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 /><Relationship Id="rId2" Type="http://schemas.openxmlformats.org/package/2006/relationships/metadata/core-properties" Target="docProps/core.xml" /><Relationship Id="rId1" Type="http://schemas.openxmlformats.org/officeDocument/2006/relationships/officeDocument" Target="ppt/presentation.xml" 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</p:sldMasterIdLst>
  <p:notesMasterIdLst>
    <p:notesMasterId r:id="rId23"/>
  </p:notesMasterIdLst>
  <p:sldIdLst>
    <p:sldId id="256" r:id="rId2"/>
    <p:sldId id="258" r:id="rId3"/>
    <p:sldId id="260" r:id="rId4"/>
    <p:sldId id="262" r:id="rId5"/>
    <p:sldId id="305" r:id="rId6"/>
    <p:sldId id="265" r:id="rId7"/>
    <p:sldId id="306" r:id="rId8"/>
    <p:sldId id="307" r:id="rId9"/>
    <p:sldId id="308" r:id="rId10"/>
    <p:sldId id="309" r:id="rId11"/>
    <p:sldId id="310" r:id="rId12"/>
    <p:sldId id="257" r:id="rId13"/>
    <p:sldId id="311" r:id="rId14"/>
    <p:sldId id="261" r:id="rId15"/>
    <p:sldId id="312" r:id="rId16"/>
    <p:sldId id="313" r:id="rId17"/>
    <p:sldId id="314" r:id="rId18"/>
    <p:sldId id="316" r:id="rId19"/>
    <p:sldId id="276" r:id="rId20"/>
    <p:sldId id="280" r:id="rId21"/>
    <p:sldId id="315" r:id="rId22"/>
  </p:sldIdLst>
  <p:sldSz cx="9144000" cy="5143500" type="screen16x9"/>
  <p:notesSz cx="6858000" cy="9144000"/>
  <p:embeddedFontLst>
    <p:embeddedFont>
      <p:font typeface="Andalus" panose="02020603050405020304" pitchFamily="18" charset="-78"/>
      <p:regular r:id="rId24"/>
    </p:embeddedFont>
    <p:embeddedFont>
      <p:font typeface="Baskerville Old Face" panose="02020602080505020303" pitchFamily="18" charset="0"/>
      <p:regular r:id="rId25"/>
    </p:embeddedFont>
    <p:embeddedFont>
      <p:font typeface="Book Antiqua" panose="02040602050305030304" pitchFamily="18" charset="0"/>
      <p:regular r:id="rId26"/>
      <p:bold r:id="rId27"/>
      <p:italic r:id="rId28"/>
      <p:boldItalic r:id="rId29"/>
    </p:embeddedFont>
    <p:embeddedFont>
      <p:font typeface="Brush Script MT" panose="03060802040406070304" pitchFamily="66" charset="0"/>
      <p:italic r:id="rId30"/>
    </p:embeddedFont>
    <p:embeddedFont>
      <p:font typeface="Consolas" panose="020B0609020204030204" pitchFamily="49" charset="0"/>
      <p:regular r:id="rId31"/>
      <p:bold r:id="rId32"/>
      <p:italic r:id="rId33"/>
      <p:boldItalic r:id="rId34"/>
    </p:embeddedFont>
    <p:embeddedFont>
      <p:font typeface="Microsoft Sans Serif" panose="020B0604020202020204" pitchFamily="34" charset="0"/>
      <p:regular r:id="rId35"/>
    </p:embeddedFont>
    <p:embeddedFont>
      <p:font typeface="Montserrat"/>
      <p:regular r:id="rId36"/>
      <p:bold r:id="rId37"/>
      <p:italic r:id="rId38"/>
      <p:boldItalic r:id="rId39"/>
    </p:embeddedFont>
    <p:embeddedFont>
      <p:font typeface="Poppins"/>
      <p:regular r:id="rId40"/>
      <p:bold r:id="rId41"/>
      <p:italic r:id="rId42"/>
      <p:boldItalic r:id="rId43"/>
    </p:embeddedFont>
    <p:embeddedFont>
      <p:font typeface="Poppins Medium" panose="020B0502040504020204" pitchFamily="34" charset="0"/>
      <p:regular r:id="rId44"/>
      <p:bold r:id="rId45"/>
      <p:italic r:id="rId46"/>
      <p:boldItalic r:id="rId47"/>
    </p:embeddedFont>
    <p:embeddedFont>
      <p:font typeface="Poppins SemiBold"/>
      <p:regular r:id="rId48"/>
      <p:bold r:id="rId49"/>
      <p:italic r:id="rId50"/>
      <p:boldItalic r:id="rId5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EB0D27D-3FDB-4122-8FDE-53336B968F71}">
  <a:tblStyle styleId="{7EB0D27D-3FDB-4122-8FDE-53336B968F7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3" d="100"/>
          <a:sy n="93" d="100"/>
        </p:scale>
        <p:origin x="726" y="6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 /><Relationship Id="rId18" Type="http://schemas.openxmlformats.org/officeDocument/2006/relationships/slide" Target="slides/slide17.xml" /><Relationship Id="rId26" Type="http://schemas.openxmlformats.org/officeDocument/2006/relationships/font" Target="fonts/font3.fntdata" /><Relationship Id="rId39" Type="http://schemas.openxmlformats.org/officeDocument/2006/relationships/font" Target="fonts/font16.fntdata" /><Relationship Id="rId21" Type="http://schemas.openxmlformats.org/officeDocument/2006/relationships/slide" Target="slides/slide20.xml" /><Relationship Id="rId34" Type="http://schemas.openxmlformats.org/officeDocument/2006/relationships/font" Target="fonts/font11.fntdata" /><Relationship Id="rId42" Type="http://schemas.openxmlformats.org/officeDocument/2006/relationships/font" Target="fonts/font19.fntdata" /><Relationship Id="rId47" Type="http://schemas.openxmlformats.org/officeDocument/2006/relationships/font" Target="fonts/font24.fntdata" /><Relationship Id="rId50" Type="http://schemas.openxmlformats.org/officeDocument/2006/relationships/font" Target="fonts/font27.fntdata" /><Relationship Id="rId55" Type="http://schemas.openxmlformats.org/officeDocument/2006/relationships/tableStyles" Target="tableStyles.xml" /><Relationship Id="rId7" Type="http://schemas.openxmlformats.org/officeDocument/2006/relationships/slide" Target="slides/slide6.xml" /><Relationship Id="rId12" Type="http://schemas.openxmlformats.org/officeDocument/2006/relationships/slide" Target="slides/slide11.xml" /><Relationship Id="rId17" Type="http://schemas.openxmlformats.org/officeDocument/2006/relationships/slide" Target="slides/slide16.xml" /><Relationship Id="rId25" Type="http://schemas.openxmlformats.org/officeDocument/2006/relationships/font" Target="fonts/font2.fntdata" /><Relationship Id="rId33" Type="http://schemas.openxmlformats.org/officeDocument/2006/relationships/font" Target="fonts/font10.fntdata" /><Relationship Id="rId38" Type="http://schemas.openxmlformats.org/officeDocument/2006/relationships/font" Target="fonts/font15.fntdata" /><Relationship Id="rId46" Type="http://schemas.openxmlformats.org/officeDocument/2006/relationships/font" Target="fonts/font23.fntdata" /><Relationship Id="rId2" Type="http://schemas.openxmlformats.org/officeDocument/2006/relationships/slide" Target="slides/slide1.xml" /><Relationship Id="rId16" Type="http://schemas.openxmlformats.org/officeDocument/2006/relationships/slide" Target="slides/slide15.xml" /><Relationship Id="rId20" Type="http://schemas.openxmlformats.org/officeDocument/2006/relationships/slide" Target="slides/slide19.xml" /><Relationship Id="rId29" Type="http://schemas.openxmlformats.org/officeDocument/2006/relationships/font" Target="fonts/font6.fntdata" /><Relationship Id="rId41" Type="http://schemas.openxmlformats.org/officeDocument/2006/relationships/font" Target="fonts/font18.fntdata" /><Relationship Id="rId54" Type="http://schemas.openxmlformats.org/officeDocument/2006/relationships/theme" Target="theme/theme1.xml" /><Relationship Id="rId1" Type="http://schemas.openxmlformats.org/officeDocument/2006/relationships/slideMaster" Target="slideMasters/slideMaster1.xml" /><Relationship Id="rId6" Type="http://schemas.openxmlformats.org/officeDocument/2006/relationships/slide" Target="slides/slide5.xml" /><Relationship Id="rId11" Type="http://schemas.openxmlformats.org/officeDocument/2006/relationships/slide" Target="slides/slide10.xml" /><Relationship Id="rId24" Type="http://schemas.openxmlformats.org/officeDocument/2006/relationships/font" Target="fonts/font1.fntdata" /><Relationship Id="rId32" Type="http://schemas.openxmlformats.org/officeDocument/2006/relationships/font" Target="fonts/font9.fntdata" /><Relationship Id="rId37" Type="http://schemas.openxmlformats.org/officeDocument/2006/relationships/font" Target="fonts/font14.fntdata" /><Relationship Id="rId40" Type="http://schemas.openxmlformats.org/officeDocument/2006/relationships/font" Target="fonts/font17.fntdata" /><Relationship Id="rId45" Type="http://schemas.openxmlformats.org/officeDocument/2006/relationships/font" Target="fonts/font22.fntdata" /><Relationship Id="rId53" Type="http://schemas.openxmlformats.org/officeDocument/2006/relationships/viewProps" Target="viewProps.xml" /><Relationship Id="rId5" Type="http://schemas.openxmlformats.org/officeDocument/2006/relationships/slide" Target="slides/slide4.xml" /><Relationship Id="rId15" Type="http://schemas.openxmlformats.org/officeDocument/2006/relationships/slide" Target="slides/slide14.xml" /><Relationship Id="rId23" Type="http://schemas.openxmlformats.org/officeDocument/2006/relationships/notesMaster" Target="notesMasters/notesMaster1.xml" /><Relationship Id="rId28" Type="http://schemas.openxmlformats.org/officeDocument/2006/relationships/font" Target="fonts/font5.fntdata" /><Relationship Id="rId36" Type="http://schemas.openxmlformats.org/officeDocument/2006/relationships/font" Target="fonts/font13.fntdata" /><Relationship Id="rId49" Type="http://schemas.openxmlformats.org/officeDocument/2006/relationships/font" Target="fonts/font26.fntdata" /><Relationship Id="rId10" Type="http://schemas.openxmlformats.org/officeDocument/2006/relationships/slide" Target="slides/slide9.xml" /><Relationship Id="rId19" Type="http://schemas.openxmlformats.org/officeDocument/2006/relationships/slide" Target="slides/slide18.xml" /><Relationship Id="rId31" Type="http://schemas.openxmlformats.org/officeDocument/2006/relationships/font" Target="fonts/font8.fntdata" /><Relationship Id="rId44" Type="http://schemas.openxmlformats.org/officeDocument/2006/relationships/font" Target="fonts/font21.fntdata" /><Relationship Id="rId52" Type="http://schemas.openxmlformats.org/officeDocument/2006/relationships/presProps" Target="presProps.xml" /><Relationship Id="rId4" Type="http://schemas.openxmlformats.org/officeDocument/2006/relationships/slide" Target="slides/slide3.xml" /><Relationship Id="rId9" Type="http://schemas.openxmlformats.org/officeDocument/2006/relationships/slide" Target="slides/slide8.xml" /><Relationship Id="rId14" Type="http://schemas.openxmlformats.org/officeDocument/2006/relationships/slide" Target="slides/slide13.xml" /><Relationship Id="rId22" Type="http://schemas.openxmlformats.org/officeDocument/2006/relationships/slide" Target="slides/slide21.xml" /><Relationship Id="rId27" Type="http://schemas.openxmlformats.org/officeDocument/2006/relationships/font" Target="fonts/font4.fntdata" /><Relationship Id="rId30" Type="http://schemas.openxmlformats.org/officeDocument/2006/relationships/font" Target="fonts/font7.fntdata" /><Relationship Id="rId35" Type="http://schemas.openxmlformats.org/officeDocument/2006/relationships/font" Target="fonts/font12.fntdata" /><Relationship Id="rId43" Type="http://schemas.openxmlformats.org/officeDocument/2006/relationships/font" Target="fonts/font20.fntdata" /><Relationship Id="rId48" Type="http://schemas.openxmlformats.org/officeDocument/2006/relationships/font" Target="fonts/font25.fntdata" /><Relationship Id="rId8" Type="http://schemas.openxmlformats.org/officeDocument/2006/relationships/slide" Target="slides/slide7.xml" /><Relationship Id="rId51" Type="http://schemas.openxmlformats.org/officeDocument/2006/relationships/font" Target="fonts/font28.fntdata" /><Relationship Id="rId3" Type="http://schemas.openxmlformats.org/officeDocument/2006/relationships/slide" Target="slides/slide2.xml" 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 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119231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 /><Relationship Id="rId1" Type="http://schemas.openxmlformats.org/officeDocument/2006/relationships/notesMaster" Target="../notesMasters/notesMaster1.xml" 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 /><Relationship Id="rId1" Type="http://schemas.openxmlformats.org/officeDocument/2006/relationships/notesMaster" Target="../notesMasters/notesMaster1.xml" 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 /><Relationship Id="rId1" Type="http://schemas.openxmlformats.org/officeDocument/2006/relationships/notesMaster" Target="../notesMasters/notesMaster1.xml" 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 /><Relationship Id="rId1" Type="http://schemas.openxmlformats.org/officeDocument/2006/relationships/notesMaster" Target="../notesMasters/notesMaster1.xml" 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 /><Relationship Id="rId1" Type="http://schemas.openxmlformats.org/officeDocument/2006/relationships/notesMaster" Target="../notesMasters/notesMaster1.xml" 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 /><Relationship Id="rId1" Type="http://schemas.openxmlformats.org/officeDocument/2006/relationships/notesMaster" Target="../notesMasters/notesMaster1.xml" 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 /><Relationship Id="rId1" Type="http://schemas.openxmlformats.org/officeDocument/2006/relationships/notesMaster" Target="../notesMasters/notesMaster1.xml" 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 /><Relationship Id="rId1" Type="http://schemas.openxmlformats.org/officeDocument/2006/relationships/notesMaster" Target="../notesMasters/notesMaster1.xml" 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 /><Relationship Id="rId1" Type="http://schemas.openxmlformats.org/officeDocument/2006/relationships/notesMaster" Target="../notesMasters/notesMaster1.xml" 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 /><Relationship Id="rId1" Type="http://schemas.openxmlformats.org/officeDocument/2006/relationships/notesMaster" Target="../notesMasters/notesMaster1.xml" 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 /><Relationship Id="rId1" Type="http://schemas.openxmlformats.org/officeDocument/2006/relationships/notesMaster" Target="../notesMasters/notesMaster1.xml" 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 /><Relationship Id="rId1" Type="http://schemas.openxmlformats.org/officeDocument/2006/relationships/notesMaster" Target="../notesMasters/notesMaster1.xml" 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 /><Relationship Id="rId1" Type="http://schemas.openxmlformats.org/officeDocument/2006/relationships/notesMaster" Target="../notesMasters/notesMaster1.xml" 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 /><Relationship Id="rId1" Type="http://schemas.openxmlformats.org/officeDocument/2006/relationships/notesMaster" Target="../notesMasters/notesMaster1.xml" 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 /><Relationship Id="rId1" Type="http://schemas.openxmlformats.org/officeDocument/2006/relationships/notesMaster" Target="../notesMasters/notesMaster1.xml" 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 /><Relationship Id="rId1" Type="http://schemas.openxmlformats.org/officeDocument/2006/relationships/notesMaster" Target="../notesMasters/notesMaster1.xml" 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 /><Relationship Id="rId1" Type="http://schemas.openxmlformats.org/officeDocument/2006/relationships/notesMaster" Target="../notesMasters/notesMaster1.xml" 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 /><Relationship Id="rId1" Type="http://schemas.openxmlformats.org/officeDocument/2006/relationships/notesMaster" Target="../notesMasters/notesMaster1.xml" 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 /><Relationship Id="rId1" Type="http://schemas.openxmlformats.org/officeDocument/2006/relationships/notesMaster" Target="../notesMasters/notesMaster1.xml" 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 /><Relationship Id="rId1" Type="http://schemas.openxmlformats.org/officeDocument/2006/relationships/notesMaster" Target="../notesMasters/notesMaster1.xml" 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 /><Relationship Id="rId1" Type="http://schemas.openxmlformats.org/officeDocument/2006/relationships/notesMaster" Target="../notesMasters/notesMaster1.xml" 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6" name="Google Shape;4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974824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gb0ae22a193_0_7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6" name="Google Shape;2246;gb0ae22a193_0_7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7021670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g9fb34cd2fb_0_9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9" name="Google Shape;769;g9fb34cd2fb_0_9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85974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" name="Google Shape;656;g9fb34cd2fb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7" name="Google Shape;657;g9fb34cd2fb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474601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g9fb34cd2fb_0_9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9" name="Google Shape;769;g9fb34cd2fb_0_9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8182151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" name="Google Shape;878;g9fb34cd2fb_0_3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9" name="Google Shape;879;g9fb34cd2fb_0_3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767000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" name="Google Shape;656;g9fb34cd2fb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7" name="Google Shape;657;g9fb34cd2fb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648760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" name="Google Shape;656;g9fb34cd2fb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7" name="Google Shape;657;g9fb34cd2fb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7440556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" name="Google Shape;656;g9fb34cd2fb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7" name="Google Shape;657;g9fb34cd2fb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97500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" name="Google Shape;656;g9fb34cd2fb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7" name="Google Shape;657;g9fb34cd2fb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5445245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ga68620439d_0_5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1" name="Google Shape;1671;ga68620439d_0_5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422663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" name="Google Shape;662;g9fb34cd2fb_0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3" name="Google Shape;663;g9fb34cd2fb_0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0957586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0" name="Google Shape;1920;ga68620439d_0_7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1" name="Google Shape;1921;ga68620439d_0_7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1966069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6" name="Google Shape;4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91896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g9fb34cd2fb_0_9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9" name="Google Shape;769;g9fb34cd2fb_0_9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30056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" name="Google Shape;901;ga68620439d_0_3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" name="Google Shape;902;ga68620439d_0_3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13595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g9fb34cd2fb_0_9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9" name="Google Shape;769;g9fb34cd2fb_0_9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985120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" name="Google Shape;1229;g9fb34cd2fb_0_1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0" name="Google Shape;1230;g9fb34cd2fb_0_1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935394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" name="Google Shape;1229;g9fb34cd2fb_0_1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0" name="Google Shape;1230;g9fb34cd2fb_0_1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102178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g9fb34cd2fb_0_9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9" name="Google Shape;769;g9fb34cd2fb_0_9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236653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" name="Google Shape;1229;g9fb34cd2fb_0_1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0" name="Google Shape;1230;g9fb34cd2fb_0_1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27612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 /><Relationship Id="rId1" Type="http://schemas.openxmlformats.org/officeDocument/2006/relationships/slideMaster" Target="../slideMasters/slideMaster1.xml" 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 /><Relationship Id="rId1" Type="http://schemas.openxmlformats.org/officeDocument/2006/relationships/slideMaster" Target="../slideMasters/slideMaster1.xml" 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 /><Relationship Id="rId1" Type="http://schemas.openxmlformats.org/officeDocument/2006/relationships/slideMaster" Target="../slideMasters/slideMaster1.xml" 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 /><Relationship Id="rId1" Type="http://schemas.openxmlformats.org/officeDocument/2006/relationships/slideMaster" Target="../slideMasters/slideMaster1.xml" 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 /><Relationship Id="rId1" Type="http://schemas.openxmlformats.org/officeDocument/2006/relationships/slideMaster" Target="../slideMasters/slideMaster1.xml" 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 /><Relationship Id="rId1" Type="http://schemas.openxmlformats.org/officeDocument/2006/relationships/slideMaster" Target="../slideMasters/slideMaster1.xml" 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 /><Relationship Id="rId1" Type="http://schemas.openxmlformats.org/officeDocument/2006/relationships/slideMaster" Target="../slideMasters/slideMaster1.xml" 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 /><Relationship Id="rId1" Type="http://schemas.openxmlformats.org/officeDocument/2006/relationships/slideMaster" Target="../slideMasters/slideMaster1.xml" 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IV Disease by Slidesgo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7014026" y="-36353"/>
            <a:ext cx="2179019" cy="1814366"/>
            <a:chOff x="7004926" y="-3"/>
            <a:chExt cx="2179019" cy="1814366"/>
          </a:xfrm>
        </p:grpSpPr>
        <p:sp>
          <p:nvSpPr>
            <p:cNvPr id="10" name="Google Shape;10;p2"/>
            <p:cNvSpPr/>
            <p:nvPr/>
          </p:nvSpPr>
          <p:spPr>
            <a:xfrm>
              <a:off x="7353282" y="-3"/>
              <a:ext cx="1830663" cy="1814366"/>
            </a:xfrm>
            <a:custGeom>
              <a:avLst/>
              <a:gdLst/>
              <a:ahLst/>
              <a:cxnLst/>
              <a:rect l="l" t="t" r="r" b="b"/>
              <a:pathLst>
                <a:path w="17589" h="17432" extrusionOk="0">
                  <a:moveTo>
                    <a:pt x="1" y="0"/>
                  </a:moveTo>
                  <a:cubicBezTo>
                    <a:pt x="1" y="0"/>
                    <a:pt x="284" y="3933"/>
                    <a:pt x="2486" y="5380"/>
                  </a:cubicBezTo>
                  <a:cubicBezTo>
                    <a:pt x="6042" y="7866"/>
                    <a:pt x="9849" y="4971"/>
                    <a:pt x="12460" y="9030"/>
                  </a:cubicBezTo>
                  <a:cubicBezTo>
                    <a:pt x="15072" y="13121"/>
                    <a:pt x="13499" y="16519"/>
                    <a:pt x="17589" y="17431"/>
                  </a:cubicBezTo>
                  <a:lnTo>
                    <a:pt x="175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 rot="940759">
              <a:off x="7038179" y="173839"/>
              <a:ext cx="333746" cy="292047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" name="Google Shape;12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" name="Google Shape;13;p2"/>
          <p:cNvGrpSpPr/>
          <p:nvPr/>
        </p:nvGrpSpPr>
        <p:grpSpPr>
          <a:xfrm>
            <a:off x="1" y="3329133"/>
            <a:ext cx="1786597" cy="1814377"/>
            <a:chOff x="249825" y="1523700"/>
            <a:chExt cx="403550" cy="409825"/>
          </a:xfrm>
        </p:grpSpPr>
        <p:sp>
          <p:nvSpPr>
            <p:cNvPr id="14" name="Google Shape;14;p2"/>
            <p:cNvSpPr/>
            <p:nvPr/>
          </p:nvSpPr>
          <p:spPr>
            <a:xfrm>
              <a:off x="249825" y="1523700"/>
              <a:ext cx="403550" cy="409825"/>
            </a:xfrm>
            <a:custGeom>
              <a:avLst/>
              <a:gdLst/>
              <a:ahLst/>
              <a:cxnLst/>
              <a:rect l="l" t="t" r="r" b="b"/>
              <a:pathLst>
                <a:path w="16142" h="16393" extrusionOk="0">
                  <a:moveTo>
                    <a:pt x="1" y="0"/>
                  </a:moveTo>
                  <a:lnTo>
                    <a:pt x="1" y="16393"/>
                  </a:lnTo>
                  <a:lnTo>
                    <a:pt x="16142" y="16393"/>
                  </a:lnTo>
                  <a:cubicBezTo>
                    <a:pt x="15355" y="12743"/>
                    <a:pt x="12209" y="14159"/>
                    <a:pt x="8402" y="11673"/>
                  </a:cubicBezTo>
                  <a:cubicBezTo>
                    <a:pt x="4595" y="9188"/>
                    <a:pt x="7363" y="5789"/>
                    <a:pt x="5004" y="2360"/>
                  </a:cubicBezTo>
                  <a:cubicBezTo>
                    <a:pt x="3556" y="28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17375" y="1724275"/>
              <a:ext cx="81825" cy="71600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5188200" y="1040025"/>
            <a:ext cx="2869200" cy="214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4821600" y="3187575"/>
            <a:ext cx="3602400" cy="91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>
  <p:cSld name="CUSTOM_9"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1" name="Google Shape;401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02" name="Google Shape;402;p23"/>
          <p:cNvSpPr/>
          <p:nvPr/>
        </p:nvSpPr>
        <p:spPr>
          <a:xfrm rot="5400000" flipH="1">
            <a:off x="8150550" y="748314"/>
            <a:ext cx="1377854" cy="430611"/>
          </a:xfrm>
          <a:custGeom>
            <a:avLst/>
            <a:gdLst/>
            <a:ahLst/>
            <a:cxnLst/>
            <a:rect l="l" t="t" r="r" b="b"/>
            <a:pathLst>
              <a:path w="22152" h="6923" extrusionOk="0">
                <a:moveTo>
                  <a:pt x="22088" y="0"/>
                </a:moveTo>
                <a:cubicBezTo>
                  <a:pt x="22057" y="0"/>
                  <a:pt x="22025" y="32"/>
                  <a:pt x="22025" y="95"/>
                </a:cubicBezTo>
                <a:cubicBezTo>
                  <a:pt x="21113" y="1007"/>
                  <a:pt x="20201" y="1668"/>
                  <a:pt x="19005" y="2329"/>
                </a:cubicBezTo>
                <a:cubicBezTo>
                  <a:pt x="18753" y="1951"/>
                  <a:pt x="18218" y="1542"/>
                  <a:pt x="17715" y="1416"/>
                </a:cubicBezTo>
                <a:cubicBezTo>
                  <a:pt x="17054" y="1291"/>
                  <a:pt x="16519" y="1165"/>
                  <a:pt x="15859" y="1007"/>
                </a:cubicBezTo>
                <a:lnTo>
                  <a:pt x="15859" y="1007"/>
                </a:lnTo>
                <a:cubicBezTo>
                  <a:pt x="16268" y="1542"/>
                  <a:pt x="16645" y="1951"/>
                  <a:pt x="17180" y="2203"/>
                </a:cubicBezTo>
                <a:cubicBezTo>
                  <a:pt x="17558" y="2455"/>
                  <a:pt x="17967" y="2581"/>
                  <a:pt x="18344" y="2738"/>
                </a:cubicBezTo>
                <a:cubicBezTo>
                  <a:pt x="17841" y="2990"/>
                  <a:pt x="17306" y="3115"/>
                  <a:pt x="16771" y="3367"/>
                </a:cubicBezTo>
                <a:cubicBezTo>
                  <a:pt x="15984" y="2203"/>
                  <a:pt x="14694" y="1416"/>
                  <a:pt x="13247" y="1291"/>
                </a:cubicBezTo>
                <a:lnTo>
                  <a:pt x="13247" y="1291"/>
                </a:lnTo>
                <a:cubicBezTo>
                  <a:pt x="13625" y="1794"/>
                  <a:pt x="14034" y="2329"/>
                  <a:pt x="14568" y="2738"/>
                </a:cubicBezTo>
                <a:cubicBezTo>
                  <a:pt x="14946" y="3115"/>
                  <a:pt x="15481" y="3367"/>
                  <a:pt x="15984" y="3650"/>
                </a:cubicBezTo>
                <a:cubicBezTo>
                  <a:pt x="15198" y="3776"/>
                  <a:pt x="14285" y="3902"/>
                  <a:pt x="13499" y="4028"/>
                </a:cubicBezTo>
                <a:cubicBezTo>
                  <a:pt x="13625" y="3241"/>
                  <a:pt x="13121" y="2581"/>
                  <a:pt x="12586" y="2077"/>
                </a:cubicBezTo>
                <a:cubicBezTo>
                  <a:pt x="11926" y="1668"/>
                  <a:pt x="11265" y="1416"/>
                  <a:pt x="10478" y="1165"/>
                </a:cubicBezTo>
                <a:lnTo>
                  <a:pt x="10478" y="1165"/>
                </a:lnTo>
                <a:cubicBezTo>
                  <a:pt x="11013" y="2329"/>
                  <a:pt x="11800" y="3241"/>
                  <a:pt x="12712" y="4028"/>
                </a:cubicBezTo>
                <a:lnTo>
                  <a:pt x="12209" y="4028"/>
                </a:lnTo>
                <a:cubicBezTo>
                  <a:pt x="11674" y="3902"/>
                  <a:pt x="11265" y="3902"/>
                  <a:pt x="10761" y="3902"/>
                </a:cubicBezTo>
                <a:cubicBezTo>
                  <a:pt x="10352" y="2738"/>
                  <a:pt x="9566" y="1794"/>
                  <a:pt x="8653" y="1165"/>
                </a:cubicBezTo>
                <a:lnTo>
                  <a:pt x="8653" y="1165"/>
                </a:lnTo>
                <a:cubicBezTo>
                  <a:pt x="8779" y="2077"/>
                  <a:pt x="9314" y="2990"/>
                  <a:pt x="10101" y="3776"/>
                </a:cubicBezTo>
                <a:cubicBezTo>
                  <a:pt x="9440" y="3650"/>
                  <a:pt x="8779" y="3524"/>
                  <a:pt x="8118" y="3367"/>
                </a:cubicBezTo>
                <a:cubicBezTo>
                  <a:pt x="8118" y="2738"/>
                  <a:pt x="7993" y="2077"/>
                  <a:pt x="7615" y="1668"/>
                </a:cubicBezTo>
                <a:cubicBezTo>
                  <a:pt x="7332" y="1165"/>
                  <a:pt x="6703" y="756"/>
                  <a:pt x="6168" y="630"/>
                </a:cubicBezTo>
                <a:lnTo>
                  <a:pt x="6168" y="630"/>
                </a:lnTo>
                <a:cubicBezTo>
                  <a:pt x="6293" y="1542"/>
                  <a:pt x="6828" y="2455"/>
                  <a:pt x="7332" y="3115"/>
                </a:cubicBezTo>
                <a:cubicBezTo>
                  <a:pt x="6828" y="2990"/>
                  <a:pt x="6293" y="2864"/>
                  <a:pt x="5759" y="2738"/>
                </a:cubicBezTo>
                <a:cubicBezTo>
                  <a:pt x="5916" y="2203"/>
                  <a:pt x="5633" y="1668"/>
                  <a:pt x="5255" y="1291"/>
                </a:cubicBezTo>
                <a:cubicBezTo>
                  <a:pt x="4846" y="881"/>
                  <a:pt x="4343" y="504"/>
                  <a:pt x="3808" y="221"/>
                </a:cubicBezTo>
                <a:lnTo>
                  <a:pt x="3808" y="221"/>
                </a:lnTo>
                <a:cubicBezTo>
                  <a:pt x="3934" y="756"/>
                  <a:pt x="4185" y="1165"/>
                  <a:pt x="4343" y="1668"/>
                </a:cubicBezTo>
                <a:cubicBezTo>
                  <a:pt x="4469" y="1951"/>
                  <a:pt x="4594" y="2203"/>
                  <a:pt x="4720" y="2329"/>
                </a:cubicBezTo>
                <a:cubicBezTo>
                  <a:pt x="4720" y="2429"/>
                  <a:pt x="4800" y="2529"/>
                  <a:pt x="4896" y="2566"/>
                </a:cubicBezTo>
                <a:lnTo>
                  <a:pt x="4896" y="2566"/>
                </a:lnTo>
                <a:cubicBezTo>
                  <a:pt x="4290" y="2454"/>
                  <a:pt x="3656" y="2450"/>
                  <a:pt x="3021" y="2329"/>
                </a:cubicBezTo>
                <a:cubicBezTo>
                  <a:pt x="2895" y="1951"/>
                  <a:pt x="2360" y="1951"/>
                  <a:pt x="2109" y="1951"/>
                </a:cubicBezTo>
                <a:cubicBezTo>
                  <a:pt x="1322" y="1951"/>
                  <a:pt x="661" y="2077"/>
                  <a:pt x="1" y="2329"/>
                </a:cubicBezTo>
                <a:cubicBezTo>
                  <a:pt x="545" y="2666"/>
                  <a:pt x="1261" y="2896"/>
                  <a:pt x="1936" y="2896"/>
                </a:cubicBezTo>
                <a:cubicBezTo>
                  <a:pt x="2080" y="2896"/>
                  <a:pt x="2222" y="2886"/>
                  <a:pt x="2360" y="2864"/>
                </a:cubicBezTo>
                <a:cubicBezTo>
                  <a:pt x="2486" y="2864"/>
                  <a:pt x="2770" y="2738"/>
                  <a:pt x="2895" y="2581"/>
                </a:cubicBezTo>
                <a:cubicBezTo>
                  <a:pt x="3808" y="2738"/>
                  <a:pt x="4594" y="2864"/>
                  <a:pt x="5507" y="2990"/>
                </a:cubicBezTo>
                <a:cubicBezTo>
                  <a:pt x="4469" y="2990"/>
                  <a:pt x="3399" y="3241"/>
                  <a:pt x="2770" y="4154"/>
                </a:cubicBezTo>
                <a:cubicBezTo>
                  <a:pt x="2935" y="4176"/>
                  <a:pt x="3101" y="4187"/>
                  <a:pt x="3267" y="4187"/>
                </a:cubicBezTo>
                <a:cubicBezTo>
                  <a:pt x="4266" y="4187"/>
                  <a:pt x="5241" y="3790"/>
                  <a:pt x="5916" y="3115"/>
                </a:cubicBezTo>
                <a:cubicBezTo>
                  <a:pt x="6419" y="3241"/>
                  <a:pt x="6954" y="3241"/>
                  <a:pt x="7332" y="3367"/>
                </a:cubicBezTo>
                <a:cubicBezTo>
                  <a:pt x="6545" y="3650"/>
                  <a:pt x="5759" y="4028"/>
                  <a:pt x="5129" y="4563"/>
                </a:cubicBezTo>
                <a:cubicBezTo>
                  <a:pt x="5345" y="4615"/>
                  <a:pt x="5566" y="4640"/>
                  <a:pt x="5788" y="4640"/>
                </a:cubicBezTo>
                <a:cubicBezTo>
                  <a:pt x="6635" y="4640"/>
                  <a:pt x="7495" y="4274"/>
                  <a:pt x="8118" y="3650"/>
                </a:cubicBezTo>
                <a:cubicBezTo>
                  <a:pt x="8779" y="3776"/>
                  <a:pt x="9440" y="3902"/>
                  <a:pt x="10101" y="4028"/>
                </a:cubicBezTo>
                <a:cubicBezTo>
                  <a:pt x="9062" y="4311"/>
                  <a:pt x="7993" y="4814"/>
                  <a:pt x="7080" y="5601"/>
                </a:cubicBezTo>
                <a:cubicBezTo>
                  <a:pt x="7305" y="5645"/>
                  <a:pt x="7529" y="5666"/>
                  <a:pt x="7751" y="5666"/>
                </a:cubicBezTo>
                <a:cubicBezTo>
                  <a:pt x="8958" y="5666"/>
                  <a:pt x="10077" y="5038"/>
                  <a:pt x="10635" y="4028"/>
                </a:cubicBezTo>
                <a:cubicBezTo>
                  <a:pt x="11139" y="4154"/>
                  <a:pt x="11674" y="4154"/>
                  <a:pt x="12209" y="4311"/>
                </a:cubicBezTo>
                <a:lnTo>
                  <a:pt x="12712" y="4311"/>
                </a:lnTo>
                <a:cubicBezTo>
                  <a:pt x="11548" y="4814"/>
                  <a:pt x="10635" y="5601"/>
                  <a:pt x="9849" y="6514"/>
                </a:cubicBezTo>
                <a:cubicBezTo>
                  <a:pt x="10635" y="6514"/>
                  <a:pt x="11422" y="6262"/>
                  <a:pt x="12051" y="5884"/>
                </a:cubicBezTo>
                <a:cubicBezTo>
                  <a:pt x="12586" y="5475"/>
                  <a:pt x="13121" y="4940"/>
                  <a:pt x="13499" y="4311"/>
                </a:cubicBezTo>
                <a:cubicBezTo>
                  <a:pt x="14285" y="4154"/>
                  <a:pt x="15072" y="4028"/>
                  <a:pt x="15859" y="3902"/>
                </a:cubicBezTo>
                <a:lnTo>
                  <a:pt x="15859" y="3902"/>
                </a:lnTo>
                <a:cubicBezTo>
                  <a:pt x="14820" y="4689"/>
                  <a:pt x="13908" y="5601"/>
                  <a:pt x="13782" y="6923"/>
                </a:cubicBezTo>
                <a:cubicBezTo>
                  <a:pt x="14568" y="6671"/>
                  <a:pt x="15355" y="6388"/>
                  <a:pt x="15859" y="5727"/>
                </a:cubicBezTo>
                <a:cubicBezTo>
                  <a:pt x="16393" y="5098"/>
                  <a:pt x="16771" y="4437"/>
                  <a:pt x="16771" y="3650"/>
                </a:cubicBezTo>
                <a:cubicBezTo>
                  <a:pt x="17432" y="3367"/>
                  <a:pt x="17967" y="3241"/>
                  <a:pt x="18501" y="2864"/>
                </a:cubicBezTo>
                <a:lnTo>
                  <a:pt x="18501" y="2864"/>
                </a:lnTo>
                <a:cubicBezTo>
                  <a:pt x="17841" y="3902"/>
                  <a:pt x="17432" y="5098"/>
                  <a:pt x="17306" y="6262"/>
                </a:cubicBezTo>
                <a:cubicBezTo>
                  <a:pt x="17967" y="5884"/>
                  <a:pt x="18344" y="5349"/>
                  <a:pt x="18753" y="4689"/>
                </a:cubicBezTo>
                <a:cubicBezTo>
                  <a:pt x="19005" y="4028"/>
                  <a:pt x="19005" y="3367"/>
                  <a:pt x="19005" y="2738"/>
                </a:cubicBezTo>
                <a:cubicBezTo>
                  <a:pt x="20201" y="2077"/>
                  <a:pt x="21239" y="1291"/>
                  <a:pt x="22151" y="221"/>
                </a:cubicBezTo>
                <a:lnTo>
                  <a:pt x="22151" y="95"/>
                </a:lnTo>
                <a:cubicBezTo>
                  <a:pt x="22151" y="32"/>
                  <a:pt x="22120" y="0"/>
                  <a:pt x="22088" y="0"/>
                </a:cubicBezTo>
                <a:close/>
              </a:path>
            </a:pathLst>
          </a:custGeom>
          <a:solidFill>
            <a:srgbClr val="B7A89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3" name="Google Shape;403;p23"/>
          <p:cNvGrpSpPr/>
          <p:nvPr/>
        </p:nvGrpSpPr>
        <p:grpSpPr>
          <a:xfrm flipH="1">
            <a:off x="8578773" y="-39497"/>
            <a:ext cx="765905" cy="1041329"/>
            <a:chOff x="1527825" y="2215650"/>
            <a:chExt cx="334325" cy="454550"/>
          </a:xfrm>
        </p:grpSpPr>
        <p:sp>
          <p:nvSpPr>
            <p:cNvPr id="404" name="Google Shape;404;p23"/>
            <p:cNvSpPr/>
            <p:nvPr/>
          </p:nvSpPr>
          <p:spPr>
            <a:xfrm>
              <a:off x="1527825" y="2215650"/>
              <a:ext cx="334325" cy="454550"/>
            </a:xfrm>
            <a:custGeom>
              <a:avLst/>
              <a:gdLst/>
              <a:ahLst/>
              <a:cxnLst/>
              <a:rect l="l" t="t" r="r" b="b"/>
              <a:pathLst>
                <a:path w="13373" h="18182" extrusionOk="0">
                  <a:moveTo>
                    <a:pt x="9939" y="1"/>
                  </a:moveTo>
                  <a:cubicBezTo>
                    <a:pt x="8465" y="1"/>
                    <a:pt x="7392" y="347"/>
                    <a:pt x="5916" y="812"/>
                  </a:cubicBezTo>
                  <a:cubicBezTo>
                    <a:pt x="5129" y="1063"/>
                    <a:pt x="4185" y="1598"/>
                    <a:pt x="3808" y="2102"/>
                  </a:cubicBezTo>
                  <a:cubicBezTo>
                    <a:pt x="3273" y="2637"/>
                    <a:pt x="3021" y="3423"/>
                    <a:pt x="3147" y="4210"/>
                  </a:cubicBezTo>
                  <a:cubicBezTo>
                    <a:pt x="3273" y="4462"/>
                    <a:pt x="3399" y="4619"/>
                    <a:pt x="3399" y="4871"/>
                  </a:cubicBezTo>
                  <a:cubicBezTo>
                    <a:pt x="3556" y="5405"/>
                    <a:pt x="3147" y="5783"/>
                    <a:pt x="2895" y="6035"/>
                  </a:cubicBezTo>
                  <a:cubicBezTo>
                    <a:pt x="2612" y="6318"/>
                    <a:pt x="2234" y="6444"/>
                    <a:pt x="1825" y="6821"/>
                  </a:cubicBezTo>
                  <a:cubicBezTo>
                    <a:pt x="1574" y="7105"/>
                    <a:pt x="1322" y="7608"/>
                    <a:pt x="1574" y="8017"/>
                  </a:cubicBezTo>
                  <a:cubicBezTo>
                    <a:pt x="1699" y="8552"/>
                    <a:pt x="2612" y="8678"/>
                    <a:pt x="2895" y="9338"/>
                  </a:cubicBezTo>
                  <a:cubicBezTo>
                    <a:pt x="3021" y="9842"/>
                    <a:pt x="2612" y="10377"/>
                    <a:pt x="2234" y="10503"/>
                  </a:cubicBezTo>
                  <a:cubicBezTo>
                    <a:pt x="1825" y="10754"/>
                    <a:pt x="1322" y="10912"/>
                    <a:pt x="787" y="11163"/>
                  </a:cubicBezTo>
                  <a:cubicBezTo>
                    <a:pt x="409" y="11415"/>
                    <a:pt x="0" y="11824"/>
                    <a:pt x="126" y="12328"/>
                  </a:cubicBezTo>
                  <a:cubicBezTo>
                    <a:pt x="252" y="12988"/>
                    <a:pt x="1196" y="13114"/>
                    <a:pt x="1574" y="13649"/>
                  </a:cubicBezTo>
                  <a:cubicBezTo>
                    <a:pt x="1983" y="14058"/>
                    <a:pt x="1983" y="14562"/>
                    <a:pt x="1825" y="15222"/>
                  </a:cubicBezTo>
                  <a:cubicBezTo>
                    <a:pt x="1825" y="15757"/>
                    <a:pt x="1574" y="16261"/>
                    <a:pt x="1574" y="16795"/>
                  </a:cubicBezTo>
                  <a:cubicBezTo>
                    <a:pt x="1574" y="17330"/>
                    <a:pt x="1825" y="17991"/>
                    <a:pt x="2360" y="18117"/>
                  </a:cubicBezTo>
                  <a:cubicBezTo>
                    <a:pt x="2477" y="18161"/>
                    <a:pt x="2593" y="18181"/>
                    <a:pt x="2707" y="18181"/>
                  </a:cubicBezTo>
                  <a:cubicBezTo>
                    <a:pt x="3241" y="18181"/>
                    <a:pt x="3726" y="17745"/>
                    <a:pt x="3933" y="17330"/>
                  </a:cubicBezTo>
                  <a:cubicBezTo>
                    <a:pt x="4342" y="16670"/>
                    <a:pt x="4342" y="16009"/>
                    <a:pt x="4594" y="15348"/>
                  </a:cubicBezTo>
                  <a:cubicBezTo>
                    <a:pt x="4846" y="14687"/>
                    <a:pt x="5255" y="14310"/>
                    <a:pt x="5916" y="14310"/>
                  </a:cubicBezTo>
                  <a:cubicBezTo>
                    <a:pt x="6227" y="14310"/>
                    <a:pt x="6644" y="14758"/>
                    <a:pt x="7151" y="14758"/>
                  </a:cubicBezTo>
                  <a:cubicBezTo>
                    <a:pt x="7260" y="14758"/>
                    <a:pt x="7372" y="14737"/>
                    <a:pt x="7489" y="14687"/>
                  </a:cubicBezTo>
                  <a:cubicBezTo>
                    <a:pt x="8275" y="14436"/>
                    <a:pt x="7992" y="13397"/>
                    <a:pt x="7866" y="12737"/>
                  </a:cubicBezTo>
                  <a:cubicBezTo>
                    <a:pt x="7866" y="12202"/>
                    <a:pt x="7866" y="11415"/>
                    <a:pt x="8401" y="11163"/>
                  </a:cubicBezTo>
                  <a:cubicBezTo>
                    <a:pt x="8590" y="11100"/>
                    <a:pt x="8818" y="11100"/>
                    <a:pt x="9066" y="11100"/>
                  </a:cubicBezTo>
                  <a:cubicBezTo>
                    <a:pt x="9314" y="11100"/>
                    <a:pt x="9581" y="11100"/>
                    <a:pt x="9849" y="11038"/>
                  </a:cubicBezTo>
                  <a:cubicBezTo>
                    <a:pt x="10352" y="10912"/>
                    <a:pt x="10635" y="10251"/>
                    <a:pt x="10635" y="9590"/>
                  </a:cubicBezTo>
                  <a:cubicBezTo>
                    <a:pt x="10635" y="9055"/>
                    <a:pt x="10352" y="8395"/>
                    <a:pt x="10352" y="7891"/>
                  </a:cubicBezTo>
                  <a:cubicBezTo>
                    <a:pt x="10352" y="7230"/>
                    <a:pt x="10635" y="6570"/>
                    <a:pt x="11265" y="6444"/>
                  </a:cubicBezTo>
                  <a:cubicBezTo>
                    <a:pt x="11351" y="6417"/>
                    <a:pt x="11436" y="6407"/>
                    <a:pt x="11520" y="6407"/>
                  </a:cubicBezTo>
                  <a:cubicBezTo>
                    <a:pt x="11750" y="6407"/>
                    <a:pt x="11974" y="6480"/>
                    <a:pt x="12204" y="6480"/>
                  </a:cubicBezTo>
                  <a:cubicBezTo>
                    <a:pt x="12289" y="6480"/>
                    <a:pt x="12374" y="6470"/>
                    <a:pt x="12460" y="6444"/>
                  </a:cubicBezTo>
                  <a:cubicBezTo>
                    <a:pt x="12995" y="6318"/>
                    <a:pt x="13247" y="5783"/>
                    <a:pt x="13247" y="5405"/>
                  </a:cubicBezTo>
                  <a:cubicBezTo>
                    <a:pt x="13373" y="4871"/>
                    <a:pt x="13247" y="4462"/>
                    <a:pt x="12995" y="3958"/>
                  </a:cubicBezTo>
                  <a:cubicBezTo>
                    <a:pt x="12712" y="3172"/>
                    <a:pt x="12208" y="1724"/>
                    <a:pt x="11925" y="938"/>
                  </a:cubicBezTo>
                  <a:cubicBezTo>
                    <a:pt x="11674" y="277"/>
                    <a:pt x="11139" y="151"/>
                    <a:pt x="10635" y="25"/>
                  </a:cubicBezTo>
                  <a:cubicBezTo>
                    <a:pt x="10392" y="9"/>
                    <a:pt x="10161" y="1"/>
                    <a:pt x="9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3"/>
            <p:cNvSpPr/>
            <p:nvPr/>
          </p:nvSpPr>
          <p:spPr>
            <a:xfrm>
              <a:off x="1557725" y="2222550"/>
              <a:ext cx="275325" cy="376825"/>
            </a:xfrm>
            <a:custGeom>
              <a:avLst/>
              <a:gdLst/>
              <a:ahLst/>
              <a:cxnLst/>
              <a:rect l="l" t="t" r="r" b="b"/>
              <a:pathLst>
                <a:path w="11013" h="15073" extrusionOk="0">
                  <a:moveTo>
                    <a:pt x="10226" y="1"/>
                  </a:moveTo>
                  <a:cubicBezTo>
                    <a:pt x="9943" y="787"/>
                    <a:pt x="9691" y="1574"/>
                    <a:pt x="9282" y="2487"/>
                  </a:cubicBezTo>
                  <a:cubicBezTo>
                    <a:pt x="8002" y="3174"/>
                    <a:pt x="6579" y="3504"/>
                    <a:pt x="5107" y="3504"/>
                  </a:cubicBezTo>
                  <a:cubicBezTo>
                    <a:pt x="4626" y="3504"/>
                    <a:pt x="4139" y="3469"/>
                    <a:pt x="3650" y="3399"/>
                  </a:cubicBezTo>
                  <a:cubicBezTo>
                    <a:pt x="3524" y="3399"/>
                    <a:pt x="3524" y="3556"/>
                    <a:pt x="3524" y="3556"/>
                  </a:cubicBezTo>
                  <a:cubicBezTo>
                    <a:pt x="3524" y="3682"/>
                    <a:pt x="3524" y="3682"/>
                    <a:pt x="3650" y="3682"/>
                  </a:cubicBezTo>
                  <a:cubicBezTo>
                    <a:pt x="4110" y="3745"/>
                    <a:pt x="4577" y="3776"/>
                    <a:pt x="5042" y="3776"/>
                  </a:cubicBezTo>
                  <a:cubicBezTo>
                    <a:pt x="6451" y="3776"/>
                    <a:pt x="7847" y="3487"/>
                    <a:pt x="9030" y="2896"/>
                  </a:cubicBezTo>
                  <a:lnTo>
                    <a:pt x="9030" y="2896"/>
                  </a:lnTo>
                  <a:cubicBezTo>
                    <a:pt x="9030" y="3021"/>
                    <a:pt x="8904" y="3273"/>
                    <a:pt x="8779" y="3399"/>
                  </a:cubicBezTo>
                  <a:cubicBezTo>
                    <a:pt x="8118" y="4595"/>
                    <a:pt x="7457" y="5633"/>
                    <a:pt x="6670" y="6703"/>
                  </a:cubicBezTo>
                  <a:cubicBezTo>
                    <a:pt x="5736" y="6947"/>
                    <a:pt x="4749" y="7085"/>
                    <a:pt x="3777" y="7085"/>
                  </a:cubicBezTo>
                  <a:cubicBezTo>
                    <a:pt x="3244" y="7085"/>
                    <a:pt x="2715" y="7044"/>
                    <a:pt x="2203" y="6954"/>
                  </a:cubicBezTo>
                  <a:cubicBezTo>
                    <a:pt x="2077" y="6954"/>
                    <a:pt x="2077" y="7080"/>
                    <a:pt x="1951" y="7080"/>
                  </a:cubicBezTo>
                  <a:cubicBezTo>
                    <a:pt x="1951" y="7206"/>
                    <a:pt x="2077" y="7206"/>
                    <a:pt x="2077" y="7206"/>
                  </a:cubicBezTo>
                  <a:cubicBezTo>
                    <a:pt x="2623" y="7313"/>
                    <a:pt x="3187" y="7357"/>
                    <a:pt x="3756" y="7357"/>
                  </a:cubicBezTo>
                  <a:cubicBezTo>
                    <a:pt x="4693" y="7357"/>
                    <a:pt x="5643" y="7237"/>
                    <a:pt x="6545" y="7080"/>
                  </a:cubicBezTo>
                  <a:lnTo>
                    <a:pt x="6545" y="7080"/>
                  </a:lnTo>
                  <a:cubicBezTo>
                    <a:pt x="6293" y="7206"/>
                    <a:pt x="6136" y="7489"/>
                    <a:pt x="6010" y="7741"/>
                  </a:cubicBezTo>
                  <a:cubicBezTo>
                    <a:pt x="5758" y="8119"/>
                    <a:pt x="5349" y="8528"/>
                    <a:pt x="5097" y="9062"/>
                  </a:cubicBezTo>
                  <a:cubicBezTo>
                    <a:pt x="4720" y="9692"/>
                    <a:pt x="4185" y="10353"/>
                    <a:pt x="3776" y="11139"/>
                  </a:cubicBezTo>
                  <a:cubicBezTo>
                    <a:pt x="2810" y="11583"/>
                    <a:pt x="1822" y="11832"/>
                    <a:pt x="777" y="11832"/>
                  </a:cubicBezTo>
                  <a:cubicBezTo>
                    <a:pt x="563" y="11832"/>
                    <a:pt x="346" y="11821"/>
                    <a:pt x="126" y="11800"/>
                  </a:cubicBezTo>
                  <a:cubicBezTo>
                    <a:pt x="0" y="11800"/>
                    <a:pt x="0" y="11800"/>
                    <a:pt x="0" y="11926"/>
                  </a:cubicBezTo>
                  <a:cubicBezTo>
                    <a:pt x="0" y="11926"/>
                    <a:pt x="0" y="12052"/>
                    <a:pt x="126" y="12052"/>
                  </a:cubicBezTo>
                  <a:cubicBezTo>
                    <a:pt x="1290" y="12052"/>
                    <a:pt x="2486" y="11926"/>
                    <a:pt x="3524" y="11548"/>
                  </a:cubicBezTo>
                  <a:lnTo>
                    <a:pt x="3524" y="11548"/>
                  </a:lnTo>
                  <a:cubicBezTo>
                    <a:pt x="2863" y="12586"/>
                    <a:pt x="2360" y="13625"/>
                    <a:pt x="1951" y="14946"/>
                  </a:cubicBezTo>
                  <a:lnTo>
                    <a:pt x="2077" y="15072"/>
                  </a:lnTo>
                  <a:cubicBezTo>
                    <a:pt x="2203" y="15072"/>
                    <a:pt x="2203" y="15072"/>
                    <a:pt x="2203" y="14946"/>
                  </a:cubicBezTo>
                  <a:cubicBezTo>
                    <a:pt x="2863" y="12838"/>
                    <a:pt x="4059" y="11013"/>
                    <a:pt x="5223" y="9314"/>
                  </a:cubicBezTo>
                  <a:lnTo>
                    <a:pt x="5223" y="9314"/>
                  </a:lnTo>
                  <a:cubicBezTo>
                    <a:pt x="5097" y="10478"/>
                    <a:pt x="5223" y="11800"/>
                    <a:pt x="5506" y="12995"/>
                  </a:cubicBezTo>
                  <a:cubicBezTo>
                    <a:pt x="5506" y="13121"/>
                    <a:pt x="5632" y="13121"/>
                    <a:pt x="5632" y="13121"/>
                  </a:cubicBezTo>
                  <a:cubicBezTo>
                    <a:pt x="5758" y="13121"/>
                    <a:pt x="5758" y="12995"/>
                    <a:pt x="5758" y="12995"/>
                  </a:cubicBezTo>
                  <a:cubicBezTo>
                    <a:pt x="5349" y="11548"/>
                    <a:pt x="5349" y="10101"/>
                    <a:pt x="5632" y="8779"/>
                  </a:cubicBezTo>
                  <a:cubicBezTo>
                    <a:pt x="5758" y="8528"/>
                    <a:pt x="6010" y="8119"/>
                    <a:pt x="6293" y="7867"/>
                  </a:cubicBezTo>
                  <a:cubicBezTo>
                    <a:pt x="6670" y="7206"/>
                    <a:pt x="7079" y="6703"/>
                    <a:pt x="7457" y="6042"/>
                  </a:cubicBezTo>
                  <a:cubicBezTo>
                    <a:pt x="7457" y="7206"/>
                    <a:pt x="7709" y="8528"/>
                    <a:pt x="8118" y="9566"/>
                  </a:cubicBezTo>
                  <a:cubicBezTo>
                    <a:pt x="8118" y="9692"/>
                    <a:pt x="8244" y="9692"/>
                    <a:pt x="8244" y="9692"/>
                  </a:cubicBezTo>
                  <a:cubicBezTo>
                    <a:pt x="8369" y="9566"/>
                    <a:pt x="8369" y="9566"/>
                    <a:pt x="8369" y="9440"/>
                  </a:cubicBezTo>
                  <a:cubicBezTo>
                    <a:pt x="7992" y="8276"/>
                    <a:pt x="7709" y="6954"/>
                    <a:pt x="7709" y="5633"/>
                  </a:cubicBezTo>
                  <a:cubicBezTo>
                    <a:pt x="8118" y="4972"/>
                    <a:pt x="8653" y="4343"/>
                    <a:pt x="9030" y="3556"/>
                  </a:cubicBezTo>
                  <a:cubicBezTo>
                    <a:pt x="9282" y="3021"/>
                    <a:pt x="9565" y="2361"/>
                    <a:pt x="9817" y="1826"/>
                  </a:cubicBezTo>
                  <a:cubicBezTo>
                    <a:pt x="9943" y="2896"/>
                    <a:pt x="10226" y="3934"/>
                    <a:pt x="10729" y="4846"/>
                  </a:cubicBezTo>
                  <a:cubicBezTo>
                    <a:pt x="10729" y="4972"/>
                    <a:pt x="10729" y="4972"/>
                    <a:pt x="10855" y="4972"/>
                  </a:cubicBezTo>
                  <a:cubicBezTo>
                    <a:pt x="10855" y="4846"/>
                    <a:pt x="11012" y="4846"/>
                    <a:pt x="10855" y="4720"/>
                  </a:cubicBezTo>
                  <a:cubicBezTo>
                    <a:pt x="10352" y="3682"/>
                    <a:pt x="10069" y="2487"/>
                    <a:pt x="10069" y="1322"/>
                  </a:cubicBezTo>
                  <a:cubicBezTo>
                    <a:pt x="10226" y="913"/>
                    <a:pt x="10352" y="536"/>
                    <a:pt x="10352" y="127"/>
                  </a:cubicBezTo>
                  <a:lnTo>
                    <a:pt x="102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3"/>
            <p:cNvSpPr/>
            <p:nvPr/>
          </p:nvSpPr>
          <p:spPr>
            <a:xfrm>
              <a:off x="1527825" y="2235925"/>
              <a:ext cx="334325" cy="434275"/>
            </a:xfrm>
            <a:custGeom>
              <a:avLst/>
              <a:gdLst/>
              <a:ahLst/>
              <a:cxnLst/>
              <a:rect l="l" t="t" r="r" b="b"/>
              <a:pathLst>
                <a:path w="13373" h="17371" extrusionOk="0">
                  <a:moveTo>
                    <a:pt x="5916" y="1"/>
                  </a:moveTo>
                  <a:cubicBezTo>
                    <a:pt x="5129" y="252"/>
                    <a:pt x="4185" y="787"/>
                    <a:pt x="3808" y="1291"/>
                  </a:cubicBezTo>
                  <a:cubicBezTo>
                    <a:pt x="3273" y="1826"/>
                    <a:pt x="3021" y="2612"/>
                    <a:pt x="3147" y="3399"/>
                  </a:cubicBezTo>
                  <a:cubicBezTo>
                    <a:pt x="3273" y="3651"/>
                    <a:pt x="3399" y="3808"/>
                    <a:pt x="3399" y="4060"/>
                  </a:cubicBezTo>
                  <a:cubicBezTo>
                    <a:pt x="3556" y="4594"/>
                    <a:pt x="3147" y="4972"/>
                    <a:pt x="2895" y="5224"/>
                  </a:cubicBezTo>
                  <a:cubicBezTo>
                    <a:pt x="2612" y="5507"/>
                    <a:pt x="2234" y="5633"/>
                    <a:pt x="1825" y="6010"/>
                  </a:cubicBezTo>
                  <a:cubicBezTo>
                    <a:pt x="1574" y="6294"/>
                    <a:pt x="1322" y="6797"/>
                    <a:pt x="1574" y="7206"/>
                  </a:cubicBezTo>
                  <a:cubicBezTo>
                    <a:pt x="1699" y="7741"/>
                    <a:pt x="2612" y="7867"/>
                    <a:pt x="2895" y="8527"/>
                  </a:cubicBezTo>
                  <a:cubicBezTo>
                    <a:pt x="3021" y="9031"/>
                    <a:pt x="2612" y="9566"/>
                    <a:pt x="2234" y="9692"/>
                  </a:cubicBezTo>
                  <a:cubicBezTo>
                    <a:pt x="1825" y="9943"/>
                    <a:pt x="1322" y="10101"/>
                    <a:pt x="787" y="10352"/>
                  </a:cubicBezTo>
                  <a:cubicBezTo>
                    <a:pt x="409" y="10604"/>
                    <a:pt x="0" y="11013"/>
                    <a:pt x="126" y="11517"/>
                  </a:cubicBezTo>
                  <a:cubicBezTo>
                    <a:pt x="252" y="12177"/>
                    <a:pt x="1196" y="12303"/>
                    <a:pt x="1574" y="12838"/>
                  </a:cubicBezTo>
                  <a:cubicBezTo>
                    <a:pt x="1983" y="13247"/>
                    <a:pt x="1983" y="13751"/>
                    <a:pt x="1825" y="14411"/>
                  </a:cubicBezTo>
                  <a:cubicBezTo>
                    <a:pt x="1825" y="14946"/>
                    <a:pt x="1574" y="15450"/>
                    <a:pt x="1574" y="15984"/>
                  </a:cubicBezTo>
                  <a:cubicBezTo>
                    <a:pt x="1574" y="16519"/>
                    <a:pt x="1825" y="17180"/>
                    <a:pt x="2360" y="17306"/>
                  </a:cubicBezTo>
                  <a:cubicBezTo>
                    <a:pt x="2477" y="17350"/>
                    <a:pt x="2593" y="17370"/>
                    <a:pt x="2707" y="17370"/>
                  </a:cubicBezTo>
                  <a:cubicBezTo>
                    <a:pt x="3241" y="17370"/>
                    <a:pt x="3726" y="16934"/>
                    <a:pt x="3933" y="16519"/>
                  </a:cubicBezTo>
                  <a:cubicBezTo>
                    <a:pt x="4342" y="15859"/>
                    <a:pt x="4342" y="15198"/>
                    <a:pt x="4594" y="14537"/>
                  </a:cubicBezTo>
                  <a:cubicBezTo>
                    <a:pt x="4846" y="13876"/>
                    <a:pt x="5255" y="13499"/>
                    <a:pt x="5916" y="13499"/>
                  </a:cubicBezTo>
                  <a:cubicBezTo>
                    <a:pt x="6227" y="13499"/>
                    <a:pt x="6644" y="13947"/>
                    <a:pt x="7151" y="13947"/>
                  </a:cubicBezTo>
                  <a:cubicBezTo>
                    <a:pt x="7260" y="13947"/>
                    <a:pt x="7372" y="13926"/>
                    <a:pt x="7489" y="13876"/>
                  </a:cubicBezTo>
                  <a:cubicBezTo>
                    <a:pt x="8275" y="13625"/>
                    <a:pt x="7992" y="12586"/>
                    <a:pt x="7866" y="11926"/>
                  </a:cubicBezTo>
                  <a:cubicBezTo>
                    <a:pt x="7866" y="11391"/>
                    <a:pt x="7866" y="10604"/>
                    <a:pt x="8401" y="10352"/>
                  </a:cubicBezTo>
                  <a:cubicBezTo>
                    <a:pt x="8590" y="10289"/>
                    <a:pt x="8818" y="10289"/>
                    <a:pt x="9066" y="10289"/>
                  </a:cubicBezTo>
                  <a:cubicBezTo>
                    <a:pt x="9314" y="10289"/>
                    <a:pt x="9581" y="10289"/>
                    <a:pt x="9849" y="10227"/>
                  </a:cubicBezTo>
                  <a:cubicBezTo>
                    <a:pt x="10352" y="10101"/>
                    <a:pt x="10635" y="9440"/>
                    <a:pt x="10635" y="8779"/>
                  </a:cubicBezTo>
                  <a:cubicBezTo>
                    <a:pt x="10635" y="8244"/>
                    <a:pt x="10352" y="7584"/>
                    <a:pt x="10352" y="7080"/>
                  </a:cubicBezTo>
                  <a:cubicBezTo>
                    <a:pt x="10352" y="6419"/>
                    <a:pt x="10635" y="5759"/>
                    <a:pt x="11265" y="5633"/>
                  </a:cubicBezTo>
                  <a:cubicBezTo>
                    <a:pt x="11351" y="5606"/>
                    <a:pt x="11436" y="5596"/>
                    <a:pt x="11520" y="5596"/>
                  </a:cubicBezTo>
                  <a:cubicBezTo>
                    <a:pt x="11750" y="5596"/>
                    <a:pt x="11974" y="5669"/>
                    <a:pt x="12204" y="5669"/>
                  </a:cubicBezTo>
                  <a:cubicBezTo>
                    <a:pt x="12289" y="5669"/>
                    <a:pt x="12374" y="5659"/>
                    <a:pt x="12460" y="5633"/>
                  </a:cubicBezTo>
                  <a:cubicBezTo>
                    <a:pt x="12995" y="5507"/>
                    <a:pt x="13247" y="4972"/>
                    <a:pt x="13247" y="4594"/>
                  </a:cubicBezTo>
                  <a:cubicBezTo>
                    <a:pt x="13373" y="4185"/>
                    <a:pt x="13247" y="3808"/>
                    <a:pt x="13121" y="3525"/>
                  </a:cubicBezTo>
                  <a:lnTo>
                    <a:pt x="13121" y="4060"/>
                  </a:lnTo>
                  <a:cubicBezTo>
                    <a:pt x="12995" y="4311"/>
                    <a:pt x="12712" y="4594"/>
                    <a:pt x="12460" y="4720"/>
                  </a:cubicBezTo>
                  <a:cubicBezTo>
                    <a:pt x="12405" y="4733"/>
                    <a:pt x="12351" y="4739"/>
                    <a:pt x="12298" y="4739"/>
                  </a:cubicBezTo>
                  <a:cubicBezTo>
                    <a:pt x="11845" y="4739"/>
                    <a:pt x="11492" y="4298"/>
                    <a:pt x="11013" y="4185"/>
                  </a:cubicBezTo>
                  <a:cubicBezTo>
                    <a:pt x="10478" y="4185"/>
                    <a:pt x="9975" y="4594"/>
                    <a:pt x="9849" y="4972"/>
                  </a:cubicBezTo>
                  <a:cubicBezTo>
                    <a:pt x="9691" y="5507"/>
                    <a:pt x="9691" y="6010"/>
                    <a:pt x="9849" y="6545"/>
                  </a:cubicBezTo>
                  <a:cubicBezTo>
                    <a:pt x="9975" y="7080"/>
                    <a:pt x="10100" y="7458"/>
                    <a:pt x="10100" y="7993"/>
                  </a:cubicBezTo>
                  <a:cubicBezTo>
                    <a:pt x="10100" y="8244"/>
                    <a:pt x="10100" y="8653"/>
                    <a:pt x="9975" y="8905"/>
                  </a:cubicBezTo>
                  <a:cubicBezTo>
                    <a:pt x="9750" y="9005"/>
                    <a:pt x="9546" y="9203"/>
                    <a:pt x="9345" y="9203"/>
                  </a:cubicBezTo>
                  <a:cubicBezTo>
                    <a:pt x="9293" y="9203"/>
                    <a:pt x="9240" y="9189"/>
                    <a:pt x="9188" y="9157"/>
                  </a:cubicBezTo>
                  <a:cubicBezTo>
                    <a:pt x="8905" y="9157"/>
                    <a:pt x="8779" y="9031"/>
                    <a:pt x="8527" y="9031"/>
                  </a:cubicBezTo>
                  <a:cubicBezTo>
                    <a:pt x="8460" y="9015"/>
                    <a:pt x="8395" y="9008"/>
                    <a:pt x="8332" y="9008"/>
                  </a:cubicBezTo>
                  <a:cubicBezTo>
                    <a:pt x="7899" y="9008"/>
                    <a:pt x="7579" y="9362"/>
                    <a:pt x="7332" y="9692"/>
                  </a:cubicBezTo>
                  <a:cubicBezTo>
                    <a:pt x="7206" y="10227"/>
                    <a:pt x="7206" y="10730"/>
                    <a:pt x="7332" y="11265"/>
                  </a:cubicBezTo>
                  <a:cubicBezTo>
                    <a:pt x="7332" y="11800"/>
                    <a:pt x="7489" y="12303"/>
                    <a:pt x="7332" y="12712"/>
                  </a:cubicBezTo>
                  <a:cubicBezTo>
                    <a:pt x="7332" y="12964"/>
                    <a:pt x="7080" y="13373"/>
                    <a:pt x="6828" y="13373"/>
                  </a:cubicBezTo>
                  <a:cubicBezTo>
                    <a:pt x="6419" y="13373"/>
                    <a:pt x="6293" y="12838"/>
                    <a:pt x="6042" y="12586"/>
                  </a:cubicBezTo>
                  <a:cubicBezTo>
                    <a:pt x="5935" y="12479"/>
                    <a:pt x="5796" y="12435"/>
                    <a:pt x="5644" y="12435"/>
                  </a:cubicBezTo>
                  <a:cubicBezTo>
                    <a:pt x="5392" y="12435"/>
                    <a:pt x="5101" y="12555"/>
                    <a:pt x="4846" y="12712"/>
                  </a:cubicBezTo>
                  <a:cubicBezTo>
                    <a:pt x="4594" y="12838"/>
                    <a:pt x="4468" y="13247"/>
                    <a:pt x="4342" y="13625"/>
                  </a:cubicBezTo>
                  <a:cubicBezTo>
                    <a:pt x="4185" y="14034"/>
                    <a:pt x="4185" y="14411"/>
                    <a:pt x="4059" y="14820"/>
                  </a:cubicBezTo>
                  <a:cubicBezTo>
                    <a:pt x="3933" y="15072"/>
                    <a:pt x="3808" y="15324"/>
                    <a:pt x="3556" y="15607"/>
                  </a:cubicBezTo>
                  <a:cubicBezTo>
                    <a:pt x="3414" y="15670"/>
                    <a:pt x="3249" y="15701"/>
                    <a:pt x="3084" y="15701"/>
                  </a:cubicBezTo>
                  <a:cubicBezTo>
                    <a:pt x="2919" y="15701"/>
                    <a:pt x="2754" y="15670"/>
                    <a:pt x="2612" y="15607"/>
                  </a:cubicBezTo>
                  <a:cubicBezTo>
                    <a:pt x="2360" y="15450"/>
                    <a:pt x="2234" y="15198"/>
                    <a:pt x="2234" y="14820"/>
                  </a:cubicBezTo>
                  <a:cubicBezTo>
                    <a:pt x="2234" y="14537"/>
                    <a:pt x="2234" y="14160"/>
                    <a:pt x="2360" y="13876"/>
                  </a:cubicBezTo>
                  <a:cubicBezTo>
                    <a:pt x="2486" y="13499"/>
                    <a:pt x="2486" y="13090"/>
                    <a:pt x="2360" y="12586"/>
                  </a:cubicBezTo>
                  <a:cubicBezTo>
                    <a:pt x="2360" y="12177"/>
                    <a:pt x="2109" y="11800"/>
                    <a:pt x="1699" y="11674"/>
                  </a:cubicBezTo>
                  <a:cubicBezTo>
                    <a:pt x="1448" y="11517"/>
                    <a:pt x="1196" y="11391"/>
                    <a:pt x="1039" y="11265"/>
                  </a:cubicBezTo>
                  <a:cubicBezTo>
                    <a:pt x="913" y="11013"/>
                    <a:pt x="1039" y="10604"/>
                    <a:pt x="1322" y="10478"/>
                  </a:cubicBezTo>
                  <a:cubicBezTo>
                    <a:pt x="1574" y="10352"/>
                    <a:pt x="1825" y="10227"/>
                    <a:pt x="2109" y="10227"/>
                  </a:cubicBezTo>
                  <a:cubicBezTo>
                    <a:pt x="2297" y="10289"/>
                    <a:pt x="2462" y="10321"/>
                    <a:pt x="2612" y="10321"/>
                  </a:cubicBezTo>
                  <a:cubicBezTo>
                    <a:pt x="2761" y="10321"/>
                    <a:pt x="2895" y="10289"/>
                    <a:pt x="3021" y="10227"/>
                  </a:cubicBezTo>
                  <a:cubicBezTo>
                    <a:pt x="3399" y="10227"/>
                    <a:pt x="3808" y="9818"/>
                    <a:pt x="3933" y="9440"/>
                  </a:cubicBezTo>
                  <a:cubicBezTo>
                    <a:pt x="4059" y="8905"/>
                    <a:pt x="3933" y="8527"/>
                    <a:pt x="3556" y="8118"/>
                  </a:cubicBezTo>
                  <a:cubicBezTo>
                    <a:pt x="3399" y="7993"/>
                    <a:pt x="3147" y="7867"/>
                    <a:pt x="2895" y="7741"/>
                  </a:cubicBezTo>
                  <a:cubicBezTo>
                    <a:pt x="2769" y="7458"/>
                    <a:pt x="2486" y="7332"/>
                    <a:pt x="2486" y="7080"/>
                  </a:cubicBezTo>
                  <a:cubicBezTo>
                    <a:pt x="2486" y="6671"/>
                    <a:pt x="2769" y="6419"/>
                    <a:pt x="3147" y="6294"/>
                  </a:cubicBezTo>
                  <a:cubicBezTo>
                    <a:pt x="3399" y="6168"/>
                    <a:pt x="3808" y="6168"/>
                    <a:pt x="4059" y="5885"/>
                  </a:cubicBezTo>
                  <a:cubicBezTo>
                    <a:pt x="4846" y="5633"/>
                    <a:pt x="5129" y="4594"/>
                    <a:pt x="4720" y="3808"/>
                  </a:cubicBezTo>
                  <a:cubicBezTo>
                    <a:pt x="4468" y="3525"/>
                    <a:pt x="4059" y="3273"/>
                    <a:pt x="3933" y="2738"/>
                  </a:cubicBezTo>
                  <a:cubicBezTo>
                    <a:pt x="3682" y="2235"/>
                    <a:pt x="4185" y="1574"/>
                    <a:pt x="4594" y="1039"/>
                  </a:cubicBezTo>
                  <a:cubicBezTo>
                    <a:pt x="4972" y="661"/>
                    <a:pt x="5507" y="252"/>
                    <a:pt x="5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" name="Google Shape;407;p23"/>
          <p:cNvGrpSpPr/>
          <p:nvPr/>
        </p:nvGrpSpPr>
        <p:grpSpPr>
          <a:xfrm>
            <a:off x="-8" y="4060069"/>
            <a:ext cx="1070215" cy="1086856"/>
            <a:chOff x="249825" y="1523700"/>
            <a:chExt cx="403550" cy="409825"/>
          </a:xfrm>
        </p:grpSpPr>
        <p:sp>
          <p:nvSpPr>
            <p:cNvPr id="408" name="Google Shape;408;p23"/>
            <p:cNvSpPr/>
            <p:nvPr/>
          </p:nvSpPr>
          <p:spPr>
            <a:xfrm>
              <a:off x="249825" y="1523700"/>
              <a:ext cx="403550" cy="409825"/>
            </a:xfrm>
            <a:custGeom>
              <a:avLst/>
              <a:gdLst/>
              <a:ahLst/>
              <a:cxnLst/>
              <a:rect l="l" t="t" r="r" b="b"/>
              <a:pathLst>
                <a:path w="16142" h="16393" extrusionOk="0">
                  <a:moveTo>
                    <a:pt x="1" y="0"/>
                  </a:moveTo>
                  <a:lnTo>
                    <a:pt x="1" y="16393"/>
                  </a:lnTo>
                  <a:lnTo>
                    <a:pt x="16142" y="16393"/>
                  </a:lnTo>
                  <a:cubicBezTo>
                    <a:pt x="15355" y="12743"/>
                    <a:pt x="12209" y="14159"/>
                    <a:pt x="8402" y="11673"/>
                  </a:cubicBezTo>
                  <a:cubicBezTo>
                    <a:pt x="4595" y="9188"/>
                    <a:pt x="7363" y="5789"/>
                    <a:pt x="5004" y="2360"/>
                  </a:cubicBezTo>
                  <a:cubicBezTo>
                    <a:pt x="3556" y="28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3"/>
            <p:cNvSpPr/>
            <p:nvPr/>
          </p:nvSpPr>
          <p:spPr>
            <a:xfrm>
              <a:off x="417375" y="1724275"/>
              <a:ext cx="81825" cy="71600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0" name="Google Shape;410;p23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1" name="Google Shape;411;p23"/>
          <p:cNvSpPr txBox="1">
            <a:spLocks noGrp="1"/>
          </p:cNvSpPr>
          <p:nvPr>
            <p:ph type="subTitle" idx="1"/>
          </p:nvPr>
        </p:nvSpPr>
        <p:spPr>
          <a:xfrm>
            <a:off x="1748700" y="1590400"/>
            <a:ext cx="5646600" cy="281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14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0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" name="Google Shape;419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oogle Shape;19;p3"/>
          <p:cNvGrpSpPr/>
          <p:nvPr/>
        </p:nvGrpSpPr>
        <p:grpSpPr>
          <a:xfrm>
            <a:off x="-300177" y="-402482"/>
            <a:ext cx="9566393" cy="5713432"/>
            <a:chOff x="-300177" y="-402482"/>
            <a:chExt cx="9566393" cy="5713432"/>
          </a:xfrm>
        </p:grpSpPr>
        <p:sp>
          <p:nvSpPr>
            <p:cNvPr id="20" name="Google Shape;20;p3"/>
            <p:cNvSpPr/>
            <p:nvPr/>
          </p:nvSpPr>
          <p:spPr>
            <a:xfrm rot="1305502">
              <a:off x="312753" y="282136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3"/>
            <p:cNvSpPr/>
            <p:nvPr/>
          </p:nvSpPr>
          <p:spPr>
            <a:xfrm rot="-2700000">
              <a:off x="-173347" y="1463587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3"/>
            <p:cNvSpPr/>
            <p:nvPr/>
          </p:nvSpPr>
          <p:spPr>
            <a:xfrm rot="-2700000">
              <a:off x="1977103" y="4029262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 rot="-2700000">
              <a:off x="4904803" y="830862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3"/>
            <p:cNvSpPr/>
            <p:nvPr/>
          </p:nvSpPr>
          <p:spPr>
            <a:xfrm rot="-632026">
              <a:off x="8000975" y="282152"/>
              <a:ext cx="379070" cy="515740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 rot="-2700000">
              <a:off x="4194978" y="4259862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 rot="1305502">
              <a:off x="3242103" y="658561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 rot="1305502">
              <a:off x="82090" y="2889549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 rot="-683304">
              <a:off x="3801752" y="2075188"/>
              <a:ext cx="379080" cy="515753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 rot="1305502">
              <a:off x="6137553" y="-168139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 rot="-2421755">
              <a:off x="1842775" y="61369"/>
              <a:ext cx="379071" cy="515741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3"/>
            <p:cNvSpPr/>
            <p:nvPr/>
          </p:nvSpPr>
          <p:spPr>
            <a:xfrm rot="-2421755">
              <a:off x="1349325" y="1365644"/>
              <a:ext cx="379071" cy="515741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3"/>
            <p:cNvSpPr/>
            <p:nvPr/>
          </p:nvSpPr>
          <p:spPr>
            <a:xfrm rot="-2421755">
              <a:off x="219050" y="4733844"/>
              <a:ext cx="379071" cy="515741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3"/>
            <p:cNvSpPr/>
            <p:nvPr/>
          </p:nvSpPr>
          <p:spPr>
            <a:xfrm rot="-2421755">
              <a:off x="8643050" y="4733844"/>
              <a:ext cx="379071" cy="515741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3"/>
            <p:cNvSpPr/>
            <p:nvPr/>
          </p:nvSpPr>
          <p:spPr>
            <a:xfrm rot="-2421755">
              <a:off x="8390075" y="1694144"/>
              <a:ext cx="379071" cy="515741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3"/>
            <p:cNvSpPr/>
            <p:nvPr/>
          </p:nvSpPr>
          <p:spPr>
            <a:xfrm rot="1305502">
              <a:off x="6779703" y="1365636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3"/>
            <p:cNvSpPr/>
            <p:nvPr/>
          </p:nvSpPr>
          <p:spPr>
            <a:xfrm rot="1305502">
              <a:off x="5275778" y="2623636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3"/>
            <p:cNvSpPr/>
            <p:nvPr/>
          </p:nvSpPr>
          <p:spPr>
            <a:xfrm rot="1305502">
              <a:off x="6619303" y="4259861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3"/>
            <p:cNvSpPr/>
            <p:nvPr/>
          </p:nvSpPr>
          <p:spPr>
            <a:xfrm rot="-2700000">
              <a:off x="7040428" y="2889549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3"/>
            <p:cNvSpPr/>
            <p:nvPr/>
          </p:nvSpPr>
          <p:spPr>
            <a:xfrm rot="-2700000">
              <a:off x="4333290" y="-343988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3"/>
            <p:cNvSpPr/>
            <p:nvPr/>
          </p:nvSpPr>
          <p:spPr>
            <a:xfrm rot="1305502">
              <a:off x="8805053" y="2843224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3"/>
            <p:cNvSpPr/>
            <p:nvPr/>
          </p:nvSpPr>
          <p:spPr>
            <a:xfrm rot="750061">
              <a:off x="1913329" y="2698892"/>
              <a:ext cx="379070" cy="515739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/>
          </p:nvPr>
        </p:nvSpPr>
        <p:spPr>
          <a:xfrm>
            <a:off x="4735150" y="1988725"/>
            <a:ext cx="3688500" cy="1580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5412850" y="3569075"/>
            <a:ext cx="3010800" cy="901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3"/>
          <p:cNvSpPr txBox="1">
            <a:spLocks noGrp="1"/>
          </p:cNvSpPr>
          <p:nvPr>
            <p:ph type="title" idx="2" hasCustomPrompt="1"/>
          </p:nvPr>
        </p:nvSpPr>
        <p:spPr>
          <a:xfrm>
            <a:off x="7555150" y="731369"/>
            <a:ext cx="700200" cy="92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5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45" name="Google Shape;45;p3"/>
          <p:cNvGrpSpPr/>
          <p:nvPr/>
        </p:nvGrpSpPr>
        <p:grpSpPr>
          <a:xfrm>
            <a:off x="-12" y="-3220"/>
            <a:ext cx="2623518" cy="1663536"/>
            <a:chOff x="-12" y="-3220"/>
            <a:chExt cx="2623518" cy="1663536"/>
          </a:xfrm>
        </p:grpSpPr>
        <p:sp>
          <p:nvSpPr>
            <p:cNvPr id="46" name="Google Shape;46;p3"/>
            <p:cNvSpPr/>
            <p:nvPr/>
          </p:nvSpPr>
          <p:spPr>
            <a:xfrm flipH="1">
              <a:off x="-12" y="-3220"/>
              <a:ext cx="2129368" cy="1663536"/>
            </a:xfrm>
            <a:custGeom>
              <a:avLst/>
              <a:gdLst/>
              <a:ahLst/>
              <a:cxnLst/>
              <a:rect l="l" t="t" r="r" b="b"/>
              <a:pathLst>
                <a:path w="17589" h="17432" extrusionOk="0">
                  <a:moveTo>
                    <a:pt x="1" y="0"/>
                  </a:moveTo>
                  <a:cubicBezTo>
                    <a:pt x="1" y="0"/>
                    <a:pt x="284" y="3933"/>
                    <a:pt x="2486" y="5380"/>
                  </a:cubicBezTo>
                  <a:cubicBezTo>
                    <a:pt x="6042" y="7866"/>
                    <a:pt x="9849" y="4971"/>
                    <a:pt x="12460" y="9030"/>
                  </a:cubicBezTo>
                  <a:cubicBezTo>
                    <a:pt x="15072" y="13121"/>
                    <a:pt x="13499" y="16519"/>
                    <a:pt x="17589" y="17431"/>
                  </a:cubicBezTo>
                  <a:lnTo>
                    <a:pt x="175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3"/>
            <p:cNvSpPr/>
            <p:nvPr/>
          </p:nvSpPr>
          <p:spPr>
            <a:xfrm rot="2700000">
              <a:off x="2259298" y="151675"/>
              <a:ext cx="313179" cy="274054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Google Shape;49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Google Shape;50;p4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52" name="Google Shape;52;p4"/>
          <p:cNvSpPr/>
          <p:nvPr/>
        </p:nvSpPr>
        <p:spPr>
          <a:xfrm rot="5400000">
            <a:off x="8073800" y="4167300"/>
            <a:ext cx="1318875" cy="412178"/>
          </a:xfrm>
          <a:custGeom>
            <a:avLst/>
            <a:gdLst/>
            <a:ahLst/>
            <a:cxnLst/>
            <a:rect l="l" t="t" r="r" b="b"/>
            <a:pathLst>
              <a:path w="22152" h="6923" extrusionOk="0">
                <a:moveTo>
                  <a:pt x="22088" y="0"/>
                </a:moveTo>
                <a:cubicBezTo>
                  <a:pt x="22057" y="0"/>
                  <a:pt x="22025" y="32"/>
                  <a:pt x="22025" y="95"/>
                </a:cubicBezTo>
                <a:cubicBezTo>
                  <a:pt x="21113" y="1007"/>
                  <a:pt x="20201" y="1668"/>
                  <a:pt x="19005" y="2329"/>
                </a:cubicBezTo>
                <a:cubicBezTo>
                  <a:pt x="18753" y="1951"/>
                  <a:pt x="18218" y="1542"/>
                  <a:pt x="17715" y="1416"/>
                </a:cubicBezTo>
                <a:cubicBezTo>
                  <a:pt x="17054" y="1291"/>
                  <a:pt x="16519" y="1165"/>
                  <a:pt x="15859" y="1007"/>
                </a:cubicBezTo>
                <a:lnTo>
                  <a:pt x="15859" y="1007"/>
                </a:lnTo>
                <a:cubicBezTo>
                  <a:pt x="16268" y="1542"/>
                  <a:pt x="16645" y="1951"/>
                  <a:pt x="17180" y="2203"/>
                </a:cubicBezTo>
                <a:cubicBezTo>
                  <a:pt x="17558" y="2455"/>
                  <a:pt x="17967" y="2581"/>
                  <a:pt x="18344" y="2738"/>
                </a:cubicBezTo>
                <a:cubicBezTo>
                  <a:pt x="17841" y="2990"/>
                  <a:pt x="17306" y="3115"/>
                  <a:pt x="16771" y="3367"/>
                </a:cubicBezTo>
                <a:cubicBezTo>
                  <a:pt x="15984" y="2203"/>
                  <a:pt x="14694" y="1416"/>
                  <a:pt x="13247" y="1291"/>
                </a:cubicBezTo>
                <a:lnTo>
                  <a:pt x="13247" y="1291"/>
                </a:lnTo>
                <a:cubicBezTo>
                  <a:pt x="13625" y="1794"/>
                  <a:pt x="14034" y="2329"/>
                  <a:pt x="14568" y="2738"/>
                </a:cubicBezTo>
                <a:cubicBezTo>
                  <a:pt x="14946" y="3115"/>
                  <a:pt x="15481" y="3367"/>
                  <a:pt x="15984" y="3650"/>
                </a:cubicBezTo>
                <a:cubicBezTo>
                  <a:pt x="15198" y="3776"/>
                  <a:pt x="14285" y="3902"/>
                  <a:pt x="13499" y="4028"/>
                </a:cubicBezTo>
                <a:cubicBezTo>
                  <a:pt x="13625" y="3241"/>
                  <a:pt x="13121" y="2581"/>
                  <a:pt x="12586" y="2077"/>
                </a:cubicBezTo>
                <a:cubicBezTo>
                  <a:pt x="11926" y="1668"/>
                  <a:pt x="11265" y="1416"/>
                  <a:pt x="10478" y="1165"/>
                </a:cubicBezTo>
                <a:lnTo>
                  <a:pt x="10478" y="1165"/>
                </a:lnTo>
                <a:cubicBezTo>
                  <a:pt x="11013" y="2329"/>
                  <a:pt x="11800" y="3241"/>
                  <a:pt x="12712" y="4028"/>
                </a:cubicBezTo>
                <a:lnTo>
                  <a:pt x="12209" y="4028"/>
                </a:lnTo>
                <a:cubicBezTo>
                  <a:pt x="11674" y="3902"/>
                  <a:pt x="11265" y="3902"/>
                  <a:pt x="10761" y="3902"/>
                </a:cubicBezTo>
                <a:cubicBezTo>
                  <a:pt x="10352" y="2738"/>
                  <a:pt x="9566" y="1794"/>
                  <a:pt x="8653" y="1165"/>
                </a:cubicBezTo>
                <a:lnTo>
                  <a:pt x="8653" y="1165"/>
                </a:lnTo>
                <a:cubicBezTo>
                  <a:pt x="8779" y="2077"/>
                  <a:pt x="9314" y="2990"/>
                  <a:pt x="10101" y="3776"/>
                </a:cubicBezTo>
                <a:cubicBezTo>
                  <a:pt x="9440" y="3650"/>
                  <a:pt x="8779" y="3524"/>
                  <a:pt x="8118" y="3367"/>
                </a:cubicBezTo>
                <a:cubicBezTo>
                  <a:pt x="8118" y="2738"/>
                  <a:pt x="7993" y="2077"/>
                  <a:pt x="7615" y="1668"/>
                </a:cubicBezTo>
                <a:cubicBezTo>
                  <a:pt x="7332" y="1165"/>
                  <a:pt x="6703" y="756"/>
                  <a:pt x="6168" y="630"/>
                </a:cubicBezTo>
                <a:lnTo>
                  <a:pt x="6168" y="630"/>
                </a:lnTo>
                <a:cubicBezTo>
                  <a:pt x="6293" y="1542"/>
                  <a:pt x="6828" y="2455"/>
                  <a:pt x="7332" y="3115"/>
                </a:cubicBezTo>
                <a:cubicBezTo>
                  <a:pt x="6828" y="2990"/>
                  <a:pt x="6293" y="2864"/>
                  <a:pt x="5759" y="2738"/>
                </a:cubicBezTo>
                <a:cubicBezTo>
                  <a:pt x="5916" y="2203"/>
                  <a:pt x="5633" y="1668"/>
                  <a:pt x="5255" y="1291"/>
                </a:cubicBezTo>
                <a:cubicBezTo>
                  <a:pt x="4846" y="881"/>
                  <a:pt x="4343" y="504"/>
                  <a:pt x="3808" y="221"/>
                </a:cubicBezTo>
                <a:lnTo>
                  <a:pt x="3808" y="221"/>
                </a:lnTo>
                <a:cubicBezTo>
                  <a:pt x="3934" y="756"/>
                  <a:pt x="4185" y="1165"/>
                  <a:pt x="4343" y="1668"/>
                </a:cubicBezTo>
                <a:cubicBezTo>
                  <a:pt x="4469" y="1951"/>
                  <a:pt x="4594" y="2203"/>
                  <a:pt x="4720" y="2329"/>
                </a:cubicBezTo>
                <a:cubicBezTo>
                  <a:pt x="4720" y="2429"/>
                  <a:pt x="4800" y="2529"/>
                  <a:pt x="4896" y="2566"/>
                </a:cubicBezTo>
                <a:lnTo>
                  <a:pt x="4896" y="2566"/>
                </a:lnTo>
                <a:cubicBezTo>
                  <a:pt x="4290" y="2454"/>
                  <a:pt x="3656" y="2450"/>
                  <a:pt x="3021" y="2329"/>
                </a:cubicBezTo>
                <a:cubicBezTo>
                  <a:pt x="2895" y="1951"/>
                  <a:pt x="2360" y="1951"/>
                  <a:pt x="2109" y="1951"/>
                </a:cubicBezTo>
                <a:cubicBezTo>
                  <a:pt x="1322" y="1951"/>
                  <a:pt x="661" y="2077"/>
                  <a:pt x="1" y="2329"/>
                </a:cubicBezTo>
                <a:cubicBezTo>
                  <a:pt x="545" y="2666"/>
                  <a:pt x="1261" y="2896"/>
                  <a:pt x="1936" y="2896"/>
                </a:cubicBezTo>
                <a:cubicBezTo>
                  <a:pt x="2080" y="2896"/>
                  <a:pt x="2222" y="2886"/>
                  <a:pt x="2360" y="2864"/>
                </a:cubicBezTo>
                <a:cubicBezTo>
                  <a:pt x="2486" y="2864"/>
                  <a:pt x="2770" y="2738"/>
                  <a:pt x="2895" y="2581"/>
                </a:cubicBezTo>
                <a:cubicBezTo>
                  <a:pt x="3808" y="2738"/>
                  <a:pt x="4594" y="2864"/>
                  <a:pt x="5507" y="2990"/>
                </a:cubicBezTo>
                <a:cubicBezTo>
                  <a:pt x="4469" y="2990"/>
                  <a:pt x="3399" y="3241"/>
                  <a:pt x="2770" y="4154"/>
                </a:cubicBezTo>
                <a:cubicBezTo>
                  <a:pt x="2935" y="4176"/>
                  <a:pt x="3101" y="4187"/>
                  <a:pt x="3267" y="4187"/>
                </a:cubicBezTo>
                <a:cubicBezTo>
                  <a:pt x="4266" y="4187"/>
                  <a:pt x="5241" y="3790"/>
                  <a:pt x="5916" y="3115"/>
                </a:cubicBezTo>
                <a:cubicBezTo>
                  <a:pt x="6419" y="3241"/>
                  <a:pt x="6954" y="3241"/>
                  <a:pt x="7332" y="3367"/>
                </a:cubicBezTo>
                <a:cubicBezTo>
                  <a:pt x="6545" y="3650"/>
                  <a:pt x="5759" y="4028"/>
                  <a:pt x="5129" y="4563"/>
                </a:cubicBezTo>
                <a:cubicBezTo>
                  <a:pt x="5345" y="4615"/>
                  <a:pt x="5566" y="4640"/>
                  <a:pt x="5788" y="4640"/>
                </a:cubicBezTo>
                <a:cubicBezTo>
                  <a:pt x="6635" y="4640"/>
                  <a:pt x="7495" y="4274"/>
                  <a:pt x="8118" y="3650"/>
                </a:cubicBezTo>
                <a:cubicBezTo>
                  <a:pt x="8779" y="3776"/>
                  <a:pt x="9440" y="3902"/>
                  <a:pt x="10101" y="4028"/>
                </a:cubicBezTo>
                <a:cubicBezTo>
                  <a:pt x="9062" y="4311"/>
                  <a:pt x="7993" y="4814"/>
                  <a:pt x="7080" y="5601"/>
                </a:cubicBezTo>
                <a:cubicBezTo>
                  <a:pt x="7305" y="5645"/>
                  <a:pt x="7529" y="5666"/>
                  <a:pt x="7751" y="5666"/>
                </a:cubicBezTo>
                <a:cubicBezTo>
                  <a:pt x="8958" y="5666"/>
                  <a:pt x="10077" y="5038"/>
                  <a:pt x="10635" y="4028"/>
                </a:cubicBezTo>
                <a:cubicBezTo>
                  <a:pt x="11139" y="4154"/>
                  <a:pt x="11674" y="4154"/>
                  <a:pt x="12209" y="4311"/>
                </a:cubicBezTo>
                <a:lnTo>
                  <a:pt x="12712" y="4311"/>
                </a:lnTo>
                <a:cubicBezTo>
                  <a:pt x="11548" y="4814"/>
                  <a:pt x="10635" y="5601"/>
                  <a:pt x="9849" y="6514"/>
                </a:cubicBezTo>
                <a:cubicBezTo>
                  <a:pt x="10635" y="6514"/>
                  <a:pt x="11422" y="6262"/>
                  <a:pt x="12051" y="5884"/>
                </a:cubicBezTo>
                <a:cubicBezTo>
                  <a:pt x="12586" y="5475"/>
                  <a:pt x="13121" y="4940"/>
                  <a:pt x="13499" y="4311"/>
                </a:cubicBezTo>
                <a:cubicBezTo>
                  <a:pt x="14285" y="4154"/>
                  <a:pt x="15072" y="4028"/>
                  <a:pt x="15859" y="3902"/>
                </a:cubicBezTo>
                <a:lnTo>
                  <a:pt x="15859" y="3902"/>
                </a:lnTo>
                <a:cubicBezTo>
                  <a:pt x="14820" y="4689"/>
                  <a:pt x="13908" y="5601"/>
                  <a:pt x="13782" y="6923"/>
                </a:cubicBezTo>
                <a:cubicBezTo>
                  <a:pt x="14568" y="6671"/>
                  <a:pt x="15355" y="6388"/>
                  <a:pt x="15859" y="5727"/>
                </a:cubicBezTo>
                <a:cubicBezTo>
                  <a:pt x="16393" y="5098"/>
                  <a:pt x="16771" y="4437"/>
                  <a:pt x="16771" y="3650"/>
                </a:cubicBezTo>
                <a:cubicBezTo>
                  <a:pt x="17432" y="3367"/>
                  <a:pt x="17967" y="3241"/>
                  <a:pt x="18501" y="2864"/>
                </a:cubicBezTo>
                <a:lnTo>
                  <a:pt x="18501" y="2864"/>
                </a:lnTo>
                <a:cubicBezTo>
                  <a:pt x="17841" y="3902"/>
                  <a:pt x="17432" y="5098"/>
                  <a:pt x="17306" y="6262"/>
                </a:cubicBezTo>
                <a:cubicBezTo>
                  <a:pt x="17967" y="5884"/>
                  <a:pt x="18344" y="5349"/>
                  <a:pt x="18753" y="4689"/>
                </a:cubicBezTo>
                <a:cubicBezTo>
                  <a:pt x="19005" y="4028"/>
                  <a:pt x="19005" y="3367"/>
                  <a:pt x="19005" y="2738"/>
                </a:cubicBezTo>
                <a:cubicBezTo>
                  <a:pt x="20201" y="2077"/>
                  <a:pt x="21239" y="1291"/>
                  <a:pt x="22151" y="221"/>
                </a:cubicBezTo>
                <a:lnTo>
                  <a:pt x="22151" y="95"/>
                </a:lnTo>
                <a:cubicBezTo>
                  <a:pt x="22151" y="32"/>
                  <a:pt x="22120" y="0"/>
                  <a:pt x="220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" name="Google Shape;53;p4"/>
          <p:cNvGrpSpPr/>
          <p:nvPr/>
        </p:nvGrpSpPr>
        <p:grpSpPr>
          <a:xfrm rot="10800000">
            <a:off x="8527156" y="4151436"/>
            <a:ext cx="751410" cy="1137016"/>
            <a:chOff x="429725" y="2094100"/>
            <a:chExt cx="403550" cy="610675"/>
          </a:xfrm>
        </p:grpSpPr>
        <p:sp>
          <p:nvSpPr>
            <p:cNvPr id="54" name="Google Shape;54;p4"/>
            <p:cNvSpPr/>
            <p:nvPr/>
          </p:nvSpPr>
          <p:spPr>
            <a:xfrm>
              <a:off x="429725" y="2095625"/>
              <a:ext cx="347700" cy="609150"/>
            </a:xfrm>
            <a:custGeom>
              <a:avLst/>
              <a:gdLst/>
              <a:ahLst/>
              <a:cxnLst/>
              <a:rect l="l" t="t" r="r" b="b"/>
              <a:pathLst>
                <a:path w="13908" h="24366" extrusionOk="0">
                  <a:moveTo>
                    <a:pt x="11923" y="0"/>
                  </a:moveTo>
                  <a:cubicBezTo>
                    <a:pt x="11153" y="0"/>
                    <a:pt x="10378" y="104"/>
                    <a:pt x="9849" y="232"/>
                  </a:cubicBezTo>
                  <a:cubicBezTo>
                    <a:pt x="7489" y="767"/>
                    <a:pt x="5633" y="2057"/>
                    <a:pt x="4060" y="3756"/>
                  </a:cubicBezTo>
                  <a:cubicBezTo>
                    <a:pt x="1322" y="7060"/>
                    <a:pt x="127" y="10993"/>
                    <a:pt x="536" y="14926"/>
                  </a:cubicBezTo>
                  <a:cubicBezTo>
                    <a:pt x="1071" y="18702"/>
                    <a:pt x="3273" y="22383"/>
                    <a:pt x="6577" y="24365"/>
                  </a:cubicBezTo>
                  <a:cubicBezTo>
                    <a:pt x="6577" y="24365"/>
                    <a:pt x="1" y="15430"/>
                    <a:pt x="6419" y="7689"/>
                  </a:cubicBezTo>
                  <a:cubicBezTo>
                    <a:pt x="9188" y="4417"/>
                    <a:pt x="11800" y="2057"/>
                    <a:pt x="13908" y="358"/>
                  </a:cubicBezTo>
                  <a:cubicBezTo>
                    <a:pt x="13399" y="96"/>
                    <a:pt x="12663" y="0"/>
                    <a:pt x="11923" y="0"/>
                  </a:cubicBezTo>
                  <a:close/>
                </a:path>
              </a:pathLst>
            </a:custGeom>
            <a:solidFill>
              <a:srgbClr val="DDD1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4"/>
            <p:cNvSpPr/>
            <p:nvPr/>
          </p:nvSpPr>
          <p:spPr>
            <a:xfrm>
              <a:off x="432875" y="2094100"/>
              <a:ext cx="400400" cy="610675"/>
            </a:xfrm>
            <a:custGeom>
              <a:avLst/>
              <a:gdLst/>
              <a:ahLst/>
              <a:cxnLst/>
              <a:rect l="l" t="t" r="r" b="b"/>
              <a:pathLst>
                <a:path w="16016" h="24427" extrusionOk="0">
                  <a:moveTo>
                    <a:pt x="11657" y="1"/>
                  </a:moveTo>
                  <a:cubicBezTo>
                    <a:pt x="10925" y="1"/>
                    <a:pt x="10207" y="103"/>
                    <a:pt x="9723" y="293"/>
                  </a:cubicBezTo>
                  <a:cubicBezTo>
                    <a:pt x="7363" y="828"/>
                    <a:pt x="5507" y="2118"/>
                    <a:pt x="3934" y="3817"/>
                  </a:cubicBezTo>
                  <a:cubicBezTo>
                    <a:pt x="1196" y="7121"/>
                    <a:pt x="1" y="11054"/>
                    <a:pt x="410" y="14987"/>
                  </a:cubicBezTo>
                  <a:cubicBezTo>
                    <a:pt x="945" y="18763"/>
                    <a:pt x="3147" y="22444"/>
                    <a:pt x="6451" y="24426"/>
                  </a:cubicBezTo>
                  <a:cubicBezTo>
                    <a:pt x="6451" y="22318"/>
                    <a:pt x="7363" y="20084"/>
                    <a:pt x="8527" y="18259"/>
                  </a:cubicBezTo>
                  <a:cubicBezTo>
                    <a:pt x="9849" y="16403"/>
                    <a:pt x="11296" y="14830"/>
                    <a:pt x="12586" y="13005"/>
                  </a:cubicBezTo>
                  <a:cubicBezTo>
                    <a:pt x="13908" y="11306"/>
                    <a:pt x="15229" y="9324"/>
                    <a:pt x="15607" y="7247"/>
                  </a:cubicBezTo>
                  <a:cubicBezTo>
                    <a:pt x="16016" y="5800"/>
                    <a:pt x="16016" y="4352"/>
                    <a:pt x="15607" y="3031"/>
                  </a:cubicBezTo>
                  <a:cubicBezTo>
                    <a:pt x="15355" y="2118"/>
                    <a:pt x="14820" y="954"/>
                    <a:pt x="13908" y="419"/>
                  </a:cubicBezTo>
                  <a:cubicBezTo>
                    <a:pt x="13354" y="134"/>
                    <a:pt x="12495" y="1"/>
                    <a:pt x="11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4"/>
            <p:cNvSpPr/>
            <p:nvPr/>
          </p:nvSpPr>
          <p:spPr>
            <a:xfrm>
              <a:off x="443100" y="2098275"/>
              <a:ext cx="387025" cy="606500"/>
            </a:xfrm>
            <a:custGeom>
              <a:avLst/>
              <a:gdLst/>
              <a:ahLst/>
              <a:cxnLst/>
              <a:rect l="l" t="t" r="r" b="b"/>
              <a:pathLst>
                <a:path w="15481" h="24260" extrusionOk="0">
                  <a:moveTo>
                    <a:pt x="9440" y="1"/>
                  </a:moveTo>
                  <a:lnTo>
                    <a:pt x="9314" y="126"/>
                  </a:lnTo>
                  <a:cubicBezTo>
                    <a:pt x="9031" y="126"/>
                    <a:pt x="8779" y="252"/>
                    <a:pt x="8527" y="252"/>
                  </a:cubicBezTo>
                  <a:cubicBezTo>
                    <a:pt x="9440" y="378"/>
                    <a:pt x="10604" y="661"/>
                    <a:pt x="11548" y="1574"/>
                  </a:cubicBezTo>
                  <a:cubicBezTo>
                    <a:pt x="10604" y="2360"/>
                    <a:pt x="9692" y="3273"/>
                    <a:pt x="8779" y="4185"/>
                  </a:cubicBezTo>
                  <a:cubicBezTo>
                    <a:pt x="8527" y="3934"/>
                    <a:pt x="8244" y="3650"/>
                    <a:pt x="7992" y="3525"/>
                  </a:cubicBezTo>
                  <a:cubicBezTo>
                    <a:pt x="7067" y="2799"/>
                    <a:pt x="6043" y="2571"/>
                    <a:pt x="5203" y="2571"/>
                  </a:cubicBezTo>
                  <a:cubicBezTo>
                    <a:pt x="4986" y="2571"/>
                    <a:pt x="4782" y="2586"/>
                    <a:pt x="4594" y="2612"/>
                  </a:cubicBezTo>
                  <a:cubicBezTo>
                    <a:pt x="4311" y="2864"/>
                    <a:pt x="4185" y="3021"/>
                    <a:pt x="4059" y="3147"/>
                  </a:cubicBezTo>
                  <a:cubicBezTo>
                    <a:pt x="4369" y="3063"/>
                    <a:pt x="4751" y="3003"/>
                    <a:pt x="5176" y="3003"/>
                  </a:cubicBezTo>
                  <a:cubicBezTo>
                    <a:pt x="6179" y="3003"/>
                    <a:pt x="7423" y="3332"/>
                    <a:pt x="8527" y="4437"/>
                  </a:cubicBezTo>
                  <a:cubicBezTo>
                    <a:pt x="7741" y="5224"/>
                    <a:pt x="6954" y="6010"/>
                    <a:pt x="6293" y="6954"/>
                  </a:cubicBezTo>
                  <a:cubicBezTo>
                    <a:pt x="6168" y="7080"/>
                    <a:pt x="6042" y="7206"/>
                    <a:pt x="5884" y="7332"/>
                  </a:cubicBezTo>
                  <a:cubicBezTo>
                    <a:pt x="5633" y="7206"/>
                    <a:pt x="5507" y="6954"/>
                    <a:pt x="5255" y="6797"/>
                  </a:cubicBezTo>
                  <a:cubicBezTo>
                    <a:pt x="4594" y="6293"/>
                    <a:pt x="3808" y="6167"/>
                    <a:pt x="3021" y="6167"/>
                  </a:cubicBezTo>
                  <a:cubicBezTo>
                    <a:pt x="2486" y="6167"/>
                    <a:pt x="1951" y="6293"/>
                    <a:pt x="1574" y="6545"/>
                  </a:cubicBezTo>
                  <a:cubicBezTo>
                    <a:pt x="1448" y="6797"/>
                    <a:pt x="1322" y="6954"/>
                    <a:pt x="1322" y="7206"/>
                  </a:cubicBezTo>
                  <a:cubicBezTo>
                    <a:pt x="1700" y="6954"/>
                    <a:pt x="2360" y="6545"/>
                    <a:pt x="3147" y="6545"/>
                  </a:cubicBezTo>
                  <a:cubicBezTo>
                    <a:pt x="3934" y="6545"/>
                    <a:pt x="4846" y="6954"/>
                    <a:pt x="5633" y="7583"/>
                  </a:cubicBezTo>
                  <a:cubicBezTo>
                    <a:pt x="4846" y="8527"/>
                    <a:pt x="4311" y="9566"/>
                    <a:pt x="3934" y="10478"/>
                  </a:cubicBezTo>
                  <a:cubicBezTo>
                    <a:pt x="3435" y="10239"/>
                    <a:pt x="2987" y="10151"/>
                    <a:pt x="2557" y="10151"/>
                  </a:cubicBezTo>
                  <a:cubicBezTo>
                    <a:pt x="2309" y="10151"/>
                    <a:pt x="2067" y="10180"/>
                    <a:pt x="1826" y="10226"/>
                  </a:cubicBezTo>
                  <a:cubicBezTo>
                    <a:pt x="1165" y="10478"/>
                    <a:pt x="536" y="10887"/>
                    <a:pt x="126" y="11391"/>
                  </a:cubicBezTo>
                  <a:cubicBezTo>
                    <a:pt x="1" y="11516"/>
                    <a:pt x="1" y="11800"/>
                    <a:pt x="1" y="12051"/>
                  </a:cubicBezTo>
                  <a:cubicBezTo>
                    <a:pt x="536" y="11391"/>
                    <a:pt x="1165" y="10887"/>
                    <a:pt x="1951" y="10604"/>
                  </a:cubicBezTo>
                  <a:cubicBezTo>
                    <a:pt x="2173" y="10552"/>
                    <a:pt x="2416" y="10521"/>
                    <a:pt x="2663" y="10521"/>
                  </a:cubicBezTo>
                  <a:cubicBezTo>
                    <a:pt x="3012" y="10521"/>
                    <a:pt x="3369" y="10582"/>
                    <a:pt x="3682" y="10730"/>
                  </a:cubicBezTo>
                  <a:cubicBezTo>
                    <a:pt x="3273" y="12051"/>
                    <a:pt x="3021" y="13247"/>
                    <a:pt x="2895" y="14285"/>
                  </a:cubicBezTo>
                  <a:cubicBezTo>
                    <a:pt x="1700" y="14285"/>
                    <a:pt x="913" y="15072"/>
                    <a:pt x="252" y="15984"/>
                  </a:cubicBezTo>
                  <a:cubicBezTo>
                    <a:pt x="252" y="16236"/>
                    <a:pt x="378" y="16393"/>
                    <a:pt x="378" y="16645"/>
                  </a:cubicBezTo>
                  <a:cubicBezTo>
                    <a:pt x="913" y="15607"/>
                    <a:pt x="1700" y="14663"/>
                    <a:pt x="2895" y="14663"/>
                  </a:cubicBezTo>
                  <a:lnTo>
                    <a:pt x="2895" y="15324"/>
                  </a:lnTo>
                  <a:lnTo>
                    <a:pt x="2895" y="15449"/>
                  </a:lnTo>
                  <a:cubicBezTo>
                    <a:pt x="2895" y="16393"/>
                    <a:pt x="3021" y="17180"/>
                    <a:pt x="3147" y="17966"/>
                  </a:cubicBezTo>
                  <a:cubicBezTo>
                    <a:pt x="2486" y="18470"/>
                    <a:pt x="2109" y="19257"/>
                    <a:pt x="1826" y="19917"/>
                  </a:cubicBezTo>
                  <a:cubicBezTo>
                    <a:pt x="1826" y="20043"/>
                    <a:pt x="1951" y="20169"/>
                    <a:pt x="2109" y="20326"/>
                  </a:cubicBezTo>
                  <a:cubicBezTo>
                    <a:pt x="2235" y="19666"/>
                    <a:pt x="2612" y="19005"/>
                    <a:pt x="3273" y="18344"/>
                  </a:cubicBezTo>
                  <a:lnTo>
                    <a:pt x="3273" y="18879"/>
                  </a:lnTo>
                  <a:cubicBezTo>
                    <a:pt x="3934" y="21365"/>
                    <a:pt x="5098" y="23190"/>
                    <a:pt x="5633" y="23976"/>
                  </a:cubicBezTo>
                  <a:cubicBezTo>
                    <a:pt x="5759" y="24102"/>
                    <a:pt x="5884" y="24259"/>
                    <a:pt x="6042" y="24259"/>
                  </a:cubicBezTo>
                  <a:lnTo>
                    <a:pt x="6042" y="23976"/>
                  </a:lnTo>
                  <a:cubicBezTo>
                    <a:pt x="5633" y="23315"/>
                    <a:pt x="4594" y="21616"/>
                    <a:pt x="3934" y="19382"/>
                  </a:cubicBezTo>
                  <a:cubicBezTo>
                    <a:pt x="5255" y="19382"/>
                    <a:pt x="6168" y="20043"/>
                    <a:pt x="6828" y="20704"/>
                  </a:cubicBezTo>
                  <a:cubicBezTo>
                    <a:pt x="6828" y="20578"/>
                    <a:pt x="6954" y="20452"/>
                    <a:pt x="6954" y="20326"/>
                  </a:cubicBezTo>
                  <a:cubicBezTo>
                    <a:pt x="6671" y="20169"/>
                    <a:pt x="6545" y="19917"/>
                    <a:pt x="6293" y="19791"/>
                  </a:cubicBezTo>
                  <a:cubicBezTo>
                    <a:pt x="5633" y="19382"/>
                    <a:pt x="4846" y="19005"/>
                    <a:pt x="3808" y="19005"/>
                  </a:cubicBezTo>
                  <a:cubicBezTo>
                    <a:pt x="3808" y="18879"/>
                    <a:pt x="3682" y="18879"/>
                    <a:pt x="3682" y="18753"/>
                  </a:cubicBezTo>
                  <a:cubicBezTo>
                    <a:pt x="3682" y="18470"/>
                    <a:pt x="3525" y="18218"/>
                    <a:pt x="3525" y="17966"/>
                  </a:cubicBezTo>
                  <a:cubicBezTo>
                    <a:pt x="3399" y="17180"/>
                    <a:pt x="3273" y="16393"/>
                    <a:pt x="3273" y="15607"/>
                  </a:cubicBezTo>
                  <a:cubicBezTo>
                    <a:pt x="5633" y="15607"/>
                    <a:pt x="7206" y="17180"/>
                    <a:pt x="8118" y="18218"/>
                  </a:cubicBezTo>
                  <a:lnTo>
                    <a:pt x="8118" y="18092"/>
                  </a:lnTo>
                  <a:cubicBezTo>
                    <a:pt x="8244" y="17966"/>
                    <a:pt x="8244" y="17966"/>
                    <a:pt x="8402" y="17809"/>
                  </a:cubicBezTo>
                  <a:cubicBezTo>
                    <a:pt x="7992" y="17306"/>
                    <a:pt x="7458" y="16771"/>
                    <a:pt x="6671" y="16393"/>
                  </a:cubicBezTo>
                  <a:cubicBezTo>
                    <a:pt x="5759" y="15733"/>
                    <a:pt x="4594" y="15198"/>
                    <a:pt x="3273" y="15198"/>
                  </a:cubicBezTo>
                  <a:lnTo>
                    <a:pt x="3273" y="14537"/>
                  </a:lnTo>
                  <a:cubicBezTo>
                    <a:pt x="3273" y="13499"/>
                    <a:pt x="3525" y="12460"/>
                    <a:pt x="3808" y="11516"/>
                  </a:cubicBezTo>
                  <a:cubicBezTo>
                    <a:pt x="6954" y="11800"/>
                    <a:pt x="9314" y="14159"/>
                    <a:pt x="10226" y="15324"/>
                  </a:cubicBezTo>
                  <a:cubicBezTo>
                    <a:pt x="10352" y="15198"/>
                    <a:pt x="10478" y="15072"/>
                    <a:pt x="10478" y="14946"/>
                  </a:cubicBezTo>
                  <a:cubicBezTo>
                    <a:pt x="9975" y="14411"/>
                    <a:pt x="9188" y="13499"/>
                    <a:pt x="7992" y="12712"/>
                  </a:cubicBezTo>
                  <a:cubicBezTo>
                    <a:pt x="6828" y="11925"/>
                    <a:pt x="5507" y="11265"/>
                    <a:pt x="4059" y="11139"/>
                  </a:cubicBezTo>
                  <a:cubicBezTo>
                    <a:pt x="4059" y="11013"/>
                    <a:pt x="4059" y="10887"/>
                    <a:pt x="4185" y="10887"/>
                  </a:cubicBezTo>
                  <a:lnTo>
                    <a:pt x="4185" y="10730"/>
                  </a:lnTo>
                  <a:cubicBezTo>
                    <a:pt x="4594" y="9691"/>
                    <a:pt x="5255" y="8653"/>
                    <a:pt x="6042" y="7741"/>
                  </a:cubicBezTo>
                  <a:lnTo>
                    <a:pt x="6419" y="7332"/>
                  </a:lnTo>
                  <a:cubicBezTo>
                    <a:pt x="9975" y="7867"/>
                    <a:pt x="11548" y="11516"/>
                    <a:pt x="12051" y="13090"/>
                  </a:cubicBezTo>
                  <a:cubicBezTo>
                    <a:pt x="12051" y="12964"/>
                    <a:pt x="12177" y="12964"/>
                    <a:pt x="12177" y="12838"/>
                  </a:cubicBezTo>
                  <a:lnTo>
                    <a:pt x="12335" y="12712"/>
                  </a:lnTo>
                  <a:cubicBezTo>
                    <a:pt x="12177" y="12177"/>
                    <a:pt x="11800" y="11265"/>
                    <a:pt x="11265" y="10478"/>
                  </a:cubicBezTo>
                  <a:cubicBezTo>
                    <a:pt x="10604" y="9314"/>
                    <a:pt x="9817" y="8527"/>
                    <a:pt x="8905" y="7867"/>
                  </a:cubicBezTo>
                  <a:cubicBezTo>
                    <a:pt x="8244" y="7332"/>
                    <a:pt x="7615" y="7080"/>
                    <a:pt x="6828" y="6954"/>
                  </a:cubicBezTo>
                  <a:cubicBezTo>
                    <a:pt x="7741" y="5884"/>
                    <a:pt x="8653" y="4846"/>
                    <a:pt x="9692" y="3808"/>
                  </a:cubicBezTo>
                  <a:cubicBezTo>
                    <a:pt x="11800" y="4311"/>
                    <a:pt x="13247" y="5758"/>
                    <a:pt x="13625" y="7992"/>
                  </a:cubicBezTo>
                  <a:cubicBezTo>
                    <a:pt x="13908" y="8905"/>
                    <a:pt x="13908" y="9817"/>
                    <a:pt x="13908" y="10478"/>
                  </a:cubicBezTo>
                  <a:cubicBezTo>
                    <a:pt x="14034" y="10226"/>
                    <a:pt x="14159" y="9943"/>
                    <a:pt x="14285" y="9691"/>
                  </a:cubicBezTo>
                  <a:cubicBezTo>
                    <a:pt x="14285" y="9157"/>
                    <a:pt x="14159" y="8527"/>
                    <a:pt x="14034" y="7992"/>
                  </a:cubicBezTo>
                  <a:cubicBezTo>
                    <a:pt x="13750" y="6671"/>
                    <a:pt x="13247" y="5224"/>
                    <a:pt x="11800" y="4311"/>
                  </a:cubicBezTo>
                  <a:cubicBezTo>
                    <a:pt x="11265" y="3934"/>
                    <a:pt x="10761" y="3650"/>
                    <a:pt x="10101" y="3525"/>
                  </a:cubicBezTo>
                  <a:cubicBezTo>
                    <a:pt x="10887" y="2612"/>
                    <a:pt x="11800" y="1825"/>
                    <a:pt x="12586" y="1165"/>
                  </a:cubicBezTo>
                  <a:cubicBezTo>
                    <a:pt x="14159" y="1825"/>
                    <a:pt x="14946" y="3650"/>
                    <a:pt x="15481" y="5098"/>
                  </a:cubicBezTo>
                  <a:cubicBezTo>
                    <a:pt x="15481" y="4720"/>
                    <a:pt x="15481" y="4185"/>
                    <a:pt x="15324" y="3808"/>
                  </a:cubicBezTo>
                  <a:cubicBezTo>
                    <a:pt x="14946" y="2738"/>
                    <a:pt x="14285" y="1700"/>
                    <a:pt x="13373" y="1165"/>
                  </a:cubicBezTo>
                  <a:cubicBezTo>
                    <a:pt x="13247" y="1039"/>
                    <a:pt x="13121" y="913"/>
                    <a:pt x="12964" y="913"/>
                  </a:cubicBezTo>
                  <a:cubicBezTo>
                    <a:pt x="13121" y="787"/>
                    <a:pt x="13373" y="504"/>
                    <a:pt x="13499" y="378"/>
                  </a:cubicBezTo>
                  <a:lnTo>
                    <a:pt x="13625" y="378"/>
                  </a:lnTo>
                  <a:lnTo>
                    <a:pt x="13499" y="252"/>
                  </a:lnTo>
                  <a:cubicBezTo>
                    <a:pt x="13373" y="252"/>
                    <a:pt x="13247" y="252"/>
                    <a:pt x="13247" y="126"/>
                  </a:cubicBezTo>
                  <a:cubicBezTo>
                    <a:pt x="12964" y="378"/>
                    <a:pt x="12712" y="504"/>
                    <a:pt x="12460" y="787"/>
                  </a:cubicBezTo>
                  <a:cubicBezTo>
                    <a:pt x="12335" y="913"/>
                    <a:pt x="12051" y="1039"/>
                    <a:pt x="11925" y="1291"/>
                  </a:cubicBezTo>
                  <a:cubicBezTo>
                    <a:pt x="11800" y="1165"/>
                    <a:pt x="11674" y="1039"/>
                    <a:pt x="11391" y="913"/>
                  </a:cubicBezTo>
                  <a:cubicBezTo>
                    <a:pt x="10761" y="504"/>
                    <a:pt x="10101" y="126"/>
                    <a:pt x="94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57;p4"/>
          <p:cNvGrpSpPr/>
          <p:nvPr/>
        </p:nvGrpSpPr>
        <p:grpSpPr>
          <a:xfrm>
            <a:off x="-7" y="0"/>
            <a:ext cx="2030258" cy="1285566"/>
            <a:chOff x="-7" y="0"/>
            <a:chExt cx="2030258" cy="1285566"/>
          </a:xfrm>
        </p:grpSpPr>
        <p:sp>
          <p:nvSpPr>
            <p:cNvPr id="58" name="Google Shape;58;p4"/>
            <p:cNvSpPr/>
            <p:nvPr/>
          </p:nvSpPr>
          <p:spPr>
            <a:xfrm flipH="1">
              <a:off x="-7" y="0"/>
              <a:ext cx="1645558" cy="1285566"/>
            </a:xfrm>
            <a:custGeom>
              <a:avLst/>
              <a:gdLst/>
              <a:ahLst/>
              <a:cxnLst/>
              <a:rect l="l" t="t" r="r" b="b"/>
              <a:pathLst>
                <a:path w="17589" h="17432" extrusionOk="0">
                  <a:moveTo>
                    <a:pt x="1" y="0"/>
                  </a:moveTo>
                  <a:cubicBezTo>
                    <a:pt x="1" y="0"/>
                    <a:pt x="284" y="3933"/>
                    <a:pt x="2486" y="5380"/>
                  </a:cubicBezTo>
                  <a:cubicBezTo>
                    <a:pt x="6042" y="7866"/>
                    <a:pt x="9849" y="4971"/>
                    <a:pt x="12460" y="9030"/>
                  </a:cubicBezTo>
                  <a:cubicBezTo>
                    <a:pt x="15072" y="13121"/>
                    <a:pt x="13499" y="16519"/>
                    <a:pt x="17589" y="17431"/>
                  </a:cubicBezTo>
                  <a:lnTo>
                    <a:pt x="175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4"/>
            <p:cNvSpPr/>
            <p:nvPr/>
          </p:nvSpPr>
          <p:spPr>
            <a:xfrm rot="-940734" flipH="1">
              <a:off x="1754438" y="117134"/>
              <a:ext cx="250823" cy="219459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" name="Google Shape;79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0" name="Google Shape;80;p6"/>
          <p:cNvSpPr/>
          <p:nvPr/>
        </p:nvSpPr>
        <p:spPr>
          <a:xfrm rot="5400000" flipH="1">
            <a:off x="-383397" y="497731"/>
            <a:ext cx="1115409" cy="348590"/>
          </a:xfrm>
          <a:custGeom>
            <a:avLst/>
            <a:gdLst/>
            <a:ahLst/>
            <a:cxnLst/>
            <a:rect l="l" t="t" r="r" b="b"/>
            <a:pathLst>
              <a:path w="22152" h="6923" extrusionOk="0">
                <a:moveTo>
                  <a:pt x="22088" y="0"/>
                </a:moveTo>
                <a:cubicBezTo>
                  <a:pt x="22057" y="0"/>
                  <a:pt x="22025" y="32"/>
                  <a:pt x="22025" y="95"/>
                </a:cubicBezTo>
                <a:cubicBezTo>
                  <a:pt x="21113" y="1007"/>
                  <a:pt x="20201" y="1668"/>
                  <a:pt x="19005" y="2329"/>
                </a:cubicBezTo>
                <a:cubicBezTo>
                  <a:pt x="18753" y="1951"/>
                  <a:pt x="18218" y="1542"/>
                  <a:pt x="17715" y="1416"/>
                </a:cubicBezTo>
                <a:cubicBezTo>
                  <a:pt x="17054" y="1291"/>
                  <a:pt x="16519" y="1165"/>
                  <a:pt x="15859" y="1007"/>
                </a:cubicBezTo>
                <a:lnTo>
                  <a:pt x="15859" y="1007"/>
                </a:lnTo>
                <a:cubicBezTo>
                  <a:pt x="16268" y="1542"/>
                  <a:pt x="16645" y="1951"/>
                  <a:pt x="17180" y="2203"/>
                </a:cubicBezTo>
                <a:cubicBezTo>
                  <a:pt x="17558" y="2455"/>
                  <a:pt x="17967" y="2581"/>
                  <a:pt x="18344" y="2738"/>
                </a:cubicBezTo>
                <a:cubicBezTo>
                  <a:pt x="17841" y="2990"/>
                  <a:pt x="17306" y="3115"/>
                  <a:pt x="16771" y="3367"/>
                </a:cubicBezTo>
                <a:cubicBezTo>
                  <a:pt x="15984" y="2203"/>
                  <a:pt x="14694" y="1416"/>
                  <a:pt x="13247" y="1291"/>
                </a:cubicBezTo>
                <a:lnTo>
                  <a:pt x="13247" y="1291"/>
                </a:lnTo>
                <a:cubicBezTo>
                  <a:pt x="13625" y="1794"/>
                  <a:pt x="14034" y="2329"/>
                  <a:pt x="14568" y="2738"/>
                </a:cubicBezTo>
                <a:cubicBezTo>
                  <a:pt x="14946" y="3115"/>
                  <a:pt x="15481" y="3367"/>
                  <a:pt x="15984" y="3650"/>
                </a:cubicBezTo>
                <a:cubicBezTo>
                  <a:pt x="15198" y="3776"/>
                  <a:pt x="14285" y="3902"/>
                  <a:pt x="13499" y="4028"/>
                </a:cubicBezTo>
                <a:cubicBezTo>
                  <a:pt x="13625" y="3241"/>
                  <a:pt x="13121" y="2581"/>
                  <a:pt x="12586" y="2077"/>
                </a:cubicBezTo>
                <a:cubicBezTo>
                  <a:pt x="11926" y="1668"/>
                  <a:pt x="11265" y="1416"/>
                  <a:pt x="10478" y="1165"/>
                </a:cubicBezTo>
                <a:lnTo>
                  <a:pt x="10478" y="1165"/>
                </a:lnTo>
                <a:cubicBezTo>
                  <a:pt x="11013" y="2329"/>
                  <a:pt x="11800" y="3241"/>
                  <a:pt x="12712" y="4028"/>
                </a:cubicBezTo>
                <a:lnTo>
                  <a:pt x="12209" y="4028"/>
                </a:lnTo>
                <a:cubicBezTo>
                  <a:pt x="11674" y="3902"/>
                  <a:pt x="11265" y="3902"/>
                  <a:pt x="10761" y="3902"/>
                </a:cubicBezTo>
                <a:cubicBezTo>
                  <a:pt x="10352" y="2738"/>
                  <a:pt x="9566" y="1794"/>
                  <a:pt x="8653" y="1165"/>
                </a:cubicBezTo>
                <a:lnTo>
                  <a:pt x="8653" y="1165"/>
                </a:lnTo>
                <a:cubicBezTo>
                  <a:pt x="8779" y="2077"/>
                  <a:pt x="9314" y="2990"/>
                  <a:pt x="10101" y="3776"/>
                </a:cubicBezTo>
                <a:cubicBezTo>
                  <a:pt x="9440" y="3650"/>
                  <a:pt x="8779" y="3524"/>
                  <a:pt x="8118" y="3367"/>
                </a:cubicBezTo>
                <a:cubicBezTo>
                  <a:pt x="8118" y="2738"/>
                  <a:pt x="7993" y="2077"/>
                  <a:pt x="7615" y="1668"/>
                </a:cubicBezTo>
                <a:cubicBezTo>
                  <a:pt x="7332" y="1165"/>
                  <a:pt x="6703" y="756"/>
                  <a:pt x="6168" y="630"/>
                </a:cubicBezTo>
                <a:lnTo>
                  <a:pt x="6168" y="630"/>
                </a:lnTo>
                <a:cubicBezTo>
                  <a:pt x="6293" y="1542"/>
                  <a:pt x="6828" y="2455"/>
                  <a:pt x="7332" y="3115"/>
                </a:cubicBezTo>
                <a:cubicBezTo>
                  <a:pt x="6828" y="2990"/>
                  <a:pt x="6293" y="2864"/>
                  <a:pt x="5759" y="2738"/>
                </a:cubicBezTo>
                <a:cubicBezTo>
                  <a:pt x="5916" y="2203"/>
                  <a:pt x="5633" y="1668"/>
                  <a:pt x="5255" y="1291"/>
                </a:cubicBezTo>
                <a:cubicBezTo>
                  <a:pt x="4846" y="881"/>
                  <a:pt x="4343" y="504"/>
                  <a:pt x="3808" y="221"/>
                </a:cubicBezTo>
                <a:lnTo>
                  <a:pt x="3808" y="221"/>
                </a:lnTo>
                <a:cubicBezTo>
                  <a:pt x="3934" y="756"/>
                  <a:pt x="4185" y="1165"/>
                  <a:pt x="4343" y="1668"/>
                </a:cubicBezTo>
                <a:cubicBezTo>
                  <a:pt x="4469" y="1951"/>
                  <a:pt x="4594" y="2203"/>
                  <a:pt x="4720" y="2329"/>
                </a:cubicBezTo>
                <a:cubicBezTo>
                  <a:pt x="4720" y="2429"/>
                  <a:pt x="4800" y="2529"/>
                  <a:pt x="4896" y="2566"/>
                </a:cubicBezTo>
                <a:lnTo>
                  <a:pt x="4896" y="2566"/>
                </a:lnTo>
                <a:cubicBezTo>
                  <a:pt x="4290" y="2454"/>
                  <a:pt x="3656" y="2450"/>
                  <a:pt x="3021" y="2329"/>
                </a:cubicBezTo>
                <a:cubicBezTo>
                  <a:pt x="2895" y="1951"/>
                  <a:pt x="2360" y="1951"/>
                  <a:pt x="2109" y="1951"/>
                </a:cubicBezTo>
                <a:cubicBezTo>
                  <a:pt x="1322" y="1951"/>
                  <a:pt x="661" y="2077"/>
                  <a:pt x="1" y="2329"/>
                </a:cubicBezTo>
                <a:cubicBezTo>
                  <a:pt x="545" y="2666"/>
                  <a:pt x="1261" y="2896"/>
                  <a:pt x="1936" y="2896"/>
                </a:cubicBezTo>
                <a:cubicBezTo>
                  <a:pt x="2080" y="2896"/>
                  <a:pt x="2222" y="2886"/>
                  <a:pt x="2360" y="2864"/>
                </a:cubicBezTo>
                <a:cubicBezTo>
                  <a:pt x="2486" y="2864"/>
                  <a:pt x="2770" y="2738"/>
                  <a:pt x="2895" y="2581"/>
                </a:cubicBezTo>
                <a:cubicBezTo>
                  <a:pt x="3808" y="2738"/>
                  <a:pt x="4594" y="2864"/>
                  <a:pt x="5507" y="2990"/>
                </a:cubicBezTo>
                <a:cubicBezTo>
                  <a:pt x="4469" y="2990"/>
                  <a:pt x="3399" y="3241"/>
                  <a:pt x="2770" y="4154"/>
                </a:cubicBezTo>
                <a:cubicBezTo>
                  <a:pt x="2935" y="4176"/>
                  <a:pt x="3101" y="4187"/>
                  <a:pt x="3267" y="4187"/>
                </a:cubicBezTo>
                <a:cubicBezTo>
                  <a:pt x="4266" y="4187"/>
                  <a:pt x="5241" y="3790"/>
                  <a:pt x="5916" y="3115"/>
                </a:cubicBezTo>
                <a:cubicBezTo>
                  <a:pt x="6419" y="3241"/>
                  <a:pt x="6954" y="3241"/>
                  <a:pt x="7332" y="3367"/>
                </a:cubicBezTo>
                <a:cubicBezTo>
                  <a:pt x="6545" y="3650"/>
                  <a:pt x="5759" y="4028"/>
                  <a:pt x="5129" y="4563"/>
                </a:cubicBezTo>
                <a:cubicBezTo>
                  <a:pt x="5345" y="4615"/>
                  <a:pt x="5566" y="4640"/>
                  <a:pt x="5788" y="4640"/>
                </a:cubicBezTo>
                <a:cubicBezTo>
                  <a:pt x="6635" y="4640"/>
                  <a:pt x="7495" y="4274"/>
                  <a:pt x="8118" y="3650"/>
                </a:cubicBezTo>
                <a:cubicBezTo>
                  <a:pt x="8779" y="3776"/>
                  <a:pt x="9440" y="3902"/>
                  <a:pt x="10101" y="4028"/>
                </a:cubicBezTo>
                <a:cubicBezTo>
                  <a:pt x="9062" y="4311"/>
                  <a:pt x="7993" y="4814"/>
                  <a:pt x="7080" y="5601"/>
                </a:cubicBezTo>
                <a:cubicBezTo>
                  <a:pt x="7305" y="5645"/>
                  <a:pt x="7529" y="5666"/>
                  <a:pt x="7751" y="5666"/>
                </a:cubicBezTo>
                <a:cubicBezTo>
                  <a:pt x="8958" y="5666"/>
                  <a:pt x="10077" y="5038"/>
                  <a:pt x="10635" y="4028"/>
                </a:cubicBezTo>
                <a:cubicBezTo>
                  <a:pt x="11139" y="4154"/>
                  <a:pt x="11674" y="4154"/>
                  <a:pt x="12209" y="4311"/>
                </a:cubicBezTo>
                <a:lnTo>
                  <a:pt x="12712" y="4311"/>
                </a:lnTo>
                <a:cubicBezTo>
                  <a:pt x="11548" y="4814"/>
                  <a:pt x="10635" y="5601"/>
                  <a:pt x="9849" y="6514"/>
                </a:cubicBezTo>
                <a:cubicBezTo>
                  <a:pt x="10635" y="6514"/>
                  <a:pt x="11422" y="6262"/>
                  <a:pt x="12051" y="5884"/>
                </a:cubicBezTo>
                <a:cubicBezTo>
                  <a:pt x="12586" y="5475"/>
                  <a:pt x="13121" y="4940"/>
                  <a:pt x="13499" y="4311"/>
                </a:cubicBezTo>
                <a:cubicBezTo>
                  <a:pt x="14285" y="4154"/>
                  <a:pt x="15072" y="4028"/>
                  <a:pt x="15859" y="3902"/>
                </a:cubicBezTo>
                <a:lnTo>
                  <a:pt x="15859" y="3902"/>
                </a:lnTo>
                <a:cubicBezTo>
                  <a:pt x="14820" y="4689"/>
                  <a:pt x="13908" y="5601"/>
                  <a:pt x="13782" y="6923"/>
                </a:cubicBezTo>
                <a:cubicBezTo>
                  <a:pt x="14568" y="6671"/>
                  <a:pt x="15355" y="6388"/>
                  <a:pt x="15859" y="5727"/>
                </a:cubicBezTo>
                <a:cubicBezTo>
                  <a:pt x="16393" y="5098"/>
                  <a:pt x="16771" y="4437"/>
                  <a:pt x="16771" y="3650"/>
                </a:cubicBezTo>
                <a:cubicBezTo>
                  <a:pt x="17432" y="3367"/>
                  <a:pt x="17967" y="3241"/>
                  <a:pt x="18501" y="2864"/>
                </a:cubicBezTo>
                <a:lnTo>
                  <a:pt x="18501" y="2864"/>
                </a:lnTo>
                <a:cubicBezTo>
                  <a:pt x="17841" y="3902"/>
                  <a:pt x="17432" y="5098"/>
                  <a:pt x="17306" y="6262"/>
                </a:cubicBezTo>
                <a:cubicBezTo>
                  <a:pt x="17967" y="5884"/>
                  <a:pt x="18344" y="5349"/>
                  <a:pt x="18753" y="4689"/>
                </a:cubicBezTo>
                <a:cubicBezTo>
                  <a:pt x="19005" y="4028"/>
                  <a:pt x="19005" y="3367"/>
                  <a:pt x="19005" y="2738"/>
                </a:cubicBezTo>
                <a:cubicBezTo>
                  <a:pt x="20201" y="2077"/>
                  <a:pt x="21239" y="1291"/>
                  <a:pt x="22151" y="221"/>
                </a:cubicBezTo>
                <a:lnTo>
                  <a:pt x="22151" y="95"/>
                </a:lnTo>
                <a:cubicBezTo>
                  <a:pt x="22151" y="32"/>
                  <a:pt x="22120" y="0"/>
                  <a:pt x="220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" name="Google Shape;81;p6"/>
          <p:cNvGrpSpPr/>
          <p:nvPr/>
        </p:nvGrpSpPr>
        <p:grpSpPr>
          <a:xfrm rot="-545189" flipH="1">
            <a:off x="-38708" y="-108153"/>
            <a:ext cx="915154" cy="648202"/>
            <a:chOff x="-68100" y="742175"/>
            <a:chExt cx="1022829" cy="724389"/>
          </a:xfrm>
        </p:grpSpPr>
        <p:sp>
          <p:nvSpPr>
            <p:cNvPr id="82" name="Google Shape;82;p6"/>
            <p:cNvSpPr/>
            <p:nvPr/>
          </p:nvSpPr>
          <p:spPr>
            <a:xfrm>
              <a:off x="-68100" y="743756"/>
              <a:ext cx="1022829" cy="722808"/>
            </a:xfrm>
            <a:custGeom>
              <a:avLst/>
              <a:gdLst/>
              <a:ahLst/>
              <a:cxnLst/>
              <a:rect l="l" t="t" r="r" b="b"/>
              <a:pathLst>
                <a:path w="20704" h="14631" extrusionOk="0">
                  <a:moveTo>
                    <a:pt x="14484" y="1"/>
                  </a:moveTo>
                  <a:cubicBezTo>
                    <a:pt x="13582" y="1"/>
                    <a:pt x="12681" y="71"/>
                    <a:pt x="11800" y="220"/>
                  </a:cubicBezTo>
                  <a:cubicBezTo>
                    <a:pt x="8779" y="629"/>
                    <a:pt x="5884" y="2045"/>
                    <a:pt x="3934" y="4279"/>
                  </a:cubicBezTo>
                  <a:cubicBezTo>
                    <a:pt x="1448" y="7174"/>
                    <a:pt x="661" y="10981"/>
                    <a:pt x="1" y="14631"/>
                  </a:cubicBezTo>
                  <a:cubicBezTo>
                    <a:pt x="3399" y="14001"/>
                    <a:pt x="6954" y="14631"/>
                    <a:pt x="10352" y="13718"/>
                  </a:cubicBezTo>
                  <a:cubicBezTo>
                    <a:pt x="13090" y="12931"/>
                    <a:pt x="15449" y="11232"/>
                    <a:pt x="17306" y="8998"/>
                  </a:cubicBezTo>
                  <a:cubicBezTo>
                    <a:pt x="18092" y="7960"/>
                    <a:pt x="18753" y="6765"/>
                    <a:pt x="19257" y="5600"/>
                  </a:cubicBezTo>
                  <a:cubicBezTo>
                    <a:pt x="19791" y="4562"/>
                    <a:pt x="20043" y="3366"/>
                    <a:pt x="20326" y="2202"/>
                  </a:cubicBezTo>
                  <a:cubicBezTo>
                    <a:pt x="20452" y="1667"/>
                    <a:pt x="20704" y="1258"/>
                    <a:pt x="20326" y="1007"/>
                  </a:cubicBezTo>
                  <a:cubicBezTo>
                    <a:pt x="19917" y="755"/>
                    <a:pt x="19131" y="629"/>
                    <a:pt x="18596" y="472"/>
                  </a:cubicBezTo>
                  <a:cubicBezTo>
                    <a:pt x="17262" y="167"/>
                    <a:pt x="15871" y="1"/>
                    <a:pt x="14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-68100" y="743756"/>
              <a:ext cx="1010429" cy="722808"/>
            </a:xfrm>
            <a:custGeom>
              <a:avLst/>
              <a:gdLst/>
              <a:ahLst/>
              <a:cxnLst/>
              <a:rect l="l" t="t" r="r" b="b"/>
              <a:pathLst>
                <a:path w="20453" h="14631" extrusionOk="0">
                  <a:moveTo>
                    <a:pt x="14484" y="1"/>
                  </a:moveTo>
                  <a:cubicBezTo>
                    <a:pt x="13582" y="1"/>
                    <a:pt x="12681" y="71"/>
                    <a:pt x="11800" y="220"/>
                  </a:cubicBezTo>
                  <a:cubicBezTo>
                    <a:pt x="8779" y="629"/>
                    <a:pt x="5884" y="2045"/>
                    <a:pt x="3934" y="4279"/>
                  </a:cubicBezTo>
                  <a:cubicBezTo>
                    <a:pt x="1448" y="7174"/>
                    <a:pt x="661" y="10981"/>
                    <a:pt x="1" y="14631"/>
                  </a:cubicBezTo>
                  <a:cubicBezTo>
                    <a:pt x="1" y="14631"/>
                    <a:pt x="15858" y="8495"/>
                    <a:pt x="20452" y="1258"/>
                  </a:cubicBezTo>
                  <a:cubicBezTo>
                    <a:pt x="20452" y="1132"/>
                    <a:pt x="20326" y="1007"/>
                    <a:pt x="20326" y="1007"/>
                  </a:cubicBezTo>
                  <a:cubicBezTo>
                    <a:pt x="19917" y="755"/>
                    <a:pt x="19131" y="629"/>
                    <a:pt x="18596" y="472"/>
                  </a:cubicBezTo>
                  <a:cubicBezTo>
                    <a:pt x="17262" y="167"/>
                    <a:pt x="15871" y="1"/>
                    <a:pt x="14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-68100" y="742175"/>
              <a:ext cx="1016654" cy="724389"/>
            </a:xfrm>
            <a:custGeom>
              <a:avLst/>
              <a:gdLst/>
              <a:ahLst/>
              <a:cxnLst/>
              <a:rect l="l" t="t" r="r" b="b"/>
              <a:pathLst>
                <a:path w="20579" h="14663" extrusionOk="0">
                  <a:moveTo>
                    <a:pt x="13750" y="0"/>
                  </a:moveTo>
                  <a:cubicBezTo>
                    <a:pt x="13373" y="0"/>
                    <a:pt x="13090" y="126"/>
                    <a:pt x="12712" y="126"/>
                  </a:cubicBezTo>
                  <a:cubicBezTo>
                    <a:pt x="14285" y="504"/>
                    <a:pt x="16897" y="1699"/>
                    <a:pt x="17809" y="4185"/>
                  </a:cubicBezTo>
                  <a:cubicBezTo>
                    <a:pt x="17180" y="4720"/>
                    <a:pt x="16519" y="5223"/>
                    <a:pt x="15733" y="5884"/>
                  </a:cubicBezTo>
                  <a:cubicBezTo>
                    <a:pt x="13624" y="3650"/>
                    <a:pt x="11391" y="2486"/>
                    <a:pt x="9817" y="1825"/>
                  </a:cubicBezTo>
                  <a:lnTo>
                    <a:pt x="9691" y="1825"/>
                  </a:lnTo>
                  <a:cubicBezTo>
                    <a:pt x="9031" y="1574"/>
                    <a:pt x="8370" y="1448"/>
                    <a:pt x="7867" y="1290"/>
                  </a:cubicBezTo>
                  <a:cubicBezTo>
                    <a:pt x="7741" y="1448"/>
                    <a:pt x="7458" y="1574"/>
                    <a:pt x="7332" y="1574"/>
                  </a:cubicBezTo>
                  <a:cubicBezTo>
                    <a:pt x="8779" y="1825"/>
                    <a:pt x="12303" y="2738"/>
                    <a:pt x="15449" y="6167"/>
                  </a:cubicBezTo>
                  <a:cubicBezTo>
                    <a:pt x="14537" y="6797"/>
                    <a:pt x="13624" y="7331"/>
                    <a:pt x="12712" y="7992"/>
                  </a:cubicBezTo>
                  <a:cubicBezTo>
                    <a:pt x="11265" y="6797"/>
                    <a:pt x="9691" y="6010"/>
                    <a:pt x="8244" y="5507"/>
                  </a:cubicBezTo>
                  <a:cubicBezTo>
                    <a:pt x="7458" y="5097"/>
                    <a:pt x="6797" y="4972"/>
                    <a:pt x="6168" y="4846"/>
                  </a:cubicBezTo>
                  <a:cubicBezTo>
                    <a:pt x="5224" y="4594"/>
                    <a:pt x="4437" y="4437"/>
                    <a:pt x="3808" y="4437"/>
                  </a:cubicBezTo>
                  <a:cubicBezTo>
                    <a:pt x="3650" y="4594"/>
                    <a:pt x="3525" y="4720"/>
                    <a:pt x="3525" y="4846"/>
                  </a:cubicBezTo>
                  <a:cubicBezTo>
                    <a:pt x="5224" y="4972"/>
                    <a:pt x="9314" y="5507"/>
                    <a:pt x="12303" y="8244"/>
                  </a:cubicBezTo>
                  <a:cubicBezTo>
                    <a:pt x="11391" y="8779"/>
                    <a:pt x="10478" y="9440"/>
                    <a:pt x="9440" y="9943"/>
                  </a:cubicBezTo>
                  <a:cubicBezTo>
                    <a:pt x="8653" y="9440"/>
                    <a:pt x="7992" y="9156"/>
                    <a:pt x="7206" y="8779"/>
                  </a:cubicBezTo>
                  <a:cubicBezTo>
                    <a:pt x="5999" y="8369"/>
                    <a:pt x="4867" y="8199"/>
                    <a:pt x="3936" y="8199"/>
                  </a:cubicBezTo>
                  <a:cubicBezTo>
                    <a:pt x="3653" y="8199"/>
                    <a:pt x="3389" y="8215"/>
                    <a:pt x="3147" y="8244"/>
                  </a:cubicBezTo>
                  <a:cubicBezTo>
                    <a:pt x="2486" y="8244"/>
                    <a:pt x="1951" y="8370"/>
                    <a:pt x="1574" y="8370"/>
                  </a:cubicBezTo>
                  <a:cubicBezTo>
                    <a:pt x="1448" y="8527"/>
                    <a:pt x="1448" y="8779"/>
                    <a:pt x="1448" y="8905"/>
                  </a:cubicBezTo>
                  <a:cubicBezTo>
                    <a:pt x="2039" y="8763"/>
                    <a:pt x="2830" y="8634"/>
                    <a:pt x="3748" y="8634"/>
                  </a:cubicBezTo>
                  <a:cubicBezTo>
                    <a:pt x="5272" y="8634"/>
                    <a:pt x="7145" y="8989"/>
                    <a:pt x="9031" y="10226"/>
                  </a:cubicBezTo>
                  <a:cubicBezTo>
                    <a:pt x="8779" y="10352"/>
                    <a:pt x="8653" y="10478"/>
                    <a:pt x="8370" y="10478"/>
                  </a:cubicBezTo>
                  <a:cubicBezTo>
                    <a:pt x="7458" y="11013"/>
                    <a:pt x="6419" y="11516"/>
                    <a:pt x="5633" y="11925"/>
                  </a:cubicBezTo>
                  <a:cubicBezTo>
                    <a:pt x="5381" y="11799"/>
                    <a:pt x="5098" y="11673"/>
                    <a:pt x="4846" y="11516"/>
                  </a:cubicBezTo>
                  <a:cubicBezTo>
                    <a:pt x="4301" y="11361"/>
                    <a:pt x="3693" y="11290"/>
                    <a:pt x="3084" y="11290"/>
                  </a:cubicBezTo>
                  <a:cubicBezTo>
                    <a:pt x="2215" y="11290"/>
                    <a:pt x="1346" y="11433"/>
                    <a:pt x="661" y="11673"/>
                  </a:cubicBezTo>
                  <a:cubicBezTo>
                    <a:pt x="504" y="11799"/>
                    <a:pt x="504" y="11925"/>
                    <a:pt x="504" y="12051"/>
                  </a:cubicBezTo>
                  <a:cubicBezTo>
                    <a:pt x="1208" y="11850"/>
                    <a:pt x="2136" y="11675"/>
                    <a:pt x="3044" y="11675"/>
                  </a:cubicBezTo>
                  <a:cubicBezTo>
                    <a:pt x="3840" y="11675"/>
                    <a:pt x="4621" y="11809"/>
                    <a:pt x="5224" y="12177"/>
                  </a:cubicBezTo>
                  <a:cubicBezTo>
                    <a:pt x="2612" y="13498"/>
                    <a:pt x="504" y="14285"/>
                    <a:pt x="1" y="14411"/>
                  </a:cubicBezTo>
                  <a:lnTo>
                    <a:pt x="1" y="14663"/>
                  </a:lnTo>
                  <a:cubicBezTo>
                    <a:pt x="252" y="14663"/>
                    <a:pt x="504" y="14537"/>
                    <a:pt x="787" y="14537"/>
                  </a:cubicBezTo>
                  <a:cubicBezTo>
                    <a:pt x="1825" y="14159"/>
                    <a:pt x="3525" y="13373"/>
                    <a:pt x="5633" y="12303"/>
                  </a:cubicBezTo>
                  <a:lnTo>
                    <a:pt x="5884" y="12303"/>
                  </a:lnTo>
                  <a:cubicBezTo>
                    <a:pt x="5758" y="12963"/>
                    <a:pt x="5381" y="13750"/>
                    <a:pt x="4972" y="14285"/>
                  </a:cubicBezTo>
                  <a:lnTo>
                    <a:pt x="5381" y="14285"/>
                  </a:lnTo>
                  <a:cubicBezTo>
                    <a:pt x="5758" y="13624"/>
                    <a:pt x="6168" y="12838"/>
                    <a:pt x="6293" y="12051"/>
                  </a:cubicBezTo>
                  <a:cubicBezTo>
                    <a:pt x="7080" y="11673"/>
                    <a:pt x="7741" y="11264"/>
                    <a:pt x="8527" y="10887"/>
                  </a:cubicBezTo>
                  <a:cubicBezTo>
                    <a:pt x="8905" y="10730"/>
                    <a:pt x="9157" y="10478"/>
                    <a:pt x="9566" y="10352"/>
                  </a:cubicBezTo>
                  <a:lnTo>
                    <a:pt x="9566" y="10352"/>
                  </a:lnTo>
                  <a:cubicBezTo>
                    <a:pt x="9440" y="11673"/>
                    <a:pt x="8653" y="13089"/>
                    <a:pt x="8118" y="14159"/>
                  </a:cubicBezTo>
                  <a:lnTo>
                    <a:pt x="8527" y="14159"/>
                  </a:lnTo>
                  <a:cubicBezTo>
                    <a:pt x="9157" y="12963"/>
                    <a:pt x="9943" y="11390"/>
                    <a:pt x="10101" y="10100"/>
                  </a:cubicBezTo>
                  <a:cubicBezTo>
                    <a:pt x="11139" y="9440"/>
                    <a:pt x="12177" y="8779"/>
                    <a:pt x="13090" y="8244"/>
                  </a:cubicBezTo>
                  <a:lnTo>
                    <a:pt x="13090" y="8244"/>
                  </a:lnTo>
                  <a:cubicBezTo>
                    <a:pt x="13624" y="9565"/>
                    <a:pt x="12964" y="11673"/>
                    <a:pt x="12303" y="12963"/>
                  </a:cubicBezTo>
                  <a:cubicBezTo>
                    <a:pt x="12586" y="12963"/>
                    <a:pt x="12712" y="12838"/>
                    <a:pt x="12838" y="12712"/>
                  </a:cubicBezTo>
                  <a:cubicBezTo>
                    <a:pt x="13499" y="11264"/>
                    <a:pt x="14034" y="9440"/>
                    <a:pt x="13373" y="7992"/>
                  </a:cubicBezTo>
                  <a:cubicBezTo>
                    <a:pt x="14411" y="7331"/>
                    <a:pt x="15198" y="6671"/>
                    <a:pt x="15984" y="6167"/>
                  </a:cubicBezTo>
                  <a:cubicBezTo>
                    <a:pt x="16897" y="7206"/>
                    <a:pt x="16519" y="9030"/>
                    <a:pt x="16110" y="10352"/>
                  </a:cubicBezTo>
                  <a:cubicBezTo>
                    <a:pt x="16236" y="10100"/>
                    <a:pt x="16519" y="9943"/>
                    <a:pt x="16645" y="9691"/>
                  </a:cubicBezTo>
                  <a:cubicBezTo>
                    <a:pt x="17023" y="8527"/>
                    <a:pt x="17180" y="6954"/>
                    <a:pt x="16393" y="5884"/>
                  </a:cubicBezTo>
                  <a:cubicBezTo>
                    <a:pt x="17180" y="5223"/>
                    <a:pt x="17809" y="4594"/>
                    <a:pt x="18470" y="4059"/>
                  </a:cubicBezTo>
                  <a:cubicBezTo>
                    <a:pt x="18879" y="4594"/>
                    <a:pt x="18879" y="5632"/>
                    <a:pt x="18879" y="6419"/>
                  </a:cubicBezTo>
                  <a:cubicBezTo>
                    <a:pt x="19005" y="6167"/>
                    <a:pt x="19131" y="5884"/>
                    <a:pt x="19257" y="5632"/>
                  </a:cubicBezTo>
                  <a:cubicBezTo>
                    <a:pt x="19257" y="4972"/>
                    <a:pt x="19131" y="4185"/>
                    <a:pt x="18753" y="3807"/>
                  </a:cubicBezTo>
                  <a:cubicBezTo>
                    <a:pt x="19382" y="3021"/>
                    <a:pt x="20043" y="2360"/>
                    <a:pt x="20452" y="1574"/>
                  </a:cubicBezTo>
                  <a:cubicBezTo>
                    <a:pt x="20578" y="1448"/>
                    <a:pt x="20452" y="1290"/>
                    <a:pt x="20326" y="1164"/>
                  </a:cubicBezTo>
                  <a:cubicBezTo>
                    <a:pt x="19791" y="2077"/>
                    <a:pt x="19005" y="2864"/>
                    <a:pt x="18092" y="3807"/>
                  </a:cubicBezTo>
                  <a:cubicBezTo>
                    <a:pt x="17432" y="2360"/>
                    <a:pt x="16236" y="1164"/>
                    <a:pt x="14411" y="252"/>
                  </a:cubicBezTo>
                  <a:cubicBezTo>
                    <a:pt x="14159" y="252"/>
                    <a:pt x="14034" y="126"/>
                    <a:pt x="13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" name="Google Shape;85;p6"/>
          <p:cNvGrpSpPr/>
          <p:nvPr/>
        </p:nvGrpSpPr>
        <p:grpSpPr>
          <a:xfrm flipH="1">
            <a:off x="7923784" y="3950075"/>
            <a:ext cx="1220216" cy="1195801"/>
            <a:chOff x="249828" y="1481736"/>
            <a:chExt cx="461016" cy="451791"/>
          </a:xfrm>
        </p:grpSpPr>
        <p:sp>
          <p:nvSpPr>
            <p:cNvPr id="86" name="Google Shape;86;p6"/>
            <p:cNvSpPr/>
            <p:nvPr/>
          </p:nvSpPr>
          <p:spPr>
            <a:xfrm>
              <a:off x="249828" y="1481736"/>
              <a:ext cx="461016" cy="451791"/>
            </a:xfrm>
            <a:custGeom>
              <a:avLst/>
              <a:gdLst/>
              <a:ahLst/>
              <a:cxnLst/>
              <a:rect l="l" t="t" r="r" b="b"/>
              <a:pathLst>
                <a:path w="16142" h="16393" extrusionOk="0">
                  <a:moveTo>
                    <a:pt x="1" y="0"/>
                  </a:moveTo>
                  <a:lnTo>
                    <a:pt x="1" y="16393"/>
                  </a:lnTo>
                  <a:lnTo>
                    <a:pt x="16142" y="16393"/>
                  </a:lnTo>
                  <a:cubicBezTo>
                    <a:pt x="15355" y="12743"/>
                    <a:pt x="12209" y="14159"/>
                    <a:pt x="8402" y="11673"/>
                  </a:cubicBezTo>
                  <a:cubicBezTo>
                    <a:pt x="4595" y="9188"/>
                    <a:pt x="7363" y="5789"/>
                    <a:pt x="5004" y="2360"/>
                  </a:cubicBezTo>
                  <a:cubicBezTo>
                    <a:pt x="3556" y="28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6"/>
            <p:cNvSpPr/>
            <p:nvPr/>
          </p:nvSpPr>
          <p:spPr>
            <a:xfrm>
              <a:off x="440034" y="1699500"/>
              <a:ext cx="81825" cy="71600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" name="Google Shape;88;p6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" name="Google Shape;184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85" name="Google Shape;185;p13"/>
          <p:cNvSpPr txBox="1">
            <a:spLocks noGrp="1"/>
          </p:cNvSpPr>
          <p:nvPr>
            <p:ph type="title"/>
          </p:nvPr>
        </p:nvSpPr>
        <p:spPr>
          <a:xfrm>
            <a:off x="720000" y="4290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86" name="Google Shape;186;p13"/>
          <p:cNvSpPr txBox="1">
            <a:spLocks noGrp="1"/>
          </p:cNvSpPr>
          <p:nvPr>
            <p:ph type="subTitle" idx="1"/>
          </p:nvPr>
        </p:nvSpPr>
        <p:spPr>
          <a:xfrm>
            <a:off x="1591225" y="3992713"/>
            <a:ext cx="2667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13"/>
          <p:cNvSpPr txBox="1">
            <a:spLocks noGrp="1"/>
          </p:cNvSpPr>
          <p:nvPr>
            <p:ph type="title" idx="2" hasCustomPrompt="1"/>
          </p:nvPr>
        </p:nvSpPr>
        <p:spPr>
          <a:xfrm>
            <a:off x="783900" y="3901938"/>
            <a:ext cx="5085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2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88" name="Google Shape;188;p13"/>
          <p:cNvSpPr txBox="1">
            <a:spLocks noGrp="1"/>
          </p:cNvSpPr>
          <p:nvPr>
            <p:ph type="subTitle" idx="3"/>
          </p:nvPr>
        </p:nvSpPr>
        <p:spPr>
          <a:xfrm>
            <a:off x="1591225" y="3693338"/>
            <a:ext cx="2667900" cy="37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18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89" name="Google Shape;189;p13"/>
          <p:cNvSpPr txBox="1">
            <a:spLocks noGrp="1"/>
          </p:cNvSpPr>
          <p:nvPr>
            <p:ph type="subTitle" idx="4"/>
          </p:nvPr>
        </p:nvSpPr>
        <p:spPr>
          <a:xfrm>
            <a:off x="5756100" y="3992713"/>
            <a:ext cx="2667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13"/>
          <p:cNvSpPr txBox="1">
            <a:spLocks noGrp="1"/>
          </p:cNvSpPr>
          <p:nvPr>
            <p:ph type="title" idx="5" hasCustomPrompt="1"/>
          </p:nvPr>
        </p:nvSpPr>
        <p:spPr>
          <a:xfrm>
            <a:off x="4884900" y="3901950"/>
            <a:ext cx="6363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2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1" name="Google Shape;191;p13"/>
          <p:cNvSpPr txBox="1">
            <a:spLocks noGrp="1"/>
          </p:cNvSpPr>
          <p:nvPr>
            <p:ph type="subTitle" idx="6"/>
          </p:nvPr>
        </p:nvSpPr>
        <p:spPr>
          <a:xfrm>
            <a:off x="5756100" y="3693338"/>
            <a:ext cx="2667900" cy="37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18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92" name="Google Shape;192;p13"/>
          <p:cNvSpPr txBox="1">
            <a:spLocks noGrp="1"/>
          </p:cNvSpPr>
          <p:nvPr>
            <p:ph type="subTitle" idx="7"/>
          </p:nvPr>
        </p:nvSpPr>
        <p:spPr>
          <a:xfrm>
            <a:off x="1591225" y="2762963"/>
            <a:ext cx="2667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13"/>
          <p:cNvSpPr txBox="1">
            <a:spLocks noGrp="1"/>
          </p:cNvSpPr>
          <p:nvPr>
            <p:ph type="title" idx="8" hasCustomPrompt="1"/>
          </p:nvPr>
        </p:nvSpPr>
        <p:spPr>
          <a:xfrm>
            <a:off x="783925" y="2672213"/>
            <a:ext cx="5085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2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4" name="Google Shape;194;p13"/>
          <p:cNvSpPr txBox="1">
            <a:spLocks noGrp="1"/>
          </p:cNvSpPr>
          <p:nvPr>
            <p:ph type="subTitle" idx="9"/>
          </p:nvPr>
        </p:nvSpPr>
        <p:spPr>
          <a:xfrm>
            <a:off x="1591225" y="2463588"/>
            <a:ext cx="2667900" cy="37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18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95" name="Google Shape;195;p13"/>
          <p:cNvSpPr txBox="1">
            <a:spLocks noGrp="1"/>
          </p:cNvSpPr>
          <p:nvPr>
            <p:ph type="subTitle" idx="13"/>
          </p:nvPr>
        </p:nvSpPr>
        <p:spPr>
          <a:xfrm>
            <a:off x="5756100" y="2762963"/>
            <a:ext cx="2667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13"/>
          <p:cNvSpPr txBox="1">
            <a:spLocks noGrp="1"/>
          </p:cNvSpPr>
          <p:nvPr>
            <p:ph type="title" idx="14" hasCustomPrompt="1"/>
          </p:nvPr>
        </p:nvSpPr>
        <p:spPr>
          <a:xfrm>
            <a:off x="4884900" y="2672225"/>
            <a:ext cx="6363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2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7" name="Google Shape;197;p13"/>
          <p:cNvSpPr txBox="1">
            <a:spLocks noGrp="1"/>
          </p:cNvSpPr>
          <p:nvPr>
            <p:ph type="subTitle" idx="15"/>
          </p:nvPr>
        </p:nvSpPr>
        <p:spPr>
          <a:xfrm>
            <a:off x="5756100" y="2463588"/>
            <a:ext cx="2667900" cy="37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18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98" name="Google Shape;198;p13"/>
          <p:cNvSpPr txBox="1">
            <a:spLocks noGrp="1"/>
          </p:cNvSpPr>
          <p:nvPr>
            <p:ph type="subTitle" idx="16"/>
          </p:nvPr>
        </p:nvSpPr>
        <p:spPr>
          <a:xfrm>
            <a:off x="1591213" y="1533200"/>
            <a:ext cx="2667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13"/>
          <p:cNvSpPr txBox="1">
            <a:spLocks noGrp="1"/>
          </p:cNvSpPr>
          <p:nvPr>
            <p:ph type="title" idx="17" hasCustomPrompt="1"/>
          </p:nvPr>
        </p:nvSpPr>
        <p:spPr>
          <a:xfrm>
            <a:off x="783888" y="1442475"/>
            <a:ext cx="5085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2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00" name="Google Shape;200;p13"/>
          <p:cNvSpPr txBox="1">
            <a:spLocks noGrp="1"/>
          </p:cNvSpPr>
          <p:nvPr>
            <p:ph type="subTitle" idx="18"/>
          </p:nvPr>
        </p:nvSpPr>
        <p:spPr>
          <a:xfrm>
            <a:off x="1591213" y="1233825"/>
            <a:ext cx="2667900" cy="37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18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subTitle" idx="19"/>
          </p:nvPr>
        </p:nvSpPr>
        <p:spPr>
          <a:xfrm>
            <a:off x="5756088" y="1533200"/>
            <a:ext cx="26679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3"/>
          <p:cNvSpPr txBox="1">
            <a:spLocks noGrp="1"/>
          </p:cNvSpPr>
          <p:nvPr>
            <p:ph type="title" idx="20" hasCustomPrompt="1"/>
          </p:nvPr>
        </p:nvSpPr>
        <p:spPr>
          <a:xfrm>
            <a:off x="4884888" y="1442488"/>
            <a:ext cx="6363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2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03" name="Google Shape;203;p13"/>
          <p:cNvSpPr txBox="1">
            <a:spLocks noGrp="1"/>
          </p:cNvSpPr>
          <p:nvPr>
            <p:ph type="subTitle" idx="21"/>
          </p:nvPr>
        </p:nvSpPr>
        <p:spPr>
          <a:xfrm>
            <a:off x="5756088" y="1233825"/>
            <a:ext cx="2667900" cy="37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18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 Medium"/>
              <a:buNone/>
              <a:defRPr sz="2000"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grpSp>
        <p:nvGrpSpPr>
          <p:cNvPr id="204" name="Google Shape;204;p13"/>
          <p:cNvGrpSpPr/>
          <p:nvPr/>
        </p:nvGrpSpPr>
        <p:grpSpPr>
          <a:xfrm>
            <a:off x="0" y="4309851"/>
            <a:ext cx="612801" cy="824258"/>
            <a:chOff x="1662579" y="1510614"/>
            <a:chExt cx="314418" cy="422913"/>
          </a:xfrm>
        </p:grpSpPr>
        <p:sp>
          <p:nvSpPr>
            <p:cNvPr id="205" name="Google Shape;205;p13"/>
            <p:cNvSpPr/>
            <p:nvPr/>
          </p:nvSpPr>
          <p:spPr>
            <a:xfrm>
              <a:off x="1760647" y="1713825"/>
              <a:ext cx="216350" cy="219700"/>
            </a:xfrm>
            <a:custGeom>
              <a:avLst/>
              <a:gdLst/>
              <a:ahLst/>
              <a:cxnLst/>
              <a:rect l="l" t="t" r="r" b="b"/>
              <a:pathLst>
                <a:path w="8654" h="8788" extrusionOk="0">
                  <a:moveTo>
                    <a:pt x="6067" y="1"/>
                  </a:moveTo>
                  <a:cubicBezTo>
                    <a:pt x="4179" y="1"/>
                    <a:pt x="2369" y="3406"/>
                    <a:pt x="1322" y="5641"/>
                  </a:cubicBezTo>
                  <a:cubicBezTo>
                    <a:pt x="788" y="6837"/>
                    <a:pt x="536" y="7749"/>
                    <a:pt x="536" y="7749"/>
                  </a:cubicBezTo>
                  <a:cubicBezTo>
                    <a:pt x="253" y="8127"/>
                    <a:pt x="127" y="8536"/>
                    <a:pt x="1" y="8788"/>
                  </a:cubicBezTo>
                  <a:lnTo>
                    <a:pt x="3147" y="8788"/>
                  </a:lnTo>
                  <a:cubicBezTo>
                    <a:pt x="3682" y="8127"/>
                    <a:pt x="4186" y="7624"/>
                    <a:pt x="4469" y="7089"/>
                  </a:cubicBezTo>
                  <a:cubicBezTo>
                    <a:pt x="6420" y="4729"/>
                    <a:pt x="8654" y="1048"/>
                    <a:pt x="6703" y="135"/>
                  </a:cubicBezTo>
                  <a:cubicBezTo>
                    <a:pt x="6490" y="43"/>
                    <a:pt x="6278" y="1"/>
                    <a:pt x="6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1790547" y="1786425"/>
              <a:ext cx="94425" cy="147100"/>
            </a:xfrm>
            <a:custGeom>
              <a:avLst/>
              <a:gdLst/>
              <a:ahLst/>
              <a:cxnLst/>
              <a:rect l="l" t="t" r="r" b="b"/>
              <a:pathLst>
                <a:path w="3777" h="5884" extrusionOk="0">
                  <a:moveTo>
                    <a:pt x="3650" y="0"/>
                  </a:moveTo>
                  <a:cubicBezTo>
                    <a:pt x="3650" y="0"/>
                    <a:pt x="3525" y="0"/>
                    <a:pt x="3525" y="126"/>
                  </a:cubicBezTo>
                  <a:cubicBezTo>
                    <a:pt x="3399" y="252"/>
                    <a:pt x="1291" y="3524"/>
                    <a:pt x="1" y="5884"/>
                  </a:cubicBezTo>
                  <a:lnTo>
                    <a:pt x="378" y="5884"/>
                  </a:lnTo>
                  <a:cubicBezTo>
                    <a:pt x="1574" y="3524"/>
                    <a:pt x="3776" y="252"/>
                    <a:pt x="3776" y="252"/>
                  </a:cubicBezTo>
                  <a:cubicBezTo>
                    <a:pt x="3776" y="126"/>
                    <a:pt x="3776" y="126"/>
                    <a:pt x="36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1662579" y="1510614"/>
              <a:ext cx="183301" cy="422913"/>
            </a:xfrm>
            <a:custGeom>
              <a:avLst/>
              <a:gdLst/>
              <a:ahLst/>
              <a:cxnLst/>
              <a:rect l="l" t="t" r="r" b="b"/>
              <a:pathLst>
                <a:path w="4720" h="10890" extrusionOk="0">
                  <a:moveTo>
                    <a:pt x="2518" y="1"/>
                  </a:moveTo>
                  <a:cubicBezTo>
                    <a:pt x="245" y="1"/>
                    <a:pt x="0" y="4508"/>
                    <a:pt x="0" y="7240"/>
                  </a:cubicBezTo>
                  <a:cubicBezTo>
                    <a:pt x="0" y="8530"/>
                    <a:pt x="126" y="9442"/>
                    <a:pt x="126" y="9442"/>
                  </a:cubicBezTo>
                  <a:lnTo>
                    <a:pt x="126" y="10512"/>
                  </a:lnTo>
                  <a:lnTo>
                    <a:pt x="126" y="10890"/>
                  </a:lnTo>
                  <a:lnTo>
                    <a:pt x="2486" y="10890"/>
                  </a:lnTo>
                  <a:cubicBezTo>
                    <a:pt x="2895" y="9726"/>
                    <a:pt x="3272" y="8152"/>
                    <a:pt x="3556" y="7240"/>
                  </a:cubicBezTo>
                  <a:cubicBezTo>
                    <a:pt x="4185" y="4219"/>
                    <a:pt x="4720" y="3"/>
                    <a:pt x="2612" y="3"/>
                  </a:cubicBezTo>
                  <a:cubicBezTo>
                    <a:pt x="2580" y="2"/>
                    <a:pt x="2549" y="1"/>
                    <a:pt x="2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1708986" y="1632903"/>
              <a:ext cx="40388" cy="300622"/>
            </a:xfrm>
            <a:custGeom>
              <a:avLst/>
              <a:gdLst/>
              <a:ahLst/>
              <a:cxnLst/>
              <a:rect l="l" t="t" r="r" b="b"/>
              <a:pathLst>
                <a:path w="1040" h="7741" extrusionOk="0">
                  <a:moveTo>
                    <a:pt x="913" y="1"/>
                  </a:moveTo>
                  <a:lnTo>
                    <a:pt x="787" y="158"/>
                  </a:lnTo>
                  <a:cubicBezTo>
                    <a:pt x="787" y="410"/>
                    <a:pt x="127" y="5255"/>
                    <a:pt x="1" y="7741"/>
                  </a:cubicBezTo>
                  <a:lnTo>
                    <a:pt x="252" y="7741"/>
                  </a:lnTo>
                  <a:cubicBezTo>
                    <a:pt x="378" y="5255"/>
                    <a:pt x="1039" y="284"/>
                    <a:pt x="1039" y="284"/>
                  </a:cubicBezTo>
                  <a:cubicBezTo>
                    <a:pt x="1039" y="158"/>
                    <a:pt x="1039" y="158"/>
                    <a:pt x="9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" name="Google Shape;209;p13"/>
          <p:cNvGrpSpPr/>
          <p:nvPr/>
        </p:nvGrpSpPr>
        <p:grpSpPr>
          <a:xfrm>
            <a:off x="7062988" y="-173543"/>
            <a:ext cx="2081007" cy="1427071"/>
            <a:chOff x="7062988" y="-173543"/>
            <a:chExt cx="2081007" cy="1427071"/>
          </a:xfrm>
        </p:grpSpPr>
        <p:sp>
          <p:nvSpPr>
            <p:cNvPr id="210" name="Google Shape;210;p13"/>
            <p:cNvSpPr/>
            <p:nvPr/>
          </p:nvSpPr>
          <p:spPr>
            <a:xfrm>
              <a:off x="7367198" y="-173543"/>
              <a:ext cx="1776797" cy="1427071"/>
            </a:xfrm>
            <a:custGeom>
              <a:avLst/>
              <a:gdLst/>
              <a:ahLst/>
              <a:cxnLst/>
              <a:rect l="l" t="t" r="r" b="b"/>
              <a:pathLst>
                <a:path w="17589" h="17432" extrusionOk="0">
                  <a:moveTo>
                    <a:pt x="1" y="0"/>
                  </a:moveTo>
                  <a:cubicBezTo>
                    <a:pt x="1" y="0"/>
                    <a:pt x="284" y="3933"/>
                    <a:pt x="2486" y="5380"/>
                  </a:cubicBezTo>
                  <a:cubicBezTo>
                    <a:pt x="6042" y="7866"/>
                    <a:pt x="9849" y="4971"/>
                    <a:pt x="12460" y="9030"/>
                  </a:cubicBezTo>
                  <a:cubicBezTo>
                    <a:pt x="15072" y="13121"/>
                    <a:pt x="13499" y="16519"/>
                    <a:pt x="17589" y="17431"/>
                  </a:cubicBezTo>
                  <a:lnTo>
                    <a:pt x="175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3"/>
            <p:cNvSpPr/>
            <p:nvPr/>
          </p:nvSpPr>
          <p:spPr>
            <a:xfrm rot="443258">
              <a:off x="7078222" y="-45116"/>
              <a:ext cx="292283" cy="255731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" name="Google Shape;213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14" name="Google Shape;214;p14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15" name="Google Shape;215;p14"/>
          <p:cNvSpPr txBox="1">
            <a:spLocks noGrp="1"/>
          </p:cNvSpPr>
          <p:nvPr>
            <p:ph type="subTitle" idx="1"/>
          </p:nvPr>
        </p:nvSpPr>
        <p:spPr>
          <a:xfrm>
            <a:off x="720000" y="3170763"/>
            <a:ext cx="2263800" cy="88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" name="Google Shape;216;p14"/>
          <p:cNvSpPr txBox="1">
            <a:spLocks noGrp="1"/>
          </p:cNvSpPr>
          <p:nvPr>
            <p:ph type="subTitle" idx="2"/>
          </p:nvPr>
        </p:nvSpPr>
        <p:spPr>
          <a:xfrm>
            <a:off x="720000" y="2832413"/>
            <a:ext cx="2263800" cy="33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8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17" name="Google Shape;217;p14"/>
          <p:cNvSpPr txBox="1">
            <a:spLocks noGrp="1"/>
          </p:cNvSpPr>
          <p:nvPr>
            <p:ph type="subTitle" idx="3"/>
          </p:nvPr>
        </p:nvSpPr>
        <p:spPr>
          <a:xfrm>
            <a:off x="3440100" y="3170763"/>
            <a:ext cx="2263800" cy="88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14"/>
          <p:cNvSpPr txBox="1">
            <a:spLocks noGrp="1"/>
          </p:cNvSpPr>
          <p:nvPr>
            <p:ph type="subTitle" idx="4"/>
          </p:nvPr>
        </p:nvSpPr>
        <p:spPr>
          <a:xfrm>
            <a:off x="3440100" y="2832388"/>
            <a:ext cx="2263800" cy="33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8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19" name="Google Shape;219;p14"/>
          <p:cNvSpPr txBox="1">
            <a:spLocks noGrp="1"/>
          </p:cNvSpPr>
          <p:nvPr>
            <p:ph type="subTitle" idx="5"/>
          </p:nvPr>
        </p:nvSpPr>
        <p:spPr>
          <a:xfrm>
            <a:off x="6160200" y="3170763"/>
            <a:ext cx="2263800" cy="88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14"/>
          <p:cNvSpPr txBox="1">
            <a:spLocks noGrp="1"/>
          </p:cNvSpPr>
          <p:nvPr>
            <p:ph type="subTitle" idx="6"/>
          </p:nvPr>
        </p:nvSpPr>
        <p:spPr>
          <a:xfrm>
            <a:off x="6160200" y="2832388"/>
            <a:ext cx="2263800" cy="33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8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grpSp>
        <p:nvGrpSpPr>
          <p:cNvPr id="221" name="Google Shape;221;p14"/>
          <p:cNvGrpSpPr/>
          <p:nvPr/>
        </p:nvGrpSpPr>
        <p:grpSpPr>
          <a:xfrm flipH="1">
            <a:off x="2" y="4134074"/>
            <a:ext cx="799937" cy="1050375"/>
            <a:chOff x="1721550" y="894925"/>
            <a:chExt cx="921905" cy="1210528"/>
          </a:xfrm>
        </p:grpSpPr>
        <p:sp>
          <p:nvSpPr>
            <p:cNvPr id="222" name="Google Shape;222;p14"/>
            <p:cNvSpPr/>
            <p:nvPr/>
          </p:nvSpPr>
          <p:spPr>
            <a:xfrm>
              <a:off x="2159665" y="894925"/>
              <a:ext cx="483788" cy="846045"/>
            </a:xfrm>
            <a:custGeom>
              <a:avLst/>
              <a:gdLst/>
              <a:ahLst/>
              <a:cxnLst/>
              <a:rect l="l" t="t" r="r" b="b"/>
              <a:pathLst>
                <a:path w="4343" h="7595" extrusionOk="0">
                  <a:moveTo>
                    <a:pt x="2322" y="1"/>
                  </a:moveTo>
                  <a:cubicBezTo>
                    <a:pt x="2072" y="1"/>
                    <a:pt x="1823" y="83"/>
                    <a:pt x="1574" y="263"/>
                  </a:cubicBezTo>
                  <a:cubicBezTo>
                    <a:pt x="1" y="1427"/>
                    <a:pt x="2109" y="4857"/>
                    <a:pt x="3682" y="6808"/>
                  </a:cubicBezTo>
                  <a:cubicBezTo>
                    <a:pt x="3934" y="7059"/>
                    <a:pt x="4060" y="7342"/>
                    <a:pt x="4343" y="7594"/>
                  </a:cubicBezTo>
                  <a:lnTo>
                    <a:pt x="4343" y="1427"/>
                  </a:lnTo>
                  <a:cubicBezTo>
                    <a:pt x="3657" y="581"/>
                    <a:pt x="2987" y="1"/>
                    <a:pt x="2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14"/>
            <p:cNvSpPr/>
            <p:nvPr/>
          </p:nvSpPr>
          <p:spPr>
            <a:xfrm>
              <a:off x="2496188" y="1201037"/>
              <a:ext cx="147264" cy="277039"/>
            </a:xfrm>
            <a:custGeom>
              <a:avLst/>
              <a:gdLst/>
              <a:ahLst/>
              <a:cxnLst/>
              <a:rect l="l" t="t" r="r" b="b"/>
              <a:pathLst>
                <a:path w="1322" h="2487" extrusionOk="0">
                  <a:moveTo>
                    <a:pt x="0" y="1"/>
                  </a:moveTo>
                  <a:lnTo>
                    <a:pt x="0" y="252"/>
                  </a:lnTo>
                  <a:cubicBezTo>
                    <a:pt x="0" y="252"/>
                    <a:pt x="535" y="1322"/>
                    <a:pt x="1322" y="2486"/>
                  </a:cubicBezTo>
                  <a:lnTo>
                    <a:pt x="1322" y="1951"/>
                  </a:lnTo>
                  <a:cubicBezTo>
                    <a:pt x="661" y="913"/>
                    <a:pt x="126" y="127"/>
                    <a:pt x="126" y="127"/>
                  </a:cubicBezTo>
                  <a:cubicBezTo>
                    <a:pt x="126" y="1"/>
                    <a:pt x="126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4"/>
            <p:cNvSpPr/>
            <p:nvPr/>
          </p:nvSpPr>
          <p:spPr>
            <a:xfrm>
              <a:off x="1721550" y="1308979"/>
              <a:ext cx="921905" cy="796474"/>
            </a:xfrm>
            <a:custGeom>
              <a:avLst/>
              <a:gdLst/>
              <a:ahLst/>
              <a:cxnLst/>
              <a:rect l="l" t="t" r="r" b="b"/>
              <a:pathLst>
                <a:path w="8276" h="7150" extrusionOk="0">
                  <a:moveTo>
                    <a:pt x="1969" y="0"/>
                  </a:moveTo>
                  <a:cubicBezTo>
                    <a:pt x="1511" y="0"/>
                    <a:pt x="1142" y="179"/>
                    <a:pt x="913" y="605"/>
                  </a:cubicBezTo>
                  <a:cubicBezTo>
                    <a:pt x="1" y="2304"/>
                    <a:pt x="3273" y="4538"/>
                    <a:pt x="5507" y="5702"/>
                  </a:cubicBezTo>
                  <a:lnTo>
                    <a:pt x="7332" y="6646"/>
                  </a:lnTo>
                  <a:cubicBezTo>
                    <a:pt x="7615" y="6772"/>
                    <a:pt x="7867" y="7024"/>
                    <a:pt x="8119" y="7149"/>
                  </a:cubicBezTo>
                  <a:lnTo>
                    <a:pt x="8276" y="7149"/>
                  </a:lnTo>
                  <a:lnTo>
                    <a:pt x="8276" y="4003"/>
                  </a:lnTo>
                  <a:cubicBezTo>
                    <a:pt x="7741" y="3625"/>
                    <a:pt x="7332" y="3216"/>
                    <a:pt x="7080" y="2965"/>
                  </a:cubicBezTo>
                  <a:cubicBezTo>
                    <a:pt x="5501" y="1597"/>
                    <a:pt x="3338" y="0"/>
                    <a:pt x="19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14"/>
            <p:cNvSpPr/>
            <p:nvPr/>
          </p:nvSpPr>
          <p:spPr>
            <a:xfrm>
              <a:off x="2086144" y="1565520"/>
              <a:ext cx="557309" cy="410268"/>
            </a:xfrm>
            <a:custGeom>
              <a:avLst/>
              <a:gdLst/>
              <a:ahLst/>
              <a:cxnLst/>
              <a:rect l="l" t="t" r="r" b="b"/>
              <a:pathLst>
                <a:path w="5003" h="3683" extrusionOk="0">
                  <a:moveTo>
                    <a:pt x="0" y="1"/>
                  </a:moveTo>
                  <a:lnTo>
                    <a:pt x="0" y="127"/>
                  </a:lnTo>
                  <a:cubicBezTo>
                    <a:pt x="283" y="253"/>
                    <a:pt x="3021" y="2361"/>
                    <a:pt x="5003" y="3682"/>
                  </a:cubicBezTo>
                  <a:lnTo>
                    <a:pt x="5003" y="3399"/>
                  </a:lnTo>
                  <a:cubicBezTo>
                    <a:pt x="2895" y="2109"/>
                    <a:pt x="283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" name="Google Shape;226;p14"/>
          <p:cNvGrpSpPr/>
          <p:nvPr/>
        </p:nvGrpSpPr>
        <p:grpSpPr>
          <a:xfrm>
            <a:off x="7062988" y="-173543"/>
            <a:ext cx="2081007" cy="1427071"/>
            <a:chOff x="7062988" y="-173543"/>
            <a:chExt cx="2081007" cy="1427071"/>
          </a:xfrm>
        </p:grpSpPr>
        <p:sp>
          <p:nvSpPr>
            <p:cNvPr id="227" name="Google Shape;227;p14"/>
            <p:cNvSpPr/>
            <p:nvPr/>
          </p:nvSpPr>
          <p:spPr>
            <a:xfrm>
              <a:off x="7367198" y="-173543"/>
              <a:ext cx="1776797" cy="1427071"/>
            </a:xfrm>
            <a:custGeom>
              <a:avLst/>
              <a:gdLst/>
              <a:ahLst/>
              <a:cxnLst/>
              <a:rect l="l" t="t" r="r" b="b"/>
              <a:pathLst>
                <a:path w="17589" h="17432" extrusionOk="0">
                  <a:moveTo>
                    <a:pt x="1" y="0"/>
                  </a:moveTo>
                  <a:cubicBezTo>
                    <a:pt x="1" y="0"/>
                    <a:pt x="284" y="3933"/>
                    <a:pt x="2486" y="5380"/>
                  </a:cubicBezTo>
                  <a:cubicBezTo>
                    <a:pt x="6042" y="7866"/>
                    <a:pt x="9849" y="4971"/>
                    <a:pt x="12460" y="9030"/>
                  </a:cubicBezTo>
                  <a:cubicBezTo>
                    <a:pt x="15072" y="13121"/>
                    <a:pt x="13499" y="16519"/>
                    <a:pt x="17589" y="17431"/>
                  </a:cubicBezTo>
                  <a:lnTo>
                    <a:pt x="175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14"/>
            <p:cNvSpPr/>
            <p:nvPr/>
          </p:nvSpPr>
          <p:spPr>
            <a:xfrm rot="443258">
              <a:off x="7078222" y="-45116"/>
              <a:ext cx="292283" cy="255731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CUSTOM_2"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" name="Google Shape;251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2" name="Google Shape;252;p16"/>
          <p:cNvGrpSpPr/>
          <p:nvPr/>
        </p:nvGrpSpPr>
        <p:grpSpPr>
          <a:xfrm rot="10800000">
            <a:off x="8481549" y="-3"/>
            <a:ext cx="662459" cy="655061"/>
            <a:chOff x="1662575" y="1661275"/>
            <a:chExt cx="275325" cy="272250"/>
          </a:xfrm>
        </p:grpSpPr>
        <p:sp>
          <p:nvSpPr>
            <p:cNvPr id="253" name="Google Shape;253;p16"/>
            <p:cNvSpPr/>
            <p:nvPr/>
          </p:nvSpPr>
          <p:spPr>
            <a:xfrm>
              <a:off x="1721550" y="1713825"/>
              <a:ext cx="216350" cy="219700"/>
            </a:xfrm>
            <a:custGeom>
              <a:avLst/>
              <a:gdLst/>
              <a:ahLst/>
              <a:cxnLst/>
              <a:rect l="l" t="t" r="r" b="b"/>
              <a:pathLst>
                <a:path w="8654" h="8788" extrusionOk="0">
                  <a:moveTo>
                    <a:pt x="6067" y="1"/>
                  </a:moveTo>
                  <a:cubicBezTo>
                    <a:pt x="4179" y="1"/>
                    <a:pt x="2369" y="3406"/>
                    <a:pt x="1322" y="5641"/>
                  </a:cubicBezTo>
                  <a:cubicBezTo>
                    <a:pt x="788" y="6837"/>
                    <a:pt x="536" y="7749"/>
                    <a:pt x="536" y="7749"/>
                  </a:cubicBezTo>
                  <a:cubicBezTo>
                    <a:pt x="253" y="8127"/>
                    <a:pt x="127" y="8536"/>
                    <a:pt x="1" y="8788"/>
                  </a:cubicBezTo>
                  <a:lnTo>
                    <a:pt x="3147" y="8788"/>
                  </a:lnTo>
                  <a:cubicBezTo>
                    <a:pt x="3682" y="8127"/>
                    <a:pt x="4186" y="7624"/>
                    <a:pt x="4469" y="7089"/>
                  </a:cubicBezTo>
                  <a:cubicBezTo>
                    <a:pt x="6420" y="4729"/>
                    <a:pt x="8654" y="1048"/>
                    <a:pt x="6703" y="135"/>
                  </a:cubicBezTo>
                  <a:cubicBezTo>
                    <a:pt x="6490" y="43"/>
                    <a:pt x="6278" y="1"/>
                    <a:pt x="60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6"/>
            <p:cNvSpPr/>
            <p:nvPr/>
          </p:nvSpPr>
          <p:spPr>
            <a:xfrm>
              <a:off x="1751450" y="1786425"/>
              <a:ext cx="94425" cy="147100"/>
            </a:xfrm>
            <a:custGeom>
              <a:avLst/>
              <a:gdLst/>
              <a:ahLst/>
              <a:cxnLst/>
              <a:rect l="l" t="t" r="r" b="b"/>
              <a:pathLst>
                <a:path w="3777" h="5884" extrusionOk="0">
                  <a:moveTo>
                    <a:pt x="3650" y="0"/>
                  </a:moveTo>
                  <a:cubicBezTo>
                    <a:pt x="3650" y="0"/>
                    <a:pt x="3525" y="0"/>
                    <a:pt x="3525" y="126"/>
                  </a:cubicBezTo>
                  <a:cubicBezTo>
                    <a:pt x="3399" y="252"/>
                    <a:pt x="1291" y="3524"/>
                    <a:pt x="1" y="5884"/>
                  </a:cubicBezTo>
                  <a:lnTo>
                    <a:pt x="378" y="5884"/>
                  </a:lnTo>
                  <a:cubicBezTo>
                    <a:pt x="1574" y="3524"/>
                    <a:pt x="3776" y="252"/>
                    <a:pt x="3776" y="252"/>
                  </a:cubicBezTo>
                  <a:cubicBezTo>
                    <a:pt x="3776" y="126"/>
                    <a:pt x="3776" y="126"/>
                    <a:pt x="3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16"/>
            <p:cNvSpPr/>
            <p:nvPr/>
          </p:nvSpPr>
          <p:spPr>
            <a:xfrm>
              <a:off x="1662575" y="1661275"/>
              <a:ext cx="118000" cy="272250"/>
            </a:xfrm>
            <a:custGeom>
              <a:avLst/>
              <a:gdLst/>
              <a:ahLst/>
              <a:cxnLst/>
              <a:rect l="l" t="t" r="r" b="b"/>
              <a:pathLst>
                <a:path w="4720" h="10890" extrusionOk="0">
                  <a:moveTo>
                    <a:pt x="2518" y="1"/>
                  </a:moveTo>
                  <a:cubicBezTo>
                    <a:pt x="245" y="1"/>
                    <a:pt x="0" y="4508"/>
                    <a:pt x="0" y="7240"/>
                  </a:cubicBezTo>
                  <a:cubicBezTo>
                    <a:pt x="0" y="8530"/>
                    <a:pt x="126" y="9442"/>
                    <a:pt x="126" y="9442"/>
                  </a:cubicBezTo>
                  <a:lnTo>
                    <a:pt x="126" y="10512"/>
                  </a:lnTo>
                  <a:lnTo>
                    <a:pt x="126" y="10890"/>
                  </a:lnTo>
                  <a:lnTo>
                    <a:pt x="2486" y="10890"/>
                  </a:lnTo>
                  <a:cubicBezTo>
                    <a:pt x="2895" y="9726"/>
                    <a:pt x="3272" y="8152"/>
                    <a:pt x="3556" y="7240"/>
                  </a:cubicBezTo>
                  <a:cubicBezTo>
                    <a:pt x="4185" y="4219"/>
                    <a:pt x="4720" y="3"/>
                    <a:pt x="2612" y="3"/>
                  </a:cubicBezTo>
                  <a:cubicBezTo>
                    <a:pt x="2580" y="2"/>
                    <a:pt x="2549" y="1"/>
                    <a:pt x="2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16"/>
            <p:cNvSpPr/>
            <p:nvPr/>
          </p:nvSpPr>
          <p:spPr>
            <a:xfrm>
              <a:off x="1692450" y="1740000"/>
              <a:ext cx="26000" cy="193525"/>
            </a:xfrm>
            <a:custGeom>
              <a:avLst/>
              <a:gdLst/>
              <a:ahLst/>
              <a:cxnLst/>
              <a:rect l="l" t="t" r="r" b="b"/>
              <a:pathLst>
                <a:path w="1040" h="7741" extrusionOk="0">
                  <a:moveTo>
                    <a:pt x="913" y="1"/>
                  </a:moveTo>
                  <a:lnTo>
                    <a:pt x="787" y="158"/>
                  </a:lnTo>
                  <a:cubicBezTo>
                    <a:pt x="787" y="410"/>
                    <a:pt x="127" y="5255"/>
                    <a:pt x="1" y="7741"/>
                  </a:cubicBezTo>
                  <a:lnTo>
                    <a:pt x="252" y="7741"/>
                  </a:lnTo>
                  <a:cubicBezTo>
                    <a:pt x="378" y="5255"/>
                    <a:pt x="1039" y="284"/>
                    <a:pt x="1039" y="284"/>
                  </a:cubicBezTo>
                  <a:cubicBezTo>
                    <a:pt x="1039" y="158"/>
                    <a:pt x="1039" y="158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" name="Google Shape;257;p16"/>
          <p:cNvGrpSpPr/>
          <p:nvPr/>
        </p:nvGrpSpPr>
        <p:grpSpPr>
          <a:xfrm rot="582351">
            <a:off x="7952428" y="-169338"/>
            <a:ext cx="1205789" cy="500397"/>
            <a:chOff x="1137675" y="2895525"/>
            <a:chExt cx="685150" cy="284350"/>
          </a:xfrm>
        </p:grpSpPr>
        <p:sp>
          <p:nvSpPr>
            <p:cNvPr id="258" name="Google Shape;258;p16"/>
            <p:cNvSpPr/>
            <p:nvPr/>
          </p:nvSpPr>
          <p:spPr>
            <a:xfrm>
              <a:off x="1137675" y="2895525"/>
              <a:ext cx="685150" cy="284350"/>
            </a:xfrm>
            <a:custGeom>
              <a:avLst/>
              <a:gdLst/>
              <a:ahLst/>
              <a:cxnLst/>
              <a:rect l="l" t="t" r="r" b="b"/>
              <a:pathLst>
                <a:path w="27406" h="11374" extrusionOk="0">
                  <a:moveTo>
                    <a:pt x="21175" y="1"/>
                  </a:moveTo>
                  <a:cubicBezTo>
                    <a:pt x="18163" y="1"/>
                    <a:pt x="15144" y="821"/>
                    <a:pt x="12460" y="2060"/>
                  </a:cubicBezTo>
                  <a:cubicBezTo>
                    <a:pt x="7740" y="4294"/>
                    <a:pt x="3933" y="7818"/>
                    <a:pt x="0" y="11374"/>
                  </a:cubicBezTo>
                  <a:cubicBezTo>
                    <a:pt x="3273" y="10304"/>
                    <a:pt x="6702" y="10178"/>
                    <a:pt x="10100" y="9926"/>
                  </a:cubicBezTo>
                  <a:cubicBezTo>
                    <a:pt x="13372" y="9517"/>
                    <a:pt x="16802" y="9265"/>
                    <a:pt x="19948" y="7944"/>
                  </a:cubicBezTo>
                  <a:cubicBezTo>
                    <a:pt x="22151" y="7157"/>
                    <a:pt x="24259" y="5867"/>
                    <a:pt x="25832" y="3885"/>
                  </a:cubicBezTo>
                  <a:cubicBezTo>
                    <a:pt x="26241" y="3508"/>
                    <a:pt x="27405" y="2060"/>
                    <a:pt x="27154" y="1399"/>
                  </a:cubicBezTo>
                  <a:cubicBezTo>
                    <a:pt x="26871" y="739"/>
                    <a:pt x="25171" y="487"/>
                    <a:pt x="24511" y="361"/>
                  </a:cubicBezTo>
                  <a:cubicBezTo>
                    <a:pt x="23411" y="114"/>
                    <a:pt x="22293" y="1"/>
                    <a:pt x="21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6"/>
            <p:cNvSpPr/>
            <p:nvPr/>
          </p:nvSpPr>
          <p:spPr>
            <a:xfrm>
              <a:off x="1137675" y="2913975"/>
              <a:ext cx="678850" cy="265900"/>
            </a:xfrm>
            <a:custGeom>
              <a:avLst/>
              <a:gdLst/>
              <a:ahLst/>
              <a:cxnLst/>
              <a:rect l="l" t="t" r="r" b="b"/>
              <a:pathLst>
                <a:path w="27154" h="10636" extrusionOk="0">
                  <a:moveTo>
                    <a:pt x="15858" y="1"/>
                  </a:moveTo>
                  <a:cubicBezTo>
                    <a:pt x="15732" y="1"/>
                    <a:pt x="15606" y="127"/>
                    <a:pt x="15481" y="127"/>
                  </a:cubicBezTo>
                  <a:lnTo>
                    <a:pt x="18627" y="2770"/>
                  </a:lnTo>
                  <a:cubicBezTo>
                    <a:pt x="17180" y="3147"/>
                    <a:pt x="15858" y="3556"/>
                    <a:pt x="14694" y="3934"/>
                  </a:cubicBezTo>
                  <a:cubicBezTo>
                    <a:pt x="13121" y="4343"/>
                    <a:pt x="11673" y="5003"/>
                    <a:pt x="10226" y="5507"/>
                  </a:cubicBezTo>
                  <a:lnTo>
                    <a:pt x="7080" y="4594"/>
                  </a:lnTo>
                  <a:cubicBezTo>
                    <a:pt x="6954" y="4720"/>
                    <a:pt x="6828" y="4720"/>
                    <a:pt x="6702" y="4846"/>
                  </a:cubicBezTo>
                  <a:lnTo>
                    <a:pt x="9565" y="5790"/>
                  </a:lnTo>
                  <a:cubicBezTo>
                    <a:pt x="5632" y="7489"/>
                    <a:pt x="2108" y="9314"/>
                    <a:pt x="661" y="10101"/>
                  </a:cubicBezTo>
                  <a:cubicBezTo>
                    <a:pt x="535" y="10226"/>
                    <a:pt x="283" y="10510"/>
                    <a:pt x="0" y="10636"/>
                  </a:cubicBezTo>
                  <a:cubicBezTo>
                    <a:pt x="409" y="10636"/>
                    <a:pt x="661" y="10510"/>
                    <a:pt x="913" y="10352"/>
                  </a:cubicBezTo>
                  <a:cubicBezTo>
                    <a:pt x="2895" y="9314"/>
                    <a:pt x="8527" y="6419"/>
                    <a:pt x="14033" y="4469"/>
                  </a:cubicBezTo>
                  <a:lnTo>
                    <a:pt x="14033" y="4469"/>
                  </a:lnTo>
                  <a:lnTo>
                    <a:pt x="11548" y="9062"/>
                  </a:lnTo>
                  <a:cubicBezTo>
                    <a:pt x="11673" y="9062"/>
                    <a:pt x="11799" y="8936"/>
                    <a:pt x="11925" y="8936"/>
                  </a:cubicBezTo>
                  <a:lnTo>
                    <a:pt x="14694" y="4343"/>
                  </a:lnTo>
                  <a:lnTo>
                    <a:pt x="14820" y="4343"/>
                  </a:lnTo>
                  <a:cubicBezTo>
                    <a:pt x="16141" y="3808"/>
                    <a:pt x="17840" y="3430"/>
                    <a:pt x="19539" y="3021"/>
                  </a:cubicBezTo>
                  <a:cubicBezTo>
                    <a:pt x="19948" y="2895"/>
                    <a:pt x="20452" y="2770"/>
                    <a:pt x="20987" y="2644"/>
                  </a:cubicBezTo>
                  <a:lnTo>
                    <a:pt x="20987" y="2644"/>
                  </a:lnTo>
                  <a:lnTo>
                    <a:pt x="18501" y="7741"/>
                  </a:lnTo>
                  <a:cubicBezTo>
                    <a:pt x="18627" y="7741"/>
                    <a:pt x="18879" y="7741"/>
                    <a:pt x="19005" y="7615"/>
                  </a:cubicBezTo>
                  <a:lnTo>
                    <a:pt x="21364" y="2486"/>
                  </a:lnTo>
                  <a:cubicBezTo>
                    <a:pt x="23472" y="1983"/>
                    <a:pt x="25455" y="1448"/>
                    <a:pt x="27154" y="661"/>
                  </a:cubicBezTo>
                  <a:cubicBezTo>
                    <a:pt x="27154" y="536"/>
                    <a:pt x="27028" y="410"/>
                    <a:pt x="27028" y="410"/>
                  </a:cubicBezTo>
                  <a:cubicBezTo>
                    <a:pt x="24668" y="1322"/>
                    <a:pt x="21899" y="1983"/>
                    <a:pt x="19414" y="2644"/>
                  </a:cubicBezTo>
                  <a:lnTo>
                    <a:pt x="19162" y="2644"/>
                  </a:lnTo>
                  <a:lnTo>
                    <a:pt x="15858" y="1"/>
                  </a:lnTo>
                  <a:close/>
                </a:path>
              </a:pathLst>
            </a:custGeom>
            <a:solidFill>
              <a:srgbClr val="B7A8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" name="Google Shape;260;p16"/>
          <p:cNvGrpSpPr/>
          <p:nvPr/>
        </p:nvGrpSpPr>
        <p:grpSpPr>
          <a:xfrm>
            <a:off x="-8" y="4060069"/>
            <a:ext cx="1070215" cy="1086856"/>
            <a:chOff x="249825" y="1523700"/>
            <a:chExt cx="403550" cy="409825"/>
          </a:xfrm>
        </p:grpSpPr>
        <p:sp>
          <p:nvSpPr>
            <p:cNvPr id="261" name="Google Shape;261;p16"/>
            <p:cNvSpPr/>
            <p:nvPr/>
          </p:nvSpPr>
          <p:spPr>
            <a:xfrm>
              <a:off x="249825" y="1523700"/>
              <a:ext cx="403550" cy="409825"/>
            </a:xfrm>
            <a:custGeom>
              <a:avLst/>
              <a:gdLst/>
              <a:ahLst/>
              <a:cxnLst/>
              <a:rect l="l" t="t" r="r" b="b"/>
              <a:pathLst>
                <a:path w="16142" h="16393" extrusionOk="0">
                  <a:moveTo>
                    <a:pt x="1" y="0"/>
                  </a:moveTo>
                  <a:lnTo>
                    <a:pt x="1" y="16393"/>
                  </a:lnTo>
                  <a:lnTo>
                    <a:pt x="16142" y="16393"/>
                  </a:lnTo>
                  <a:cubicBezTo>
                    <a:pt x="15355" y="12743"/>
                    <a:pt x="12209" y="14159"/>
                    <a:pt x="8402" y="11673"/>
                  </a:cubicBezTo>
                  <a:cubicBezTo>
                    <a:pt x="4595" y="9188"/>
                    <a:pt x="7363" y="5789"/>
                    <a:pt x="5004" y="2360"/>
                  </a:cubicBezTo>
                  <a:cubicBezTo>
                    <a:pt x="3556" y="28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6"/>
            <p:cNvSpPr/>
            <p:nvPr/>
          </p:nvSpPr>
          <p:spPr>
            <a:xfrm>
              <a:off x="417375" y="1724275"/>
              <a:ext cx="81825" cy="71600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" name="Google Shape;263;p16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1">
    <p:spTree>
      <p:nvGrpSpPr>
        <p:cNvPr id="1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" name="Google Shape;367;p22"/>
          <p:cNvGrpSpPr/>
          <p:nvPr/>
        </p:nvGrpSpPr>
        <p:grpSpPr>
          <a:xfrm>
            <a:off x="-300177" y="-402482"/>
            <a:ext cx="9566393" cy="5713432"/>
            <a:chOff x="-300177" y="-402482"/>
            <a:chExt cx="9566393" cy="5713432"/>
          </a:xfrm>
        </p:grpSpPr>
        <p:sp>
          <p:nvSpPr>
            <p:cNvPr id="368" name="Google Shape;368;p22"/>
            <p:cNvSpPr/>
            <p:nvPr/>
          </p:nvSpPr>
          <p:spPr>
            <a:xfrm rot="1305502">
              <a:off x="312753" y="282136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2"/>
            <p:cNvSpPr/>
            <p:nvPr/>
          </p:nvSpPr>
          <p:spPr>
            <a:xfrm rot="-2700000">
              <a:off x="-173347" y="1463587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2"/>
            <p:cNvSpPr/>
            <p:nvPr/>
          </p:nvSpPr>
          <p:spPr>
            <a:xfrm rot="-2700000">
              <a:off x="1977103" y="4029262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2"/>
            <p:cNvSpPr/>
            <p:nvPr/>
          </p:nvSpPr>
          <p:spPr>
            <a:xfrm rot="-2700000">
              <a:off x="4904803" y="830862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2"/>
            <p:cNvSpPr/>
            <p:nvPr/>
          </p:nvSpPr>
          <p:spPr>
            <a:xfrm rot="-632026">
              <a:off x="8000975" y="282152"/>
              <a:ext cx="379070" cy="515740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2"/>
            <p:cNvSpPr/>
            <p:nvPr/>
          </p:nvSpPr>
          <p:spPr>
            <a:xfrm rot="-2700000">
              <a:off x="4194978" y="4259862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2"/>
            <p:cNvSpPr/>
            <p:nvPr/>
          </p:nvSpPr>
          <p:spPr>
            <a:xfrm rot="1305502">
              <a:off x="3242103" y="658561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2"/>
            <p:cNvSpPr/>
            <p:nvPr/>
          </p:nvSpPr>
          <p:spPr>
            <a:xfrm rot="1305502">
              <a:off x="82090" y="2889549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2"/>
            <p:cNvSpPr/>
            <p:nvPr/>
          </p:nvSpPr>
          <p:spPr>
            <a:xfrm rot="-683304">
              <a:off x="3801752" y="2075188"/>
              <a:ext cx="379080" cy="515753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2"/>
            <p:cNvSpPr/>
            <p:nvPr/>
          </p:nvSpPr>
          <p:spPr>
            <a:xfrm rot="1305502">
              <a:off x="6137553" y="-168139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2"/>
            <p:cNvSpPr/>
            <p:nvPr/>
          </p:nvSpPr>
          <p:spPr>
            <a:xfrm rot="-2421755">
              <a:off x="1842775" y="61369"/>
              <a:ext cx="379071" cy="515741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2"/>
            <p:cNvSpPr/>
            <p:nvPr/>
          </p:nvSpPr>
          <p:spPr>
            <a:xfrm rot="-2421755">
              <a:off x="1349325" y="1365644"/>
              <a:ext cx="379071" cy="515741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2"/>
            <p:cNvSpPr/>
            <p:nvPr/>
          </p:nvSpPr>
          <p:spPr>
            <a:xfrm rot="-2421755">
              <a:off x="219050" y="4733844"/>
              <a:ext cx="379071" cy="515741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2"/>
            <p:cNvSpPr/>
            <p:nvPr/>
          </p:nvSpPr>
          <p:spPr>
            <a:xfrm rot="-2421755">
              <a:off x="8643050" y="4733844"/>
              <a:ext cx="379071" cy="515741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2"/>
            <p:cNvSpPr/>
            <p:nvPr/>
          </p:nvSpPr>
          <p:spPr>
            <a:xfrm rot="-2421755">
              <a:off x="8390075" y="1694144"/>
              <a:ext cx="379071" cy="515741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2"/>
            <p:cNvSpPr/>
            <p:nvPr/>
          </p:nvSpPr>
          <p:spPr>
            <a:xfrm rot="1305502">
              <a:off x="6779703" y="1365636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2"/>
            <p:cNvSpPr/>
            <p:nvPr/>
          </p:nvSpPr>
          <p:spPr>
            <a:xfrm rot="1305502">
              <a:off x="5275778" y="2623636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2"/>
            <p:cNvSpPr/>
            <p:nvPr/>
          </p:nvSpPr>
          <p:spPr>
            <a:xfrm rot="1305502">
              <a:off x="6619303" y="4259861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2"/>
            <p:cNvSpPr/>
            <p:nvPr/>
          </p:nvSpPr>
          <p:spPr>
            <a:xfrm rot="-2700000">
              <a:off x="7040428" y="2889549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2"/>
            <p:cNvSpPr/>
            <p:nvPr/>
          </p:nvSpPr>
          <p:spPr>
            <a:xfrm rot="-2700000">
              <a:off x="4333290" y="-343988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2"/>
            <p:cNvSpPr/>
            <p:nvPr/>
          </p:nvSpPr>
          <p:spPr>
            <a:xfrm rot="1305502">
              <a:off x="8805053" y="2843224"/>
              <a:ext cx="379075" cy="515746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2"/>
            <p:cNvSpPr/>
            <p:nvPr/>
          </p:nvSpPr>
          <p:spPr>
            <a:xfrm rot="750061">
              <a:off x="1913329" y="2698892"/>
              <a:ext cx="379070" cy="515739"/>
            </a:xfrm>
            <a:custGeom>
              <a:avLst/>
              <a:gdLst/>
              <a:ahLst/>
              <a:cxnLst/>
              <a:rect l="l" t="t" r="r" b="b"/>
              <a:pathLst>
                <a:path w="6457" h="8785" extrusionOk="0">
                  <a:moveTo>
                    <a:pt x="3896" y="1102"/>
                  </a:moveTo>
                  <a:cubicBezTo>
                    <a:pt x="4365" y="1283"/>
                    <a:pt x="4797" y="1571"/>
                    <a:pt x="4653" y="2329"/>
                  </a:cubicBezTo>
                  <a:cubicBezTo>
                    <a:pt x="4653" y="2761"/>
                    <a:pt x="4184" y="3375"/>
                    <a:pt x="3607" y="4132"/>
                  </a:cubicBezTo>
                  <a:cubicBezTo>
                    <a:pt x="3138" y="3230"/>
                    <a:pt x="2850" y="2617"/>
                    <a:pt x="2994" y="2004"/>
                  </a:cubicBezTo>
                  <a:cubicBezTo>
                    <a:pt x="2994" y="1715"/>
                    <a:pt x="3138" y="1427"/>
                    <a:pt x="3283" y="1283"/>
                  </a:cubicBezTo>
                  <a:cubicBezTo>
                    <a:pt x="3463" y="1102"/>
                    <a:pt x="3607" y="1102"/>
                    <a:pt x="3896" y="1102"/>
                  </a:cubicBezTo>
                  <a:close/>
                  <a:moveTo>
                    <a:pt x="3606" y="0"/>
                  </a:moveTo>
                  <a:cubicBezTo>
                    <a:pt x="3219" y="0"/>
                    <a:pt x="2880" y="142"/>
                    <a:pt x="2561" y="381"/>
                  </a:cubicBezTo>
                  <a:cubicBezTo>
                    <a:pt x="2237" y="669"/>
                    <a:pt x="1948" y="1102"/>
                    <a:pt x="1804" y="1860"/>
                  </a:cubicBezTo>
                  <a:cubicBezTo>
                    <a:pt x="1660" y="2761"/>
                    <a:pt x="2092" y="3807"/>
                    <a:pt x="2706" y="4889"/>
                  </a:cubicBezTo>
                  <a:cubicBezTo>
                    <a:pt x="1804" y="5791"/>
                    <a:pt x="902" y="6512"/>
                    <a:pt x="1" y="7126"/>
                  </a:cubicBezTo>
                  <a:lnTo>
                    <a:pt x="758" y="8027"/>
                  </a:lnTo>
                  <a:cubicBezTo>
                    <a:pt x="902" y="7883"/>
                    <a:pt x="2092" y="6981"/>
                    <a:pt x="3283" y="5935"/>
                  </a:cubicBezTo>
                  <a:cubicBezTo>
                    <a:pt x="4184" y="7270"/>
                    <a:pt x="5411" y="8496"/>
                    <a:pt x="5555" y="8785"/>
                  </a:cubicBezTo>
                  <a:lnTo>
                    <a:pt x="6457" y="8027"/>
                  </a:lnTo>
                  <a:cubicBezTo>
                    <a:pt x="5699" y="7270"/>
                    <a:pt x="4797" y="6224"/>
                    <a:pt x="4184" y="5034"/>
                  </a:cubicBezTo>
                  <a:cubicBezTo>
                    <a:pt x="4942" y="4132"/>
                    <a:pt x="5699" y="3230"/>
                    <a:pt x="5843" y="2329"/>
                  </a:cubicBezTo>
                  <a:cubicBezTo>
                    <a:pt x="5988" y="1102"/>
                    <a:pt x="5086" y="56"/>
                    <a:pt x="4040" y="56"/>
                  </a:cubicBezTo>
                  <a:cubicBezTo>
                    <a:pt x="3888" y="18"/>
                    <a:pt x="3744" y="0"/>
                    <a:pt x="3606" y="0"/>
                  </a:cubicBezTo>
                  <a:close/>
                </a:path>
              </a:pathLst>
            </a:custGeom>
            <a:solidFill>
              <a:srgbClr val="E7DFD8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0" name="Google Shape;390;p22"/>
          <p:cNvSpPr txBox="1">
            <a:spLocks noGrp="1"/>
          </p:cNvSpPr>
          <p:nvPr>
            <p:ph type="title"/>
          </p:nvPr>
        </p:nvSpPr>
        <p:spPr>
          <a:xfrm>
            <a:off x="4483800" y="1386513"/>
            <a:ext cx="3940200" cy="760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91" name="Google Shape;391;p22"/>
          <p:cNvSpPr txBox="1">
            <a:spLocks noGrp="1"/>
          </p:cNvSpPr>
          <p:nvPr>
            <p:ph type="subTitle" idx="1"/>
          </p:nvPr>
        </p:nvSpPr>
        <p:spPr>
          <a:xfrm>
            <a:off x="5014500" y="2324250"/>
            <a:ext cx="3409500" cy="161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92" name="Google Shape;392;p22"/>
          <p:cNvGrpSpPr/>
          <p:nvPr/>
        </p:nvGrpSpPr>
        <p:grpSpPr>
          <a:xfrm rot="10800000">
            <a:off x="7946760" y="-3"/>
            <a:ext cx="1197252" cy="1215869"/>
            <a:chOff x="249825" y="1523700"/>
            <a:chExt cx="403550" cy="409825"/>
          </a:xfrm>
        </p:grpSpPr>
        <p:sp>
          <p:nvSpPr>
            <p:cNvPr id="393" name="Google Shape;393;p22"/>
            <p:cNvSpPr/>
            <p:nvPr/>
          </p:nvSpPr>
          <p:spPr>
            <a:xfrm>
              <a:off x="249825" y="1523700"/>
              <a:ext cx="403550" cy="409825"/>
            </a:xfrm>
            <a:custGeom>
              <a:avLst/>
              <a:gdLst/>
              <a:ahLst/>
              <a:cxnLst/>
              <a:rect l="l" t="t" r="r" b="b"/>
              <a:pathLst>
                <a:path w="16142" h="16393" extrusionOk="0">
                  <a:moveTo>
                    <a:pt x="1" y="0"/>
                  </a:moveTo>
                  <a:lnTo>
                    <a:pt x="1" y="16393"/>
                  </a:lnTo>
                  <a:lnTo>
                    <a:pt x="16142" y="16393"/>
                  </a:lnTo>
                  <a:cubicBezTo>
                    <a:pt x="15355" y="12743"/>
                    <a:pt x="12209" y="14159"/>
                    <a:pt x="8402" y="11673"/>
                  </a:cubicBezTo>
                  <a:cubicBezTo>
                    <a:pt x="4595" y="9188"/>
                    <a:pt x="7363" y="5789"/>
                    <a:pt x="5004" y="2360"/>
                  </a:cubicBezTo>
                  <a:cubicBezTo>
                    <a:pt x="3556" y="28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2"/>
            <p:cNvSpPr/>
            <p:nvPr/>
          </p:nvSpPr>
          <p:spPr>
            <a:xfrm>
              <a:off x="417375" y="1724275"/>
              <a:ext cx="81825" cy="71600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5" name="Google Shape;395;p22"/>
          <p:cNvSpPr/>
          <p:nvPr/>
        </p:nvSpPr>
        <p:spPr>
          <a:xfrm rot="5400000">
            <a:off x="-473625" y="4071750"/>
            <a:ext cx="1377854" cy="430611"/>
          </a:xfrm>
          <a:custGeom>
            <a:avLst/>
            <a:gdLst/>
            <a:ahLst/>
            <a:cxnLst/>
            <a:rect l="l" t="t" r="r" b="b"/>
            <a:pathLst>
              <a:path w="22152" h="6923" extrusionOk="0">
                <a:moveTo>
                  <a:pt x="22088" y="0"/>
                </a:moveTo>
                <a:cubicBezTo>
                  <a:pt x="22057" y="0"/>
                  <a:pt x="22025" y="32"/>
                  <a:pt x="22025" y="95"/>
                </a:cubicBezTo>
                <a:cubicBezTo>
                  <a:pt x="21113" y="1007"/>
                  <a:pt x="20201" y="1668"/>
                  <a:pt x="19005" y="2329"/>
                </a:cubicBezTo>
                <a:cubicBezTo>
                  <a:pt x="18753" y="1951"/>
                  <a:pt x="18218" y="1542"/>
                  <a:pt x="17715" y="1416"/>
                </a:cubicBezTo>
                <a:cubicBezTo>
                  <a:pt x="17054" y="1291"/>
                  <a:pt x="16519" y="1165"/>
                  <a:pt x="15859" y="1007"/>
                </a:cubicBezTo>
                <a:lnTo>
                  <a:pt x="15859" y="1007"/>
                </a:lnTo>
                <a:cubicBezTo>
                  <a:pt x="16268" y="1542"/>
                  <a:pt x="16645" y="1951"/>
                  <a:pt x="17180" y="2203"/>
                </a:cubicBezTo>
                <a:cubicBezTo>
                  <a:pt x="17558" y="2455"/>
                  <a:pt x="17967" y="2581"/>
                  <a:pt x="18344" y="2738"/>
                </a:cubicBezTo>
                <a:cubicBezTo>
                  <a:pt x="17841" y="2990"/>
                  <a:pt x="17306" y="3115"/>
                  <a:pt x="16771" y="3367"/>
                </a:cubicBezTo>
                <a:cubicBezTo>
                  <a:pt x="15984" y="2203"/>
                  <a:pt x="14694" y="1416"/>
                  <a:pt x="13247" y="1291"/>
                </a:cubicBezTo>
                <a:lnTo>
                  <a:pt x="13247" y="1291"/>
                </a:lnTo>
                <a:cubicBezTo>
                  <a:pt x="13625" y="1794"/>
                  <a:pt x="14034" y="2329"/>
                  <a:pt x="14568" y="2738"/>
                </a:cubicBezTo>
                <a:cubicBezTo>
                  <a:pt x="14946" y="3115"/>
                  <a:pt x="15481" y="3367"/>
                  <a:pt x="15984" y="3650"/>
                </a:cubicBezTo>
                <a:cubicBezTo>
                  <a:pt x="15198" y="3776"/>
                  <a:pt x="14285" y="3902"/>
                  <a:pt x="13499" y="4028"/>
                </a:cubicBezTo>
                <a:cubicBezTo>
                  <a:pt x="13625" y="3241"/>
                  <a:pt x="13121" y="2581"/>
                  <a:pt x="12586" y="2077"/>
                </a:cubicBezTo>
                <a:cubicBezTo>
                  <a:pt x="11926" y="1668"/>
                  <a:pt x="11265" y="1416"/>
                  <a:pt x="10478" y="1165"/>
                </a:cubicBezTo>
                <a:lnTo>
                  <a:pt x="10478" y="1165"/>
                </a:lnTo>
                <a:cubicBezTo>
                  <a:pt x="11013" y="2329"/>
                  <a:pt x="11800" y="3241"/>
                  <a:pt x="12712" y="4028"/>
                </a:cubicBezTo>
                <a:lnTo>
                  <a:pt x="12209" y="4028"/>
                </a:lnTo>
                <a:cubicBezTo>
                  <a:pt x="11674" y="3902"/>
                  <a:pt x="11265" y="3902"/>
                  <a:pt x="10761" y="3902"/>
                </a:cubicBezTo>
                <a:cubicBezTo>
                  <a:pt x="10352" y="2738"/>
                  <a:pt x="9566" y="1794"/>
                  <a:pt x="8653" y="1165"/>
                </a:cubicBezTo>
                <a:lnTo>
                  <a:pt x="8653" y="1165"/>
                </a:lnTo>
                <a:cubicBezTo>
                  <a:pt x="8779" y="2077"/>
                  <a:pt x="9314" y="2990"/>
                  <a:pt x="10101" y="3776"/>
                </a:cubicBezTo>
                <a:cubicBezTo>
                  <a:pt x="9440" y="3650"/>
                  <a:pt x="8779" y="3524"/>
                  <a:pt x="8118" y="3367"/>
                </a:cubicBezTo>
                <a:cubicBezTo>
                  <a:pt x="8118" y="2738"/>
                  <a:pt x="7993" y="2077"/>
                  <a:pt x="7615" y="1668"/>
                </a:cubicBezTo>
                <a:cubicBezTo>
                  <a:pt x="7332" y="1165"/>
                  <a:pt x="6703" y="756"/>
                  <a:pt x="6168" y="630"/>
                </a:cubicBezTo>
                <a:lnTo>
                  <a:pt x="6168" y="630"/>
                </a:lnTo>
                <a:cubicBezTo>
                  <a:pt x="6293" y="1542"/>
                  <a:pt x="6828" y="2455"/>
                  <a:pt x="7332" y="3115"/>
                </a:cubicBezTo>
                <a:cubicBezTo>
                  <a:pt x="6828" y="2990"/>
                  <a:pt x="6293" y="2864"/>
                  <a:pt x="5759" y="2738"/>
                </a:cubicBezTo>
                <a:cubicBezTo>
                  <a:pt x="5916" y="2203"/>
                  <a:pt x="5633" y="1668"/>
                  <a:pt x="5255" y="1291"/>
                </a:cubicBezTo>
                <a:cubicBezTo>
                  <a:pt x="4846" y="881"/>
                  <a:pt x="4343" y="504"/>
                  <a:pt x="3808" y="221"/>
                </a:cubicBezTo>
                <a:lnTo>
                  <a:pt x="3808" y="221"/>
                </a:lnTo>
                <a:cubicBezTo>
                  <a:pt x="3934" y="756"/>
                  <a:pt x="4185" y="1165"/>
                  <a:pt x="4343" y="1668"/>
                </a:cubicBezTo>
                <a:cubicBezTo>
                  <a:pt x="4469" y="1951"/>
                  <a:pt x="4594" y="2203"/>
                  <a:pt x="4720" y="2329"/>
                </a:cubicBezTo>
                <a:cubicBezTo>
                  <a:pt x="4720" y="2429"/>
                  <a:pt x="4800" y="2529"/>
                  <a:pt x="4896" y="2566"/>
                </a:cubicBezTo>
                <a:lnTo>
                  <a:pt x="4896" y="2566"/>
                </a:lnTo>
                <a:cubicBezTo>
                  <a:pt x="4290" y="2454"/>
                  <a:pt x="3656" y="2450"/>
                  <a:pt x="3021" y="2329"/>
                </a:cubicBezTo>
                <a:cubicBezTo>
                  <a:pt x="2895" y="1951"/>
                  <a:pt x="2360" y="1951"/>
                  <a:pt x="2109" y="1951"/>
                </a:cubicBezTo>
                <a:cubicBezTo>
                  <a:pt x="1322" y="1951"/>
                  <a:pt x="661" y="2077"/>
                  <a:pt x="1" y="2329"/>
                </a:cubicBezTo>
                <a:cubicBezTo>
                  <a:pt x="545" y="2666"/>
                  <a:pt x="1261" y="2896"/>
                  <a:pt x="1936" y="2896"/>
                </a:cubicBezTo>
                <a:cubicBezTo>
                  <a:pt x="2080" y="2896"/>
                  <a:pt x="2222" y="2886"/>
                  <a:pt x="2360" y="2864"/>
                </a:cubicBezTo>
                <a:cubicBezTo>
                  <a:pt x="2486" y="2864"/>
                  <a:pt x="2770" y="2738"/>
                  <a:pt x="2895" y="2581"/>
                </a:cubicBezTo>
                <a:cubicBezTo>
                  <a:pt x="3808" y="2738"/>
                  <a:pt x="4594" y="2864"/>
                  <a:pt x="5507" y="2990"/>
                </a:cubicBezTo>
                <a:cubicBezTo>
                  <a:pt x="4469" y="2990"/>
                  <a:pt x="3399" y="3241"/>
                  <a:pt x="2770" y="4154"/>
                </a:cubicBezTo>
                <a:cubicBezTo>
                  <a:pt x="2935" y="4176"/>
                  <a:pt x="3101" y="4187"/>
                  <a:pt x="3267" y="4187"/>
                </a:cubicBezTo>
                <a:cubicBezTo>
                  <a:pt x="4266" y="4187"/>
                  <a:pt x="5241" y="3790"/>
                  <a:pt x="5916" y="3115"/>
                </a:cubicBezTo>
                <a:cubicBezTo>
                  <a:pt x="6419" y="3241"/>
                  <a:pt x="6954" y="3241"/>
                  <a:pt x="7332" y="3367"/>
                </a:cubicBezTo>
                <a:cubicBezTo>
                  <a:pt x="6545" y="3650"/>
                  <a:pt x="5759" y="4028"/>
                  <a:pt x="5129" y="4563"/>
                </a:cubicBezTo>
                <a:cubicBezTo>
                  <a:pt x="5345" y="4615"/>
                  <a:pt x="5566" y="4640"/>
                  <a:pt x="5788" y="4640"/>
                </a:cubicBezTo>
                <a:cubicBezTo>
                  <a:pt x="6635" y="4640"/>
                  <a:pt x="7495" y="4274"/>
                  <a:pt x="8118" y="3650"/>
                </a:cubicBezTo>
                <a:cubicBezTo>
                  <a:pt x="8779" y="3776"/>
                  <a:pt x="9440" y="3902"/>
                  <a:pt x="10101" y="4028"/>
                </a:cubicBezTo>
                <a:cubicBezTo>
                  <a:pt x="9062" y="4311"/>
                  <a:pt x="7993" y="4814"/>
                  <a:pt x="7080" y="5601"/>
                </a:cubicBezTo>
                <a:cubicBezTo>
                  <a:pt x="7305" y="5645"/>
                  <a:pt x="7529" y="5666"/>
                  <a:pt x="7751" y="5666"/>
                </a:cubicBezTo>
                <a:cubicBezTo>
                  <a:pt x="8958" y="5666"/>
                  <a:pt x="10077" y="5038"/>
                  <a:pt x="10635" y="4028"/>
                </a:cubicBezTo>
                <a:cubicBezTo>
                  <a:pt x="11139" y="4154"/>
                  <a:pt x="11674" y="4154"/>
                  <a:pt x="12209" y="4311"/>
                </a:cubicBezTo>
                <a:lnTo>
                  <a:pt x="12712" y="4311"/>
                </a:lnTo>
                <a:cubicBezTo>
                  <a:pt x="11548" y="4814"/>
                  <a:pt x="10635" y="5601"/>
                  <a:pt x="9849" y="6514"/>
                </a:cubicBezTo>
                <a:cubicBezTo>
                  <a:pt x="10635" y="6514"/>
                  <a:pt x="11422" y="6262"/>
                  <a:pt x="12051" y="5884"/>
                </a:cubicBezTo>
                <a:cubicBezTo>
                  <a:pt x="12586" y="5475"/>
                  <a:pt x="13121" y="4940"/>
                  <a:pt x="13499" y="4311"/>
                </a:cubicBezTo>
                <a:cubicBezTo>
                  <a:pt x="14285" y="4154"/>
                  <a:pt x="15072" y="4028"/>
                  <a:pt x="15859" y="3902"/>
                </a:cubicBezTo>
                <a:lnTo>
                  <a:pt x="15859" y="3902"/>
                </a:lnTo>
                <a:cubicBezTo>
                  <a:pt x="14820" y="4689"/>
                  <a:pt x="13908" y="5601"/>
                  <a:pt x="13782" y="6923"/>
                </a:cubicBezTo>
                <a:cubicBezTo>
                  <a:pt x="14568" y="6671"/>
                  <a:pt x="15355" y="6388"/>
                  <a:pt x="15859" y="5727"/>
                </a:cubicBezTo>
                <a:cubicBezTo>
                  <a:pt x="16393" y="5098"/>
                  <a:pt x="16771" y="4437"/>
                  <a:pt x="16771" y="3650"/>
                </a:cubicBezTo>
                <a:cubicBezTo>
                  <a:pt x="17432" y="3367"/>
                  <a:pt x="17967" y="3241"/>
                  <a:pt x="18501" y="2864"/>
                </a:cubicBezTo>
                <a:lnTo>
                  <a:pt x="18501" y="2864"/>
                </a:lnTo>
                <a:cubicBezTo>
                  <a:pt x="17841" y="3902"/>
                  <a:pt x="17432" y="5098"/>
                  <a:pt x="17306" y="6262"/>
                </a:cubicBezTo>
                <a:cubicBezTo>
                  <a:pt x="17967" y="5884"/>
                  <a:pt x="18344" y="5349"/>
                  <a:pt x="18753" y="4689"/>
                </a:cubicBezTo>
                <a:cubicBezTo>
                  <a:pt x="19005" y="4028"/>
                  <a:pt x="19005" y="3367"/>
                  <a:pt x="19005" y="2738"/>
                </a:cubicBezTo>
                <a:cubicBezTo>
                  <a:pt x="20201" y="2077"/>
                  <a:pt x="21239" y="1291"/>
                  <a:pt x="22151" y="221"/>
                </a:cubicBezTo>
                <a:lnTo>
                  <a:pt x="22151" y="95"/>
                </a:lnTo>
                <a:cubicBezTo>
                  <a:pt x="22151" y="32"/>
                  <a:pt x="22120" y="0"/>
                  <a:pt x="22088" y="0"/>
                </a:cubicBezTo>
                <a:close/>
              </a:path>
            </a:pathLst>
          </a:custGeom>
          <a:solidFill>
            <a:srgbClr val="B7A89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6" name="Google Shape;396;p22"/>
          <p:cNvGrpSpPr/>
          <p:nvPr/>
        </p:nvGrpSpPr>
        <p:grpSpPr>
          <a:xfrm rot="10800000">
            <a:off x="-98051" y="4209343"/>
            <a:ext cx="765905" cy="1041329"/>
            <a:chOff x="1527825" y="2215650"/>
            <a:chExt cx="334325" cy="454550"/>
          </a:xfrm>
        </p:grpSpPr>
        <p:sp>
          <p:nvSpPr>
            <p:cNvPr id="397" name="Google Shape;397;p22"/>
            <p:cNvSpPr/>
            <p:nvPr/>
          </p:nvSpPr>
          <p:spPr>
            <a:xfrm>
              <a:off x="1527825" y="2215650"/>
              <a:ext cx="334325" cy="454550"/>
            </a:xfrm>
            <a:custGeom>
              <a:avLst/>
              <a:gdLst/>
              <a:ahLst/>
              <a:cxnLst/>
              <a:rect l="l" t="t" r="r" b="b"/>
              <a:pathLst>
                <a:path w="13373" h="18182" extrusionOk="0">
                  <a:moveTo>
                    <a:pt x="9939" y="1"/>
                  </a:moveTo>
                  <a:cubicBezTo>
                    <a:pt x="8465" y="1"/>
                    <a:pt x="7392" y="347"/>
                    <a:pt x="5916" y="812"/>
                  </a:cubicBezTo>
                  <a:cubicBezTo>
                    <a:pt x="5129" y="1063"/>
                    <a:pt x="4185" y="1598"/>
                    <a:pt x="3808" y="2102"/>
                  </a:cubicBezTo>
                  <a:cubicBezTo>
                    <a:pt x="3273" y="2637"/>
                    <a:pt x="3021" y="3423"/>
                    <a:pt x="3147" y="4210"/>
                  </a:cubicBezTo>
                  <a:cubicBezTo>
                    <a:pt x="3273" y="4462"/>
                    <a:pt x="3399" y="4619"/>
                    <a:pt x="3399" y="4871"/>
                  </a:cubicBezTo>
                  <a:cubicBezTo>
                    <a:pt x="3556" y="5405"/>
                    <a:pt x="3147" y="5783"/>
                    <a:pt x="2895" y="6035"/>
                  </a:cubicBezTo>
                  <a:cubicBezTo>
                    <a:pt x="2612" y="6318"/>
                    <a:pt x="2234" y="6444"/>
                    <a:pt x="1825" y="6821"/>
                  </a:cubicBezTo>
                  <a:cubicBezTo>
                    <a:pt x="1574" y="7105"/>
                    <a:pt x="1322" y="7608"/>
                    <a:pt x="1574" y="8017"/>
                  </a:cubicBezTo>
                  <a:cubicBezTo>
                    <a:pt x="1699" y="8552"/>
                    <a:pt x="2612" y="8678"/>
                    <a:pt x="2895" y="9338"/>
                  </a:cubicBezTo>
                  <a:cubicBezTo>
                    <a:pt x="3021" y="9842"/>
                    <a:pt x="2612" y="10377"/>
                    <a:pt x="2234" y="10503"/>
                  </a:cubicBezTo>
                  <a:cubicBezTo>
                    <a:pt x="1825" y="10754"/>
                    <a:pt x="1322" y="10912"/>
                    <a:pt x="787" y="11163"/>
                  </a:cubicBezTo>
                  <a:cubicBezTo>
                    <a:pt x="409" y="11415"/>
                    <a:pt x="0" y="11824"/>
                    <a:pt x="126" y="12328"/>
                  </a:cubicBezTo>
                  <a:cubicBezTo>
                    <a:pt x="252" y="12988"/>
                    <a:pt x="1196" y="13114"/>
                    <a:pt x="1574" y="13649"/>
                  </a:cubicBezTo>
                  <a:cubicBezTo>
                    <a:pt x="1983" y="14058"/>
                    <a:pt x="1983" y="14562"/>
                    <a:pt x="1825" y="15222"/>
                  </a:cubicBezTo>
                  <a:cubicBezTo>
                    <a:pt x="1825" y="15757"/>
                    <a:pt x="1574" y="16261"/>
                    <a:pt x="1574" y="16795"/>
                  </a:cubicBezTo>
                  <a:cubicBezTo>
                    <a:pt x="1574" y="17330"/>
                    <a:pt x="1825" y="17991"/>
                    <a:pt x="2360" y="18117"/>
                  </a:cubicBezTo>
                  <a:cubicBezTo>
                    <a:pt x="2477" y="18161"/>
                    <a:pt x="2593" y="18181"/>
                    <a:pt x="2707" y="18181"/>
                  </a:cubicBezTo>
                  <a:cubicBezTo>
                    <a:pt x="3241" y="18181"/>
                    <a:pt x="3726" y="17745"/>
                    <a:pt x="3933" y="17330"/>
                  </a:cubicBezTo>
                  <a:cubicBezTo>
                    <a:pt x="4342" y="16670"/>
                    <a:pt x="4342" y="16009"/>
                    <a:pt x="4594" y="15348"/>
                  </a:cubicBezTo>
                  <a:cubicBezTo>
                    <a:pt x="4846" y="14687"/>
                    <a:pt x="5255" y="14310"/>
                    <a:pt x="5916" y="14310"/>
                  </a:cubicBezTo>
                  <a:cubicBezTo>
                    <a:pt x="6227" y="14310"/>
                    <a:pt x="6644" y="14758"/>
                    <a:pt x="7151" y="14758"/>
                  </a:cubicBezTo>
                  <a:cubicBezTo>
                    <a:pt x="7260" y="14758"/>
                    <a:pt x="7372" y="14737"/>
                    <a:pt x="7489" y="14687"/>
                  </a:cubicBezTo>
                  <a:cubicBezTo>
                    <a:pt x="8275" y="14436"/>
                    <a:pt x="7992" y="13397"/>
                    <a:pt x="7866" y="12737"/>
                  </a:cubicBezTo>
                  <a:cubicBezTo>
                    <a:pt x="7866" y="12202"/>
                    <a:pt x="7866" y="11415"/>
                    <a:pt x="8401" y="11163"/>
                  </a:cubicBezTo>
                  <a:cubicBezTo>
                    <a:pt x="8590" y="11100"/>
                    <a:pt x="8818" y="11100"/>
                    <a:pt x="9066" y="11100"/>
                  </a:cubicBezTo>
                  <a:cubicBezTo>
                    <a:pt x="9314" y="11100"/>
                    <a:pt x="9581" y="11100"/>
                    <a:pt x="9849" y="11038"/>
                  </a:cubicBezTo>
                  <a:cubicBezTo>
                    <a:pt x="10352" y="10912"/>
                    <a:pt x="10635" y="10251"/>
                    <a:pt x="10635" y="9590"/>
                  </a:cubicBezTo>
                  <a:cubicBezTo>
                    <a:pt x="10635" y="9055"/>
                    <a:pt x="10352" y="8395"/>
                    <a:pt x="10352" y="7891"/>
                  </a:cubicBezTo>
                  <a:cubicBezTo>
                    <a:pt x="10352" y="7230"/>
                    <a:pt x="10635" y="6570"/>
                    <a:pt x="11265" y="6444"/>
                  </a:cubicBezTo>
                  <a:cubicBezTo>
                    <a:pt x="11351" y="6417"/>
                    <a:pt x="11436" y="6407"/>
                    <a:pt x="11520" y="6407"/>
                  </a:cubicBezTo>
                  <a:cubicBezTo>
                    <a:pt x="11750" y="6407"/>
                    <a:pt x="11974" y="6480"/>
                    <a:pt x="12204" y="6480"/>
                  </a:cubicBezTo>
                  <a:cubicBezTo>
                    <a:pt x="12289" y="6480"/>
                    <a:pt x="12374" y="6470"/>
                    <a:pt x="12460" y="6444"/>
                  </a:cubicBezTo>
                  <a:cubicBezTo>
                    <a:pt x="12995" y="6318"/>
                    <a:pt x="13247" y="5783"/>
                    <a:pt x="13247" y="5405"/>
                  </a:cubicBezTo>
                  <a:cubicBezTo>
                    <a:pt x="13373" y="4871"/>
                    <a:pt x="13247" y="4462"/>
                    <a:pt x="12995" y="3958"/>
                  </a:cubicBezTo>
                  <a:cubicBezTo>
                    <a:pt x="12712" y="3172"/>
                    <a:pt x="12208" y="1724"/>
                    <a:pt x="11925" y="938"/>
                  </a:cubicBezTo>
                  <a:cubicBezTo>
                    <a:pt x="11674" y="277"/>
                    <a:pt x="11139" y="151"/>
                    <a:pt x="10635" y="25"/>
                  </a:cubicBezTo>
                  <a:cubicBezTo>
                    <a:pt x="10392" y="9"/>
                    <a:pt x="10161" y="1"/>
                    <a:pt x="9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2"/>
            <p:cNvSpPr/>
            <p:nvPr/>
          </p:nvSpPr>
          <p:spPr>
            <a:xfrm>
              <a:off x="1557725" y="2222550"/>
              <a:ext cx="275325" cy="376825"/>
            </a:xfrm>
            <a:custGeom>
              <a:avLst/>
              <a:gdLst/>
              <a:ahLst/>
              <a:cxnLst/>
              <a:rect l="l" t="t" r="r" b="b"/>
              <a:pathLst>
                <a:path w="11013" h="15073" extrusionOk="0">
                  <a:moveTo>
                    <a:pt x="10226" y="1"/>
                  </a:moveTo>
                  <a:cubicBezTo>
                    <a:pt x="9943" y="787"/>
                    <a:pt x="9691" y="1574"/>
                    <a:pt x="9282" y="2487"/>
                  </a:cubicBezTo>
                  <a:cubicBezTo>
                    <a:pt x="8002" y="3174"/>
                    <a:pt x="6579" y="3504"/>
                    <a:pt x="5107" y="3504"/>
                  </a:cubicBezTo>
                  <a:cubicBezTo>
                    <a:pt x="4626" y="3504"/>
                    <a:pt x="4139" y="3469"/>
                    <a:pt x="3650" y="3399"/>
                  </a:cubicBezTo>
                  <a:cubicBezTo>
                    <a:pt x="3524" y="3399"/>
                    <a:pt x="3524" y="3556"/>
                    <a:pt x="3524" y="3556"/>
                  </a:cubicBezTo>
                  <a:cubicBezTo>
                    <a:pt x="3524" y="3682"/>
                    <a:pt x="3524" y="3682"/>
                    <a:pt x="3650" y="3682"/>
                  </a:cubicBezTo>
                  <a:cubicBezTo>
                    <a:pt x="4110" y="3745"/>
                    <a:pt x="4577" y="3776"/>
                    <a:pt x="5042" y="3776"/>
                  </a:cubicBezTo>
                  <a:cubicBezTo>
                    <a:pt x="6451" y="3776"/>
                    <a:pt x="7847" y="3487"/>
                    <a:pt x="9030" y="2896"/>
                  </a:cubicBezTo>
                  <a:lnTo>
                    <a:pt x="9030" y="2896"/>
                  </a:lnTo>
                  <a:cubicBezTo>
                    <a:pt x="9030" y="3021"/>
                    <a:pt x="8904" y="3273"/>
                    <a:pt x="8779" y="3399"/>
                  </a:cubicBezTo>
                  <a:cubicBezTo>
                    <a:pt x="8118" y="4595"/>
                    <a:pt x="7457" y="5633"/>
                    <a:pt x="6670" y="6703"/>
                  </a:cubicBezTo>
                  <a:cubicBezTo>
                    <a:pt x="5736" y="6947"/>
                    <a:pt x="4749" y="7085"/>
                    <a:pt x="3777" y="7085"/>
                  </a:cubicBezTo>
                  <a:cubicBezTo>
                    <a:pt x="3244" y="7085"/>
                    <a:pt x="2715" y="7044"/>
                    <a:pt x="2203" y="6954"/>
                  </a:cubicBezTo>
                  <a:cubicBezTo>
                    <a:pt x="2077" y="6954"/>
                    <a:pt x="2077" y="7080"/>
                    <a:pt x="1951" y="7080"/>
                  </a:cubicBezTo>
                  <a:cubicBezTo>
                    <a:pt x="1951" y="7206"/>
                    <a:pt x="2077" y="7206"/>
                    <a:pt x="2077" y="7206"/>
                  </a:cubicBezTo>
                  <a:cubicBezTo>
                    <a:pt x="2623" y="7313"/>
                    <a:pt x="3187" y="7357"/>
                    <a:pt x="3756" y="7357"/>
                  </a:cubicBezTo>
                  <a:cubicBezTo>
                    <a:pt x="4693" y="7357"/>
                    <a:pt x="5643" y="7237"/>
                    <a:pt x="6545" y="7080"/>
                  </a:cubicBezTo>
                  <a:lnTo>
                    <a:pt x="6545" y="7080"/>
                  </a:lnTo>
                  <a:cubicBezTo>
                    <a:pt x="6293" y="7206"/>
                    <a:pt x="6136" y="7489"/>
                    <a:pt x="6010" y="7741"/>
                  </a:cubicBezTo>
                  <a:cubicBezTo>
                    <a:pt x="5758" y="8119"/>
                    <a:pt x="5349" y="8528"/>
                    <a:pt x="5097" y="9062"/>
                  </a:cubicBezTo>
                  <a:cubicBezTo>
                    <a:pt x="4720" y="9692"/>
                    <a:pt x="4185" y="10353"/>
                    <a:pt x="3776" y="11139"/>
                  </a:cubicBezTo>
                  <a:cubicBezTo>
                    <a:pt x="2810" y="11583"/>
                    <a:pt x="1822" y="11832"/>
                    <a:pt x="777" y="11832"/>
                  </a:cubicBezTo>
                  <a:cubicBezTo>
                    <a:pt x="563" y="11832"/>
                    <a:pt x="346" y="11821"/>
                    <a:pt x="126" y="11800"/>
                  </a:cubicBezTo>
                  <a:cubicBezTo>
                    <a:pt x="0" y="11800"/>
                    <a:pt x="0" y="11800"/>
                    <a:pt x="0" y="11926"/>
                  </a:cubicBezTo>
                  <a:cubicBezTo>
                    <a:pt x="0" y="11926"/>
                    <a:pt x="0" y="12052"/>
                    <a:pt x="126" y="12052"/>
                  </a:cubicBezTo>
                  <a:cubicBezTo>
                    <a:pt x="1290" y="12052"/>
                    <a:pt x="2486" y="11926"/>
                    <a:pt x="3524" y="11548"/>
                  </a:cubicBezTo>
                  <a:lnTo>
                    <a:pt x="3524" y="11548"/>
                  </a:lnTo>
                  <a:cubicBezTo>
                    <a:pt x="2863" y="12586"/>
                    <a:pt x="2360" y="13625"/>
                    <a:pt x="1951" y="14946"/>
                  </a:cubicBezTo>
                  <a:lnTo>
                    <a:pt x="2077" y="15072"/>
                  </a:lnTo>
                  <a:cubicBezTo>
                    <a:pt x="2203" y="15072"/>
                    <a:pt x="2203" y="15072"/>
                    <a:pt x="2203" y="14946"/>
                  </a:cubicBezTo>
                  <a:cubicBezTo>
                    <a:pt x="2863" y="12838"/>
                    <a:pt x="4059" y="11013"/>
                    <a:pt x="5223" y="9314"/>
                  </a:cubicBezTo>
                  <a:lnTo>
                    <a:pt x="5223" y="9314"/>
                  </a:lnTo>
                  <a:cubicBezTo>
                    <a:pt x="5097" y="10478"/>
                    <a:pt x="5223" y="11800"/>
                    <a:pt x="5506" y="12995"/>
                  </a:cubicBezTo>
                  <a:cubicBezTo>
                    <a:pt x="5506" y="13121"/>
                    <a:pt x="5632" y="13121"/>
                    <a:pt x="5632" y="13121"/>
                  </a:cubicBezTo>
                  <a:cubicBezTo>
                    <a:pt x="5758" y="13121"/>
                    <a:pt x="5758" y="12995"/>
                    <a:pt x="5758" y="12995"/>
                  </a:cubicBezTo>
                  <a:cubicBezTo>
                    <a:pt x="5349" y="11548"/>
                    <a:pt x="5349" y="10101"/>
                    <a:pt x="5632" y="8779"/>
                  </a:cubicBezTo>
                  <a:cubicBezTo>
                    <a:pt x="5758" y="8528"/>
                    <a:pt x="6010" y="8119"/>
                    <a:pt x="6293" y="7867"/>
                  </a:cubicBezTo>
                  <a:cubicBezTo>
                    <a:pt x="6670" y="7206"/>
                    <a:pt x="7079" y="6703"/>
                    <a:pt x="7457" y="6042"/>
                  </a:cubicBezTo>
                  <a:cubicBezTo>
                    <a:pt x="7457" y="7206"/>
                    <a:pt x="7709" y="8528"/>
                    <a:pt x="8118" y="9566"/>
                  </a:cubicBezTo>
                  <a:cubicBezTo>
                    <a:pt x="8118" y="9692"/>
                    <a:pt x="8244" y="9692"/>
                    <a:pt x="8244" y="9692"/>
                  </a:cubicBezTo>
                  <a:cubicBezTo>
                    <a:pt x="8369" y="9566"/>
                    <a:pt x="8369" y="9566"/>
                    <a:pt x="8369" y="9440"/>
                  </a:cubicBezTo>
                  <a:cubicBezTo>
                    <a:pt x="7992" y="8276"/>
                    <a:pt x="7709" y="6954"/>
                    <a:pt x="7709" y="5633"/>
                  </a:cubicBezTo>
                  <a:cubicBezTo>
                    <a:pt x="8118" y="4972"/>
                    <a:pt x="8653" y="4343"/>
                    <a:pt x="9030" y="3556"/>
                  </a:cubicBezTo>
                  <a:cubicBezTo>
                    <a:pt x="9282" y="3021"/>
                    <a:pt x="9565" y="2361"/>
                    <a:pt x="9817" y="1826"/>
                  </a:cubicBezTo>
                  <a:cubicBezTo>
                    <a:pt x="9943" y="2896"/>
                    <a:pt x="10226" y="3934"/>
                    <a:pt x="10729" y="4846"/>
                  </a:cubicBezTo>
                  <a:cubicBezTo>
                    <a:pt x="10729" y="4972"/>
                    <a:pt x="10729" y="4972"/>
                    <a:pt x="10855" y="4972"/>
                  </a:cubicBezTo>
                  <a:cubicBezTo>
                    <a:pt x="10855" y="4846"/>
                    <a:pt x="11012" y="4846"/>
                    <a:pt x="10855" y="4720"/>
                  </a:cubicBezTo>
                  <a:cubicBezTo>
                    <a:pt x="10352" y="3682"/>
                    <a:pt x="10069" y="2487"/>
                    <a:pt x="10069" y="1322"/>
                  </a:cubicBezTo>
                  <a:cubicBezTo>
                    <a:pt x="10226" y="913"/>
                    <a:pt x="10352" y="536"/>
                    <a:pt x="10352" y="127"/>
                  </a:cubicBezTo>
                  <a:lnTo>
                    <a:pt x="102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2"/>
            <p:cNvSpPr/>
            <p:nvPr/>
          </p:nvSpPr>
          <p:spPr>
            <a:xfrm>
              <a:off x="1527825" y="2235925"/>
              <a:ext cx="334325" cy="434275"/>
            </a:xfrm>
            <a:custGeom>
              <a:avLst/>
              <a:gdLst/>
              <a:ahLst/>
              <a:cxnLst/>
              <a:rect l="l" t="t" r="r" b="b"/>
              <a:pathLst>
                <a:path w="13373" h="17371" extrusionOk="0">
                  <a:moveTo>
                    <a:pt x="5916" y="1"/>
                  </a:moveTo>
                  <a:cubicBezTo>
                    <a:pt x="5129" y="252"/>
                    <a:pt x="4185" y="787"/>
                    <a:pt x="3808" y="1291"/>
                  </a:cubicBezTo>
                  <a:cubicBezTo>
                    <a:pt x="3273" y="1826"/>
                    <a:pt x="3021" y="2612"/>
                    <a:pt x="3147" y="3399"/>
                  </a:cubicBezTo>
                  <a:cubicBezTo>
                    <a:pt x="3273" y="3651"/>
                    <a:pt x="3399" y="3808"/>
                    <a:pt x="3399" y="4060"/>
                  </a:cubicBezTo>
                  <a:cubicBezTo>
                    <a:pt x="3556" y="4594"/>
                    <a:pt x="3147" y="4972"/>
                    <a:pt x="2895" y="5224"/>
                  </a:cubicBezTo>
                  <a:cubicBezTo>
                    <a:pt x="2612" y="5507"/>
                    <a:pt x="2234" y="5633"/>
                    <a:pt x="1825" y="6010"/>
                  </a:cubicBezTo>
                  <a:cubicBezTo>
                    <a:pt x="1574" y="6294"/>
                    <a:pt x="1322" y="6797"/>
                    <a:pt x="1574" y="7206"/>
                  </a:cubicBezTo>
                  <a:cubicBezTo>
                    <a:pt x="1699" y="7741"/>
                    <a:pt x="2612" y="7867"/>
                    <a:pt x="2895" y="8527"/>
                  </a:cubicBezTo>
                  <a:cubicBezTo>
                    <a:pt x="3021" y="9031"/>
                    <a:pt x="2612" y="9566"/>
                    <a:pt x="2234" y="9692"/>
                  </a:cubicBezTo>
                  <a:cubicBezTo>
                    <a:pt x="1825" y="9943"/>
                    <a:pt x="1322" y="10101"/>
                    <a:pt x="787" y="10352"/>
                  </a:cubicBezTo>
                  <a:cubicBezTo>
                    <a:pt x="409" y="10604"/>
                    <a:pt x="0" y="11013"/>
                    <a:pt x="126" y="11517"/>
                  </a:cubicBezTo>
                  <a:cubicBezTo>
                    <a:pt x="252" y="12177"/>
                    <a:pt x="1196" y="12303"/>
                    <a:pt x="1574" y="12838"/>
                  </a:cubicBezTo>
                  <a:cubicBezTo>
                    <a:pt x="1983" y="13247"/>
                    <a:pt x="1983" y="13751"/>
                    <a:pt x="1825" y="14411"/>
                  </a:cubicBezTo>
                  <a:cubicBezTo>
                    <a:pt x="1825" y="14946"/>
                    <a:pt x="1574" y="15450"/>
                    <a:pt x="1574" y="15984"/>
                  </a:cubicBezTo>
                  <a:cubicBezTo>
                    <a:pt x="1574" y="16519"/>
                    <a:pt x="1825" y="17180"/>
                    <a:pt x="2360" y="17306"/>
                  </a:cubicBezTo>
                  <a:cubicBezTo>
                    <a:pt x="2477" y="17350"/>
                    <a:pt x="2593" y="17370"/>
                    <a:pt x="2707" y="17370"/>
                  </a:cubicBezTo>
                  <a:cubicBezTo>
                    <a:pt x="3241" y="17370"/>
                    <a:pt x="3726" y="16934"/>
                    <a:pt x="3933" y="16519"/>
                  </a:cubicBezTo>
                  <a:cubicBezTo>
                    <a:pt x="4342" y="15859"/>
                    <a:pt x="4342" y="15198"/>
                    <a:pt x="4594" y="14537"/>
                  </a:cubicBezTo>
                  <a:cubicBezTo>
                    <a:pt x="4846" y="13876"/>
                    <a:pt x="5255" y="13499"/>
                    <a:pt x="5916" y="13499"/>
                  </a:cubicBezTo>
                  <a:cubicBezTo>
                    <a:pt x="6227" y="13499"/>
                    <a:pt x="6644" y="13947"/>
                    <a:pt x="7151" y="13947"/>
                  </a:cubicBezTo>
                  <a:cubicBezTo>
                    <a:pt x="7260" y="13947"/>
                    <a:pt x="7372" y="13926"/>
                    <a:pt x="7489" y="13876"/>
                  </a:cubicBezTo>
                  <a:cubicBezTo>
                    <a:pt x="8275" y="13625"/>
                    <a:pt x="7992" y="12586"/>
                    <a:pt x="7866" y="11926"/>
                  </a:cubicBezTo>
                  <a:cubicBezTo>
                    <a:pt x="7866" y="11391"/>
                    <a:pt x="7866" y="10604"/>
                    <a:pt x="8401" y="10352"/>
                  </a:cubicBezTo>
                  <a:cubicBezTo>
                    <a:pt x="8590" y="10289"/>
                    <a:pt x="8818" y="10289"/>
                    <a:pt x="9066" y="10289"/>
                  </a:cubicBezTo>
                  <a:cubicBezTo>
                    <a:pt x="9314" y="10289"/>
                    <a:pt x="9581" y="10289"/>
                    <a:pt x="9849" y="10227"/>
                  </a:cubicBezTo>
                  <a:cubicBezTo>
                    <a:pt x="10352" y="10101"/>
                    <a:pt x="10635" y="9440"/>
                    <a:pt x="10635" y="8779"/>
                  </a:cubicBezTo>
                  <a:cubicBezTo>
                    <a:pt x="10635" y="8244"/>
                    <a:pt x="10352" y="7584"/>
                    <a:pt x="10352" y="7080"/>
                  </a:cubicBezTo>
                  <a:cubicBezTo>
                    <a:pt x="10352" y="6419"/>
                    <a:pt x="10635" y="5759"/>
                    <a:pt x="11265" y="5633"/>
                  </a:cubicBezTo>
                  <a:cubicBezTo>
                    <a:pt x="11351" y="5606"/>
                    <a:pt x="11436" y="5596"/>
                    <a:pt x="11520" y="5596"/>
                  </a:cubicBezTo>
                  <a:cubicBezTo>
                    <a:pt x="11750" y="5596"/>
                    <a:pt x="11974" y="5669"/>
                    <a:pt x="12204" y="5669"/>
                  </a:cubicBezTo>
                  <a:cubicBezTo>
                    <a:pt x="12289" y="5669"/>
                    <a:pt x="12374" y="5659"/>
                    <a:pt x="12460" y="5633"/>
                  </a:cubicBezTo>
                  <a:cubicBezTo>
                    <a:pt x="12995" y="5507"/>
                    <a:pt x="13247" y="4972"/>
                    <a:pt x="13247" y="4594"/>
                  </a:cubicBezTo>
                  <a:cubicBezTo>
                    <a:pt x="13373" y="4185"/>
                    <a:pt x="13247" y="3808"/>
                    <a:pt x="13121" y="3525"/>
                  </a:cubicBezTo>
                  <a:lnTo>
                    <a:pt x="13121" y="4060"/>
                  </a:lnTo>
                  <a:cubicBezTo>
                    <a:pt x="12995" y="4311"/>
                    <a:pt x="12712" y="4594"/>
                    <a:pt x="12460" y="4720"/>
                  </a:cubicBezTo>
                  <a:cubicBezTo>
                    <a:pt x="12405" y="4733"/>
                    <a:pt x="12351" y="4739"/>
                    <a:pt x="12298" y="4739"/>
                  </a:cubicBezTo>
                  <a:cubicBezTo>
                    <a:pt x="11845" y="4739"/>
                    <a:pt x="11492" y="4298"/>
                    <a:pt x="11013" y="4185"/>
                  </a:cubicBezTo>
                  <a:cubicBezTo>
                    <a:pt x="10478" y="4185"/>
                    <a:pt x="9975" y="4594"/>
                    <a:pt x="9849" y="4972"/>
                  </a:cubicBezTo>
                  <a:cubicBezTo>
                    <a:pt x="9691" y="5507"/>
                    <a:pt x="9691" y="6010"/>
                    <a:pt x="9849" y="6545"/>
                  </a:cubicBezTo>
                  <a:cubicBezTo>
                    <a:pt x="9975" y="7080"/>
                    <a:pt x="10100" y="7458"/>
                    <a:pt x="10100" y="7993"/>
                  </a:cubicBezTo>
                  <a:cubicBezTo>
                    <a:pt x="10100" y="8244"/>
                    <a:pt x="10100" y="8653"/>
                    <a:pt x="9975" y="8905"/>
                  </a:cubicBezTo>
                  <a:cubicBezTo>
                    <a:pt x="9750" y="9005"/>
                    <a:pt x="9546" y="9203"/>
                    <a:pt x="9345" y="9203"/>
                  </a:cubicBezTo>
                  <a:cubicBezTo>
                    <a:pt x="9293" y="9203"/>
                    <a:pt x="9240" y="9189"/>
                    <a:pt x="9188" y="9157"/>
                  </a:cubicBezTo>
                  <a:cubicBezTo>
                    <a:pt x="8905" y="9157"/>
                    <a:pt x="8779" y="9031"/>
                    <a:pt x="8527" y="9031"/>
                  </a:cubicBezTo>
                  <a:cubicBezTo>
                    <a:pt x="8460" y="9015"/>
                    <a:pt x="8395" y="9008"/>
                    <a:pt x="8332" y="9008"/>
                  </a:cubicBezTo>
                  <a:cubicBezTo>
                    <a:pt x="7899" y="9008"/>
                    <a:pt x="7579" y="9362"/>
                    <a:pt x="7332" y="9692"/>
                  </a:cubicBezTo>
                  <a:cubicBezTo>
                    <a:pt x="7206" y="10227"/>
                    <a:pt x="7206" y="10730"/>
                    <a:pt x="7332" y="11265"/>
                  </a:cubicBezTo>
                  <a:cubicBezTo>
                    <a:pt x="7332" y="11800"/>
                    <a:pt x="7489" y="12303"/>
                    <a:pt x="7332" y="12712"/>
                  </a:cubicBezTo>
                  <a:cubicBezTo>
                    <a:pt x="7332" y="12964"/>
                    <a:pt x="7080" y="13373"/>
                    <a:pt x="6828" y="13373"/>
                  </a:cubicBezTo>
                  <a:cubicBezTo>
                    <a:pt x="6419" y="13373"/>
                    <a:pt x="6293" y="12838"/>
                    <a:pt x="6042" y="12586"/>
                  </a:cubicBezTo>
                  <a:cubicBezTo>
                    <a:pt x="5935" y="12479"/>
                    <a:pt x="5796" y="12435"/>
                    <a:pt x="5644" y="12435"/>
                  </a:cubicBezTo>
                  <a:cubicBezTo>
                    <a:pt x="5392" y="12435"/>
                    <a:pt x="5101" y="12555"/>
                    <a:pt x="4846" y="12712"/>
                  </a:cubicBezTo>
                  <a:cubicBezTo>
                    <a:pt x="4594" y="12838"/>
                    <a:pt x="4468" y="13247"/>
                    <a:pt x="4342" y="13625"/>
                  </a:cubicBezTo>
                  <a:cubicBezTo>
                    <a:pt x="4185" y="14034"/>
                    <a:pt x="4185" y="14411"/>
                    <a:pt x="4059" y="14820"/>
                  </a:cubicBezTo>
                  <a:cubicBezTo>
                    <a:pt x="3933" y="15072"/>
                    <a:pt x="3808" y="15324"/>
                    <a:pt x="3556" y="15607"/>
                  </a:cubicBezTo>
                  <a:cubicBezTo>
                    <a:pt x="3414" y="15670"/>
                    <a:pt x="3249" y="15701"/>
                    <a:pt x="3084" y="15701"/>
                  </a:cubicBezTo>
                  <a:cubicBezTo>
                    <a:pt x="2919" y="15701"/>
                    <a:pt x="2754" y="15670"/>
                    <a:pt x="2612" y="15607"/>
                  </a:cubicBezTo>
                  <a:cubicBezTo>
                    <a:pt x="2360" y="15450"/>
                    <a:pt x="2234" y="15198"/>
                    <a:pt x="2234" y="14820"/>
                  </a:cubicBezTo>
                  <a:cubicBezTo>
                    <a:pt x="2234" y="14537"/>
                    <a:pt x="2234" y="14160"/>
                    <a:pt x="2360" y="13876"/>
                  </a:cubicBezTo>
                  <a:cubicBezTo>
                    <a:pt x="2486" y="13499"/>
                    <a:pt x="2486" y="13090"/>
                    <a:pt x="2360" y="12586"/>
                  </a:cubicBezTo>
                  <a:cubicBezTo>
                    <a:pt x="2360" y="12177"/>
                    <a:pt x="2109" y="11800"/>
                    <a:pt x="1699" y="11674"/>
                  </a:cubicBezTo>
                  <a:cubicBezTo>
                    <a:pt x="1448" y="11517"/>
                    <a:pt x="1196" y="11391"/>
                    <a:pt x="1039" y="11265"/>
                  </a:cubicBezTo>
                  <a:cubicBezTo>
                    <a:pt x="913" y="11013"/>
                    <a:pt x="1039" y="10604"/>
                    <a:pt x="1322" y="10478"/>
                  </a:cubicBezTo>
                  <a:cubicBezTo>
                    <a:pt x="1574" y="10352"/>
                    <a:pt x="1825" y="10227"/>
                    <a:pt x="2109" y="10227"/>
                  </a:cubicBezTo>
                  <a:cubicBezTo>
                    <a:pt x="2297" y="10289"/>
                    <a:pt x="2462" y="10321"/>
                    <a:pt x="2612" y="10321"/>
                  </a:cubicBezTo>
                  <a:cubicBezTo>
                    <a:pt x="2761" y="10321"/>
                    <a:pt x="2895" y="10289"/>
                    <a:pt x="3021" y="10227"/>
                  </a:cubicBezTo>
                  <a:cubicBezTo>
                    <a:pt x="3399" y="10227"/>
                    <a:pt x="3808" y="9818"/>
                    <a:pt x="3933" y="9440"/>
                  </a:cubicBezTo>
                  <a:cubicBezTo>
                    <a:pt x="4059" y="8905"/>
                    <a:pt x="3933" y="8527"/>
                    <a:pt x="3556" y="8118"/>
                  </a:cubicBezTo>
                  <a:cubicBezTo>
                    <a:pt x="3399" y="7993"/>
                    <a:pt x="3147" y="7867"/>
                    <a:pt x="2895" y="7741"/>
                  </a:cubicBezTo>
                  <a:cubicBezTo>
                    <a:pt x="2769" y="7458"/>
                    <a:pt x="2486" y="7332"/>
                    <a:pt x="2486" y="7080"/>
                  </a:cubicBezTo>
                  <a:cubicBezTo>
                    <a:pt x="2486" y="6671"/>
                    <a:pt x="2769" y="6419"/>
                    <a:pt x="3147" y="6294"/>
                  </a:cubicBezTo>
                  <a:cubicBezTo>
                    <a:pt x="3399" y="6168"/>
                    <a:pt x="3808" y="6168"/>
                    <a:pt x="4059" y="5885"/>
                  </a:cubicBezTo>
                  <a:cubicBezTo>
                    <a:pt x="4846" y="5633"/>
                    <a:pt x="5129" y="4594"/>
                    <a:pt x="4720" y="3808"/>
                  </a:cubicBezTo>
                  <a:cubicBezTo>
                    <a:pt x="4468" y="3525"/>
                    <a:pt x="4059" y="3273"/>
                    <a:pt x="3933" y="2738"/>
                  </a:cubicBezTo>
                  <a:cubicBezTo>
                    <a:pt x="3682" y="2235"/>
                    <a:pt x="4185" y="1574"/>
                    <a:pt x="4594" y="1039"/>
                  </a:cubicBezTo>
                  <a:cubicBezTo>
                    <a:pt x="4972" y="661"/>
                    <a:pt x="5507" y="252"/>
                    <a:pt x="5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 /><Relationship Id="rId3" Type="http://schemas.openxmlformats.org/officeDocument/2006/relationships/slideLayout" Target="../slideLayouts/slideLayout3.xml" /><Relationship Id="rId7" Type="http://schemas.openxmlformats.org/officeDocument/2006/relationships/slideLayout" Target="../slideLayouts/slideLayout7.xml" /><Relationship Id="rId12" Type="http://schemas.openxmlformats.org/officeDocument/2006/relationships/theme" Target="../theme/theme1.xml" /><Relationship Id="rId2" Type="http://schemas.openxmlformats.org/officeDocument/2006/relationships/slideLayout" Target="../slideLayouts/slideLayout2.xml" /><Relationship Id="rId1" Type="http://schemas.openxmlformats.org/officeDocument/2006/relationships/slideLayout" Target="../slideLayouts/slideLayout1.xml" /><Relationship Id="rId6" Type="http://schemas.openxmlformats.org/officeDocument/2006/relationships/slideLayout" Target="../slideLayouts/slideLayout6.xml" /><Relationship Id="rId11" Type="http://schemas.openxmlformats.org/officeDocument/2006/relationships/slideLayout" Target="../slideLayouts/slideLayout11.xml" /><Relationship Id="rId5" Type="http://schemas.openxmlformats.org/officeDocument/2006/relationships/slideLayout" Target="../slideLayouts/slideLayout5.xml" /><Relationship Id="rId10" Type="http://schemas.openxmlformats.org/officeDocument/2006/relationships/slideLayout" Target="../slideLayouts/slideLayout10.xml" /><Relationship Id="rId4" Type="http://schemas.openxmlformats.org/officeDocument/2006/relationships/slideLayout" Target="../slideLayouts/slideLayout4.xml" /><Relationship Id="rId9" Type="http://schemas.openxmlformats.org/officeDocument/2006/relationships/slideLayout" Target="../slideLayouts/slideLayout9.xml" 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oppins"/>
              <a:buNone/>
              <a:defRPr sz="36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"/>
              <a:buNone/>
              <a:defRPr sz="28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"/>
              <a:buNone/>
              <a:defRPr sz="28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"/>
              <a:buNone/>
              <a:defRPr sz="28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"/>
              <a:buNone/>
              <a:defRPr sz="28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"/>
              <a:buNone/>
              <a:defRPr sz="28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"/>
              <a:buNone/>
              <a:defRPr sz="28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"/>
              <a:buNone/>
              <a:defRPr sz="28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"/>
              <a:buNone/>
              <a:defRPr sz="28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ontserrat"/>
              <a:buChar char="●"/>
              <a:defRPr sz="16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ontserrat"/>
              <a:buChar char="○"/>
              <a:defRPr sz="16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ontserrat"/>
              <a:buChar char="■"/>
              <a:defRPr sz="16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ontserrat"/>
              <a:buChar char="●"/>
              <a:defRPr sz="16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ontserrat"/>
              <a:buChar char="○"/>
              <a:defRPr sz="16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ontserrat"/>
              <a:buChar char="■"/>
              <a:defRPr sz="16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ontserrat"/>
              <a:buChar char="●"/>
              <a:defRPr sz="16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ontserrat"/>
              <a:buChar char="○"/>
              <a:defRPr sz="16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Montserrat"/>
              <a:buChar char="■"/>
              <a:defRPr sz="16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2" r:id="rId4"/>
    <p:sldLayoutId id="2147483658" r:id="rId5"/>
    <p:sldLayoutId id="2147483659" r:id="rId6"/>
    <p:sldLayoutId id="2147483660" r:id="rId7"/>
    <p:sldLayoutId id="2147483662" r:id="rId8"/>
    <p:sldLayoutId id="2147483668" r:id="rId9"/>
    <p:sldLayoutId id="2147483669" r:id="rId10"/>
    <p:sldLayoutId id="214748367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 /><Relationship Id="rId1" Type="http://schemas.openxmlformats.org/officeDocument/2006/relationships/slideLayout" Target="../slideLayouts/slideLayout1.xml" 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 /><Relationship Id="rId1" Type="http://schemas.openxmlformats.org/officeDocument/2006/relationships/slideLayout" Target="../slideLayouts/slideLayout4.xml" 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 /><Relationship Id="rId1" Type="http://schemas.openxmlformats.org/officeDocument/2006/relationships/slideLayout" Target="../slideLayouts/slideLayout2.xml" 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 /><Relationship Id="rId1" Type="http://schemas.openxmlformats.org/officeDocument/2006/relationships/slideLayout" Target="../slideLayouts/slideLayout3.xml" 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 /><Relationship Id="rId1" Type="http://schemas.openxmlformats.org/officeDocument/2006/relationships/slideLayout" Target="../slideLayouts/slideLayout2.xml" 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 /><Relationship Id="rId1" Type="http://schemas.openxmlformats.org/officeDocument/2006/relationships/slideLayout" Target="../slideLayouts/slideLayout7.xml" 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 /><Relationship Id="rId1" Type="http://schemas.openxmlformats.org/officeDocument/2006/relationships/slideLayout" Target="../slideLayouts/slideLayout3.xml" 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 /><Relationship Id="rId1" Type="http://schemas.openxmlformats.org/officeDocument/2006/relationships/slideLayout" Target="../slideLayouts/slideLayout3.xml" 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 /><Relationship Id="rId2" Type="http://schemas.openxmlformats.org/officeDocument/2006/relationships/notesSlide" Target="../notesSlides/notesSlide17.xml" /><Relationship Id="rId1" Type="http://schemas.openxmlformats.org/officeDocument/2006/relationships/slideLayout" Target="../slideLayouts/slideLayout3.xml" 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 /><Relationship Id="rId1" Type="http://schemas.openxmlformats.org/officeDocument/2006/relationships/slideLayout" Target="../slideLayouts/slideLayout3.xml" 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 /><Relationship Id="rId1" Type="http://schemas.openxmlformats.org/officeDocument/2006/relationships/slideLayout" Target="../slideLayouts/slideLayout9.xml" 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 /><Relationship Id="rId1" Type="http://schemas.openxmlformats.org/officeDocument/2006/relationships/slideLayout" Target="../slideLayouts/slideLayout6.xml" 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 /><Relationship Id="rId1" Type="http://schemas.openxmlformats.org/officeDocument/2006/relationships/slideLayout" Target="../slideLayouts/slideLayout10.xml" 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 /><Relationship Id="rId1" Type="http://schemas.openxmlformats.org/officeDocument/2006/relationships/slideLayout" Target="../slideLayouts/slideLayout1.xml" 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 /><Relationship Id="rId1" Type="http://schemas.openxmlformats.org/officeDocument/2006/relationships/slideLayout" Target="../slideLayouts/slideLayout2.xml" 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 /><Relationship Id="rId1" Type="http://schemas.openxmlformats.org/officeDocument/2006/relationships/slideLayout" Target="../slideLayouts/slideLayout8.xml" 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 /><Relationship Id="rId1" Type="http://schemas.openxmlformats.org/officeDocument/2006/relationships/slideLayout" Target="../slideLayouts/slideLayout2.xml" 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 /><Relationship Id="rId1" Type="http://schemas.openxmlformats.org/officeDocument/2006/relationships/slideLayout" Target="../slideLayouts/slideLayout4.xml" 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 /><Relationship Id="rId1" Type="http://schemas.openxmlformats.org/officeDocument/2006/relationships/slideLayout" Target="../slideLayouts/slideLayout4.xml" 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 /><Relationship Id="rId1" Type="http://schemas.openxmlformats.org/officeDocument/2006/relationships/slideLayout" Target="../slideLayouts/slideLayout2.xml" 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 /><Relationship Id="rId1" Type="http://schemas.openxmlformats.org/officeDocument/2006/relationships/slideLayout" Target="../slideLayouts/slideLayout4.xml" 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p28"/>
          <p:cNvSpPr txBox="1">
            <a:spLocks noGrp="1"/>
          </p:cNvSpPr>
          <p:nvPr>
            <p:ph type="ctrTitle"/>
          </p:nvPr>
        </p:nvSpPr>
        <p:spPr>
          <a:xfrm>
            <a:off x="4182375" y="-198576"/>
            <a:ext cx="2869200" cy="214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en-GB" sz="1800" dirty="0">
                <a:solidFill>
                  <a:schemeClr val="tx1">
                    <a:lumMod val="75000"/>
                  </a:schemeClr>
                </a:solidFill>
                <a:latin typeface="Baskerville Old Face" panose="02020602080505020303" pitchFamily="18" charset="0"/>
              </a:rPr>
              <a:t>Libyan International Medical University</a:t>
            </a:r>
            <a:br>
              <a:rPr lang="en-GB" sz="1800" dirty="0">
                <a:solidFill>
                  <a:schemeClr val="tx1">
                    <a:lumMod val="75000"/>
                  </a:schemeClr>
                </a:solidFill>
                <a:latin typeface="Baskerville Old Face" panose="02020602080505020303" pitchFamily="18" charset="0"/>
              </a:rPr>
            </a:br>
            <a:r>
              <a:rPr lang="en-GB" sz="1800" dirty="0">
                <a:solidFill>
                  <a:schemeClr val="tx1">
                    <a:lumMod val="75000"/>
                  </a:schemeClr>
                </a:solidFill>
                <a:latin typeface="Baskerville Old Face" panose="02020602080505020303" pitchFamily="18" charset="0"/>
              </a:rPr>
              <a:t>Faculty Of </a:t>
            </a:r>
            <a:r>
              <a:rPr lang="en-US" sz="1800" dirty="0">
                <a:solidFill>
                  <a:schemeClr val="tx1">
                    <a:lumMod val="75000"/>
                  </a:schemeClr>
                </a:solidFill>
                <a:latin typeface="Baskerville Old Face" panose="02020602080505020303" pitchFamily="18" charset="0"/>
              </a:rPr>
              <a:t>AMS</a:t>
            </a:r>
            <a:br>
              <a:rPr lang="en-US" sz="1800" dirty="0">
                <a:solidFill>
                  <a:schemeClr val="tx1">
                    <a:lumMod val="75000"/>
                  </a:schemeClr>
                </a:solidFill>
                <a:latin typeface="Baskerville Old Face" panose="02020602080505020303" pitchFamily="18" charset="0"/>
              </a:rPr>
            </a:br>
            <a:r>
              <a:rPr lang="en-US" sz="1800" dirty="0">
                <a:solidFill>
                  <a:schemeClr val="tx1">
                    <a:lumMod val="75000"/>
                  </a:schemeClr>
                </a:solidFill>
                <a:latin typeface="Baskerville Old Face" panose="02020602080505020303" pitchFamily="18" charset="0"/>
              </a:rPr>
              <a:t>2022_2023</a:t>
            </a:r>
            <a:endParaRPr lang="en-US" sz="1800" dirty="0"/>
          </a:p>
        </p:txBody>
      </p:sp>
      <p:sp>
        <p:nvSpPr>
          <p:cNvPr id="429" name="Google Shape;429;p28"/>
          <p:cNvSpPr txBox="1">
            <a:spLocks noGrp="1"/>
          </p:cNvSpPr>
          <p:nvPr>
            <p:ph type="subTitle" idx="1"/>
          </p:nvPr>
        </p:nvSpPr>
        <p:spPr>
          <a:xfrm>
            <a:off x="5203538" y="1583188"/>
            <a:ext cx="3602400" cy="91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latin typeface="Montserrat"/>
                <a:ea typeface="Montserrat"/>
                <a:cs typeface="Montserrat"/>
                <a:sym typeface="Montserrat"/>
              </a:rPr>
              <a:t>Stages of development of HIV </a:t>
            </a:r>
            <a:endParaRPr sz="2800" dirty="0"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430" name="Google Shape;430;p28"/>
          <p:cNvGrpSpPr/>
          <p:nvPr/>
        </p:nvGrpSpPr>
        <p:grpSpPr>
          <a:xfrm>
            <a:off x="204273" y="-508309"/>
            <a:ext cx="4195131" cy="5654587"/>
            <a:chOff x="204273" y="-508309"/>
            <a:chExt cx="4195131" cy="5654587"/>
          </a:xfrm>
        </p:grpSpPr>
        <p:grpSp>
          <p:nvGrpSpPr>
            <p:cNvPr id="431" name="Google Shape;431;p28"/>
            <p:cNvGrpSpPr/>
            <p:nvPr/>
          </p:nvGrpSpPr>
          <p:grpSpPr>
            <a:xfrm>
              <a:off x="204273" y="-508309"/>
              <a:ext cx="4195131" cy="3963434"/>
              <a:chOff x="413873" y="-508309"/>
              <a:chExt cx="4195131" cy="3963434"/>
            </a:xfrm>
          </p:grpSpPr>
          <p:sp>
            <p:nvSpPr>
              <p:cNvPr id="432" name="Google Shape;432;p28"/>
              <p:cNvSpPr/>
              <p:nvPr/>
            </p:nvSpPr>
            <p:spPr>
              <a:xfrm>
                <a:off x="586900" y="-451175"/>
                <a:ext cx="3906300" cy="39063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33" name="Google Shape;433;p28"/>
              <p:cNvGrpSpPr/>
              <p:nvPr/>
            </p:nvGrpSpPr>
            <p:grpSpPr>
              <a:xfrm rot="10800000">
                <a:off x="413873" y="-508309"/>
                <a:ext cx="4195131" cy="3963180"/>
                <a:chOff x="5896549" y="300590"/>
                <a:chExt cx="1402397" cy="1324858"/>
              </a:xfrm>
            </p:grpSpPr>
            <p:sp>
              <p:nvSpPr>
                <p:cNvPr id="434" name="Google Shape;434;p28"/>
                <p:cNvSpPr/>
                <p:nvPr/>
              </p:nvSpPr>
              <p:spPr>
                <a:xfrm>
                  <a:off x="6152516" y="1156737"/>
                  <a:ext cx="203723" cy="214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27" h="28707" extrusionOk="0">
                      <a:moveTo>
                        <a:pt x="6317" y="1"/>
                      </a:moveTo>
                      <a:cubicBezTo>
                        <a:pt x="4550" y="1"/>
                        <a:pt x="2989" y="845"/>
                        <a:pt x="2163" y="3522"/>
                      </a:cubicBezTo>
                      <a:cubicBezTo>
                        <a:pt x="0" y="10195"/>
                        <a:pt x="2945" y="12693"/>
                        <a:pt x="5890" y="17651"/>
                      </a:cubicBezTo>
                      <a:cubicBezTo>
                        <a:pt x="8114" y="21623"/>
                        <a:pt x="15639" y="28706"/>
                        <a:pt x="20504" y="28706"/>
                      </a:cubicBezTo>
                      <a:cubicBezTo>
                        <a:pt x="21758" y="28706"/>
                        <a:pt x="22834" y="28236"/>
                        <a:pt x="23598" y="27121"/>
                      </a:cubicBezTo>
                      <a:cubicBezTo>
                        <a:pt x="27326" y="21864"/>
                        <a:pt x="17857" y="17204"/>
                        <a:pt x="18640" y="11910"/>
                      </a:cubicBezTo>
                      <a:cubicBezTo>
                        <a:pt x="19572" y="6467"/>
                        <a:pt x="16142" y="3224"/>
                        <a:pt x="13645" y="2292"/>
                      </a:cubicBezTo>
                      <a:cubicBezTo>
                        <a:pt x="11820" y="1743"/>
                        <a:pt x="8856" y="1"/>
                        <a:pt x="631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435;p28"/>
                <p:cNvSpPr/>
                <p:nvPr/>
              </p:nvSpPr>
              <p:spPr>
                <a:xfrm>
                  <a:off x="6600144" y="1129281"/>
                  <a:ext cx="136434" cy="159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1" h="21435" extrusionOk="0">
                      <a:moveTo>
                        <a:pt x="16158" y="1"/>
                      </a:moveTo>
                      <a:cubicBezTo>
                        <a:pt x="15410" y="1"/>
                        <a:pt x="14430" y="910"/>
                        <a:pt x="13248" y="3179"/>
                      </a:cubicBezTo>
                      <a:cubicBezTo>
                        <a:pt x="9520" y="10150"/>
                        <a:pt x="4264" y="16824"/>
                        <a:pt x="1766" y="17606"/>
                      </a:cubicBezTo>
                      <a:cubicBezTo>
                        <a:pt x="0" y="18160"/>
                        <a:pt x="1123" y="21434"/>
                        <a:pt x="3685" y="21434"/>
                      </a:cubicBezTo>
                      <a:cubicBezTo>
                        <a:pt x="4746" y="21434"/>
                        <a:pt x="6055" y="20872"/>
                        <a:pt x="7507" y="19321"/>
                      </a:cubicBezTo>
                      <a:cubicBezTo>
                        <a:pt x="12465" y="13878"/>
                        <a:pt x="16678" y="11865"/>
                        <a:pt x="17461" y="8137"/>
                      </a:cubicBezTo>
                      <a:cubicBezTo>
                        <a:pt x="18301" y="4217"/>
                        <a:pt x="17768" y="1"/>
                        <a:pt x="161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" name="Google Shape;436;p28"/>
                <p:cNvSpPr/>
                <p:nvPr/>
              </p:nvSpPr>
              <p:spPr>
                <a:xfrm>
                  <a:off x="5927673" y="300590"/>
                  <a:ext cx="1324858" cy="1324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714" h="177714" extrusionOk="0">
                      <a:moveTo>
                        <a:pt x="88876" y="3095"/>
                      </a:moveTo>
                      <a:cubicBezTo>
                        <a:pt x="136072" y="3095"/>
                        <a:pt x="174619" y="41642"/>
                        <a:pt x="174619" y="88839"/>
                      </a:cubicBezTo>
                      <a:cubicBezTo>
                        <a:pt x="174619" y="136221"/>
                        <a:pt x="136072" y="174769"/>
                        <a:pt x="88876" y="174769"/>
                      </a:cubicBezTo>
                      <a:cubicBezTo>
                        <a:pt x="41493" y="174769"/>
                        <a:pt x="2946" y="136221"/>
                        <a:pt x="2946" y="88839"/>
                      </a:cubicBezTo>
                      <a:cubicBezTo>
                        <a:pt x="2946" y="41642"/>
                        <a:pt x="41493" y="3095"/>
                        <a:pt x="88876" y="3095"/>
                      </a:cubicBezTo>
                      <a:close/>
                      <a:moveTo>
                        <a:pt x="88876" y="1"/>
                      </a:moveTo>
                      <a:cubicBezTo>
                        <a:pt x="39778" y="1"/>
                        <a:pt x="1" y="39928"/>
                        <a:pt x="1" y="88839"/>
                      </a:cubicBezTo>
                      <a:cubicBezTo>
                        <a:pt x="1" y="137936"/>
                        <a:pt x="39778" y="177714"/>
                        <a:pt x="88876" y="177714"/>
                      </a:cubicBezTo>
                      <a:cubicBezTo>
                        <a:pt x="137787" y="177714"/>
                        <a:pt x="177713" y="137936"/>
                        <a:pt x="177713" y="88839"/>
                      </a:cubicBezTo>
                      <a:cubicBezTo>
                        <a:pt x="177713" y="39928"/>
                        <a:pt x="137787" y="1"/>
                        <a:pt x="888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" name="Google Shape;437;p28"/>
                <p:cNvSpPr/>
                <p:nvPr/>
              </p:nvSpPr>
              <p:spPr>
                <a:xfrm>
                  <a:off x="6396906" y="872933"/>
                  <a:ext cx="848677" cy="745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40" h="100009" extrusionOk="0">
                      <a:moveTo>
                        <a:pt x="106094" y="0"/>
                      </a:moveTo>
                      <a:cubicBezTo>
                        <a:pt x="103267" y="0"/>
                        <a:pt x="100030" y="685"/>
                        <a:pt x="97362" y="3081"/>
                      </a:cubicBezTo>
                      <a:cubicBezTo>
                        <a:pt x="91173" y="8673"/>
                        <a:pt x="79356" y="11134"/>
                        <a:pt x="74994" y="11767"/>
                      </a:cubicBezTo>
                      <a:cubicBezTo>
                        <a:pt x="70670" y="12401"/>
                        <a:pt x="54490" y="11134"/>
                        <a:pt x="52626" y="27910"/>
                      </a:cubicBezTo>
                      <a:cubicBezTo>
                        <a:pt x="50762" y="44686"/>
                        <a:pt x="50762" y="51545"/>
                        <a:pt x="43306" y="55870"/>
                      </a:cubicBezTo>
                      <a:cubicBezTo>
                        <a:pt x="36988" y="59565"/>
                        <a:pt x="36024" y="67276"/>
                        <a:pt x="26805" y="67276"/>
                      </a:cubicBezTo>
                      <a:cubicBezTo>
                        <a:pt x="25144" y="67276"/>
                        <a:pt x="23215" y="67026"/>
                        <a:pt x="20938" y="66457"/>
                      </a:cubicBezTo>
                      <a:cubicBezTo>
                        <a:pt x="16867" y="65439"/>
                        <a:pt x="13446" y="64930"/>
                        <a:pt x="10636" y="64930"/>
                      </a:cubicBezTo>
                      <a:cubicBezTo>
                        <a:pt x="3153" y="64930"/>
                        <a:pt x="1" y="68541"/>
                        <a:pt x="435" y="75777"/>
                      </a:cubicBezTo>
                      <a:cubicBezTo>
                        <a:pt x="1038" y="85212"/>
                        <a:pt x="4442" y="90732"/>
                        <a:pt x="18160" y="90732"/>
                      </a:cubicBezTo>
                      <a:cubicBezTo>
                        <a:pt x="18860" y="90732"/>
                        <a:pt x="19587" y="90718"/>
                        <a:pt x="20342" y="90689"/>
                      </a:cubicBezTo>
                      <a:cubicBezTo>
                        <a:pt x="24426" y="90522"/>
                        <a:pt x="28125" y="90399"/>
                        <a:pt x="31359" y="90399"/>
                      </a:cubicBezTo>
                      <a:cubicBezTo>
                        <a:pt x="40403" y="90399"/>
                        <a:pt x="45804" y="91361"/>
                        <a:pt x="45804" y="95013"/>
                      </a:cubicBezTo>
                      <a:cubicBezTo>
                        <a:pt x="45804" y="96738"/>
                        <a:pt x="42006" y="96951"/>
                        <a:pt x="37039" y="96951"/>
                      </a:cubicBezTo>
                      <a:cubicBezTo>
                        <a:pt x="35412" y="96951"/>
                        <a:pt x="33659" y="96928"/>
                        <a:pt x="31874" y="96928"/>
                      </a:cubicBezTo>
                      <a:cubicBezTo>
                        <a:pt x="25793" y="96928"/>
                        <a:pt x="19329" y="97192"/>
                        <a:pt x="16129" y="99524"/>
                      </a:cubicBezTo>
                      <a:cubicBezTo>
                        <a:pt x="19224" y="99860"/>
                        <a:pt x="22504" y="100009"/>
                        <a:pt x="25934" y="100009"/>
                      </a:cubicBezTo>
                      <a:cubicBezTo>
                        <a:pt x="74398" y="100009"/>
                        <a:pt x="113839" y="60716"/>
                        <a:pt x="113839" y="12066"/>
                      </a:cubicBezTo>
                      <a:cubicBezTo>
                        <a:pt x="113839" y="9121"/>
                        <a:pt x="113690" y="6026"/>
                        <a:pt x="113355" y="3081"/>
                      </a:cubicBezTo>
                      <a:cubicBezTo>
                        <a:pt x="113057" y="1814"/>
                        <a:pt x="112907" y="1217"/>
                        <a:pt x="112907" y="1217"/>
                      </a:cubicBezTo>
                      <a:cubicBezTo>
                        <a:pt x="112907" y="1217"/>
                        <a:pt x="109864" y="0"/>
                        <a:pt x="1060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" name="Google Shape;438;p28"/>
                <p:cNvSpPr/>
                <p:nvPr/>
              </p:nvSpPr>
              <p:spPr>
                <a:xfrm>
                  <a:off x="5934621" y="313376"/>
                  <a:ext cx="928818" cy="885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90" h="118787" extrusionOk="0">
                      <a:moveTo>
                        <a:pt x="76126" y="1"/>
                      </a:moveTo>
                      <a:cubicBezTo>
                        <a:pt x="33105" y="5742"/>
                        <a:pt x="1" y="42574"/>
                        <a:pt x="1" y="87124"/>
                      </a:cubicBezTo>
                      <a:cubicBezTo>
                        <a:pt x="1" y="97860"/>
                        <a:pt x="1865" y="107963"/>
                        <a:pt x="5295" y="117283"/>
                      </a:cubicBezTo>
                      <a:cubicBezTo>
                        <a:pt x="7892" y="118144"/>
                        <a:pt x="10738" y="118786"/>
                        <a:pt x="13399" y="118786"/>
                      </a:cubicBezTo>
                      <a:cubicBezTo>
                        <a:pt x="17421" y="118786"/>
                        <a:pt x="21022" y="117319"/>
                        <a:pt x="22704" y="112921"/>
                      </a:cubicBezTo>
                      <a:cubicBezTo>
                        <a:pt x="27663" y="99873"/>
                        <a:pt x="22071" y="92417"/>
                        <a:pt x="28296" y="83731"/>
                      </a:cubicBezTo>
                      <a:cubicBezTo>
                        <a:pt x="34485" y="75008"/>
                        <a:pt x="15845" y="70050"/>
                        <a:pt x="16479" y="61363"/>
                      </a:cubicBezTo>
                      <a:cubicBezTo>
                        <a:pt x="16741" y="57746"/>
                        <a:pt x="18498" y="56270"/>
                        <a:pt x="20772" y="56270"/>
                      </a:cubicBezTo>
                      <a:cubicBezTo>
                        <a:pt x="23982" y="56270"/>
                        <a:pt x="28225" y="59212"/>
                        <a:pt x="30757" y="63227"/>
                      </a:cubicBezTo>
                      <a:cubicBezTo>
                        <a:pt x="31456" y="64321"/>
                        <a:pt x="32203" y="64760"/>
                        <a:pt x="32990" y="64760"/>
                      </a:cubicBezTo>
                      <a:cubicBezTo>
                        <a:pt x="36207" y="64760"/>
                        <a:pt x="40093" y="57424"/>
                        <a:pt x="44114" y="57424"/>
                      </a:cubicBezTo>
                      <a:cubicBezTo>
                        <a:pt x="45247" y="57424"/>
                        <a:pt x="46390" y="58006"/>
                        <a:pt x="47533" y="59499"/>
                      </a:cubicBezTo>
                      <a:cubicBezTo>
                        <a:pt x="50290" y="63065"/>
                        <a:pt x="53412" y="64204"/>
                        <a:pt x="56305" y="64204"/>
                      </a:cubicBezTo>
                      <a:cubicBezTo>
                        <a:pt x="59944" y="64204"/>
                        <a:pt x="63218" y="62402"/>
                        <a:pt x="64942" y="61363"/>
                      </a:cubicBezTo>
                      <a:cubicBezTo>
                        <a:pt x="65083" y="61278"/>
                        <a:pt x="65248" y="61237"/>
                        <a:pt x="65433" y="61237"/>
                      </a:cubicBezTo>
                      <a:cubicBezTo>
                        <a:pt x="69307" y="61237"/>
                        <a:pt x="82209" y="79219"/>
                        <a:pt x="79220" y="89323"/>
                      </a:cubicBezTo>
                      <a:cubicBezTo>
                        <a:pt x="78326" y="92372"/>
                        <a:pt x="79456" y="93761"/>
                        <a:pt x="81604" y="93761"/>
                      </a:cubicBezTo>
                      <a:cubicBezTo>
                        <a:pt x="86889" y="93761"/>
                        <a:pt x="98341" y="85350"/>
                        <a:pt x="100992" y="72547"/>
                      </a:cubicBezTo>
                      <a:cubicBezTo>
                        <a:pt x="104720" y="54504"/>
                        <a:pt x="95400" y="42090"/>
                        <a:pt x="104086" y="39592"/>
                      </a:cubicBezTo>
                      <a:cubicBezTo>
                        <a:pt x="112772" y="37131"/>
                        <a:pt x="124590" y="29042"/>
                        <a:pt x="114040" y="19722"/>
                      </a:cubicBezTo>
                      <a:cubicBezTo>
                        <a:pt x="103452" y="10402"/>
                        <a:pt x="89808" y="19088"/>
                        <a:pt x="85446" y="9768"/>
                      </a:cubicBezTo>
                      <a:cubicBezTo>
                        <a:pt x="83731" y="6525"/>
                        <a:pt x="80302" y="2946"/>
                        <a:pt x="761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439;p28"/>
                <p:cNvSpPr/>
                <p:nvPr/>
              </p:nvSpPr>
              <p:spPr>
                <a:xfrm>
                  <a:off x="6169745" y="1466754"/>
                  <a:ext cx="155086" cy="96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03" h="12899" extrusionOk="0">
                      <a:moveTo>
                        <a:pt x="1" y="0"/>
                      </a:moveTo>
                      <a:cubicBezTo>
                        <a:pt x="6226" y="5294"/>
                        <a:pt x="13198" y="9618"/>
                        <a:pt x="20803" y="12899"/>
                      </a:cubicBezTo>
                      <a:cubicBezTo>
                        <a:pt x="20057" y="9954"/>
                        <a:pt x="18491" y="6971"/>
                        <a:pt x="15994" y="4660"/>
                      </a:cubicBezTo>
                      <a:cubicBezTo>
                        <a:pt x="11967" y="1230"/>
                        <a:pt x="5593" y="149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" name="Google Shape;440;p28"/>
                <p:cNvSpPr/>
                <p:nvPr/>
              </p:nvSpPr>
              <p:spPr>
                <a:xfrm>
                  <a:off x="6864543" y="378130"/>
                  <a:ext cx="346300" cy="430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52" h="57807" extrusionOk="0">
                      <a:moveTo>
                        <a:pt x="2648" y="1"/>
                      </a:moveTo>
                      <a:lnTo>
                        <a:pt x="2648" y="1"/>
                      </a:lnTo>
                      <a:cubicBezTo>
                        <a:pt x="1082" y="2350"/>
                        <a:pt x="1" y="6227"/>
                        <a:pt x="4363" y="10253"/>
                      </a:cubicBezTo>
                      <a:cubicBezTo>
                        <a:pt x="11334" y="16926"/>
                        <a:pt x="15994" y="19424"/>
                        <a:pt x="16329" y="26432"/>
                      </a:cubicBezTo>
                      <a:cubicBezTo>
                        <a:pt x="16777" y="33404"/>
                        <a:pt x="4027" y="35901"/>
                        <a:pt x="5742" y="42425"/>
                      </a:cubicBezTo>
                      <a:cubicBezTo>
                        <a:pt x="7193" y="48609"/>
                        <a:pt x="10244" y="51463"/>
                        <a:pt x="15994" y="51463"/>
                      </a:cubicBezTo>
                      <a:cubicBezTo>
                        <a:pt x="16449" y="51463"/>
                        <a:pt x="16921" y="51445"/>
                        <a:pt x="17411" y="51410"/>
                      </a:cubicBezTo>
                      <a:cubicBezTo>
                        <a:pt x="19884" y="51297"/>
                        <a:pt x="22470" y="51001"/>
                        <a:pt x="24998" y="51001"/>
                      </a:cubicBezTo>
                      <a:cubicBezTo>
                        <a:pt x="29138" y="51001"/>
                        <a:pt x="33121" y="51793"/>
                        <a:pt x="36200" y="55473"/>
                      </a:cubicBezTo>
                      <a:cubicBezTo>
                        <a:pt x="37606" y="57049"/>
                        <a:pt x="39090" y="57806"/>
                        <a:pt x="40492" y="57806"/>
                      </a:cubicBezTo>
                      <a:cubicBezTo>
                        <a:pt x="43104" y="57806"/>
                        <a:pt x="45433" y="55180"/>
                        <a:pt x="46452" y="50329"/>
                      </a:cubicBezTo>
                      <a:cubicBezTo>
                        <a:pt x="38996" y="28445"/>
                        <a:pt x="23152" y="10253"/>
                        <a:pt x="26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" name="Google Shape;441;p28"/>
                <p:cNvSpPr/>
                <p:nvPr/>
              </p:nvSpPr>
              <p:spPr>
                <a:xfrm>
                  <a:off x="7194382" y="969065"/>
                  <a:ext cx="78993" cy="291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96" h="39062" extrusionOk="0">
                      <a:moveTo>
                        <a:pt x="9813" y="0"/>
                      </a:moveTo>
                      <a:cubicBezTo>
                        <a:pt x="9496" y="0"/>
                        <a:pt x="9179" y="196"/>
                        <a:pt x="9179" y="587"/>
                      </a:cubicBezTo>
                      <a:cubicBezTo>
                        <a:pt x="9365" y="7111"/>
                        <a:pt x="8582" y="13635"/>
                        <a:pt x="7166" y="20010"/>
                      </a:cubicBezTo>
                      <a:cubicBezTo>
                        <a:pt x="5935" y="26199"/>
                        <a:pt x="4072" y="32723"/>
                        <a:pt x="344" y="38165"/>
                      </a:cubicBezTo>
                      <a:cubicBezTo>
                        <a:pt x="1" y="38614"/>
                        <a:pt x="460" y="39062"/>
                        <a:pt x="916" y="39062"/>
                      </a:cubicBezTo>
                      <a:cubicBezTo>
                        <a:pt x="1105" y="39062"/>
                        <a:pt x="1294" y="38985"/>
                        <a:pt x="1425" y="38799"/>
                      </a:cubicBezTo>
                      <a:cubicBezTo>
                        <a:pt x="5302" y="33356"/>
                        <a:pt x="7017" y="26683"/>
                        <a:pt x="8433" y="20308"/>
                      </a:cubicBezTo>
                      <a:cubicBezTo>
                        <a:pt x="9813" y="13784"/>
                        <a:pt x="10595" y="7111"/>
                        <a:pt x="10446" y="587"/>
                      </a:cubicBezTo>
                      <a:cubicBezTo>
                        <a:pt x="10446" y="196"/>
                        <a:pt x="10129" y="0"/>
                        <a:pt x="981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" name="Google Shape;442;p28"/>
                <p:cNvSpPr/>
                <p:nvPr/>
              </p:nvSpPr>
              <p:spPr>
                <a:xfrm>
                  <a:off x="7282977" y="916761"/>
                  <a:ext cx="15969" cy="991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3298" extrusionOk="0">
                      <a:moveTo>
                        <a:pt x="810" y="0"/>
                      </a:moveTo>
                      <a:cubicBezTo>
                        <a:pt x="426" y="0"/>
                        <a:pt x="1" y="309"/>
                        <a:pt x="91" y="781"/>
                      </a:cubicBezTo>
                      <a:cubicBezTo>
                        <a:pt x="725" y="4807"/>
                        <a:pt x="874" y="8684"/>
                        <a:pt x="426" y="12711"/>
                      </a:cubicBezTo>
                      <a:cubicBezTo>
                        <a:pt x="352" y="13102"/>
                        <a:pt x="622" y="13298"/>
                        <a:pt x="930" y="13298"/>
                      </a:cubicBezTo>
                      <a:cubicBezTo>
                        <a:pt x="1237" y="13298"/>
                        <a:pt x="1582" y="13102"/>
                        <a:pt x="1657" y="12711"/>
                      </a:cubicBezTo>
                      <a:cubicBezTo>
                        <a:pt x="2141" y="8535"/>
                        <a:pt x="1955" y="4658"/>
                        <a:pt x="1358" y="446"/>
                      </a:cubicBezTo>
                      <a:cubicBezTo>
                        <a:pt x="1299" y="135"/>
                        <a:pt x="1063" y="0"/>
                        <a:pt x="8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443;p28"/>
                <p:cNvSpPr/>
                <p:nvPr/>
              </p:nvSpPr>
              <p:spPr>
                <a:xfrm>
                  <a:off x="5898770" y="838006"/>
                  <a:ext cx="23901" cy="87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11746" extrusionOk="0">
                      <a:moveTo>
                        <a:pt x="2431" y="1"/>
                      </a:moveTo>
                      <a:cubicBezTo>
                        <a:pt x="2173" y="1"/>
                        <a:pt x="1926" y="140"/>
                        <a:pt x="1865" y="459"/>
                      </a:cubicBezTo>
                      <a:cubicBezTo>
                        <a:pt x="933" y="4038"/>
                        <a:pt x="299" y="7617"/>
                        <a:pt x="1" y="11159"/>
                      </a:cubicBezTo>
                      <a:cubicBezTo>
                        <a:pt x="1" y="11550"/>
                        <a:pt x="308" y="11746"/>
                        <a:pt x="616" y="11746"/>
                      </a:cubicBezTo>
                      <a:cubicBezTo>
                        <a:pt x="924" y="11746"/>
                        <a:pt x="1231" y="11550"/>
                        <a:pt x="1231" y="11159"/>
                      </a:cubicBezTo>
                      <a:cubicBezTo>
                        <a:pt x="1567" y="7617"/>
                        <a:pt x="2163" y="4187"/>
                        <a:pt x="3095" y="758"/>
                      </a:cubicBezTo>
                      <a:cubicBezTo>
                        <a:pt x="3205" y="294"/>
                        <a:pt x="2806" y="1"/>
                        <a:pt x="24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" name="Google Shape;444;p28"/>
                <p:cNvSpPr/>
                <p:nvPr/>
              </p:nvSpPr>
              <p:spPr>
                <a:xfrm>
                  <a:off x="5896549" y="944814"/>
                  <a:ext cx="9177" cy="5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" h="7373" extrusionOk="0">
                      <a:moveTo>
                        <a:pt x="616" y="1"/>
                      </a:moveTo>
                      <a:cubicBezTo>
                        <a:pt x="308" y="1"/>
                        <a:pt x="1" y="187"/>
                        <a:pt x="1" y="560"/>
                      </a:cubicBezTo>
                      <a:lnTo>
                        <a:pt x="1" y="6785"/>
                      </a:lnTo>
                      <a:cubicBezTo>
                        <a:pt x="1" y="7177"/>
                        <a:pt x="308" y="7373"/>
                        <a:pt x="616" y="7373"/>
                      </a:cubicBezTo>
                      <a:cubicBezTo>
                        <a:pt x="923" y="7373"/>
                        <a:pt x="1231" y="7177"/>
                        <a:pt x="1231" y="6785"/>
                      </a:cubicBezTo>
                      <a:lnTo>
                        <a:pt x="1231" y="560"/>
                      </a:lnTo>
                      <a:cubicBezTo>
                        <a:pt x="1231" y="187"/>
                        <a:pt x="923" y="1"/>
                        <a:pt x="6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" name="Google Shape;445;p28"/>
                <p:cNvSpPr/>
                <p:nvPr/>
              </p:nvSpPr>
              <p:spPr>
                <a:xfrm>
                  <a:off x="6270081" y="1560880"/>
                  <a:ext cx="107777" cy="50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7" h="6810" extrusionOk="0">
                      <a:moveTo>
                        <a:pt x="824" y="1"/>
                      </a:moveTo>
                      <a:cubicBezTo>
                        <a:pt x="336" y="1"/>
                        <a:pt x="1" y="780"/>
                        <a:pt x="522" y="1056"/>
                      </a:cubicBezTo>
                      <a:cubicBezTo>
                        <a:pt x="4548" y="3516"/>
                        <a:pt x="8909" y="5716"/>
                        <a:pt x="13420" y="6797"/>
                      </a:cubicBezTo>
                      <a:cubicBezTo>
                        <a:pt x="13465" y="6805"/>
                        <a:pt x="13508" y="6809"/>
                        <a:pt x="13549" y="6809"/>
                      </a:cubicBezTo>
                      <a:cubicBezTo>
                        <a:pt x="14234" y="6809"/>
                        <a:pt x="14457" y="5705"/>
                        <a:pt x="13719" y="5529"/>
                      </a:cubicBezTo>
                      <a:cubicBezTo>
                        <a:pt x="9208" y="4448"/>
                        <a:pt x="5032" y="2435"/>
                        <a:pt x="1155" y="124"/>
                      </a:cubicBezTo>
                      <a:cubicBezTo>
                        <a:pt x="1042" y="37"/>
                        <a:pt x="929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46" name="Google Shape;446;p28"/>
            <p:cNvGrpSpPr/>
            <p:nvPr/>
          </p:nvGrpSpPr>
          <p:grpSpPr>
            <a:xfrm>
              <a:off x="2269761" y="1041116"/>
              <a:ext cx="2007544" cy="4105161"/>
              <a:chOff x="4317825" y="1507900"/>
              <a:chExt cx="1932375" cy="3951450"/>
            </a:xfrm>
          </p:grpSpPr>
          <p:sp>
            <p:nvSpPr>
              <p:cNvPr id="447" name="Google Shape;447;p28"/>
              <p:cNvSpPr/>
              <p:nvPr/>
            </p:nvSpPr>
            <p:spPr>
              <a:xfrm>
                <a:off x="5218200" y="3683000"/>
                <a:ext cx="580850" cy="580850"/>
              </a:xfrm>
              <a:custGeom>
                <a:avLst/>
                <a:gdLst/>
                <a:ahLst/>
                <a:cxnLst/>
                <a:rect l="l" t="t" r="r" b="b"/>
                <a:pathLst>
                  <a:path w="23234" h="23234" extrusionOk="0">
                    <a:moveTo>
                      <a:pt x="1" y="0"/>
                    </a:moveTo>
                    <a:lnTo>
                      <a:pt x="1" y="23233"/>
                    </a:lnTo>
                    <a:lnTo>
                      <a:pt x="23234" y="23233"/>
                    </a:lnTo>
                    <a:lnTo>
                      <a:pt x="232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28"/>
              <p:cNvSpPr/>
              <p:nvPr/>
            </p:nvSpPr>
            <p:spPr>
              <a:xfrm>
                <a:off x="4738875" y="3662325"/>
                <a:ext cx="255050" cy="391000"/>
              </a:xfrm>
              <a:custGeom>
                <a:avLst/>
                <a:gdLst/>
                <a:ahLst/>
                <a:cxnLst/>
                <a:rect l="l" t="t" r="r" b="b"/>
                <a:pathLst>
                  <a:path w="10202" h="15640" extrusionOk="0">
                    <a:moveTo>
                      <a:pt x="10201" y="0"/>
                    </a:moveTo>
                    <a:lnTo>
                      <a:pt x="10201" y="0"/>
                    </a:lnTo>
                    <a:cubicBezTo>
                      <a:pt x="1" y="2356"/>
                      <a:pt x="1955" y="13384"/>
                      <a:pt x="9399" y="15639"/>
                    </a:cubicBezTo>
                    <a:lnTo>
                      <a:pt x="1020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28"/>
              <p:cNvSpPr/>
              <p:nvPr/>
            </p:nvSpPr>
            <p:spPr>
              <a:xfrm>
                <a:off x="4899900" y="3683000"/>
                <a:ext cx="587750" cy="1776350"/>
              </a:xfrm>
              <a:custGeom>
                <a:avLst/>
                <a:gdLst/>
                <a:ahLst/>
                <a:cxnLst/>
                <a:rect l="l" t="t" r="r" b="b"/>
                <a:pathLst>
                  <a:path w="23510" h="71054" extrusionOk="0">
                    <a:moveTo>
                      <a:pt x="3434" y="0"/>
                    </a:moveTo>
                    <a:lnTo>
                      <a:pt x="1" y="71053"/>
                    </a:lnTo>
                    <a:lnTo>
                      <a:pt x="19775" y="71053"/>
                    </a:lnTo>
                    <a:lnTo>
                      <a:pt x="23510" y="1354"/>
                    </a:lnTo>
                    <a:lnTo>
                      <a:pt x="34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28"/>
              <p:cNvSpPr/>
              <p:nvPr/>
            </p:nvSpPr>
            <p:spPr>
              <a:xfrm>
                <a:off x="5328475" y="4253175"/>
                <a:ext cx="131600" cy="120617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48247" extrusionOk="0">
                    <a:moveTo>
                      <a:pt x="2657" y="0"/>
                    </a:moveTo>
                    <a:lnTo>
                      <a:pt x="1" y="48246"/>
                    </a:lnTo>
                    <a:lnTo>
                      <a:pt x="903" y="48246"/>
                    </a:lnTo>
                    <a:lnTo>
                      <a:pt x="3509" y="878"/>
                    </a:lnTo>
                    <a:lnTo>
                      <a:pt x="5264" y="878"/>
                    </a:lnTo>
                    <a:lnTo>
                      <a:pt x="52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28"/>
              <p:cNvSpPr/>
              <p:nvPr/>
            </p:nvSpPr>
            <p:spPr>
              <a:xfrm>
                <a:off x="6011450" y="3685500"/>
                <a:ext cx="226200" cy="387875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15515" extrusionOk="0">
                    <a:moveTo>
                      <a:pt x="0" y="0"/>
                    </a:moveTo>
                    <a:lnTo>
                      <a:pt x="652" y="15514"/>
                    </a:lnTo>
                    <a:cubicBezTo>
                      <a:pt x="8948" y="14086"/>
                      <a:pt x="9048" y="2858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28"/>
              <p:cNvSpPr/>
              <p:nvPr/>
            </p:nvSpPr>
            <p:spPr>
              <a:xfrm>
                <a:off x="5545275" y="3762575"/>
                <a:ext cx="704925" cy="1696775"/>
              </a:xfrm>
              <a:custGeom>
                <a:avLst/>
                <a:gdLst/>
                <a:ahLst/>
                <a:cxnLst/>
                <a:rect l="l" t="t" r="r" b="b"/>
                <a:pathLst>
                  <a:path w="28197" h="67871" extrusionOk="0">
                    <a:moveTo>
                      <a:pt x="19173" y="0"/>
                    </a:moveTo>
                    <a:lnTo>
                      <a:pt x="0" y="2331"/>
                    </a:lnTo>
                    <a:lnTo>
                      <a:pt x="1429" y="54712"/>
                    </a:lnTo>
                    <a:lnTo>
                      <a:pt x="5163" y="67870"/>
                    </a:lnTo>
                    <a:lnTo>
                      <a:pt x="28196" y="67870"/>
                    </a:lnTo>
                    <a:lnTo>
                      <a:pt x="21429" y="53559"/>
                    </a:lnTo>
                    <a:lnTo>
                      <a:pt x="1917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28"/>
              <p:cNvSpPr/>
              <p:nvPr/>
            </p:nvSpPr>
            <p:spPr>
              <a:xfrm>
                <a:off x="5724475" y="3963700"/>
                <a:ext cx="468075" cy="1495650"/>
              </a:xfrm>
              <a:custGeom>
                <a:avLst/>
                <a:gdLst/>
                <a:ahLst/>
                <a:cxnLst/>
                <a:rect l="l" t="t" r="r" b="b"/>
                <a:pathLst>
                  <a:path w="18723" h="59826" extrusionOk="0">
                    <a:moveTo>
                      <a:pt x="777" y="0"/>
                    </a:moveTo>
                    <a:lnTo>
                      <a:pt x="0" y="451"/>
                    </a:lnTo>
                    <a:cubicBezTo>
                      <a:pt x="1078" y="2331"/>
                      <a:pt x="2206" y="4286"/>
                      <a:pt x="3810" y="5865"/>
                    </a:cubicBezTo>
                    <a:cubicBezTo>
                      <a:pt x="4612" y="6667"/>
                      <a:pt x="5489" y="7319"/>
                      <a:pt x="6416" y="7770"/>
                    </a:cubicBezTo>
                    <a:cubicBezTo>
                      <a:pt x="6817" y="7995"/>
                      <a:pt x="7344" y="8096"/>
                      <a:pt x="7820" y="8196"/>
                    </a:cubicBezTo>
                    <a:cubicBezTo>
                      <a:pt x="8321" y="8271"/>
                      <a:pt x="8797" y="8371"/>
                      <a:pt x="9048" y="8547"/>
                    </a:cubicBezTo>
                    <a:cubicBezTo>
                      <a:pt x="9599" y="8923"/>
                      <a:pt x="9599" y="10201"/>
                      <a:pt x="9574" y="11203"/>
                    </a:cubicBezTo>
                    <a:cubicBezTo>
                      <a:pt x="9574" y="11554"/>
                      <a:pt x="9574" y="11880"/>
                      <a:pt x="9574" y="12181"/>
                    </a:cubicBezTo>
                    <a:lnTo>
                      <a:pt x="11128" y="46091"/>
                    </a:lnTo>
                    <a:lnTo>
                      <a:pt x="17895" y="59825"/>
                    </a:lnTo>
                    <a:lnTo>
                      <a:pt x="18722" y="59825"/>
                    </a:lnTo>
                    <a:lnTo>
                      <a:pt x="12031" y="45915"/>
                    </a:lnTo>
                    <a:lnTo>
                      <a:pt x="10477" y="12131"/>
                    </a:lnTo>
                    <a:cubicBezTo>
                      <a:pt x="10452" y="11855"/>
                      <a:pt x="10477" y="11554"/>
                      <a:pt x="10477" y="11228"/>
                    </a:cubicBezTo>
                    <a:cubicBezTo>
                      <a:pt x="10477" y="9925"/>
                      <a:pt x="10502" y="8447"/>
                      <a:pt x="9549" y="7795"/>
                    </a:cubicBezTo>
                    <a:cubicBezTo>
                      <a:pt x="9148" y="7544"/>
                      <a:pt x="8597" y="7419"/>
                      <a:pt x="7995" y="7294"/>
                    </a:cubicBezTo>
                    <a:cubicBezTo>
                      <a:pt x="7569" y="7218"/>
                      <a:pt x="7118" y="7118"/>
                      <a:pt x="6817" y="6993"/>
                    </a:cubicBezTo>
                    <a:cubicBezTo>
                      <a:pt x="5990" y="6567"/>
                      <a:pt x="5188" y="5965"/>
                      <a:pt x="4436" y="5213"/>
                    </a:cubicBezTo>
                    <a:cubicBezTo>
                      <a:pt x="2933" y="3735"/>
                      <a:pt x="1830" y="1830"/>
                      <a:pt x="7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28"/>
              <p:cNvSpPr/>
              <p:nvPr/>
            </p:nvSpPr>
            <p:spPr>
              <a:xfrm>
                <a:off x="4317825" y="2493075"/>
                <a:ext cx="719950" cy="656100"/>
              </a:xfrm>
              <a:custGeom>
                <a:avLst/>
                <a:gdLst/>
                <a:ahLst/>
                <a:cxnLst/>
                <a:rect l="l" t="t" r="r" b="b"/>
                <a:pathLst>
                  <a:path w="28798" h="26244" extrusionOk="0">
                    <a:moveTo>
                      <a:pt x="24911" y="1"/>
                    </a:moveTo>
                    <a:cubicBezTo>
                      <a:pt x="18990" y="1"/>
                      <a:pt x="7651" y="6747"/>
                      <a:pt x="0" y="9351"/>
                    </a:cubicBezTo>
                    <a:lnTo>
                      <a:pt x="3910" y="22760"/>
                    </a:lnTo>
                    <a:lnTo>
                      <a:pt x="28798" y="26244"/>
                    </a:lnTo>
                    <a:lnTo>
                      <a:pt x="28798" y="26244"/>
                    </a:lnTo>
                    <a:lnTo>
                      <a:pt x="26191" y="128"/>
                    </a:lnTo>
                    <a:cubicBezTo>
                      <a:pt x="25800" y="41"/>
                      <a:pt x="25372" y="1"/>
                      <a:pt x="249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28"/>
              <p:cNvSpPr/>
              <p:nvPr/>
            </p:nvSpPr>
            <p:spPr>
              <a:xfrm>
                <a:off x="4914950" y="2496275"/>
                <a:ext cx="1143500" cy="1498825"/>
              </a:xfrm>
              <a:custGeom>
                <a:avLst/>
                <a:gdLst/>
                <a:ahLst/>
                <a:cxnLst/>
                <a:rect l="l" t="t" r="r" b="b"/>
                <a:pathLst>
                  <a:path w="45740" h="59953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832" y="39900"/>
                      <a:pt x="0" y="56793"/>
                      <a:pt x="0" y="56793"/>
                    </a:cubicBezTo>
                    <a:cubicBezTo>
                      <a:pt x="0" y="56793"/>
                      <a:pt x="12531" y="59952"/>
                      <a:pt x="30261" y="59952"/>
                    </a:cubicBezTo>
                    <a:cubicBezTo>
                      <a:pt x="35085" y="59952"/>
                      <a:pt x="40294" y="59718"/>
                      <a:pt x="45740" y="59123"/>
                    </a:cubicBezTo>
                    <a:cubicBezTo>
                      <a:pt x="42081" y="12757"/>
                      <a:pt x="38722" y="3735"/>
                      <a:pt x="38722" y="3735"/>
                    </a:cubicBezTo>
                    <a:lnTo>
                      <a:pt x="33083" y="3158"/>
                    </a:lnTo>
                    <a:lnTo>
                      <a:pt x="8772" y="652"/>
                    </a:lnTo>
                    <a:lnTo>
                      <a:pt x="230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28"/>
              <p:cNvSpPr/>
              <p:nvPr/>
            </p:nvSpPr>
            <p:spPr>
              <a:xfrm>
                <a:off x="5119200" y="3105925"/>
                <a:ext cx="2257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810" extrusionOk="0">
                    <a:moveTo>
                      <a:pt x="452" y="0"/>
                    </a:moveTo>
                    <a:cubicBezTo>
                      <a:pt x="327" y="0"/>
                      <a:pt x="226" y="51"/>
                      <a:pt x="126" y="126"/>
                    </a:cubicBezTo>
                    <a:cubicBezTo>
                      <a:pt x="51" y="226"/>
                      <a:pt x="1" y="326"/>
                      <a:pt x="1" y="452"/>
                    </a:cubicBezTo>
                    <a:lnTo>
                      <a:pt x="1" y="1354"/>
                    </a:lnTo>
                    <a:cubicBezTo>
                      <a:pt x="1" y="1479"/>
                      <a:pt x="51" y="1604"/>
                      <a:pt x="126" y="1680"/>
                    </a:cubicBezTo>
                    <a:cubicBezTo>
                      <a:pt x="213" y="1745"/>
                      <a:pt x="318" y="1810"/>
                      <a:pt x="410" y="1810"/>
                    </a:cubicBezTo>
                    <a:cubicBezTo>
                      <a:pt x="425" y="1810"/>
                      <a:pt x="438" y="1808"/>
                      <a:pt x="452" y="1805"/>
                    </a:cubicBezTo>
                    <a:cubicBezTo>
                      <a:pt x="577" y="1805"/>
                      <a:pt x="702" y="1780"/>
                      <a:pt x="778" y="1680"/>
                    </a:cubicBezTo>
                    <a:cubicBezTo>
                      <a:pt x="853" y="1604"/>
                      <a:pt x="903" y="1479"/>
                      <a:pt x="903" y="1354"/>
                    </a:cubicBezTo>
                    <a:lnTo>
                      <a:pt x="903" y="452"/>
                    </a:lnTo>
                    <a:cubicBezTo>
                      <a:pt x="903" y="326"/>
                      <a:pt x="853" y="226"/>
                      <a:pt x="778" y="126"/>
                    </a:cubicBezTo>
                    <a:cubicBezTo>
                      <a:pt x="702" y="51"/>
                      <a:pt x="577" y="0"/>
                      <a:pt x="452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8"/>
              <p:cNvSpPr/>
              <p:nvPr/>
            </p:nvSpPr>
            <p:spPr>
              <a:xfrm>
                <a:off x="5146150" y="3080850"/>
                <a:ext cx="2257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731" extrusionOk="0">
                    <a:moveTo>
                      <a:pt x="452" y="1"/>
                    </a:moveTo>
                    <a:cubicBezTo>
                      <a:pt x="351" y="26"/>
                      <a:pt x="226" y="51"/>
                      <a:pt x="151" y="151"/>
                    </a:cubicBezTo>
                    <a:cubicBezTo>
                      <a:pt x="51" y="226"/>
                      <a:pt x="0" y="327"/>
                      <a:pt x="0" y="452"/>
                    </a:cubicBezTo>
                    <a:lnTo>
                      <a:pt x="0" y="1279"/>
                    </a:lnTo>
                    <a:cubicBezTo>
                      <a:pt x="0" y="1404"/>
                      <a:pt x="51" y="1530"/>
                      <a:pt x="151" y="1605"/>
                    </a:cubicBezTo>
                    <a:cubicBezTo>
                      <a:pt x="226" y="1680"/>
                      <a:pt x="351" y="1730"/>
                      <a:pt x="452" y="1730"/>
                    </a:cubicBezTo>
                    <a:cubicBezTo>
                      <a:pt x="577" y="1730"/>
                      <a:pt x="702" y="1705"/>
                      <a:pt x="777" y="1605"/>
                    </a:cubicBezTo>
                    <a:cubicBezTo>
                      <a:pt x="853" y="1530"/>
                      <a:pt x="903" y="1404"/>
                      <a:pt x="903" y="1279"/>
                    </a:cubicBezTo>
                    <a:lnTo>
                      <a:pt x="903" y="452"/>
                    </a:lnTo>
                    <a:cubicBezTo>
                      <a:pt x="903" y="352"/>
                      <a:pt x="853" y="226"/>
                      <a:pt x="777" y="151"/>
                    </a:cubicBezTo>
                    <a:cubicBezTo>
                      <a:pt x="702" y="51"/>
                      <a:pt x="577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8"/>
              <p:cNvSpPr/>
              <p:nvPr/>
            </p:nvSpPr>
            <p:spPr>
              <a:xfrm>
                <a:off x="5742650" y="3151600"/>
                <a:ext cx="269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986" extrusionOk="0">
                    <a:moveTo>
                      <a:pt x="474" y="1"/>
                    </a:moveTo>
                    <a:cubicBezTo>
                      <a:pt x="431" y="1"/>
                      <a:pt x="389" y="9"/>
                      <a:pt x="351" y="28"/>
                    </a:cubicBezTo>
                    <a:cubicBezTo>
                      <a:pt x="226" y="53"/>
                      <a:pt x="126" y="128"/>
                      <a:pt x="75" y="229"/>
                    </a:cubicBezTo>
                    <a:cubicBezTo>
                      <a:pt x="50" y="279"/>
                      <a:pt x="25" y="304"/>
                      <a:pt x="25" y="329"/>
                    </a:cubicBezTo>
                    <a:cubicBezTo>
                      <a:pt x="0" y="404"/>
                      <a:pt x="0" y="479"/>
                      <a:pt x="25" y="579"/>
                    </a:cubicBezTo>
                    <a:cubicBezTo>
                      <a:pt x="75" y="930"/>
                      <a:pt x="126" y="1281"/>
                      <a:pt x="176" y="1657"/>
                    </a:cubicBezTo>
                    <a:cubicBezTo>
                      <a:pt x="201" y="1757"/>
                      <a:pt x="301" y="1883"/>
                      <a:pt x="401" y="1933"/>
                    </a:cubicBezTo>
                    <a:cubicBezTo>
                      <a:pt x="463" y="1964"/>
                      <a:pt x="535" y="1985"/>
                      <a:pt x="604" y="1985"/>
                    </a:cubicBezTo>
                    <a:cubicBezTo>
                      <a:pt x="647" y="1985"/>
                      <a:pt x="689" y="1977"/>
                      <a:pt x="727" y="1958"/>
                    </a:cubicBezTo>
                    <a:cubicBezTo>
                      <a:pt x="852" y="1933"/>
                      <a:pt x="953" y="1858"/>
                      <a:pt x="1003" y="1757"/>
                    </a:cubicBezTo>
                    <a:cubicBezTo>
                      <a:pt x="1028" y="1707"/>
                      <a:pt x="1028" y="1682"/>
                      <a:pt x="1053" y="1657"/>
                    </a:cubicBezTo>
                    <a:cubicBezTo>
                      <a:pt x="1078" y="1582"/>
                      <a:pt x="1078" y="1507"/>
                      <a:pt x="1053" y="1432"/>
                    </a:cubicBezTo>
                    <a:cubicBezTo>
                      <a:pt x="1003" y="1056"/>
                      <a:pt x="953" y="705"/>
                      <a:pt x="877" y="329"/>
                    </a:cubicBezTo>
                    <a:cubicBezTo>
                      <a:pt x="877" y="229"/>
                      <a:pt x="777" y="103"/>
                      <a:pt x="677" y="53"/>
                    </a:cubicBezTo>
                    <a:cubicBezTo>
                      <a:pt x="615" y="22"/>
                      <a:pt x="543" y="1"/>
                      <a:pt x="474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8"/>
              <p:cNvSpPr/>
              <p:nvPr/>
            </p:nvSpPr>
            <p:spPr>
              <a:xfrm>
                <a:off x="5711325" y="3157925"/>
                <a:ext cx="250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480" extrusionOk="0">
                    <a:moveTo>
                      <a:pt x="526" y="1"/>
                    </a:moveTo>
                    <a:cubicBezTo>
                      <a:pt x="451" y="1"/>
                      <a:pt x="401" y="1"/>
                      <a:pt x="351" y="26"/>
                    </a:cubicBezTo>
                    <a:cubicBezTo>
                      <a:pt x="226" y="51"/>
                      <a:pt x="125" y="126"/>
                      <a:pt x="75" y="226"/>
                    </a:cubicBezTo>
                    <a:cubicBezTo>
                      <a:pt x="50" y="276"/>
                      <a:pt x="50" y="301"/>
                      <a:pt x="25" y="326"/>
                    </a:cubicBezTo>
                    <a:cubicBezTo>
                      <a:pt x="0" y="402"/>
                      <a:pt x="0" y="477"/>
                      <a:pt x="25" y="552"/>
                    </a:cubicBezTo>
                    <a:cubicBezTo>
                      <a:pt x="50" y="752"/>
                      <a:pt x="75" y="953"/>
                      <a:pt x="100" y="1154"/>
                    </a:cubicBezTo>
                    <a:cubicBezTo>
                      <a:pt x="125" y="1204"/>
                      <a:pt x="150" y="1254"/>
                      <a:pt x="201" y="1304"/>
                    </a:cubicBezTo>
                    <a:cubicBezTo>
                      <a:pt x="226" y="1354"/>
                      <a:pt x="276" y="1404"/>
                      <a:pt x="326" y="1429"/>
                    </a:cubicBezTo>
                    <a:cubicBezTo>
                      <a:pt x="376" y="1454"/>
                      <a:pt x="426" y="1479"/>
                      <a:pt x="476" y="1479"/>
                    </a:cubicBezTo>
                    <a:cubicBezTo>
                      <a:pt x="551" y="1479"/>
                      <a:pt x="602" y="1479"/>
                      <a:pt x="652" y="1454"/>
                    </a:cubicBezTo>
                    <a:cubicBezTo>
                      <a:pt x="777" y="1429"/>
                      <a:pt x="877" y="1354"/>
                      <a:pt x="927" y="1254"/>
                    </a:cubicBezTo>
                    <a:cubicBezTo>
                      <a:pt x="952" y="1229"/>
                      <a:pt x="952" y="1179"/>
                      <a:pt x="977" y="1154"/>
                    </a:cubicBezTo>
                    <a:cubicBezTo>
                      <a:pt x="1003" y="1078"/>
                      <a:pt x="1003" y="1003"/>
                      <a:pt x="977" y="928"/>
                    </a:cubicBezTo>
                    <a:cubicBezTo>
                      <a:pt x="952" y="727"/>
                      <a:pt x="927" y="527"/>
                      <a:pt x="902" y="326"/>
                    </a:cubicBezTo>
                    <a:cubicBezTo>
                      <a:pt x="877" y="276"/>
                      <a:pt x="852" y="226"/>
                      <a:pt x="802" y="176"/>
                    </a:cubicBezTo>
                    <a:cubicBezTo>
                      <a:pt x="777" y="126"/>
                      <a:pt x="727" y="101"/>
                      <a:pt x="677" y="51"/>
                    </a:cubicBezTo>
                    <a:cubicBezTo>
                      <a:pt x="627" y="26"/>
                      <a:pt x="576" y="1"/>
                      <a:pt x="526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8"/>
              <p:cNvSpPr/>
              <p:nvPr/>
            </p:nvSpPr>
            <p:spPr>
              <a:xfrm>
                <a:off x="5775850" y="3378350"/>
                <a:ext cx="25100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36" extrusionOk="0">
                    <a:moveTo>
                      <a:pt x="502" y="1"/>
                    </a:moveTo>
                    <a:cubicBezTo>
                      <a:pt x="485" y="1"/>
                      <a:pt x="468" y="2"/>
                      <a:pt x="452" y="6"/>
                    </a:cubicBezTo>
                    <a:cubicBezTo>
                      <a:pt x="351" y="6"/>
                      <a:pt x="226" y="31"/>
                      <a:pt x="151" y="131"/>
                    </a:cubicBezTo>
                    <a:cubicBezTo>
                      <a:pt x="76" y="206"/>
                      <a:pt x="1" y="332"/>
                      <a:pt x="1" y="457"/>
                    </a:cubicBezTo>
                    <a:cubicBezTo>
                      <a:pt x="26" y="733"/>
                      <a:pt x="76" y="1008"/>
                      <a:pt x="101" y="1284"/>
                    </a:cubicBezTo>
                    <a:cubicBezTo>
                      <a:pt x="101" y="1334"/>
                      <a:pt x="101" y="1384"/>
                      <a:pt x="126" y="1434"/>
                    </a:cubicBezTo>
                    <a:cubicBezTo>
                      <a:pt x="151" y="1509"/>
                      <a:pt x="176" y="1560"/>
                      <a:pt x="226" y="1585"/>
                    </a:cubicBezTo>
                    <a:cubicBezTo>
                      <a:pt x="301" y="1660"/>
                      <a:pt x="427" y="1735"/>
                      <a:pt x="527" y="1735"/>
                    </a:cubicBezTo>
                    <a:cubicBezTo>
                      <a:pt x="652" y="1710"/>
                      <a:pt x="777" y="1685"/>
                      <a:pt x="853" y="1585"/>
                    </a:cubicBezTo>
                    <a:cubicBezTo>
                      <a:pt x="928" y="1509"/>
                      <a:pt x="1003" y="1384"/>
                      <a:pt x="978" y="1284"/>
                    </a:cubicBezTo>
                    <a:cubicBezTo>
                      <a:pt x="953" y="1008"/>
                      <a:pt x="928" y="733"/>
                      <a:pt x="903" y="457"/>
                    </a:cubicBezTo>
                    <a:cubicBezTo>
                      <a:pt x="903" y="382"/>
                      <a:pt x="903" y="332"/>
                      <a:pt x="878" y="281"/>
                    </a:cubicBezTo>
                    <a:cubicBezTo>
                      <a:pt x="853" y="231"/>
                      <a:pt x="828" y="181"/>
                      <a:pt x="777" y="131"/>
                    </a:cubicBezTo>
                    <a:cubicBezTo>
                      <a:pt x="712" y="66"/>
                      <a:pt x="610" y="1"/>
                      <a:pt x="50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28"/>
              <p:cNvSpPr/>
              <p:nvPr/>
            </p:nvSpPr>
            <p:spPr>
              <a:xfrm>
                <a:off x="5328475" y="3326425"/>
                <a:ext cx="2257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2135" extrusionOk="0">
                    <a:moveTo>
                      <a:pt x="486" y="1"/>
                    </a:moveTo>
                    <a:cubicBezTo>
                      <a:pt x="475" y="1"/>
                      <a:pt x="463" y="1"/>
                      <a:pt x="452" y="3"/>
                    </a:cubicBezTo>
                    <a:cubicBezTo>
                      <a:pt x="201" y="3"/>
                      <a:pt x="1" y="203"/>
                      <a:pt x="1" y="454"/>
                    </a:cubicBezTo>
                    <a:lnTo>
                      <a:pt x="1" y="1682"/>
                    </a:lnTo>
                    <a:cubicBezTo>
                      <a:pt x="1" y="1920"/>
                      <a:pt x="181" y="2135"/>
                      <a:pt x="414" y="2135"/>
                    </a:cubicBezTo>
                    <a:cubicBezTo>
                      <a:pt x="426" y="2135"/>
                      <a:pt x="439" y="2134"/>
                      <a:pt x="452" y="2133"/>
                    </a:cubicBezTo>
                    <a:cubicBezTo>
                      <a:pt x="702" y="2133"/>
                      <a:pt x="903" y="1932"/>
                      <a:pt x="903" y="1682"/>
                    </a:cubicBezTo>
                    <a:lnTo>
                      <a:pt x="903" y="454"/>
                    </a:lnTo>
                    <a:cubicBezTo>
                      <a:pt x="903" y="216"/>
                      <a:pt x="700" y="1"/>
                      <a:pt x="486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28"/>
              <p:cNvSpPr/>
              <p:nvPr/>
            </p:nvSpPr>
            <p:spPr>
              <a:xfrm>
                <a:off x="5353550" y="3324225"/>
                <a:ext cx="27575" cy="371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484" extrusionOk="0">
                    <a:moveTo>
                      <a:pt x="634" y="0"/>
                    </a:moveTo>
                    <a:cubicBezTo>
                      <a:pt x="563" y="0"/>
                      <a:pt x="490" y="18"/>
                      <a:pt x="426" y="65"/>
                    </a:cubicBezTo>
                    <a:cubicBezTo>
                      <a:pt x="326" y="116"/>
                      <a:pt x="251" y="216"/>
                      <a:pt x="201" y="341"/>
                    </a:cubicBezTo>
                    <a:cubicBezTo>
                      <a:pt x="151" y="517"/>
                      <a:pt x="100" y="717"/>
                      <a:pt x="50" y="918"/>
                    </a:cubicBezTo>
                    <a:cubicBezTo>
                      <a:pt x="0" y="1018"/>
                      <a:pt x="25" y="1143"/>
                      <a:pt x="75" y="1243"/>
                    </a:cubicBezTo>
                    <a:cubicBezTo>
                      <a:pt x="100" y="1319"/>
                      <a:pt x="151" y="1344"/>
                      <a:pt x="201" y="1394"/>
                    </a:cubicBezTo>
                    <a:cubicBezTo>
                      <a:pt x="251" y="1419"/>
                      <a:pt x="301" y="1444"/>
                      <a:pt x="351" y="1469"/>
                    </a:cubicBezTo>
                    <a:cubicBezTo>
                      <a:pt x="397" y="1478"/>
                      <a:pt x="443" y="1484"/>
                      <a:pt x="487" y="1484"/>
                    </a:cubicBezTo>
                    <a:cubicBezTo>
                      <a:pt x="565" y="1484"/>
                      <a:pt x="638" y="1467"/>
                      <a:pt x="702" y="1419"/>
                    </a:cubicBezTo>
                    <a:cubicBezTo>
                      <a:pt x="802" y="1344"/>
                      <a:pt x="877" y="1268"/>
                      <a:pt x="902" y="1143"/>
                    </a:cubicBezTo>
                    <a:cubicBezTo>
                      <a:pt x="953" y="943"/>
                      <a:pt x="1028" y="767"/>
                      <a:pt x="1078" y="567"/>
                    </a:cubicBezTo>
                    <a:cubicBezTo>
                      <a:pt x="1103" y="466"/>
                      <a:pt x="1078" y="316"/>
                      <a:pt x="1028" y="216"/>
                    </a:cubicBezTo>
                    <a:cubicBezTo>
                      <a:pt x="1003" y="166"/>
                      <a:pt x="953" y="116"/>
                      <a:pt x="902" y="91"/>
                    </a:cubicBezTo>
                    <a:cubicBezTo>
                      <a:pt x="852" y="65"/>
                      <a:pt x="802" y="40"/>
                      <a:pt x="752" y="15"/>
                    </a:cubicBezTo>
                    <a:cubicBezTo>
                      <a:pt x="715" y="6"/>
                      <a:pt x="675" y="0"/>
                      <a:pt x="634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28"/>
              <p:cNvSpPr/>
              <p:nvPr/>
            </p:nvSpPr>
            <p:spPr>
              <a:xfrm>
                <a:off x="5141750" y="3563075"/>
                <a:ext cx="29475" cy="451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1807" extrusionOk="0">
                    <a:moveTo>
                      <a:pt x="743" y="0"/>
                    </a:moveTo>
                    <a:cubicBezTo>
                      <a:pt x="662" y="0"/>
                      <a:pt x="576" y="24"/>
                      <a:pt x="502" y="60"/>
                    </a:cubicBezTo>
                    <a:cubicBezTo>
                      <a:pt x="402" y="136"/>
                      <a:pt x="327" y="211"/>
                      <a:pt x="277" y="336"/>
                    </a:cubicBezTo>
                    <a:cubicBezTo>
                      <a:pt x="201" y="637"/>
                      <a:pt x="126" y="938"/>
                      <a:pt x="26" y="1263"/>
                    </a:cubicBezTo>
                    <a:cubicBezTo>
                      <a:pt x="1" y="1364"/>
                      <a:pt x="26" y="1489"/>
                      <a:pt x="76" y="1589"/>
                    </a:cubicBezTo>
                    <a:cubicBezTo>
                      <a:pt x="126" y="1689"/>
                      <a:pt x="252" y="1790"/>
                      <a:pt x="352" y="1790"/>
                    </a:cubicBezTo>
                    <a:cubicBezTo>
                      <a:pt x="393" y="1800"/>
                      <a:pt x="439" y="1806"/>
                      <a:pt x="486" y="1806"/>
                    </a:cubicBezTo>
                    <a:cubicBezTo>
                      <a:pt x="552" y="1806"/>
                      <a:pt x="619" y="1794"/>
                      <a:pt x="678" y="1765"/>
                    </a:cubicBezTo>
                    <a:cubicBezTo>
                      <a:pt x="778" y="1689"/>
                      <a:pt x="878" y="1589"/>
                      <a:pt x="903" y="1489"/>
                    </a:cubicBezTo>
                    <a:cubicBezTo>
                      <a:pt x="978" y="1188"/>
                      <a:pt x="1054" y="862"/>
                      <a:pt x="1154" y="562"/>
                    </a:cubicBezTo>
                    <a:cubicBezTo>
                      <a:pt x="1179" y="461"/>
                      <a:pt x="1154" y="336"/>
                      <a:pt x="1104" y="236"/>
                    </a:cubicBezTo>
                    <a:cubicBezTo>
                      <a:pt x="1054" y="136"/>
                      <a:pt x="928" y="35"/>
                      <a:pt x="828" y="10"/>
                    </a:cubicBezTo>
                    <a:cubicBezTo>
                      <a:pt x="801" y="4"/>
                      <a:pt x="773" y="0"/>
                      <a:pt x="743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28"/>
              <p:cNvSpPr/>
              <p:nvPr/>
            </p:nvSpPr>
            <p:spPr>
              <a:xfrm>
                <a:off x="5171200" y="3577725"/>
                <a:ext cx="24475" cy="41375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655" extrusionOk="0">
                    <a:moveTo>
                      <a:pt x="527" y="1"/>
                    </a:moveTo>
                    <a:cubicBezTo>
                      <a:pt x="427" y="1"/>
                      <a:pt x="302" y="51"/>
                      <a:pt x="226" y="126"/>
                    </a:cubicBezTo>
                    <a:cubicBezTo>
                      <a:pt x="201" y="176"/>
                      <a:pt x="176" y="201"/>
                      <a:pt x="151" y="226"/>
                    </a:cubicBezTo>
                    <a:cubicBezTo>
                      <a:pt x="101" y="301"/>
                      <a:pt x="76" y="377"/>
                      <a:pt x="76" y="452"/>
                    </a:cubicBezTo>
                    <a:lnTo>
                      <a:pt x="1" y="1204"/>
                    </a:lnTo>
                    <a:cubicBezTo>
                      <a:pt x="1" y="1254"/>
                      <a:pt x="26" y="1304"/>
                      <a:pt x="51" y="1354"/>
                    </a:cubicBezTo>
                    <a:cubicBezTo>
                      <a:pt x="51" y="1429"/>
                      <a:pt x="101" y="1479"/>
                      <a:pt x="126" y="1504"/>
                    </a:cubicBezTo>
                    <a:cubicBezTo>
                      <a:pt x="201" y="1605"/>
                      <a:pt x="352" y="1655"/>
                      <a:pt x="452" y="1655"/>
                    </a:cubicBezTo>
                    <a:cubicBezTo>
                      <a:pt x="577" y="1630"/>
                      <a:pt x="678" y="1605"/>
                      <a:pt x="778" y="1504"/>
                    </a:cubicBezTo>
                    <a:lnTo>
                      <a:pt x="853" y="1429"/>
                    </a:lnTo>
                    <a:cubicBezTo>
                      <a:pt x="878" y="1354"/>
                      <a:pt x="903" y="1279"/>
                      <a:pt x="903" y="1204"/>
                    </a:cubicBezTo>
                    <a:lnTo>
                      <a:pt x="978" y="452"/>
                    </a:lnTo>
                    <a:cubicBezTo>
                      <a:pt x="978" y="402"/>
                      <a:pt x="978" y="327"/>
                      <a:pt x="953" y="276"/>
                    </a:cubicBezTo>
                    <a:cubicBezTo>
                      <a:pt x="928" y="226"/>
                      <a:pt x="903" y="176"/>
                      <a:pt x="853" y="126"/>
                    </a:cubicBezTo>
                    <a:cubicBezTo>
                      <a:pt x="778" y="51"/>
                      <a:pt x="653" y="1"/>
                      <a:pt x="52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28"/>
              <p:cNvSpPr/>
              <p:nvPr/>
            </p:nvSpPr>
            <p:spPr>
              <a:xfrm>
                <a:off x="5381100" y="3120325"/>
                <a:ext cx="2447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54" extrusionOk="0">
                    <a:moveTo>
                      <a:pt x="527" y="1"/>
                    </a:moveTo>
                    <a:cubicBezTo>
                      <a:pt x="452" y="1"/>
                      <a:pt x="377" y="26"/>
                      <a:pt x="302" y="76"/>
                    </a:cubicBezTo>
                    <a:cubicBezTo>
                      <a:pt x="277" y="101"/>
                      <a:pt x="252" y="126"/>
                      <a:pt x="227" y="151"/>
                    </a:cubicBezTo>
                    <a:cubicBezTo>
                      <a:pt x="151" y="201"/>
                      <a:pt x="126" y="277"/>
                      <a:pt x="101" y="352"/>
                    </a:cubicBezTo>
                    <a:cubicBezTo>
                      <a:pt x="76" y="427"/>
                      <a:pt x="51" y="502"/>
                      <a:pt x="26" y="602"/>
                    </a:cubicBezTo>
                    <a:cubicBezTo>
                      <a:pt x="1" y="652"/>
                      <a:pt x="1" y="703"/>
                      <a:pt x="1" y="753"/>
                    </a:cubicBezTo>
                    <a:cubicBezTo>
                      <a:pt x="26" y="828"/>
                      <a:pt x="26" y="878"/>
                      <a:pt x="51" y="928"/>
                    </a:cubicBezTo>
                    <a:cubicBezTo>
                      <a:pt x="101" y="978"/>
                      <a:pt x="126" y="1028"/>
                      <a:pt x="176" y="1053"/>
                    </a:cubicBezTo>
                    <a:cubicBezTo>
                      <a:pt x="227" y="1104"/>
                      <a:pt x="277" y="1129"/>
                      <a:pt x="327" y="1129"/>
                    </a:cubicBezTo>
                    <a:lnTo>
                      <a:pt x="452" y="1154"/>
                    </a:lnTo>
                    <a:cubicBezTo>
                      <a:pt x="527" y="1154"/>
                      <a:pt x="602" y="1129"/>
                      <a:pt x="678" y="1104"/>
                    </a:cubicBezTo>
                    <a:cubicBezTo>
                      <a:pt x="703" y="1079"/>
                      <a:pt x="728" y="1053"/>
                      <a:pt x="778" y="1028"/>
                    </a:cubicBezTo>
                    <a:cubicBezTo>
                      <a:pt x="828" y="978"/>
                      <a:pt x="853" y="903"/>
                      <a:pt x="878" y="828"/>
                    </a:cubicBezTo>
                    <a:cubicBezTo>
                      <a:pt x="903" y="728"/>
                      <a:pt x="928" y="652"/>
                      <a:pt x="978" y="577"/>
                    </a:cubicBezTo>
                    <a:cubicBezTo>
                      <a:pt x="978" y="502"/>
                      <a:pt x="978" y="452"/>
                      <a:pt x="978" y="402"/>
                    </a:cubicBezTo>
                    <a:cubicBezTo>
                      <a:pt x="978" y="352"/>
                      <a:pt x="953" y="277"/>
                      <a:pt x="928" y="226"/>
                    </a:cubicBezTo>
                    <a:cubicBezTo>
                      <a:pt x="903" y="176"/>
                      <a:pt x="853" y="126"/>
                      <a:pt x="803" y="101"/>
                    </a:cubicBezTo>
                    <a:cubicBezTo>
                      <a:pt x="753" y="76"/>
                      <a:pt x="703" y="26"/>
                      <a:pt x="653" y="26"/>
                    </a:cubicBezTo>
                    <a:lnTo>
                      <a:pt x="527" y="1"/>
                    </a:ln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28"/>
              <p:cNvSpPr/>
              <p:nvPr/>
            </p:nvSpPr>
            <p:spPr>
              <a:xfrm>
                <a:off x="5242025" y="2825225"/>
                <a:ext cx="24450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906" extrusionOk="0">
                    <a:moveTo>
                      <a:pt x="526" y="0"/>
                    </a:moveTo>
                    <a:cubicBezTo>
                      <a:pt x="401" y="25"/>
                      <a:pt x="301" y="50"/>
                      <a:pt x="201" y="151"/>
                    </a:cubicBezTo>
                    <a:cubicBezTo>
                      <a:pt x="125" y="226"/>
                      <a:pt x="100" y="326"/>
                      <a:pt x="75" y="451"/>
                    </a:cubicBezTo>
                    <a:cubicBezTo>
                      <a:pt x="50" y="802"/>
                      <a:pt x="25" y="1128"/>
                      <a:pt x="0" y="1454"/>
                    </a:cubicBezTo>
                    <a:cubicBezTo>
                      <a:pt x="0" y="1554"/>
                      <a:pt x="50" y="1705"/>
                      <a:pt x="125" y="1780"/>
                    </a:cubicBezTo>
                    <a:cubicBezTo>
                      <a:pt x="201" y="1855"/>
                      <a:pt x="326" y="1905"/>
                      <a:pt x="451" y="1905"/>
                    </a:cubicBezTo>
                    <a:cubicBezTo>
                      <a:pt x="551" y="1905"/>
                      <a:pt x="677" y="1855"/>
                      <a:pt x="752" y="1780"/>
                    </a:cubicBezTo>
                    <a:cubicBezTo>
                      <a:pt x="852" y="1679"/>
                      <a:pt x="877" y="1579"/>
                      <a:pt x="902" y="1454"/>
                    </a:cubicBezTo>
                    <a:cubicBezTo>
                      <a:pt x="927" y="1128"/>
                      <a:pt x="952" y="802"/>
                      <a:pt x="977" y="451"/>
                    </a:cubicBezTo>
                    <a:cubicBezTo>
                      <a:pt x="977" y="351"/>
                      <a:pt x="927" y="226"/>
                      <a:pt x="852" y="151"/>
                    </a:cubicBezTo>
                    <a:cubicBezTo>
                      <a:pt x="777" y="75"/>
                      <a:pt x="652" y="0"/>
                      <a:pt x="526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28"/>
              <p:cNvSpPr/>
              <p:nvPr/>
            </p:nvSpPr>
            <p:spPr>
              <a:xfrm>
                <a:off x="5273350" y="2821450"/>
                <a:ext cx="219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635" extrusionOk="0">
                    <a:moveTo>
                      <a:pt x="451" y="1"/>
                    </a:moveTo>
                    <a:cubicBezTo>
                      <a:pt x="326" y="1"/>
                      <a:pt x="201" y="26"/>
                      <a:pt x="125" y="126"/>
                    </a:cubicBezTo>
                    <a:cubicBezTo>
                      <a:pt x="50" y="201"/>
                      <a:pt x="0" y="327"/>
                      <a:pt x="0" y="452"/>
                    </a:cubicBezTo>
                    <a:lnTo>
                      <a:pt x="0" y="1179"/>
                    </a:lnTo>
                    <a:cubicBezTo>
                      <a:pt x="0" y="1304"/>
                      <a:pt x="50" y="1429"/>
                      <a:pt x="125" y="1505"/>
                    </a:cubicBezTo>
                    <a:cubicBezTo>
                      <a:pt x="191" y="1570"/>
                      <a:pt x="293" y="1635"/>
                      <a:pt x="401" y="1635"/>
                    </a:cubicBezTo>
                    <a:cubicBezTo>
                      <a:pt x="418" y="1635"/>
                      <a:pt x="434" y="1633"/>
                      <a:pt x="451" y="1630"/>
                    </a:cubicBezTo>
                    <a:cubicBezTo>
                      <a:pt x="552" y="1630"/>
                      <a:pt x="677" y="1605"/>
                      <a:pt x="752" y="1505"/>
                    </a:cubicBezTo>
                    <a:cubicBezTo>
                      <a:pt x="827" y="1429"/>
                      <a:pt x="877" y="1304"/>
                      <a:pt x="877" y="1179"/>
                    </a:cubicBezTo>
                    <a:lnTo>
                      <a:pt x="877" y="452"/>
                    </a:lnTo>
                    <a:cubicBezTo>
                      <a:pt x="877" y="327"/>
                      <a:pt x="827" y="201"/>
                      <a:pt x="752" y="126"/>
                    </a:cubicBezTo>
                    <a:cubicBezTo>
                      <a:pt x="677" y="51"/>
                      <a:pt x="552" y="1"/>
                      <a:pt x="451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28"/>
              <p:cNvSpPr/>
              <p:nvPr/>
            </p:nvSpPr>
            <p:spPr>
              <a:xfrm>
                <a:off x="5044650" y="2665650"/>
                <a:ext cx="26325" cy="45175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807" extrusionOk="0">
                    <a:moveTo>
                      <a:pt x="573" y="1"/>
                    </a:moveTo>
                    <a:cubicBezTo>
                      <a:pt x="502" y="1"/>
                      <a:pt x="435" y="13"/>
                      <a:pt x="376" y="42"/>
                    </a:cubicBezTo>
                    <a:cubicBezTo>
                      <a:pt x="301" y="118"/>
                      <a:pt x="201" y="218"/>
                      <a:pt x="176" y="318"/>
                    </a:cubicBezTo>
                    <a:cubicBezTo>
                      <a:pt x="126" y="619"/>
                      <a:pt x="75" y="945"/>
                      <a:pt x="0" y="1245"/>
                    </a:cubicBezTo>
                    <a:cubicBezTo>
                      <a:pt x="0" y="1346"/>
                      <a:pt x="0" y="1471"/>
                      <a:pt x="50" y="1571"/>
                    </a:cubicBezTo>
                    <a:cubicBezTo>
                      <a:pt x="100" y="1671"/>
                      <a:pt x="226" y="1772"/>
                      <a:pt x="326" y="1797"/>
                    </a:cubicBezTo>
                    <a:cubicBezTo>
                      <a:pt x="360" y="1803"/>
                      <a:pt x="393" y="1807"/>
                      <a:pt x="426" y="1807"/>
                    </a:cubicBezTo>
                    <a:cubicBezTo>
                      <a:pt x="515" y="1807"/>
                      <a:pt x="597" y="1783"/>
                      <a:pt x="652" y="1747"/>
                    </a:cubicBezTo>
                    <a:cubicBezTo>
                      <a:pt x="752" y="1671"/>
                      <a:pt x="852" y="1596"/>
                      <a:pt x="877" y="1471"/>
                    </a:cubicBezTo>
                    <a:cubicBezTo>
                      <a:pt x="928" y="1170"/>
                      <a:pt x="978" y="869"/>
                      <a:pt x="1053" y="544"/>
                    </a:cubicBezTo>
                    <a:cubicBezTo>
                      <a:pt x="1053" y="443"/>
                      <a:pt x="1053" y="318"/>
                      <a:pt x="1003" y="218"/>
                    </a:cubicBezTo>
                    <a:cubicBezTo>
                      <a:pt x="953" y="118"/>
                      <a:pt x="827" y="42"/>
                      <a:pt x="727" y="17"/>
                    </a:cubicBezTo>
                    <a:cubicBezTo>
                      <a:pt x="675" y="7"/>
                      <a:pt x="623" y="1"/>
                      <a:pt x="573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28"/>
              <p:cNvSpPr/>
              <p:nvPr/>
            </p:nvSpPr>
            <p:spPr>
              <a:xfrm>
                <a:off x="5071575" y="2661050"/>
                <a:ext cx="226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1580" extrusionOk="0">
                    <a:moveTo>
                      <a:pt x="452" y="1"/>
                    </a:moveTo>
                    <a:cubicBezTo>
                      <a:pt x="327" y="26"/>
                      <a:pt x="201" y="51"/>
                      <a:pt x="126" y="151"/>
                    </a:cubicBezTo>
                    <a:cubicBezTo>
                      <a:pt x="51" y="226"/>
                      <a:pt x="1" y="327"/>
                      <a:pt x="1" y="452"/>
                    </a:cubicBezTo>
                    <a:lnTo>
                      <a:pt x="1" y="1129"/>
                    </a:lnTo>
                    <a:cubicBezTo>
                      <a:pt x="1" y="1229"/>
                      <a:pt x="51" y="1354"/>
                      <a:pt x="126" y="1429"/>
                    </a:cubicBezTo>
                    <a:cubicBezTo>
                      <a:pt x="201" y="1505"/>
                      <a:pt x="327" y="1580"/>
                      <a:pt x="452" y="1580"/>
                    </a:cubicBezTo>
                    <a:cubicBezTo>
                      <a:pt x="552" y="1555"/>
                      <a:pt x="678" y="1530"/>
                      <a:pt x="753" y="1429"/>
                    </a:cubicBezTo>
                    <a:cubicBezTo>
                      <a:pt x="853" y="1354"/>
                      <a:pt x="903" y="1254"/>
                      <a:pt x="903" y="1129"/>
                    </a:cubicBezTo>
                    <a:lnTo>
                      <a:pt x="903" y="452"/>
                    </a:lnTo>
                    <a:cubicBezTo>
                      <a:pt x="903" y="352"/>
                      <a:pt x="853" y="226"/>
                      <a:pt x="753" y="151"/>
                    </a:cubicBezTo>
                    <a:cubicBezTo>
                      <a:pt x="678" y="51"/>
                      <a:pt x="552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28"/>
              <p:cNvSpPr/>
              <p:nvPr/>
            </p:nvSpPr>
            <p:spPr>
              <a:xfrm>
                <a:off x="5489500" y="2682250"/>
                <a:ext cx="24475" cy="38975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559" extrusionOk="0">
                    <a:moveTo>
                      <a:pt x="477" y="0"/>
                    </a:moveTo>
                    <a:cubicBezTo>
                      <a:pt x="460" y="0"/>
                      <a:pt x="444" y="2"/>
                      <a:pt x="427" y="5"/>
                    </a:cubicBezTo>
                    <a:cubicBezTo>
                      <a:pt x="327" y="5"/>
                      <a:pt x="201" y="30"/>
                      <a:pt x="126" y="130"/>
                    </a:cubicBezTo>
                    <a:cubicBezTo>
                      <a:pt x="101" y="155"/>
                      <a:pt x="76" y="180"/>
                      <a:pt x="51" y="231"/>
                    </a:cubicBezTo>
                    <a:cubicBezTo>
                      <a:pt x="1" y="281"/>
                      <a:pt x="1" y="356"/>
                      <a:pt x="1" y="431"/>
                    </a:cubicBezTo>
                    <a:cubicBezTo>
                      <a:pt x="26" y="657"/>
                      <a:pt x="51" y="882"/>
                      <a:pt x="76" y="1108"/>
                    </a:cubicBezTo>
                    <a:cubicBezTo>
                      <a:pt x="76" y="1158"/>
                      <a:pt x="76" y="1233"/>
                      <a:pt x="101" y="1283"/>
                    </a:cubicBezTo>
                    <a:cubicBezTo>
                      <a:pt x="126" y="1333"/>
                      <a:pt x="151" y="1383"/>
                      <a:pt x="201" y="1434"/>
                    </a:cubicBezTo>
                    <a:cubicBezTo>
                      <a:pt x="277" y="1509"/>
                      <a:pt x="402" y="1559"/>
                      <a:pt x="527" y="1559"/>
                    </a:cubicBezTo>
                    <a:cubicBezTo>
                      <a:pt x="627" y="1559"/>
                      <a:pt x="753" y="1509"/>
                      <a:pt x="828" y="1434"/>
                    </a:cubicBezTo>
                    <a:cubicBezTo>
                      <a:pt x="853" y="1383"/>
                      <a:pt x="878" y="1358"/>
                      <a:pt x="903" y="1333"/>
                    </a:cubicBezTo>
                    <a:cubicBezTo>
                      <a:pt x="953" y="1258"/>
                      <a:pt x="978" y="1183"/>
                      <a:pt x="978" y="1108"/>
                    </a:cubicBezTo>
                    <a:lnTo>
                      <a:pt x="878" y="431"/>
                    </a:lnTo>
                    <a:cubicBezTo>
                      <a:pt x="878" y="381"/>
                      <a:pt x="878" y="331"/>
                      <a:pt x="853" y="281"/>
                    </a:cubicBezTo>
                    <a:cubicBezTo>
                      <a:pt x="828" y="205"/>
                      <a:pt x="803" y="155"/>
                      <a:pt x="753" y="130"/>
                    </a:cubicBezTo>
                    <a:cubicBezTo>
                      <a:pt x="688" y="65"/>
                      <a:pt x="585" y="0"/>
                      <a:pt x="477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28"/>
              <p:cNvSpPr/>
              <p:nvPr/>
            </p:nvSpPr>
            <p:spPr>
              <a:xfrm>
                <a:off x="5455675" y="2690500"/>
                <a:ext cx="250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229" extrusionOk="0">
                    <a:moveTo>
                      <a:pt x="351" y="1"/>
                    </a:moveTo>
                    <a:cubicBezTo>
                      <a:pt x="301" y="26"/>
                      <a:pt x="276" y="51"/>
                      <a:pt x="251" y="51"/>
                    </a:cubicBezTo>
                    <a:cubicBezTo>
                      <a:pt x="176" y="101"/>
                      <a:pt x="101" y="151"/>
                      <a:pt x="76" y="226"/>
                    </a:cubicBezTo>
                    <a:cubicBezTo>
                      <a:pt x="51" y="251"/>
                      <a:pt x="51" y="302"/>
                      <a:pt x="25" y="327"/>
                    </a:cubicBezTo>
                    <a:cubicBezTo>
                      <a:pt x="0" y="402"/>
                      <a:pt x="0" y="477"/>
                      <a:pt x="25" y="552"/>
                    </a:cubicBezTo>
                    <a:cubicBezTo>
                      <a:pt x="51" y="677"/>
                      <a:pt x="76" y="778"/>
                      <a:pt x="101" y="878"/>
                    </a:cubicBezTo>
                    <a:cubicBezTo>
                      <a:pt x="126" y="953"/>
                      <a:pt x="151" y="1003"/>
                      <a:pt x="201" y="1053"/>
                    </a:cubicBezTo>
                    <a:cubicBezTo>
                      <a:pt x="226" y="1104"/>
                      <a:pt x="276" y="1129"/>
                      <a:pt x="326" y="1154"/>
                    </a:cubicBezTo>
                    <a:cubicBezTo>
                      <a:pt x="376" y="1204"/>
                      <a:pt x="426" y="1204"/>
                      <a:pt x="477" y="1229"/>
                    </a:cubicBezTo>
                    <a:cubicBezTo>
                      <a:pt x="552" y="1229"/>
                      <a:pt x="602" y="1229"/>
                      <a:pt x="652" y="1204"/>
                    </a:cubicBezTo>
                    <a:cubicBezTo>
                      <a:pt x="702" y="1204"/>
                      <a:pt x="727" y="1179"/>
                      <a:pt x="777" y="1154"/>
                    </a:cubicBezTo>
                    <a:cubicBezTo>
                      <a:pt x="828" y="1129"/>
                      <a:pt x="903" y="1078"/>
                      <a:pt x="928" y="1003"/>
                    </a:cubicBezTo>
                    <a:cubicBezTo>
                      <a:pt x="953" y="953"/>
                      <a:pt x="953" y="928"/>
                      <a:pt x="978" y="878"/>
                    </a:cubicBezTo>
                    <a:cubicBezTo>
                      <a:pt x="1003" y="803"/>
                      <a:pt x="1003" y="728"/>
                      <a:pt x="978" y="652"/>
                    </a:cubicBezTo>
                    <a:cubicBezTo>
                      <a:pt x="953" y="552"/>
                      <a:pt x="928" y="452"/>
                      <a:pt x="903" y="327"/>
                    </a:cubicBezTo>
                    <a:cubicBezTo>
                      <a:pt x="878" y="276"/>
                      <a:pt x="853" y="226"/>
                      <a:pt x="802" y="176"/>
                    </a:cubicBezTo>
                    <a:cubicBezTo>
                      <a:pt x="777" y="126"/>
                      <a:pt x="727" y="76"/>
                      <a:pt x="677" y="51"/>
                    </a:cubicBezTo>
                    <a:cubicBezTo>
                      <a:pt x="627" y="26"/>
                      <a:pt x="577" y="1"/>
                      <a:pt x="52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28"/>
              <p:cNvSpPr/>
              <p:nvPr/>
            </p:nvSpPr>
            <p:spPr>
              <a:xfrm>
                <a:off x="5491400" y="2763200"/>
                <a:ext cx="2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479" extrusionOk="0">
                    <a:moveTo>
                      <a:pt x="451" y="0"/>
                    </a:moveTo>
                    <a:cubicBezTo>
                      <a:pt x="326" y="0"/>
                      <a:pt x="201" y="50"/>
                      <a:pt x="125" y="125"/>
                    </a:cubicBezTo>
                    <a:cubicBezTo>
                      <a:pt x="50" y="226"/>
                      <a:pt x="0" y="326"/>
                      <a:pt x="0" y="451"/>
                    </a:cubicBezTo>
                    <a:lnTo>
                      <a:pt x="0" y="1028"/>
                    </a:lnTo>
                    <a:cubicBezTo>
                      <a:pt x="0" y="1153"/>
                      <a:pt x="50" y="1253"/>
                      <a:pt x="125" y="1353"/>
                    </a:cubicBezTo>
                    <a:cubicBezTo>
                      <a:pt x="175" y="1379"/>
                      <a:pt x="226" y="1429"/>
                      <a:pt x="276" y="1429"/>
                    </a:cubicBezTo>
                    <a:cubicBezTo>
                      <a:pt x="326" y="1454"/>
                      <a:pt x="376" y="1479"/>
                      <a:pt x="451" y="1479"/>
                    </a:cubicBezTo>
                    <a:cubicBezTo>
                      <a:pt x="551" y="1479"/>
                      <a:pt x="677" y="1429"/>
                      <a:pt x="752" y="1353"/>
                    </a:cubicBezTo>
                    <a:cubicBezTo>
                      <a:pt x="852" y="1253"/>
                      <a:pt x="902" y="1153"/>
                      <a:pt x="902" y="1028"/>
                    </a:cubicBezTo>
                    <a:lnTo>
                      <a:pt x="902" y="451"/>
                    </a:lnTo>
                    <a:cubicBezTo>
                      <a:pt x="902" y="326"/>
                      <a:pt x="852" y="201"/>
                      <a:pt x="752" y="125"/>
                    </a:cubicBezTo>
                    <a:cubicBezTo>
                      <a:pt x="727" y="75"/>
                      <a:pt x="677" y="50"/>
                      <a:pt x="602" y="25"/>
                    </a:cubicBezTo>
                    <a:cubicBezTo>
                      <a:pt x="551" y="0"/>
                      <a:pt x="501" y="0"/>
                      <a:pt x="451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28"/>
              <p:cNvSpPr/>
              <p:nvPr/>
            </p:nvSpPr>
            <p:spPr>
              <a:xfrm>
                <a:off x="5455675" y="2763200"/>
                <a:ext cx="27600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398" extrusionOk="0">
                    <a:moveTo>
                      <a:pt x="351" y="0"/>
                    </a:moveTo>
                    <a:cubicBezTo>
                      <a:pt x="226" y="50"/>
                      <a:pt x="126" y="125"/>
                      <a:pt x="76" y="226"/>
                    </a:cubicBezTo>
                    <a:cubicBezTo>
                      <a:pt x="25" y="326"/>
                      <a:pt x="0" y="451"/>
                      <a:pt x="25" y="551"/>
                    </a:cubicBezTo>
                    <a:cubicBezTo>
                      <a:pt x="76" y="727"/>
                      <a:pt x="151" y="902"/>
                      <a:pt x="201" y="1053"/>
                    </a:cubicBezTo>
                    <a:cubicBezTo>
                      <a:pt x="201" y="1128"/>
                      <a:pt x="226" y="1178"/>
                      <a:pt x="276" y="1203"/>
                    </a:cubicBezTo>
                    <a:cubicBezTo>
                      <a:pt x="301" y="1253"/>
                      <a:pt x="351" y="1303"/>
                      <a:pt x="401" y="1328"/>
                    </a:cubicBezTo>
                    <a:cubicBezTo>
                      <a:pt x="452" y="1353"/>
                      <a:pt x="502" y="1379"/>
                      <a:pt x="577" y="1379"/>
                    </a:cubicBezTo>
                    <a:cubicBezTo>
                      <a:pt x="602" y="1391"/>
                      <a:pt x="627" y="1397"/>
                      <a:pt x="655" y="1397"/>
                    </a:cubicBezTo>
                    <a:cubicBezTo>
                      <a:pt x="683" y="1397"/>
                      <a:pt x="715" y="1391"/>
                      <a:pt x="752" y="1379"/>
                    </a:cubicBezTo>
                    <a:cubicBezTo>
                      <a:pt x="853" y="1353"/>
                      <a:pt x="953" y="1278"/>
                      <a:pt x="1028" y="1153"/>
                    </a:cubicBezTo>
                    <a:cubicBezTo>
                      <a:pt x="1078" y="1053"/>
                      <a:pt x="1103" y="952"/>
                      <a:pt x="1053" y="827"/>
                    </a:cubicBezTo>
                    <a:cubicBezTo>
                      <a:pt x="1003" y="652"/>
                      <a:pt x="953" y="501"/>
                      <a:pt x="903" y="326"/>
                    </a:cubicBezTo>
                    <a:cubicBezTo>
                      <a:pt x="878" y="276"/>
                      <a:pt x="853" y="226"/>
                      <a:pt x="802" y="175"/>
                    </a:cubicBezTo>
                    <a:cubicBezTo>
                      <a:pt x="777" y="125"/>
                      <a:pt x="727" y="75"/>
                      <a:pt x="677" y="50"/>
                    </a:cubicBezTo>
                    <a:cubicBezTo>
                      <a:pt x="627" y="25"/>
                      <a:pt x="577" y="0"/>
                      <a:pt x="527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28"/>
              <p:cNvSpPr/>
              <p:nvPr/>
            </p:nvSpPr>
            <p:spPr>
              <a:xfrm>
                <a:off x="5711325" y="3236825"/>
                <a:ext cx="26950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642" extrusionOk="0">
                    <a:moveTo>
                      <a:pt x="474" y="0"/>
                    </a:moveTo>
                    <a:cubicBezTo>
                      <a:pt x="431" y="0"/>
                      <a:pt x="389" y="8"/>
                      <a:pt x="351" y="28"/>
                    </a:cubicBezTo>
                    <a:cubicBezTo>
                      <a:pt x="226" y="53"/>
                      <a:pt x="125" y="128"/>
                      <a:pt x="75" y="228"/>
                    </a:cubicBezTo>
                    <a:cubicBezTo>
                      <a:pt x="25" y="328"/>
                      <a:pt x="0" y="454"/>
                      <a:pt x="25" y="579"/>
                    </a:cubicBezTo>
                    <a:lnTo>
                      <a:pt x="201" y="1306"/>
                    </a:lnTo>
                    <a:cubicBezTo>
                      <a:pt x="226" y="1431"/>
                      <a:pt x="301" y="1531"/>
                      <a:pt x="401" y="1581"/>
                    </a:cubicBezTo>
                    <a:cubicBezTo>
                      <a:pt x="474" y="1618"/>
                      <a:pt x="561" y="1641"/>
                      <a:pt x="652" y="1641"/>
                    </a:cubicBezTo>
                    <a:cubicBezTo>
                      <a:pt x="685" y="1641"/>
                      <a:pt x="718" y="1638"/>
                      <a:pt x="752" y="1632"/>
                    </a:cubicBezTo>
                    <a:cubicBezTo>
                      <a:pt x="852" y="1607"/>
                      <a:pt x="952" y="1531"/>
                      <a:pt x="1028" y="1431"/>
                    </a:cubicBezTo>
                    <a:cubicBezTo>
                      <a:pt x="1078" y="1306"/>
                      <a:pt x="1078" y="1206"/>
                      <a:pt x="1053" y="1080"/>
                    </a:cubicBezTo>
                    <a:cubicBezTo>
                      <a:pt x="1003" y="830"/>
                      <a:pt x="952" y="579"/>
                      <a:pt x="902" y="328"/>
                    </a:cubicBezTo>
                    <a:cubicBezTo>
                      <a:pt x="877" y="228"/>
                      <a:pt x="777" y="128"/>
                      <a:pt x="677" y="53"/>
                    </a:cubicBezTo>
                    <a:cubicBezTo>
                      <a:pt x="615" y="22"/>
                      <a:pt x="543" y="0"/>
                      <a:pt x="474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28"/>
              <p:cNvSpPr/>
              <p:nvPr/>
            </p:nvSpPr>
            <p:spPr>
              <a:xfrm>
                <a:off x="5669950" y="3238750"/>
                <a:ext cx="25100" cy="4137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655" extrusionOk="0">
                    <a:moveTo>
                      <a:pt x="452" y="1"/>
                    </a:moveTo>
                    <a:cubicBezTo>
                      <a:pt x="327" y="26"/>
                      <a:pt x="226" y="51"/>
                      <a:pt x="126" y="151"/>
                    </a:cubicBezTo>
                    <a:cubicBezTo>
                      <a:pt x="51" y="226"/>
                      <a:pt x="1" y="352"/>
                      <a:pt x="1" y="452"/>
                    </a:cubicBezTo>
                    <a:cubicBezTo>
                      <a:pt x="26" y="702"/>
                      <a:pt x="51" y="953"/>
                      <a:pt x="76" y="1204"/>
                    </a:cubicBezTo>
                    <a:cubicBezTo>
                      <a:pt x="76" y="1279"/>
                      <a:pt x="101" y="1329"/>
                      <a:pt x="126" y="1379"/>
                    </a:cubicBezTo>
                    <a:cubicBezTo>
                      <a:pt x="151" y="1429"/>
                      <a:pt x="176" y="1479"/>
                      <a:pt x="226" y="1530"/>
                    </a:cubicBezTo>
                    <a:cubicBezTo>
                      <a:pt x="302" y="1605"/>
                      <a:pt x="427" y="1655"/>
                      <a:pt x="527" y="1655"/>
                    </a:cubicBezTo>
                    <a:cubicBezTo>
                      <a:pt x="653" y="1655"/>
                      <a:pt x="778" y="1605"/>
                      <a:pt x="853" y="1530"/>
                    </a:cubicBezTo>
                    <a:cubicBezTo>
                      <a:pt x="928" y="1454"/>
                      <a:pt x="1003" y="1329"/>
                      <a:pt x="978" y="1204"/>
                    </a:cubicBezTo>
                    <a:cubicBezTo>
                      <a:pt x="953" y="953"/>
                      <a:pt x="928" y="702"/>
                      <a:pt x="903" y="452"/>
                    </a:cubicBezTo>
                    <a:cubicBezTo>
                      <a:pt x="903" y="402"/>
                      <a:pt x="903" y="352"/>
                      <a:pt x="853" y="301"/>
                    </a:cubicBezTo>
                    <a:cubicBezTo>
                      <a:pt x="853" y="226"/>
                      <a:pt x="803" y="176"/>
                      <a:pt x="778" y="151"/>
                    </a:cubicBezTo>
                    <a:cubicBezTo>
                      <a:pt x="703" y="76"/>
                      <a:pt x="552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28"/>
              <p:cNvSpPr/>
              <p:nvPr/>
            </p:nvSpPr>
            <p:spPr>
              <a:xfrm>
                <a:off x="5575975" y="3054075"/>
                <a:ext cx="2507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473" extrusionOk="0">
                    <a:moveTo>
                      <a:pt x="430" y="0"/>
                    </a:moveTo>
                    <a:cubicBezTo>
                      <a:pt x="401" y="0"/>
                      <a:pt x="376" y="7"/>
                      <a:pt x="351" y="19"/>
                    </a:cubicBezTo>
                    <a:cubicBezTo>
                      <a:pt x="226" y="44"/>
                      <a:pt x="126" y="120"/>
                      <a:pt x="76" y="220"/>
                    </a:cubicBezTo>
                    <a:lnTo>
                      <a:pt x="26" y="345"/>
                    </a:lnTo>
                    <a:cubicBezTo>
                      <a:pt x="0" y="420"/>
                      <a:pt x="0" y="495"/>
                      <a:pt x="26" y="571"/>
                    </a:cubicBezTo>
                    <a:cubicBezTo>
                      <a:pt x="51" y="746"/>
                      <a:pt x="76" y="947"/>
                      <a:pt x="101" y="1147"/>
                    </a:cubicBezTo>
                    <a:cubicBezTo>
                      <a:pt x="126" y="1197"/>
                      <a:pt x="151" y="1247"/>
                      <a:pt x="176" y="1297"/>
                    </a:cubicBezTo>
                    <a:cubicBezTo>
                      <a:pt x="226" y="1348"/>
                      <a:pt x="276" y="1398"/>
                      <a:pt x="326" y="1423"/>
                    </a:cubicBezTo>
                    <a:cubicBezTo>
                      <a:pt x="376" y="1448"/>
                      <a:pt x="427" y="1473"/>
                      <a:pt x="477" y="1473"/>
                    </a:cubicBezTo>
                    <a:lnTo>
                      <a:pt x="652" y="1473"/>
                    </a:lnTo>
                    <a:cubicBezTo>
                      <a:pt x="777" y="1423"/>
                      <a:pt x="878" y="1373"/>
                      <a:pt x="928" y="1247"/>
                    </a:cubicBezTo>
                    <a:cubicBezTo>
                      <a:pt x="953" y="1222"/>
                      <a:pt x="953" y="1172"/>
                      <a:pt x="978" y="1147"/>
                    </a:cubicBezTo>
                    <a:cubicBezTo>
                      <a:pt x="1003" y="1072"/>
                      <a:pt x="1003" y="997"/>
                      <a:pt x="978" y="922"/>
                    </a:cubicBezTo>
                    <a:cubicBezTo>
                      <a:pt x="953" y="721"/>
                      <a:pt x="928" y="521"/>
                      <a:pt x="903" y="345"/>
                    </a:cubicBezTo>
                    <a:cubicBezTo>
                      <a:pt x="878" y="270"/>
                      <a:pt x="853" y="220"/>
                      <a:pt x="828" y="170"/>
                    </a:cubicBezTo>
                    <a:cubicBezTo>
                      <a:pt x="777" y="120"/>
                      <a:pt x="727" y="94"/>
                      <a:pt x="677" y="69"/>
                    </a:cubicBezTo>
                    <a:cubicBezTo>
                      <a:pt x="627" y="19"/>
                      <a:pt x="577" y="19"/>
                      <a:pt x="527" y="19"/>
                    </a:cubicBezTo>
                    <a:cubicBezTo>
                      <a:pt x="489" y="7"/>
                      <a:pt x="458" y="0"/>
                      <a:pt x="430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28"/>
              <p:cNvSpPr/>
              <p:nvPr/>
            </p:nvSpPr>
            <p:spPr>
              <a:xfrm>
                <a:off x="5534625" y="3033175"/>
                <a:ext cx="26975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1818" extrusionOk="0">
                    <a:moveTo>
                      <a:pt x="481" y="1"/>
                    </a:moveTo>
                    <a:cubicBezTo>
                      <a:pt x="435" y="1"/>
                      <a:pt x="390" y="9"/>
                      <a:pt x="351" y="28"/>
                    </a:cubicBezTo>
                    <a:cubicBezTo>
                      <a:pt x="226" y="53"/>
                      <a:pt x="126" y="128"/>
                      <a:pt x="76" y="229"/>
                    </a:cubicBezTo>
                    <a:cubicBezTo>
                      <a:pt x="25" y="329"/>
                      <a:pt x="0" y="454"/>
                      <a:pt x="25" y="554"/>
                    </a:cubicBezTo>
                    <a:lnTo>
                      <a:pt x="201" y="1482"/>
                    </a:lnTo>
                    <a:cubicBezTo>
                      <a:pt x="226" y="1582"/>
                      <a:pt x="326" y="1707"/>
                      <a:pt x="401" y="1758"/>
                    </a:cubicBezTo>
                    <a:cubicBezTo>
                      <a:pt x="475" y="1794"/>
                      <a:pt x="562" y="1817"/>
                      <a:pt x="652" y="1817"/>
                    </a:cubicBezTo>
                    <a:cubicBezTo>
                      <a:pt x="685" y="1817"/>
                      <a:pt x="719" y="1814"/>
                      <a:pt x="752" y="1808"/>
                    </a:cubicBezTo>
                    <a:cubicBezTo>
                      <a:pt x="852" y="1758"/>
                      <a:pt x="953" y="1707"/>
                      <a:pt x="1028" y="1582"/>
                    </a:cubicBezTo>
                    <a:cubicBezTo>
                      <a:pt x="1078" y="1482"/>
                      <a:pt x="1078" y="1382"/>
                      <a:pt x="1053" y="1256"/>
                    </a:cubicBezTo>
                    <a:cubicBezTo>
                      <a:pt x="1003" y="956"/>
                      <a:pt x="953" y="655"/>
                      <a:pt x="903" y="329"/>
                    </a:cubicBezTo>
                    <a:cubicBezTo>
                      <a:pt x="878" y="229"/>
                      <a:pt x="777" y="103"/>
                      <a:pt x="677" y="53"/>
                    </a:cubicBezTo>
                    <a:cubicBezTo>
                      <a:pt x="631" y="22"/>
                      <a:pt x="555" y="1"/>
                      <a:pt x="481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28"/>
              <p:cNvSpPr/>
              <p:nvPr/>
            </p:nvSpPr>
            <p:spPr>
              <a:xfrm>
                <a:off x="4882350" y="3804175"/>
                <a:ext cx="432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2138" extrusionOk="0">
                    <a:moveTo>
                      <a:pt x="610" y="0"/>
                    </a:moveTo>
                    <a:cubicBezTo>
                      <a:pt x="539" y="0"/>
                      <a:pt x="466" y="18"/>
                      <a:pt x="402" y="66"/>
                    </a:cubicBezTo>
                    <a:cubicBezTo>
                      <a:pt x="302" y="116"/>
                      <a:pt x="201" y="216"/>
                      <a:pt x="176" y="341"/>
                    </a:cubicBezTo>
                    <a:cubicBezTo>
                      <a:pt x="126" y="642"/>
                      <a:pt x="76" y="943"/>
                      <a:pt x="26" y="1243"/>
                    </a:cubicBezTo>
                    <a:cubicBezTo>
                      <a:pt x="1" y="1369"/>
                      <a:pt x="1" y="1494"/>
                      <a:pt x="51" y="1594"/>
                    </a:cubicBezTo>
                    <a:cubicBezTo>
                      <a:pt x="126" y="1695"/>
                      <a:pt x="227" y="1770"/>
                      <a:pt x="327" y="1795"/>
                    </a:cubicBezTo>
                    <a:cubicBezTo>
                      <a:pt x="373" y="1804"/>
                      <a:pt x="419" y="1810"/>
                      <a:pt x="463" y="1810"/>
                    </a:cubicBezTo>
                    <a:cubicBezTo>
                      <a:pt x="540" y="1810"/>
                      <a:pt x="614" y="1792"/>
                      <a:pt x="678" y="1745"/>
                    </a:cubicBezTo>
                    <a:cubicBezTo>
                      <a:pt x="703" y="1745"/>
                      <a:pt x="728" y="1720"/>
                      <a:pt x="753" y="1695"/>
                    </a:cubicBezTo>
                    <a:cubicBezTo>
                      <a:pt x="753" y="1720"/>
                      <a:pt x="753" y="1745"/>
                      <a:pt x="753" y="1745"/>
                    </a:cubicBezTo>
                    <a:cubicBezTo>
                      <a:pt x="753" y="1820"/>
                      <a:pt x="778" y="1870"/>
                      <a:pt x="803" y="1920"/>
                    </a:cubicBezTo>
                    <a:cubicBezTo>
                      <a:pt x="828" y="1970"/>
                      <a:pt x="878" y="2020"/>
                      <a:pt x="928" y="2046"/>
                    </a:cubicBezTo>
                    <a:cubicBezTo>
                      <a:pt x="978" y="2096"/>
                      <a:pt x="1029" y="2121"/>
                      <a:pt x="1079" y="2121"/>
                    </a:cubicBezTo>
                    <a:cubicBezTo>
                      <a:pt x="1131" y="2131"/>
                      <a:pt x="1182" y="2137"/>
                      <a:pt x="1233" y="2137"/>
                    </a:cubicBezTo>
                    <a:cubicBezTo>
                      <a:pt x="1304" y="2137"/>
                      <a:pt x="1371" y="2125"/>
                      <a:pt x="1430" y="2096"/>
                    </a:cubicBezTo>
                    <a:cubicBezTo>
                      <a:pt x="1455" y="2071"/>
                      <a:pt x="1480" y="2046"/>
                      <a:pt x="1505" y="2020"/>
                    </a:cubicBezTo>
                    <a:cubicBezTo>
                      <a:pt x="1580" y="1970"/>
                      <a:pt x="1605" y="1895"/>
                      <a:pt x="1630" y="1820"/>
                    </a:cubicBezTo>
                    <a:cubicBezTo>
                      <a:pt x="1655" y="1644"/>
                      <a:pt x="1680" y="1469"/>
                      <a:pt x="1705" y="1319"/>
                    </a:cubicBezTo>
                    <a:cubicBezTo>
                      <a:pt x="1730" y="1269"/>
                      <a:pt x="1730" y="1193"/>
                      <a:pt x="1730" y="1143"/>
                    </a:cubicBezTo>
                    <a:cubicBezTo>
                      <a:pt x="1730" y="1093"/>
                      <a:pt x="1705" y="1043"/>
                      <a:pt x="1680" y="968"/>
                    </a:cubicBezTo>
                    <a:cubicBezTo>
                      <a:pt x="1655" y="918"/>
                      <a:pt x="1605" y="893"/>
                      <a:pt x="1555" y="842"/>
                    </a:cubicBezTo>
                    <a:cubicBezTo>
                      <a:pt x="1505" y="817"/>
                      <a:pt x="1455" y="792"/>
                      <a:pt x="1404" y="767"/>
                    </a:cubicBezTo>
                    <a:cubicBezTo>
                      <a:pt x="1359" y="758"/>
                      <a:pt x="1313" y="752"/>
                      <a:pt x="1268" y="752"/>
                    </a:cubicBezTo>
                    <a:cubicBezTo>
                      <a:pt x="1191" y="752"/>
                      <a:pt x="1117" y="770"/>
                      <a:pt x="1054" y="817"/>
                    </a:cubicBezTo>
                    <a:lnTo>
                      <a:pt x="1003" y="868"/>
                    </a:lnTo>
                    <a:cubicBezTo>
                      <a:pt x="1003" y="767"/>
                      <a:pt x="1029" y="667"/>
                      <a:pt x="1054" y="567"/>
                    </a:cubicBezTo>
                    <a:cubicBezTo>
                      <a:pt x="1079" y="441"/>
                      <a:pt x="1079" y="341"/>
                      <a:pt x="1003" y="241"/>
                    </a:cubicBezTo>
                    <a:cubicBezTo>
                      <a:pt x="953" y="141"/>
                      <a:pt x="853" y="40"/>
                      <a:pt x="728" y="15"/>
                    </a:cubicBezTo>
                    <a:cubicBezTo>
                      <a:pt x="691" y="6"/>
                      <a:pt x="651" y="0"/>
                      <a:pt x="610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28"/>
              <p:cNvSpPr/>
              <p:nvPr/>
            </p:nvSpPr>
            <p:spPr>
              <a:xfrm>
                <a:off x="5418700" y="3694275"/>
                <a:ext cx="244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29" extrusionOk="0">
                    <a:moveTo>
                      <a:pt x="527" y="0"/>
                    </a:moveTo>
                    <a:cubicBezTo>
                      <a:pt x="452" y="0"/>
                      <a:pt x="377" y="25"/>
                      <a:pt x="301" y="50"/>
                    </a:cubicBezTo>
                    <a:cubicBezTo>
                      <a:pt x="276" y="76"/>
                      <a:pt x="251" y="101"/>
                      <a:pt x="201" y="126"/>
                    </a:cubicBezTo>
                    <a:cubicBezTo>
                      <a:pt x="151" y="176"/>
                      <a:pt x="126" y="251"/>
                      <a:pt x="101" y="326"/>
                    </a:cubicBezTo>
                    <a:cubicBezTo>
                      <a:pt x="76" y="401"/>
                      <a:pt x="51" y="502"/>
                      <a:pt x="1" y="577"/>
                    </a:cubicBezTo>
                    <a:cubicBezTo>
                      <a:pt x="1" y="627"/>
                      <a:pt x="1" y="702"/>
                      <a:pt x="1" y="752"/>
                    </a:cubicBezTo>
                    <a:cubicBezTo>
                      <a:pt x="1" y="802"/>
                      <a:pt x="26" y="853"/>
                      <a:pt x="51" y="903"/>
                    </a:cubicBezTo>
                    <a:cubicBezTo>
                      <a:pt x="76" y="978"/>
                      <a:pt x="126" y="1003"/>
                      <a:pt x="176" y="1053"/>
                    </a:cubicBezTo>
                    <a:cubicBezTo>
                      <a:pt x="226" y="1078"/>
                      <a:pt x="276" y="1103"/>
                      <a:pt x="327" y="1128"/>
                    </a:cubicBezTo>
                    <a:lnTo>
                      <a:pt x="452" y="1128"/>
                    </a:lnTo>
                    <a:cubicBezTo>
                      <a:pt x="527" y="1128"/>
                      <a:pt x="602" y="1128"/>
                      <a:pt x="677" y="1078"/>
                    </a:cubicBezTo>
                    <a:cubicBezTo>
                      <a:pt x="702" y="1053"/>
                      <a:pt x="728" y="1028"/>
                      <a:pt x="753" y="1003"/>
                    </a:cubicBezTo>
                    <a:cubicBezTo>
                      <a:pt x="828" y="953"/>
                      <a:pt x="853" y="878"/>
                      <a:pt x="878" y="802"/>
                    </a:cubicBezTo>
                    <a:lnTo>
                      <a:pt x="953" y="552"/>
                    </a:lnTo>
                    <a:cubicBezTo>
                      <a:pt x="978" y="502"/>
                      <a:pt x="978" y="451"/>
                      <a:pt x="978" y="376"/>
                    </a:cubicBezTo>
                    <a:cubicBezTo>
                      <a:pt x="953" y="326"/>
                      <a:pt x="953" y="276"/>
                      <a:pt x="928" y="226"/>
                    </a:cubicBezTo>
                    <a:cubicBezTo>
                      <a:pt x="878" y="176"/>
                      <a:pt x="853" y="126"/>
                      <a:pt x="803" y="101"/>
                    </a:cubicBezTo>
                    <a:cubicBezTo>
                      <a:pt x="753" y="50"/>
                      <a:pt x="702" y="25"/>
                      <a:pt x="652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28"/>
              <p:cNvSpPr/>
              <p:nvPr/>
            </p:nvSpPr>
            <p:spPr>
              <a:xfrm>
                <a:off x="5447525" y="3688000"/>
                <a:ext cx="2257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79" extrusionOk="0">
                    <a:moveTo>
                      <a:pt x="351" y="1"/>
                    </a:moveTo>
                    <a:cubicBezTo>
                      <a:pt x="251" y="26"/>
                      <a:pt x="201" y="76"/>
                      <a:pt x="126" y="126"/>
                    </a:cubicBezTo>
                    <a:lnTo>
                      <a:pt x="76" y="226"/>
                    </a:lnTo>
                    <a:cubicBezTo>
                      <a:pt x="26" y="301"/>
                      <a:pt x="1" y="377"/>
                      <a:pt x="1" y="452"/>
                    </a:cubicBezTo>
                    <a:lnTo>
                      <a:pt x="1" y="527"/>
                    </a:lnTo>
                    <a:cubicBezTo>
                      <a:pt x="1" y="577"/>
                      <a:pt x="26" y="652"/>
                      <a:pt x="51" y="702"/>
                    </a:cubicBezTo>
                    <a:cubicBezTo>
                      <a:pt x="51" y="753"/>
                      <a:pt x="101" y="803"/>
                      <a:pt x="126" y="853"/>
                    </a:cubicBezTo>
                    <a:cubicBezTo>
                      <a:pt x="176" y="878"/>
                      <a:pt x="226" y="928"/>
                      <a:pt x="276" y="928"/>
                    </a:cubicBezTo>
                    <a:cubicBezTo>
                      <a:pt x="351" y="953"/>
                      <a:pt x="402" y="978"/>
                      <a:pt x="452" y="978"/>
                    </a:cubicBezTo>
                    <a:cubicBezTo>
                      <a:pt x="502" y="978"/>
                      <a:pt x="527" y="953"/>
                      <a:pt x="577" y="953"/>
                    </a:cubicBezTo>
                    <a:cubicBezTo>
                      <a:pt x="652" y="928"/>
                      <a:pt x="702" y="903"/>
                      <a:pt x="778" y="853"/>
                    </a:cubicBezTo>
                    <a:cubicBezTo>
                      <a:pt x="803" y="803"/>
                      <a:pt x="828" y="778"/>
                      <a:pt x="853" y="753"/>
                    </a:cubicBezTo>
                    <a:cubicBezTo>
                      <a:pt x="878" y="677"/>
                      <a:pt x="903" y="602"/>
                      <a:pt x="903" y="527"/>
                    </a:cubicBezTo>
                    <a:lnTo>
                      <a:pt x="903" y="452"/>
                    </a:lnTo>
                    <a:cubicBezTo>
                      <a:pt x="903" y="377"/>
                      <a:pt x="903" y="327"/>
                      <a:pt x="878" y="276"/>
                    </a:cubicBezTo>
                    <a:cubicBezTo>
                      <a:pt x="853" y="226"/>
                      <a:pt x="828" y="176"/>
                      <a:pt x="778" y="126"/>
                    </a:cubicBezTo>
                    <a:cubicBezTo>
                      <a:pt x="727" y="76"/>
                      <a:pt x="677" y="51"/>
                      <a:pt x="627" y="26"/>
                    </a:cubicBezTo>
                    <a:cubicBezTo>
                      <a:pt x="577" y="1"/>
                      <a:pt x="527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28"/>
              <p:cNvSpPr/>
              <p:nvPr/>
            </p:nvSpPr>
            <p:spPr>
              <a:xfrm>
                <a:off x="4998900" y="3399150"/>
                <a:ext cx="225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229" extrusionOk="0">
                    <a:moveTo>
                      <a:pt x="326" y="1"/>
                    </a:moveTo>
                    <a:cubicBezTo>
                      <a:pt x="251" y="26"/>
                      <a:pt x="176" y="76"/>
                      <a:pt x="126" y="126"/>
                    </a:cubicBezTo>
                    <a:lnTo>
                      <a:pt x="51" y="226"/>
                    </a:lnTo>
                    <a:cubicBezTo>
                      <a:pt x="26" y="302"/>
                      <a:pt x="1" y="377"/>
                      <a:pt x="1" y="452"/>
                    </a:cubicBezTo>
                    <a:lnTo>
                      <a:pt x="1" y="778"/>
                    </a:lnTo>
                    <a:cubicBezTo>
                      <a:pt x="1" y="828"/>
                      <a:pt x="1" y="903"/>
                      <a:pt x="26" y="953"/>
                    </a:cubicBezTo>
                    <a:cubicBezTo>
                      <a:pt x="51" y="1003"/>
                      <a:pt x="76" y="1053"/>
                      <a:pt x="126" y="1104"/>
                    </a:cubicBezTo>
                    <a:cubicBezTo>
                      <a:pt x="176" y="1129"/>
                      <a:pt x="226" y="1179"/>
                      <a:pt x="276" y="1179"/>
                    </a:cubicBezTo>
                    <a:cubicBezTo>
                      <a:pt x="326" y="1204"/>
                      <a:pt x="377" y="1229"/>
                      <a:pt x="452" y="1229"/>
                    </a:cubicBezTo>
                    <a:cubicBezTo>
                      <a:pt x="477" y="1229"/>
                      <a:pt x="527" y="1204"/>
                      <a:pt x="552" y="1204"/>
                    </a:cubicBezTo>
                    <a:cubicBezTo>
                      <a:pt x="627" y="1179"/>
                      <a:pt x="702" y="1154"/>
                      <a:pt x="753" y="1104"/>
                    </a:cubicBezTo>
                    <a:cubicBezTo>
                      <a:pt x="778" y="1053"/>
                      <a:pt x="803" y="1028"/>
                      <a:pt x="828" y="1003"/>
                    </a:cubicBezTo>
                    <a:cubicBezTo>
                      <a:pt x="878" y="928"/>
                      <a:pt x="903" y="853"/>
                      <a:pt x="903" y="778"/>
                    </a:cubicBezTo>
                    <a:lnTo>
                      <a:pt x="903" y="452"/>
                    </a:lnTo>
                    <a:cubicBezTo>
                      <a:pt x="903" y="377"/>
                      <a:pt x="878" y="327"/>
                      <a:pt x="853" y="276"/>
                    </a:cubicBezTo>
                    <a:cubicBezTo>
                      <a:pt x="828" y="226"/>
                      <a:pt x="803" y="176"/>
                      <a:pt x="753" y="126"/>
                    </a:cubicBezTo>
                    <a:cubicBezTo>
                      <a:pt x="727" y="76"/>
                      <a:pt x="677" y="51"/>
                      <a:pt x="602" y="26"/>
                    </a:cubicBezTo>
                    <a:cubicBezTo>
                      <a:pt x="552" y="1"/>
                      <a:pt x="502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28"/>
              <p:cNvSpPr/>
              <p:nvPr/>
            </p:nvSpPr>
            <p:spPr>
              <a:xfrm>
                <a:off x="5032100" y="3396650"/>
                <a:ext cx="2260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1254" extrusionOk="0">
                    <a:moveTo>
                      <a:pt x="452" y="1"/>
                    </a:moveTo>
                    <a:cubicBezTo>
                      <a:pt x="402" y="26"/>
                      <a:pt x="377" y="26"/>
                      <a:pt x="327" y="26"/>
                    </a:cubicBezTo>
                    <a:cubicBezTo>
                      <a:pt x="252" y="51"/>
                      <a:pt x="176" y="76"/>
                      <a:pt x="126" y="151"/>
                    </a:cubicBezTo>
                    <a:cubicBezTo>
                      <a:pt x="101" y="176"/>
                      <a:pt x="76" y="201"/>
                      <a:pt x="51" y="251"/>
                    </a:cubicBezTo>
                    <a:cubicBezTo>
                      <a:pt x="26" y="301"/>
                      <a:pt x="1" y="376"/>
                      <a:pt x="1" y="452"/>
                    </a:cubicBezTo>
                    <a:lnTo>
                      <a:pt x="1" y="803"/>
                    </a:lnTo>
                    <a:cubicBezTo>
                      <a:pt x="1" y="853"/>
                      <a:pt x="1" y="903"/>
                      <a:pt x="26" y="953"/>
                    </a:cubicBezTo>
                    <a:cubicBezTo>
                      <a:pt x="51" y="1028"/>
                      <a:pt x="76" y="1078"/>
                      <a:pt x="126" y="1103"/>
                    </a:cubicBezTo>
                    <a:cubicBezTo>
                      <a:pt x="176" y="1153"/>
                      <a:pt x="227" y="1178"/>
                      <a:pt x="277" y="1204"/>
                    </a:cubicBezTo>
                    <a:cubicBezTo>
                      <a:pt x="327" y="1229"/>
                      <a:pt x="377" y="1254"/>
                      <a:pt x="452" y="1254"/>
                    </a:cubicBezTo>
                    <a:lnTo>
                      <a:pt x="552" y="1229"/>
                    </a:lnTo>
                    <a:cubicBezTo>
                      <a:pt x="628" y="1204"/>
                      <a:pt x="703" y="1178"/>
                      <a:pt x="753" y="1103"/>
                    </a:cubicBezTo>
                    <a:cubicBezTo>
                      <a:pt x="778" y="1078"/>
                      <a:pt x="803" y="1053"/>
                      <a:pt x="828" y="1003"/>
                    </a:cubicBezTo>
                    <a:cubicBezTo>
                      <a:pt x="878" y="953"/>
                      <a:pt x="903" y="878"/>
                      <a:pt x="903" y="803"/>
                    </a:cubicBezTo>
                    <a:lnTo>
                      <a:pt x="903" y="452"/>
                    </a:lnTo>
                    <a:cubicBezTo>
                      <a:pt x="903" y="402"/>
                      <a:pt x="878" y="351"/>
                      <a:pt x="853" y="301"/>
                    </a:cubicBezTo>
                    <a:cubicBezTo>
                      <a:pt x="828" y="226"/>
                      <a:pt x="803" y="176"/>
                      <a:pt x="753" y="151"/>
                    </a:cubicBezTo>
                    <a:cubicBezTo>
                      <a:pt x="728" y="101"/>
                      <a:pt x="678" y="76"/>
                      <a:pt x="602" y="51"/>
                    </a:cubicBezTo>
                    <a:cubicBezTo>
                      <a:pt x="552" y="26"/>
                      <a:pt x="502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28"/>
              <p:cNvSpPr/>
              <p:nvPr/>
            </p:nvSpPr>
            <p:spPr>
              <a:xfrm>
                <a:off x="6054675" y="2860925"/>
                <a:ext cx="24450" cy="36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474" extrusionOk="0">
                    <a:moveTo>
                      <a:pt x="326" y="1"/>
                    </a:moveTo>
                    <a:cubicBezTo>
                      <a:pt x="226" y="51"/>
                      <a:pt x="101" y="126"/>
                      <a:pt x="51" y="226"/>
                    </a:cubicBezTo>
                    <a:cubicBezTo>
                      <a:pt x="51" y="251"/>
                      <a:pt x="26" y="302"/>
                      <a:pt x="0" y="327"/>
                    </a:cubicBezTo>
                    <a:cubicBezTo>
                      <a:pt x="0" y="402"/>
                      <a:pt x="0" y="477"/>
                      <a:pt x="0" y="552"/>
                    </a:cubicBezTo>
                    <a:cubicBezTo>
                      <a:pt x="26" y="753"/>
                      <a:pt x="76" y="953"/>
                      <a:pt x="101" y="1129"/>
                    </a:cubicBezTo>
                    <a:cubicBezTo>
                      <a:pt x="101" y="1204"/>
                      <a:pt x="126" y="1254"/>
                      <a:pt x="176" y="1304"/>
                    </a:cubicBezTo>
                    <a:cubicBezTo>
                      <a:pt x="201" y="1354"/>
                      <a:pt x="251" y="1379"/>
                      <a:pt x="301" y="1404"/>
                    </a:cubicBezTo>
                    <a:cubicBezTo>
                      <a:pt x="351" y="1454"/>
                      <a:pt x="401" y="1454"/>
                      <a:pt x="477" y="1454"/>
                    </a:cubicBezTo>
                    <a:cubicBezTo>
                      <a:pt x="502" y="1467"/>
                      <a:pt x="527" y="1473"/>
                      <a:pt x="552" y="1473"/>
                    </a:cubicBezTo>
                    <a:cubicBezTo>
                      <a:pt x="577" y="1473"/>
                      <a:pt x="602" y="1467"/>
                      <a:pt x="627" y="1454"/>
                    </a:cubicBezTo>
                    <a:cubicBezTo>
                      <a:pt x="752" y="1429"/>
                      <a:pt x="853" y="1354"/>
                      <a:pt x="903" y="1254"/>
                    </a:cubicBezTo>
                    <a:lnTo>
                      <a:pt x="953" y="1129"/>
                    </a:lnTo>
                    <a:cubicBezTo>
                      <a:pt x="978" y="1053"/>
                      <a:pt x="978" y="978"/>
                      <a:pt x="953" y="903"/>
                    </a:cubicBezTo>
                    <a:cubicBezTo>
                      <a:pt x="928" y="728"/>
                      <a:pt x="903" y="527"/>
                      <a:pt x="878" y="327"/>
                    </a:cubicBezTo>
                    <a:cubicBezTo>
                      <a:pt x="853" y="277"/>
                      <a:pt x="828" y="226"/>
                      <a:pt x="802" y="176"/>
                    </a:cubicBezTo>
                    <a:cubicBezTo>
                      <a:pt x="752" y="126"/>
                      <a:pt x="727" y="76"/>
                      <a:pt x="652" y="51"/>
                    </a:cubicBezTo>
                    <a:cubicBezTo>
                      <a:pt x="602" y="26"/>
                      <a:pt x="552" y="1"/>
                      <a:pt x="502" y="1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28"/>
              <p:cNvSpPr/>
              <p:nvPr/>
            </p:nvSpPr>
            <p:spPr>
              <a:xfrm>
                <a:off x="6018950" y="2894150"/>
                <a:ext cx="25100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147" extrusionOk="0">
                    <a:moveTo>
                      <a:pt x="352" y="0"/>
                    </a:moveTo>
                    <a:cubicBezTo>
                      <a:pt x="302" y="25"/>
                      <a:pt x="277" y="50"/>
                      <a:pt x="226" y="50"/>
                    </a:cubicBezTo>
                    <a:cubicBezTo>
                      <a:pt x="176" y="100"/>
                      <a:pt x="101" y="151"/>
                      <a:pt x="76" y="226"/>
                    </a:cubicBezTo>
                    <a:cubicBezTo>
                      <a:pt x="51" y="251"/>
                      <a:pt x="51" y="301"/>
                      <a:pt x="26" y="326"/>
                    </a:cubicBezTo>
                    <a:cubicBezTo>
                      <a:pt x="1" y="401"/>
                      <a:pt x="1" y="476"/>
                      <a:pt x="26" y="552"/>
                    </a:cubicBezTo>
                    <a:cubicBezTo>
                      <a:pt x="51" y="652"/>
                      <a:pt x="76" y="727"/>
                      <a:pt x="101" y="802"/>
                    </a:cubicBezTo>
                    <a:cubicBezTo>
                      <a:pt x="126" y="877"/>
                      <a:pt x="151" y="928"/>
                      <a:pt x="176" y="953"/>
                    </a:cubicBezTo>
                    <a:cubicBezTo>
                      <a:pt x="226" y="1003"/>
                      <a:pt x="277" y="1053"/>
                      <a:pt x="327" y="1078"/>
                    </a:cubicBezTo>
                    <a:cubicBezTo>
                      <a:pt x="377" y="1103"/>
                      <a:pt x="427" y="1128"/>
                      <a:pt x="477" y="1128"/>
                    </a:cubicBezTo>
                    <a:cubicBezTo>
                      <a:pt x="515" y="1141"/>
                      <a:pt x="546" y="1147"/>
                      <a:pt x="574" y="1147"/>
                    </a:cubicBezTo>
                    <a:cubicBezTo>
                      <a:pt x="602" y="1147"/>
                      <a:pt x="627" y="1141"/>
                      <a:pt x="653" y="1128"/>
                    </a:cubicBezTo>
                    <a:cubicBezTo>
                      <a:pt x="703" y="1103"/>
                      <a:pt x="728" y="1103"/>
                      <a:pt x="753" y="1078"/>
                    </a:cubicBezTo>
                    <a:cubicBezTo>
                      <a:pt x="828" y="1053"/>
                      <a:pt x="878" y="978"/>
                      <a:pt x="928" y="902"/>
                    </a:cubicBezTo>
                    <a:cubicBezTo>
                      <a:pt x="953" y="877"/>
                      <a:pt x="953" y="852"/>
                      <a:pt x="978" y="802"/>
                    </a:cubicBezTo>
                    <a:cubicBezTo>
                      <a:pt x="1003" y="727"/>
                      <a:pt x="1003" y="652"/>
                      <a:pt x="978" y="577"/>
                    </a:cubicBezTo>
                    <a:cubicBezTo>
                      <a:pt x="953" y="501"/>
                      <a:pt x="928" y="401"/>
                      <a:pt x="903" y="326"/>
                    </a:cubicBezTo>
                    <a:cubicBezTo>
                      <a:pt x="878" y="276"/>
                      <a:pt x="853" y="226"/>
                      <a:pt x="803" y="176"/>
                    </a:cubicBezTo>
                    <a:cubicBezTo>
                      <a:pt x="778" y="125"/>
                      <a:pt x="728" y="75"/>
                      <a:pt x="678" y="50"/>
                    </a:cubicBezTo>
                    <a:cubicBezTo>
                      <a:pt x="627" y="25"/>
                      <a:pt x="577" y="0"/>
                      <a:pt x="502" y="0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28"/>
              <p:cNvSpPr/>
              <p:nvPr/>
            </p:nvSpPr>
            <p:spPr>
              <a:xfrm>
                <a:off x="5242025" y="2482475"/>
                <a:ext cx="41375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560" extrusionOk="0">
                    <a:moveTo>
                      <a:pt x="451" y="1"/>
                    </a:moveTo>
                    <a:cubicBezTo>
                      <a:pt x="326" y="1"/>
                      <a:pt x="201" y="51"/>
                      <a:pt x="125" y="126"/>
                    </a:cubicBezTo>
                    <a:cubicBezTo>
                      <a:pt x="50" y="226"/>
                      <a:pt x="0" y="327"/>
                      <a:pt x="0" y="452"/>
                    </a:cubicBezTo>
                    <a:lnTo>
                      <a:pt x="0" y="1129"/>
                    </a:lnTo>
                    <a:cubicBezTo>
                      <a:pt x="0" y="1229"/>
                      <a:pt x="50" y="1354"/>
                      <a:pt x="125" y="1430"/>
                    </a:cubicBezTo>
                    <a:cubicBezTo>
                      <a:pt x="190" y="1495"/>
                      <a:pt x="293" y="1560"/>
                      <a:pt x="401" y="1560"/>
                    </a:cubicBezTo>
                    <a:cubicBezTo>
                      <a:pt x="418" y="1560"/>
                      <a:pt x="434" y="1558"/>
                      <a:pt x="451" y="1555"/>
                    </a:cubicBezTo>
                    <a:cubicBezTo>
                      <a:pt x="551" y="1555"/>
                      <a:pt x="677" y="1530"/>
                      <a:pt x="752" y="1430"/>
                    </a:cubicBezTo>
                    <a:cubicBezTo>
                      <a:pt x="852" y="1354"/>
                      <a:pt x="902" y="1229"/>
                      <a:pt x="902" y="1129"/>
                    </a:cubicBezTo>
                    <a:lnTo>
                      <a:pt x="902" y="1028"/>
                    </a:lnTo>
                    <a:cubicBezTo>
                      <a:pt x="927" y="1054"/>
                      <a:pt x="977" y="1104"/>
                      <a:pt x="1028" y="1104"/>
                    </a:cubicBezTo>
                    <a:cubicBezTo>
                      <a:pt x="1078" y="1129"/>
                      <a:pt x="1128" y="1154"/>
                      <a:pt x="1203" y="1154"/>
                    </a:cubicBezTo>
                    <a:cubicBezTo>
                      <a:pt x="1228" y="1154"/>
                      <a:pt x="1278" y="1129"/>
                      <a:pt x="1303" y="1129"/>
                    </a:cubicBezTo>
                    <a:cubicBezTo>
                      <a:pt x="1378" y="1104"/>
                      <a:pt x="1454" y="1079"/>
                      <a:pt x="1504" y="1028"/>
                    </a:cubicBezTo>
                    <a:cubicBezTo>
                      <a:pt x="1529" y="978"/>
                      <a:pt x="1554" y="953"/>
                      <a:pt x="1579" y="928"/>
                    </a:cubicBezTo>
                    <a:cubicBezTo>
                      <a:pt x="1629" y="853"/>
                      <a:pt x="1629" y="778"/>
                      <a:pt x="1629" y="703"/>
                    </a:cubicBezTo>
                    <a:lnTo>
                      <a:pt x="1629" y="452"/>
                    </a:lnTo>
                    <a:cubicBezTo>
                      <a:pt x="1654" y="402"/>
                      <a:pt x="1629" y="327"/>
                      <a:pt x="1604" y="277"/>
                    </a:cubicBezTo>
                    <a:cubicBezTo>
                      <a:pt x="1579" y="226"/>
                      <a:pt x="1554" y="176"/>
                      <a:pt x="1504" y="126"/>
                    </a:cubicBezTo>
                    <a:cubicBezTo>
                      <a:pt x="1479" y="101"/>
                      <a:pt x="1429" y="51"/>
                      <a:pt x="1353" y="51"/>
                    </a:cubicBezTo>
                    <a:cubicBezTo>
                      <a:pt x="1303" y="26"/>
                      <a:pt x="1253" y="1"/>
                      <a:pt x="1203" y="1"/>
                    </a:cubicBezTo>
                    <a:cubicBezTo>
                      <a:pt x="1153" y="1"/>
                      <a:pt x="1128" y="26"/>
                      <a:pt x="1078" y="26"/>
                    </a:cubicBezTo>
                    <a:cubicBezTo>
                      <a:pt x="1003" y="51"/>
                      <a:pt x="927" y="76"/>
                      <a:pt x="877" y="126"/>
                    </a:cubicBezTo>
                    <a:cubicBezTo>
                      <a:pt x="852" y="151"/>
                      <a:pt x="827" y="176"/>
                      <a:pt x="827" y="226"/>
                    </a:cubicBezTo>
                    <a:cubicBezTo>
                      <a:pt x="802" y="176"/>
                      <a:pt x="777" y="151"/>
                      <a:pt x="752" y="126"/>
                    </a:cubicBezTo>
                    <a:cubicBezTo>
                      <a:pt x="677" y="51"/>
                      <a:pt x="551" y="1"/>
                      <a:pt x="451" y="1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28"/>
              <p:cNvSpPr/>
              <p:nvPr/>
            </p:nvSpPr>
            <p:spPr>
              <a:xfrm>
                <a:off x="5569700" y="2405800"/>
                <a:ext cx="27600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642" extrusionOk="0">
                    <a:moveTo>
                      <a:pt x="441" y="0"/>
                    </a:moveTo>
                    <a:cubicBezTo>
                      <a:pt x="409" y="0"/>
                      <a:pt x="379" y="4"/>
                      <a:pt x="352" y="10"/>
                    </a:cubicBezTo>
                    <a:cubicBezTo>
                      <a:pt x="251" y="35"/>
                      <a:pt x="126" y="111"/>
                      <a:pt x="76" y="211"/>
                    </a:cubicBezTo>
                    <a:cubicBezTo>
                      <a:pt x="26" y="336"/>
                      <a:pt x="1" y="436"/>
                      <a:pt x="51" y="562"/>
                    </a:cubicBezTo>
                    <a:cubicBezTo>
                      <a:pt x="101" y="812"/>
                      <a:pt x="151" y="1063"/>
                      <a:pt x="201" y="1314"/>
                    </a:cubicBezTo>
                    <a:cubicBezTo>
                      <a:pt x="226" y="1414"/>
                      <a:pt x="327" y="1514"/>
                      <a:pt x="427" y="1589"/>
                    </a:cubicBezTo>
                    <a:cubicBezTo>
                      <a:pt x="473" y="1620"/>
                      <a:pt x="549" y="1642"/>
                      <a:pt x="623" y="1642"/>
                    </a:cubicBezTo>
                    <a:cubicBezTo>
                      <a:pt x="669" y="1642"/>
                      <a:pt x="714" y="1633"/>
                      <a:pt x="753" y="1614"/>
                    </a:cubicBezTo>
                    <a:cubicBezTo>
                      <a:pt x="853" y="1589"/>
                      <a:pt x="978" y="1514"/>
                      <a:pt x="1028" y="1414"/>
                    </a:cubicBezTo>
                    <a:cubicBezTo>
                      <a:pt x="1079" y="1314"/>
                      <a:pt x="1104" y="1188"/>
                      <a:pt x="1079" y="1088"/>
                    </a:cubicBezTo>
                    <a:cubicBezTo>
                      <a:pt x="1028" y="837"/>
                      <a:pt x="953" y="587"/>
                      <a:pt x="903" y="336"/>
                    </a:cubicBezTo>
                    <a:cubicBezTo>
                      <a:pt x="878" y="211"/>
                      <a:pt x="803" y="111"/>
                      <a:pt x="703" y="60"/>
                    </a:cubicBezTo>
                    <a:cubicBezTo>
                      <a:pt x="629" y="24"/>
                      <a:pt x="529" y="0"/>
                      <a:pt x="441" y="0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28"/>
              <p:cNvSpPr/>
              <p:nvPr/>
            </p:nvSpPr>
            <p:spPr>
              <a:xfrm>
                <a:off x="5534625" y="2432725"/>
                <a:ext cx="22575" cy="3475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390" extrusionOk="0">
                    <a:moveTo>
                      <a:pt x="512" y="1"/>
                    </a:moveTo>
                    <a:cubicBezTo>
                      <a:pt x="493" y="1"/>
                      <a:pt x="473" y="4"/>
                      <a:pt x="451" y="11"/>
                    </a:cubicBezTo>
                    <a:cubicBezTo>
                      <a:pt x="351" y="11"/>
                      <a:pt x="226" y="36"/>
                      <a:pt x="151" y="136"/>
                    </a:cubicBezTo>
                    <a:cubicBezTo>
                      <a:pt x="76" y="211"/>
                      <a:pt x="25" y="337"/>
                      <a:pt x="25" y="437"/>
                    </a:cubicBezTo>
                    <a:lnTo>
                      <a:pt x="25" y="938"/>
                    </a:lnTo>
                    <a:cubicBezTo>
                      <a:pt x="0" y="1013"/>
                      <a:pt x="25" y="1064"/>
                      <a:pt x="50" y="1114"/>
                    </a:cubicBezTo>
                    <a:cubicBezTo>
                      <a:pt x="76" y="1164"/>
                      <a:pt x="101" y="1214"/>
                      <a:pt x="151" y="1264"/>
                    </a:cubicBezTo>
                    <a:cubicBezTo>
                      <a:pt x="176" y="1314"/>
                      <a:pt x="226" y="1339"/>
                      <a:pt x="301" y="1364"/>
                    </a:cubicBezTo>
                    <a:cubicBezTo>
                      <a:pt x="351" y="1389"/>
                      <a:pt x="401" y="1389"/>
                      <a:pt x="451" y="1389"/>
                    </a:cubicBezTo>
                    <a:cubicBezTo>
                      <a:pt x="577" y="1389"/>
                      <a:pt x="702" y="1339"/>
                      <a:pt x="777" y="1264"/>
                    </a:cubicBezTo>
                    <a:cubicBezTo>
                      <a:pt x="852" y="1164"/>
                      <a:pt x="903" y="1064"/>
                      <a:pt x="903" y="938"/>
                    </a:cubicBezTo>
                    <a:lnTo>
                      <a:pt x="903" y="437"/>
                    </a:lnTo>
                    <a:cubicBezTo>
                      <a:pt x="903" y="387"/>
                      <a:pt x="903" y="337"/>
                      <a:pt x="878" y="287"/>
                    </a:cubicBezTo>
                    <a:cubicBezTo>
                      <a:pt x="852" y="211"/>
                      <a:pt x="827" y="161"/>
                      <a:pt x="777" y="136"/>
                    </a:cubicBezTo>
                    <a:cubicBezTo>
                      <a:pt x="727" y="86"/>
                      <a:pt x="677" y="61"/>
                      <a:pt x="627" y="36"/>
                    </a:cubicBezTo>
                    <a:cubicBezTo>
                      <a:pt x="591" y="18"/>
                      <a:pt x="556" y="1"/>
                      <a:pt x="512" y="1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28"/>
              <p:cNvSpPr/>
              <p:nvPr/>
            </p:nvSpPr>
            <p:spPr>
              <a:xfrm>
                <a:off x="5420575" y="2696775"/>
                <a:ext cx="24475" cy="30575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223" extrusionOk="0">
                    <a:moveTo>
                      <a:pt x="327" y="0"/>
                    </a:moveTo>
                    <a:cubicBezTo>
                      <a:pt x="302" y="25"/>
                      <a:pt x="277" y="25"/>
                      <a:pt x="226" y="51"/>
                    </a:cubicBezTo>
                    <a:cubicBezTo>
                      <a:pt x="151" y="101"/>
                      <a:pt x="101" y="151"/>
                      <a:pt x="51" y="226"/>
                    </a:cubicBezTo>
                    <a:cubicBezTo>
                      <a:pt x="51" y="251"/>
                      <a:pt x="26" y="301"/>
                      <a:pt x="26" y="326"/>
                    </a:cubicBezTo>
                    <a:cubicBezTo>
                      <a:pt x="1" y="401"/>
                      <a:pt x="1" y="477"/>
                      <a:pt x="26" y="552"/>
                    </a:cubicBezTo>
                    <a:cubicBezTo>
                      <a:pt x="51" y="677"/>
                      <a:pt x="76" y="777"/>
                      <a:pt x="101" y="878"/>
                    </a:cubicBezTo>
                    <a:cubicBezTo>
                      <a:pt x="126" y="953"/>
                      <a:pt x="151" y="1003"/>
                      <a:pt x="176" y="1053"/>
                    </a:cubicBezTo>
                    <a:cubicBezTo>
                      <a:pt x="226" y="1103"/>
                      <a:pt x="252" y="1128"/>
                      <a:pt x="327" y="1153"/>
                    </a:cubicBezTo>
                    <a:cubicBezTo>
                      <a:pt x="377" y="1203"/>
                      <a:pt x="427" y="1203"/>
                      <a:pt x="477" y="1203"/>
                    </a:cubicBezTo>
                    <a:cubicBezTo>
                      <a:pt x="502" y="1216"/>
                      <a:pt x="533" y="1222"/>
                      <a:pt x="565" y="1222"/>
                    </a:cubicBezTo>
                    <a:cubicBezTo>
                      <a:pt x="596" y="1222"/>
                      <a:pt x="627" y="1216"/>
                      <a:pt x="653" y="1203"/>
                    </a:cubicBezTo>
                    <a:cubicBezTo>
                      <a:pt x="678" y="1203"/>
                      <a:pt x="728" y="1178"/>
                      <a:pt x="753" y="1153"/>
                    </a:cubicBezTo>
                    <a:cubicBezTo>
                      <a:pt x="828" y="1128"/>
                      <a:pt x="878" y="1078"/>
                      <a:pt x="928" y="1003"/>
                    </a:cubicBezTo>
                    <a:cubicBezTo>
                      <a:pt x="928" y="953"/>
                      <a:pt x="953" y="928"/>
                      <a:pt x="978" y="878"/>
                    </a:cubicBezTo>
                    <a:cubicBezTo>
                      <a:pt x="978" y="802"/>
                      <a:pt x="978" y="727"/>
                      <a:pt x="978" y="652"/>
                    </a:cubicBezTo>
                    <a:cubicBezTo>
                      <a:pt x="953" y="552"/>
                      <a:pt x="903" y="426"/>
                      <a:pt x="878" y="326"/>
                    </a:cubicBezTo>
                    <a:cubicBezTo>
                      <a:pt x="878" y="276"/>
                      <a:pt x="853" y="226"/>
                      <a:pt x="803" y="176"/>
                    </a:cubicBezTo>
                    <a:cubicBezTo>
                      <a:pt x="778" y="126"/>
                      <a:pt x="728" y="76"/>
                      <a:pt x="678" y="51"/>
                    </a:cubicBezTo>
                    <a:cubicBezTo>
                      <a:pt x="627" y="25"/>
                      <a:pt x="577" y="0"/>
                      <a:pt x="502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28"/>
              <p:cNvSpPr/>
              <p:nvPr/>
            </p:nvSpPr>
            <p:spPr>
              <a:xfrm>
                <a:off x="5428725" y="2619650"/>
                <a:ext cx="26975" cy="43375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1735" extrusionOk="0">
                    <a:moveTo>
                      <a:pt x="475" y="0"/>
                    </a:moveTo>
                    <a:cubicBezTo>
                      <a:pt x="432" y="0"/>
                      <a:pt x="390" y="9"/>
                      <a:pt x="352" y="28"/>
                    </a:cubicBezTo>
                    <a:cubicBezTo>
                      <a:pt x="226" y="53"/>
                      <a:pt x="126" y="128"/>
                      <a:pt x="76" y="228"/>
                    </a:cubicBezTo>
                    <a:cubicBezTo>
                      <a:pt x="26" y="328"/>
                      <a:pt x="1" y="454"/>
                      <a:pt x="26" y="554"/>
                    </a:cubicBezTo>
                    <a:cubicBezTo>
                      <a:pt x="76" y="830"/>
                      <a:pt x="126" y="1131"/>
                      <a:pt x="201" y="1406"/>
                    </a:cubicBezTo>
                    <a:cubicBezTo>
                      <a:pt x="226" y="1506"/>
                      <a:pt x="301" y="1607"/>
                      <a:pt x="402" y="1682"/>
                    </a:cubicBezTo>
                    <a:cubicBezTo>
                      <a:pt x="464" y="1713"/>
                      <a:pt x="535" y="1734"/>
                      <a:pt x="604" y="1734"/>
                    </a:cubicBezTo>
                    <a:cubicBezTo>
                      <a:pt x="647" y="1734"/>
                      <a:pt x="689" y="1726"/>
                      <a:pt x="728" y="1707"/>
                    </a:cubicBezTo>
                    <a:cubicBezTo>
                      <a:pt x="853" y="1682"/>
                      <a:pt x="953" y="1607"/>
                      <a:pt x="1003" y="1506"/>
                    </a:cubicBezTo>
                    <a:cubicBezTo>
                      <a:pt x="1078" y="1406"/>
                      <a:pt x="1078" y="1281"/>
                      <a:pt x="1053" y="1181"/>
                    </a:cubicBezTo>
                    <a:cubicBezTo>
                      <a:pt x="1003" y="880"/>
                      <a:pt x="953" y="604"/>
                      <a:pt x="903" y="328"/>
                    </a:cubicBezTo>
                    <a:cubicBezTo>
                      <a:pt x="878" y="228"/>
                      <a:pt x="778" y="128"/>
                      <a:pt x="677" y="53"/>
                    </a:cubicBezTo>
                    <a:cubicBezTo>
                      <a:pt x="615" y="22"/>
                      <a:pt x="544" y="0"/>
                      <a:pt x="475" y="0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28"/>
              <p:cNvSpPr/>
              <p:nvPr/>
            </p:nvSpPr>
            <p:spPr>
              <a:xfrm>
                <a:off x="4853550" y="2559550"/>
                <a:ext cx="2820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54" extrusionOk="0">
                    <a:moveTo>
                      <a:pt x="577" y="1"/>
                    </a:moveTo>
                    <a:cubicBezTo>
                      <a:pt x="501" y="26"/>
                      <a:pt x="426" y="76"/>
                      <a:pt x="376" y="126"/>
                    </a:cubicBezTo>
                    <a:lnTo>
                      <a:pt x="125" y="377"/>
                    </a:lnTo>
                    <a:cubicBezTo>
                      <a:pt x="75" y="427"/>
                      <a:pt x="50" y="477"/>
                      <a:pt x="25" y="527"/>
                    </a:cubicBezTo>
                    <a:cubicBezTo>
                      <a:pt x="0" y="577"/>
                      <a:pt x="0" y="627"/>
                      <a:pt x="0" y="702"/>
                    </a:cubicBezTo>
                    <a:cubicBezTo>
                      <a:pt x="0" y="753"/>
                      <a:pt x="0" y="803"/>
                      <a:pt x="25" y="853"/>
                    </a:cubicBezTo>
                    <a:cubicBezTo>
                      <a:pt x="50" y="928"/>
                      <a:pt x="75" y="978"/>
                      <a:pt x="125" y="1003"/>
                    </a:cubicBezTo>
                    <a:lnTo>
                      <a:pt x="226" y="1078"/>
                    </a:lnTo>
                    <a:cubicBezTo>
                      <a:pt x="276" y="1128"/>
                      <a:pt x="351" y="1154"/>
                      <a:pt x="451" y="1154"/>
                    </a:cubicBezTo>
                    <a:cubicBezTo>
                      <a:pt x="476" y="1128"/>
                      <a:pt x="526" y="1128"/>
                      <a:pt x="551" y="1128"/>
                    </a:cubicBezTo>
                    <a:cubicBezTo>
                      <a:pt x="627" y="1103"/>
                      <a:pt x="702" y="1078"/>
                      <a:pt x="752" y="1003"/>
                    </a:cubicBezTo>
                    <a:lnTo>
                      <a:pt x="1003" y="753"/>
                    </a:lnTo>
                    <a:cubicBezTo>
                      <a:pt x="1053" y="727"/>
                      <a:pt x="1078" y="677"/>
                      <a:pt x="1103" y="602"/>
                    </a:cubicBezTo>
                    <a:cubicBezTo>
                      <a:pt x="1128" y="552"/>
                      <a:pt x="1128" y="502"/>
                      <a:pt x="1128" y="452"/>
                    </a:cubicBezTo>
                    <a:cubicBezTo>
                      <a:pt x="1128" y="377"/>
                      <a:pt x="1128" y="326"/>
                      <a:pt x="1103" y="276"/>
                    </a:cubicBezTo>
                    <a:cubicBezTo>
                      <a:pt x="1078" y="226"/>
                      <a:pt x="1053" y="176"/>
                      <a:pt x="1003" y="126"/>
                    </a:cubicBezTo>
                    <a:lnTo>
                      <a:pt x="902" y="51"/>
                    </a:lnTo>
                    <a:cubicBezTo>
                      <a:pt x="852" y="26"/>
                      <a:pt x="777" y="1"/>
                      <a:pt x="67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28"/>
              <p:cNvSpPr/>
              <p:nvPr/>
            </p:nvSpPr>
            <p:spPr>
              <a:xfrm>
                <a:off x="4869825" y="2590875"/>
                <a:ext cx="26975" cy="26350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1054" extrusionOk="0">
                    <a:moveTo>
                      <a:pt x="502" y="1"/>
                    </a:moveTo>
                    <a:cubicBezTo>
                      <a:pt x="427" y="26"/>
                      <a:pt x="352" y="76"/>
                      <a:pt x="301" y="126"/>
                    </a:cubicBezTo>
                    <a:lnTo>
                      <a:pt x="126" y="276"/>
                    </a:lnTo>
                    <a:cubicBezTo>
                      <a:pt x="101" y="327"/>
                      <a:pt x="51" y="377"/>
                      <a:pt x="51" y="427"/>
                    </a:cubicBezTo>
                    <a:cubicBezTo>
                      <a:pt x="26" y="477"/>
                      <a:pt x="1" y="552"/>
                      <a:pt x="1" y="602"/>
                    </a:cubicBezTo>
                    <a:cubicBezTo>
                      <a:pt x="1" y="652"/>
                      <a:pt x="26" y="728"/>
                      <a:pt x="51" y="778"/>
                    </a:cubicBezTo>
                    <a:cubicBezTo>
                      <a:pt x="51" y="828"/>
                      <a:pt x="101" y="878"/>
                      <a:pt x="126" y="928"/>
                    </a:cubicBezTo>
                    <a:lnTo>
                      <a:pt x="226" y="1003"/>
                    </a:lnTo>
                    <a:cubicBezTo>
                      <a:pt x="301" y="1028"/>
                      <a:pt x="377" y="1053"/>
                      <a:pt x="452" y="1053"/>
                    </a:cubicBezTo>
                    <a:cubicBezTo>
                      <a:pt x="502" y="1053"/>
                      <a:pt x="527" y="1053"/>
                      <a:pt x="577" y="1028"/>
                    </a:cubicBezTo>
                    <a:cubicBezTo>
                      <a:pt x="652" y="1028"/>
                      <a:pt x="702" y="978"/>
                      <a:pt x="778" y="928"/>
                    </a:cubicBezTo>
                    <a:lnTo>
                      <a:pt x="928" y="753"/>
                    </a:lnTo>
                    <a:cubicBezTo>
                      <a:pt x="978" y="703"/>
                      <a:pt x="1003" y="652"/>
                      <a:pt x="1028" y="602"/>
                    </a:cubicBezTo>
                    <a:cubicBezTo>
                      <a:pt x="1053" y="552"/>
                      <a:pt x="1078" y="502"/>
                      <a:pt x="1078" y="427"/>
                    </a:cubicBezTo>
                    <a:cubicBezTo>
                      <a:pt x="1078" y="377"/>
                      <a:pt x="1053" y="327"/>
                      <a:pt x="1028" y="276"/>
                    </a:cubicBezTo>
                    <a:cubicBezTo>
                      <a:pt x="1003" y="201"/>
                      <a:pt x="978" y="151"/>
                      <a:pt x="928" y="126"/>
                    </a:cubicBezTo>
                    <a:cubicBezTo>
                      <a:pt x="903" y="101"/>
                      <a:pt x="878" y="76"/>
                      <a:pt x="853" y="51"/>
                    </a:cubicBezTo>
                    <a:cubicBezTo>
                      <a:pt x="778" y="1"/>
                      <a:pt x="702" y="1"/>
                      <a:pt x="62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28"/>
              <p:cNvSpPr/>
              <p:nvPr/>
            </p:nvSpPr>
            <p:spPr>
              <a:xfrm>
                <a:off x="5521475" y="3486200"/>
                <a:ext cx="3322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2068" extrusionOk="0">
                    <a:moveTo>
                      <a:pt x="506" y="0"/>
                    </a:moveTo>
                    <a:cubicBezTo>
                      <a:pt x="460" y="0"/>
                      <a:pt x="414" y="8"/>
                      <a:pt x="376" y="28"/>
                    </a:cubicBezTo>
                    <a:cubicBezTo>
                      <a:pt x="150" y="103"/>
                      <a:pt x="0" y="328"/>
                      <a:pt x="50" y="579"/>
                    </a:cubicBezTo>
                    <a:cubicBezTo>
                      <a:pt x="175" y="955"/>
                      <a:pt x="276" y="1331"/>
                      <a:pt x="401" y="1732"/>
                    </a:cubicBezTo>
                    <a:cubicBezTo>
                      <a:pt x="426" y="1832"/>
                      <a:pt x="501" y="1957"/>
                      <a:pt x="602" y="2008"/>
                    </a:cubicBezTo>
                    <a:cubicBezTo>
                      <a:pt x="675" y="2044"/>
                      <a:pt x="762" y="2068"/>
                      <a:pt x="842" y="2068"/>
                    </a:cubicBezTo>
                    <a:cubicBezTo>
                      <a:pt x="872" y="2068"/>
                      <a:pt x="900" y="2064"/>
                      <a:pt x="927" y="2058"/>
                    </a:cubicBezTo>
                    <a:cubicBezTo>
                      <a:pt x="1153" y="1982"/>
                      <a:pt x="1328" y="1732"/>
                      <a:pt x="1253" y="1506"/>
                    </a:cubicBezTo>
                    <a:lnTo>
                      <a:pt x="927" y="328"/>
                    </a:lnTo>
                    <a:cubicBezTo>
                      <a:pt x="902" y="228"/>
                      <a:pt x="802" y="128"/>
                      <a:pt x="702" y="53"/>
                    </a:cubicBezTo>
                    <a:cubicBezTo>
                      <a:pt x="655" y="22"/>
                      <a:pt x="580" y="0"/>
                      <a:pt x="506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28"/>
              <p:cNvSpPr/>
              <p:nvPr/>
            </p:nvSpPr>
            <p:spPr>
              <a:xfrm>
                <a:off x="5553425" y="3498775"/>
                <a:ext cx="2507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148" extrusionOk="0">
                    <a:moveTo>
                      <a:pt x="527" y="1"/>
                    </a:moveTo>
                    <a:cubicBezTo>
                      <a:pt x="451" y="1"/>
                      <a:pt x="401" y="1"/>
                      <a:pt x="351" y="26"/>
                    </a:cubicBezTo>
                    <a:cubicBezTo>
                      <a:pt x="301" y="26"/>
                      <a:pt x="276" y="51"/>
                      <a:pt x="226" y="51"/>
                    </a:cubicBezTo>
                    <a:cubicBezTo>
                      <a:pt x="176" y="101"/>
                      <a:pt x="100" y="151"/>
                      <a:pt x="75" y="226"/>
                    </a:cubicBezTo>
                    <a:cubicBezTo>
                      <a:pt x="50" y="251"/>
                      <a:pt x="50" y="302"/>
                      <a:pt x="25" y="327"/>
                    </a:cubicBezTo>
                    <a:cubicBezTo>
                      <a:pt x="0" y="402"/>
                      <a:pt x="0" y="477"/>
                      <a:pt x="25" y="552"/>
                    </a:cubicBezTo>
                    <a:cubicBezTo>
                      <a:pt x="50" y="652"/>
                      <a:pt x="75" y="728"/>
                      <a:pt x="100" y="803"/>
                    </a:cubicBezTo>
                    <a:cubicBezTo>
                      <a:pt x="126" y="878"/>
                      <a:pt x="151" y="928"/>
                      <a:pt x="201" y="978"/>
                    </a:cubicBezTo>
                    <a:cubicBezTo>
                      <a:pt x="226" y="1028"/>
                      <a:pt x="276" y="1053"/>
                      <a:pt x="326" y="1078"/>
                    </a:cubicBezTo>
                    <a:cubicBezTo>
                      <a:pt x="376" y="1129"/>
                      <a:pt x="426" y="1129"/>
                      <a:pt x="476" y="1129"/>
                    </a:cubicBezTo>
                    <a:cubicBezTo>
                      <a:pt x="514" y="1141"/>
                      <a:pt x="545" y="1147"/>
                      <a:pt x="574" y="1147"/>
                    </a:cubicBezTo>
                    <a:cubicBezTo>
                      <a:pt x="602" y="1147"/>
                      <a:pt x="627" y="1141"/>
                      <a:pt x="652" y="1129"/>
                    </a:cubicBezTo>
                    <a:cubicBezTo>
                      <a:pt x="702" y="1129"/>
                      <a:pt x="727" y="1104"/>
                      <a:pt x="752" y="1078"/>
                    </a:cubicBezTo>
                    <a:cubicBezTo>
                      <a:pt x="827" y="1053"/>
                      <a:pt x="902" y="1003"/>
                      <a:pt x="928" y="928"/>
                    </a:cubicBezTo>
                    <a:cubicBezTo>
                      <a:pt x="953" y="878"/>
                      <a:pt x="953" y="853"/>
                      <a:pt x="978" y="803"/>
                    </a:cubicBezTo>
                    <a:cubicBezTo>
                      <a:pt x="1003" y="728"/>
                      <a:pt x="1003" y="652"/>
                      <a:pt x="978" y="577"/>
                    </a:cubicBezTo>
                    <a:cubicBezTo>
                      <a:pt x="953" y="502"/>
                      <a:pt x="928" y="427"/>
                      <a:pt x="902" y="327"/>
                    </a:cubicBezTo>
                    <a:cubicBezTo>
                      <a:pt x="877" y="276"/>
                      <a:pt x="852" y="226"/>
                      <a:pt x="802" y="176"/>
                    </a:cubicBezTo>
                    <a:cubicBezTo>
                      <a:pt x="777" y="126"/>
                      <a:pt x="727" y="101"/>
                      <a:pt x="677" y="51"/>
                    </a:cubicBezTo>
                    <a:cubicBezTo>
                      <a:pt x="627" y="26"/>
                      <a:pt x="577" y="1"/>
                      <a:pt x="52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28"/>
              <p:cNvSpPr/>
              <p:nvPr/>
            </p:nvSpPr>
            <p:spPr>
              <a:xfrm>
                <a:off x="5584750" y="3488125"/>
                <a:ext cx="2257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89" extrusionOk="0">
                    <a:moveTo>
                      <a:pt x="451" y="1"/>
                    </a:moveTo>
                    <a:cubicBezTo>
                      <a:pt x="426" y="26"/>
                      <a:pt x="376" y="26"/>
                      <a:pt x="351" y="26"/>
                    </a:cubicBezTo>
                    <a:cubicBezTo>
                      <a:pt x="251" y="51"/>
                      <a:pt x="201" y="76"/>
                      <a:pt x="126" y="151"/>
                    </a:cubicBezTo>
                    <a:cubicBezTo>
                      <a:pt x="101" y="176"/>
                      <a:pt x="76" y="201"/>
                      <a:pt x="50" y="226"/>
                    </a:cubicBezTo>
                    <a:cubicBezTo>
                      <a:pt x="25" y="301"/>
                      <a:pt x="0" y="377"/>
                      <a:pt x="0" y="452"/>
                    </a:cubicBezTo>
                    <a:lnTo>
                      <a:pt x="0" y="552"/>
                    </a:lnTo>
                    <a:cubicBezTo>
                      <a:pt x="0" y="602"/>
                      <a:pt x="25" y="652"/>
                      <a:pt x="50" y="702"/>
                    </a:cubicBezTo>
                    <a:cubicBezTo>
                      <a:pt x="50" y="778"/>
                      <a:pt x="101" y="828"/>
                      <a:pt x="126" y="853"/>
                    </a:cubicBezTo>
                    <a:cubicBezTo>
                      <a:pt x="176" y="903"/>
                      <a:pt x="226" y="928"/>
                      <a:pt x="276" y="953"/>
                    </a:cubicBezTo>
                    <a:cubicBezTo>
                      <a:pt x="311" y="971"/>
                      <a:pt x="359" y="989"/>
                      <a:pt x="402" y="989"/>
                    </a:cubicBezTo>
                    <a:cubicBezTo>
                      <a:pt x="420" y="989"/>
                      <a:pt x="437" y="985"/>
                      <a:pt x="451" y="978"/>
                    </a:cubicBezTo>
                    <a:lnTo>
                      <a:pt x="577" y="978"/>
                    </a:lnTo>
                    <a:cubicBezTo>
                      <a:pt x="652" y="953"/>
                      <a:pt x="702" y="928"/>
                      <a:pt x="777" y="853"/>
                    </a:cubicBezTo>
                    <a:cubicBezTo>
                      <a:pt x="802" y="828"/>
                      <a:pt x="827" y="803"/>
                      <a:pt x="852" y="753"/>
                    </a:cubicBezTo>
                    <a:cubicBezTo>
                      <a:pt x="878" y="702"/>
                      <a:pt x="903" y="627"/>
                      <a:pt x="903" y="552"/>
                    </a:cubicBezTo>
                    <a:lnTo>
                      <a:pt x="903" y="452"/>
                    </a:lnTo>
                    <a:cubicBezTo>
                      <a:pt x="903" y="402"/>
                      <a:pt x="903" y="352"/>
                      <a:pt x="852" y="301"/>
                    </a:cubicBezTo>
                    <a:cubicBezTo>
                      <a:pt x="852" y="226"/>
                      <a:pt x="802" y="176"/>
                      <a:pt x="777" y="151"/>
                    </a:cubicBezTo>
                    <a:cubicBezTo>
                      <a:pt x="727" y="101"/>
                      <a:pt x="677" y="76"/>
                      <a:pt x="627" y="51"/>
                    </a:cubicBezTo>
                    <a:cubicBezTo>
                      <a:pt x="577" y="26"/>
                      <a:pt x="502" y="1"/>
                      <a:pt x="451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28"/>
              <p:cNvSpPr/>
              <p:nvPr/>
            </p:nvSpPr>
            <p:spPr>
              <a:xfrm>
                <a:off x="5285250" y="3584000"/>
                <a:ext cx="225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229" extrusionOk="0">
                    <a:moveTo>
                      <a:pt x="451" y="0"/>
                    </a:moveTo>
                    <a:lnTo>
                      <a:pt x="351" y="25"/>
                    </a:lnTo>
                    <a:cubicBezTo>
                      <a:pt x="276" y="25"/>
                      <a:pt x="201" y="76"/>
                      <a:pt x="151" y="126"/>
                    </a:cubicBezTo>
                    <a:lnTo>
                      <a:pt x="76" y="226"/>
                    </a:lnTo>
                    <a:cubicBezTo>
                      <a:pt x="25" y="301"/>
                      <a:pt x="25" y="376"/>
                      <a:pt x="25" y="451"/>
                    </a:cubicBezTo>
                    <a:lnTo>
                      <a:pt x="25" y="777"/>
                    </a:lnTo>
                    <a:cubicBezTo>
                      <a:pt x="0" y="852"/>
                      <a:pt x="25" y="903"/>
                      <a:pt x="50" y="953"/>
                    </a:cubicBezTo>
                    <a:cubicBezTo>
                      <a:pt x="76" y="1003"/>
                      <a:pt x="101" y="1053"/>
                      <a:pt x="151" y="1103"/>
                    </a:cubicBezTo>
                    <a:cubicBezTo>
                      <a:pt x="176" y="1153"/>
                      <a:pt x="226" y="1178"/>
                      <a:pt x="301" y="1203"/>
                    </a:cubicBezTo>
                    <a:cubicBezTo>
                      <a:pt x="351" y="1228"/>
                      <a:pt x="401" y="1228"/>
                      <a:pt x="451" y="1228"/>
                    </a:cubicBezTo>
                    <a:cubicBezTo>
                      <a:pt x="502" y="1228"/>
                      <a:pt x="527" y="1228"/>
                      <a:pt x="577" y="1203"/>
                    </a:cubicBezTo>
                    <a:cubicBezTo>
                      <a:pt x="652" y="1203"/>
                      <a:pt x="727" y="1153"/>
                      <a:pt x="777" y="1103"/>
                    </a:cubicBezTo>
                    <a:cubicBezTo>
                      <a:pt x="802" y="1078"/>
                      <a:pt x="827" y="1028"/>
                      <a:pt x="852" y="1003"/>
                    </a:cubicBezTo>
                    <a:cubicBezTo>
                      <a:pt x="903" y="928"/>
                      <a:pt x="903" y="852"/>
                      <a:pt x="903" y="777"/>
                    </a:cubicBezTo>
                    <a:lnTo>
                      <a:pt x="903" y="451"/>
                    </a:lnTo>
                    <a:cubicBezTo>
                      <a:pt x="903" y="376"/>
                      <a:pt x="903" y="326"/>
                      <a:pt x="878" y="276"/>
                    </a:cubicBezTo>
                    <a:cubicBezTo>
                      <a:pt x="852" y="226"/>
                      <a:pt x="827" y="176"/>
                      <a:pt x="777" y="126"/>
                    </a:cubicBezTo>
                    <a:cubicBezTo>
                      <a:pt x="727" y="76"/>
                      <a:pt x="677" y="50"/>
                      <a:pt x="627" y="25"/>
                    </a:cubicBezTo>
                    <a:cubicBezTo>
                      <a:pt x="577" y="0"/>
                      <a:pt x="527" y="0"/>
                      <a:pt x="451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28"/>
              <p:cNvSpPr/>
              <p:nvPr/>
            </p:nvSpPr>
            <p:spPr>
              <a:xfrm>
                <a:off x="5875475" y="3689875"/>
                <a:ext cx="2257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154" extrusionOk="0">
                    <a:moveTo>
                      <a:pt x="452" y="1"/>
                    </a:moveTo>
                    <a:lnTo>
                      <a:pt x="351" y="26"/>
                    </a:lnTo>
                    <a:cubicBezTo>
                      <a:pt x="276" y="51"/>
                      <a:pt x="201" y="76"/>
                      <a:pt x="151" y="126"/>
                    </a:cubicBezTo>
                    <a:cubicBezTo>
                      <a:pt x="126" y="176"/>
                      <a:pt x="101" y="201"/>
                      <a:pt x="76" y="226"/>
                    </a:cubicBezTo>
                    <a:cubicBezTo>
                      <a:pt x="26" y="302"/>
                      <a:pt x="26" y="377"/>
                      <a:pt x="26" y="452"/>
                    </a:cubicBezTo>
                    <a:lnTo>
                      <a:pt x="26" y="703"/>
                    </a:lnTo>
                    <a:cubicBezTo>
                      <a:pt x="1" y="753"/>
                      <a:pt x="26" y="828"/>
                      <a:pt x="51" y="878"/>
                    </a:cubicBezTo>
                    <a:cubicBezTo>
                      <a:pt x="76" y="928"/>
                      <a:pt x="101" y="978"/>
                      <a:pt x="151" y="1029"/>
                    </a:cubicBezTo>
                    <a:cubicBezTo>
                      <a:pt x="176" y="1054"/>
                      <a:pt x="226" y="1104"/>
                      <a:pt x="301" y="1104"/>
                    </a:cubicBezTo>
                    <a:cubicBezTo>
                      <a:pt x="351" y="1129"/>
                      <a:pt x="402" y="1154"/>
                      <a:pt x="452" y="1154"/>
                    </a:cubicBezTo>
                    <a:cubicBezTo>
                      <a:pt x="502" y="1154"/>
                      <a:pt x="527" y="1129"/>
                      <a:pt x="577" y="1129"/>
                    </a:cubicBezTo>
                    <a:cubicBezTo>
                      <a:pt x="652" y="1104"/>
                      <a:pt x="727" y="1079"/>
                      <a:pt x="777" y="1029"/>
                    </a:cubicBezTo>
                    <a:cubicBezTo>
                      <a:pt x="803" y="978"/>
                      <a:pt x="828" y="953"/>
                      <a:pt x="853" y="928"/>
                    </a:cubicBezTo>
                    <a:cubicBezTo>
                      <a:pt x="878" y="853"/>
                      <a:pt x="903" y="778"/>
                      <a:pt x="903" y="703"/>
                    </a:cubicBezTo>
                    <a:lnTo>
                      <a:pt x="903" y="452"/>
                    </a:lnTo>
                    <a:cubicBezTo>
                      <a:pt x="903" y="402"/>
                      <a:pt x="903" y="327"/>
                      <a:pt x="878" y="277"/>
                    </a:cubicBezTo>
                    <a:cubicBezTo>
                      <a:pt x="853" y="226"/>
                      <a:pt x="828" y="176"/>
                      <a:pt x="777" y="126"/>
                    </a:cubicBezTo>
                    <a:cubicBezTo>
                      <a:pt x="727" y="101"/>
                      <a:pt x="677" y="51"/>
                      <a:pt x="627" y="51"/>
                    </a:cubicBezTo>
                    <a:cubicBezTo>
                      <a:pt x="577" y="26"/>
                      <a:pt x="527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28"/>
              <p:cNvSpPr/>
              <p:nvPr/>
            </p:nvSpPr>
            <p:spPr>
              <a:xfrm>
                <a:off x="5832875" y="3700525"/>
                <a:ext cx="28850" cy="2197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79" extrusionOk="0">
                    <a:moveTo>
                      <a:pt x="577" y="1"/>
                    </a:moveTo>
                    <a:cubicBezTo>
                      <a:pt x="0" y="1"/>
                      <a:pt x="0" y="878"/>
                      <a:pt x="577" y="878"/>
                    </a:cubicBezTo>
                    <a:cubicBezTo>
                      <a:pt x="1153" y="878"/>
                      <a:pt x="1153" y="1"/>
                      <a:pt x="57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28"/>
              <p:cNvSpPr/>
              <p:nvPr/>
            </p:nvSpPr>
            <p:spPr>
              <a:xfrm>
                <a:off x="5717575" y="3664825"/>
                <a:ext cx="225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229" extrusionOk="0">
                    <a:moveTo>
                      <a:pt x="452" y="0"/>
                    </a:moveTo>
                    <a:cubicBezTo>
                      <a:pt x="427" y="25"/>
                      <a:pt x="377" y="25"/>
                      <a:pt x="352" y="25"/>
                    </a:cubicBezTo>
                    <a:cubicBezTo>
                      <a:pt x="276" y="51"/>
                      <a:pt x="201" y="76"/>
                      <a:pt x="151" y="151"/>
                    </a:cubicBezTo>
                    <a:cubicBezTo>
                      <a:pt x="126" y="176"/>
                      <a:pt x="101" y="201"/>
                      <a:pt x="76" y="226"/>
                    </a:cubicBezTo>
                    <a:cubicBezTo>
                      <a:pt x="26" y="301"/>
                      <a:pt x="1" y="376"/>
                      <a:pt x="1" y="452"/>
                    </a:cubicBezTo>
                    <a:lnTo>
                      <a:pt x="1" y="777"/>
                    </a:lnTo>
                    <a:cubicBezTo>
                      <a:pt x="1" y="853"/>
                      <a:pt x="26" y="903"/>
                      <a:pt x="51" y="953"/>
                    </a:cubicBezTo>
                    <a:cubicBezTo>
                      <a:pt x="76" y="1003"/>
                      <a:pt x="101" y="1053"/>
                      <a:pt x="151" y="1103"/>
                    </a:cubicBezTo>
                    <a:cubicBezTo>
                      <a:pt x="176" y="1153"/>
                      <a:pt x="226" y="1178"/>
                      <a:pt x="301" y="1203"/>
                    </a:cubicBezTo>
                    <a:cubicBezTo>
                      <a:pt x="352" y="1228"/>
                      <a:pt x="402" y="1228"/>
                      <a:pt x="452" y="1228"/>
                    </a:cubicBezTo>
                    <a:lnTo>
                      <a:pt x="577" y="1228"/>
                    </a:lnTo>
                    <a:cubicBezTo>
                      <a:pt x="652" y="1203"/>
                      <a:pt x="727" y="1153"/>
                      <a:pt x="778" y="1103"/>
                    </a:cubicBezTo>
                    <a:cubicBezTo>
                      <a:pt x="803" y="1078"/>
                      <a:pt x="828" y="1053"/>
                      <a:pt x="853" y="1003"/>
                    </a:cubicBezTo>
                    <a:cubicBezTo>
                      <a:pt x="878" y="953"/>
                      <a:pt x="903" y="878"/>
                      <a:pt x="903" y="777"/>
                    </a:cubicBezTo>
                    <a:lnTo>
                      <a:pt x="903" y="452"/>
                    </a:lnTo>
                    <a:cubicBezTo>
                      <a:pt x="903" y="401"/>
                      <a:pt x="903" y="351"/>
                      <a:pt x="878" y="301"/>
                    </a:cubicBezTo>
                    <a:cubicBezTo>
                      <a:pt x="853" y="226"/>
                      <a:pt x="828" y="176"/>
                      <a:pt x="778" y="151"/>
                    </a:cubicBezTo>
                    <a:cubicBezTo>
                      <a:pt x="727" y="101"/>
                      <a:pt x="677" y="76"/>
                      <a:pt x="627" y="51"/>
                    </a:cubicBezTo>
                    <a:cubicBezTo>
                      <a:pt x="577" y="25"/>
                      <a:pt x="527" y="0"/>
                      <a:pt x="452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28"/>
              <p:cNvSpPr/>
              <p:nvPr/>
            </p:nvSpPr>
            <p:spPr>
              <a:xfrm>
                <a:off x="6055300" y="3822900"/>
                <a:ext cx="35125" cy="59850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394" extrusionOk="0">
                    <a:moveTo>
                      <a:pt x="496" y="1"/>
                    </a:moveTo>
                    <a:cubicBezTo>
                      <a:pt x="457" y="1"/>
                      <a:pt x="417" y="6"/>
                      <a:pt x="376" y="18"/>
                    </a:cubicBezTo>
                    <a:cubicBezTo>
                      <a:pt x="151" y="93"/>
                      <a:pt x="1" y="319"/>
                      <a:pt x="76" y="570"/>
                    </a:cubicBezTo>
                    <a:lnTo>
                      <a:pt x="477" y="2073"/>
                    </a:lnTo>
                    <a:cubicBezTo>
                      <a:pt x="539" y="2259"/>
                      <a:pt x="719" y="2394"/>
                      <a:pt x="907" y="2394"/>
                    </a:cubicBezTo>
                    <a:cubicBezTo>
                      <a:pt x="947" y="2394"/>
                      <a:pt x="988" y="2388"/>
                      <a:pt x="1028" y="2374"/>
                    </a:cubicBezTo>
                    <a:cubicBezTo>
                      <a:pt x="1254" y="2299"/>
                      <a:pt x="1404" y="2073"/>
                      <a:pt x="1354" y="1823"/>
                    </a:cubicBezTo>
                    <a:lnTo>
                      <a:pt x="928" y="344"/>
                    </a:lnTo>
                    <a:cubicBezTo>
                      <a:pt x="886" y="155"/>
                      <a:pt x="702" y="1"/>
                      <a:pt x="496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28"/>
              <p:cNvSpPr/>
              <p:nvPr/>
            </p:nvSpPr>
            <p:spPr>
              <a:xfrm>
                <a:off x="6013325" y="3814325"/>
                <a:ext cx="307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650" extrusionOk="0">
                    <a:moveTo>
                      <a:pt x="477" y="1"/>
                    </a:moveTo>
                    <a:cubicBezTo>
                      <a:pt x="386" y="1"/>
                      <a:pt x="299" y="24"/>
                      <a:pt x="226" y="61"/>
                    </a:cubicBezTo>
                    <a:cubicBezTo>
                      <a:pt x="126" y="136"/>
                      <a:pt x="50" y="211"/>
                      <a:pt x="25" y="336"/>
                    </a:cubicBezTo>
                    <a:cubicBezTo>
                      <a:pt x="25" y="386"/>
                      <a:pt x="0" y="411"/>
                      <a:pt x="0" y="462"/>
                    </a:cubicBezTo>
                    <a:cubicBezTo>
                      <a:pt x="0" y="537"/>
                      <a:pt x="25" y="612"/>
                      <a:pt x="50" y="687"/>
                    </a:cubicBezTo>
                    <a:lnTo>
                      <a:pt x="401" y="1414"/>
                    </a:lnTo>
                    <a:cubicBezTo>
                      <a:pt x="426" y="1489"/>
                      <a:pt x="477" y="1514"/>
                      <a:pt x="527" y="1564"/>
                    </a:cubicBezTo>
                    <a:cubicBezTo>
                      <a:pt x="552" y="1589"/>
                      <a:pt x="602" y="1614"/>
                      <a:pt x="677" y="1640"/>
                    </a:cubicBezTo>
                    <a:cubicBezTo>
                      <a:pt x="704" y="1646"/>
                      <a:pt x="733" y="1649"/>
                      <a:pt x="762" y="1649"/>
                    </a:cubicBezTo>
                    <a:cubicBezTo>
                      <a:pt x="843" y="1649"/>
                      <a:pt x="929" y="1626"/>
                      <a:pt x="1003" y="1589"/>
                    </a:cubicBezTo>
                    <a:cubicBezTo>
                      <a:pt x="1103" y="1539"/>
                      <a:pt x="1203" y="1439"/>
                      <a:pt x="1228" y="1314"/>
                    </a:cubicBezTo>
                    <a:lnTo>
                      <a:pt x="1228" y="1213"/>
                    </a:lnTo>
                    <a:cubicBezTo>
                      <a:pt x="1228" y="1113"/>
                      <a:pt x="1203" y="1038"/>
                      <a:pt x="1178" y="988"/>
                    </a:cubicBezTo>
                    <a:cubicBezTo>
                      <a:pt x="1053" y="737"/>
                      <a:pt x="953" y="487"/>
                      <a:pt x="852" y="236"/>
                    </a:cubicBezTo>
                    <a:cubicBezTo>
                      <a:pt x="802" y="186"/>
                      <a:pt x="777" y="136"/>
                      <a:pt x="727" y="111"/>
                    </a:cubicBezTo>
                    <a:cubicBezTo>
                      <a:pt x="677" y="61"/>
                      <a:pt x="627" y="35"/>
                      <a:pt x="577" y="10"/>
                    </a:cubicBezTo>
                    <a:cubicBezTo>
                      <a:pt x="543" y="4"/>
                      <a:pt x="510" y="1"/>
                      <a:pt x="47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28"/>
              <p:cNvSpPr/>
              <p:nvPr/>
            </p:nvSpPr>
            <p:spPr>
              <a:xfrm>
                <a:off x="5564700" y="3885125"/>
                <a:ext cx="48275" cy="53325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2133" extrusionOk="0">
                    <a:moveTo>
                      <a:pt x="652" y="1"/>
                    </a:moveTo>
                    <a:cubicBezTo>
                      <a:pt x="562" y="1"/>
                      <a:pt x="475" y="24"/>
                      <a:pt x="401" y="61"/>
                    </a:cubicBezTo>
                    <a:cubicBezTo>
                      <a:pt x="301" y="111"/>
                      <a:pt x="201" y="211"/>
                      <a:pt x="201" y="336"/>
                    </a:cubicBezTo>
                    <a:lnTo>
                      <a:pt x="0" y="1589"/>
                    </a:lnTo>
                    <a:cubicBezTo>
                      <a:pt x="0" y="1690"/>
                      <a:pt x="0" y="1815"/>
                      <a:pt x="50" y="1915"/>
                    </a:cubicBezTo>
                    <a:cubicBezTo>
                      <a:pt x="101" y="2016"/>
                      <a:pt x="226" y="2091"/>
                      <a:pt x="326" y="2116"/>
                    </a:cubicBezTo>
                    <a:cubicBezTo>
                      <a:pt x="378" y="2126"/>
                      <a:pt x="426" y="2132"/>
                      <a:pt x="471" y="2132"/>
                    </a:cubicBezTo>
                    <a:cubicBezTo>
                      <a:pt x="535" y="2132"/>
                      <a:pt x="593" y="2120"/>
                      <a:pt x="652" y="2091"/>
                    </a:cubicBezTo>
                    <a:cubicBezTo>
                      <a:pt x="752" y="2016"/>
                      <a:pt x="852" y="1915"/>
                      <a:pt x="878" y="1815"/>
                    </a:cubicBezTo>
                    <a:cubicBezTo>
                      <a:pt x="928" y="1439"/>
                      <a:pt x="978" y="1063"/>
                      <a:pt x="1028" y="712"/>
                    </a:cubicBezTo>
                    <a:lnTo>
                      <a:pt x="1028" y="712"/>
                    </a:lnTo>
                    <a:cubicBezTo>
                      <a:pt x="1003" y="938"/>
                      <a:pt x="978" y="1138"/>
                      <a:pt x="953" y="1364"/>
                    </a:cubicBezTo>
                    <a:cubicBezTo>
                      <a:pt x="953" y="1439"/>
                      <a:pt x="978" y="1489"/>
                      <a:pt x="1003" y="1539"/>
                    </a:cubicBezTo>
                    <a:cubicBezTo>
                      <a:pt x="1028" y="1589"/>
                      <a:pt x="1053" y="1640"/>
                      <a:pt x="1103" y="1690"/>
                    </a:cubicBezTo>
                    <a:cubicBezTo>
                      <a:pt x="1178" y="1765"/>
                      <a:pt x="1304" y="1815"/>
                      <a:pt x="1404" y="1815"/>
                    </a:cubicBezTo>
                    <a:cubicBezTo>
                      <a:pt x="1529" y="1815"/>
                      <a:pt x="1654" y="1765"/>
                      <a:pt x="1730" y="1690"/>
                    </a:cubicBezTo>
                    <a:cubicBezTo>
                      <a:pt x="1755" y="1665"/>
                      <a:pt x="1780" y="1615"/>
                      <a:pt x="1805" y="1589"/>
                    </a:cubicBezTo>
                    <a:cubicBezTo>
                      <a:pt x="1830" y="1514"/>
                      <a:pt x="1855" y="1439"/>
                      <a:pt x="1855" y="1364"/>
                    </a:cubicBezTo>
                    <a:lnTo>
                      <a:pt x="1930" y="712"/>
                    </a:lnTo>
                    <a:cubicBezTo>
                      <a:pt x="1930" y="637"/>
                      <a:pt x="1930" y="587"/>
                      <a:pt x="1905" y="537"/>
                    </a:cubicBezTo>
                    <a:cubicBezTo>
                      <a:pt x="1880" y="487"/>
                      <a:pt x="1855" y="437"/>
                      <a:pt x="1805" y="386"/>
                    </a:cubicBezTo>
                    <a:cubicBezTo>
                      <a:pt x="1730" y="311"/>
                      <a:pt x="1604" y="261"/>
                      <a:pt x="1479" y="261"/>
                    </a:cubicBezTo>
                    <a:cubicBezTo>
                      <a:pt x="1379" y="261"/>
                      <a:pt x="1253" y="311"/>
                      <a:pt x="1178" y="386"/>
                    </a:cubicBezTo>
                    <a:cubicBezTo>
                      <a:pt x="1153" y="412"/>
                      <a:pt x="1128" y="462"/>
                      <a:pt x="1103" y="487"/>
                    </a:cubicBezTo>
                    <a:cubicBezTo>
                      <a:pt x="1078" y="512"/>
                      <a:pt x="1078" y="537"/>
                      <a:pt x="1053" y="587"/>
                    </a:cubicBezTo>
                    <a:lnTo>
                      <a:pt x="1053" y="562"/>
                    </a:lnTo>
                    <a:cubicBezTo>
                      <a:pt x="1078" y="437"/>
                      <a:pt x="1078" y="336"/>
                      <a:pt x="1028" y="236"/>
                    </a:cubicBezTo>
                    <a:cubicBezTo>
                      <a:pt x="953" y="136"/>
                      <a:pt x="852" y="36"/>
                      <a:pt x="752" y="11"/>
                    </a:cubicBezTo>
                    <a:cubicBezTo>
                      <a:pt x="719" y="4"/>
                      <a:pt x="685" y="1"/>
                      <a:pt x="6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28"/>
              <p:cNvSpPr/>
              <p:nvPr/>
            </p:nvSpPr>
            <p:spPr>
              <a:xfrm>
                <a:off x="5871100" y="3881375"/>
                <a:ext cx="2757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642" extrusionOk="0">
                    <a:moveTo>
                      <a:pt x="440" y="0"/>
                    </a:moveTo>
                    <a:cubicBezTo>
                      <a:pt x="408" y="0"/>
                      <a:pt x="378" y="3"/>
                      <a:pt x="351" y="10"/>
                    </a:cubicBezTo>
                    <a:cubicBezTo>
                      <a:pt x="251" y="35"/>
                      <a:pt x="125" y="110"/>
                      <a:pt x="75" y="211"/>
                    </a:cubicBezTo>
                    <a:cubicBezTo>
                      <a:pt x="25" y="336"/>
                      <a:pt x="0" y="436"/>
                      <a:pt x="25" y="562"/>
                    </a:cubicBezTo>
                    <a:cubicBezTo>
                      <a:pt x="100" y="812"/>
                      <a:pt x="150" y="1063"/>
                      <a:pt x="201" y="1313"/>
                    </a:cubicBezTo>
                    <a:cubicBezTo>
                      <a:pt x="226" y="1414"/>
                      <a:pt x="326" y="1514"/>
                      <a:pt x="426" y="1589"/>
                    </a:cubicBezTo>
                    <a:cubicBezTo>
                      <a:pt x="473" y="1620"/>
                      <a:pt x="548" y="1641"/>
                      <a:pt x="622" y="1641"/>
                    </a:cubicBezTo>
                    <a:cubicBezTo>
                      <a:pt x="668" y="1641"/>
                      <a:pt x="714" y="1633"/>
                      <a:pt x="752" y="1614"/>
                    </a:cubicBezTo>
                    <a:cubicBezTo>
                      <a:pt x="852" y="1589"/>
                      <a:pt x="978" y="1514"/>
                      <a:pt x="1028" y="1414"/>
                    </a:cubicBezTo>
                    <a:cubicBezTo>
                      <a:pt x="1078" y="1313"/>
                      <a:pt x="1103" y="1188"/>
                      <a:pt x="1078" y="1063"/>
                    </a:cubicBezTo>
                    <a:cubicBezTo>
                      <a:pt x="1003" y="837"/>
                      <a:pt x="952" y="587"/>
                      <a:pt x="902" y="336"/>
                    </a:cubicBezTo>
                    <a:cubicBezTo>
                      <a:pt x="877" y="211"/>
                      <a:pt x="777" y="110"/>
                      <a:pt x="702" y="60"/>
                    </a:cubicBezTo>
                    <a:cubicBezTo>
                      <a:pt x="628" y="24"/>
                      <a:pt x="528" y="0"/>
                      <a:pt x="440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28"/>
              <p:cNvSpPr/>
              <p:nvPr/>
            </p:nvSpPr>
            <p:spPr>
              <a:xfrm>
                <a:off x="5208175" y="3762825"/>
                <a:ext cx="3197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810" extrusionOk="0">
                    <a:moveTo>
                      <a:pt x="785" y="0"/>
                    </a:moveTo>
                    <a:cubicBezTo>
                      <a:pt x="714" y="0"/>
                      <a:pt x="641" y="18"/>
                      <a:pt x="577" y="65"/>
                    </a:cubicBezTo>
                    <a:cubicBezTo>
                      <a:pt x="552" y="90"/>
                      <a:pt x="527" y="116"/>
                      <a:pt x="477" y="116"/>
                    </a:cubicBezTo>
                    <a:cubicBezTo>
                      <a:pt x="427" y="191"/>
                      <a:pt x="402" y="241"/>
                      <a:pt x="377" y="341"/>
                    </a:cubicBezTo>
                    <a:cubicBezTo>
                      <a:pt x="251" y="642"/>
                      <a:pt x="151" y="943"/>
                      <a:pt x="26" y="1243"/>
                    </a:cubicBezTo>
                    <a:cubicBezTo>
                      <a:pt x="1" y="1344"/>
                      <a:pt x="26" y="1494"/>
                      <a:pt x="76" y="1569"/>
                    </a:cubicBezTo>
                    <a:cubicBezTo>
                      <a:pt x="126" y="1669"/>
                      <a:pt x="251" y="1770"/>
                      <a:pt x="352" y="1795"/>
                    </a:cubicBezTo>
                    <a:cubicBezTo>
                      <a:pt x="397" y="1804"/>
                      <a:pt x="443" y="1810"/>
                      <a:pt x="488" y="1810"/>
                    </a:cubicBezTo>
                    <a:cubicBezTo>
                      <a:pt x="565" y="1810"/>
                      <a:pt x="639" y="1792"/>
                      <a:pt x="702" y="1745"/>
                    </a:cubicBezTo>
                    <a:lnTo>
                      <a:pt x="778" y="1669"/>
                    </a:lnTo>
                    <a:cubicBezTo>
                      <a:pt x="853" y="1619"/>
                      <a:pt x="878" y="1544"/>
                      <a:pt x="903" y="1469"/>
                    </a:cubicBezTo>
                    <a:cubicBezTo>
                      <a:pt x="1003" y="1168"/>
                      <a:pt x="1128" y="867"/>
                      <a:pt x="1229" y="567"/>
                    </a:cubicBezTo>
                    <a:cubicBezTo>
                      <a:pt x="1279" y="466"/>
                      <a:pt x="1254" y="316"/>
                      <a:pt x="1204" y="216"/>
                    </a:cubicBezTo>
                    <a:cubicBezTo>
                      <a:pt x="1128" y="116"/>
                      <a:pt x="1028" y="40"/>
                      <a:pt x="903" y="15"/>
                    </a:cubicBezTo>
                    <a:cubicBezTo>
                      <a:pt x="866" y="6"/>
                      <a:pt x="826" y="0"/>
                      <a:pt x="785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28"/>
              <p:cNvSpPr/>
              <p:nvPr/>
            </p:nvSpPr>
            <p:spPr>
              <a:xfrm>
                <a:off x="5242025" y="3770975"/>
                <a:ext cx="26950" cy="433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735" extrusionOk="0">
                    <a:moveTo>
                      <a:pt x="609" y="0"/>
                    </a:moveTo>
                    <a:cubicBezTo>
                      <a:pt x="538" y="0"/>
                      <a:pt x="465" y="18"/>
                      <a:pt x="401" y="65"/>
                    </a:cubicBezTo>
                    <a:cubicBezTo>
                      <a:pt x="301" y="115"/>
                      <a:pt x="201" y="216"/>
                      <a:pt x="175" y="341"/>
                    </a:cubicBezTo>
                    <a:cubicBezTo>
                      <a:pt x="125" y="617"/>
                      <a:pt x="75" y="892"/>
                      <a:pt x="0" y="1168"/>
                    </a:cubicBezTo>
                    <a:cubicBezTo>
                      <a:pt x="0" y="1293"/>
                      <a:pt x="0" y="1394"/>
                      <a:pt x="50" y="1494"/>
                    </a:cubicBezTo>
                    <a:cubicBezTo>
                      <a:pt x="100" y="1594"/>
                      <a:pt x="226" y="1694"/>
                      <a:pt x="326" y="1719"/>
                    </a:cubicBezTo>
                    <a:cubicBezTo>
                      <a:pt x="372" y="1729"/>
                      <a:pt x="418" y="1734"/>
                      <a:pt x="462" y="1734"/>
                    </a:cubicBezTo>
                    <a:cubicBezTo>
                      <a:pt x="540" y="1734"/>
                      <a:pt x="613" y="1717"/>
                      <a:pt x="677" y="1669"/>
                    </a:cubicBezTo>
                    <a:cubicBezTo>
                      <a:pt x="777" y="1619"/>
                      <a:pt x="852" y="1519"/>
                      <a:pt x="877" y="1394"/>
                    </a:cubicBezTo>
                    <a:cubicBezTo>
                      <a:pt x="927" y="1118"/>
                      <a:pt x="977" y="842"/>
                      <a:pt x="1053" y="566"/>
                    </a:cubicBezTo>
                    <a:cubicBezTo>
                      <a:pt x="1078" y="441"/>
                      <a:pt x="1053" y="341"/>
                      <a:pt x="1003" y="241"/>
                    </a:cubicBezTo>
                    <a:cubicBezTo>
                      <a:pt x="952" y="140"/>
                      <a:pt x="827" y="40"/>
                      <a:pt x="727" y="15"/>
                    </a:cubicBezTo>
                    <a:cubicBezTo>
                      <a:pt x="690" y="6"/>
                      <a:pt x="650" y="0"/>
                      <a:pt x="609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28"/>
              <p:cNvSpPr/>
              <p:nvPr/>
            </p:nvSpPr>
            <p:spPr>
              <a:xfrm>
                <a:off x="5256425" y="3928975"/>
                <a:ext cx="22575" cy="2847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139" extrusionOk="0">
                    <a:moveTo>
                      <a:pt x="501" y="1"/>
                    </a:moveTo>
                    <a:cubicBezTo>
                      <a:pt x="483" y="1"/>
                      <a:pt x="466" y="4"/>
                      <a:pt x="452" y="11"/>
                    </a:cubicBezTo>
                    <a:lnTo>
                      <a:pt x="326" y="11"/>
                    </a:lnTo>
                    <a:cubicBezTo>
                      <a:pt x="251" y="36"/>
                      <a:pt x="201" y="86"/>
                      <a:pt x="126" y="136"/>
                    </a:cubicBezTo>
                    <a:lnTo>
                      <a:pt x="51" y="236"/>
                    </a:lnTo>
                    <a:cubicBezTo>
                      <a:pt x="26" y="287"/>
                      <a:pt x="0" y="362"/>
                      <a:pt x="0" y="437"/>
                    </a:cubicBezTo>
                    <a:lnTo>
                      <a:pt x="0" y="688"/>
                    </a:lnTo>
                    <a:cubicBezTo>
                      <a:pt x="0" y="763"/>
                      <a:pt x="26" y="813"/>
                      <a:pt x="51" y="863"/>
                    </a:cubicBezTo>
                    <a:cubicBezTo>
                      <a:pt x="51" y="913"/>
                      <a:pt x="101" y="963"/>
                      <a:pt x="126" y="1013"/>
                    </a:cubicBezTo>
                    <a:cubicBezTo>
                      <a:pt x="176" y="1064"/>
                      <a:pt x="226" y="1089"/>
                      <a:pt x="276" y="1114"/>
                    </a:cubicBezTo>
                    <a:cubicBezTo>
                      <a:pt x="326" y="1139"/>
                      <a:pt x="401" y="1139"/>
                      <a:pt x="452" y="1139"/>
                    </a:cubicBezTo>
                    <a:lnTo>
                      <a:pt x="577" y="1139"/>
                    </a:lnTo>
                    <a:cubicBezTo>
                      <a:pt x="652" y="1114"/>
                      <a:pt x="702" y="1064"/>
                      <a:pt x="777" y="1013"/>
                    </a:cubicBezTo>
                    <a:cubicBezTo>
                      <a:pt x="802" y="988"/>
                      <a:pt x="828" y="963"/>
                      <a:pt x="853" y="913"/>
                    </a:cubicBezTo>
                    <a:cubicBezTo>
                      <a:pt x="878" y="838"/>
                      <a:pt x="903" y="788"/>
                      <a:pt x="903" y="688"/>
                    </a:cubicBezTo>
                    <a:lnTo>
                      <a:pt x="903" y="437"/>
                    </a:lnTo>
                    <a:cubicBezTo>
                      <a:pt x="903" y="387"/>
                      <a:pt x="878" y="337"/>
                      <a:pt x="853" y="287"/>
                    </a:cubicBezTo>
                    <a:cubicBezTo>
                      <a:pt x="853" y="211"/>
                      <a:pt x="802" y="161"/>
                      <a:pt x="777" y="136"/>
                    </a:cubicBezTo>
                    <a:cubicBezTo>
                      <a:pt x="727" y="86"/>
                      <a:pt x="677" y="61"/>
                      <a:pt x="627" y="36"/>
                    </a:cubicBezTo>
                    <a:cubicBezTo>
                      <a:pt x="592" y="18"/>
                      <a:pt x="544" y="1"/>
                      <a:pt x="501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28"/>
              <p:cNvSpPr/>
              <p:nvPr/>
            </p:nvSpPr>
            <p:spPr>
              <a:xfrm>
                <a:off x="5023350" y="3810450"/>
                <a:ext cx="26950" cy="389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559" extrusionOk="0">
                    <a:moveTo>
                      <a:pt x="609" y="0"/>
                    </a:moveTo>
                    <a:cubicBezTo>
                      <a:pt x="538" y="0"/>
                      <a:pt x="465" y="18"/>
                      <a:pt x="401" y="65"/>
                    </a:cubicBezTo>
                    <a:cubicBezTo>
                      <a:pt x="301" y="115"/>
                      <a:pt x="201" y="216"/>
                      <a:pt x="176" y="341"/>
                    </a:cubicBezTo>
                    <a:cubicBezTo>
                      <a:pt x="125" y="566"/>
                      <a:pt x="75" y="767"/>
                      <a:pt x="25" y="992"/>
                    </a:cubicBezTo>
                    <a:cubicBezTo>
                      <a:pt x="0" y="1118"/>
                      <a:pt x="0" y="1243"/>
                      <a:pt x="50" y="1343"/>
                    </a:cubicBezTo>
                    <a:cubicBezTo>
                      <a:pt x="100" y="1393"/>
                      <a:pt x="125" y="1444"/>
                      <a:pt x="176" y="1469"/>
                    </a:cubicBezTo>
                    <a:cubicBezTo>
                      <a:pt x="226" y="1494"/>
                      <a:pt x="276" y="1544"/>
                      <a:pt x="326" y="1544"/>
                    </a:cubicBezTo>
                    <a:cubicBezTo>
                      <a:pt x="372" y="1553"/>
                      <a:pt x="418" y="1559"/>
                      <a:pt x="462" y="1559"/>
                    </a:cubicBezTo>
                    <a:cubicBezTo>
                      <a:pt x="540" y="1559"/>
                      <a:pt x="613" y="1541"/>
                      <a:pt x="677" y="1494"/>
                    </a:cubicBezTo>
                    <a:cubicBezTo>
                      <a:pt x="777" y="1444"/>
                      <a:pt x="852" y="1343"/>
                      <a:pt x="877" y="1218"/>
                    </a:cubicBezTo>
                    <a:cubicBezTo>
                      <a:pt x="927" y="992"/>
                      <a:pt x="1003" y="792"/>
                      <a:pt x="1053" y="566"/>
                    </a:cubicBezTo>
                    <a:cubicBezTo>
                      <a:pt x="1078" y="441"/>
                      <a:pt x="1053" y="316"/>
                      <a:pt x="1003" y="216"/>
                    </a:cubicBezTo>
                    <a:cubicBezTo>
                      <a:pt x="978" y="165"/>
                      <a:pt x="927" y="115"/>
                      <a:pt x="877" y="90"/>
                    </a:cubicBezTo>
                    <a:cubicBezTo>
                      <a:pt x="852" y="65"/>
                      <a:pt x="777" y="15"/>
                      <a:pt x="727" y="15"/>
                    </a:cubicBezTo>
                    <a:cubicBezTo>
                      <a:pt x="690" y="6"/>
                      <a:pt x="650" y="0"/>
                      <a:pt x="609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28"/>
              <p:cNvSpPr/>
              <p:nvPr/>
            </p:nvSpPr>
            <p:spPr>
              <a:xfrm>
                <a:off x="5048400" y="3827325"/>
                <a:ext cx="251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462" extrusionOk="0">
                    <a:moveTo>
                      <a:pt x="518" y="0"/>
                    </a:moveTo>
                    <a:cubicBezTo>
                      <a:pt x="452" y="0"/>
                      <a:pt x="385" y="12"/>
                      <a:pt x="326" y="42"/>
                    </a:cubicBezTo>
                    <a:lnTo>
                      <a:pt x="226" y="117"/>
                    </a:lnTo>
                    <a:cubicBezTo>
                      <a:pt x="176" y="192"/>
                      <a:pt x="126" y="242"/>
                      <a:pt x="101" y="317"/>
                    </a:cubicBezTo>
                    <a:cubicBezTo>
                      <a:pt x="76" y="518"/>
                      <a:pt x="51" y="718"/>
                      <a:pt x="26" y="919"/>
                    </a:cubicBezTo>
                    <a:cubicBezTo>
                      <a:pt x="1" y="969"/>
                      <a:pt x="1" y="1019"/>
                      <a:pt x="26" y="1069"/>
                    </a:cubicBezTo>
                    <a:cubicBezTo>
                      <a:pt x="26" y="1145"/>
                      <a:pt x="51" y="1195"/>
                      <a:pt x="76" y="1245"/>
                    </a:cubicBezTo>
                    <a:cubicBezTo>
                      <a:pt x="101" y="1295"/>
                      <a:pt x="151" y="1345"/>
                      <a:pt x="201" y="1370"/>
                    </a:cubicBezTo>
                    <a:cubicBezTo>
                      <a:pt x="226" y="1420"/>
                      <a:pt x="276" y="1445"/>
                      <a:pt x="351" y="1445"/>
                    </a:cubicBezTo>
                    <a:cubicBezTo>
                      <a:pt x="393" y="1456"/>
                      <a:pt x="439" y="1462"/>
                      <a:pt x="485" y="1462"/>
                    </a:cubicBezTo>
                    <a:cubicBezTo>
                      <a:pt x="551" y="1462"/>
                      <a:pt x="619" y="1450"/>
                      <a:pt x="677" y="1420"/>
                    </a:cubicBezTo>
                    <a:cubicBezTo>
                      <a:pt x="702" y="1395"/>
                      <a:pt x="752" y="1370"/>
                      <a:pt x="778" y="1345"/>
                    </a:cubicBezTo>
                    <a:cubicBezTo>
                      <a:pt x="828" y="1270"/>
                      <a:pt x="878" y="1220"/>
                      <a:pt x="903" y="1145"/>
                    </a:cubicBezTo>
                    <a:cubicBezTo>
                      <a:pt x="928" y="944"/>
                      <a:pt x="953" y="744"/>
                      <a:pt x="978" y="543"/>
                    </a:cubicBezTo>
                    <a:cubicBezTo>
                      <a:pt x="1003" y="493"/>
                      <a:pt x="1003" y="443"/>
                      <a:pt x="978" y="393"/>
                    </a:cubicBezTo>
                    <a:cubicBezTo>
                      <a:pt x="978" y="317"/>
                      <a:pt x="953" y="267"/>
                      <a:pt x="928" y="217"/>
                    </a:cubicBezTo>
                    <a:cubicBezTo>
                      <a:pt x="903" y="167"/>
                      <a:pt x="853" y="117"/>
                      <a:pt x="803" y="92"/>
                    </a:cubicBezTo>
                    <a:cubicBezTo>
                      <a:pt x="778" y="42"/>
                      <a:pt x="727" y="17"/>
                      <a:pt x="652" y="17"/>
                    </a:cubicBezTo>
                    <a:cubicBezTo>
                      <a:pt x="611" y="6"/>
                      <a:pt x="565" y="0"/>
                      <a:pt x="518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28"/>
              <p:cNvSpPr/>
              <p:nvPr/>
            </p:nvSpPr>
            <p:spPr>
              <a:xfrm>
                <a:off x="5970075" y="3361325"/>
                <a:ext cx="26350" cy="493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975" extrusionOk="0">
                    <a:moveTo>
                      <a:pt x="416" y="0"/>
                    </a:moveTo>
                    <a:cubicBezTo>
                      <a:pt x="384" y="0"/>
                      <a:pt x="354" y="3"/>
                      <a:pt x="327" y="10"/>
                    </a:cubicBezTo>
                    <a:cubicBezTo>
                      <a:pt x="227" y="35"/>
                      <a:pt x="101" y="110"/>
                      <a:pt x="51" y="211"/>
                    </a:cubicBezTo>
                    <a:lnTo>
                      <a:pt x="1" y="336"/>
                    </a:lnTo>
                    <a:cubicBezTo>
                      <a:pt x="1" y="411"/>
                      <a:pt x="1" y="486"/>
                      <a:pt x="1" y="561"/>
                    </a:cubicBezTo>
                    <a:cubicBezTo>
                      <a:pt x="76" y="912"/>
                      <a:pt x="126" y="1263"/>
                      <a:pt x="176" y="1639"/>
                    </a:cubicBezTo>
                    <a:cubicBezTo>
                      <a:pt x="201" y="1739"/>
                      <a:pt x="302" y="1865"/>
                      <a:pt x="402" y="1915"/>
                    </a:cubicBezTo>
                    <a:cubicBezTo>
                      <a:pt x="457" y="1951"/>
                      <a:pt x="552" y="1975"/>
                      <a:pt x="639" y="1975"/>
                    </a:cubicBezTo>
                    <a:cubicBezTo>
                      <a:pt x="670" y="1975"/>
                      <a:pt x="701" y="1972"/>
                      <a:pt x="728" y="1965"/>
                    </a:cubicBezTo>
                    <a:cubicBezTo>
                      <a:pt x="828" y="1915"/>
                      <a:pt x="953" y="1840"/>
                      <a:pt x="1003" y="1739"/>
                    </a:cubicBezTo>
                    <a:cubicBezTo>
                      <a:pt x="1029" y="1714"/>
                      <a:pt x="1029" y="1664"/>
                      <a:pt x="1054" y="1639"/>
                    </a:cubicBezTo>
                    <a:cubicBezTo>
                      <a:pt x="1054" y="1564"/>
                      <a:pt x="1054" y="1489"/>
                      <a:pt x="1054" y="1414"/>
                    </a:cubicBezTo>
                    <a:lnTo>
                      <a:pt x="878" y="336"/>
                    </a:lnTo>
                    <a:cubicBezTo>
                      <a:pt x="853" y="211"/>
                      <a:pt x="753" y="110"/>
                      <a:pt x="678" y="60"/>
                    </a:cubicBezTo>
                    <a:cubicBezTo>
                      <a:pt x="604" y="23"/>
                      <a:pt x="504" y="0"/>
                      <a:pt x="416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28"/>
              <p:cNvSpPr/>
              <p:nvPr/>
            </p:nvSpPr>
            <p:spPr>
              <a:xfrm>
                <a:off x="5140500" y="3689250"/>
                <a:ext cx="904800" cy="48900"/>
              </a:xfrm>
              <a:custGeom>
                <a:avLst/>
                <a:gdLst/>
                <a:ahLst/>
                <a:cxnLst/>
                <a:rect l="l" t="t" r="r" b="b"/>
                <a:pathLst>
                  <a:path w="36192" h="1956" extrusionOk="0">
                    <a:moveTo>
                      <a:pt x="36066" y="1"/>
                    </a:moveTo>
                    <a:cubicBezTo>
                      <a:pt x="35943" y="18"/>
                      <a:pt x="27100" y="1057"/>
                      <a:pt x="15680" y="1057"/>
                    </a:cubicBezTo>
                    <a:cubicBezTo>
                      <a:pt x="10798" y="1057"/>
                      <a:pt x="5445" y="867"/>
                      <a:pt x="101" y="327"/>
                    </a:cubicBezTo>
                    <a:lnTo>
                      <a:pt x="1" y="1204"/>
                    </a:lnTo>
                    <a:cubicBezTo>
                      <a:pt x="5389" y="1755"/>
                      <a:pt x="10778" y="1956"/>
                      <a:pt x="15690" y="1956"/>
                    </a:cubicBezTo>
                    <a:cubicBezTo>
                      <a:pt x="27169" y="1956"/>
                      <a:pt x="36066" y="903"/>
                      <a:pt x="36192" y="878"/>
                    </a:cubicBezTo>
                    <a:lnTo>
                      <a:pt x="36066" y="1"/>
                    </a:ln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28"/>
              <p:cNvSpPr/>
              <p:nvPr/>
            </p:nvSpPr>
            <p:spPr>
              <a:xfrm>
                <a:off x="5175600" y="3053925"/>
                <a:ext cx="565175" cy="550150"/>
              </a:xfrm>
              <a:custGeom>
                <a:avLst/>
                <a:gdLst/>
                <a:ahLst/>
                <a:cxnLst/>
                <a:rect l="l" t="t" r="r" b="b"/>
                <a:pathLst>
                  <a:path w="22607" h="22006" extrusionOk="0">
                    <a:moveTo>
                      <a:pt x="376" y="0"/>
                    </a:moveTo>
                    <a:lnTo>
                      <a:pt x="0" y="802"/>
                    </a:lnTo>
                    <a:cubicBezTo>
                      <a:pt x="9399" y="5013"/>
                      <a:pt x="17344" y="12732"/>
                      <a:pt x="21805" y="22005"/>
                    </a:cubicBezTo>
                    <a:lnTo>
                      <a:pt x="22607" y="21629"/>
                    </a:lnTo>
                    <a:cubicBezTo>
                      <a:pt x="18071" y="12156"/>
                      <a:pt x="9975" y="4261"/>
                      <a:pt x="376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28"/>
              <p:cNvSpPr/>
              <p:nvPr/>
            </p:nvSpPr>
            <p:spPr>
              <a:xfrm>
                <a:off x="5899275" y="2901650"/>
                <a:ext cx="184250" cy="1073350"/>
              </a:xfrm>
              <a:custGeom>
                <a:avLst/>
                <a:gdLst/>
                <a:ahLst/>
                <a:cxnLst/>
                <a:rect l="l" t="t" r="r" b="b"/>
                <a:pathLst>
                  <a:path w="7370" h="42934" extrusionOk="0">
                    <a:moveTo>
                      <a:pt x="878" y="1"/>
                    </a:moveTo>
                    <a:lnTo>
                      <a:pt x="1" y="26"/>
                    </a:lnTo>
                    <a:lnTo>
                      <a:pt x="1429" y="32457"/>
                    </a:lnTo>
                    <a:lnTo>
                      <a:pt x="1429" y="32783"/>
                    </a:lnTo>
                    <a:lnTo>
                      <a:pt x="1755" y="32858"/>
                    </a:lnTo>
                    <a:cubicBezTo>
                      <a:pt x="1956" y="32908"/>
                      <a:pt x="6492" y="34162"/>
                      <a:pt x="5916" y="42883"/>
                    </a:cubicBezTo>
                    <a:lnTo>
                      <a:pt x="6818" y="42933"/>
                    </a:lnTo>
                    <a:cubicBezTo>
                      <a:pt x="7369" y="34688"/>
                      <a:pt x="3485" y="32558"/>
                      <a:pt x="2307" y="32106"/>
                    </a:cubicBez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28"/>
              <p:cNvSpPr/>
              <p:nvPr/>
            </p:nvSpPr>
            <p:spPr>
              <a:xfrm>
                <a:off x="4918075" y="1507900"/>
                <a:ext cx="799525" cy="656975"/>
              </a:xfrm>
              <a:custGeom>
                <a:avLst/>
                <a:gdLst/>
                <a:ahLst/>
                <a:cxnLst/>
                <a:rect l="l" t="t" r="r" b="b"/>
                <a:pathLst>
                  <a:path w="31981" h="26279" extrusionOk="0">
                    <a:moveTo>
                      <a:pt x="17123" y="0"/>
                    </a:moveTo>
                    <a:cubicBezTo>
                      <a:pt x="16600" y="0"/>
                      <a:pt x="16083" y="81"/>
                      <a:pt x="15590" y="262"/>
                    </a:cubicBezTo>
                    <a:cubicBezTo>
                      <a:pt x="14086" y="838"/>
                      <a:pt x="13108" y="2467"/>
                      <a:pt x="13509" y="4021"/>
                    </a:cubicBezTo>
                    <a:cubicBezTo>
                      <a:pt x="12005" y="2682"/>
                      <a:pt x="9976" y="1934"/>
                      <a:pt x="7955" y="1934"/>
                    </a:cubicBezTo>
                    <a:cubicBezTo>
                      <a:pt x="7215" y="1934"/>
                      <a:pt x="6477" y="2034"/>
                      <a:pt x="5765" y="2242"/>
                    </a:cubicBezTo>
                    <a:cubicBezTo>
                      <a:pt x="3133" y="3044"/>
                      <a:pt x="978" y="5375"/>
                      <a:pt x="477" y="8082"/>
                    </a:cubicBezTo>
                    <a:cubicBezTo>
                      <a:pt x="1" y="10813"/>
                      <a:pt x="1304" y="13796"/>
                      <a:pt x="3660" y="15224"/>
                    </a:cubicBezTo>
                    <a:cubicBezTo>
                      <a:pt x="4668" y="15836"/>
                      <a:pt x="5851" y="16140"/>
                      <a:pt x="7034" y="16140"/>
                    </a:cubicBezTo>
                    <a:cubicBezTo>
                      <a:pt x="8614" y="16140"/>
                      <a:pt x="10193" y="15598"/>
                      <a:pt x="11354" y="14523"/>
                    </a:cubicBezTo>
                    <a:lnTo>
                      <a:pt x="11354" y="14523"/>
                    </a:lnTo>
                    <a:cubicBezTo>
                      <a:pt x="10727" y="16904"/>
                      <a:pt x="10928" y="20337"/>
                      <a:pt x="12582" y="22142"/>
                    </a:cubicBezTo>
                    <a:cubicBezTo>
                      <a:pt x="14236" y="23971"/>
                      <a:pt x="16567" y="25049"/>
                      <a:pt x="18923" y="25701"/>
                    </a:cubicBezTo>
                    <a:cubicBezTo>
                      <a:pt x="20192" y="26050"/>
                      <a:pt x="21521" y="26278"/>
                      <a:pt x="22841" y="26278"/>
                    </a:cubicBezTo>
                    <a:cubicBezTo>
                      <a:pt x="23606" y="26278"/>
                      <a:pt x="24368" y="26201"/>
                      <a:pt x="25113" y="26026"/>
                    </a:cubicBezTo>
                    <a:cubicBezTo>
                      <a:pt x="28998" y="25124"/>
                      <a:pt x="31981" y="21290"/>
                      <a:pt x="31931" y="17305"/>
                    </a:cubicBezTo>
                    <a:cubicBezTo>
                      <a:pt x="31880" y="13320"/>
                      <a:pt x="28798" y="9886"/>
                      <a:pt x="24888" y="9084"/>
                    </a:cubicBezTo>
                    <a:cubicBezTo>
                      <a:pt x="25038" y="5751"/>
                      <a:pt x="23159" y="2442"/>
                      <a:pt x="20251" y="863"/>
                    </a:cubicBezTo>
                    <a:cubicBezTo>
                      <a:pt x="19291" y="341"/>
                      <a:pt x="18195" y="0"/>
                      <a:pt x="171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28"/>
              <p:cNvSpPr/>
              <p:nvPr/>
            </p:nvSpPr>
            <p:spPr>
              <a:xfrm>
                <a:off x="4946275" y="1672950"/>
                <a:ext cx="761925" cy="696650"/>
              </a:xfrm>
              <a:custGeom>
                <a:avLst/>
                <a:gdLst/>
                <a:ahLst/>
                <a:cxnLst/>
                <a:rect l="l" t="t" r="r" b="b"/>
                <a:pathLst>
                  <a:path w="30477" h="27866" extrusionOk="0">
                    <a:moveTo>
                      <a:pt x="15068" y="0"/>
                    </a:moveTo>
                    <a:cubicBezTo>
                      <a:pt x="7985" y="0"/>
                      <a:pt x="1875" y="5114"/>
                      <a:pt x="978" y="12106"/>
                    </a:cubicBezTo>
                    <a:cubicBezTo>
                      <a:pt x="0" y="19725"/>
                      <a:pt x="5589" y="26743"/>
                      <a:pt x="13459" y="27745"/>
                    </a:cubicBezTo>
                    <a:cubicBezTo>
                      <a:pt x="14095" y="27826"/>
                      <a:pt x="14727" y="27866"/>
                      <a:pt x="15352" y="27866"/>
                    </a:cubicBezTo>
                    <a:cubicBezTo>
                      <a:pt x="22451" y="27866"/>
                      <a:pt x="28601" y="22768"/>
                      <a:pt x="29499" y="15765"/>
                    </a:cubicBezTo>
                    <a:cubicBezTo>
                      <a:pt x="30477" y="8121"/>
                      <a:pt x="24888" y="1129"/>
                      <a:pt x="16993" y="126"/>
                    </a:cubicBezTo>
                    <a:cubicBezTo>
                      <a:pt x="16345" y="42"/>
                      <a:pt x="15703" y="0"/>
                      <a:pt x="150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28"/>
              <p:cNvSpPr/>
              <p:nvPr/>
            </p:nvSpPr>
            <p:spPr>
              <a:xfrm>
                <a:off x="5243900" y="2092750"/>
                <a:ext cx="434850" cy="540125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21605" extrusionOk="0">
                    <a:moveTo>
                      <a:pt x="15840" y="1"/>
                    </a:moveTo>
                    <a:lnTo>
                      <a:pt x="0" y="6517"/>
                    </a:lnTo>
                    <a:lnTo>
                      <a:pt x="1554" y="19700"/>
                    </a:lnTo>
                    <a:lnTo>
                      <a:pt x="17394" y="21605"/>
                    </a:lnTo>
                    <a:lnTo>
                      <a:pt x="15840" y="1"/>
                    </a:lnTo>
                    <a:close/>
                  </a:path>
                </a:pathLst>
              </a:custGeom>
              <a:solidFill>
                <a:srgbClr val="E77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28"/>
              <p:cNvSpPr/>
              <p:nvPr/>
            </p:nvSpPr>
            <p:spPr>
              <a:xfrm>
                <a:off x="5150075" y="2273850"/>
                <a:ext cx="647100" cy="444875"/>
              </a:xfrm>
              <a:custGeom>
                <a:avLst/>
                <a:gdLst/>
                <a:ahLst/>
                <a:cxnLst/>
                <a:rect l="l" t="t" r="r" b="b"/>
                <a:pathLst>
                  <a:path w="25884" h="17795" extrusionOk="0">
                    <a:moveTo>
                      <a:pt x="20094" y="0"/>
                    </a:moveTo>
                    <a:lnTo>
                      <a:pt x="20320" y="2907"/>
                    </a:lnTo>
                    <a:lnTo>
                      <a:pt x="2801" y="5263"/>
                    </a:lnTo>
                    <a:cubicBezTo>
                      <a:pt x="1" y="7032"/>
                      <a:pt x="884" y="10606"/>
                      <a:pt x="4058" y="10606"/>
                    </a:cubicBezTo>
                    <a:cubicBezTo>
                      <a:pt x="4123" y="10606"/>
                      <a:pt x="4188" y="10605"/>
                      <a:pt x="4254" y="10602"/>
                    </a:cubicBezTo>
                    <a:lnTo>
                      <a:pt x="5282" y="16617"/>
                    </a:lnTo>
                    <a:lnTo>
                      <a:pt x="23252" y="17795"/>
                    </a:lnTo>
                    <a:lnTo>
                      <a:pt x="21924" y="7368"/>
                    </a:lnTo>
                    <a:cubicBezTo>
                      <a:pt x="25157" y="6266"/>
                      <a:pt x="25884" y="576"/>
                      <a:pt x="200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28"/>
              <p:cNvSpPr/>
              <p:nvPr/>
            </p:nvSpPr>
            <p:spPr>
              <a:xfrm>
                <a:off x="5190625" y="2514450"/>
                <a:ext cx="102800" cy="126575"/>
              </a:xfrm>
              <a:custGeom>
                <a:avLst/>
                <a:gdLst/>
                <a:ahLst/>
                <a:cxnLst/>
                <a:rect l="l" t="t" r="r" b="b"/>
                <a:pathLst>
                  <a:path w="4112" h="5063" extrusionOk="0">
                    <a:moveTo>
                      <a:pt x="728" y="0"/>
                    </a:moveTo>
                    <a:lnTo>
                      <a:pt x="1" y="552"/>
                    </a:lnTo>
                    <a:cubicBezTo>
                      <a:pt x="26" y="602"/>
                      <a:pt x="678" y="1429"/>
                      <a:pt x="2282" y="1429"/>
                    </a:cubicBezTo>
                    <a:lnTo>
                      <a:pt x="3234" y="5063"/>
                    </a:lnTo>
                    <a:lnTo>
                      <a:pt x="4111" y="4837"/>
                    </a:lnTo>
                    <a:lnTo>
                      <a:pt x="2958" y="501"/>
                    </a:lnTo>
                    <a:lnTo>
                      <a:pt x="2607" y="526"/>
                    </a:lnTo>
                    <a:cubicBezTo>
                      <a:pt x="2503" y="534"/>
                      <a:pt x="2405" y="538"/>
                      <a:pt x="2310" y="538"/>
                    </a:cubicBezTo>
                    <a:cubicBezTo>
                      <a:pt x="1180" y="538"/>
                      <a:pt x="751" y="23"/>
                      <a:pt x="728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28"/>
              <p:cNvSpPr/>
              <p:nvPr/>
            </p:nvSpPr>
            <p:spPr>
              <a:xfrm>
                <a:off x="5353550" y="2448025"/>
                <a:ext cx="349650" cy="97775"/>
              </a:xfrm>
              <a:custGeom>
                <a:avLst/>
                <a:gdLst/>
                <a:ahLst/>
                <a:cxnLst/>
                <a:rect l="l" t="t" r="r" b="b"/>
                <a:pathLst>
                  <a:path w="13986" h="3911" extrusionOk="0">
                    <a:moveTo>
                      <a:pt x="13609" y="0"/>
                    </a:moveTo>
                    <a:cubicBezTo>
                      <a:pt x="13534" y="26"/>
                      <a:pt x="8221" y="2482"/>
                      <a:pt x="0" y="3033"/>
                    </a:cubicBezTo>
                    <a:lnTo>
                      <a:pt x="50" y="3910"/>
                    </a:lnTo>
                    <a:cubicBezTo>
                      <a:pt x="8446" y="3384"/>
                      <a:pt x="13760" y="928"/>
                      <a:pt x="13985" y="802"/>
                    </a:cubicBezTo>
                    <a:lnTo>
                      <a:pt x="13609" y="0"/>
                    </a:ln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28"/>
              <p:cNvSpPr/>
              <p:nvPr/>
            </p:nvSpPr>
            <p:spPr>
              <a:xfrm>
                <a:off x="4830350" y="2085325"/>
                <a:ext cx="266500" cy="171175"/>
              </a:xfrm>
              <a:custGeom>
                <a:avLst/>
                <a:gdLst/>
                <a:ahLst/>
                <a:cxnLst/>
                <a:rect l="l" t="t" r="r" b="b"/>
                <a:pathLst>
                  <a:path w="10660" h="6847" extrusionOk="0">
                    <a:moveTo>
                      <a:pt x="4351" y="0"/>
                    </a:moveTo>
                    <a:cubicBezTo>
                      <a:pt x="4187" y="0"/>
                      <a:pt x="4031" y="7"/>
                      <a:pt x="3885" y="22"/>
                    </a:cubicBezTo>
                    <a:cubicBezTo>
                      <a:pt x="2908" y="97"/>
                      <a:pt x="1906" y="398"/>
                      <a:pt x="1229" y="1075"/>
                    </a:cubicBezTo>
                    <a:cubicBezTo>
                      <a:pt x="1" y="2278"/>
                      <a:pt x="226" y="4483"/>
                      <a:pt x="1454" y="5661"/>
                    </a:cubicBezTo>
                    <a:cubicBezTo>
                      <a:pt x="2261" y="6457"/>
                      <a:pt x="3512" y="6846"/>
                      <a:pt x="4795" y="6846"/>
                    </a:cubicBezTo>
                    <a:cubicBezTo>
                      <a:pt x="6662" y="6846"/>
                      <a:pt x="8596" y="6023"/>
                      <a:pt x="9324" y="4433"/>
                    </a:cubicBezTo>
                    <a:cubicBezTo>
                      <a:pt x="10659" y="1505"/>
                      <a:pt x="6696" y="0"/>
                      <a:pt x="4351" y="0"/>
                    </a:cubicBezTo>
                    <a:close/>
                  </a:path>
                </a:pathLst>
              </a:custGeom>
              <a:solidFill>
                <a:srgbClr val="E77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28"/>
              <p:cNvSpPr/>
              <p:nvPr/>
            </p:nvSpPr>
            <p:spPr>
              <a:xfrm>
                <a:off x="4929350" y="1719175"/>
                <a:ext cx="708675" cy="706475"/>
              </a:xfrm>
              <a:custGeom>
                <a:avLst/>
                <a:gdLst/>
                <a:ahLst/>
                <a:cxnLst/>
                <a:rect l="l" t="t" r="r" b="b"/>
                <a:pathLst>
                  <a:path w="28347" h="28259" extrusionOk="0">
                    <a:moveTo>
                      <a:pt x="14139" y="1"/>
                    </a:moveTo>
                    <a:cubicBezTo>
                      <a:pt x="13567" y="1"/>
                      <a:pt x="12989" y="35"/>
                      <a:pt x="12407" y="107"/>
                    </a:cubicBezTo>
                    <a:cubicBezTo>
                      <a:pt x="5289" y="984"/>
                      <a:pt x="51" y="6999"/>
                      <a:pt x="1" y="13991"/>
                    </a:cubicBezTo>
                    <a:cubicBezTo>
                      <a:pt x="1" y="14593"/>
                      <a:pt x="26" y="15194"/>
                      <a:pt x="101" y="15821"/>
                    </a:cubicBezTo>
                    <a:lnTo>
                      <a:pt x="101" y="15846"/>
                    </a:lnTo>
                    <a:cubicBezTo>
                      <a:pt x="151" y="16197"/>
                      <a:pt x="201" y="16573"/>
                      <a:pt x="276" y="16924"/>
                    </a:cubicBezTo>
                    <a:cubicBezTo>
                      <a:pt x="953" y="20332"/>
                      <a:pt x="2833" y="23240"/>
                      <a:pt x="5414" y="25245"/>
                    </a:cubicBezTo>
                    <a:cubicBezTo>
                      <a:pt x="7843" y="27141"/>
                      <a:pt x="10869" y="28258"/>
                      <a:pt x="14108" y="28258"/>
                    </a:cubicBezTo>
                    <a:cubicBezTo>
                      <a:pt x="14680" y="28258"/>
                      <a:pt x="15258" y="28223"/>
                      <a:pt x="15840" y="28152"/>
                    </a:cubicBezTo>
                    <a:cubicBezTo>
                      <a:pt x="19700" y="27676"/>
                      <a:pt x="23033" y="25671"/>
                      <a:pt x="25239" y="22839"/>
                    </a:cubicBezTo>
                    <a:cubicBezTo>
                      <a:pt x="26517" y="21185"/>
                      <a:pt x="27444" y="19255"/>
                      <a:pt x="27921" y="17174"/>
                    </a:cubicBezTo>
                    <a:cubicBezTo>
                      <a:pt x="28246" y="15671"/>
                      <a:pt x="28347" y="14042"/>
                      <a:pt x="28146" y="12413"/>
                    </a:cubicBezTo>
                    <a:cubicBezTo>
                      <a:pt x="27670" y="8553"/>
                      <a:pt x="25665" y="5220"/>
                      <a:pt x="22833" y="3014"/>
                    </a:cubicBezTo>
                    <a:cubicBezTo>
                      <a:pt x="20404" y="1118"/>
                      <a:pt x="17378" y="1"/>
                      <a:pt x="14139" y="1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28"/>
              <p:cNvSpPr/>
              <p:nvPr/>
            </p:nvSpPr>
            <p:spPr>
              <a:xfrm>
                <a:off x="4929350" y="2038000"/>
                <a:ext cx="184250" cy="89050"/>
              </a:xfrm>
              <a:custGeom>
                <a:avLst/>
                <a:gdLst/>
                <a:ahLst/>
                <a:cxnLst/>
                <a:rect l="l" t="t" r="r" b="b"/>
                <a:pathLst>
                  <a:path w="7370" h="3562" extrusionOk="0">
                    <a:moveTo>
                      <a:pt x="4157" y="0"/>
                    </a:moveTo>
                    <a:cubicBezTo>
                      <a:pt x="3828" y="0"/>
                      <a:pt x="3485" y="20"/>
                      <a:pt x="3134" y="61"/>
                    </a:cubicBezTo>
                    <a:cubicBezTo>
                      <a:pt x="1805" y="236"/>
                      <a:pt x="627" y="687"/>
                      <a:pt x="1" y="1238"/>
                    </a:cubicBezTo>
                    <a:cubicBezTo>
                      <a:pt x="1" y="1840"/>
                      <a:pt x="26" y="2441"/>
                      <a:pt x="101" y="3068"/>
                    </a:cubicBezTo>
                    <a:cubicBezTo>
                      <a:pt x="639" y="3384"/>
                      <a:pt x="1493" y="3562"/>
                      <a:pt x="2480" y="3562"/>
                    </a:cubicBezTo>
                    <a:cubicBezTo>
                      <a:pt x="2826" y="3562"/>
                      <a:pt x="3189" y="3540"/>
                      <a:pt x="3560" y="3494"/>
                    </a:cubicBezTo>
                    <a:cubicBezTo>
                      <a:pt x="5715" y="3244"/>
                      <a:pt x="7369" y="2266"/>
                      <a:pt x="7244" y="1314"/>
                    </a:cubicBezTo>
                    <a:cubicBezTo>
                      <a:pt x="7160" y="516"/>
                      <a:pt x="5847" y="0"/>
                      <a:pt x="4157" y="0"/>
                    </a:cubicBezTo>
                    <a:close/>
                  </a:path>
                </a:pathLst>
              </a:custGeom>
              <a:solidFill>
                <a:srgbClr val="ED7C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28"/>
              <p:cNvSpPr/>
              <p:nvPr/>
            </p:nvSpPr>
            <p:spPr>
              <a:xfrm>
                <a:off x="5347275" y="1985100"/>
                <a:ext cx="20115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8046" h="3566" extrusionOk="0">
                    <a:moveTo>
                      <a:pt x="4903" y="0"/>
                    </a:moveTo>
                    <a:cubicBezTo>
                      <a:pt x="4553" y="0"/>
                      <a:pt x="4186" y="23"/>
                      <a:pt x="3810" y="71"/>
                    </a:cubicBezTo>
                    <a:cubicBezTo>
                      <a:pt x="1655" y="322"/>
                      <a:pt x="1" y="1299"/>
                      <a:pt x="126" y="2252"/>
                    </a:cubicBezTo>
                    <a:cubicBezTo>
                      <a:pt x="231" y="3049"/>
                      <a:pt x="1530" y="3565"/>
                      <a:pt x="3215" y="3565"/>
                    </a:cubicBezTo>
                    <a:cubicBezTo>
                      <a:pt x="3543" y="3565"/>
                      <a:pt x="3885" y="3546"/>
                      <a:pt x="4236" y="3505"/>
                    </a:cubicBezTo>
                    <a:cubicBezTo>
                      <a:pt x="6392" y="3229"/>
                      <a:pt x="8046" y="2252"/>
                      <a:pt x="7920" y="1299"/>
                    </a:cubicBezTo>
                    <a:cubicBezTo>
                      <a:pt x="7838" y="513"/>
                      <a:pt x="6559" y="0"/>
                      <a:pt x="4903" y="0"/>
                    </a:cubicBezTo>
                    <a:close/>
                  </a:path>
                </a:pathLst>
              </a:custGeom>
              <a:solidFill>
                <a:srgbClr val="ED7C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8"/>
              <p:cNvSpPr/>
              <p:nvPr/>
            </p:nvSpPr>
            <p:spPr>
              <a:xfrm>
                <a:off x="5302800" y="1936500"/>
                <a:ext cx="50775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920" extrusionOk="0">
                    <a:moveTo>
                      <a:pt x="1011" y="1"/>
                    </a:moveTo>
                    <a:cubicBezTo>
                      <a:pt x="967" y="1"/>
                      <a:pt x="922" y="4"/>
                      <a:pt x="877" y="10"/>
                    </a:cubicBezTo>
                    <a:cubicBezTo>
                      <a:pt x="376" y="60"/>
                      <a:pt x="0" y="537"/>
                      <a:pt x="50" y="1063"/>
                    </a:cubicBezTo>
                    <a:cubicBezTo>
                      <a:pt x="121" y="1558"/>
                      <a:pt x="546" y="1919"/>
                      <a:pt x="1034" y="1919"/>
                    </a:cubicBezTo>
                    <a:cubicBezTo>
                      <a:pt x="1065" y="1919"/>
                      <a:pt x="1096" y="1918"/>
                      <a:pt x="1128" y="1915"/>
                    </a:cubicBezTo>
                    <a:cubicBezTo>
                      <a:pt x="1654" y="1840"/>
                      <a:pt x="2030" y="1364"/>
                      <a:pt x="1955" y="837"/>
                    </a:cubicBezTo>
                    <a:cubicBezTo>
                      <a:pt x="1886" y="356"/>
                      <a:pt x="1482" y="1"/>
                      <a:pt x="1011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8"/>
              <p:cNvSpPr/>
              <p:nvPr/>
            </p:nvSpPr>
            <p:spPr>
              <a:xfrm>
                <a:off x="5218200" y="2117825"/>
                <a:ext cx="10405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4162" h="1968" extrusionOk="0">
                    <a:moveTo>
                      <a:pt x="3309" y="0"/>
                    </a:moveTo>
                    <a:cubicBezTo>
                      <a:pt x="3058" y="477"/>
                      <a:pt x="2582" y="827"/>
                      <a:pt x="2056" y="953"/>
                    </a:cubicBezTo>
                    <a:cubicBezTo>
                      <a:pt x="1914" y="988"/>
                      <a:pt x="1767" y="1006"/>
                      <a:pt x="1618" y="1006"/>
                    </a:cubicBezTo>
                    <a:cubicBezTo>
                      <a:pt x="1239" y="1006"/>
                      <a:pt x="851" y="893"/>
                      <a:pt x="527" y="677"/>
                    </a:cubicBezTo>
                    <a:lnTo>
                      <a:pt x="1" y="1504"/>
                    </a:lnTo>
                    <a:cubicBezTo>
                      <a:pt x="460" y="1805"/>
                      <a:pt x="1031" y="1968"/>
                      <a:pt x="1601" y="1968"/>
                    </a:cubicBezTo>
                    <a:cubicBezTo>
                      <a:pt x="1839" y="1968"/>
                      <a:pt x="2077" y="1939"/>
                      <a:pt x="2306" y="1880"/>
                    </a:cubicBezTo>
                    <a:cubicBezTo>
                      <a:pt x="3058" y="1705"/>
                      <a:pt x="3760" y="1178"/>
                      <a:pt x="4161" y="477"/>
                    </a:cubicBezTo>
                    <a:lnTo>
                      <a:pt x="3309" y="0"/>
                    </a:lnTo>
                    <a:close/>
                  </a:path>
                </a:pathLst>
              </a:custGeom>
              <a:solidFill>
                <a:srgbClr val="B947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8"/>
              <p:cNvSpPr/>
              <p:nvPr/>
            </p:nvSpPr>
            <p:spPr>
              <a:xfrm>
                <a:off x="5605550" y="2022575"/>
                <a:ext cx="252400" cy="172950"/>
              </a:xfrm>
              <a:custGeom>
                <a:avLst/>
                <a:gdLst/>
                <a:ahLst/>
                <a:cxnLst/>
                <a:rect l="l" t="t" r="r" b="b"/>
                <a:pathLst>
                  <a:path w="10096" h="6918" extrusionOk="0">
                    <a:moveTo>
                      <a:pt x="5730" y="0"/>
                    </a:moveTo>
                    <a:cubicBezTo>
                      <a:pt x="3488" y="0"/>
                      <a:pt x="988" y="1372"/>
                      <a:pt x="547" y="3485"/>
                    </a:cubicBezTo>
                    <a:cubicBezTo>
                      <a:pt x="1" y="6007"/>
                      <a:pt x="2593" y="6917"/>
                      <a:pt x="4831" y="6917"/>
                    </a:cubicBezTo>
                    <a:cubicBezTo>
                      <a:pt x="5573" y="6917"/>
                      <a:pt x="6276" y="6817"/>
                      <a:pt x="6813" y="6642"/>
                    </a:cubicBezTo>
                    <a:cubicBezTo>
                      <a:pt x="7740" y="6317"/>
                      <a:pt x="8642" y="5840"/>
                      <a:pt x="9168" y="5013"/>
                    </a:cubicBezTo>
                    <a:cubicBezTo>
                      <a:pt x="10096" y="3585"/>
                      <a:pt x="9394" y="1480"/>
                      <a:pt x="7965" y="577"/>
                    </a:cubicBezTo>
                    <a:cubicBezTo>
                      <a:pt x="7329" y="182"/>
                      <a:pt x="6547" y="0"/>
                      <a:pt x="5730" y="0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28"/>
              <p:cNvSpPr/>
              <p:nvPr/>
            </p:nvSpPr>
            <p:spPr>
              <a:xfrm>
                <a:off x="5665500" y="2065100"/>
                <a:ext cx="113500" cy="93825"/>
              </a:xfrm>
              <a:custGeom>
                <a:avLst/>
                <a:gdLst/>
                <a:ahLst/>
                <a:cxnLst/>
                <a:rect l="l" t="t" r="r" b="b"/>
                <a:pathLst>
                  <a:path w="4540" h="3753" extrusionOk="0">
                    <a:moveTo>
                      <a:pt x="3611" y="1"/>
                    </a:moveTo>
                    <a:cubicBezTo>
                      <a:pt x="2892" y="1"/>
                      <a:pt x="2219" y="432"/>
                      <a:pt x="1683" y="931"/>
                    </a:cubicBezTo>
                    <a:cubicBezTo>
                      <a:pt x="956" y="1608"/>
                      <a:pt x="404" y="2435"/>
                      <a:pt x="79" y="3363"/>
                    </a:cubicBezTo>
                    <a:cubicBezTo>
                      <a:pt x="1" y="3597"/>
                      <a:pt x="195" y="3753"/>
                      <a:pt x="382" y="3753"/>
                    </a:cubicBezTo>
                    <a:cubicBezTo>
                      <a:pt x="496" y="3753"/>
                      <a:pt x="608" y="3695"/>
                      <a:pt x="655" y="3563"/>
                    </a:cubicBezTo>
                    <a:cubicBezTo>
                      <a:pt x="805" y="3137"/>
                      <a:pt x="1006" y="2761"/>
                      <a:pt x="1232" y="2385"/>
                    </a:cubicBezTo>
                    <a:cubicBezTo>
                      <a:pt x="1524" y="2200"/>
                      <a:pt x="1862" y="2109"/>
                      <a:pt x="2199" y="2109"/>
                    </a:cubicBezTo>
                    <a:cubicBezTo>
                      <a:pt x="2727" y="2109"/>
                      <a:pt x="3251" y="2332"/>
                      <a:pt x="3587" y="2761"/>
                    </a:cubicBezTo>
                    <a:cubicBezTo>
                      <a:pt x="3650" y="2836"/>
                      <a:pt x="3725" y="2868"/>
                      <a:pt x="3799" y="2868"/>
                    </a:cubicBezTo>
                    <a:cubicBezTo>
                      <a:pt x="4020" y="2868"/>
                      <a:pt x="4227" y="2586"/>
                      <a:pt x="4039" y="2360"/>
                    </a:cubicBezTo>
                    <a:cubicBezTo>
                      <a:pt x="3601" y="1813"/>
                      <a:pt x="2914" y="1514"/>
                      <a:pt x="2213" y="1514"/>
                    </a:cubicBezTo>
                    <a:cubicBezTo>
                      <a:pt x="2112" y="1514"/>
                      <a:pt x="2010" y="1520"/>
                      <a:pt x="1908" y="1533"/>
                    </a:cubicBezTo>
                    <a:cubicBezTo>
                      <a:pt x="1933" y="1508"/>
                      <a:pt x="1933" y="1508"/>
                      <a:pt x="1958" y="1508"/>
                    </a:cubicBezTo>
                    <a:cubicBezTo>
                      <a:pt x="2358" y="1088"/>
                      <a:pt x="2966" y="572"/>
                      <a:pt x="3590" y="572"/>
                    </a:cubicBezTo>
                    <a:cubicBezTo>
                      <a:pt x="3748" y="572"/>
                      <a:pt x="3907" y="605"/>
                      <a:pt x="4064" y="681"/>
                    </a:cubicBezTo>
                    <a:cubicBezTo>
                      <a:pt x="4111" y="709"/>
                      <a:pt x="4165" y="723"/>
                      <a:pt x="4219" y="723"/>
                    </a:cubicBezTo>
                    <a:cubicBezTo>
                      <a:pt x="4310" y="723"/>
                      <a:pt x="4402" y="684"/>
                      <a:pt x="4465" y="606"/>
                    </a:cubicBezTo>
                    <a:cubicBezTo>
                      <a:pt x="4540" y="480"/>
                      <a:pt x="4515" y="255"/>
                      <a:pt x="4389" y="180"/>
                    </a:cubicBezTo>
                    <a:cubicBezTo>
                      <a:pt x="4127" y="55"/>
                      <a:pt x="3866" y="1"/>
                      <a:pt x="3611" y="1"/>
                    </a:cubicBez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28"/>
              <p:cNvSpPr/>
              <p:nvPr/>
            </p:nvSpPr>
            <p:spPr>
              <a:xfrm>
                <a:off x="5075350" y="1964200"/>
                <a:ext cx="5077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915" extrusionOk="0">
                    <a:moveTo>
                      <a:pt x="1002" y="0"/>
                    </a:moveTo>
                    <a:cubicBezTo>
                      <a:pt x="969" y="0"/>
                      <a:pt x="936" y="2"/>
                      <a:pt x="903" y="5"/>
                    </a:cubicBezTo>
                    <a:cubicBezTo>
                      <a:pt x="376" y="80"/>
                      <a:pt x="0" y="556"/>
                      <a:pt x="50" y="1083"/>
                    </a:cubicBezTo>
                    <a:cubicBezTo>
                      <a:pt x="121" y="1576"/>
                      <a:pt x="543" y="1915"/>
                      <a:pt x="1028" y="1915"/>
                    </a:cubicBezTo>
                    <a:cubicBezTo>
                      <a:pt x="1061" y="1915"/>
                      <a:pt x="1095" y="1913"/>
                      <a:pt x="1128" y="1910"/>
                    </a:cubicBezTo>
                    <a:cubicBezTo>
                      <a:pt x="1654" y="1835"/>
                      <a:pt x="2030" y="1358"/>
                      <a:pt x="1955" y="832"/>
                    </a:cubicBezTo>
                    <a:cubicBezTo>
                      <a:pt x="1908" y="339"/>
                      <a:pt x="1488" y="0"/>
                      <a:pt x="1002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8"/>
              <p:cNvSpPr/>
              <p:nvPr/>
            </p:nvSpPr>
            <p:spPr>
              <a:xfrm>
                <a:off x="5113200" y="1886625"/>
                <a:ext cx="94375" cy="209300"/>
              </a:xfrm>
              <a:custGeom>
                <a:avLst/>
                <a:gdLst/>
                <a:ahLst/>
                <a:cxnLst/>
                <a:rect l="l" t="t" r="r" b="b"/>
                <a:pathLst>
                  <a:path w="3775" h="8372" extrusionOk="0">
                    <a:moveTo>
                      <a:pt x="3775" y="0"/>
                    </a:moveTo>
                    <a:lnTo>
                      <a:pt x="3073" y="5414"/>
                    </a:lnTo>
                    <a:cubicBezTo>
                      <a:pt x="2503" y="4800"/>
                      <a:pt x="1961" y="4547"/>
                      <a:pt x="1532" y="4547"/>
                    </a:cubicBezTo>
                    <a:cubicBezTo>
                      <a:pt x="265" y="4547"/>
                      <a:pt x="0" y="6760"/>
                      <a:pt x="2998" y="8371"/>
                    </a:cubicBezTo>
                    <a:lnTo>
                      <a:pt x="3775" y="0"/>
                    </a:ln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8"/>
              <p:cNvSpPr/>
              <p:nvPr/>
            </p:nvSpPr>
            <p:spPr>
              <a:xfrm>
                <a:off x="5116075" y="1885375"/>
                <a:ext cx="102775" cy="220575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8823" extrusionOk="0">
                    <a:moveTo>
                      <a:pt x="3233" y="0"/>
                    </a:moveTo>
                    <a:lnTo>
                      <a:pt x="2632" y="4587"/>
                    </a:lnTo>
                    <a:cubicBezTo>
                      <a:pt x="2226" y="4304"/>
                      <a:pt x="1807" y="4158"/>
                      <a:pt x="1420" y="4158"/>
                    </a:cubicBezTo>
                    <a:cubicBezTo>
                      <a:pt x="1258" y="4158"/>
                      <a:pt x="1101" y="4184"/>
                      <a:pt x="953" y="4236"/>
                    </a:cubicBezTo>
                    <a:cubicBezTo>
                      <a:pt x="452" y="4411"/>
                      <a:pt x="126" y="4862"/>
                      <a:pt x="76" y="5439"/>
                    </a:cubicBezTo>
                    <a:cubicBezTo>
                      <a:pt x="0" y="6366"/>
                      <a:pt x="652" y="7719"/>
                      <a:pt x="2682" y="8822"/>
                    </a:cubicBezTo>
                    <a:lnTo>
                      <a:pt x="3108" y="8020"/>
                    </a:lnTo>
                    <a:cubicBezTo>
                      <a:pt x="1454" y="7143"/>
                      <a:pt x="928" y="6115"/>
                      <a:pt x="978" y="5514"/>
                    </a:cubicBezTo>
                    <a:cubicBezTo>
                      <a:pt x="978" y="5389"/>
                      <a:pt x="1028" y="5138"/>
                      <a:pt x="1254" y="5063"/>
                    </a:cubicBezTo>
                    <a:cubicBezTo>
                      <a:pt x="1295" y="5050"/>
                      <a:pt x="1344" y="5043"/>
                      <a:pt x="1400" y="5043"/>
                    </a:cubicBezTo>
                    <a:cubicBezTo>
                      <a:pt x="1680" y="5043"/>
                      <a:pt x="2130" y="5221"/>
                      <a:pt x="2632" y="5765"/>
                    </a:cubicBezTo>
                    <a:lnTo>
                      <a:pt x="3284" y="6466"/>
                    </a:lnTo>
                    <a:lnTo>
                      <a:pt x="4111" y="125"/>
                    </a:lnTo>
                    <a:lnTo>
                      <a:pt x="3233" y="0"/>
                    </a:lnTo>
                    <a:close/>
                  </a:path>
                </a:pathLst>
              </a:custGeom>
              <a:solidFill>
                <a:srgbClr val="B947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8"/>
              <p:cNvSpPr/>
              <p:nvPr/>
            </p:nvSpPr>
            <p:spPr>
              <a:xfrm>
                <a:off x="5008925" y="1852800"/>
                <a:ext cx="977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2376" extrusionOk="0">
                    <a:moveTo>
                      <a:pt x="2823" y="1"/>
                    </a:moveTo>
                    <a:cubicBezTo>
                      <a:pt x="2725" y="1"/>
                      <a:pt x="2627" y="9"/>
                      <a:pt x="2532" y="25"/>
                    </a:cubicBezTo>
                    <a:cubicBezTo>
                      <a:pt x="2106" y="75"/>
                      <a:pt x="1680" y="225"/>
                      <a:pt x="1279" y="451"/>
                    </a:cubicBezTo>
                    <a:cubicBezTo>
                      <a:pt x="753" y="777"/>
                      <a:pt x="1" y="1905"/>
                      <a:pt x="903" y="2306"/>
                    </a:cubicBezTo>
                    <a:cubicBezTo>
                      <a:pt x="1019" y="2355"/>
                      <a:pt x="1154" y="2376"/>
                      <a:pt x="1300" y="2376"/>
                    </a:cubicBezTo>
                    <a:cubicBezTo>
                      <a:pt x="1977" y="2376"/>
                      <a:pt x="2897" y="1922"/>
                      <a:pt x="3309" y="1654"/>
                    </a:cubicBezTo>
                    <a:cubicBezTo>
                      <a:pt x="3610" y="1453"/>
                      <a:pt x="3885" y="1178"/>
                      <a:pt x="3910" y="827"/>
                    </a:cubicBezTo>
                    <a:cubicBezTo>
                      <a:pt x="3910" y="526"/>
                      <a:pt x="3710" y="250"/>
                      <a:pt x="3434" y="125"/>
                    </a:cubicBezTo>
                    <a:cubicBezTo>
                      <a:pt x="3246" y="39"/>
                      <a:pt x="3034" y="1"/>
                      <a:pt x="2823" y="1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8"/>
              <p:cNvSpPr/>
              <p:nvPr/>
            </p:nvSpPr>
            <p:spPr>
              <a:xfrm>
                <a:off x="5294650" y="1810175"/>
                <a:ext cx="100900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4036" h="2106" extrusionOk="0">
                    <a:moveTo>
                      <a:pt x="1855" y="1"/>
                    </a:moveTo>
                    <a:cubicBezTo>
                      <a:pt x="1228" y="1"/>
                      <a:pt x="0" y="552"/>
                      <a:pt x="552" y="1379"/>
                    </a:cubicBezTo>
                    <a:cubicBezTo>
                      <a:pt x="953" y="1955"/>
                      <a:pt x="2331" y="2106"/>
                      <a:pt x="2933" y="2106"/>
                    </a:cubicBezTo>
                    <a:cubicBezTo>
                      <a:pt x="3284" y="2081"/>
                      <a:pt x="3685" y="2006"/>
                      <a:pt x="3860" y="1730"/>
                    </a:cubicBezTo>
                    <a:cubicBezTo>
                      <a:pt x="4035" y="1479"/>
                      <a:pt x="4010" y="1128"/>
                      <a:pt x="3835" y="853"/>
                    </a:cubicBezTo>
                    <a:cubicBezTo>
                      <a:pt x="3685" y="602"/>
                      <a:pt x="3409" y="427"/>
                      <a:pt x="3133" y="301"/>
                    </a:cubicBezTo>
                    <a:cubicBezTo>
                      <a:pt x="2732" y="126"/>
                      <a:pt x="2306" y="26"/>
                      <a:pt x="1855" y="1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8"/>
              <p:cNvSpPr/>
              <p:nvPr/>
            </p:nvSpPr>
            <p:spPr>
              <a:xfrm>
                <a:off x="5028975" y="1674850"/>
                <a:ext cx="649825" cy="315175"/>
              </a:xfrm>
              <a:custGeom>
                <a:avLst/>
                <a:gdLst/>
                <a:ahLst/>
                <a:cxnLst/>
                <a:rect l="l" t="t" r="r" b="b"/>
                <a:pathLst>
                  <a:path w="25993" h="12607" extrusionOk="0">
                    <a:moveTo>
                      <a:pt x="12524" y="0"/>
                    </a:moveTo>
                    <a:cubicBezTo>
                      <a:pt x="7565" y="0"/>
                      <a:pt x="2457" y="2070"/>
                      <a:pt x="1" y="5965"/>
                    </a:cubicBezTo>
                    <a:cubicBezTo>
                      <a:pt x="3215" y="3092"/>
                      <a:pt x="7542" y="2471"/>
                      <a:pt x="10685" y="2471"/>
                    </a:cubicBezTo>
                    <a:cubicBezTo>
                      <a:pt x="13081" y="2471"/>
                      <a:pt x="14788" y="2832"/>
                      <a:pt x="14788" y="2832"/>
                    </a:cubicBezTo>
                    <a:cubicBezTo>
                      <a:pt x="14788" y="2832"/>
                      <a:pt x="15289" y="3659"/>
                      <a:pt x="15665" y="4361"/>
                    </a:cubicBezTo>
                    <a:lnTo>
                      <a:pt x="18021" y="4361"/>
                    </a:lnTo>
                    <a:lnTo>
                      <a:pt x="16216" y="5464"/>
                    </a:lnTo>
                    <a:cubicBezTo>
                      <a:pt x="17595" y="7719"/>
                      <a:pt x="20502" y="10175"/>
                      <a:pt x="24813" y="12607"/>
                    </a:cubicBezTo>
                    <a:cubicBezTo>
                      <a:pt x="25993" y="3984"/>
                      <a:pt x="19402" y="0"/>
                      <a:pt x="1252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8"/>
              <p:cNvSpPr/>
              <p:nvPr/>
            </p:nvSpPr>
            <p:spPr>
              <a:xfrm>
                <a:off x="5555925" y="1892250"/>
                <a:ext cx="87750" cy="226225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9049" extrusionOk="0">
                    <a:moveTo>
                      <a:pt x="3509" y="1"/>
                    </a:moveTo>
                    <a:lnTo>
                      <a:pt x="1955" y="51"/>
                    </a:lnTo>
                    <a:lnTo>
                      <a:pt x="0" y="8347"/>
                    </a:lnTo>
                    <a:lnTo>
                      <a:pt x="3209" y="9048"/>
                    </a:lnTo>
                    <a:lnTo>
                      <a:pt x="350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28"/>
              <p:cNvSpPr/>
              <p:nvPr/>
            </p:nvSpPr>
            <p:spPr>
              <a:xfrm>
                <a:off x="5672475" y="2589625"/>
                <a:ext cx="577725" cy="663950"/>
              </a:xfrm>
              <a:custGeom>
                <a:avLst/>
                <a:gdLst/>
                <a:ahLst/>
                <a:cxnLst/>
                <a:rect l="l" t="t" r="r" b="b"/>
                <a:pathLst>
                  <a:path w="23109" h="26558" extrusionOk="0">
                    <a:moveTo>
                      <a:pt x="8421" y="1"/>
                    </a:moveTo>
                    <a:lnTo>
                      <a:pt x="0" y="5339"/>
                    </a:lnTo>
                    <a:cubicBezTo>
                      <a:pt x="0" y="5339"/>
                      <a:pt x="73" y="26558"/>
                      <a:pt x="7806" y="26558"/>
                    </a:cubicBezTo>
                    <a:cubicBezTo>
                      <a:pt x="7926" y="26558"/>
                      <a:pt x="8047" y="26552"/>
                      <a:pt x="8171" y="26542"/>
                    </a:cubicBezTo>
                    <a:cubicBezTo>
                      <a:pt x="21178" y="25515"/>
                      <a:pt x="23108" y="1680"/>
                      <a:pt x="84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28"/>
              <p:cNvSpPr/>
              <p:nvPr/>
            </p:nvSpPr>
            <p:spPr>
              <a:xfrm>
                <a:off x="5713825" y="3051400"/>
                <a:ext cx="278225" cy="206800"/>
              </a:xfrm>
              <a:custGeom>
                <a:avLst/>
                <a:gdLst/>
                <a:ahLst/>
                <a:cxnLst/>
                <a:rect l="l" t="t" r="r" b="b"/>
                <a:pathLst>
                  <a:path w="11129" h="8272" extrusionOk="0">
                    <a:moveTo>
                      <a:pt x="877" y="1"/>
                    </a:moveTo>
                    <a:lnTo>
                      <a:pt x="0" y="227"/>
                    </a:lnTo>
                    <a:cubicBezTo>
                      <a:pt x="1003" y="4211"/>
                      <a:pt x="2732" y="6843"/>
                      <a:pt x="5013" y="7821"/>
                    </a:cubicBezTo>
                    <a:cubicBezTo>
                      <a:pt x="5690" y="8121"/>
                      <a:pt x="6416" y="8272"/>
                      <a:pt x="7143" y="8272"/>
                    </a:cubicBezTo>
                    <a:cubicBezTo>
                      <a:pt x="8396" y="8272"/>
                      <a:pt x="9725" y="7871"/>
                      <a:pt x="11128" y="7069"/>
                    </a:cubicBezTo>
                    <a:lnTo>
                      <a:pt x="10702" y="6292"/>
                    </a:lnTo>
                    <a:cubicBezTo>
                      <a:pt x="9425" y="7010"/>
                      <a:pt x="8229" y="7373"/>
                      <a:pt x="7134" y="7373"/>
                    </a:cubicBezTo>
                    <a:cubicBezTo>
                      <a:pt x="6510" y="7373"/>
                      <a:pt x="5919" y="7255"/>
                      <a:pt x="5364" y="7019"/>
                    </a:cubicBezTo>
                    <a:cubicBezTo>
                      <a:pt x="3384" y="6141"/>
                      <a:pt x="1780" y="3660"/>
                      <a:pt x="87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28"/>
              <p:cNvSpPr/>
              <p:nvPr/>
            </p:nvSpPr>
            <p:spPr>
              <a:xfrm>
                <a:off x="5640500" y="2637875"/>
                <a:ext cx="373475" cy="476050"/>
              </a:xfrm>
              <a:custGeom>
                <a:avLst/>
                <a:gdLst/>
                <a:ahLst/>
                <a:cxnLst/>
                <a:rect l="l" t="t" r="r" b="b"/>
                <a:pathLst>
                  <a:path w="14939" h="19042" extrusionOk="0">
                    <a:moveTo>
                      <a:pt x="1304" y="0"/>
                    </a:moveTo>
                    <a:lnTo>
                      <a:pt x="176" y="13585"/>
                    </a:lnTo>
                    <a:cubicBezTo>
                      <a:pt x="1" y="15740"/>
                      <a:pt x="1455" y="17670"/>
                      <a:pt x="3585" y="18121"/>
                    </a:cubicBezTo>
                    <a:lnTo>
                      <a:pt x="7695" y="18948"/>
                    </a:lnTo>
                    <a:cubicBezTo>
                      <a:pt x="7993" y="19011"/>
                      <a:pt x="8289" y="19042"/>
                      <a:pt x="8582" y="19042"/>
                    </a:cubicBezTo>
                    <a:cubicBezTo>
                      <a:pt x="10484" y="19042"/>
                      <a:pt x="12205" y="17752"/>
                      <a:pt x="12683" y="15840"/>
                    </a:cubicBezTo>
                    <a:lnTo>
                      <a:pt x="14938" y="4712"/>
                    </a:lnTo>
                    <a:lnTo>
                      <a:pt x="1304" y="0"/>
                    </a:ln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28"/>
              <p:cNvSpPr/>
              <p:nvPr/>
            </p:nvSpPr>
            <p:spPr>
              <a:xfrm>
                <a:off x="5656175" y="2357800"/>
                <a:ext cx="112800" cy="490625"/>
              </a:xfrm>
              <a:custGeom>
                <a:avLst/>
                <a:gdLst/>
                <a:ahLst/>
                <a:cxnLst/>
                <a:rect l="l" t="t" r="r" b="b"/>
                <a:pathLst>
                  <a:path w="4512" h="19625" extrusionOk="0">
                    <a:moveTo>
                      <a:pt x="2582" y="0"/>
                    </a:moveTo>
                    <a:cubicBezTo>
                      <a:pt x="1855" y="0"/>
                      <a:pt x="1279" y="552"/>
                      <a:pt x="1229" y="1254"/>
                    </a:cubicBezTo>
                    <a:lnTo>
                      <a:pt x="1" y="19625"/>
                    </a:lnTo>
                    <a:lnTo>
                      <a:pt x="1" y="19625"/>
                    </a:lnTo>
                    <a:lnTo>
                      <a:pt x="4512" y="19549"/>
                    </a:lnTo>
                    <a:lnTo>
                      <a:pt x="3910" y="1304"/>
                    </a:lnTo>
                    <a:cubicBezTo>
                      <a:pt x="3910" y="577"/>
                      <a:pt x="3309" y="0"/>
                      <a:pt x="2582" y="0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28"/>
              <p:cNvSpPr/>
              <p:nvPr/>
            </p:nvSpPr>
            <p:spPr>
              <a:xfrm>
                <a:off x="5723225" y="2370625"/>
                <a:ext cx="157925" cy="4909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19638" extrusionOk="0">
                    <a:moveTo>
                      <a:pt x="4901" y="0"/>
                    </a:moveTo>
                    <a:cubicBezTo>
                      <a:pt x="4270" y="0"/>
                      <a:pt x="3698" y="452"/>
                      <a:pt x="3584" y="1091"/>
                    </a:cubicBezTo>
                    <a:lnTo>
                      <a:pt x="0" y="19137"/>
                    </a:lnTo>
                    <a:lnTo>
                      <a:pt x="4486" y="19638"/>
                    </a:lnTo>
                    <a:lnTo>
                      <a:pt x="6266" y="1492"/>
                    </a:lnTo>
                    <a:cubicBezTo>
                      <a:pt x="6316" y="766"/>
                      <a:pt x="5815" y="114"/>
                      <a:pt x="5088" y="14"/>
                    </a:cubicBezTo>
                    <a:cubicBezTo>
                      <a:pt x="5025" y="5"/>
                      <a:pt x="4963" y="0"/>
                      <a:pt x="4901" y="0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28"/>
              <p:cNvSpPr/>
              <p:nvPr/>
            </p:nvSpPr>
            <p:spPr>
              <a:xfrm>
                <a:off x="5799025" y="2412400"/>
                <a:ext cx="186750" cy="489275"/>
              </a:xfrm>
              <a:custGeom>
                <a:avLst/>
                <a:gdLst/>
                <a:ahLst/>
                <a:cxnLst/>
                <a:rect l="l" t="t" r="r" b="b"/>
                <a:pathLst>
                  <a:path w="7470" h="19571" extrusionOk="0">
                    <a:moveTo>
                      <a:pt x="6045" y="0"/>
                    </a:moveTo>
                    <a:cubicBezTo>
                      <a:pt x="5432" y="0"/>
                      <a:pt x="4867" y="402"/>
                      <a:pt x="4713" y="999"/>
                    </a:cubicBezTo>
                    <a:lnTo>
                      <a:pt x="1" y="18794"/>
                    </a:lnTo>
                    <a:lnTo>
                      <a:pt x="4462" y="19571"/>
                    </a:lnTo>
                    <a:lnTo>
                      <a:pt x="7344" y="1576"/>
                    </a:lnTo>
                    <a:cubicBezTo>
                      <a:pt x="7470" y="849"/>
                      <a:pt x="6993" y="172"/>
                      <a:pt x="6292" y="22"/>
                    </a:cubicBezTo>
                    <a:cubicBezTo>
                      <a:pt x="6209" y="7"/>
                      <a:pt x="6127" y="0"/>
                      <a:pt x="6045" y="0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28"/>
              <p:cNvSpPr/>
              <p:nvPr/>
            </p:nvSpPr>
            <p:spPr>
              <a:xfrm>
                <a:off x="5852925" y="2515250"/>
                <a:ext cx="216800" cy="486050"/>
              </a:xfrm>
              <a:custGeom>
                <a:avLst/>
                <a:gdLst/>
                <a:ahLst/>
                <a:cxnLst/>
                <a:rect l="l" t="t" r="r" b="b"/>
                <a:pathLst>
                  <a:path w="8672" h="19442" extrusionOk="0">
                    <a:moveTo>
                      <a:pt x="7207" y="0"/>
                    </a:moveTo>
                    <a:cubicBezTo>
                      <a:pt x="6641" y="0"/>
                      <a:pt x="6103" y="356"/>
                      <a:pt x="5915" y="921"/>
                    </a:cubicBezTo>
                    <a:lnTo>
                      <a:pt x="0" y="18339"/>
                    </a:lnTo>
                    <a:lnTo>
                      <a:pt x="4386" y="19442"/>
                    </a:lnTo>
                    <a:lnTo>
                      <a:pt x="8522" y="1672"/>
                    </a:lnTo>
                    <a:cubicBezTo>
                      <a:pt x="8672" y="946"/>
                      <a:pt x="8246" y="244"/>
                      <a:pt x="7544" y="43"/>
                    </a:cubicBezTo>
                    <a:cubicBezTo>
                      <a:pt x="7432" y="14"/>
                      <a:pt x="7319" y="0"/>
                      <a:pt x="7207" y="0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28"/>
              <p:cNvSpPr/>
              <p:nvPr/>
            </p:nvSpPr>
            <p:spPr>
              <a:xfrm>
                <a:off x="5552800" y="2595100"/>
                <a:ext cx="145375" cy="443175"/>
              </a:xfrm>
              <a:custGeom>
                <a:avLst/>
                <a:gdLst/>
                <a:ahLst/>
                <a:cxnLst/>
                <a:rect l="l" t="t" r="r" b="b"/>
                <a:pathLst>
                  <a:path w="5815" h="17727" extrusionOk="0">
                    <a:moveTo>
                      <a:pt x="1434" y="1"/>
                    </a:moveTo>
                    <a:cubicBezTo>
                      <a:pt x="1256" y="1"/>
                      <a:pt x="1075" y="36"/>
                      <a:pt x="902" y="107"/>
                    </a:cubicBezTo>
                    <a:cubicBezTo>
                      <a:pt x="301" y="383"/>
                      <a:pt x="0" y="1060"/>
                      <a:pt x="176" y="1686"/>
                    </a:cubicBezTo>
                    <a:cubicBezTo>
                      <a:pt x="752" y="3591"/>
                      <a:pt x="1078" y="5521"/>
                      <a:pt x="1479" y="9807"/>
                    </a:cubicBezTo>
                    <a:cubicBezTo>
                      <a:pt x="1629" y="11536"/>
                      <a:pt x="4211" y="17727"/>
                      <a:pt x="4211" y="17727"/>
                    </a:cubicBezTo>
                    <a:lnTo>
                      <a:pt x="5815" y="8879"/>
                    </a:lnTo>
                    <a:cubicBezTo>
                      <a:pt x="4963" y="4970"/>
                      <a:pt x="3409" y="2037"/>
                      <a:pt x="2532" y="609"/>
                    </a:cubicBezTo>
                    <a:cubicBezTo>
                      <a:pt x="2299" y="216"/>
                      <a:pt x="1876" y="1"/>
                      <a:pt x="1434" y="1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28"/>
              <p:cNvSpPr/>
              <p:nvPr/>
            </p:nvSpPr>
            <p:spPr>
              <a:xfrm>
                <a:off x="5654300" y="2703050"/>
                <a:ext cx="174825" cy="318925"/>
              </a:xfrm>
              <a:custGeom>
                <a:avLst/>
                <a:gdLst/>
                <a:ahLst/>
                <a:cxnLst/>
                <a:rect l="l" t="t" r="r" b="b"/>
                <a:pathLst>
                  <a:path w="6993" h="12757" extrusionOk="0">
                    <a:moveTo>
                      <a:pt x="827" y="0"/>
                    </a:moveTo>
                    <a:lnTo>
                      <a:pt x="0" y="351"/>
                    </a:lnTo>
                    <a:lnTo>
                      <a:pt x="2131" y="5213"/>
                    </a:lnTo>
                    <a:lnTo>
                      <a:pt x="2231" y="5288"/>
                    </a:lnTo>
                    <a:cubicBezTo>
                      <a:pt x="6040" y="8246"/>
                      <a:pt x="5589" y="12481"/>
                      <a:pt x="5564" y="12657"/>
                    </a:cubicBezTo>
                    <a:lnTo>
                      <a:pt x="6441" y="12757"/>
                    </a:lnTo>
                    <a:cubicBezTo>
                      <a:pt x="6467" y="12582"/>
                      <a:pt x="6993" y="7945"/>
                      <a:pt x="2857" y="4662"/>
                    </a:cubicBezTo>
                    <a:lnTo>
                      <a:pt x="827" y="0"/>
                    </a:lnTo>
                    <a:close/>
                  </a:path>
                </a:pathLst>
              </a:custGeom>
              <a:solidFill>
                <a:srgbClr val="B947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2" name="Google Shape;542;p28"/>
            <p:cNvGrpSpPr/>
            <p:nvPr/>
          </p:nvGrpSpPr>
          <p:grpSpPr>
            <a:xfrm>
              <a:off x="318925" y="1351690"/>
              <a:ext cx="1920051" cy="3792259"/>
              <a:chOff x="1414250" y="1817150"/>
              <a:chExt cx="1844075" cy="3642200"/>
            </a:xfrm>
          </p:grpSpPr>
          <p:sp>
            <p:nvSpPr>
              <p:cNvPr id="543" name="Google Shape;543;p28"/>
              <p:cNvSpPr/>
              <p:nvPr/>
            </p:nvSpPr>
            <p:spPr>
              <a:xfrm>
                <a:off x="2580975" y="2592425"/>
                <a:ext cx="677350" cy="508500"/>
              </a:xfrm>
              <a:custGeom>
                <a:avLst/>
                <a:gdLst/>
                <a:ahLst/>
                <a:cxnLst/>
                <a:rect l="l" t="t" r="r" b="b"/>
                <a:pathLst>
                  <a:path w="27094" h="20340" extrusionOk="0">
                    <a:moveTo>
                      <a:pt x="12556" y="0"/>
                    </a:moveTo>
                    <a:cubicBezTo>
                      <a:pt x="7862" y="0"/>
                      <a:pt x="3080" y="209"/>
                      <a:pt x="0" y="891"/>
                    </a:cubicBezTo>
                    <a:lnTo>
                      <a:pt x="1654" y="20340"/>
                    </a:lnTo>
                    <a:lnTo>
                      <a:pt x="26116" y="18811"/>
                    </a:lnTo>
                    <a:lnTo>
                      <a:pt x="27093" y="515"/>
                    </a:lnTo>
                    <a:cubicBezTo>
                      <a:pt x="27093" y="515"/>
                      <a:pt x="19933" y="0"/>
                      <a:pt x="125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28"/>
              <p:cNvSpPr/>
              <p:nvPr/>
            </p:nvSpPr>
            <p:spPr>
              <a:xfrm>
                <a:off x="1834100" y="4024475"/>
                <a:ext cx="653525" cy="479975"/>
              </a:xfrm>
              <a:custGeom>
                <a:avLst/>
                <a:gdLst/>
                <a:ahLst/>
                <a:cxnLst/>
                <a:rect l="l" t="t" r="r" b="b"/>
                <a:pathLst>
                  <a:path w="26141" h="19199" extrusionOk="0">
                    <a:moveTo>
                      <a:pt x="0" y="0"/>
                    </a:moveTo>
                    <a:lnTo>
                      <a:pt x="0" y="19199"/>
                    </a:lnTo>
                    <a:lnTo>
                      <a:pt x="26141" y="19199"/>
                    </a:lnTo>
                    <a:lnTo>
                      <a:pt x="26141" y="0"/>
                    </a:lnTo>
                    <a:close/>
                  </a:path>
                </a:pathLst>
              </a:custGeom>
              <a:solidFill>
                <a:srgbClr val="C5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28"/>
              <p:cNvSpPr/>
              <p:nvPr/>
            </p:nvSpPr>
            <p:spPr>
              <a:xfrm>
                <a:off x="1451900" y="4082125"/>
                <a:ext cx="716175" cy="1377225"/>
              </a:xfrm>
              <a:custGeom>
                <a:avLst/>
                <a:gdLst/>
                <a:ahLst/>
                <a:cxnLst/>
                <a:rect l="l" t="t" r="r" b="b"/>
                <a:pathLst>
                  <a:path w="28647" h="55089" extrusionOk="0">
                    <a:moveTo>
                      <a:pt x="8196" y="0"/>
                    </a:moveTo>
                    <a:lnTo>
                      <a:pt x="0" y="55088"/>
                    </a:lnTo>
                    <a:lnTo>
                      <a:pt x="22958" y="55088"/>
                    </a:lnTo>
                    <a:lnTo>
                      <a:pt x="28647" y="3459"/>
                    </a:lnTo>
                    <a:lnTo>
                      <a:pt x="8196" y="0"/>
                    </a:lnTo>
                    <a:close/>
                  </a:path>
                </a:pathLst>
              </a:custGeom>
              <a:solidFill>
                <a:srgbClr val="C5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28"/>
              <p:cNvSpPr/>
              <p:nvPr/>
            </p:nvSpPr>
            <p:spPr>
              <a:xfrm>
                <a:off x="2224450" y="4024475"/>
                <a:ext cx="616575" cy="1434875"/>
              </a:xfrm>
              <a:custGeom>
                <a:avLst/>
                <a:gdLst/>
                <a:ahLst/>
                <a:cxnLst/>
                <a:rect l="l" t="t" r="r" b="b"/>
                <a:pathLst>
                  <a:path w="24663" h="57395" extrusionOk="0">
                    <a:moveTo>
                      <a:pt x="20001" y="0"/>
                    </a:moveTo>
                    <a:lnTo>
                      <a:pt x="1" y="5765"/>
                    </a:lnTo>
                    <a:lnTo>
                      <a:pt x="3459" y="52883"/>
                    </a:lnTo>
                    <a:lnTo>
                      <a:pt x="3459" y="57394"/>
                    </a:lnTo>
                    <a:lnTo>
                      <a:pt x="24662" y="57394"/>
                    </a:lnTo>
                    <a:lnTo>
                      <a:pt x="24662" y="52607"/>
                    </a:lnTo>
                    <a:lnTo>
                      <a:pt x="20001" y="0"/>
                    </a:lnTo>
                    <a:close/>
                  </a:path>
                </a:pathLst>
              </a:custGeom>
              <a:solidFill>
                <a:srgbClr val="C5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28"/>
              <p:cNvSpPr/>
              <p:nvPr/>
            </p:nvSpPr>
            <p:spPr>
              <a:xfrm>
                <a:off x="1497000" y="4155425"/>
                <a:ext cx="232475" cy="1303925"/>
              </a:xfrm>
              <a:custGeom>
                <a:avLst/>
                <a:gdLst/>
                <a:ahLst/>
                <a:cxnLst/>
                <a:rect l="l" t="t" r="r" b="b"/>
                <a:pathLst>
                  <a:path w="9299" h="52157" extrusionOk="0">
                    <a:moveTo>
                      <a:pt x="8422" y="1"/>
                    </a:moveTo>
                    <a:lnTo>
                      <a:pt x="1" y="52156"/>
                    </a:lnTo>
                    <a:lnTo>
                      <a:pt x="878" y="52156"/>
                    </a:lnTo>
                    <a:lnTo>
                      <a:pt x="9299" y="126"/>
                    </a:lnTo>
                    <a:lnTo>
                      <a:pt x="84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8"/>
              <p:cNvSpPr/>
              <p:nvPr/>
            </p:nvSpPr>
            <p:spPr>
              <a:xfrm>
                <a:off x="2248900" y="4496900"/>
                <a:ext cx="149125" cy="962450"/>
              </a:xfrm>
              <a:custGeom>
                <a:avLst/>
                <a:gdLst/>
                <a:ahLst/>
                <a:cxnLst/>
                <a:rect l="l" t="t" r="r" b="b"/>
                <a:pathLst>
                  <a:path w="5965" h="38498" extrusionOk="0">
                    <a:moveTo>
                      <a:pt x="0" y="1"/>
                    </a:moveTo>
                    <a:lnTo>
                      <a:pt x="0" y="878"/>
                    </a:lnTo>
                    <a:lnTo>
                      <a:pt x="1679" y="878"/>
                    </a:lnTo>
                    <a:lnTo>
                      <a:pt x="5063" y="33435"/>
                    </a:lnTo>
                    <a:lnTo>
                      <a:pt x="4887" y="38497"/>
                    </a:lnTo>
                    <a:lnTo>
                      <a:pt x="5790" y="38497"/>
                    </a:lnTo>
                    <a:lnTo>
                      <a:pt x="5965" y="33435"/>
                    </a:lnTo>
                    <a:lnTo>
                      <a:pt x="5965" y="33410"/>
                    </a:lnTo>
                    <a:lnTo>
                      <a:pt x="24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8"/>
              <p:cNvSpPr/>
              <p:nvPr/>
            </p:nvSpPr>
            <p:spPr>
              <a:xfrm>
                <a:off x="1669950" y="4263825"/>
                <a:ext cx="228075" cy="205550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8222" extrusionOk="0">
                    <a:moveTo>
                      <a:pt x="8246" y="0"/>
                    </a:moveTo>
                    <a:cubicBezTo>
                      <a:pt x="8246" y="51"/>
                      <a:pt x="7970" y="4612"/>
                      <a:pt x="0" y="7369"/>
                    </a:cubicBezTo>
                    <a:lnTo>
                      <a:pt x="301" y="8221"/>
                    </a:lnTo>
                    <a:cubicBezTo>
                      <a:pt x="8872" y="5239"/>
                      <a:pt x="9123" y="226"/>
                      <a:pt x="9123" y="26"/>
                    </a:cubicBezTo>
                    <a:lnTo>
                      <a:pt x="824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8"/>
              <p:cNvSpPr/>
              <p:nvPr/>
            </p:nvSpPr>
            <p:spPr>
              <a:xfrm>
                <a:off x="2569700" y="4176725"/>
                <a:ext cx="196125" cy="264450"/>
              </a:xfrm>
              <a:custGeom>
                <a:avLst/>
                <a:gdLst/>
                <a:ahLst/>
                <a:cxnLst/>
                <a:rect l="l" t="t" r="r" b="b"/>
                <a:pathLst>
                  <a:path w="7845" h="10578" extrusionOk="0">
                    <a:moveTo>
                      <a:pt x="877" y="1"/>
                    </a:moveTo>
                    <a:lnTo>
                      <a:pt x="0" y="226"/>
                    </a:lnTo>
                    <a:cubicBezTo>
                      <a:pt x="1755" y="7344"/>
                      <a:pt x="7193" y="10452"/>
                      <a:pt x="7419" y="10577"/>
                    </a:cubicBezTo>
                    <a:lnTo>
                      <a:pt x="7845" y="9800"/>
                    </a:lnTo>
                    <a:cubicBezTo>
                      <a:pt x="7795" y="9775"/>
                      <a:pt x="2532" y="6743"/>
                      <a:pt x="8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8"/>
              <p:cNvSpPr/>
              <p:nvPr/>
            </p:nvSpPr>
            <p:spPr>
              <a:xfrm>
                <a:off x="1600400" y="2614700"/>
                <a:ext cx="1208050" cy="1666200"/>
              </a:xfrm>
              <a:custGeom>
                <a:avLst/>
                <a:gdLst/>
                <a:ahLst/>
                <a:cxnLst/>
                <a:rect l="l" t="t" r="r" b="b"/>
                <a:pathLst>
                  <a:path w="48322" h="66648" extrusionOk="0">
                    <a:moveTo>
                      <a:pt x="39223" y="0"/>
                    </a:moveTo>
                    <a:lnTo>
                      <a:pt x="3459" y="12106"/>
                    </a:lnTo>
                    <a:cubicBezTo>
                      <a:pt x="3459" y="12106"/>
                      <a:pt x="5915" y="34737"/>
                      <a:pt x="0" y="66542"/>
                    </a:cubicBezTo>
                    <a:cubicBezTo>
                      <a:pt x="3602" y="66617"/>
                      <a:pt x="7385" y="66647"/>
                      <a:pt x="11176" y="66647"/>
                    </a:cubicBezTo>
                    <a:cubicBezTo>
                      <a:pt x="29015" y="66647"/>
                      <a:pt x="47018" y="65965"/>
                      <a:pt x="47018" y="65965"/>
                    </a:cubicBezTo>
                    <a:cubicBezTo>
                      <a:pt x="48321" y="28346"/>
                      <a:pt x="39223" y="0"/>
                      <a:pt x="39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28"/>
              <p:cNvSpPr/>
              <p:nvPr/>
            </p:nvSpPr>
            <p:spPr>
              <a:xfrm>
                <a:off x="2612925" y="2818325"/>
                <a:ext cx="87125" cy="263175"/>
              </a:xfrm>
              <a:custGeom>
                <a:avLst/>
                <a:gdLst/>
                <a:ahLst/>
                <a:cxnLst/>
                <a:rect l="l" t="t" r="r" b="b"/>
                <a:pathLst>
                  <a:path w="3485" h="10527" extrusionOk="0">
                    <a:moveTo>
                      <a:pt x="853" y="1"/>
                    </a:moveTo>
                    <a:lnTo>
                      <a:pt x="1" y="226"/>
                    </a:lnTo>
                    <a:lnTo>
                      <a:pt x="2607" y="10527"/>
                    </a:lnTo>
                    <a:lnTo>
                      <a:pt x="3484" y="10301"/>
                    </a:lnTo>
                    <a:lnTo>
                      <a:pt x="8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28"/>
              <p:cNvSpPr/>
              <p:nvPr/>
            </p:nvSpPr>
            <p:spPr>
              <a:xfrm>
                <a:off x="1715675" y="3341525"/>
                <a:ext cx="97150" cy="948650"/>
              </a:xfrm>
              <a:custGeom>
                <a:avLst/>
                <a:gdLst/>
                <a:ahLst/>
                <a:cxnLst/>
                <a:rect l="l" t="t" r="r" b="b"/>
                <a:pathLst>
                  <a:path w="3886" h="37946" extrusionOk="0">
                    <a:moveTo>
                      <a:pt x="3008" y="0"/>
                    </a:moveTo>
                    <a:cubicBezTo>
                      <a:pt x="2983" y="100"/>
                      <a:pt x="2206" y="9399"/>
                      <a:pt x="1479" y="18622"/>
                    </a:cubicBezTo>
                    <a:cubicBezTo>
                      <a:pt x="1" y="37469"/>
                      <a:pt x="126" y="37594"/>
                      <a:pt x="352" y="37820"/>
                    </a:cubicBezTo>
                    <a:lnTo>
                      <a:pt x="727" y="37945"/>
                    </a:lnTo>
                    <a:lnTo>
                      <a:pt x="602" y="37043"/>
                    </a:lnTo>
                    <a:cubicBezTo>
                      <a:pt x="618" y="37041"/>
                      <a:pt x="634" y="37041"/>
                      <a:pt x="649" y="37041"/>
                    </a:cubicBezTo>
                    <a:cubicBezTo>
                      <a:pt x="900" y="37041"/>
                      <a:pt x="1080" y="37227"/>
                      <a:pt x="1103" y="37369"/>
                    </a:cubicBezTo>
                    <a:cubicBezTo>
                      <a:pt x="953" y="36291"/>
                      <a:pt x="2682" y="14486"/>
                      <a:pt x="3885" y="75"/>
                    </a:cubicBezTo>
                    <a:lnTo>
                      <a:pt x="30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28"/>
              <p:cNvSpPr/>
              <p:nvPr/>
            </p:nvSpPr>
            <p:spPr>
              <a:xfrm>
                <a:off x="1966925" y="3461200"/>
                <a:ext cx="617200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24688" h="14311" extrusionOk="0">
                    <a:moveTo>
                      <a:pt x="24537" y="0"/>
                    </a:moveTo>
                    <a:cubicBezTo>
                      <a:pt x="15038" y="1604"/>
                      <a:pt x="6342" y="6491"/>
                      <a:pt x="1" y="13734"/>
                    </a:cubicBezTo>
                    <a:lnTo>
                      <a:pt x="677" y="14311"/>
                    </a:lnTo>
                    <a:cubicBezTo>
                      <a:pt x="6868" y="7218"/>
                      <a:pt x="15389" y="2456"/>
                      <a:pt x="24688" y="877"/>
                    </a:cubicBezTo>
                    <a:lnTo>
                      <a:pt x="2453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28"/>
              <p:cNvSpPr/>
              <p:nvPr/>
            </p:nvSpPr>
            <p:spPr>
              <a:xfrm>
                <a:off x="1905525" y="2672975"/>
                <a:ext cx="504425" cy="399775"/>
              </a:xfrm>
              <a:custGeom>
                <a:avLst/>
                <a:gdLst/>
                <a:ahLst/>
                <a:cxnLst/>
                <a:rect l="l" t="t" r="r" b="b"/>
                <a:pathLst>
                  <a:path w="20177" h="15991" extrusionOk="0">
                    <a:moveTo>
                      <a:pt x="20176" y="0"/>
                    </a:moveTo>
                    <a:lnTo>
                      <a:pt x="1" y="6817"/>
                    </a:lnTo>
                    <a:cubicBezTo>
                      <a:pt x="1" y="6817"/>
                      <a:pt x="5540" y="14311"/>
                      <a:pt x="13083" y="15990"/>
                    </a:cubicBezTo>
                    <a:cubicBezTo>
                      <a:pt x="19575" y="10953"/>
                      <a:pt x="20176" y="0"/>
                      <a:pt x="20176" y="0"/>
                    </a:cubicBezTo>
                    <a:close/>
                  </a:path>
                </a:pathLst>
              </a:custGeom>
              <a:solidFill>
                <a:srgbClr val="C24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28"/>
              <p:cNvSpPr/>
              <p:nvPr/>
            </p:nvSpPr>
            <p:spPr>
              <a:xfrm>
                <a:off x="1414250" y="2898050"/>
                <a:ext cx="646675" cy="504750"/>
              </a:xfrm>
              <a:custGeom>
                <a:avLst/>
                <a:gdLst/>
                <a:ahLst/>
                <a:cxnLst/>
                <a:rect l="l" t="t" r="r" b="b"/>
                <a:pathLst>
                  <a:path w="25867" h="20190" extrusionOk="0">
                    <a:moveTo>
                      <a:pt x="15080" y="0"/>
                    </a:moveTo>
                    <a:cubicBezTo>
                      <a:pt x="13855" y="0"/>
                      <a:pt x="12466" y="240"/>
                      <a:pt x="10905" y="772"/>
                    </a:cubicBezTo>
                    <a:cubicBezTo>
                      <a:pt x="1" y="4995"/>
                      <a:pt x="5247" y="20189"/>
                      <a:pt x="14015" y="20189"/>
                    </a:cubicBezTo>
                    <a:cubicBezTo>
                      <a:pt x="14457" y="20189"/>
                      <a:pt x="14908" y="20150"/>
                      <a:pt x="15366" y="20070"/>
                    </a:cubicBezTo>
                    <a:cubicBezTo>
                      <a:pt x="23941" y="18584"/>
                      <a:pt x="25867" y="0"/>
                      <a:pt x="150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8"/>
              <p:cNvSpPr/>
              <p:nvPr/>
            </p:nvSpPr>
            <p:spPr>
              <a:xfrm>
                <a:off x="2451900" y="2179175"/>
                <a:ext cx="280725" cy="180325"/>
              </a:xfrm>
              <a:custGeom>
                <a:avLst/>
                <a:gdLst/>
                <a:ahLst/>
                <a:cxnLst/>
                <a:rect l="l" t="t" r="r" b="b"/>
                <a:pathLst>
                  <a:path w="11229" h="7213" extrusionOk="0">
                    <a:moveTo>
                      <a:pt x="7100" y="0"/>
                    </a:moveTo>
                    <a:cubicBezTo>
                      <a:pt x="7039" y="0"/>
                      <a:pt x="6978" y="1"/>
                      <a:pt x="6918" y="3"/>
                    </a:cubicBezTo>
                    <a:cubicBezTo>
                      <a:pt x="4587" y="53"/>
                      <a:pt x="0" y="2208"/>
                      <a:pt x="1880" y="5241"/>
                    </a:cubicBezTo>
                    <a:cubicBezTo>
                      <a:pt x="2688" y="6574"/>
                      <a:pt x="4355" y="7212"/>
                      <a:pt x="6032" y="7212"/>
                    </a:cubicBezTo>
                    <a:cubicBezTo>
                      <a:pt x="7633" y="7212"/>
                      <a:pt x="9244" y="6630"/>
                      <a:pt x="10126" y="5516"/>
                    </a:cubicBezTo>
                    <a:cubicBezTo>
                      <a:pt x="11229" y="4138"/>
                      <a:pt x="11178" y="1857"/>
                      <a:pt x="9775" y="779"/>
                    </a:cubicBezTo>
                    <a:cubicBezTo>
                      <a:pt x="9045" y="191"/>
                      <a:pt x="8049" y="0"/>
                      <a:pt x="7100" y="0"/>
                    </a:cubicBezTo>
                    <a:close/>
                  </a:path>
                </a:pathLst>
              </a:custGeom>
              <a:solidFill>
                <a:srgbClr val="C24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8"/>
              <p:cNvSpPr/>
              <p:nvPr/>
            </p:nvSpPr>
            <p:spPr>
              <a:xfrm>
                <a:off x="1908025" y="2291375"/>
                <a:ext cx="426100" cy="560800"/>
              </a:xfrm>
              <a:custGeom>
                <a:avLst/>
                <a:gdLst/>
                <a:ahLst/>
                <a:cxnLst/>
                <a:rect l="l" t="t" r="r" b="b"/>
                <a:pathLst>
                  <a:path w="17044" h="22432" extrusionOk="0">
                    <a:moveTo>
                      <a:pt x="1" y="1"/>
                    </a:moveTo>
                    <a:lnTo>
                      <a:pt x="878" y="22432"/>
                    </a:lnTo>
                    <a:lnTo>
                      <a:pt x="17044" y="20126"/>
                    </a:lnTo>
                    <a:lnTo>
                      <a:pt x="17044" y="4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4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28"/>
              <p:cNvSpPr/>
              <p:nvPr/>
            </p:nvSpPr>
            <p:spPr>
              <a:xfrm>
                <a:off x="2323450" y="2696775"/>
                <a:ext cx="21950" cy="977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11" extrusionOk="0">
                    <a:moveTo>
                      <a:pt x="1" y="0"/>
                    </a:moveTo>
                    <a:lnTo>
                      <a:pt x="1" y="3910"/>
                    </a:lnTo>
                    <a:lnTo>
                      <a:pt x="878" y="3910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941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28"/>
              <p:cNvSpPr/>
              <p:nvPr/>
            </p:nvSpPr>
            <p:spPr>
              <a:xfrm>
                <a:off x="1891750" y="1844650"/>
                <a:ext cx="731850" cy="731850"/>
              </a:xfrm>
              <a:custGeom>
                <a:avLst/>
                <a:gdLst/>
                <a:ahLst/>
                <a:cxnLst/>
                <a:rect l="l" t="t" r="r" b="b"/>
                <a:pathLst>
                  <a:path w="29274" h="29274" extrusionOk="0">
                    <a:moveTo>
                      <a:pt x="14637" y="0"/>
                    </a:moveTo>
                    <a:cubicBezTo>
                      <a:pt x="10602" y="0"/>
                      <a:pt x="6943" y="1629"/>
                      <a:pt x="4286" y="4286"/>
                    </a:cubicBezTo>
                    <a:cubicBezTo>
                      <a:pt x="1654" y="6917"/>
                      <a:pt x="0" y="10576"/>
                      <a:pt x="0" y="14637"/>
                    </a:cubicBezTo>
                    <a:cubicBezTo>
                      <a:pt x="0" y="16341"/>
                      <a:pt x="301" y="17970"/>
                      <a:pt x="852" y="19499"/>
                    </a:cubicBezTo>
                    <a:cubicBezTo>
                      <a:pt x="1579" y="21579"/>
                      <a:pt x="2757" y="23459"/>
                      <a:pt x="4286" y="24988"/>
                    </a:cubicBezTo>
                    <a:cubicBezTo>
                      <a:pt x="6943" y="27619"/>
                      <a:pt x="10602" y="29273"/>
                      <a:pt x="14637" y="29273"/>
                    </a:cubicBezTo>
                    <a:cubicBezTo>
                      <a:pt x="18672" y="29273"/>
                      <a:pt x="22331" y="27619"/>
                      <a:pt x="24988" y="24988"/>
                    </a:cubicBezTo>
                    <a:cubicBezTo>
                      <a:pt x="27394" y="22582"/>
                      <a:pt x="28948" y="19348"/>
                      <a:pt x="29223" y="15764"/>
                    </a:cubicBezTo>
                    <a:cubicBezTo>
                      <a:pt x="29274" y="15389"/>
                      <a:pt x="29274" y="15013"/>
                      <a:pt x="29274" y="14637"/>
                    </a:cubicBezTo>
                    <a:lnTo>
                      <a:pt x="29274" y="14612"/>
                    </a:lnTo>
                    <a:cubicBezTo>
                      <a:pt x="29274" y="13960"/>
                      <a:pt x="29223" y="13333"/>
                      <a:pt x="29148" y="12707"/>
                    </a:cubicBezTo>
                    <a:cubicBezTo>
                      <a:pt x="28221" y="5539"/>
                      <a:pt x="22081" y="0"/>
                      <a:pt x="14637" y="0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28"/>
              <p:cNvSpPr/>
              <p:nvPr/>
            </p:nvSpPr>
            <p:spPr>
              <a:xfrm>
                <a:off x="2434350" y="2142250"/>
                <a:ext cx="18925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3585" extrusionOk="0">
                    <a:moveTo>
                      <a:pt x="4061" y="1"/>
                    </a:moveTo>
                    <a:cubicBezTo>
                      <a:pt x="1805" y="1"/>
                      <a:pt x="1" y="803"/>
                      <a:pt x="1" y="1805"/>
                    </a:cubicBezTo>
                    <a:cubicBezTo>
                      <a:pt x="1" y="2783"/>
                      <a:pt x="1805" y="3585"/>
                      <a:pt x="4061" y="3585"/>
                    </a:cubicBezTo>
                    <a:cubicBezTo>
                      <a:pt x="5565" y="3585"/>
                      <a:pt x="6868" y="3234"/>
                      <a:pt x="7570" y="2708"/>
                    </a:cubicBezTo>
                    <a:cubicBezTo>
                      <a:pt x="7570" y="2056"/>
                      <a:pt x="7519" y="1429"/>
                      <a:pt x="7444" y="803"/>
                    </a:cubicBezTo>
                    <a:cubicBezTo>
                      <a:pt x="6717" y="327"/>
                      <a:pt x="5464" y="1"/>
                      <a:pt x="4061" y="1"/>
                    </a:cubicBezTo>
                    <a:close/>
                  </a:path>
                </a:pathLst>
              </a:custGeom>
              <a:solidFill>
                <a:srgbClr val="C84B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28"/>
              <p:cNvSpPr/>
              <p:nvPr/>
            </p:nvSpPr>
            <p:spPr>
              <a:xfrm>
                <a:off x="1913050" y="2192825"/>
                <a:ext cx="709300" cy="383675"/>
              </a:xfrm>
              <a:custGeom>
                <a:avLst/>
                <a:gdLst/>
                <a:ahLst/>
                <a:cxnLst/>
                <a:rect l="l" t="t" r="r" b="b"/>
                <a:pathLst>
                  <a:path w="28372" h="15347" extrusionOk="0">
                    <a:moveTo>
                      <a:pt x="22832" y="1"/>
                    </a:moveTo>
                    <a:cubicBezTo>
                      <a:pt x="21406" y="1"/>
                      <a:pt x="19686" y="276"/>
                      <a:pt x="17645" y="1035"/>
                    </a:cubicBezTo>
                    <a:cubicBezTo>
                      <a:pt x="17645" y="1035"/>
                      <a:pt x="16650" y="856"/>
                      <a:pt x="14717" y="856"/>
                    </a:cubicBezTo>
                    <a:cubicBezTo>
                      <a:pt x="12139" y="856"/>
                      <a:pt x="7892" y="1175"/>
                      <a:pt x="2106" y="2665"/>
                    </a:cubicBezTo>
                    <a:lnTo>
                      <a:pt x="25" y="3667"/>
                    </a:lnTo>
                    <a:lnTo>
                      <a:pt x="0" y="5572"/>
                    </a:lnTo>
                    <a:cubicBezTo>
                      <a:pt x="727" y="7652"/>
                      <a:pt x="1905" y="9532"/>
                      <a:pt x="3434" y="11061"/>
                    </a:cubicBezTo>
                    <a:cubicBezTo>
                      <a:pt x="6091" y="13692"/>
                      <a:pt x="9750" y="15346"/>
                      <a:pt x="13785" y="15346"/>
                    </a:cubicBezTo>
                    <a:cubicBezTo>
                      <a:pt x="17820" y="15346"/>
                      <a:pt x="21479" y="13692"/>
                      <a:pt x="24136" y="11061"/>
                    </a:cubicBezTo>
                    <a:cubicBezTo>
                      <a:pt x="26542" y="8655"/>
                      <a:pt x="28096" y="5421"/>
                      <a:pt x="28371" y="1837"/>
                    </a:cubicBezTo>
                    <a:cubicBezTo>
                      <a:pt x="27931" y="1538"/>
                      <a:pt x="26203" y="1"/>
                      <a:pt x="22832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8"/>
              <p:cNvSpPr/>
              <p:nvPr/>
            </p:nvSpPr>
            <p:spPr>
              <a:xfrm>
                <a:off x="1980100" y="2142250"/>
                <a:ext cx="20365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8146" h="3585" extrusionOk="0">
                    <a:moveTo>
                      <a:pt x="4085" y="1"/>
                    </a:moveTo>
                    <a:cubicBezTo>
                      <a:pt x="1830" y="1"/>
                      <a:pt x="0" y="803"/>
                      <a:pt x="0" y="1805"/>
                    </a:cubicBezTo>
                    <a:cubicBezTo>
                      <a:pt x="0" y="2783"/>
                      <a:pt x="1830" y="3585"/>
                      <a:pt x="4085" y="3585"/>
                    </a:cubicBezTo>
                    <a:cubicBezTo>
                      <a:pt x="6341" y="3585"/>
                      <a:pt x="8146" y="2783"/>
                      <a:pt x="8146" y="1805"/>
                    </a:cubicBezTo>
                    <a:cubicBezTo>
                      <a:pt x="8146" y="803"/>
                      <a:pt x="6341" y="1"/>
                      <a:pt x="4085" y="1"/>
                    </a:cubicBezTo>
                    <a:close/>
                  </a:path>
                </a:pathLst>
              </a:custGeom>
              <a:solidFill>
                <a:srgbClr val="C84B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8"/>
              <p:cNvSpPr/>
              <p:nvPr/>
            </p:nvSpPr>
            <p:spPr>
              <a:xfrm>
                <a:off x="2171825" y="2075850"/>
                <a:ext cx="50150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006" extrusionOk="0">
                    <a:moveTo>
                      <a:pt x="1003" y="0"/>
                    </a:moveTo>
                    <a:cubicBezTo>
                      <a:pt x="451" y="0"/>
                      <a:pt x="0" y="451"/>
                      <a:pt x="0" y="1003"/>
                    </a:cubicBezTo>
                    <a:cubicBezTo>
                      <a:pt x="0" y="1554"/>
                      <a:pt x="451" y="2005"/>
                      <a:pt x="1003" y="2005"/>
                    </a:cubicBezTo>
                    <a:cubicBezTo>
                      <a:pt x="1554" y="2005"/>
                      <a:pt x="2005" y="1554"/>
                      <a:pt x="2005" y="1003"/>
                    </a:cubicBezTo>
                    <a:cubicBezTo>
                      <a:pt x="2005" y="451"/>
                      <a:pt x="1554" y="0"/>
                      <a:pt x="1003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8"/>
              <p:cNvSpPr/>
              <p:nvPr/>
            </p:nvSpPr>
            <p:spPr>
              <a:xfrm>
                <a:off x="2224450" y="2259425"/>
                <a:ext cx="109675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1844" extrusionOk="0">
                    <a:moveTo>
                      <a:pt x="803" y="1"/>
                    </a:moveTo>
                    <a:lnTo>
                      <a:pt x="1" y="602"/>
                    </a:lnTo>
                    <a:cubicBezTo>
                      <a:pt x="477" y="1254"/>
                      <a:pt x="1254" y="1730"/>
                      <a:pt x="2081" y="1830"/>
                    </a:cubicBezTo>
                    <a:cubicBezTo>
                      <a:pt x="2177" y="1839"/>
                      <a:pt x="2274" y="1843"/>
                      <a:pt x="2370" y="1843"/>
                    </a:cubicBezTo>
                    <a:cubicBezTo>
                      <a:pt x="3103" y="1843"/>
                      <a:pt x="3833" y="1593"/>
                      <a:pt x="4387" y="1128"/>
                    </a:cubicBezTo>
                    <a:lnTo>
                      <a:pt x="3760" y="351"/>
                    </a:lnTo>
                    <a:cubicBezTo>
                      <a:pt x="3382" y="663"/>
                      <a:pt x="2885" y="836"/>
                      <a:pt x="2393" y="836"/>
                    </a:cubicBezTo>
                    <a:cubicBezTo>
                      <a:pt x="2331" y="836"/>
                      <a:pt x="2268" y="833"/>
                      <a:pt x="2206" y="828"/>
                    </a:cubicBezTo>
                    <a:cubicBezTo>
                      <a:pt x="1655" y="752"/>
                      <a:pt x="1128" y="452"/>
                      <a:pt x="803" y="1"/>
                    </a:cubicBezTo>
                    <a:close/>
                  </a:path>
                </a:pathLst>
              </a:custGeom>
              <a:solidFill>
                <a:srgbClr val="941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8"/>
              <p:cNvSpPr/>
              <p:nvPr/>
            </p:nvSpPr>
            <p:spPr>
              <a:xfrm>
                <a:off x="1809675" y="1817150"/>
                <a:ext cx="631600" cy="47425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18970" extrusionOk="0">
                    <a:moveTo>
                      <a:pt x="16739" y="0"/>
                    </a:moveTo>
                    <a:cubicBezTo>
                      <a:pt x="15880" y="0"/>
                      <a:pt x="14962" y="75"/>
                      <a:pt x="13985" y="248"/>
                    </a:cubicBezTo>
                    <a:cubicBezTo>
                      <a:pt x="6767" y="1501"/>
                      <a:pt x="0" y="5762"/>
                      <a:pt x="2030" y="17591"/>
                    </a:cubicBezTo>
                    <a:lnTo>
                      <a:pt x="3584" y="18970"/>
                    </a:lnTo>
                    <a:lnTo>
                      <a:pt x="6241" y="17692"/>
                    </a:lnTo>
                    <a:lnTo>
                      <a:pt x="5815" y="8995"/>
                    </a:lnTo>
                    <a:cubicBezTo>
                      <a:pt x="5815" y="8995"/>
                      <a:pt x="8296" y="8293"/>
                      <a:pt x="9298" y="5762"/>
                    </a:cubicBezTo>
                    <a:lnTo>
                      <a:pt x="7970" y="5010"/>
                    </a:lnTo>
                    <a:lnTo>
                      <a:pt x="7970" y="5010"/>
                    </a:lnTo>
                    <a:cubicBezTo>
                      <a:pt x="7970" y="5010"/>
                      <a:pt x="7978" y="5010"/>
                      <a:pt x="7993" y="5010"/>
                    </a:cubicBezTo>
                    <a:cubicBezTo>
                      <a:pt x="8290" y="5010"/>
                      <a:pt x="11435" y="4964"/>
                      <a:pt x="12557" y="3055"/>
                    </a:cubicBezTo>
                    <a:cubicBezTo>
                      <a:pt x="14490" y="3522"/>
                      <a:pt x="16572" y="3703"/>
                      <a:pt x="18572" y="3703"/>
                    </a:cubicBezTo>
                    <a:cubicBezTo>
                      <a:pt x="21082" y="3703"/>
                      <a:pt x="23464" y="3418"/>
                      <a:pt x="25263" y="3055"/>
                    </a:cubicBezTo>
                    <a:cubicBezTo>
                      <a:pt x="25263" y="3055"/>
                      <a:pt x="22227" y="0"/>
                      <a:pt x="16739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8"/>
              <p:cNvSpPr/>
              <p:nvPr/>
            </p:nvSpPr>
            <p:spPr>
              <a:xfrm>
                <a:off x="1671200" y="2216650"/>
                <a:ext cx="269775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0791" h="7096" extrusionOk="0">
                    <a:moveTo>
                      <a:pt x="4744" y="0"/>
                    </a:moveTo>
                    <a:cubicBezTo>
                      <a:pt x="3639" y="0"/>
                      <a:pt x="2577" y="292"/>
                      <a:pt x="1805" y="910"/>
                    </a:cubicBezTo>
                    <a:cubicBezTo>
                      <a:pt x="426" y="2037"/>
                      <a:pt x="0" y="4268"/>
                      <a:pt x="1103" y="5646"/>
                    </a:cubicBezTo>
                    <a:cubicBezTo>
                      <a:pt x="1755" y="6423"/>
                      <a:pt x="2757" y="6799"/>
                      <a:pt x="3735" y="7000"/>
                    </a:cubicBezTo>
                    <a:cubicBezTo>
                      <a:pt x="4059" y="7063"/>
                      <a:pt x="4435" y="7096"/>
                      <a:pt x="4838" y="7096"/>
                    </a:cubicBezTo>
                    <a:cubicBezTo>
                      <a:pt x="7302" y="7096"/>
                      <a:pt x="10790" y="5876"/>
                      <a:pt x="9800" y="2990"/>
                    </a:cubicBezTo>
                    <a:cubicBezTo>
                      <a:pt x="9140" y="1078"/>
                      <a:pt x="6865" y="0"/>
                      <a:pt x="4744" y="0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8"/>
              <p:cNvSpPr/>
              <p:nvPr/>
            </p:nvSpPr>
            <p:spPr>
              <a:xfrm>
                <a:off x="1747000" y="2261900"/>
                <a:ext cx="127000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3479" extrusionOk="0">
                    <a:moveTo>
                      <a:pt x="1154" y="1"/>
                    </a:moveTo>
                    <a:cubicBezTo>
                      <a:pt x="814" y="1"/>
                      <a:pt x="476" y="89"/>
                      <a:pt x="151" y="303"/>
                    </a:cubicBezTo>
                    <a:cubicBezTo>
                      <a:pt x="1" y="403"/>
                      <a:pt x="1" y="628"/>
                      <a:pt x="101" y="729"/>
                    </a:cubicBezTo>
                    <a:cubicBezTo>
                      <a:pt x="170" y="811"/>
                      <a:pt x="254" y="849"/>
                      <a:pt x="341" y="849"/>
                    </a:cubicBezTo>
                    <a:cubicBezTo>
                      <a:pt x="412" y="849"/>
                      <a:pt x="485" y="824"/>
                      <a:pt x="552" y="779"/>
                    </a:cubicBezTo>
                    <a:cubicBezTo>
                      <a:pt x="741" y="655"/>
                      <a:pt x="944" y="604"/>
                      <a:pt x="1152" y="604"/>
                    </a:cubicBezTo>
                    <a:cubicBezTo>
                      <a:pt x="1747" y="604"/>
                      <a:pt x="2381" y="1021"/>
                      <a:pt x="2808" y="1355"/>
                    </a:cubicBezTo>
                    <a:cubicBezTo>
                      <a:pt x="2833" y="1355"/>
                      <a:pt x="2833" y="1380"/>
                      <a:pt x="2858" y="1380"/>
                    </a:cubicBezTo>
                    <a:cubicBezTo>
                      <a:pt x="2031" y="1380"/>
                      <a:pt x="1204" y="1806"/>
                      <a:pt x="778" y="2483"/>
                    </a:cubicBezTo>
                    <a:cubicBezTo>
                      <a:pt x="615" y="2736"/>
                      <a:pt x="843" y="2988"/>
                      <a:pt x="1058" y="2988"/>
                    </a:cubicBezTo>
                    <a:cubicBezTo>
                      <a:pt x="1141" y="2988"/>
                      <a:pt x="1223" y="2950"/>
                      <a:pt x="1279" y="2859"/>
                    </a:cubicBezTo>
                    <a:cubicBezTo>
                      <a:pt x="1626" y="2303"/>
                      <a:pt x="2239" y="2000"/>
                      <a:pt x="2858" y="2000"/>
                    </a:cubicBezTo>
                    <a:cubicBezTo>
                      <a:pt x="3131" y="2000"/>
                      <a:pt x="3406" y="2059"/>
                      <a:pt x="3660" y="2182"/>
                    </a:cubicBezTo>
                    <a:cubicBezTo>
                      <a:pt x="3961" y="2508"/>
                      <a:pt x="4211" y="2909"/>
                      <a:pt x="4412" y="3310"/>
                    </a:cubicBezTo>
                    <a:cubicBezTo>
                      <a:pt x="4471" y="3428"/>
                      <a:pt x="4572" y="3478"/>
                      <a:pt x="4675" y="3478"/>
                    </a:cubicBezTo>
                    <a:cubicBezTo>
                      <a:pt x="4876" y="3478"/>
                      <a:pt x="5080" y="3284"/>
                      <a:pt x="4963" y="3034"/>
                    </a:cubicBezTo>
                    <a:cubicBezTo>
                      <a:pt x="4512" y="2132"/>
                      <a:pt x="3835" y="1330"/>
                      <a:pt x="3033" y="729"/>
                    </a:cubicBezTo>
                    <a:cubicBezTo>
                      <a:pt x="2471" y="332"/>
                      <a:pt x="1812" y="1"/>
                      <a:pt x="1154" y="1"/>
                    </a:cubicBez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8"/>
              <p:cNvSpPr/>
              <p:nvPr/>
            </p:nvSpPr>
            <p:spPr>
              <a:xfrm>
                <a:off x="2409300" y="2075850"/>
                <a:ext cx="49525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006" extrusionOk="0">
                    <a:moveTo>
                      <a:pt x="1003" y="0"/>
                    </a:moveTo>
                    <a:cubicBezTo>
                      <a:pt x="451" y="0"/>
                      <a:pt x="0" y="451"/>
                      <a:pt x="0" y="1003"/>
                    </a:cubicBezTo>
                    <a:cubicBezTo>
                      <a:pt x="0" y="1554"/>
                      <a:pt x="451" y="2005"/>
                      <a:pt x="1003" y="2005"/>
                    </a:cubicBezTo>
                    <a:cubicBezTo>
                      <a:pt x="1554" y="2005"/>
                      <a:pt x="1980" y="1554"/>
                      <a:pt x="1980" y="1003"/>
                    </a:cubicBezTo>
                    <a:cubicBezTo>
                      <a:pt x="1980" y="451"/>
                      <a:pt x="1554" y="0"/>
                      <a:pt x="1003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28"/>
              <p:cNvSpPr/>
              <p:nvPr/>
            </p:nvSpPr>
            <p:spPr>
              <a:xfrm>
                <a:off x="2310925" y="2010050"/>
                <a:ext cx="116625" cy="212425"/>
              </a:xfrm>
              <a:custGeom>
                <a:avLst/>
                <a:gdLst/>
                <a:ahLst/>
                <a:cxnLst/>
                <a:rect l="l" t="t" r="r" b="b"/>
                <a:pathLst>
                  <a:path w="4665" h="8497" extrusionOk="0">
                    <a:moveTo>
                      <a:pt x="0" y="1"/>
                    </a:moveTo>
                    <a:lnTo>
                      <a:pt x="1855" y="8497"/>
                    </a:lnTo>
                    <a:cubicBezTo>
                      <a:pt x="4664" y="6539"/>
                      <a:pt x="4236" y="4385"/>
                      <a:pt x="3025" y="4385"/>
                    </a:cubicBezTo>
                    <a:cubicBezTo>
                      <a:pt x="2562" y="4385"/>
                      <a:pt x="1984" y="4701"/>
                      <a:pt x="1429" y="546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28"/>
              <p:cNvSpPr/>
              <p:nvPr/>
            </p:nvSpPr>
            <p:spPr>
              <a:xfrm>
                <a:off x="2300275" y="2007550"/>
                <a:ext cx="124700" cy="224325"/>
              </a:xfrm>
              <a:custGeom>
                <a:avLst/>
                <a:gdLst/>
                <a:ahLst/>
                <a:cxnLst/>
                <a:rect l="l" t="t" r="r" b="b"/>
                <a:pathLst>
                  <a:path w="4988" h="8973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1654" y="6592"/>
                    </a:lnTo>
                    <a:lnTo>
                      <a:pt x="2206" y="5840"/>
                    </a:lnTo>
                    <a:cubicBezTo>
                      <a:pt x="2705" y="5159"/>
                      <a:pt x="3163" y="4930"/>
                      <a:pt x="3468" y="4930"/>
                    </a:cubicBezTo>
                    <a:cubicBezTo>
                      <a:pt x="3500" y="4930"/>
                      <a:pt x="3531" y="4933"/>
                      <a:pt x="3559" y="4938"/>
                    </a:cubicBezTo>
                    <a:cubicBezTo>
                      <a:pt x="3810" y="4988"/>
                      <a:pt x="3885" y="5238"/>
                      <a:pt x="3910" y="5364"/>
                    </a:cubicBezTo>
                    <a:cubicBezTo>
                      <a:pt x="4035" y="5990"/>
                      <a:pt x="3634" y="7118"/>
                      <a:pt x="2030" y="8246"/>
                    </a:cubicBezTo>
                    <a:lnTo>
                      <a:pt x="2532" y="8973"/>
                    </a:lnTo>
                    <a:cubicBezTo>
                      <a:pt x="4486" y="7594"/>
                      <a:pt x="4988" y="6116"/>
                      <a:pt x="4787" y="5188"/>
                    </a:cubicBezTo>
                    <a:cubicBezTo>
                      <a:pt x="4687" y="4612"/>
                      <a:pt x="4286" y="4186"/>
                      <a:pt x="3760" y="4060"/>
                    </a:cubicBezTo>
                    <a:cubicBezTo>
                      <a:pt x="3668" y="4044"/>
                      <a:pt x="3574" y="4035"/>
                      <a:pt x="3480" y="4035"/>
                    </a:cubicBezTo>
                    <a:cubicBezTo>
                      <a:pt x="3010" y="4035"/>
                      <a:pt x="2519" y="4244"/>
                      <a:pt x="2080" y="4662"/>
                    </a:cubicBez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941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28"/>
              <p:cNvSpPr/>
              <p:nvPr/>
            </p:nvSpPr>
            <p:spPr>
              <a:xfrm>
                <a:off x="2412425" y="1958675"/>
                <a:ext cx="104650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2275" extrusionOk="0">
                    <a:moveTo>
                      <a:pt x="1354" y="0"/>
                    </a:moveTo>
                    <a:cubicBezTo>
                      <a:pt x="1028" y="0"/>
                      <a:pt x="727" y="51"/>
                      <a:pt x="452" y="226"/>
                    </a:cubicBezTo>
                    <a:cubicBezTo>
                      <a:pt x="201" y="376"/>
                      <a:pt x="0" y="702"/>
                      <a:pt x="51" y="1003"/>
                    </a:cubicBezTo>
                    <a:cubicBezTo>
                      <a:pt x="101" y="1354"/>
                      <a:pt x="427" y="1604"/>
                      <a:pt x="752" y="1780"/>
                    </a:cubicBezTo>
                    <a:cubicBezTo>
                      <a:pt x="1172" y="1981"/>
                      <a:pt x="2016" y="2274"/>
                      <a:pt x="2677" y="2274"/>
                    </a:cubicBezTo>
                    <a:cubicBezTo>
                      <a:pt x="2924" y="2274"/>
                      <a:pt x="3145" y="2233"/>
                      <a:pt x="3309" y="2131"/>
                    </a:cubicBezTo>
                    <a:cubicBezTo>
                      <a:pt x="4186" y="1630"/>
                      <a:pt x="3284" y="577"/>
                      <a:pt x="2682" y="301"/>
                    </a:cubicBezTo>
                    <a:cubicBezTo>
                      <a:pt x="2281" y="101"/>
                      <a:pt x="1805" y="0"/>
                      <a:pt x="1354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28"/>
              <p:cNvSpPr/>
              <p:nvPr/>
            </p:nvSpPr>
            <p:spPr>
              <a:xfrm>
                <a:off x="2112925" y="1948300"/>
                <a:ext cx="99825" cy="57275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2291" extrusionOk="0">
                    <a:moveTo>
                      <a:pt x="2278" y="0"/>
                    </a:moveTo>
                    <a:cubicBezTo>
                      <a:pt x="2207" y="0"/>
                      <a:pt x="2141" y="5"/>
                      <a:pt x="2081" y="14"/>
                    </a:cubicBezTo>
                    <a:cubicBezTo>
                      <a:pt x="1604" y="65"/>
                      <a:pt x="1178" y="215"/>
                      <a:pt x="777" y="466"/>
                    </a:cubicBezTo>
                    <a:cubicBezTo>
                      <a:pt x="502" y="641"/>
                      <a:pt x="251" y="841"/>
                      <a:pt x="126" y="1117"/>
                    </a:cubicBezTo>
                    <a:cubicBezTo>
                      <a:pt x="0" y="1418"/>
                      <a:pt x="0" y="1769"/>
                      <a:pt x="201" y="2019"/>
                    </a:cubicBezTo>
                    <a:cubicBezTo>
                      <a:pt x="387" y="2224"/>
                      <a:pt x="657" y="2291"/>
                      <a:pt x="937" y="2291"/>
                    </a:cubicBezTo>
                    <a:cubicBezTo>
                      <a:pt x="1034" y="2291"/>
                      <a:pt x="1132" y="2283"/>
                      <a:pt x="1229" y="2270"/>
                    </a:cubicBezTo>
                    <a:cubicBezTo>
                      <a:pt x="1855" y="2220"/>
                      <a:pt x="3259" y="1869"/>
                      <a:pt x="3584" y="1243"/>
                    </a:cubicBezTo>
                    <a:cubicBezTo>
                      <a:pt x="3992" y="427"/>
                      <a:pt x="2945" y="0"/>
                      <a:pt x="2278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28"/>
              <p:cNvSpPr/>
              <p:nvPr/>
            </p:nvSpPr>
            <p:spPr>
              <a:xfrm>
                <a:off x="1580350" y="2733125"/>
                <a:ext cx="443000" cy="555275"/>
              </a:xfrm>
              <a:custGeom>
                <a:avLst/>
                <a:gdLst/>
                <a:ahLst/>
                <a:cxnLst/>
                <a:rect l="l" t="t" r="r" b="b"/>
                <a:pathLst>
                  <a:path w="17720" h="22211" extrusionOk="0">
                    <a:moveTo>
                      <a:pt x="15288" y="0"/>
                    </a:moveTo>
                    <a:lnTo>
                      <a:pt x="0" y="6216"/>
                    </a:lnTo>
                    <a:lnTo>
                      <a:pt x="3258" y="18772"/>
                    </a:lnTo>
                    <a:cubicBezTo>
                      <a:pt x="3889" y="20853"/>
                      <a:pt x="5823" y="22211"/>
                      <a:pt x="7910" y="22211"/>
                    </a:cubicBezTo>
                    <a:cubicBezTo>
                      <a:pt x="8311" y="22211"/>
                      <a:pt x="8718" y="22160"/>
                      <a:pt x="9123" y="22055"/>
                    </a:cubicBezTo>
                    <a:lnTo>
                      <a:pt x="13785" y="20827"/>
                    </a:lnTo>
                    <a:cubicBezTo>
                      <a:pt x="16191" y="20201"/>
                      <a:pt x="17719" y="17895"/>
                      <a:pt x="17394" y="15439"/>
                    </a:cubicBezTo>
                    <a:lnTo>
                      <a:pt x="15288" y="0"/>
                    </a:ln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28"/>
              <p:cNvSpPr/>
              <p:nvPr/>
            </p:nvSpPr>
            <p:spPr>
              <a:xfrm>
                <a:off x="1854775" y="2416000"/>
                <a:ext cx="140375" cy="5608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22435" extrusionOk="0">
                    <a:moveTo>
                      <a:pt x="1573" y="0"/>
                    </a:moveTo>
                    <a:cubicBezTo>
                      <a:pt x="1542" y="0"/>
                      <a:pt x="1511" y="1"/>
                      <a:pt x="1479" y="3"/>
                    </a:cubicBezTo>
                    <a:cubicBezTo>
                      <a:pt x="627" y="53"/>
                      <a:pt x="1" y="755"/>
                      <a:pt x="26" y="1582"/>
                    </a:cubicBezTo>
                    <a:lnTo>
                      <a:pt x="427" y="22434"/>
                    </a:lnTo>
                    <a:lnTo>
                      <a:pt x="5615" y="22259"/>
                    </a:lnTo>
                    <a:lnTo>
                      <a:pt x="3108" y="1382"/>
                    </a:lnTo>
                    <a:cubicBezTo>
                      <a:pt x="3012" y="587"/>
                      <a:pt x="2337" y="0"/>
                      <a:pt x="1573" y="0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28"/>
              <p:cNvSpPr/>
              <p:nvPr/>
            </p:nvSpPr>
            <p:spPr>
              <a:xfrm>
                <a:off x="1710050" y="2438550"/>
                <a:ext cx="208025" cy="560250"/>
              </a:xfrm>
              <a:custGeom>
                <a:avLst/>
                <a:gdLst/>
                <a:ahLst/>
                <a:cxnLst/>
                <a:rect l="l" t="t" r="r" b="b"/>
                <a:pathLst>
                  <a:path w="8321" h="22410" extrusionOk="0">
                    <a:moveTo>
                      <a:pt x="1650" y="1"/>
                    </a:moveTo>
                    <a:cubicBezTo>
                      <a:pt x="1552" y="1"/>
                      <a:pt x="1453" y="10"/>
                      <a:pt x="1353" y="29"/>
                    </a:cubicBezTo>
                    <a:cubicBezTo>
                      <a:pt x="526" y="179"/>
                      <a:pt x="0" y="956"/>
                      <a:pt x="125" y="1783"/>
                    </a:cubicBezTo>
                    <a:lnTo>
                      <a:pt x="3208" y="22410"/>
                    </a:lnTo>
                    <a:lnTo>
                      <a:pt x="8321" y="21558"/>
                    </a:lnTo>
                    <a:lnTo>
                      <a:pt x="3158" y="1156"/>
                    </a:lnTo>
                    <a:cubicBezTo>
                      <a:pt x="2982" y="454"/>
                      <a:pt x="2345" y="1"/>
                      <a:pt x="1650" y="1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28"/>
              <p:cNvSpPr/>
              <p:nvPr/>
            </p:nvSpPr>
            <p:spPr>
              <a:xfrm>
                <a:off x="1593500" y="2492575"/>
                <a:ext cx="240625" cy="556350"/>
              </a:xfrm>
              <a:custGeom>
                <a:avLst/>
                <a:gdLst/>
                <a:ahLst/>
                <a:cxnLst/>
                <a:rect l="l" t="t" r="r" b="b"/>
                <a:pathLst>
                  <a:path w="9625" h="22254" extrusionOk="0">
                    <a:moveTo>
                      <a:pt x="1678" y="1"/>
                    </a:moveTo>
                    <a:cubicBezTo>
                      <a:pt x="1554" y="1"/>
                      <a:pt x="1428" y="16"/>
                      <a:pt x="1304" y="48"/>
                    </a:cubicBezTo>
                    <a:cubicBezTo>
                      <a:pt x="502" y="249"/>
                      <a:pt x="0" y="1051"/>
                      <a:pt x="176" y="1878"/>
                    </a:cubicBezTo>
                    <a:lnTo>
                      <a:pt x="4562" y="22254"/>
                    </a:lnTo>
                    <a:lnTo>
                      <a:pt x="9624" y="21101"/>
                    </a:lnTo>
                    <a:lnTo>
                      <a:pt x="3158" y="1076"/>
                    </a:lnTo>
                    <a:cubicBezTo>
                      <a:pt x="2948" y="423"/>
                      <a:pt x="2331" y="1"/>
                      <a:pt x="1678" y="1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28"/>
              <p:cNvSpPr/>
              <p:nvPr/>
            </p:nvSpPr>
            <p:spPr>
              <a:xfrm>
                <a:off x="1503900" y="2615025"/>
                <a:ext cx="273825" cy="550450"/>
              </a:xfrm>
              <a:custGeom>
                <a:avLst/>
                <a:gdLst/>
                <a:ahLst/>
                <a:cxnLst/>
                <a:rect l="l" t="t" r="r" b="b"/>
                <a:pathLst>
                  <a:path w="10953" h="22018" extrusionOk="0">
                    <a:moveTo>
                      <a:pt x="1718" y="0"/>
                    </a:moveTo>
                    <a:cubicBezTo>
                      <a:pt x="1549" y="0"/>
                      <a:pt x="1376" y="28"/>
                      <a:pt x="1203" y="87"/>
                    </a:cubicBezTo>
                    <a:cubicBezTo>
                      <a:pt x="426" y="338"/>
                      <a:pt x="0" y="1190"/>
                      <a:pt x="226" y="1967"/>
                    </a:cubicBezTo>
                    <a:lnTo>
                      <a:pt x="6015" y="22017"/>
                    </a:lnTo>
                    <a:lnTo>
                      <a:pt x="10953" y="20514"/>
                    </a:lnTo>
                    <a:lnTo>
                      <a:pt x="3133" y="965"/>
                    </a:lnTo>
                    <a:cubicBezTo>
                      <a:pt x="2897" y="374"/>
                      <a:pt x="2336" y="0"/>
                      <a:pt x="1718" y="0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28"/>
              <p:cNvSpPr/>
              <p:nvPr/>
            </p:nvSpPr>
            <p:spPr>
              <a:xfrm>
                <a:off x="1945000" y="2679175"/>
                <a:ext cx="154175" cy="510100"/>
              </a:xfrm>
              <a:custGeom>
                <a:avLst/>
                <a:gdLst/>
                <a:ahLst/>
                <a:cxnLst/>
                <a:rect l="l" t="t" r="r" b="b"/>
                <a:pathLst>
                  <a:path w="6167" h="20404" extrusionOk="0">
                    <a:moveTo>
                      <a:pt x="4528" y="1"/>
                    </a:moveTo>
                    <a:cubicBezTo>
                      <a:pt x="3998" y="1"/>
                      <a:pt x="3496" y="292"/>
                      <a:pt x="3234" y="780"/>
                    </a:cubicBezTo>
                    <a:cubicBezTo>
                      <a:pt x="2331" y="2459"/>
                      <a:pt x="727" y="5892"/>
                      <a:pt x="1" y="10429"/>
                    </a:cubicBezTo>
                    <a:lnTo>
                      <a:pt x="2357" y="20404"/>
                    </a:lnTo>
                    <a:cubicBezTo>
                      <a:pt x="2357" y="20404"/>
                      <a:pt x="4938" y="13186"/>
                      <a:pt x="5013" y="11206"/>
                    </a:cubicBezTo>
                    <a:cubicBezTo>
                      <a:pt x="5214" y="6293"/>
                      <a:pt x="5464" y="4063"/>
                      <a:pt x="5991" y="1857"/>
                    </a:cubicBezTo>
                    <a:cubicBezTo>
                      <a:pt x="6166" y="1130"/>
                      <a:pt x="5765" y="354"/>
                      <a:pt x="5063" y="103"/>
                    </a:cubicBezTo>
                    <a:cubicBezTo>
                      <a:pt x="4887" y="34"/>
                      <a:pt x="4706" y="1"/>
                      <a:pt x="4528" y="1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28"/>
              <p:cNvSpPr/>
              <p:nvPr/>
            </p:nvSpPr>
            <p:spPr>
              <a:xfrm>
                <a:off x="1802150" y="2808300"/>
                <a:ext cx="184850" cy="372200"/>
              </a:xfrm>
              <a:custGeom>
                <a:avLst/>
                <a:gdLst/>
                <a:ahLst/>
                <a:cxnLst/>
                <a:rect l="l" t="t" r="r" b="b"/>
                <a:pathLst>
                  <a:path w="7394" h="14888" extrusionOk="0">
                    <a:moveTo>
                      <a:pt x="6567" y="1"/>
                    </a:moveTo>
                    <a:lnTo>
                      <a:pt x="4512" y="5464"/>
                    </a:lnTo>
                    <a:cubicBezTo>
                      <a:pt x="0" y="9424"/>
                      <a:pt x="877" y="14662"/>
                      <a:pt x="903" y="14888"/>
                    </a:cubicBezTo>
                    <a:lnTo>
                      <a:pt x="1780" y="14737"/>
                    </a:lnTo>
                    <a:cubicBezTo>
                      <a:pt x="1780" y="14687"/>
                      <a:pt x="978" y="9700"/>
                      <a:pt x="5163" y="6066"/>
                    </a:cubicBezTo>
                    <a:lnTo>
                      <a:pt x="5263" y="5991"/>
                    </a:lnTo>
                    <a:lnTo>
                      <a:pt x="7394" y="301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rgbClr val="941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28"/>
            <p:cNvGrpSpPr/>
            <p:nvPr/>
          </p:nvGrpSpPr>
          <p:grpSpPr>
            <a:xfrm>
              <a:off x="1575563" y="1056315"/>
              <a:ext cx="1581140" cy="4088138"/>
              <a:chOff x="-1670475" y="1056315"/>
              <a:chExt cx="1581140" cy="4088138"/>
            </a:xfrm>
          </p:grpSpPr>
          <p:sp>
            <p:nvSpPr>
              <p:cNvPr id="582" name="Google Shape;582;p28"/>
              <p:cNvSpPr/>
              <p:nvPr/>
            </p:nvSpPr>
            <p:spPr>
              <a:xfrm>
                <a:off x="-1564203" y="2382508"/>
                <a:ext cx="449903" cy="1025641"/>
              </a:xfrm>
              <a:custGeom>
                <a:avLst/>
                <a:gdLst/>
                <a:ahLst/>
                <a:cxnLst/>
                <a:rect l="l" t="t" r="r" b="b"/>
                <a:pathLst>
                  <a:path w="17294" h="39425" extrusionOk="0">
                    <a:moveTo>
                      <a:pt x="8948" y="0"/>
                    </a:moveTo>
                    <a:cubicBezTo>
                      <a:pt x="6968" y="101"/>
                      <a:pt x="5439" y="928"/>
                      <a:pt x="4336" y="2206"/>
                    </a:cubicBezTo>
                    <a:cubicBezTo>
                      <a:pt x="752" y="6341"/>
                      <a:pt x="1153" y="15238"/>
                      <a:pt x="1855" y="20752"/>
                    </a:cubicBezTo>
                    <a:cubicBezTo>
                      <a:pt x="2181" y="23559"/>
                      <a:pt x="2607" y="25489"/>
                      <a:pt x="2607" y="25489"/>
                    </a:cubicBezTo>
                    <a:lnTo>
                      <a:pt x="1103" y="26542"/>
                    </a:lnTo>
                    <a:cubicBezTo>
                      <a:pt x="727" y="29249"/>
                      <a:pt x="377" y="32081"/>
                      <a:pt x="1" y="35063"/>
                    </a:cubicBezTo>
                    <a:cubicBezTo>
                      <a:pt x="1" y="35063"/>
                      <a:pt x="903" y="36767"/>
                      <a:pt x="2231" y="39424"/>
                    </a:cubicBezTo>
                    <a:cubicBezTo>
                      <a:pt x="13660" y="35589"/>
                      <a:pt x="17294" y="28171"/>
                      <a:pt x="17294" y="28171"/>
                    </a:cubicBezTo>
                    <a:cubicBezTo>
                      <a:pt x="16166" y="21730"/>
                      <a:pt x="11605" y="1880"/>
                      <a:pt x="11605" y="1880"/>
                    </a:cubicBezTo>
                    <a:lnTo>
                      <a:pt x="8948" y="0"/>
                    </a:lnTo>
                    <a:close/>
                  </a:path>
                </a:pathLst>
              </a:custGeom>
              <a:solidFill>
                <a:srgbClr val="B55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28"/>
              <p:cNvSpPr/>
              <p:nvPr/>
            </p:nvSpPr>
            <p:spPr>
              <a:xfrm>
                <a:off x="-1377728" y="3992316"/>
                <a:ext cx="110226" cy="82832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3184" extrusionOk="0">
                    <a:moveTo>
                      <a:pt x="4236" y="0"/>
                    </a:moveTo>
                    <a:lnTo>
                      <a:pt x="1" y="401"/>
                    </a:lnTo>
                    <a:lnTo>
                      <a:pt x="326" y="3183"/>
                    </a:lnTo>
                    <a:lnTo>
                      <a:pt x="4236" y="0"/>
                    </a:lnTo>
                    <a:close/>
                  </a:path>
                </a:pathLst>
              </a:custGeom>
              <a:solidFill>
                <a:srgbClr val="F9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28"/>
              <p:cNvSpPr/>
              <p:nvPr/>
            </p:nvSpPr>
            <p:spPr>
              <a:xfrm>
                <a:off x="-689865" y="2361293"/>
                <a:ext cx="467906" cy="615801"/>
              </a:xfrm>
              <a:custGeom>
                <a:avLst/>
                <a:gdLst/>
                <a:ahLst/>
                <a:cxnLst/>
                <a:rect l="l" t="t" r="r" b="b"/>
                <a:pathLst>
                  <a:path w="17986" h="23671" extrusionOk="0">
                    <a:moveTo>
                      <a:pt x="5083" y="0"/>
                    </a:moveTo>
                    <a:cubicBezTo>
                      <a:pt x="4960" y="0"/>
                      <a:pt x="4837" y="4"/>
                      <a:pt x="4713" y="11"/>
                    </a:cubicBezTo>
                    <a:lnTo>
                      <a:pt x="1" y="11240"/>
                    </a:lnTo>
                    <a:lnTo>
                      <a:pt x="5916" y="23671"/>
                    </a:lnTo>
                    <a:cubicBezTo>
                      <a:pt x="17985" y="21074"/>
                      <a:pt x="14263" y="0"/>
                      <a:pt x="5083" y="0"/>
                    </a:cubicBezTo>
                    <a:close/>
                  </a:path>
                </a:pathLst>
              </a:custGeom>
              <a:solidFill>
                <a:srgbClr val="B55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28"/>
              <p:cNvSpPr/>
              <p:nvPr/>
            </p:nvSpPr>
            <p:spPr>
              <a:xfrm>
                <a:off x="-1448150" y="2363595"/>
                <a:ext cx="922622" cy="1099966"/>
              </a:xfrm>
              <a:custGeom>
                <a:avLst/>
                <a:gdLst/>
                <a:ahLst/>
                <a:cxnLst/>
                <a:rect l="l" t="t" r="r" b="b"/>
                <a:pathLst>
                  <a:path w="35465" h="42282" extrusionOk="0">
                    <a:moveTo>
                      <a:pt x="34988" y="0"/>
                    </a:moveTo>
                    <a:lnTo>
                      <a:pt x="5565" y="602"/>
                    </a:lnTo>
                    <a:cubicBezTo>
                      <a:pt x="2382" y="652"/>
                      <a:pt x="1" y="3509"/>
                      <a:pt x="477" y="6667"/>
                    </a:cubicBezTo>
                    <a:lnTo>
                      <a:pt x="1229" y="11404"/>
                    </a:lnTo>
                    <a:lnTo>
                      <a:pt x="6091" y="42281"/>
                    </a:lnTo>
                    <a:lnTo>
                      <a:pt x="25189" y="40677"/>
                    </a:lnTo>
                    <a:cubicBezTo>
                      <a:pt x="29625" y="30101"/>
                      <a:pt x="34337" y="20251"/>
                      <a:pt x="34913" y="12482"/>
                    </a:cubicBezTo>
                    <a:cubicBezTo>
                      <a:pt x="35465" y="4963"/>
                      <a:pt x="34988" y="0"/>
                      <a:pt x="3498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28"/>
              <p:cNvSpPr/>
              <p:nvPr/>
            </p:nvSpPr>
            <p:spPr>
              <a:xfrm>
                <a:off x="-1195155" y="1358193"/>
                <a:ext cx="340354" cy="313637"/>
              </a:xfrm>
              <a:custGeom>
                <a:avLst/>
                <a:gdLst/>
                <a:ahLst/>
                <a:cxnLst/>
                <a:rect l="l" t="t" r="r" b="b"/>
                <a:pathLst>
                  <a:path w="13083" h="12056" extrusionOk="0">
                    <a:moveTo>
                      <a:pt x="0" y="1"/>
                    </a:moveTo>
                    <a:cubicBezTo>
                      <a:pt x="0" y="6642"/>
                      <a:pt x="5865" y="12056"/>
                      <a:pt x="13083" y="12056"/>
                    </a:cubicBezTo>
                    <a:lnTo>
                      <a:pt x="13083" y="11154"/>
                    </a:lnTo>
                    <a:cubicBezTo>
                      <a:pt x="6366" y="11154"/>
                      <a:pt x="902" y="6141"/>
                      <a:pt x="902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28"/>
              <p:cNvSpPr/>
              <p:nvPr/>
            </p:nvSpPr>
            <p:spPr>
              <a:xfrm>
                <a:off x="-1130611" y="1056315"/>
                <a:ext cx="603782" cy="603782"/>
              </a:xfrm>
              <a:custGeom>
                <a:avLst/>
                <a:gdLst/>
                <a:ahLst/>
                <a:cxnLst/>
                <a:rect l="l" t="t" r="r" b="b"/>
                <a:pathLst>
                  <a:path w="23209" h="23209" extrusionOk="0">
                    <a:moveTo>
                      <a:pt x="11604" y="1"/>
                    </a:moveTo>
                    <a:cubicBezTo>
                      <a:pt x="5213" y="1"/>
                      <a:pt x="0" y="5189"/>
                      <a:pt x="0" y="11605"/>
                    </a:cubicBezTo>
                    <a:cubicBezTo>
                      <a:pt x="0" y="17996"/>
                      <a:pt x="5213" y="23209"/>
                      <a:pt x="11604" y="23209"/>
                    </a:cubicBezTo>
                    <a:cubicBezTo>
                      <a:pt x="18020" y="23209"/>
                      <a:pt x="23208" y="17996"/>
                      <a:pt x="23208" y="11605"/>
                    </a:cubicBezTo>
                    <a:cubicBezTo>
                      <a:pt x="23208" y="5189"/>
                      <a:pt x="18020" y="1"/>
                      <a:pt x="11604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28"/>
              <p:cNvSpPr/>
              <p:nvPr/>
            </p:nvSpPr>
            <p:spPr>
              <a:xfrm>
                <a:off x="-1267528" y="1559003"/>
                <a:ext cx="700272" cy="678783"/>
              </a:xfrm>
              <a:custGeom>
                <a:avLst/>
                <a:gdLst/>
                <a:ahLst/>
                <a:cxnLst/>
                <a:rect l="l" t="t" r="r" b="b"/>
                <a:pathLst>
                  <a:path w="26918" h="26092" extrusionOk="0">
                    <a:moveTo>
                      <a:pt x="13459" y="1"/>
                    </a:moveTo>
                    <a:cubicBezTo>
                      <a:pt x="6040" y="1"/>
                      <a:pt x="0" y="5841"/>
                      <a:pt x="0" y="13034"/>
                    </a:cubicBezTo>
                    <a:cubicBezTo>
                      <a:pt x="0" y="20252"/>
                      <a:pt x="6040" y="26091"/>
                      <a:pt x="13459" y="26091"/>
                    </a:cubicBezTo>
                    <a:cubicBezTo>
                      <a:pt x="20903" y="26091"/>
                      <a:pt x="26918" y="20252"/>
                      <a:pt x="26918" y="13034"/>
                    </a:cubicBezTo>
                    <a:cubicBezTo>
                      <a:pt x="26918" y="5841"/>
                      <a:pt x="20903" y="1"/>
                      <a:pt x="13459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28"/>
              <p:cNvSpPr/>
              <p:nvPr/>
            </p:nvSpPr>
            <p:spPr>
              <a:xfrm>
                <a:off x="-704564" y="2007007"/>
                <a:ext cx="252059" cy="166782"/>
              </a:xfrm>
              <a:custGeom>
                <a:avLst/>
                <a:gdLst/>
                <a:ahLst/>
                <a:cxnLst/>
                <a:rect l="l" t="t" r="r" b="b"/>
                <a:pathLst>
                  <a:path w="9689" h="6411" extrusionOk="0">
                    <a:moveTo>
                      <a:pt x="5141" y="0"/>
                    </a:moveTo>
                    <a:cubicBezTo>
                      <a:pt x="2943" y="0"/>
                      <a:pt x="0" y="1022"/>
                      <a:pt x="791" y="3582"/>
                    </a:cubicBezTo>
                    <a:cubicBezTo>
                      <a:pt x="1334" y="5364"/>
                      <a:pt x="3474" y="6410"/>
                      <a:pt x="5446" y="6410"/>
                    </a:cubicBezTo>
                    <a:cubicBezTo>
                      <a:pt x="6386" y="6410"/>
                      <a:pt x="7288" y="6172"/>
                      <a:pt x="7959" y="5662"/>
                    </a:cubicBezTo>
                    <a:cubicBezTo>
                      <a:pt x="9212" y="4685"/>
                      <a:pt x="9689" y="2680"/>
                      <a:pt x="8711" y="1427"/>
                    </a:cubicBezTo>
                    <a:cubicBezTo>
                      <a:pt x="8160" y="700"/>
                      <a:pt x="7258" y="324"/>
                      <a:pt x="6355" y="123"/>
                    </a:cubicBezTo>
                    <a:cubicBezTo>
                      <a:pt x="6007" y="43"/>
                      <a:pt x="5590" y="0"/>
                      <a:pt x="5141" y="0"/>
                    </a:cubicBezTo>
                    <a:close/>
                  </a:path>
                </a:pathLst>
              </a:custGeom>
              <a:solidFill>
                <a:srgbClr val="B55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28"/>
              <p:cNvSpPr/>
              <p:nvPr/>
            </p:nvSpPr>
            <p:spPr>
              <a:xfrm>
                <a:off x="-1262325" y="1926101"/>
                <a:ext cx="425137" cy="526179"/>
              </a:xfrm>
              <a:custGeom>
                <a:avLst/>
                <a:gdLst/>
                <a:ahLst/>
                <a:cxnLst/>
                <a:rect l="l" t="t" r="r" b="b"/>
                <a:pathLst>
                  <a:path w="16342" h="20226" extrusionOk="0">
                    <a:moveTo>
                      <a:pt x="1" y="0"/>
                    </a:moveTo>
                    <a:lnTo>
                      <a:pt x="1730" y="20226"/>
                    </a:lnTo>
                    <a:lnTo>
                      <a:pt x="16342" y="19549"/>
                    </a:lnTo>
                    <a:lnTo>
                      <a:pt x="15590" y="371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55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28"/>
              <p:cNvSpPr/>
              <p:nvPr/>
            </p:nvSpPr>
            <p:spPr>
              <a:xfrm>
                <a:off x="-683336" y="2137342"/>
                <a:ext cx="151277" cy="133041"/>
              </a:xfrm>
              <a:custGeom>
                <a:avLst/>
                <a:gdLst/>
                <a:ahLst/>
                <a:cxnLst/>
                <a:rect l="l" t="t" r="r" b="b"/>
                <a:pathLst>
                  <a:path w="5815" h="5114" extrusionOk="0">
                    <a:moveTo>
                      <a:pt x="4136" y="1"/>
                    </a:moveTo>
                    <a:lnTo>
                      <a:pt x="3785" y="803"/>
                    </a:lnTo>
                    <a:cubicBezTo>
                      <a:pt x="4211" y="1003"/>
                      <a:pt x="4562" y="1354"/>
                      <a:pt x="4737" y="1805"/>
                    </a:cubicBezTo>
                    <a:cubicBezTo>
                      <a:pt x="4888" y="2256"/>
                      <a:pt x="4888" y="2732"/>
                      <a:pt x="4687" y="3159"/>
                    </a:cubicBezTo>
                    <a:cubicBezTo>
                      <a:pt x="4512" y="3610"/>
                      <a:pt x="4136" y="3936"/>
                      <a:pt x="3710" y="4111"/>
                    </a:cubicBezTo>
                    <a:cubicBezTo>
                      <a:pt x="3500" y="4192"/>
                      <a:pt x="3285" y="4231"/>
                      <a:pt x="3070" y="4231"/>
                    </a:cubicBezTo>
                    <a:cubicBezTo>
                      <a:pt x="2822" y="4231"/>
                      <a:pt x="2573" y="4180"/>
                      <a:pt x="2331" y="4086"/>
                    </a:cubicBezTo>
                    <a:cubicBezTo>
                      <a:pt x="1429" y="3685"/>
                      <a:pt x="1028" y="2607"/>
                      <a:pt x="1429" y="1730"/>
                    </a:cubicBezTo>
                    <a:cubicBezTo>
                      <a:pt x="1579" y="1354"/>
                      <a:pt x="1855" y="1053"/>
                      <a:pt x="2231" y="853"/>
                    </a:cubicBezTo>
                    <a:lnTo>
                      <a:pt x="1805" y="76"/>
                    </a:lnTo>
                    <a:cubicBezTo>
                      <a:pt x="1279" y="352"/>
                      <a:pt x="853" y="803"/>
                      <a:pt x="602" y="1354"/>
                    </a:cubicBezTo>
                    <a:cubicBezTo>
                      <a:pt x="0" y="2707"/>
                      <a:pt x="627" y="4286"/>
                      <a:pt x="1980" y="4888"/>
                    </a:cubicBezTo>
                    <a:cubicBezTo>
                      <a:pt x="2331" y="5038"/>
                      <a:pt x="2682" y="5113"/>
                      <a:pt x="3058" y="5113"/>
                    </a:cubicBezTo>
                    <a:cubicBezTo>
                      <a:pt x="3384" y="5113"/>
                      <a:pt x="3710" y="5063"/>
                      <a:pt x="4036" y="4938"/>
                    </a:cubicBezTo>
                    <a:cubicBezTo>
                      <a:pt x="4687" y="4687"/>
                      <a:pt x="5213" y="4186"/>
                      <a:pt x="5514" y="3535"/>
                    </a:cubicBezTo>
                    <a:cubicBezTo>
                      <a:pt x="5790" y="2883"/>
                      <a:pt x="5815" y="2156"/>
                      <a:pt x="5564" y="1479"/>
                    </a:cubicBezTo>
                    <a:cubicBezTo>
                      <a:pt x="5314" y="803"/>
                      <a:pt x="4812" y="276"/>
                      <a:pt x="41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28"/>
              <p:cNvSpPr/>
              <p:nvPr/>
            </p:nvSpPr>
            <p:spPr>
              <a:xfrm>
                <a:off x="-1226451" y="1608952"/>
                <a:ext cx="708102" cy="688435"/>
              </a:xfrm>
              <a:custGeom>
                <a:avLst/>
                <a:gdLst/>
                <a:ahLst/>
                <a:cxnLst/>
                <a:rect l="l" t="t" r="r" b="b"/>
                <a:pathLst>
                  <a:path w="27219" h="26463" extrusionOk="0">
                    <a:moveTo>
                      <a:pt x="13294" y="1"/>
                    </a:moveTo>
                    <a:cubicBezTo>
                      <a:pt x="10875" y="1"/>
                      <a:pt x="8552" y="669"/>
                      <a:pt x="6541" y="1865"/>
                    </a:cubicBezTo>
                    <a:cubicBezTo>
                      <a:pt x="3634" y="3595"/>
                      <a:pt x="1379" y="6427"/>
                      <a:pt x="476" y="9961"/>
                    </a:cubicBezTo>
                    <a:cubicBezTo>
                      <a:pt x="100" y="11464"/>
                      <a:pt x="0" y="12968"/>
                      <a:pt x="125" y="14422"/>
                    </a:cubicBezTo>
                    <a:cubicBezTo>
                      <a:pt x="301" y="16402"/>
                      <a:pt x="927" y="18307"/>
                      <a:pt x="1930" y="19986"/>
                    </a:cubicBezTo>
                    <a:cubicBezTo>
                      <a:pt x="3659" y="22893"/>
                      <a:pt x="6491" y="25149"/>
                      <a:pt x="10050" y="26051"/>
                    </a:cubicBezTo>
                    <a:cubicBezTo>
                      <a:pt x="11140" y="26329"/>
                      <a:pt x="12232" y="26462"/>
                      <a:pt x="13306" y="26462"/>
                    </a:cubicBezTo>
                    <a:cubicBezTo>
                      <a:pt x="15717" y="26462"/>
                      <a:pt x="18039" y="25794"/>
                      <a:pt x="20050" y="24597"/>
                    </a:cubicBezTo>
                    <a:cubicBezTo>
                      <a:pt x="22682" y="23018"/>
                      <a:pt x="24787" y="20562"/>
                      <a:pt x="25815" y="17480"/>
                    </a:cubicBezTo>
                    <a:cubicBezTo>
                      <a:pt x="25940" y="17154"/>
                      <a:pt x="26040" y="16828"/>
                      <a:pt x="26116" y="16477"/>
                    </a:cubicBezTo>
                    <a:cubicBezTo>
                      <a:pt x="26266" y="15901"/>
                      <a:pt x="26366" y="15349"/>
                      <a:pt x="26441" y="14773"/>
                    </a:cubicBezTo>
                    <a:cubicBezTo>
                      <a:pt x="27218" y="8282"/>
                      <a:pt x="23058" y="2066"/>
                      <a:pt x="16567" y="412"/>
                    </a:cubicBezTo>
                    <a:cubicBezTo>
                      <a:pt x="15469" y="134"/>
                      <a:pt x="14372" y="1"/>
                      <a:pt x="13294" y="1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28"/>
              <p:cNvSpPr/>
              <p:nvPr/>
            </p:nvSpPr>
            <p:spPr>
              <a:xfrm>
                <a:off x="-719861" y="1949124"/>
                <a:ext cx="181299" cy="94512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3633" extrusionOk="0">
                    <a:moveTo>
                      <a:pt x="2345" y="1"/>
                    </a:moveTo>
                    <a:cubicBezTo>
                      <a:pt x="1207" y="1"/>
                      <a:pt x="353" y="330"/>
                      <a:pt x="201" y="920"/>
                    </a:cubicBezTo>
                    <a:cubicBezTo>
                      <a:pt x="1" y="1772"/>
                      <a:pt x="1404" y="2900"/>
                      <a:pt x="3384" y="3376"/>
                    </a:cubicBezTo>
                    <a:cubicBezTo>
                      <a:pt x="4036" y="3551"/>
                      <a:pt x="4669" y="3633"/>
                      <a:pt x="5230" y="3633"/>
                    </a:cubicBezTo>
                    <a:cubicBezTo>
                      <a:pt x="5790" y="3633"/>
                      <a:pt x="6279" y="3551"/>
                      <a:pt x="6643" y="3401"/>
                    </a:cubicBezTo>
                    <a:cubicBezTo>
                      <a:pt x="6793" y="2825"/>
                      <a:pt x="6893" y="2273"/>
                      <a:pt x="6968" y="1697"/>
                    </a:cubicBezTo>
                    <a:cubicBezTo>
                      <a:pt x="6417" y="1120"/>
                      <a:pt x="5414" y="569"/>
                      <a:pt x="4161" y="243"/>
                    </a:cubicBezTo>
                    <a:cubicBezTo>
                      <a:pt x="3521" y="79"/>
                      <a:pt x="2899" y="1"/>
                      <a:pt x="2345" y="1"/>
                    </a:cubicBezTo>
                    <a:close/>
                  </a:path>
                </a:pathLst>
              </a:custGeom>
              <a:solidFill>
                <a:srgbClr val="C84B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28"/>
              <p:cNvSpPr/>
              <p:nvPr/>
            </p:nvSpPr>
            <p:spPr>
              <a:xfrm>
                <a:off x="-1133863" y="1844127"/>
                <a:ext cx="196908" cy="94200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3621" extrusionOk="0">
                    <a:moveTo>
                      <a:pt x="2360" y="1"/>
                    </a:moveTo>
                    <a:cubicBezTo>
                      <a:pt x="1227" y="1"/>
                      <a:pt x="377" y="324"/>
                      <a:pt x="226" y="896"/>
                    </a:cubicBezTo>
                    <a:cubicBezTo>
                      <a:pt x="0" y="1773"/>
                      <a:pt x="1429" y="2876"/>
                      <a:pt x="3383" y="3377"/>
                    </a:cubicBezTo>
                    <a:cubicBezTo>
                      <a:pt x="4036" y="3542"/>
                      <a:pt x="4666" y="3620"/>
                      <a:pt x="5227" y="3620"/>
                    </a:cubicBezTo>
                    <a:cubicBezTo>
                      <a:pt x="6367" y="3620"/>
                      <a:pt x="7217" y="3297"/>
                      <a:pt x="7368" y="2725"/>
                    </a:cubicBezTo>
                    <a:cubicBezTo>
                      <a:pt x="7569" y="1848"/>
                      <a:pt x="6165" y="745"/>
                      <a:pt x="4186" y="244"/>
                    </a:cubicBezTo>
                    <a:cubicBezTo>
                      <a:pt x="3541" y="79"/>
                      <a:pt x="2916" y="1"/>
                      <a:pt x="2360" y="1"/>
                    </a:cubicBezTo>
                    <a:close/>
                  </a:path>
                </a:pathLst>
              </a:custGeom>
              <a:solidFill>
                <a:srgbClr val="C84B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28"/>
              <p:cNvSpPr/>
              <p:nvPr/>
            </p:nvSpPr>
            <p:spPr>
              <a:xfrm>
                <a:off x="-936305" y="1815823"/>
                <a:ext cx="51510" cy="46541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1789" extrusionOk="0">
                    <a:moveTo>
                      <a:pt x="984" y="0"/>
                    </a:moveTo>
                    <a:cubicBezTo>
                      <a:pt x="588" y="0"/>
                      <a:pt x="231" y="278"/>
                      <a:pt x="125" y="680"/>
                    </a:cubicBezTo>
                    <a:cubicBezTo>
                      <a:pt x="0" y="1157"/>
                      <a:pt x="276" y="1658"/>
                      <a:pt x="777" y="1758"/>
                    </a:cubicBezTo>
                    <a:cubicBezTo>
                      <a:pt x="855" y="1779"/>
                      <a:pt x="932" y="1788"/>
                      <a:pt x="1008" y="1788"/>
                    </a:cubicBezTo>
                    <a:cubicBezTo>
                      <a:pt x="1399" y="1788"/>
                      <a:pt x="1750" y="1530"/>
                      <a:pt x="1855" y="1132"/>
                    </a:cubicBezTo>
                    <a:cubicBezTo>
                      <a:pt x="1980" y="630"/>
                      <a:pt x="1679" y="154"/>
                      <a:pt x="1203" y="29"/>
                    </a:cubicBezTo>
                    <a:cubicBezTo>
                      <a:pt x="1130" y="9"/>
                      <a:pt x="1056" y="0"/>
                      <a:pt x="984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28"/>
              <p:cNvSpPr/>
              <p:nvPr/>
            </p:nvSpPr>
            <p:spPr>
              <a:xfrm>
                <a:off x="-925873" y="1994546"/>
                <a:ext cx="97166" cy="53591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2060" extrusionOk="0">
                    <a:moveTo>
                      <a:pt x="827" y="1"/>
                    </a:moveTo>
                    <a:lnTo>
                      <a:pt x="0" y="352"/>
                    </a:lnTo>
                    <a:cubicBezTo>
                      <a:pt x="276" y="1054"/>
                      <a:pt x="852" y="1605"/>
                      <a:pt x="1554" y="1881"/>
                    </a:cubicBezTo>
                    <a:cubicBezTo>
                      <a:pt x="1861" y="2001"/>
                      <a:pt x="2188" y="2060"/>
                      <a:pt x="2514" y="2060"/>
                    </a:cubicBezTo>
                    <a:cubicBezTo>
                      <a:pt x="2934" y="2060"/>
                      <a:pt x="3354" y="1964"/>
                      <a:pt x="3734" y="1780"/>
                    </a:cubicBezTo>
                    <a:lnTo>
                      <a:pt x="3333" y="978"/>
                    </a:lnTo>
                    <a:cubicBezTo>
                      <a:pt x="3099" y="1089"/>
                      <a:pt x="2827" y="1146"/>
                      <a:pt x="2550" y="1146"/>
                    </a:cubicBezTo>
                    <a:cubicBezTo>
                      <a:pt x="2324" y="1146"/>
                      <a:pt x="2094" y="1107"/>
                      <a:pt x="1880" y="1028"/>
                    </a:cubicBezTo>
                    <a:cubicBezTo>
                      <a:pt x="1404" y="853"/>
                      <a:pt x="1028" y="477"/>
                      <a:pt x="827" y="1"/>
                    </a:cubicBez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28"/>
              <p:cNvSpPr/>
              <p:nvPr/>
            </p:nvSpPr>
            <p:spPr>
              <a:xfrm>
                <a:off x="-1441621" y="1846157"/>
                <a:ext cx="235644" cy="172584"/>
              </a:xfrm>
              <a:custGeom>
                <a:avLst/>
                <a:gdLst/>
                <a:ahLst/>
                <a:cxnLst/>
                <a:rect l="l" t="t" r="r" b="b"/>
                <a:pathLst>
                  <a:path w="9058" h="6634" extrusionOk="0">
                    <a:moveTo>
                      <a:pt x="3871" y="1"/>
                    </a:moveTo>
                    <a:cubicBezTo>
                      <a:pt x="3324" y="1"/>
                      <a:pt x="2797" y="101"/>
                      <a:pt x="2331" y="316"/>
                    </a:cubicBezTo>
                    <a:cubicBezTo>
                      <a:pt x="903" y="968"/>
                      <a:pt x="0" y="2848"/>
                      <a:pt x="677" y="4276"/>
                    </a:cubicBezTo>
                    <a:cubicBezTo>
                      <a:pt x="1078" y="5103"/>
                      <a:pt x="1855" y="5680"/>
                      <a:pt x="2682" y="6081"/>
                    </a:cubicBezTo>
                    <a:cubicBezTo>
                      <a:pt x="3374" y="6409"/>
                      <a:pt x="4417" y="6634"/>
                      <a:pt x="5453" y="6634"/>
                    </a:cubicBezTo>
                    <a:cubicBezTo>
                      <a:pt x="7267" y="6634"/>
                      <a:pt x="9057" y="5943"/>
                      <a:pt x="8898" y="3900"/>
                    </a:cubicBezTo>
                    <a:cubicBezTo>
                      <a:pt x="8716" y="1683"/>
                      <a:pt x="6119" y="1"/>
                      <a:pt x="3871" y="1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28"/>
              <p:cNvSpPr/>
              <p:nvPr/>
            </p:nvSpPr>
            <p:spPr>
              <a:xfrm>
                <a:off x="-1361416" y="1887026"/>
                <a:ext cx="100236" cy="101120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887" extrusionOk="0">
                    <a:moveTo>
                      <a:pt x="751" y="1"/>
                    </a:moveTo>
                    <a:cubicBezTo>
                      <a:pt x="573" y="1"/>
                      <a:pt x="389" y="31"/>
                      <a:pt x="201" y="99"/>
                    </a:cubicBezTo>
                    <a:cubicBezTo>
                      <a:pt x="50" y="149"/>
                      <a:pt x="0" y="349"/>
                      <a:pt x="75" y="475"/>
                    </a:cubicBezTo>
                    <a:cubicBezTo>
                      <a:pt x="128" y="580"/>
                      <a:pt x="217" y="624"/>
                      <a:pt x="317" y="624"/>
                    </a:cubicBezTo>
                    <a:cubicBezTo>
                      <a:pt x="360" y="624"/>
                      <a:pt x="406" y="615"/>
                      <a:pt x="451" y="600"/>
                    </a:cubicBezTo>
                    <a:cubicBezTo>
                      <a:pt x="557" y="565"/>
                      <a:pt x="661" y="549"/>
                      <a:pt x="763" y="549"/>
                    </a:cubicBezTo>
                    <a:cubicBezTo>
                      <a:pt x="1394" y="549"/>
                      <a:pt x="1961" y="1150"/>
                      <a:pt x="2306" y="1603"/>
                    </a:cubicBezTo>
                    <a:cubicBezTo>
                      <a:pt x="2306" y="1613"/>
                      <a:pt x="2306" y="1619"/>
                      <a:pt x="2308" y="1623"/>
                    </a:cubicBezTo>
                    <a:lnTo>
                      <a:pt x="2308" y="1623"/>
                    </a:lnTo>
                    <a:cubicBezTo>
                      <a:pt x="2139" y="1590"/>
                      <a:pt x="1966" y="1572"/>
                      <a:pt x="1793" y="1572"/>
                    </a:cubicBezTo>
                    <a:cubicBezTo>
                      <a:pt x="1230" y="1572"/>
                      <a:pt x="668" y="1755"/>
                      <a:pt x="251" y="2154"/>
                    </a:cubicBezTo>
                    <a:cubicBezTo>
                      <a:pt x="54" y="2351"/>
                      <a:pt x="228" y="2656"/>
                      <a:pt x="446" y="2656"/>
                    </a:cubicBezTo>
                    <a:cubicBezTo>
                      <a:pt x="505" y="2656"/>
                      <a:pt x="568" y="2634"/>
                      <a:pt x="627" y="2580"/>
                    </a:cubicBezTo>
                    <a:cubicBezTo>
                      <a:pt x="941" y="2279"/>
                      <a:pt x="1358" y="2128"/>
                      <a:pt x="1778" y="2128"/>
                    </a:cubicBezTo>
                    <a:cubicBezTo>
                      <a:pt x="2161" y="2128"/>
                      <a:pt x="2546" y="2254"/>
                      <a:pt x="2857" y="2505"/>
                    </a:cubicBezTo>
                    <a:cubicBezTo>
                      <a:pt x="3033" y="2881"/>
                      <a:pt x="3158" y="3257"/>
                      <a:pt x="3258" y="3658"/>
                    </a:cubicBezTo>
                    <a:cubicBezTo>
                      <a:pt x="3290" y="3817"/>
                      <a:pt x="3408" y="3887"/>
                      <a:pt x="3527" y="3887"/>
                    </a:cubicBezTo>
                    <a:cubicBezTo>
                      <a:pt x="3689" y="3887"/>
                      <a:pt x="3853" y="3759"/>
                      <a:pt x="3810" y="3557"/>
                    </a:cubicBezTo>
                    <a:cubicBezTo>
                      <a:pt x="3609" y="2655"/>
                      <a:pt x="3208" y="1828"/>
                      <a:pt x="2632" y="1101"/>
                    </a:cubicBezTo>
                    <a:cubicBezTo>
                      <a:pt x="2146" y="535"/>
                      <a:pt x="1497" y="1"/>
                      <a:pt x="751" y="1"/>
                    </a:cubicBez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28"/>
              <p:cNvSpPr/>
              <p:nvPr/>
            </p:nvSpPr>
            <p:spPr>
              <a:xfrm>
                <a:off x="-720511" y="1870793"/>
                <a:ext cx="51536" cy="4693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804" extrusionOk="0">
                    <a:moveTo>
                      <a:pt x="1032" y="1"/>
                    </a:moveTo>
                    <a:cubicBezTo>
                      <a:pt x="622" y="1"/>
                      <a:pt x="234" y="262"/>
                      <a:pt x="126" y="673"/>
                    </a:cubicBezTo>
                    <a:cubicBezTo>
                      <a:pt x="1" y="1149"/>
                      <a:pt x="302" y="1650"/>
                      <a:pt x="778" y="1775"/>
                    </a:cubicBezTo>
                    <a:cubicBezTo>
                      <a:pt x="851" y="1795"/>
                      <a:pt x="925" y="1804"/>
                      <a:pt x="998" y="1804"/>
                    </a:cubicBezTo>
                    <a:cubicBezTo>
                      <a:pt x="1399" y="1804"/>
                      <a:pt x="1775" y="1527"/>
                      <a:pt x="1881" y="1124"/>
                    </a:cubicBezTo>
                    <a:cubicBezTo>
                      <a:pt x="1981" y="648"/>
                      <a:pt x="1705" y="146"/>
                      <a:pt x="1229" y="21"/>
                    </a:cubicBezTo>
                    <a:cubicBezTo>
                      <a:pt x="1163" y="7"/>
                      <a:pt x="1097" y="1"/>
                      <a:pt x="1032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28"/>
              <p:cNvSpPr/>
              <p:nvPr/>
            </p:nvSpPr>
            <p:spPr>
              <a:xfrm>
                <a:off x="-792885" y="1782654"/>
                <a:ext cx="80985" cy="204764"/>
              </a:xfrm>
              <a:custGeom>
                <a:avLst/>
                <a:gdLst/>
                <a:ahLst/>
                <a:cxnLst/>
                <a:rect l="l" t="t" r="r" b="b"/>
                <a:pathLst>
                  <a:path w="3113" h="7871" extrusionOk="0">
                    <a:moveTo>
                      <a:pt x="277" y="0"/>
                    </a:moveTo>
                    <a:lnTo>
                      <a:pt x="1" y="7870"/>
                    </a:lnTo>
                    <a:cubicBezTo>
                      <a:pt x="3112" y="6684"/>
                      <a:pt x="3010" y="4487"/>
                      <a:pt x="1695" y="4487"/>
                    </a:cubicBezTo>
                    <a:cubicBezTo>
                      <a:pt x="1316" y="4487"/>
                      <a:pt x="835" y="4670"/>
                      <a:pt x="302" y="5113"/>
                    </a:cubicBezTo>
                    <a:lnTo>
                      <a:pt x="277" y="0"/>
                    </a:ln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28"/>
              <p:cNvSpPr/>
              <p:nvPr/>
            </p:nvSpPr>
            <p:spPr>
              <a:xfrm>
                <a:off x="-796787" y="1782654"/>
                <a:ext cx="82832" cy="215846"/>
              </a:xfrm>
              <a:custGeom>
                <a:avLst/>
                <a:gdLst/>
                <a:ahLst/>
                <a:cxnLst/>
                <a:rect l="l" t="t" r="r" b="b"/>
                <a:pathLst>
                  <a:path w="3184" h="8297" extrusionOk="0">
                    <a:moveTo>
                      <a:pt x="878" y="0"/>
                    </a:moveTo>
                    <a:lnTo>
                      <a:pt x="0" y="26"/>
                    </a:lnTo>
                    <a:lnTo>
                      <a:pt x="0" y="6066"/>
                    </a:lnTo>
                    <a:lnTo>
                      <a:pt x="727" y="5464"/>
                    </a:lnTo>
                    <a:cubicBezTo>
                      <a:pt x="1209" y="5075"/>
                      <a:pt x="1596" y="4946"/>
                      <a:pt x="1855" y="4946"/>
                    </a:cubicBezTo>
                    <a:cubicBezTo>
                      <a:pt x="1946" y="4946"/>
                      <a:pt x="2022" y="4962"/>
                      <a:pt x="2081" y="4988"/>
                    </a:cubicBezTo>
                    <a:cubicBezTo>
                      <a:pt x="2256" y="5088"/>
                      <a:pt x="2281" y="5289"/>
                      <a:pt x="2256" y="5389"/>
                    </a:cubicBezTo>
                    <a:cubicBezTo>
                      <a:pt x="2231" y="5965"/>
                      <a:pt x="1630" y="6818"/>
                      <a:pt x="0" y="7444"/>
                    </a:cubicBezTo>
                    <a:lnTo>
                      <a:pt x="326" y="8296"/>
                    </a:lnTo>
                    <a:cubicBezTo>
                      <a:pt x="2356" y="7519"/>
                      <a:pt x="3108" y="6316"/>
                      <a:pt x="3158" y="5439"/>
                    </a:cubicBezTo>
                    <a:cubicBezTo>
                      <a:pt x="3183" y="4888"/>
                      <a:pt x="2933" y="4412"/>
                      <a:pt x="2482" y="4186"/>
                    </a:cubicBezTo>
                    <a:cubicBezTo>
                      <a:pt x="2290" y="4090"/>
                      <a:pt x="2080" y="4044"/>
                      <a:pt x="1857" y="4044"/>
                    </a:cubicBezTo>
                    <a:cubicBezTo>
                      <a:pt x="1557" y="4044"/>
                      <a:pt x="1234" y="4128"/>
                      <a:pt x="903" y="4286"/>
                    </a:cubicBez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28"/>
              <p:cNvSpPr/>
              <p:nvPr/>
            </p:nvSpPr>
            <p:spPr>
              <a:xfrm>
                <a:off x="-686587" y="1765822"/>
                <a:ext cx="91287" cy="62566"/>
              </a:xfrm>
              <a:custGeom>
                <a:avLst/>
                <a:gdLst/>
                <a:ahLst/>
                <a:cxnLst/>
                <a:rect l="l" t="t" r="r" b="b"/>
                <a:pathLst>
                  <a:path w="3509" h="2405" extrusionOk="0">
                    <a:moveTo>
                      <a:pt x="898" y="1"/>
                    </a:moveTo>
                    <a:cubicBezTo>
                      <a:pt x="782" y="1"/>
                      <a:pt x="667" y="14"/>
                      <a:pt x="551" y="46"/>
                    </a:cubicBezTo>
                    <a:cubicBezTo>
                      <a:pt x="276" y="146"/>
                      <a:pt x="50" y="372"/>
                      <a:pt x="25" y="647"/>
                    </a:cubicBezTo>
                    <a:cubicBezTo>
                      <a:pt x="0" y="973"/>
                      <a:pt x="226" y="1274"/>
                      <a:pt x="476" y="1475"/>
                    </a:cubicBezTo>
                    <a:cubicBezTo>
                      <a:pt x="856" y="1810"/>
                      <a:pt x="1775" y="2404"/>
                      <a:pt x="2413" y="2404"/>
                    </a:cubicBezTo>
                    <a:cubicBezTo>
                      <a:pt x="2491" y="2404"/>
                      <a:pt x="2564" y="2396"/>
                      <a:pt x="2632" y="2377"/>
                    </a:cubicBezTo>
                    <a:cubicBezTo>
                      <a:pt x="3509" y="2126"/>
                      <a:pt x="2958" y="973"/>
                      <a:pt x="2506" y="622"/>
                    </a:cubicBezTo>
                    <a:cubicBezTo>
                      <a:pt x="2181" y="347"/>
                      <a:pt x="1805" y="171"/>
                      <a:pt x="1379" y="71"/>
                    </a:cubicBezTo>
                    <a:cubicBezTo>
                      <a:pt x="1218" y="27"/>
                      <a:pt x="1058" y="1"/>
                      <a:pt x="898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28"/>
              <p:cNvSpPr/>
              <p:nvPr/>
            </p:nvSpPr>
            <p:spPr>
              <a:xfrm>
                <a:off x="-961748" y="1692174"/>
                <a:ext cx="100444" cy="4857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1867" extrusionOk="0">
                    <a:moveTo>
                      <a:pt x="1876" y="1"/>
                    </a:moveTo>
                    <a:cubicBezTo>
                      <a:pt x="1562" y="1"/>
                      <a:pt x="1250" y="52"/>
                      <a:pt x="953" y="145"/>
                    </a:cubicBezTo>
                    <a:cubicBezTo>
                      <a:pt x="702" y="220"/>
                      <a:pt x="427" y="346"/>
                      <a:pt x="251" y="571"/>
                    </a:cubicBezTo>
                    <a:cubicBezTo>
                      <a:pt x="76" y="797"/>
                      <a:pt x="1" y="1123"/>
                      <a:pt x="126" y="1373"/>
                    </a:cubicBezTo>
                    <a:cubicBezTo>
                      <a:pt x="276" y="1674"/>
                      <a:pt x="627" y="1774"/>
                      <a:pt x="953" y="1824"/>
                    </a:cubicBezTo>
                    <a:cubicBezTo>
                      <a:pt x="1125" y="1848"/>
                      <a:pt x="1370" y="1866"/>
                      <a:pt x="1639" y="1866"/>
                    </a:cubicBezTo>
                    <a:cubicBezTo>
                      <a:pt x="2232" y="1866"/>
                      <a:pt x="2941" y="1776"/>
                      <a:pt x="3234" y="1448"/>
                    </a:cubicBezTo>
                    <a:cubicBezTo>
                      <a:pt x="3860" y="747"/>
                      <a:pt x="2783" y="95"/>
                      <a:pt x="2206" y="20"/>
                    </a:cubicBezTo>
                    <a:cubicBezTo>
                      <a:pt x="2096" y="7"/>
                      <a:pt x="1986" y="1"/>
                      <a:pt x="1876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28"/>
              <p:cNvSpPr/>
              <p:nvPr/>
            </p:nvSpPr>
            <p:spPr>
              <a:xfrm>
                <a:off x="-1226789" y="1591392"/>
                <a:ext cx="621706" cy="315822"/>
              </a:xfrm>
              <a:custGeom>
                <a:avLst/>
                <a:gdLst/>
                <a:ahLst/>
                <a:cxnLst/>
                <a:rect l="l" t="t" r="r" b="b"/>
                <a:pathLst>
                  <a:path w="23898" h="12140" extrusionOk="0">
                    <a:moveTo>
                      <a:pt x="13080" y="1"/>
                    </a:moveTo>
                    <a:cubicBezTo>
                      <a:pt x="6661" y="1"/>
                      <a:pt x="0" y="3940"/>
                      <a:pt x="88" y="12139"/>
                    </a:cubicBezTo>
                    <a:cubicBezTo>
                      <a:pt x="7983" y="5698"/>
                      <a:pt x="10565" y="1212"/>
                      <a:pt x="10565" y="1212"/>
                    </a:cubicBezTo>
                    <a:cubicBezTo>
                      <a:pt x="10565" y="1212"/>
                      <a:pt x="10938" y="1182"/>
                      <a:pt x="11571" y="1182"/>
                    </a:cubicBezTo>
                    <a:cubicBezTo>
                      <a:pt x="13989" y="1182"/>
                      <a:pt x="20203" y="1623"/>
                      <a:pt x="23898" y="5874"/>
                    </a:cubicBezTo>
                    <a:cubicBezTo>
                      <a:pt x="22095" y="1997"/>
                      <a:pt x="17649" y="1"/>
                      <a:pt x="13080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28"/>
              <p:cNvSpPr/>
              <p:nvPr/>
            </p:nvSpPr>
            <p:spPr>
              <a:xfrm>
                <a:off x="-1357514" y="1986091"/>
                <a:ext cx="139544" cy="139544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5364" extrusionOk="0">
                    <a:moveTo>
                      <a:pt x="2682" y="0"/>
                    </a:moveTo>
                    <a:lnTo>
                      <a:pt x="2682" y="902"/>
                    </a:lnTo>
                    <a:cubicBezTo>
                      <a:pt x="3660" y="902"/>
                      <a:pt x="4462" y="1704"/>
                      <a:pt x="4462" y="2682"/>
                    </a:cubicBezTo>
                    <a:cubicBezTo>
                      <a:pt x="4462" y="3684"/>
                      <a:pt x="3660" y="4486"/>
                      <a:pt x="2682" y="4486"/>
                    </a:cubicBezTo>
                    <a:cubicBezTo>
                      <a:pt x="1680" y="4486"/>
                      <a:pt x="878" y="3684"/>
                      <a:pt x="878" y="2682"/>
                    </a:cubicBezTo>
                    <a:cubicBezTo>
                      <a:pt x="878" y="2281"/>
                      <a:pt x="1028" y="1905"/>
                      <a:pt x="1279" y="1579"/>
                    </a:cubicBezTo>
                    <a:lnTo>
                      <a:pt x="577" y="1028"/>
                    </a:lnTo>
                    <a:cubicBezTo>
                      <a:pt x="201" y="1504"/>
                      <a:pt x="0" y="2080"/>
                      <a:pt x="0" y="2682"/>
                    </a:cubicBezTo>
                    <a:cubicBezTo>
                      <a:pt x="0" y="4161"/>
                      <a:pt x="1203" y="5364"/>
                      <a:pt x="2682" y="5364"/>
                    </a:cubicBezTo>
                    <a:cubicBezTo>
                      <a:pt x="4161" y="5364"/>
                      <a:pt x="5364" y="4161"/>
                      <a:pt x="5364" y="2682"/>
                    </a:cubicBezTo>
                    <a:cubicBezTo>
                      <a:pt x="5364" y="1203"/>
                      <a:pt x="4161" y="0"/>
                      <a:pt x="26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28"/>
              <p:cNvSpPr/>
              <p:nvPr/>
            </p:nvSpPr>
            <p:spPr>
              <a:xfrm>
                <a:off x="-1452450" y="2361585"/>
                <a:ext cx="926966" cy="324719"/>
              </a:xfrm>
              <a:custGeom>
                <a:avLst/>
                <a:gdLst/>
                <a:ahLst/>
                <a:cxnLst/>
                <a:rect l="l" t="t" r="r" b="b"/>
                <a:pathLst>
                  <a:path w="35465" h="12482" extrusionOk="0">
                    <a:moveTo>
                      <a:pt x="34988" y="0"/>
                    </a:moveTo>
                    <a:lnTo>
                      <a:pt x="5565" y="602"/>
                    </a:lnTo>
                    <a:cubicBezTo>
                      <a:pt x="2382" y="652"/>
                      <a:pt x="1" y="3509"/>
                      <a:pt x="477" y="6667"/>
                    </a:cubicBezTo>
                    <a:lnTo>
                      <a:pt x="1229" y="11404"/>
                    </a:lnTo>
                    <a:cubicBezTo>
                      <a:pt x="6352" y="9534"/>
                      <a:pt x="11415" y="8877"/>
                      <a:pt x="16003" y="8877"/>
                    </a:cubicBezTo>
                    <a:cubicBezTo>
                      <a:pt x="25870" y="8877"/>
                      <a:pt x="33545" y="11917"/>
                      <a:pt x="34913" y="12482"/>
                    </a:cubicBezTo>
                    <a:cubicBezTo>
                      <a:pt x="35465" y="4963"/>
                      <a:pt x="34988" y="0"/>
                      <a:pt x="34988" y="0"/>
                    </a:cubicBezTo>
                    <a:close/>
                  </a:path>
                </a:pathLst>
              </a:custGeom>
              <a:solidFill>
                <a:srgbClr val="B55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28"/>
              <p:cNvSpPr/>
              <p:nvPr/>
            </p:nvSpPr>
            <p:spPr>
              <a:xfrm>
                <a:off x="-840466" y="2369474"/>
                <a:ext cx="25443" cy="105647"/>
              </a:xfrm>
              <a:custGeom>
                <a:avLst/>
                <a:gdLst/>
                <a:ahLst/>
                <a:cxnLst/>
                <a:rect l="l" t="t" r="r" b="b"/>
                <a:pathLst>
                  <a:path w="978" h="4061" extrusionOk="0">
                    <a:moveTo>
                      <a:pt x="0" y="0"/>
                    </a:moveTo>
                    <a:lnTo>
                      <a:pt x="50" y="4060"/>
                    </a:lnTo>
                    <a:lnTo>
                      <a:pt x="978" y="4035"/>
                    </a:lnTo>
                    <a:lnTo>
                      <a:pt x="953" y="0"/>
                    </a:ln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28"/>
              <p:cNvSpPr/>
              <p:nvPr/>
            </p:nvSpPr>
            <p:spPr>
              <a:xfrm>
                <a:off x="-1433790" y="2536387"/>
                <a:ext cx="46307" cy="119981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4612" extrusionOk="0">
                    <a:moveTo>
                      <a:pt x="877" y="0"/>
                    </a:moveTo>
                    <a:lnTo>
                      <a:pt x="0" y="176"/>
                    </a:lnTo>
                    <a:lnTo>
                      <a:pt x="902" y="4612"/>
                    </a:lnTo>
                    <a:lnTo>
                      <a:pt x="1780" y="4436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28"/>
              <p:cNvSpPr/>
              <p:nvPr/>
            </p:nvSpPr>
            <p:spPr>
              <a:xfrm>
                <a:off x="-1560171" y="2660270"/>
                <a:ext cx="335698" cy="485414"/>
              </a:xfrm>
              <a:custGeom>
                <a:avLst/>
                <a:gdLst/>
                <a:ahLst/>
                <a:cxnLst/>
                <a:rect l="l" t="t" r="r" b="b"/>
                <a:pathLst>
                  <a:path w="12904" h="18659" extrusionOk="0">
                    <a:moveTo>
                      <a:pt x="5610" y="0"/>
                    </a:moveTo>
                    <a:lnTo>
                      <a:pt x="5610" y="0"/>
                    </a:lnTo>
                    <a:cubicBezTo>
                      <a:pt x="1" y="11942"/>
                      <a:pt x="4474" y="18659"/>
                      <a:pt x="10798" y="18659"/>
                    </a:cubicBezTo>
                    <a:cubicBezTo>
                      <a:pt x="11481" y="18659"/>
                      <a:pt x="12187" y="18580"/>
                      <a:pt x="12903" y="18421"/>
                    </a:cubicBezTo>
                    <a:lnTo>
                      <a:pt x="56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28"/>
              <p:cNvSpPr/>
              <p:nvPr/>
            </p:nvSpPr>
            <p:spPr>
              <a:xfrm>
                <a:off x="-1427286" y="2948178"/>
                <a:ext cx="507943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19525" h="2317" extrusionOk="0">
                    <a:moveTo>
                      <a:pt x="10667" y="0"/>
                    </a:moveTo>
                    <a:cubicBezTo>
                      <a:pt x="7076" y="0"/>
                      <a:pt x="3482" y="480"/>
                      <a:pt x="1" y="1439"/>
                    </a:cubicBezTo>
                    <a:lnTo>
                      <a:pt x="251" y="2317"/>
                    </a:lnTo>
                    <a:cubicBezTo>
                      <a:pt x="3641" y="1370"/>
                      <a:pt x="7159" y="896"/>
                      <a:pt x="10677" y="896"/>
                    </a:cubicBezTo>
                    <a:cubicBezTo>
                      <a:pt x="13583" y="896"/>
                      <a:pt x="16490" y="1219"/>
                      <a:pt x="19324" y="1865"/>
                    </a:cubicBezTo>
                    <a:lnTo>
                      <a:pt x="19525" y="988"/>
                    </a:lnTo>
                    <a:cubicBezTo>
                      <a:pt x="16617" y="330"/>
                      <a:pt x="13643" y="0"/>
                      <a:pt x="10667" y="0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28"/>
              <p:cNvSpPr/>
              <p:nvPr/>
            </p:nvSpPr>
            <p:spPr>
              <a:xfrm>
                <a:off x="-1437068" y="2638547"/>
                <a:ext cx="856128" cy="121490"/>
              </a:xfrm>
              <a:custGeom>
                <a:avLst/>
                <a:gdLst/>
                <a:ahLst/>
                <a:cxnLst/>
                <a:rect l="l" t="t" r="r" b="b"/>
                <a:pathLst>
                  <a:path w="32909" h="4670" extrusionOk="0">
                    <a:moveTo>
                      <a:pt x="14941" y="0"/>
                    </a:moveTo>
                    <a:cubicBezTo>
                      <a:pt x="10022" y="0"/>
                      <a:pt x="5007" y="811"/>
                      <a:pt x="1" y="2439"/>
                    </a:cubicBezTo>
                    <a:lnTo>
                      <a:pt x="277" y="3291"/>
                    </a:lnTo>
                    <a:cubicBezTo>
                      <a:pt x="5205" y="1693"/>
                      <a:pt x="10139" y="896"/>
                      <a:pt x="14973" y="896"/>
                    </a:cubicBezTo>
                    <a:cubicBezTo>
                      <a:pt x="21053" y="896"/>
                      <a:pt x="26975" y="2156"/>
                      <a:pt x="32532" y="4670"/>
                    </a:cubicBezTo>
                    <a:lnTo>
                      <a:pt x="32908" y="3868"/>
                    </a:lnTo>
                    <a:cubicBezTo>
                      <a:pt x="27215" y="1294"/>
                      <a:pt x="21155" y="0"/>
                      <a:pt x="14941" y="0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2" name="Google Shape;612;p28"/>
              <p:cNvGrpSpPr/>
              <p:nvPr/>
            </p:nvGrpSpPr>
            <p:grpSpPr>
              <a:xfrm>
                <a:off x="-1070621" y="3668273"/>
                <a:ext cx="702224" cy="1476180"/>
                <a:chOff x="-1070621" y="3668273"/>
                <a:chExt cx="702224" cy="1476180"/>
              </a:xfrm>
            </p:grpSpPr>
            <p:sp>
              <p:nvSpPr>
                <p:cNvPr id="613" name="Google Shape;613;p28"/>
                <p:cNvSpPr/>
                <p:nvPr/>
              </p:nvSpPr>
              <p:spPr>
                <a:xfrm>
                  <a:off x="-1070621" y="3668273"/>
                  <a:ext cx="679408" cy="13138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6" h="50502" extrusionOk="0">
                      <a:moveTo>
                        <a:pt x="21955" y="0"/>
                      </a:moveTo>
                      <a:lnTo>
                        <a:pt x="3459" y="7569"/>
                      </a:lnTo>
                      <a:lnTo>
                        <a:pt x="0" y="8973"/>
                      </a:lnTo>
                      <a:cubicBezTo>
                        <a:pt x="0" y="8973"/>
                        <a:pt x="677" y="14436"/>
                        <a:pt x="1604" y="21604"/>
                      </a:cubicBezTo>
                      <a:cubicBezTo>
                        <a:pt x="1755" y="21579"/>
                        <a:pt x="1905" y="21579"/>
                        <a:pt x="2055" y="21579"/>
                      </a:cubicBezTo>
                      <a:cubicBezTo>
                        <a:pt x="2423" y="21579"/>
                        <a:pt x="2790" y="21568"/>
                        <a:pt x="3158" y="21568"/>
                      </a:cubicBezTo>
                      <a:cubicBezTo>
                        <a:pt x="3342" y="21568"/>
                        <a:pt x="3526" y="21571"/>
                        <a:pt x="3709" y="21579"/>
                      </a:cubicBezTo>
                      <a:lnTo>
                        <a:pt x="4010" y="40176"/>
                      </a:lnTo>
                      <a:lnTo>
                        <a:pt x="5063" y="47619"/>
                      </a:lnTo>
                      <a:cubicBezTo>
                        <a:pt x="5213" y="48672"/>
                        <a:pt x="5338" y="49649"/>
                        <a:pt x="5489" y="50502"/>
                      </a:cubicBezTo>
                      <a:lnTo>
                        <a:pt x="25063" y="50477"/>
                      </a:lnTo>
                      <a:cubicBezTo>
                        <a:pt x="25063" y="50477"/>
                        <a:pt x="25213" y="48948"/>
                        <a:pt x="25389" y="46391"/>
                      </a:cubicBezTo>
                      <a:cubicBezTo>
                        <a:pt x="25715" y="41855"/>
                        <a:pt x="26116" y="34085"/>
                        <a:pt x="25890" y="25740"/>
                      </a:cubicBezTo>
                      <a:cubicBezTo>
                        <a:pt x="25614" y="16767"/>
                        <a:pt x="24612" y="7093"/>
                        <a:pt x="21955" y="0"/>
                      </a:cubicBezTo>
                      <a:close/>
                    </a:path>
                  </a:pathLst>
                </a:custGeom>
                <a:solidFill>
                  <a:srgbClr val="C75F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" name="Google Shape;614;p28"/>
                <p:cNvSpPr/>
                <p:nvPr/>
              </p:nvSpPr>
              <p:spPr>
                <a:xfrm>
                  <a:off x="-928500" y="4977625"/>
                  <a:ext cx="560103" cy="166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30" h="6267" extrusionOk="0">
                      <a:moveTo>
                        <a:pt x="19600" y="1"/>
                      </a:moveTo>
                      <a:lnTo>
                        <a:pt x="1" y="26"/>
                      </a:lnTo>
                      <a:lnTo>
                        <a:pt x="2006" y="6266"/>
                      </a:lnTo>
                      <a:lnTo>
                        <a:pt x="21530" y="6266"/>
                      </a:lnTo>
                      <a:lnTo>
                        <a:pt x="19600" y="1"/>
                      </a:lnTo>
                      <a:close/>
                    </a:path>
                  </a:pathLst>
                </a:custGeom>
                <a:solidFill>
                  <a:srgbClr val="C75F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" name="Google Shape;615;p28"/>
              <p:cNvGrpSpPr/>
              <p:nvPr/>
            </p:nvGrpSpPr>
            <p:grpSpPr>
              <a:xfrm>
                <a:off x="-1506814" y="3590670"/>
                <a:ext cx="578334" cy="1553776"/>
                <a:chOff x="-1506814" y="3590670"/>
                <a:chExt cx="578334" cy="1553776"/>
              </a:xfrm>
            </p:grpSpPr>
            <p:sp>
              <p:nvSpPr>
                <p:cNvPr id="616" name="Google Shape;616;p28"/>
                <p:cNvSpPr/>
                <p:nvPr/>
              </p:nvSpPr>
              <p:spPr>
                <a:xfrm>
                  <a:off x="-1506814" y="3590670"/>
                  <a:ext cx="545092" cy="137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3" h="52833" extrusionOk="0">
                      <a:moveTo>
                        <a:pt x="2607" y="1"/>
                      </a:moveTo>
                      <a:cubicBezTo>
                        <a:pt x="476" y="5915"/>
                        <a:pt x="0" y="18472"/>
                        <a:pt x="426" y="30402"/>
                      </a:cubicBezTo>
                      <a:cubicBezTo>
                        <a:pt x="752" y="38973"/>
                        <a:pt x="1554" y="47244"/>
                        <a:pt x="2557" y="52482"/>
                      </a:cubicBezTo>
                      <a:cubicBezTo>
                        <a:pt x="2557" y="52607"/>
                        <a:pt x="2582" y="52733"/>
                        <a:pt x="2607" y="52833"/>
                      </a:cubicBezTo>
                      <a:lnTo>
                        <a:pt x="3885" y="52783"/>
                      </a:lnTo>
                      <a:lnTo>
                        <a:pt x="3910" y="52783"/>
                      </a:lnTo>
                      <a:lnTo>
                        <a:pt x="13359" y="52357"/>
                      </a:lnTo>
                      <a:lnTo>
                        <a:pt x="13384" y="52357"/>
                      </a:lnTo>
                      <a:lnTo>
                        <a:pt x="20953" y="52031"/>
                      </a:lnTo>
                      <a:lnTo>
                        <a:pt x="20928" y="50753"/>
                      </a:lnTo>
                      <a:lnTo>
                        <a:pt x="20777" y="43159"/>
                      </a:lnTo>
                      <a:cubicBezTo>
                        <a:pt x="19975" y="37194"/>
                        <a:pt x="19098" y="30352"/>
                        <a:pt x="18371" y="24587"/>
                      </a:cubicBezTo>
                      <a:cubicBezTo>
                        <a:pt x="18522" y="24562"/>
                        <a:pt x="18672" y="24562"/>
                        <a:pt x="18822" y="24562"/>
                      </a:cubicBezTo>
                      <a:cubicBezTo>
                        <a:pt x="19190" y="24562"/>
                        <a:pt x="19557" y="24551"/>
                        <a:pt x="19925" y="24551"/>
                      </a:cubicBezTo>
                      <a:cubicBezTo>
                        <a:pt x="20109" y="24551"/>
                        <a:pt x="20293" y="24554"/>
                        <a:pt x="20476" y="24562"/>
                      </a:cubicBezTo>
                      <a:lnTo>
                        <a:pt x="20226" y="10552"/>
                      </a:lnTo>
                      <a:lnTo>
                        <a:pt x="20226" y="10527"/>
                      </a:lnTo>
                      <a:lnTo>
                        <a:pt x="20050" y="502"/>
                      </a:lnTo>
                      <a:lnTo>
                        <a:pt x="2607" y="1"/>
                      </a:lnTo>
                      <a:close/>
                    </a:path>
                  </a:pathLst>
                </a:custGeom>
                <a:solidFill>
                  <a:srgbClr val="B555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" name="Google Shape;617;p28"/>
                <p:cNvSpPr/>
                <p:nvPr/>
              </p:nvSpPr>
              <p:spPr>
                <a:xfrm>
                  <a:off x="-1439025" y="4939675"/>
                  <a:ext cx="510544" cy="204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25" h="7696" extrusionOk="0">
                      <a:moveTo>
                        <a:pt x="18347" y="1"/>
                      </a:moveTo>
                      <a:lnTo>
                        <a:pt x="1" y="803"/>
                      </a:lnTo>
                      <a:lnTo>
                        <a:pt x="1053" y="7695"/>
                      </a:lnTo>
                      <a:lnTo>
                        <a:pt x="19625" y="7695"/>
                      </a:lnTo>
                      <a:lnTo>
                        <a:pt x="18347" y="1"/>
                      </a:lnTo>
                      <a:close/>
                    </a:path>
                  </a:pathLst>
                </a:custGeom>
                <a:solidFill>
                  <a:srgbClr val="B555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18" name="Google Shape;618;p28"/>
              <p:cNvSpPr/>
              <p:nvPr/>
            </p:nvSpPr>
            <p:spPr>
              <a:xfrm>
                <a:off x="-1499660" y="2979084"/>
                <a:ext cx="1162558" cy="1446174"/>
              </a:xfrm>
              <a:custGeom>
                <a:avLst/>
                <a:gdLst/>
                <a:ahLst/>
                <a:cxnLst/>
                <a:rect l="l" t="t" r="r" b="b"/>
                <a:pathLst>
                  <a:path w="44688" h="55590" extrusionOk="0">
                    <a:moveTo>
                      <a:pt x="24086" y="1"/>
                    </a:moveTo>
                    <a:cubicBezTo>
                      <a:pt x="24086" y="1"/>
                      <a:pt x="3033" y="5640"/>
                      <a:pt x="1" y="26768"/>
                    </a:cubicBezTo>
                    <a:cubicBezTo>
                      <a:pt x="2908" y="36843"/>
                      <a:pt x="12156" y="55590"/>
                      <a:pt x="12156" y="55590"/>
                    </a:cubicBezTo>
                    <a:cubicBezTo>
                      <a:pt x="22632" y="42131"/>
                      <a:pt x="44688" y="33008"/>
                      <a:pt x="44688" y="33008"/>
                    </a:cubicBezTo>
                    <a:cubicBezTo>
                      <a:pt x="36918" y="13660"/>
                      <a:pt x="24086" y="1"/>
                      <a:pt x="2408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28"/>
              <p:cNvSpPr/>
              <p:nvPr/>
            </p:nvSpPr>
            <p:spPr>
              <a:xfrm>
                <a:off x="-1670475" y="3127083"/>
                <a:ext cx="1581140" cy="1645085"/>
              </a:xfrm>
              <a:custGeom>
                <a:avLst/>
                <a:gdLst/>
                <a:ahLst/>
                <a:cxnLst/>
                <a:rect l="l" t="t" r="r" b="b"/>
                <a:pathLst>
                  <a:path w="60778" h="63236" extrusionOk="0">
                    <a:moveTo>
                      <a:pt x="36717" y="1"/>
                    </a:moveTo>
                    <a:lnTo>
                      <a:pt x="13710" y="5289"/>
                    </a:lnTo>
                    <a:cubicBezTo>
                      <a:pt x="0" y="15064"/>
                      <a:pt x="1579" y="58272"/>
                      <a:pt x="1579" y="58272"/>
                    </a:cubicBezTo>
                    <a:cubicBezTo>
                      <a:pt x="1579" y="58272"/>
                      <a:pt x="5843" y="63236"/>
                      <a:pt x="14095" y="63236"/>
                    </a:cubicBezTo>
                    <a:cubicBezTo>
                      <a:pt x="16084" y="63236"/>
                      <a:pt x="18304" y="62947"/>
                      <a:pt x="20752" y="62232"/>
                    </a:cubicBezTo>
                    <a:cubicBezTo>
                      <a:pt x="23439" y="61448"/>
                      <a:pt x="26085" y="61205"/>
                      <a:pt x="28737" y="61205"/>
                    </a:cubicBezTo>
                    <a:cubicBezTo>
                      <a:pt x="33056" y="61205"/>
                      <a:pt x="37390" y="61849"/>
                      <a:pt x="41940" y="61849"/>
                    </a:cubicBezTo>
                    <a:cubicBezTo>
                      <a:pt x="47731" y="61849"/>
                      <a:pt x="53872" y="60807"/>
                      <a:pt x="60778" y="56066"/>
                    </a:cubicBezTo>
                    <a:cubicBezTo>
                      <a:pt x="54712" y="47370"/>
                      <a:pt x="54863" y="17971"/>
                      <a:pt x="367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28"/>
              <p:cNvSpPr/>
              <p:nvPr/>
            </p:nvSpPr>
            <p:spPr>
              <a:xfrm>
                <a:off x="-1633976" y="4487173"/>
                <a:ext cx="1506164" cy="188479"/>
              </a:xfrm>
              <a:custGeom>
                <a:avLst/>
                <a:gdLst/>
                <a:ahLst/>
                <a:cxnLst/>
                <a:rect l="l" t="t" r="r" b="b"/>
                <a:pathLst>
                  <a:path w="57896" h="7245" extrusionOk="0">
                    <a:moveTo>
                      <a:pt x="57420" y="1"/>
                    </a:moveTo>
                    <a:cubicBezTo>
                      <a:pt x="50965" y="4085"/>
                      <a:pt x="45704" y="5050"/>
                      <a:pt x="40880" y="5050"/>
                    </a:cubicBezTo>
                    <a:cubicBezTo>
                      <a:pt x="38718" y="5050"/>
                      <a:pt x="36643" y="4857"/>
                      <a:pt x="34588" y="4663"/>
                    </a:cubicBezTo>
                    <a:cubicBezTo>
                      <a:pt x="32548" y="4464"/>
                      <a:pt x="30478" y="4265"/>
                      <a:pt x="28337" y="4265"/>
                    </a:cubicBezTo>
                    <a:cubicBezTo>
                      <a:pt x="26163" y="4265"/>
                      <a:pt x="23916" y="4470"/>
                      <a:pt x="21555" y="5089"/>
                    </a:cubicBezTo>
                    <a:cubicBezTo>
                      <a:pt x="18062" y="6005"/>
                      <a:pt x="15053" y="6342"/>
                      <a:pt x="12520" y="6342"/>
                    </a:cubicBezTo>
                    <a:cubicBezTo>
                      <a:pt x="9581" y="6342"/>
                      <a:pt x="7284" y="5889"/>
                      <a:pt x="5615" y="5364"/>
                    </a:cubicBezTo>
                    <a:cubicBezTo>
                      <a:pt x="2257" y="4337"/>
                      <a:pt x="627" y="2808"/>
                      <a:pt x="627" y="2783"/>
                    </a:cubicBezTo>
                    <a:lnTo>
                      <a:pt x="1" y="3435"/>
                    </a:lnTo>
                    <a:cubicBezTo>
                      <a:pt x="201" y="3635"/>
                      <a:pt x="4061" y="7244"/>
                      <a:pt x="12482" y="7244"/>
                    </a:cubicBezTo>
                    <a:cubicBezTo>
                      <a:pt x="15114" y="7244"/>
                      <a:pt x="18196" y="6893"/>
                      <a:pt x="21780" y="5966"/>
                    </a:cubicBezTo>
                    <a:cubicBezTo>
                      <a:pt x="24084" y="5355"/>
                      <a:pt x="26246" y="5151"/>
                      <a:pt x="28367" y="5151"/>
                    </a:cubicBezTo>
                    <a:cubicBezTo>
                      <a:pt x="30423" y="5151"/>
                      <a:pt x="32440" y="5342"/>
                      <a:pt x="34512" y="5540"/>
                    </a:cubicBezTo>
                    <a:cubicBezTo>
                      <a:pt x="36620" y="5743"/>
                      <a:pt x="38752" y="5946"/>
                      <a:pt x="40979" y="5946"/>
                    </a:cubicBezTo>
                    <a:cubicBezTo>
                      <a:pt x="45901" y="5946"/>
                      <a:pt x="51287" y="4954"/>
                      <a:pt x="57896" y="778"/>
                    </a:cubicBezTo>
                    <a:lnTo>
                      <a:pt x="57420" y="1"/>
                    </a:ln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28"/>
              <p:cNvSpPr/>
              <p:nvPr/>
            </p:nvSpPr>
            <p:spPr>
              <a:xfrm>
                <a:off x="-791584" y="2663522"/>
                <a:ext cx="564031" cy="2005600"/>
              </a:xfrm>
              <a:custGeom>
                <a:avLst/>
                <a:gdLst/>
                <a:ahLst/>
                <a:cxnLst/>
                <a:rect l="l" t="t" r="r" b="b"/>
                <a:pathLst>
                  <a:path w="21681" h="77094" extrusionOk="0">
                    <a:moveTo>
                      <a:pt x="3159" y="0"/>
                    </a:moveTo>
                    <a:cubicBezTo>
                      <a:pt x="1605" y="7118"/>
                      <a:pt x="552" y="14436"/>
                      <a:pt x="1" y="21730"/>
                    </a:cubicBezTo>
                    <a:lnTo>
                      <a:pt x="1" y="21855"/>
                    </a:lnTo>
                    <a:lnTo>
                      <a:pt x="76" y="21980"/>
                    </a:lnTo>
                    <a:cubicBezTo>
                      <a:pt x="11029" y="39775"/>
                      <a:pt x="18021" y="58321"/>
                      <a:pt x="20803" y="77093"/>
                    </a:cubicBezTo>
                    <a:lnTo>
                      <a:pt x="21680" y="76968"/>
                    </a:lnTo>
                    <a:cubicBezTo>
                      <a:pt x="18898" y="58121"/>
                      <a:pt x="11906" y="39499"/>
                      <a:pt x="928" y="21630"/>
                    </a:cubicBezTo>
                    <a:cubicBezTo>
                      <a:pt x="1455" y="14436"/>
                      <a:pt x="2482" y="7218"/>
                      <a:pt x="4036" y="176"/>
                    </a:cubicBezTo>
                    <a:lnTo>
                      <a:pt x="3159" y="0"/>
                    </a:ln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28"/>
              <p:cNvSpPr/>
              <p:nvPr/>
            </p:nvSpPr>
            <p:spPr>
              <a:xfrm>
                <a:off x="-1326218" y="3770616"/>
                <a:ext cx="517074" cy="519676"/>
              </a:xfrm>
              <a:custGeom>
                <a:avLst/>
                <a:gdLst/>
                <a:ahLst/>
                <a:cxnLst/>
                <a:rect l="l" t="t" r="r" b="b"/>
                <a:pathLst>
                  <a:path w="19876" h="19976" extrusionOk="0">
                    <a:moveTo>
                      <a:pt x="376" y="1"/>
                    </a:moveTo>
                    <a:lnTo>
                      <a:pt x="0" y="828"/>
                    </a:lnTo>
                    <a:cubicBezTo>
                      <a:pt x="8296" y="4688"/>
                      <a:pt x="15239" y="11680"/>
                      <a:pt x="19073" y="19976"/>
                    </a:cubicBezTo>
                    <a:lnTo>
                      <a:pt x="19875" y="19600"/>
                    </a:lnTo>
                    <a:cubicBezTo>
                      <a:pt x="15965" y="11104"/>
                      <a:pt x="8848" y="3961"/>
                      <a:pt x="376" y="1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28"/>
              <p:cNvSpPr/>
              <p:nvPr/>
            </p:nvSpPr>
            <p:spPr>
              <a:xfrm>
                <a:off x="-1315786" y="3148624"/>
                <a:ext cx="640958" cy="140195"/>
              </a:xfrm>
              <a:custGeom>
                <a:avLst/>
                <a:gdLst/>
                <a:ahLst/>
                <a:cxnLst/>
                <a:rect l="l" t="t" r="r" b="b"/>
                <a:pathLst>
                  <a:path w="24638" h="5389" extrusionOk="0">
                    <a:moveTo>
                      <a:pt x="24161" y="0"/>
                    </a:moveTo>
                    <a:cubicBezTo>
                      <a:pt x="24076" y="64"/>
                      <a:pt x="17267" y="4496"/>
                      <a:pt x="6399" y="4496"/>
                    </a:cubicBezTo>
                    <a:cubicBezTo>
                      <a:pt x="4435" y="4496"/>
                      <a:pt x="2339" y="4351"/>
                      <a:pt x="126" y="4010"/>
                    </a:cubicBezTo>
                    <a:lnTo>
                      <a:pt x="0" y="4912"/>
                    </a:lnTo>
                    <a:cubicBezTo>
                      <a:pt x="2256" y="5238"/>
                      <a:pt x="4386" y="5389"/>
                      <a:pt x="6366" y="5389"/>
                    </a:cubicBezTo>
                    <a:cubicBezTo>
                      <a:pt x="17544" y="5389"/>
                      <a:pt x="24562" y="802"/>
                      <a:pt x="24637" y="752"/>
                    </a:cubicBezTo>
                    <a:lnTo>
                      <a:pt x="24161" y="0"/>
                    </a:ln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28"/>
              <p:cNvSpPr/>
              <p:nvPr/>
            </p:nvSpPr>
            <p:spPr>
              <a:xfrm>
                <a:off x="-1301452" y="3108769"/>
                <a:ext cx="161735" cy="183952"/>
              </a:xfrm>
              <a:custGeom>
                <a:avLst/>
                <a:gdLst/>
                <a:ahLst/>
                <a:cxnLst/>
                <a:rect l="l" t="t" r="r" b="b"/>
                <a:pathLst>
                  <a:path w="6217" h="7071" extrusionOk="0">
                    <a:moveTo>
                      <a:pt x="1354" y="905"/>
                    </a:moveTo>
                    <a:cubicBezTo>
                      <a:pt x="1881" y="956"/>
                      <a:pt x="3109" y="2008"/>
                      <a:pt x="4637" y="5542"/>
                    </a:cubicBezTo>
                    <a:cubicBezTo>
                      <a:pt x="3735" y="5091"/>
                      <a:pt x="2407" y="4214"/>
                      <a:pt x="1480" y="2760"/>
                    </a:cubicBezTo>
                    <a:cubicBezTo>
                      <a:pt x="1028" y="2008"/>
                      <a:pt x="978" y="1306"/>
                      <a:pt x="1154" y="1006"/>
                    </a:cubicBezTo>
                    <a:cubicBezTo>
                      <a:pt x="1204" y="931"/>
                      <a:pt x="1254" y="905"/>
                      <a:pt x="1329" y="905"/>
                    </a:cubicBezTo>
                    <a:close/>
                    <a:moveTo>
                      <a:pt x="1350" y="1"/>
                    </a:moveTo>
                    <a:cubicBezTo>
                      <a:pt x="957" y="1"/>
                      <a:pt x="613" y="177"/>
                      <a:pt x="402" y="530"/>
                    </a:cubicBezTo>
                    <a:cubicBezTo>
                      <a:pt x="1" y="1181"/>
                      <a:pt x="126" y="2259"/>
                      <a:pt x="728" y="3236"/>
                    </a:cubicBezTo>
                    <a:cubicBezTo>
                      <a:pt x="2382" y="5893"/>
                      <a:pt x="5214" y="6770"/>
                      <a:pt x="5339" y="6795"/>
                    </a:cubicBezTo>
                    <a:lnTo>
                      <a:pt x="6216" y="7071"/>
                    </a:lnTo>
                    <a:lnTo>
                      <a:pt x="5866" y="6219"/>
                    </a:lnTo>
                    <a:cubicBezTo>
                      <a:pt x="4362" y="2334"/>
                      <a:pt x="2783" y="129"/>
                      <a:pt x="1429" y="3"/>
                    </a:cubicBezTo>
                    <a:cubicBezTo>
                      <a:pt x="1403" y="2"/>
                      <a:pt x="1376" y="1"/>
                      <a:pt x="1350" y="1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28"/>
              <p:cNvSpPr/>
              <p:nvPr/>
            </p:nvSpPr>
            <p:spPr>
              <a:xfrm>
                <a:off x="-1176268" y="3128514"/>
                <a:ext cx="175419" cy="166834"/>
              </a:xfrm>
              <a:custGeom>
                <a:avLst/>
                <a:gdLst/>
                <a:ahLst/>
                <a:cxnLst/>
                <a:rect l="l" t="t" r="r" b="b"/>
                <a:pathLst>
                  <a:path w="6743" h="6413" extrusionOk="0">
                    <a:moveTo>
                      <a:pt x="5364" y="898"/>
                    </a:moveTo>
                    <a:cubicBezTo>
                      <a:pt x="5515" y="898"/>
                      <a:pt x="5640" y="923"/>
                      <a:pt x="5715" y="974"/>
                    </a:cubicBezTo>
                    <a:cubicBezTo>
                      <a:pt x="5816" y="1024"/>
                      <a:pt x="5841" y="1074"/>
                      <a:pt x="5841" y="1174"/>
                    </a:cubicBezTo>
                    <a:cubicBezTo>
                      <a:pt x="5816" y="1700"/>
                      <a:pt x="4863" y="3004"/>
                      <a:pt x="1430" y="4733"/>
                    </a:cubicBezTo>
                    <a:cubicBezTo>
                      <a:pt x="1831" y="3806"/>
                      <a:pt x="2607" y="2402"/>
                      <a:pt x="4011" y="1400"/>
                    </a:cubicBezTo>
                    <a:cubicBezTo>
                      <a:pt x="4487" y="1049"/>
                      <a:pt x="4988" y="898"/>
                      <a:pt x="5364" y="898"/>
                    </a:cubicBezTo>
                    <a:close/>
                    <a:moveTo>
                      <a:pt x="5366" y="1"/>
                    </a:moveTo>
                    <a:cubicBezTo>
                      <a:pt x="4777" y="1"/>
                      <a:pt x="4091" y="235"/>
                      <a:pt x="3485" y="673"/>
                    </a:cubicBezTo>
                    <a:cubicBezTo>
                      <a:pt x="928" y="2527"/>
                      <a:pt x="252" y="5385"/>
                      <a:pt x="201" y="5510"/>
                    </a:cubicBezTo>
                    <a:lnTo>
                      <a:pt x="1" y="6412"/>
                    </a:lnTo>
                    <a:lnTo>
                      <a:pt x="1" y="6412"/>
                    </a:lnTo>
                    <a:lnTo>
                      <a:pt x="828" y="6011"/>
                    </a:lnTo>
                    <a:cubicBezTo>
                      <a:pt x="4612" y="4257"/>
                      <a:pt x="6693" y="2527"/>
                      <a:pt x="6743" y="1174"/>
                    </a:cubicBezTo>
                    <a:cubicBezTo>
                      <a:pt x="6743" y="748"/>
                      <a:pt x="6517" y="372"/>
                      <a:pt x="6141" y="172"/>
                    </a:cubicBezTo>
                    <a:cubicBezTo>
                      <a:pt x="5919" y="56"/>
                      <a:pt x="5654" y="1"/>
                      <a:pt x="5366" y="1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28"/>
              <p:cNvSpPr/>
              <p:nvPr/>
            </p:nvSpPr>
            <p:spPr>
              <a:xfrm>
                <a:off x="-1292321" y="3250316"/>
                <a:ext cx="198234" cy="409502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15741" extrusionOk="0">
                    <a:moveTo>
                      <a:pt x="5089" y="1"/>
                    </a:moveTo>
                    <a:lnTo>
                      <a:pt x="4562" y="678"/>
                    </a:lnTo>
                    <a:cubicBezTo>
                      <a:pt x="2231" y="3735"/>
                      <a:pt x="652" y="7369"/>
                      <a:pt x="1" y="11179"/>
                    </a:cubicBezTo>
                    <a:lnTo>
                      <a:pt x="878" y="11329"/>
                    </a:lnTo>
                    <a:cubicBezTo>
                      <a:pt x="1454" y="7946"/>
                      <a:pt x="2783" y="4713"/>
                      <a:pt x="4763" y="1906"/>
                    </a:cubicBezTo>
                    <a:cubicBezTo>
                      <a:pt x="6241" y="6542"/>
                      <a:pt x="6693" y="11154"/>
                      <a:pt x="6091" y="15615"/>
                    </a:cubicBezTo>
                    <a:lnTo>
                      <a:pt x="6993" y="15740"/>
                    </a:lnTo>
                    <a:cubicBezTo>
                      <a:pt x="7620" y="10853"/>
                      <a:pt x="7068" y="5840"/>
                      <a:pt x="5339" y="803"/>
                    </a:cubicBezTo>
                    <a:lnTo>
                      <a:pt x="5089" y="1"/>
                    </a:ln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28"/>
              <p:cNvSpPr/>
              <p:nvPr/>
            </p:nvSpPr>
            <p:spPr>
              <a:xfrm>
                <a:off x="-788956" y="2470517"/>
                <a:ext cx="451855" cy="532215"/>
              </a:xfrm>
              <a:custGeom>
                <a:avLst/>
                <a:gdLst/>
                <a:ahLst/>
                <a:cxnLst/>
                <a:rect l="l" t="t" r="r" b="b"/>
                <a:pathLst>
                  <a:path w="17369" h="20458" extrusionOk="0">
                    <a:moveTo>
                      <a:pt x="5514" y="1"/>
                    </a:moveTo>
                    <a:lnTo>
                      <a:pt x="777" y="12783"/>
                    </a:lnTo>
                    <a:cubicBezTo>
                      <a:pt x="0" y="14788"/>
                      <a:pt x="877" y="17069"/>
                      <a:pt x="2807" y="18046"/>
                    </a:cubicBezTo>
                    <a:lnTo>
                      <a:pt x="6542" y="19976"/>
                    </a:lnTo>
                    <a:cubicBezTo>
                      <a:pt x="7171" y="20302"/>
                      <a:pt x="7844" y="20457"/>
                      <a:pt x="8507" y="20457"/>
                    </a:cubicBezTo>
                    <a:cubicBezTo>
                      <a:pt x="9982" y="20457"/>
                      <a:pt x="11410" y="19688"/>
                      <a:pt x="12206" y="18322"/>
                    </a:cubicBezTo>
                    <a:lnTo>
                      <a:pt x="17369" y="8246"/>
                    </a:lnTo>
                    <a:lnTo>
                      <a:pt x="5514" y="1"/>
                    </a:ln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28"/>
              <p:cNvSpPr/>
              <p:nvPr/>
            </p:nvSpPr>
            <p:spPr>
              <a:xfrm>
                <a:off x="-721812" y="2201808"/>
                <a:ext cx="232158" cy="504769"/>
              </a:xfrm>
              <a:custGeom>
                <a:avLst/>
                <a:gdLst/>
                <a:ahLst/>
                <a:cxnLst/>
                <a:rect l="l" t="t" r="r" b="b"/>
                <a:pathLst>
                  <a:path w="8924" h="19403" extrusionOk="0">
                    <a:moveTo>
                      <a:pt x="7438" y="0"/>
                    </a:moveTo>
                    <a:cubicBezTo>
                      <a:pt x="6871" y="0"/>
                      <a:pt x="6351" y="352"/>
                      <a:pt x="6166" y="906"/>
                    </a:cubicBezTo>
                    <a:lnTo>
                      <a:pt x="1" y="18250"/>
                    </a:lnTo>
                    <a:lnTo>
                      <a:pt x="4387" y="19402"/>
                    </a:lnTo>
                    <a:lnTo>
                      <a:pt x="8748" y="1683"/>
                    </a:lnTo>
                    <a:cubicBezTo>
                      <a:pt x="8923" y="981"/>
                      <a:pt x="8497" y="254"/>
                      <a:pt x="7820" y="54"/>
                    </a:cubicBezTo>
                    <a:cubicBezTo>
                      <a:pt x="7693" y="18"/>
                      <a:pt x="7564" y="0"/>
                      <a:pt x="7438" y="0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28"/>
              <p:cNvSpPr/>
              <p:nvPr/>
            </p:nvSpPr>
            <p:spPr>
              <a:xfrm>
                <a:off x="-654641" y="2250248"/>
                <a:ext cx="288194" cy="490227"/>
              </a:xfrm>
              <a:custGeom>
                <a:avLst/>
                <a:gdLst/>
                <a:ahLst/>
                <a:cxnLst/>
                <a:rect l="l" t="t" r="r" b="b"/>
                <a:pathLst>
                  <a:path w="11078" h="18844" extrusionOk="0">
                    <a:moveTo>
                      <a:pt x="9528" y="0"/>
                    </a:moveTo>
                    <a:cubicBezTo>
                      <a:pt x="9044" y="0"/>
                      <a:pt x="8583" y="275"/>
                      <a:pt x="8346" y="748"/>
                    </a:cubicBezTo>
                    <a:lnTo>
                      <a:pt x="0" y="17139"/>
                    </a:lnTo>
                    <a:lnTo>
                      <a:pt x="4211" y="18844"/>
                    </a:lnTo>
                    <a:lnTo>
                      <a:pt x="10802" y="1851"/>
                    </a:lnTo>
                    <a:cubicBezTo>
                      <a:pt x="11078" y="1174"/>
                      <a:pt x="10752" y="398"/>
                      <a:pt x="10075" y="122"/>
                    </a:cubicBezTo>
                    <a:cubicBezTo>
                      <a:pt x="9897" y="39"/>
                      <a:pt x="9711" y="0"/>
                      <a:pt x="9528" y="0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28"/>
              <p:cNvSpPr/>
              <p:nvPr/>
            </p:nvSpPr>
            <p:spPr>
              <a:xfrm>
                <a:off x="-588147" y="2321269"/>
                <a:ext cx="313637" cy="480497"/>
              </a:xfrm>
              <a:custGeom>
                <a:avLst/>
                <a:gdLst/>
                <a:ahLst/>
                <a:cxnLst/>
                <a:rect l="l" t="t" r="r" b="b"/>
                <a:pathLst>
                  <a:path w="12056" h="18470" extrusionOk="0">
                    <a:moveTo>
                      <a:pt x="10530" y="0"/>
                    </a:moveTo>
                    <a:cubicBezTo>
                      <a:pt x="10061" y="0"/>
                      <a:pt x="9609" y="242"/>
                      <a:pt x="9349" y="675"/>
                    </a:cubicBezTo>
                    <a:lnTo>
                      <a:pt x="1" y="16515"/>
                    </a:lnTo>
                    <a:lnTo>
                      <a:pt x="4086" y="18470"/>
                    </a:lnTo>
                    <a:lnTo>
                      <a:pt x="11755" y="1928"/>
                    </a:lnTo>
                    <a:cubicBezTo>
                      <a:pt x="12056" y="1277"/>
                      <a:pt x="11780" y="475"/>
                      <a:pt x="11154" y="149"/>
                    </a:cubicBezTo>
                    <a:cubicBezTo>
                      <a:pt x="10953" y="48"/>
                      <a:pt x="10740" y="0"/>
                      <a:pt x="10530" y="0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28"/>
              <p:cNvSpPr/>
              <p:nvPr/>
            </p:nvSpPr>
            <p:spPr>
              <a:xfrm>
                <a:off x="-560102" y="2447779"/>
                <a:ext cx="340380" cy="468088"/>
              </a:xfrm>
              <a:custGeom>
                <a:avLst/>
                <a:gdLst/>
                <a:ahLst/>
                <a:cxnLst/>
                <a:rect l="l" t="t" r="r" b="b"/>
                <a:pathLst>
                  <a:path w="13084" h="17993" extrusionOk="0">
                    <a:moveTo>
                      <a:pt x="11541" y="1"/>
                    </a:moveTo>
                    <a:cubicBezTo>
                      <a:pt x="11110" y="1"/>
                      <a:pt x="10685" y="211"/>
                      <a:pt x="10426" y="599"/>
                    </a:cubicBezTo>
                    <a:lnTo>
                      <a:pt x="0" y="15762"/>
                    </a:lnTo>
                    <a:lnTo>
                      <a:pt x="3935" y="17993"/>
                    </a:lnTo>
                    <a:lnTo>
                      <a:pt x="12732" y="2003"/>
                    </a:lnTo>
                    <a:cubicBezTo>
                      <a:pt x="13083" y="1376"/>
                      <a:pt x="12857" y="574"/>
                      <a:pt x="12231" y="198"/>
                    </a:cubicBezTo>
                    <a:cubicBezTo>
                      <a:pt x="12017" y="64"/>
                      <a:pt x="11778" y="1"/>
                      <a:pt x="11541" y="1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28"/>
              <p:cNvSpPr/>
              <p:nvPr/>
            </p:nvSpPr>
            <p:spPr>
              <a:xfrm>
                <a:off x="-794185" y="2402487"/>
                <a:ext cx="129789" cy="464472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17854" extrusionOk="0">
                    <a:moveTo>
                      <a:pt x="2563" y="0"/>
                    </a:moveTo>
                    <a:cubicBezTo>
                      <a:pt x="2512" y="0"/>
                      <a:pt x="2459" y="3"/>
                      <a:pt x="2407" y="9"/>
                    </a:cubicBezTo>
                    <a:cubicBezTo>
                      <a:pt x="1755" y="109"/>
                      <a:pt x="1279" y="686"/>
                      <a:pt x="1279" y="1338"/>
                    </a:cubicBezTo>
                    <a:cubicBezTo>
                      <a:pt x="1304" y="3317"/>
                      <a:pt x="1103" y="5272"/>
                      <a:pt x="327" y="9508"/>
                    </a:cubicBezTo>
                    <a:cubicBezTo>
                      <a:pt x="1" y="11212"/>
                      <a:pt x="828" y="17854"/>
                      <a:pt x="828" y="17854"/>
                    </a:cubicBezTo>
                    <a:lnTo>
                      <a:pt x="4763" y="9809"/>
                    </a:lnTo>
                    <a:cubicBezTo>
                      <a:pt x="4988" y="5799"/>
                      <a:pt x="4286" y="2541"/>
                      <a:pt x="3835" y="962"/>
                    </a:cubicBezTo>
                    <a:cubicBezTo>
                      <a:pt x="3674" y="386"/>
                      <a:pt x="3153" y="0"/>
                      <a:pt x="2563" y="0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28"/>
              <p:cNvSpPr/>
              <p:nvPr/>
            </p:nvSpPr>
            <p:spPr>
              <a:xfrm>
                <a:off x="-685287" y="2535736"/>
                <a:ext cx="121932" cy="359918"/>
              </a:xfrm>
              <a:custGeom>
                <a:avLst/>
                <a:gdLst/>
                <a:ahLst/>
                <a:cxnLst/>
                <a:rect l="l" t="t" r="r" b="b"/>
                <a:pathLst>
                  <a:path w="4687" h="13835" extrusionOk="0">
                    <a:moveTo>
                      <a:pt x="902" y="0"/>
                    </a:moveTo>
                    <a:lnTo>
                      <a:pt x="0" y="125"/>
                    </a:lnTo>
                    <a:lnTo>
                      <a:pt x="752" y="5414"/>
                    </a:lnTo>
                    <a:lnTo>
                      <a:pt x="827" y="5489"/>
                    </a:lnTo>
                    <a:cubicBezTo>
                      <a:pt x="3684" y="9374"/>
                      <a:pt x="2105" y="13333"/>
                      <a:pt x="2030" y="13484"/>
                    </a:cubicBezTo>
                    <a:lnTo>
                      <a:pt x="2857" y="13835"/>
                    </a:lnTo>
                    <a:cubicBezTo>
                      <a:pt x="2933" y="13659"/>
                      <a:pt x="4687" y="9323"/>
                      <a:pt x="1604" y="5063"/>
                    </a:cubicBezTo>
                    <a:lnTo>
                      <a:pt x="902" y="0"/>
                    </a:ln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4" name="Google Shape;634;p28"/>
          <p:cNvGrpSpPr/>
          <p:nvPr/>
        </p:nvGrpSpPr>
        <p:grpSpPr>
          <a:xfrm rot="-994227">
            <a:off x="603182" y="2383621"/>
            <a:ext cx="233618" cy="337407"/>
            <a:chOff x="5596673" y="2308649"/>
            <a:chExt cx="219310" cy="316743"/>
          </a:xfrm>
        </p:grpSpPr>
        <p:sp>
          <p:nvSpPr>
            <p:cNvPr id="635" name="Google Shape;635;p28"/>
            <p:cNvSpPr/>
            <p:nvPr/>
          </p:nvSpPr>
          <p:spPr>
            <a:xfrm>
              <a:off x="5652250" y="2331931"/>
              <a:ext cx="163733" cy="293462"/>
            </a:xfrm>
            <a:custGeom>
              <a:avLst/>
              <a:gdLst/>
              <a:ahLst/>
              <a:cxnLst/>
              <a:rect l="l" t="t" r="r" b="b"/>
              <a:pathLst>
                <a:path w="5188" h="8710" extrusionOk="0">
                  <a:moveTo>
                    <a:pt x="1110" y="0"/>
                  </a:moveTo>
                  <a:cubicBezTo>
                    <a:pt x="1110" y="0"/>
                    <a:pt x="425" y="979"/>
                    <a:pt x="131" y="1501"/>
                  </a:cubicBezTo>
                  <a:cubicBezTo>
                    <a:pt x="1" y="1794"/>
                    <a:pt x="294" y="2740"/>
                    <a:pt x="816" y="3947"/>
                  </a:cubicBezTo>
                  <a:cubicBezTo>
                    <a:pt x="816" y="3947"/>
                    <a:pt x="947" y="4078"/>
                    <a:pt x="947" y="4241"/>
                  </a:cubicBezTo>
                  <a:cubicBezTo>
                    <a:pt x="947" y="4241"/>
                    <a:pt x="947" y="4371"/>
                    <a:pt x="1110" y="4371"/>
                  </a:cubicBezTo>
                  <a:cubicBezTo>
                    <a:pt x="1240" y="4632"/>
                    <a:pt x="1240" y="4763"/>
                    <a:pt x="1371" y="5056"/>
                  </a:cubicBezTo>
                  <a:cubicBezTo>
                    <a:pt x="1501" y="5317"/>
                    <a:pt x="1762" y="5578"/>
                    <a:pt x="1925" y="5872"/>
                  </a:cubicBezTo>
                  <a:cubicBezTo>
                    <a:pt x="2056" y="6002"/>
                    <a:pt x="2186" y="6263"/>
                    <a:pt x="2317" y="6524"/>
                  </a:cubicBezTo>
                  <a:cubicBezTo>
                    <a:pt x="2741" y="7209"/>
                    <a:pt x="3263" y="7894"/>
                    <a:pt x="3948" y="8710"/>
                  </a:cubicBezTo>
                  <a:lnTo>
                    <a:pt x="4209" y="7633"/>
                  </a:lnTo>
                  <a:lnTo>
                    <a:pt x="5187" y="7340"/>
                  </a:lnTo>
                  <a:cubicBezTo>
                    <a:pt x="5187" y="7340"/>
                    <a:pt x="3948" y="5578"/>
                    <a:pt x="3132" y="4502"/>
                  </a:cubicBezTo>
                  <a:lnTo>
                    <a:pt x="3132" y="4371"/>
                  </a:lnTo>
                  <a:lnTo>
                    <a:pt x="3002" y="4241"/>
                  </a:lnTo>
                  <a:cubicBezTo>
                    <a:pt x="2871" y="4078"/>
                    <a:pt x="2741" y="3817"/>
                    <a:pt x="2578" y="3686"/>
                  </a:cubicBezTo>
                  <a:cubicBezTo>
                    <a:pt x="2578" y="3556"/>
                    <a:pt x="2578" y="3556"/>
                    <a:pt x="2447" y="3425"/>
                  </a:cubicBezTo>
                  <a:cubicBezTo>
                    <a:pt x="2447" y="3262"/>
                    <a:pt x="2317" y="3132"/>
                    <a:pt x="2317" y="3001"/>
                  </a:cubicBezTo>
                  <a:cubicBezTo>
                    <a:pt x="2186" y="2871"/>
                    <a:pt x="2186" y="2871"/>
                    <a:pt x="2186" y="2740"/>
                  </a:cubicBezTo>
                  <a:lnTo>
                    <a:pt x="2056" y="2610"/>
                  </a:lnTo>
                  <a:cubicBezTo>
                    <a:pt x="1632" y="1925"/>
                    <a:pt x="1371" y="1109"/>
                    <a:pt x="1240" y="555"/>
                  </a:cubicBezTo>
                  <a:cubicBezTo>
                    <a:pt x="1240" y="294"/>
                    <a:pt x="1110" y="163"/>
                    <a:pt x="1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8"/>
            <p:cNvSpPr/>
            <p:nvPr/>
          </p:nvSpPr>
          <p:spPr>
            <a:xfrm>
              <a:off x="5695487" y="2447327"/>
              <a:ext cx="55640" cy="104447"/>
            </a:xfrm>
            <a:custGeom>
              <a:avLst/>
              <a:gdLst/>
              <a:ahLst/>
              <a:cxnLst/>
              <a:rect l="l" t="t" r="r" b="b"/>
              <a:pathLst>
                <a:path w="1763" h="3100" extrusionOk="0">
                  <a:moveTo>
                    <a:pt x="1077" y="0"/>
                  </a:moveTo>
                  <a:lnTo>
                    <a:pt x="1" y="1631"/>
                  </a:lnTo>
                  <a:cubicBezTo>
                    <a:pt x="131" y="1892"/>
                    <a:pt x="392" y="2153"/>
                    <a:pt x="555" y="2447"/>
                  </a:cubicBezTo>
                  <a:cubicBezTo>
                    <a:pt x="686" y="2577"/>
                    <a:pt x="816" y="2838"/>
                    <a:pt x="947" y="3099"/>
                  </a:cubicBezTo>
                  <a:cubicBezTo>
                    <a:pt x="1208" y="2708"/>
                    <a:pt x="1632" y="2023"/>
                    <a:pt x="1762" y="946"/>
                  </a:cubicBezTo>
                  <a:cubicBezTo>
                    <a:pt x="1632" y="816"/>
                    <a:pt x="1371" y="392"/>
                    <a:pt x="1208" y="261"/>
                  </a:cubicBezTo>
                  <a:cubicBezTo>
                    <a:pt x="1208" y="131"/>
                    <a:pt x="1208" y="131"/>
                    <a:pt x="10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8"/>
            <p:cNvSpPr/>
            <p:nvPr/>
          </p:nvSpPr>
          <p:spPr>
            <a:xfrm>
              <a:off x="5596673" y="2341802"/>
              <a:ext cx="193557" cy="270416"/>
            </a:xfrm>
            <a:custGeom>
              <a:avLst/>
              <a:gdLst/>
              <a:ahLst/>
              <a:cxnLst/>
              <a:rect l="l" t="t" r="r" b="b"/>
              <a:pathLst>
                <a:path w="6133" h="8026" extrusionOk="0">
                  <a:moveTo>
                    <a:pt x="5448" y="1"/>
                  </a:moveTo>
                  <a:cubicBezTo>
                    <a:pt x="5317" y="131"/>
                    <a:pt x="5317" y="262"/>
                    <a:pt x="5154" y="523"/>
                  </a:cubicBezTo>
                  <a:cubicBezTo>
                    <a:pt x="4893" y="1077"/>
                    <a:pt x="4502" y="1762"/>
                    <a:pt x="3947" y="2447"/>
                  </a:cubicBezTo>
                  <a:cubicBezTo>
                    <a:pt x="3523" y="2969"/>
                    <a:pt x="3132" y="3393"/>
                    <a:pt x="2708" y="3948"/>
                  </a:cubicBezTo>
                  <a:cubicBezTo>
                    <a:pt x="1762" y="4894"/>
                    <a:pt x="0" y="6394"/>
                    <a:pt x="0" y="6394"/>
                  </a:cubicBezTo>
                  <a:lnTo>
                    <a:pt x="816" y="6916"/>
                  </a:lnTo>
                  <a:lnTo>
                    <a:pt x="1077" y="8025"/>
                  </a:lnTo>
                  <a:cubicBezTo>
                    <a:pt x="2055" y="7210"/>
                    <a:pt x="3001" y="6394"/>
                    <a:pt x="3686" y="5579"/>
                  </a:cubicBezTo>
                  <a:cubicBezTo>
                    <a:pt x="4078" y="5024"/>
                    <a:pt x="4502" y="4470"/>
                    <a:pt x="4893" y="4078"/>
                  </a:cubicBezTo>
                  <a:cubicBezTo>
                    <a:pt x="5709" y="2839"/>
                    <a:pt x="6133" y="1893"/>
                    <a:pt x="6133" y="1632"/>
                  </a:cubicBezTo>
                  <a:cubicBezTo>
                    <a:pt x="5839" y="523"/>
                    <a:pt x="5448" y="1"/>
                    <a:pt x="54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8"/>
            <p:cNvSpPr/>
            <p:nvPr/>
          </p:nvSpPr>
          <p:spPr>
            <a:xfrm>
              <a:off x="5656384" y="2350596"/>
              <a:ext cx="43269" cy="31907"/>
            </a:xfrm>
            <a:custGeom>
              <a:avLst/>
              <a:gdLst/>
              <a:ahLst/>
              <a:cxnLst/>
              <a:rect l="l" t="t" r="r" b="b"/>
              <a:pathLst>
                <a:path w="1371" h="947" extrusionOk="0">
                  <a:moveTo>
                    <a:pt x="1109" y="1"/>
                  </a:moveTo>
                  <a:cubicBezTo>
                    <a:pt x="816" y="1"/>
                    <a:pt x="685" y="131"/>
                    <a:pt x="424" y="262"/>
                  </a:cubicBezTo>
                  <a:cubicBezTo>
                    <a:pt x="294" y="555"/>
                    <a:pt x="163" y="816"/>
                    <a:pt x="0" y="947"/>
                  </a:cubicBezTo>
                  <a:cubicBezTo>
                    <a:pt x="294" y="816"/>
                    <a:pt x="685" y="686"/>
                    <a:pt x="1370" y="686"/>
                  </a:cubicBezTo>
                  <a:cubicBezTo>
                    <a:pt x="1240" y="425"/>
                    <a:pt x="1109" y="262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>
              <a:off x="5751096" y="2355010"/>
              <a:ext cx="39134" cy="41779"/>
            </a:xfrm>
            <a:custGeom>
              <a:avLst/>
              <a:gdLst/>
              <a:ahLst/>
              <a:cxnLst/>
              <a:rect l="l" t="t" r="r" b="b"/>
              <a:pathLst>
                <a:path w="1240" h="1240" extrusionOk="0">
                  <a:moveTo>
                    <a:pt x="424" y="0"/>
                  </a:moveTo>
                  <a:lnTo>
                    <a:pt x="261" y="131"/>
                  </a:lnTo>
                  <a:cubicBezTo>
                    <a:pt x="261" y="294"/>
                    <a:pt x="131" y="555"/>
                    <a:pt x="0" y="685"/>
                  </a:cubicBezTo>
                  <a:cubicBezTo>
                    <a:pt x="555" y="816"/>
                    <a:pt x="1077" y="946"/>
                    <a:pt x="1240" y="1240"/>
                  </a:cubicBezTo>
                  <a:cubicBezTo>
                    <a:pt x="1077" y="816"/>
                    <a:pt x="946" y="424"/>
                    <a:pt x="816" y="294"/>
                  </a:cubicBezTo>
                  <a:cubicBezTo>
                    <a:pt x="685" y="131"/>
                    <a:pt x="555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>
              <a:off x="5656384" y="2308649"/>
              <a:ext cx="133846" cy="88140"/>
            </a:xfrm>
            <a:custGeom>
              <a:avLst/>
              <a:gdLst/>
              <a:ahLst/>
              <a:cxnLst/>
              <a:rect l="l" t="t" r="r" b="b"/>
              <a:pathLst>
                <a:path w="4241" h="2616" extrusionOk="0">
                  <a:moveTo>
                    <a:pt x="1920" y="1"/>
                  </a:moveTo>
                  <a:cubicBezTo>
                    <a:pt x="1200" y="1"/>
                    <a:pt x="695" y="469"/>
                    <a:pt x="0" y="2192"/>
                  </a:cubicBezTo>
                  <a:cubicBezTo>
                    <a:pt x="298" y="1668"/>
                    <a:pt x="1056" y="1420"/>
                    <a:pt x="1854" y="1420"/>
                  </a:cubicBezTo>
                  <a:cubicBezTo>
                    <a:pt x="2894" y="1420"/>
                    <a:pt x="4001" y="1841"/>
                    <a:pt x="4241" y="2616"/>
                  </a:cubicBezTo>
                  <a:cubicBezTo>
                    <a:pt x="3686" y="430"/>
                    <a:pt x="3262" y="39"/>
                    <a:pt x="2316" y="39"/>
                  </a:cubicBezTo>
                  <a:cubicBezTo>
                    <a:pt x="2176" y="15"/>
                    <a:pt x="2045" y="1"/>
                    <a:pt x="1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" name="Google Shape;641;p28"/>
          <p:cNvGrpSpPr/>
          <p:nvPr/>
        </p:nvGrpSpPr>
        <p:grpSpPr>
          <a:xfrm rot="1337928">
            <a:off x="2536399" y="2562824"/>
            <a:ext cx="233623" cy="337415"/>
            <a:chOff x="5596673" y="2308649"/>
            <a:chExt cx="219310" cy="316743"/>
          </a:xfrm>
        </p:grpSpPr>
        <p:sp>
          <p:nvSpPr>
            <p:cNvPr id="642" name="Google Shape;642;p28"/>
            <p:cNvSpPr/>
            <p:nvPr/>
          </p:nvSpPr>
          <p:spPr>
            <a:xfrm>
              <a:off x="5652250" y="2331931"/>
              <a:ext cx="163733" cy="293462"/>
            </a:xfrm>
            <a:custGeom>
              <a:avLst/>
              <a:gdLst/>
              <a:ahLst/>
              <a:cxnLst/>
              <a:rect l="l" t="t" r="r" b="b"/>
              <a:pathLst>
                <a:path w="5188" h="8710" extrusionOk="0">
                  <a:moveTo>
                    <a:pt x="1110" y="0"/>
                  </a:moveTo>
                  <a:cubicBezTo>
                    <a:pt x="1110" y="0"/>
                    <a:pt x="425" y="979"/>
                    <a:pt x="131" y="1501"/>
                  </a:cubicBezTo>
                  <a:cubicBezTo>
                    <a:pt x="1" y="1794"/>
                    <a:pt x="294" y="2740"/>
                    <a:pt x="816" y="3947"/>
                  </a:cubicBezTo>
                  <a:cubicBezTo>
                    <a:pt x="816" y="3947"/>
                    <a:pt x="947" y="4078"/>
                    <a:pt x="947" y="4241"/>
                  </a:cubicBezTo>
                  <a:cubicBezTo>
                    <a:pt x="947" y="4241"/>
                    <a:pt x="947" y="4371"/>
                    <a:pt x="1110" y="4371"/>
                  </a:cubicBezTo>
                  <a:cubicBezTo>
                    <a:pt x="1240" y="4632"/>
                    <a:pt x="1240" y="4763"/>
                    <a:pt x="1371" y="5056"/>
                  </a:cubicBezTo>
                  <a:cubicBezTo>
                    <a:pt x="1501" y="5317"/>
                    <a:pt x="1762" y="5578"/>
                    <a:pt x="1925" y="5872"/>
                  </a:cubicBezTo>
                  <a:cubicBezTo>
                    <a:pt x="2056" y="6002"/>
                    <a:pt x="2186" y="6263"/>
                    <a:pt x="2317" y="6524"/>
                  </a:cubicBezTo>
                  <a:cubicBezTo>
                    <a:pt x="2741" y="7209"/>
                    <a:pt x="3263" y="7894"/>
                    <a:pt x="3948" y="8710"/>
                  </a:cubicBezTo>
                  <a:lnTo>
                    <a:pt x="4209" y="7633"/>
                  </a:lnTo>
                  <a:lnTo>
                    <a:pt x="5187" y="7340"/>
                  </a:lnTo>
                  <a:cubicBezTo>
                    <a:pt x="5187" y="7340"/>
                    <a:pt x="3948" y="5578"/>
                    <a:pt x="3132" y="4502"/>
                  </a:cubicBezTo>
                  <a:lnTo>
                    <a:pt x="3132" y="4371"/>
                  </a:lnTo>
                  <a:lnTo>
                    <a:pt x="3002" y="4241"/>
                  </a:lnTo>
                  <a:cubicBezTo>
                    <a:pt x="2871" y="4078"/>
                    <a:pt x="2741" y="3817"/>
                    <a:pt x="2578" y="3686"/>
                  </a:cubicBezTo>
                  <a:cubicBezTo>
                    <a:pt x="2578" y="3556"/>
                    <a:pt x="2578" y="3556"/>
                    <a:pt x="2447" y="3425"/>
                  </a:cubicBezTo>
                  <a:cubicBezTo>
                    <a:pt x="2447" y="3262"/>
                    <a:pt x="2317" y="3132"/>
                    <a:pt x="2317" y="3001"/>
                  </a:cubicBezTo>
                  <a:cubicBezTo>
                    <a:pt x="2186" y="2871"/>
                    <a:pt x="2186" y="2871"/>
                    <a:pt x="2186" y="2740"/>
                  </a:cubicBezTo>
                  <a:lnTo>
                    <a:pt x="2056" y="2610"/>
                  </a:lnTo>
                  <a:cubicBezTo>
                    <a:pt x="1632" y="1925"/>
                    <a:pt x="1371" y="1109"/>
                    <a:pt x="1240" y="555"/>
                  </a:cubicBezTo>
                  <a:cubicBezTo>
                    <a:pt x="1240" y="294"/>
                    <a:pt x="1110" y="163"/>
                    <a:pt x="1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8"/>
            <p:cNvSpPr/>
            <p:nvPr/>
          </p:nvSpPr>
          <p:spPr>
            <a:xfrm>
              <a:off x="5695487" y="2447327"/>
              <a:ext cx="55640" cy="104447"/>
            </a:xfrm>
            <a:custGeom>
              <a:avLst/>
              <a:gdLst/>
              <a:ahLst/>
              <a:cxnLst/>
              <a:rect l="l" t="t" r="r" b="b"/>
              <a:pathLst>
                <a:path w="1763" h="3100" extrusionOk="0">
                  <a:moveTo>
                    <a:pt x="1077" y="0"/>
                  </a:moveTo>
                  <a:lnTo>
                    <a:pt x="1" y="1631"/>
                  </a:lnTo>
                  <a:cubicBezTo>
                    <a:pt x="131" y="1892"/>
                    <a:pt x="392" y="2153"/>
                    <a:pt x="555" y="2447"/>
                  </a:cubicBezTo>
                  <a:cubicBezTo>
                    <a:pt x="686" y="2577"/>
                    <a:pt x="816" y="2838"/>
                    <a:pt x="947" y="3099"/>
                  </a:cubicBezTo>
                  <a:cubicBezTo>
                    <a:pt x="1208" y="2708"/>
                    <a:pt x="1632" y="2023"/>
                    <a:pt x="1762" y="946"/>
                  </a:cubicBezTo>
                  <a:cubicBezTo>
                    <a:pt x="1632" y="816"/>
                    <a:pt x="1371" y="392"/>
                    <a:pt x="1208" y="261"/>
                  </a:cubicBezTo>
                  <a:cubicBezTo>
                    <a:pt x="1208" y="131"/>
                    <a:pt x="1208" y="131"/>
                    <a:pt x="10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8"/>
            <p:cNvSpPr/>
            <p:nvPr/>
          </p:nvSpPr>
          <p:spPr>
            <a:xfrm>
              <a:off x="5596673" y="2341802"/>
              <a:ext cx="193557" cy="270416"/>
            </a:xfrm>
            <a:custGeom>
              <a:avLst/>
              <a:gdLst/>
              <a:ahLst/>
              <a:cxnLst/>
              <a:rect l="l" t="t" r="r" b="b"/>
              <a:pathLst>
                <a:path w="6133" h="8026" extrusionOk="0">
                  <a:moveTo>
                    <a:pt x="5448" y="1"/>
                  </a:moveTo>
                  <a:cubicBezTo>
                    <a:pt x="5317" y="131"/>
                    <a:pt x="5317" y="262"/>
                    <a:pt x="5154" y="523"/>
                  </a:cubicBezTo>
                  <a:cubicBezTo>
                    <a:pt x="4893" y="1077"/>
                    <a:pt x="4502" y="1762"/>
                    <a:pt x="3947" y="2447"/>
                  </a:cubicBezTo>
                  <a:cubicBezTo>
                    <a:pt x="3523" y="2969"/>
                    <a:pt x="3132" y="3393"/>
                    <a:pt x="2708" y="3948"/>
                  </a:cubicBezTo>
                  <a:cubicBezTo>
                    <a:pt x="1762" y="4894"/>
                    <a:pt x="0" y="6394"/>
                    <a:pt x="0" y="6394"/>
                  </a:cubicBezTo>
                  <a:lnTo>
                    <a:pt x="816" y="6916"/>
                  </a:lnTo>
                  <a:lnTo>
                    <a:pt x="1077" y="8025"/>
                  </a:lnTo>
                  <a:cubicBezTo>
                    <a:pt x="2055" y="7210"/>
                    <a:pt x="3001" y="6394"/>
                    <a:pt x="3686" y="5579"/>
                  </a:cubicBezTo>
                  <a:cubicBezTo>
                    <a:pt x="4078" y="5024"/>
                    <a:pt x="4502" y="4470"/>
                    <a:pt x="4893" y="4078"/>
                  </a:cubicBezTo>
                  <a:cubicBezTo>
                    <a:pt x="5709" y="2839"/>
                    <a:pt x="6133" y="1893"/>
                    <a:pt x="6133" y="1632"/>
                  </a:cubicBezTo>
                  <a:cubicBezTo>
                    <a:pt x="5839" y="523"/>
                    <a:pt x="5448" y="1"/>
                    <a:pt x="54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8"/>
            <p:cNvSpPr/>
            <p:nvPr/>
          </p:nvSpPr>
          <p:spPr>
            <a:xfrm>
              <a:off x="5656384" y="2350596"/>
              <a:ext cx="43269" cy="31907"/>
            </a:xfrm>
            <a:custGeom>
              <a:avLst/>
              <a:gdLst/>
              <a:ahLst/>
              <a:cxnLst/>
              <a:rect l="l" t="t" r="r" b="b"/>
              <a:pathLst>
                <a:path w="1371" h="947" extrusionOk="0">
                  <a:moveTo>
                    <a:pt x="1109" y="1"/>
                  </a:moveTo>
                  <a:cubicBezTo>
                    <a:pt x="816" y="1"/>
                    <a:pt x="685" y="131"/>
                    <a:pt x="424" y="262"/>
                  </a:cubicBezTo>
                  <a:cubicBezTo>
                    <a:pt x="294" y="555"/>
                    <a:pt x="163" y="816"/>
                    <a:pt x="0" y="947"/>
                  </a:cubicBezTo>
                  <a:cubicBezTo>
                    <a:pt x="294" y="816"/>
                    <a:pt x="685" y="686"/>
                    <a:pt x="1370" y="686"/>
                  </a:cubicBezTo>
                  <a:cubicBezTo>
                    <a:pt x="1240" y="425"/>
                    <a:pt x="1109" y="262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8"/>
            <p:cNvSpPr/>
            <p:nvPr/>
          </p:nvSpPr>
          <p:spPr>
            <a:xfrm>
              <a:off x="5751096" y="2355010"/>
              <a:ext cx="39134" cy="41779"/>
            </a:xfrm>
            <a:custGeom>
              <a:avLst/>
              <a:gdLst/>
              <a:ahLst/>
              <a:cxnLst/>
              <a:rect l="l" t="t" r="r" b="b"/>
              <a:pathLst>
                <a:path w="1240" h="1240" extrusionOk="0">
                  <a:moveTo>
                    <a:pt x="424" y="0"/>
                  </a:moveTo>
                  <a:lnTo>
                    <a:pt x="261" y="131"/>
                  </a:lnTo>
                  <a:cubicBezTo>
                    <a:pt x="261" y="294"/>
                    <a:pt x="131" y="555"/>
                    <a:pt x="0" y="685"/>
                  </a:cubicBezTo>
                  <a:cubicBezTo>
                    <a:pt x="555" y="816"/>
                    <a:pt x="1077" y="946"/>
                    <a:pt x="1240" y="1240"/>
                  </a:cubicBezTo>
                  <a:cubicBezTo>
                    <a:pt x="1077" y="816"/>
                    <a:pt x="946" y="424"/>
                    <a:pt x="816" y="294"/>
                  </a:cubicBezTo>
                  <a:cubicBezTo>
                    <a:pt x="685" y="131"/>
                    <a:pt x="555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8"/>
            <p:cNvSpPr/>
            <p:nvPr/>
          </p:nvSpPr>
          <p:spPr>
            <a:xfrm>
              <a:off x="5656384" y="2308649"/>
              <a:ext cx="133846" cy="88140"/>
            </a:xfrm>
            <a:custGeom>
              <a:avLst/>
              <a:gdLst/>
              <a:ahLst/>
              <a:cxnLst/>
              <a:rect l="l" t="t" r="r" b="b"/>
              <a:pathLst>
                <a:path w="4241" h="2616" extrusionOk="0">
                  <a:moveTo>
                    <a:pt x="1920" y="1"/>
                  </a:moveTo>
                  <a:cubicBezTo>
                    <a:pt x="1200" y="1"/>
                    <a:pt x="695" y="469"/>
                    <a:pt x="0" y="2192"/>
                  </a:cubicBezTo>
                  <a:cubicBezTo>
                    <a:pt x="298" y="1668"/>
                    <a:pt x="1056" y="1420"/>
                    <a:pt x="1854" y="1420"/>
                  </a:cubicBezTo>
                  <a:cubicBezTo>
                    <a:pt x="2894" y="1420"/>
                    <a:pt x="4001" y="1841"/>
                    <a:pt x="4241" y="2616"/>
                  </a:cubicBezTo>
                  <a:cubicBezTo>
                    <a:pt x="3686" y="430"/>
                    <a:pt x="3262" y="39"/>
                    <a:pt x="2316" y="39"/>
                  </a:cubicBezTo>
                  <a:cubicBezTo>
                    <a:pt x="2176" y="15"/>
                    <a:pt x="2045" y="1"/>
                    <a:pt x="1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" name="Google Shape;648;p28"/>
          <p:cNvGrpSpPr/>
          <p:nvPr/>
        </p:nvGrpSpPr>
        <p:grpSpPr>
          <a:xfrm rot="273303">
            <a:off x="3682624" y="2271863"/>
            <a:ext cx="233624" cy="337415"/>
            <a:chOff x="5596673" y="2308649"/>
            <a:chExt cx="219310" cy="316743"/>
          </a:xfrm>
        </p:grpSpPr>
        <p:sp>
          <p:nvSpPr>
            <p:cNvPr id="649" name="Google Shape;649;p28"/>
            <p:cNvSpPr/>
            <p:nvPr/>
          </p:nvSpPr>
          <p:spPr>
            <a:xfrm>
              <a:off x="5652250" y="2331931"/>
              <a:ext cx="163733" cy="293462"/>
            </a:xfrm>
            <a:custGeom>
              <a:avLst/>
              <a:gdLst/>
              <a:ahLst/>
              <a:cxnLst/>
              <a:rect l="l" t="t" r="r" b="b"/>
              <a:pathLst>
                <a:path w="5188" h="8710" extrusionOk="0">
                  <a:moveTo>
                    <a:pt x="1110" y="0"/>
                  </a:moveTo>
                  <a:cubicBezTo>
                    <a:pt x="1110" y="0"/>
                    <a:pt x="425" y="979"/>
                    <a:pt x="131" y="1501"/>
                  </a:cubicBezTo>
                  <a:cubicBezTo>
                    <a:pt x="1" y="1794"/>
                    <a:pt x="294" y="2740"/>
                    <a:pt x="816" y="3947"/>
                  </a:cubicBezTo>
                  <a:cubicBezTo>
                    <a:pt x="816" y="3947"/>
                    <a:pt x="947" y="4078"/>
                    <a:pt x="947" y="4241"/>
                  </a:cubicBezTo>
                  <a:cubicBezTo>
                    <a:pt x="947" y="4241"/>
                    <a:pt x="947" y="4371"/>
                    <a:pt x="1110" y="4371"/>
                  </a:cubicBezTo>
                  <a:cubicBezTo>
                    <a:pt x="1240" y="4632"/>
                    <a:pt x="1240" y="4763"/>
                    <a:pt x="1371" y="5056"/>
                  </a:cubicBezTo>
                  <a:cubicBezTo>
                    <a:pt x="1501" y="5317"/>
                    <a:pt x="1762" y="5578"/>
                    <a:pt x="1925" y="5872"/>
                  </a:cubicBezTo>
                  <a:cubicBezTo>
                    <a:pt x="2056" y="6002"/>
                    <a:pt x="2186" y="6263"/>
                    <a:pt x="2317" y="6524"/>
                  </a:cubicBezTo>
                  <a:cubicBezTo>
                    <a:pt x="2741" y="7209"/>
                    <a:pt x="3263" y="7894"/>
                    <a:pt x="3948" y="8710"/>
                  </a:cubicBezTo>
                  <a:lnTo>
                    <a:pt x="4209" y="7633"/>
                  </a:lnTo>
                  <a:lnTo>
                    <a:pt x="5187" y="7340"/>
                  </a:lnTo>
                  <a:cubicBezTo>
                    <a:pt x="5187" y="7340"/>
                    <a:pt x="3948" y="5578"/>
                    <a:pt x="3132" y="4502"/>
                  </a:cubicBezTo>
                  <a:lnTo>
                    <a:pt x="3132" y="4371"/>
                  </a:lnTo>
                  <a:lnTo>
                    <a:pt x="3002" y="4241"/>
                  </a:lnTo>
                  <a:cubicBezTo>
                    <a:pt x="2871" y="4078"/>
                    <a:pt x="2741" y="3817"/>
                    <a:pt x="2578" y="3686"/>
                  </a:cubicBezTo>
                  <a:cubicBezTo>
                    <a:pt x="2578" y="3556"/>
                    <a:pt x="2578" y="3556"/>
                    <a:pt x="2447" y="3425"/>
                  </a:cubicBezTo>
                  <a:cubicBezTo>
                    <a:pt x="2447" y="3262"/>
                    <a:pt x="2317" y="3132"/>
                    <a:pt x="2317" y="3001"/>
                  </a:cubicBezTo>
                  <a:cubicBezTo>
                    <a:pt x="2186" y="2871"/>
                    <a:pt x="2186" y="2871"/>
                    <a:pt x="2186" y="2740"/>
                  </a:cubicBezTo>
                  <a:lnTo>
                    <a:pt x="2056" y="2610"/>
                  </a:lnTo>
                  <a:cubicBezTo>
                    <a:pt x="1632" y="1925"/>
                    <a:pt x="1371" y="1109"/>
                    <a:pt x="1240" y="555"/>
                  </a:cubicBezTo>
                  <a:cubicBezTo>
                    <a:pt x="1240" y="294"/>
                    <a:pt x="1110" y="163"/>
                    <a:pt x="1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5695487" y="2447327"/>
              <a:ext cx="55640" cy="104447"/>
            </a:xfrm>
            <a:custGeom>
              <a:avLst/>
              <a:gdLst/>
              <a:ahLst/>
              <a:cxnLst/>
              <a:rect l="l" t="t" r="r" b="b"/>
              <a:pathLst>
                <a:path w="1763" h="3100" extrusionOk="0">
                  <a:moveTo>
                    <a:pt x="1077" y="0"/>
                  </a:moveTo>
                  <a:lnTo>
                    <a:pt x="1" y="1631"/>
                  </a:lnTo>
                  <a:cubicBezTo>
                    <a:pt x="131" y="1892"/>
                    <a:pt x="392" y="2153"/>
                    <a:pt x="555" y="2447"/>
                  </a:cubicBezTo>
                  <a:cubicBezTo>
                    <a:pt x="686" y="2577"/>
                    <a:pt x="816" y="2838"/>
                    <a:pt x="947" y="3099"/>
                  </a:cubicBezTo>
                  <a:cubicBezTo>
                    <a:pt x="1208" y="2708"/>
                    <a:pt x="1632" y="2023"/>
                    <a:pt x="1762" y="946"/>
                  </a:cubicBezTo>
                  <a:cubicBezTo>
                    <a:pt x="1632" y="816"/>
                    <a:pt x="1371" y="392"/>
                    <a:pt x="1208" y="261"/>
                  </a:cubicBezTo>
                  <a:cubicBezTo>
                    <a:pt x="1208" y="131"/>
                    <a:pt x="1208" y="131"/>
                    <a:pt x="10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8"/>
            <p:cNvSpPr/>
            <p:nvPr/>
          </p:nvSpPr>
          <p:spPr>
            <a:xfrm>
              <a:off x="5596673" y="2341802"/>
              <a:ext cx="193557" cy="270416"/>
            </a:xfrm>
            <a:custGeom>
              <a:avLst/>
              <a:gdLst/>
              <a:ahLst/>
              <a:cxnLst/>
              <a:rect l="l" t="t" r="r" b="b"/>
              <a:pathLst>
                <a:path w="6133" h="8026" extrusionOk="0">
                  <a:moveTo>
                    <a:pt x="5448" y="1"/>
                  </a:moveTo>
                  <a:cubicBezTo>
                    <a:pt x="5317" y="131"/>
                    <a:pt x="5317" y="262"/>
                    <a:pt x="5154" y="523"/>
                  </a:cubicBezTo>
                  <a:cubicBezTo>
                    <a:pt x="4893" y="1077"/>
                    <a:pt x="4502" y="1762"/>
                    <a:pt x="3947" y="2447"/>
                  </a:cubicBezTo>
                  <a:cubicBezTo>
                    <a:pt x="3523" y="2969"/>
                    <a:pt x="3132" y="3393"/>
                    <a:pt x="2708" y="3948"/>
                  </a:cubicBezTo>
                  <a:cubicBezTo>
                    <a:pt x="1762" y="4894"/>
                    <a:pt x="0" y="6394"/>
                    <a:pt x="0" y="6394"/>
                  </a:cubicBezTo>
                  <a:lnTo>
                    <a:pt x="816" y="6916"/>
                  </a:lnTo>
                  <a:lnTo>
                    <a:pt x="1077" y="8025"/>
                  </a:lnTo>
                  <a:cubicBezTo>
                    <a:pt x="2055" y="7210"/>
                    <a:pt x="3001" y="6394"/>
                    <a:pt x="3686" y="5579"/>
                  </a:cubicBezTo>
                  <a:cubicBezTo>
                    <a:pt x="4078" y="5024"/>
                    <a:pt x="4502" y="4470"/>
                    <a:pt x="4893" y="4078"/>
                  </a:cubicBezTo>
                  <a:cubicBezTo>
                    <a:pt x="5709" y="2839"/>
                    <a:pt x="6133" y="1893"/>
                    <a:pt x="6133" y="1632"/>
                  </a:cubicBezTo>
                  <a:cubicBezTo>
                    <a:pt x="5839" y="523"/>
                    <a:pt x="5448" y="1"/>
                    <a:pt x="54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8"/>
            <p:cNvSpPr/>
            <p:nvPr/>
          </p:nvSpPr>
          <p:spPr>
            <a:xfrm>
              <a:off x="5656384" y="2350596"/>
              <a:ext cx="43269" cy="31907"/>
            </a:xfrm>
            <a:custGeom>
              <a:avLst/>
              <a:gdLst/>
              <a:ahLst/>
              <a:cxnLst/>
              <a:rect l="l" t="t" r="r" b="b"/>
              <a:pathLst>
                <a:path w="1371" h="947" extrusionOk="0">
                  <a:moveTo>
                    <a:pt x="1109" y="1"/>
                  </a:moveTo>
                  <a:cubicBezTo>
                    <a:pt x="816" y="1"/>
                    <a:pt x="685" y="131"/>
                    <a:pt x="424" y="262"/>
                  </a:cubicBezTo>
                  <a:cubicBezTo>
                    <a:pt x="294" y="555"/>
                    <a:pt x="163" y="816"/>
                    <a:pt x="0" y="947"/>
                  </a:cubicBezTo>
                  <a:cubicBezTo>
                    <a:pt x="294" y="816"/>
                    <a:pt x="685" y="686"/>
                    <a:pt x="1370" y="686"/>
                  </a:cubicBezTo>
                  <a:cubicBezTo>
                    <a:pt x="1240" y="425"/>
                    <a:pt x="1109" y="262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8"/>
            <p:cNvSpPr/>
            <p:nvPr/>
          </p:nvSpPr>
          <p:spPr>
            <a:xfrm>
              <a:off x="5751096" y="2355010"/>
              <a:ext cx="39134" cy="41779"/>
            </a:xfrm>
            <a:custGeom>
              <a:avLst/>
              <a:gdLst/>
              <a:ahLst/>
              <a:cxnLst/>
              <a:rect l="l" t="t" r="r" b="b"/>
              <a:pathLst>
                <a:path w="1240" h="1240" extrusionOk="0">
                  <a:moveTo>
                    <a:pt x="424" y="0"/>
                  </a:moveTo>
                  <a:lnTo>
                    <a:pt x="261" y="131"/>
                  </a:lnTo>
                  <a:cubicBezTo>
                    <a:pt x="261" y="294"/>
                    <a:pt x="131" y="555"/>
                    <a:pt x="0" y="685"/>
                  </a:cubicBezTo>
                  <a:cubicBezTo>
                    <a:pt x="555" y="816"/>
                    <a:pt x="1077" y="946"/>
                    <a:pt x="1240" y="1240"/>
                  </a:cubicBezTo>
                  <a:cubicBezTo>
                    <a:pt x="1077" y="816"/>
                    <a:pt x="946" y="424"/>
                    <a:pt x="816" y="294"/>
                  </a:cubicBezTo>
                  <a:cubicBezTo>
                    <a:pt x="685" y="131"/>
                    <a:pt x="555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8"/>
            <p:cNvSpPr/>
            <p:nvPr/>
          </p:nvSpPr>
          <p:spPr>
            <a:xfrm>
              <a:off x="5656384" y="2308649"/>
              <a:ext cx="133846" cy="88140"/>
            </a:xfrm>
            <a:custGeom>
              <a:avLst/>
              <a:gdLst/>
              <a:ahLst/>
              <a:cxnLst/>
              <a:rect l="l" t="t" r="r" b="b"/>
              <a:pathLst>
                <a:path w="4241" h="2616" extrusionOk="0">
                  <a:moveTo>
                    <a:pt x="1920" y="1"/>
                  </a:moveTo>
                  <a:cubicBezTo>
                    <a:pt x="1200" y="1"/>
                    <a:pt x="695" y="469"/>
                    <a:pt x="0" y="2192"/>
                  </a:cubicBezTo>
                  <a:cubicBezTo>
                    <a:pt x="298" y="1668"/>
                    <a:pt x="1056" y="1420"/>
                    <a:pt x="1854" y="1420"/>
                  </a:cubicBezTo>
                  <a:cubicBezTo>
                    <a:pt x="2894" y="1420"/>
                    <a:pt x="4001" y="1841"/>
                    <a:pt x="4241" y="2616"/>
                  </a:cubicBezTo>
                  <a:cubicBezTo>
                    <a:pt x="3686" y="430"/>
                    <a:pt x="3262" y="39"/>
                    <a:pt x="2316" y="39"/>
                  </a:cubicBezTo>
                  <a:cubicBezTo>
                    <a:pt x="2176" y="15"/>
                    <a:pt x="2045" y="1"/>
                    <a:pt x="1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مستطيل 1"/>
          <p:cNvSpPr/>
          <p:nvPr/>
        </p:nvSpPr>
        <p:spPr>
          <a:xfrm>
            <a:off x="4898195" y="3414755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  <a:latin typeface="Consolas" panose="020B0609020204030204" pitchFamily="49" charset="0"/>
              </a:rPr>
              <a:t>AHMED MOHAMED AHMED </a:t>
            </a:r>
            <a:r>
              <a:rPr lang="en-US" dirty="0">
                <a:solidFill>
                  <a:srgbClr val="FF0000"/>
                </a:solidFill>
                <a:latin typeface="Book Antiqua" pitchFamily="18" charset="0"/>
              </a:rPr>
              <a:t>Elferjani</a:t>
            </a:r>
            <a:r>
              <a:rPr lang="en-US" dirty="0">
                <a:solidFill>
                  <a:srgbClr val="FF0000"/>
                </a:solidFill>
                <a:latin typeface="Consolas" panose="020B0609020204030204" pitchFamily="49" charset="0"/>
              </a:rPr>
              <a:t> </a:t>
            </a:r>
          </a:p>
          <a:p>
            <a:pPr algn="ctr"/>
            <a:r>
              <a:rPr lang="en-US" dirty="0">
                <a:solidFill>
                  <a:srgbClr val="FF0000"/>
                </a:solidFill>
                <a:latin typeface="Consolas" panose="020B0609020204030204" pitchFamily="49" charset="0"/>
              </a:rPr>
              <a:t>3123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p46"/>
          <p:cNvSpPr txBox="1">
            <a:spLocks noGrp="1"/>
          </p:cNvSpPr>
          <p:nvPr>
            <p:ph type="title"/>
          </p:nvPr>
        </p:nvSpPr>
        <p:spPr>
          <a:xfrm>
            <a:off x="939257" y="417401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800" dirty="0"/>
              <a:t>PYSCHOLOGICAL AND EMOTNAL IMPACT OF FALSE POSITVE HIV RESULT</a:t>
            </a:r>
            <a:endParaRPr sz="2800" dirty="0"/>
          </a:p>
        </p:txBody>
      </p:sp>
      <p:grpSp>
        <p:nvGrpSpPr>
          <p:cNvPr id="2249" name="Google Shape;2249;p46"/>
          <p:cNvGrpSpPr/>
          <p:nvPr/>
        </p:nvGrpSpPr>
        <p:grpSpPr>
          <a:xfrm>
            <a:off x="829111" y="1449975"/>
            <a:ext cx="2939175" cy="2979318"/>
            <a:chOff x="676372" y="1526175"/>
            <a:chExt cx="2939175" cy="2979318"/>
          </a:xfrm>
        </p:grpSpPr>
        <p:sp>
          <p:nvSpPr>
            <p:cNvPr id="2250" name="Google Shape;2250;p46"/>
            <p:cNvSpPr/>
            <p:nvPr/>
          </p:nvSpPr>
          <p:spPr>
            <a:xfrm>
              <a:off x="676372" y="3821786"/>
              <a:ext cx="2464370" cy="578222"/>
            </a:xfrm>
            <a:custGeom>
              <a:avLst/>
              <a:gdLst/>
              <a:ahLst/>
              <a:cxnLst/>
              <a:rect l="l" t="t" r="r" b="b"/>
              <a:pathLst>
                <a:path w="40378" h="9474" extrusionOk="0">
                  <a:moveTo>
                    <a:pt x="20184" y="0"/>
                  </a:moveTo>
                  <a:cubicBezTo>
                    <a:pt x="9036" y="0"/>
                    <a:pt x="1" y="2123"/>
                    <a:pt x="1" y="4737"/>
                  </a:cubicBezTo>
                  <a:cubicBezTo>
                    <a:pt x="1" y="7350"/>
                    <a:pt x="9036" y="9473"/>
                    <a:pt x="20184" y="9473"/>
                  </a:cubicBezTo>
                  <a:cubicBezTo>
                    <a:pt x="31342" y="9473"/>
                    <a:pt x="40377" y="7350"/>
                    <a:pt x="40377" y="4737"/>
                  </a:cubicBezTo>
                  <a:cubicBezTo>
                    <a:pt x="40377" y="2123"/>
                    <a:pt x="31342" y="0"/>
                    <a:pt x="20184" y="0"/>
                  </a:cubicBezTo>
                  <a:close/>
                </a:path>
              </a:pathLst>
            </a:custGeom>
            <a:solidFill>
              <a:srgbClr val="6FA0A4">
                <a:alpha val="31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1" name="Google Shape;2251;p46"/>
            <p:cNvGrpSpPr/>
            <p:nvPr/>
          </p:nvGrpSpPr>
          <p:grpSpPr>
            <a:xfrm flipH="1">
              <a:off x="1019200" y="1526175"/>
              <a:ext cx="2596347" cy="2979318"/>
              <a:chOff x="713225" y="1494525"/>
              <a:chExt cx="2596347" cy="2979318"/>
            </a:xfrm>
          </p:grpSpPr>
          <p:sp>
            <p:nvSpPr>
              <p:cNvPr id="2252" name="Google Shape;2252;p46"/>
              <p:cNvSpPr/>
              <p:nvPr/>
            </p:nvSpPr>
            <p:spPr>
              <a:xfrm>
                <a:off x="713225" y="3844448"/>
                <a:ext cx="639001" cy="377302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0715" extrusionOk="0">
                    <a:moveTo>
                      <a:pt x="13510" y="1"/>
                    </a:moveTo>
                    <a:lnTo>
                      <a:pt x="10619" y="2593"/>
                    </a:lnTo>
                    <a:lnTo>
                      <a:pt x="5783" y="1696"/>
                    </a:lnTo>
                    <a:cubicBezTo>
                      <a:pt x="5783" y="1696"/>
                      <a:pt x="4120" y="61"/>
                      <a:pt x="2300" y="61"/>
                    </a:cubicBezTo>
                    <a:cubicBezTo>
                      <a:pt x="1727" y="61"/>
                      <a:pt x="1139" y="223"/>
                      <a:pt x="582" y="649"/>
                    </a:cubicBezTo>
                    <a:cubicBezTo>
                      <a:pt x="1" y="1081"/>
                      <a:pt x="51" y="1995"/>
                      <a:pt x="649" y="2377"/>
                    </a:cubicBezTo>
                    <a:lnTo>
                      <a:pt x="12597" y="10519"/>
                    </a:lnTo>
                    <a:cubicBezTo>
                      <a:pt x="12783" y="10652"/>
                      <a:pt x="12998" y="10714"/>
                      <a:pt x="13211" y="10714"/>
                    </a:cubicBezTo>
                    <a:cubicBezTo>
                      <a:pt x="13587" y="10714"/>
                      <a:pt x="13957" y="10520"/>
                      <a:pt x="14159" y="10170"/>
                    </a:cubicBezTo>
                    <a:lnTo>
                      <a:pt x="18147" y="3191"/>
                    </a:lnTo>
                    <a:lnTo>
                      <a:pt x="13510" y="1"/>
                    </a:lnTo>
                    <a:close/>
                  </a:path>
                </a:pathLst>
              </a:custGeom>
              <a:solidFill>
                <a:srgbClr val="455E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46"/>
              <p:cNvSpPr/>
              <p:nvPr/>
            </p:nvSpPr>
            <p:spPr>
              <a:xfrm>
                <a:off x="1232270" y="4014739"/>
                <a:ext cx="87785" cy="124652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3540" extrusionOk="0">
                    <a:moveTo>
                      <a:pt x="2493" y="0"/>
                    </a:moveTo>
                    <a:cubicBezTo>
                      <a:pt x="2044" y="17"/>
                      <a:pt x="1612" y="133"/>
                      <a:pt x="1246" y="382"/>
                    </a:cubicBezTo>
                    <a:cubicBezTo>
                      <a:pt x="449" y="881"/>
                      <a:pt x="0" y="1878"/>
                      <a:pt x="183" y="2792"/>
                    </a:cubicBezTo>
                    <a:cubicBezTo>
                      <a:pt x="233" y="3058"/>
                      <a:pt x="333" y="3307"/>
                      <a:pt x="465" y="3540"/>
                    </a:cubicBezTo>
                    <a:lnTo>
                      <a:pt x="2493" y="0"/>
                    </a:lnTo>
                    <a:close/>
                  </a:path>
                </a:pathLst>
              </a:custGeom>
              <a:solidFill>
                <a:srgbClr val="E3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46"/>
              <p:cNvSpPr/>
              <p:nvPr/>
            </p:nvSpPr>
            <p:spPr>
              <a:xfrm>
                <a:off x="713225" y="3847335"/>
                <a:ext cx="238177" cy="206909"/>
              </a:xfrm>
              <a:custGeom>
                <a:avLst/>
                <a:gdLst/>
                <a:ahLst/>
                <a:cxnLst/>
                <a:rect l="l" t="t" r="r" b="b"/>
                <a:pathLst>
                  <a:path w="6764" h="5876" extrusionOk="0">
                    <a:moveTo>
                      <a:pt x="2302" y="1"/>
                    </a:moveTo>
                    <a:cubicBezTo>
                      <a:pt x="1732" y="1"/>
                      <a:pt x="1144" y="161"/>
                      <a:pt x="582" y="583"/>
                    </a:cubicBezTo>
                    <a:cubicBezTo>
                      <a:pt x="1" y="1015"/>
                      <a:pt x="51" y="1929"/>
                      <a:pt x="649" y="2328"/>
                    </a:cubicBezTo>
                    <a:lnTo>
                      <a:pt x="5817" y="5851"/>
                    </a:lnTo>
                    <a:cubicBezTo>
                      <a:pt x="5900" y="5868"/>
                      <a:pt x="5979" y="5876"/>
                      <a:pt x="6058" y="5876"/>
                    </a:cubicBezTo>
                    <a:cubicBezTo>
                      <a:pt x="6137" y="5876"/>
                      <a:pt x="6216" y="5868"/>
                      <a:pt x="6299" y="5851"/>
                    </a:cubicBezTo>
                    <a:cubicBezTo>
                      <a:pt x="6764" y="4688"/>
                      <a:pt x="6598" y="3342"/>
                      <a:pt x="6066" y="2195"/>
                    </a:cubicBezTo>
                    <a:cubicBezTo>
                      <a:pt x="5983" y="1996"/>
                      <a:pt x="5883" y="1813"/>
                      <a:pt x="5767" y="1597"/>
                    </a:cubicBezTo>
                    <a:cubicBezTo>
                      <a:pt x="5507" y="1386"/>
                      <a:pt x="3979" y="1"/>
                      <a:pt x="2302" y="1"/>
                    </a:cubicBezTo>
                    <a:close/>
                  </a:path>
                </a:pathLst>
              </a:custGeom>
              <a:solidFill>
                <a:srgbClr val="E3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46"/>
              <p:cNvSpPr/>
              <p:nvPr/>
            </p:nvSpPr>
            <p:spPr>
              <a:xfrm>
                <a:off x="1112192" y="3884063"/>
                <a:ext cx="82362" cy="71481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30" extrusionOk="0">
                    <a:moveTo>
                      <a:pt x="267" y="1"/>
                    </a:moveTo>
                    <a:cubicBezTo>
                      <a:pt x="88" y="1"/>
                      <a:pt x="1" y="303"/>
                      <a:pt x="203" y="404"/>
                    </a:cubicBezTo>
                    <a:cubicBezTo>
                      <a:pt x="918" y="737"/>
                      <a:pt x="1466" y="1269"/>
                      <a:pt x="1865" y="1933"/>
                    </a:cubicBezTo>
                    <a:cubicBezTo>
                      <a:pt x="1907" y="2001"/>
                      <a:pt x="1973" y="2030"/>
                      <a:pt x="2040" y="2030"/>
                    </a:cubicBezTo>
                    <a:cubicBezTo>
                      <a:pt x="2187" y="2030"/>
                      <a:pt x="2338" y="1893"/>
                      <a:pt x="2247" y="1734"/>
                    </a:cubicBezTo>
                    <a:cubicBezTo>
                      <a:pt x="1782" y="969"/>
                      <a:pt x="1150" y="388"/>
                      <a:pt x="353" y="22"/>
                    </a:cubicBezTo>
                    <a:cubicBezTo>
                      <a:pt x="322" y="7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46"/>
              <p:cNvSpPr/>
              <p:nvPr/>
            </p:nvSpPr>
            <p:spPr>
              <a:xfrm>
                <a:off x="1076873" y="3905156"/>
                <a:ext cx="73665" cy="85848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2438" extrusionOk="0">
                    <a:moveTo>
                      <a:pt x="310" y="0"/>
                    </a:moveTo>
                    <a:cubicBezTo>
                      <a:pt x="136" y="0"/>
                      <a:pt x="1" y="247"/>
                      <a:pt x="192" y="370"/>
                    </a:cubicBezTo>
                    <a:cubicBezTo>
                      <a:pt x="924" y="786"/>
                      <a:pt x="1439" y="1451"/>
                      <a:pt x="1638" y="2281"/>
                    </a:cubicBezTo>
                    <a:cubicBezTo>
                      <a:pt x="1667" y="2388"/>
                      <a:pt x="1759" y="2437"/>
                      <a:pt x="1850" y="2437"/>
                    </a:cubicBezTo>
                    <a:cubicBezTo>
                      <a:pt x="1972" y="2437"/>
                      <a:pt x="2092" y="2350"/>
                      <a:pt x="2054" y="2198"/>
                    </a:cubicBezTo>
                    <a:cubicBezTo>
                      <a:pt x="1838" y="1284"/>
                      <a:pt x="1256" y="503"/>
                      <a:pt x="425" y="38"/>
                    </a:cubicBezTo>
                    <a:cubicBezTo>
                      <a:pt x="387" y="12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46"/>
              <p:cNvSpPr/>
              <p:nvPr/>
            </p:nvSpPr>
            <p:spPr>
              <a:xfrm>
                <a:off x="1037646" y="3918994"/>
                <a:ext cx="58065" cy="87890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2496" extrusionOk="0">
                    <a:moveTo>
                      <a:pt x="306" y="0"/>
                    </a:moveTo>
                    <a:cubicBezTo>
                      <a:pt x="134" y="0"/>
                      <a:pt x="0" y="257"/>
                      <a:pt x="176" y="393"/>
                    </a:cubicBezTo>
                    <a:cubicBezTo>
                      <a:pt x="791" y="875"/>
                      <a:pt x="1157" y="1556"/>
                      <a:pt x="1223" y="2320"/>
                    </a:cubicBezTo>
                    <a:cubicBezTo>
                      <a:pt x="1230" y="2441"/>
                      <a:pt x="1311" y="2495"/>
                      <a:pt x="1399" y="2495"/>
                    </a:cubicBezTo>
                    <a:cubicBezTo>
                      <a:pt x="1516" y="2495"/>
                      <a:pt x="1648" y="2399"/>
                      <a:pt x="1639" y="2237"/>
                    </a:cubicBezTo>
                    <a:cubicBezTo>
                      <a:pt x="1556" y="1373"/>
                      <a:pt x="1124" y="576"/>
                      <a:pt x="426" y="44"/>
                    </a:cubicBezTo>
                    <a:cubicBezTo>
                      <a:pt x="386" y="13"/>
                      <a:pt x="345" y="0"/>
                      <a:pt x="3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46"/>
              <p:cNvSpPr/>
              <p:nvPr/>
            </p:nvSpPr>
            <p:spPr>
              <a:xfrm>
                <a:off x="1005320" y="3912445"/>
                <a:ext cx="35635" cy="82221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2335" extrusionOk="0">
                    <a:moveTo>
                      <a:pt x="286" y="1"/>
                    </a:moveTo>
                    <a:cubicBezTo>
                      <a:pt x="148" y="1"/>
                      <a:pt x="1" y="137"/>
                      <a:pt x="81" y="296"/>
                    </a:cubicBezTo>
                    <a:cubicBezTo>
                      <a:pt x="413" y="845"/>
                      <a:pt x="579" y="1476"/>
                      <a:pt x="563" y="2124"/>
                    </a:cubicBezTo>
                    <a:cubicBezTo>
                      <a:pt x="545" y="2264"/>
                      <a:pt x="651" y="2335"/>
                      <a:pt x="761" y="2335"/>
                    </a:cubicBezTo>
                    <a:cubicBezTo>
                      <a:pt x="860" y="2335"/>
                      <a:pt x="962" y="2276"/>
                      <a:pt x="978" y="2158"/>
                    </a:cubicBezTo>
                    <a:cubicBezTo>
                      <a:pt x="1011" y="1426"/>
                      <a:pt x="829" y="728"/>
                      <a:pt x="446" y="97"/>
                    </a:cubicBezTo>
                    <a:cubicBezTo>
                      <a:pt x="410" y="29"/>
                      <a:pt x="349" y="1"/>
                      <a:pt x="2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46"/>
              <p:cNvSpPr/>
              <p:nvPr/>
            </p:nvSpPr>
            <p:spPr>
              <a:xfrm>
                <a:off x="713225" y="3864343"/>
                <a:ext cx="508539" cy="357407"/>
              </a:xfrm>
              <a:custGeom>
                <a:avLst/>
                <a:gdLst/>
                <a:ahLst/>
                <a:cxnLst/>
                <a:rect l="l" t="t" r="r" b="b"/>
                <a:pathLst>
                  <a:path w="14442" h="10150" extrusionOk="0">
                    <a:moveTo>
                      <a:pt x="732" y="1"/>
                    </a:moveTo>
                    <a:cubicBezTo>
                      <a:pt x="665" y="17"/>
                      <a:pt x="632" y="51"/>
                      <a:pt x="582" y="84"/>
                    </a:cubicBezTo>
                    <a:cubicBezTo>
                      <a:pt x="1" y="516"/>
                      <a:pt x="51" y="1430"/>
                      <a:pt x="649" y="1812"/>
                    </a:cubicBezTo>
                    <a:lnTo>
                      <a:pt x="12597" y="9954"/>
                    </a:lnTo>
                    <a:cubicBezTo>
                      <a:pt x="12783" y="10087"/>
                      <a:pt x="12998" y="10149"/>
                      <a:pt x="13211" y="10149"/>
                    </a:cubicBezTo>
                    <a:cubicBezTo>
                      <a:pt x="13585" y="10149"/>
                      <a:pt x="13951" y="9955"/>
                      <a:pt x="14142" y="9605"/>
                    </a:cubicBezTo>
                    <a:lnTo>
                      <a:pt x="14441" y="9090"/>
                    </a:lnTo>
                    <a:cubicBezTo>
                      <a:pt x="9722" y="6016"/>
                      <a:pt x="5435" y="3158"/>
                      <a:pt x="7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46"/>
              <p:cNvSpPr/>
              <p:nvPr/>
            </p:nvSpPr>
            <p:spPr>
              <a:xfrm>
                <a:off x="906335" y="4096082"/>
                <a:ext cx="643086" cy="377760"/>
              </a:xfrm>
              <a:custGeom>
                <a:avLst/>
                <a:gdLst/>
                <a:ahLst/>
                <a:cxnLst/>
                <a:rect l="l" t="t" r="r" b="b"/>
                <a:pathLst>
                  <a:path w="18263" h="10728" extrusionOk="0">
                    <a:moveTo>
                      <a:pt x="13344" y="0"/>
                    </a:moveTo>
                    <a:lnTo>
                      <a:pt x="10685" y="2808"/>
                    </a:lnTo>
                    <a:lnTo>
                      <a:pt x="5800" y="2310"/>
                    </a:lnTo>
                    <a:cubicBezTo>
                      <a:pt x="5800" y="2310"/>
                      <a:pt x="4172" y="946"/>
                      <a:pt x="2446" y="946"/>
                    </a:cubicBezTo>
                    <a:cubicBezTo>
                      <a:pt x="1801" y="946"/>
                      <a:pt x="1142" y="1137"/>
                      <a:pt x="549" y="1662"/>
                    </a:cubicBezTo>
                    <a:cubicBezTo>
                      <a:pt x="0" y="2144"/>
                      <a:pt x="117" y="3024"/>
                      <a:pt x="748" y="3407"/>
                    </a:cubicBezTo>
                    <a:lnTo>
                      <a:pt x="13294" y="10585"/>
                    </a:lnTo>
                    <a:cubicBezTo>
                      <a:pt x="13468" y="10682"/>
                      <a:pt x="13656" y="10728"/>
                      <a:pt x="13841" y="10728"/>
                    </a:cubicBezTo>
                    <a:cubicBezTo>
                      <a:pt x="14257" y="10728"/>
                      <a:pt x="14656" y="10499"/>
                      <a:pt x="14840" y="10120"/>
                    </a:cubicBezTo>
                    <a:lnTo>
                      <a:pt x="18263" y="2842"/>
                    </a:lnTo>
                    <a:lnTo>
                      <a:pt x="13344" y="0"/>
                    </a:lnTo>
                    <a:close/>
                  </a:path>
                </a:pathLst>
              </a:custGeom>
              <a:solidFill>
                <a:srgbClr val="455E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46"/>
              <p:cNvSpPr/>
              <p:nvPr/>
            </p:nvSpPr>
            <p:spPr>
              <a:xfrm>
                <a:off x="1438232" y="4255211"/>
                <a:ext cx="81939" cy="129934"/>
              </a:xfrm>
              <a:custGeom>
                <a:avLst/>
                <a:gdLst/>
                <a:ahLst/>
                <a:cxnLst/>
                <a:rect l="l" t="t" r="r" b="b"/>
                <a:pathLst>
                  <a:path w="2327" h="3690" extrusionOk="0">
                    <a:moveTo>
                      <a:pt x="2327" y="1"/>
                    </a:moveTo>
                    <a:lnTo>
                      <a:pt x="2327" y="1"/>
                    </a:lnTo>
                    <a:cubicBezTo>
                      <a:pt x="1895" y="51"/>
                      <a:pt x="1479" y="217"/>
                      <a:pt x="1130" y="466"/>
                    </a:cubicBezTo>
                    <a:cubicBezTo>
                      <a:pt x="383" y="1031"/>
                      <a:pt x="0" y="2061"/>
                      <a:pt x="250" y="2959"/>
                    </a:cubicBezTo>
                    <a:cubicBezTo>
                      <a:pt x="333" y="3225"/>
                      <a:pt x="432" y="3457"/>
                      <a:pt x="582" y="3690"/>
                    </a:cubicBezTo>
                    <a:lnTo>
                      <a:pt x="2327" y="1"/>
                    </a:lnTo>
                    <a:close/>
                  </a:path>
                </a:pathLst>
              </a:custGeom>
              <a:solidFill>
                <a:srgbClr val="E3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46"/>
              <p:cNvSpPr/>
              <p:nvPr/>
            </p:nvSpPr>
            <p:spPr>
              <a:xfrm>
                <a:off x="906335" y="4129077"/>
                <a:ext cx="246382" cy="196380"/>
              </a:xfrm>
              <a:custGeom>
                <a:avLst/>
                <a:gdLst/>
                <a:ahLst/>
                <a:cxnLst/>
                <a:rect l="l" t="t" r="r" b="b"/>
                <a:pathLst>
                  <a:path w="6997" h="5577" extrusionOk="0">
                    <a:moveTo>
                      <a:pt x="2463" y="1"/>
                    </a:moveTo>
                    <a:cubicBezTo>
                      <a:pt x="1816" y="1"/>
                      <a:pt x="1152" y="194"/>
                      <a:pt x="549" y="725"/>
                    </a:cubicBezTo>
                    <a:cubicBezTo>
                      <a:pt x="0" y="1207"/>
                      <a:pt x="100" y="2087"/>
                      <a:pt x="748" y="2470"/>
                    </a:cubicBezTo>
                    <a:lnTo>
                      <a:pt x="6149" y="5577"/>
                    </a:lnTo>
                    <a:cubicBezTo>
                      <a:pt x="6315" y="5577"/>
                      <a:pt x="6464" y="5560"/>
                      <a:pt x="6631" y="5544"/>
                    </a:cubicBezTo>
                    <a:cubicBezTo>
                      <a:pt x="6996" y="4331"/>
                      <a:pt x="6730" y="3001"/>
                      <a:pt x="6132" y="1905"/>
                    </a:cubicBezTo>
                    <a:cubicBezTo>
                      <a:pt x="6032" y="1722"/>
                      <a:pt x="5899" y="1506"/>
                      <a:pt x="5783" y="1340"/>
                    </a:cubicBezTo>
                    <a:cubicBezTo>
                      <a:pt x="5524" y="1151"/>
                      <a:pt x="4043" y="1"/>
                      <a:pt x="2463" y="1"/>
                    </a:cubicBezTo>
                    <a:close/>
                  </a:path>
                </a:pathLst>
              </a:custGeom>
              <a:solidFill>
                <a:srgbClr val="E3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46"/>
              <p:cNvSpPr/>
              <p:nvPr/>
            </p:nvSpPr>
            <p:spPr>
              <a:xfrm>
                <a:off x="1304034" y="4140556"/>
                <a:ext cx="86235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2449" h="1880" extrusionOk="0">
                    <a:moveTo>
                      <a:pt x="246" y="1"/>
                    </a:moveTo>
                    <a:cubicBezTo>
                      <a:pt x="55" y="1"/>
                      <a:pt x="0" y="327"/>
                      <a:pt x="222" y="415"/>
                    </a:cubicBezTo>
                    <a:cubicBezTo>
                      <a:pt x="953" y="681"/>
                      <a:pt x="1551" y="1163"/>
                      <a:pt x="1984" y="1795"/>
                    </a:cubicBezTo>
                    <a:cubicBezTo>
                      <a:pt x="2028" y="1854"/>
                      <a:pt x="2093" y="1880"/>
                      <a:pt x="2156" y="1880"/>
                    </a:cubicBezTo>
                    <a:cubicBezTo>
                      <a:pt x="2305" y="1880"/>
                      <a:pt x="2449" y="1741"/>
                      <a:pt x="2333" y="1579"/>
                    </a:cubicBezTo>
                    <a:cubicBezTo>
                      <a:pt x="1834" y="847"/>
                      <a:pt x="1153" y="332"/>
                      <a:pt x="322" y="17"/>
                    </a:cubicBezTo>
                    <a:cubicBezTo>
                      <a:pt x="295" y="6"/>
                      <a:pt x="269" y="1"/>
                      <a:pt x="2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46"/>
              <p:cNvSpPr/>
              <p:nvPr/>
            </p:nvSpPr>
            <p:spPr>
              <a:xfrm>
                <a:off x="1269596" y="4163903"/>
                <a:ext cx="79721" cy="81235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307" extrusionOk="0">
                    <a:moveTo>
                      <a:pt x="346" y="1"/>
                    </a:moveTo>
                    <a:cubicBezTo>
                      <a:pt x="141" y="1"/>
                      <a:pt x="1" y="282"/>
                      <a:pt x="220" y="384"/>
                    </a:cubicBezTo>
                    <a:cubicBezTo>
                      <a:pt x="984" y="733"/>
                      <a:pt x="1549" y="1348"/>
                      <a:pt x="1815" y="2162"/>
                    </a:cubicBezTo>
                    <a:cubicBezTo>
                      <a:pt x="1848" y="2263"/>
                      <a:pt x="1933" y="2306"/>
                      <a:pt x="2017" y="2306"/>
                    </a:cubicBezTo>
                    <a:cubicBezTo>
                      <a:pt x="2142" y="2306"/>
                      <a:pt x="2263" y="2211"/>
                      <a:pt x="2214" y="2062"/>
                    </a:cubicBezTo>
                    <a:cubicBezTo>
                      <a:pt x="1898" y="1165"/>
                      <a:pt x="1283" y="434"/>
                      <a:pt x="436" y="18"/>
                    </a:cubicBezTo>
                    <a:cubicBezTo>
                      <a:pt x="405" y="6"/>
                      <a:pt x="375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46"/>
              <p:cNvSpPr/>
              <p:nvPr/>
            </p:nvSpPr>
            <p:spPr>
              <a:xfrm>
                <a:off x="1232023" y="4181721"/>
                <a:ext cx="62995" cy="84158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2390" extrusionOk="0">
                    <a:moveTo>
                      <a:pt x="273" y="0"/>
                    </a:moveTo>
                    <a:cubicBezTo>
                      <a:pt x="109" y="0"/>
                      <a:pt x="0" y="257"/>
                      <a:pt x="190" y="393"/>
                    </a:cubicBezTo>
                    <a:cubicBezTo>
                      <a:pt x="838" y="825"/>
                      <a:pt x="1253" y="1473"/>
                      <a:pt x="1370" y="2238"/>
                    </a:cubicBezTo>
                    <a:cubicBezTo>
                      <a:pt x="1390" y="2344"/>
                      <a:pt x="1463" y="2389"/>
                      <a:pt x="1541" y="2389"/>
                    </a:cubicBezTo>
                    <a:cubicBezTo>
                      <a:pt x="1659" y="2389"/>
                      <a:pt x="1789" y="2287"/>
                      <a:pt x="1769" y="2138"/>
                    </a:cubicBezTo>
                    <a:cubicBezTo>
                      <a:pt x="1619" y="1257"/>
                      <a:pt x="1121" y="509"/>
                      <a:pt x="389" y="44"/>
                    </a:cubicBezTo>
                    <a:cubicBezTo>
                      <a:pt x="350" y="13"/>
                      <a:pt x="310" y="0"/>
                      <a:pt x="2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46"/>
              <p:cNvSpPr/>
              <p:nvPr/>
            </p:nvSpPr>
            <p:spPr>
              <a:xfrm>
                <a:off x="1198958" y="4177389"/>
                <a:ext cx="40354" cy="80813"/>
              </a:xfrm>
              <a:custGeom>
                <a:avLst/>
                <a:gdLst/>
                <a:ahLst/>
                <a:cxnLst/>
                <a:rect l="l" t="t" r="r" b="b"/>
                <a:pathLst>
                  <a:path w="1146" h="2295" extrusionOk="0">
                    <a:moveTo>
                      <a:pt x="286" y="0"/>
                    </a:moveTo>
                    <a:cubicBezTo>
                      <a:pt x="133" y="0"/>
                      <a:pt x="0" y="150"/>
                      <a:pt x="115" y="300"/>
                    </a:cubicBezTo>
                    <a:cubicBezTo>
                      <a:pt x="481" y="848"/>
                      <a:pt x="697" y="1447"/>
                      <a:pt x="730" y="2095"/>
                    </a:cubicBezTo>
                    <a:cubicBezTo>
                      <a:pt x="730" y="2228"/>
                      <a:pt x="834" y="2294"/>
                      <a:pt x="938" y="2294"/>
                    </a:cubicBezTo>
                    <a:cubicBezTo>
                      <a:pt x="1042" y="2294"/>
                      <a:pt x="1146" y="2228"/>
                      <a:pt x="1146" y="2095"/>
                    </a:cubicBezTo>
                    <a:cubicBezTo>
                      <a:pt x="1129" y="1363"/>
                      <a:pt x="896" y="682"/>
                      <a:pt x="481" y="101"/>
                    </a:cubicBezTo>
                    <a:cubicBezTo>
                      <a:pt x="425" y="29"/>
                      <a:pt x="353" y="0"/>
                      <a:pt x="2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46"/>
              <p:cNvSpPr/>
              <p:nvPr/>
            </p:nvSpPr>
            <p:spPr>
              <a:xfrm>
                <a:off x="905736" y="4150486"/>
                <a:ext cx="531357" cy="323356"/>
              </a:xfrm>
              <a:custGeom>
                <a:avLst/>
                <a:gdLst/>
                <a:ahLst/>
                <a:cxnLst/>
                <a:rect l="l" t="t" r="r" b="b"/>
                <a:pathLst>
                  <a:path w="15090" h="9183" extrusionOk="0">
                    <a:moveTo>
                      <a:pt x="665" y="0"/>
                    </a:moveTo>
                    <a:cubicBezTo>
                      <a:pt x="632" y="50"/>
                      <a:pt x="582" y="67"/>
                      <a:pt x="549" y="117"/>
                    </a:cubicBezTo>
                    <a:cubicBezTo>
                      <a:pt x="1" y="599"/>
                      <a:pt x="100" y="1479"/>
                      <a:pt x="749" y="1862"/>
                    </a:cubicBezTo>
                    <a:lnTo>
                      <a:pt x="13295" y="9040"/>
                    </a:lnTo>
                    <a:cubicBezTo>
                      <a:pt x="13469" y="9137"/>
                      <a:pt x="13655" y="9183"/>
                      <a:pt x="13838" y="9183"/>
                    </a:cubicBezTo>
                    <a:cubicBezTo>
                      <a:pt x="14250" y="9183"/>
                      <a:pt x="14644" y="8954"/>
                      <a:pt x="14840" y="8575"/>
                    </a:cubicBezTo>
                    <a:lnTo>
                      <a:pt x="15089" y="8027"/>
                    </a:lnTo>
                    <a:cubicBezTo>
                      <a:pt x="10121" y="5318"/>
                      <a:pt x="5584" y="2792"/>
                      <a:pt x="6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46"/>
              <p:cNvSpPr/>
              <p:nvPr/>
            </p:nvSpPr>
            <p:spPr>
              <a:xfrm>
                <a:off x="1710326" y="1823276"/>
                <a:ext cx="1541286" cy="1355857"/>
              </a:xfrm>
              <a:custGeom>
                <a:avLst/>
                <a:gdLst/>
                <a:ahLst/>
                <a:cxnLst/>
                <a:rect l="l" t="t" r="r" b="b"/>
                <a:pathLst>
                  <a:path w="43771" h="38505" extrusionOk="0">
                    <a:moveTo>
                      <a:pt x="24266" y="0"/>
                    </a:moveTo>
                    <a:cubicBezTo>
                      <a:pt x="23725" y="0"/>
                      <a:pt x="23197" y="22"/>
                      <a:pt x="22700" y="53"/>
                    </a:cubicBezTo>
                    <a:cubicBezTo>
                      <a:pt x="21320" y="136"/>
                      <a:pt x="19925" y="518"/>
                      <a:pt x="18861" y="1415"/>
                    </a:cubicBezTo>
                    <a:cubicBezTo>
                      <a:pt x="18324" y="1138"/>
                      <a:pt x="17719" y="1015"/>
                      <a:pt x="17107" y="1015"/>
                    </a:cubicBezTo>
                    <a:cubicBezTo>
                      <a:pt x="16582" y="1015"/>
                      <a:pt x="16052" y="1105"/>
                      <a:pt x="15554" y="1266"/>
                    </a:cubicBezTo>
                    <a:cubicBezTo>
                      <a:pt x="14125" y="1748"/>
                      <a:pt x="13361" y="2413"/>
                      <a:pt x="12563" y="3592"/>
                    </a:cubicBezTo>
                    <a:cubicBezTo>
                      <a:pt x="11732" y="4839"/>
                      <a:pt x="10320" y="5154"/>
                      <a:pt x="9057" y="5769"/>
                    </a:cubicBezTo>
                    <a:cubicBezTo>
                      <a:pt x="6298" y="7165"/>
                      <a:pt x="4786" y="10638"/>
                      <a:pt x="5617" y="13612"/>
                    </a:cubicBezTo>
                    <a:cubicBezTo>
                      <a:pt x="5800" y="14277"/>
                      <a:pt x="6082" y="14942"/>
                      <a:pt x="5983" y="15623"/>
                    </a:cubicBezTo>
                    <a:cubicBezTo>
                      <a:pt x="5800" y="17052"/>
                      <a:pt x="4205" y="17717"/>
                      <a:pt x="3041" y="18548"/>
                    </a:cubicBezTo>
                    <a:cubicBezTo>
                      <a:pt x="898" y="20110"/>
                      <a:pt x="0" y="23417"/>
                      <a:pt x="1579" y="25527"/>
                    </a:cubicBezTo>
                    <a:cubicBezTo>
                      <a:pt x="2510" y="26773"/>
                      <a:pt x="4205" y="27604"/>
                      <a:pt x="4387" y="29166"/>
                    </a:cubicBezTo>
                    <a:cubicBezTo>
                      <a:pt x="4470" y="29831"/>
                      <a:pt x="4238" y="30496"/>
                      <a:pt x="4088" y="31160"/>
                    </a:cubicBezTo>
                    <a:cubicBezTo>
                      <a:pt x="3490" y="34234"/>
                      <a:pt x="5501" y="37574"/>
                      <a:pt x="8475" y="38505"/>
                    </a:cubicBezTo>
                    <a:lnTo>
                      <a:pt x="33119" y="34484"/>
                    </a:lnTo>
                    <a:cubicBezTo>
                      <a:pt x="34155" y="35165"/>
                      <a:pt x="35384" y="35495"/>
                      <a:pt x="36619" y="35495"/>
                    </a:cubicBezTo>
                    <a:cubicBezTo>
                      <a:pt x="38394" y="35495"/>
                      <a:pt x="40182" y="34814"/>
                      <a:pt x="41427" y="33520"/>
                    </a:cubicBezTo>
                    <a:cubicBezTo>
                      <a:pt x="43504" y="31343"/>
                      <a:pt x="43770" y="27621"/>
                      <a:pt x="41976" y="25195"/>
                    </a:cubicBezTo>
                    <a:cubicBezTo>
                      <a:pt x="41228" y="24164"/>
                      <a:pt x="40131" y="23284"/>
                      <a:pt x="39799" y="22037"/>
                    </a:cubicBezTo>
                    <a:cubicBezTo>
                      <a:pt x="39234" y="19993"/>
                      <a:pt x="40945" y="17950"/>
                      <a:pt x="40929" y="15806"/>
                    </a:cubicBezTo>
                    <a:cubicBezTo>
                      <a:pt x="40879" y="12699"/>
                      <a:pt x="37522" y="11801"/>
                      <a:pt x="35362" y="10372"/>
                    </a:cubicBezTo>
                    <a:cubicBezTo>
                      <a:pt x="33916" y="9408"/>
                      <a:pt x="33567" y="8644"/>
                      <a:pt x="33335" y="7049"/>
                    </a:cubicBezTo>
                    <a:cubicBezTo>
                      <a:pt x="33052" y="5038"/>
                      <a:pt x="31640" y="2977"/>
                      <a:pt x="30144" y="1665"/>
                    </a:cubicBezTo>
                    <a:cubicBezTo>
                      <a:pt x="28615" y="320"/>
                      <a:pt x="26343" y="0"/>
                      <a:pt x="24266" y="0"/>
                    </a:cubicBezTo>
                    <a:close/>
                  </a:path>
                </a:pathLst>
              </a:custGeom>
              <a:solidFill>
                <a:srgbClr val="6FA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46"/>
              <p:cNvSpPr/>
              <p:nvPr/>
            </p:nvSpPr>
            <p:spPr>
              <a:xfrm>
                <a:off x="1877660" y="1922225"/>
                <a:ext cx="767738" cy="1178950"/>
              </a:xfrm>
              <a:custGeom>
                <a:avLst/>
                <a:gdLst/>
                <a:ahLst/>
                <a:cxnLst/>
                <a:rect l="l" t="t" r="r" b="b"/>
                <a:pathLst>
                  <a:path w="21803" h="33481" extrusionOk="0">
                    <a:moveTo>
                      <a:pt x="13057" y="0"/>
                    </a:moveTo>
                    <a:cubicBezTo>
                      <a:pt x="10736" y="0"/>
                      <a:pt x="8531" y="1629"/>
                      <a:pt x="7811" y="3823"/>
                    </a:cubicBezTo>
                    <a:cubicBezTo>
                      <a:pt x="7612" y="4471"/>
                      <a:pt x="7512" y="5169"/>
                      <a:pt x="7030" y="5668"/>
                    </a:cubicBezTo>
                    <a:cubicBezTo>
                      <a:pt x="6216" y="6499"/>
                      <a:pt x="4886" y="6216"/>
                      <a:pt x="4039" y="6914"/>
                    </a:cubicBezTo>
                    <a:cubicBezTo>
                      <a:pt x="3142" y="7662"/>
                      <a:pt x="2627" y="8991"/>
                      <a:pt x="2627" y="10154"/>
                    </a:cubicBezTo>
                    <a:cubicBezTo>
                      <a:pt x="2610" y="11251"/>
                      <a:pt x="2959" y="12331"/>
                      <a:pt x="3391" y="13328"/>
                    </a:cubicBezTo>
                    <a:cubicBezTo>
                      <a:pt x="3707" y="14059"/>
                      <a:pt x="4105" y="14874"/>
                      <a:pt x="3773" y="15605"/>
                    </a:cubicBezTo>
                    <a:cubicBezTo>
                      <a:pt x="3607" y="15970"/>
                      <a:pt x="3275" y="16236"/>
                      <a:pt x="2942" y="16519"/>
                    </a:cubicBezTo>
                    <a:cubicBezTo>
                      <a:pt x="2311" y="17017"/>
                      <a:pt x="1463" y="17483"/>
                      <a:pt x="998" y="18131"/>
                    </a:cubicBezTo>
                    <a:cubicBezTo>
                      <a:pt x="549" y="18762"/>
                      <a:pt x="234" y="19726"/>
                      <a:pt x="134" y="20474"/>
                    </a:cubicBezTo>
                    <a:cubicBezTo>
                      <a:pt x="1" y="21338"/>
                      <a:pt x="151" y="22252"/>
                      <a:pt x="699" y="22916"/>
                    </a:cubicBezTo>
                    <a:cubicBezTo>
                      <a:pt x="1413" y="23780"/>
                      <a:pt x="2726" y="24113"/>
                      <a:pt x="3142" y="25160"/>
                    </a:cubicBezTo>
                    <a:cubicBezTo>
                      <a:pt x="3457" y="25957"/>
                      <a:pt x="3075" y="26788"/>
                      <a:pt x="2859" y="27569"/>
                    </a:cubicBezTo>
                    <a:cubicBezTo>
                      <a:pt x="2627" y="28367"/>
                      <a:pt x="2527" y="29198"/>
                      <a:pt x="2710" y="30029"/>
                    </a:cubicBezTo>
                    <a:cubicBezTo>
                      <a:pt x="3025" y="31491"/>
                      <a:pt x="4205" y="32970"/>
                      <a:pt x="5651" y="33352"/>
                    </a:cubicBezTo>
                    <a:cubicBezTo>
                      <a:pt x="5969" y="33440"/>
                      <a:pt x="6270" y="33480"/>
                      <a:pt x="6557" y="33480"/>
                    </a:cubicBezTo>
                    <a:cubicBezTo>
                      <a:pt x="9470" y="33480"/>
                      <a:pt x="10812" y="29260"/>
                      <a:pt x="12265" y="27353"/>
                    </a:cubicBezTo>
                    <a:cubicBezTo>
                      <a:pt x="13095" y="26273"/>
                      <a:pt x="14292" y="25492"/>
                      <a:pt x="15621" y="25176"/>
                    </a:cubicBezTo>
                    <a:cubicBezTo>
                      <a:pt x="16951" y="24861"/>
                      <a:pt x="18396" y="25010"/>
                      <a:pt x="19643" y="24495"/>
                    </a:cubicBezTo>
                    <a:cubicBezTo>
                      <a:pt x="20590" y="24096"/>
                      <a:pt x="21321" y="23332"/>
                      <a:pt x="21803" y="22385"/>
                    </a:cubicBezTo>
                    <a:cubicBezTo>
                      <a:pt x="21803" y="22285"/>
                      <a:pt x="21803" y="22202"/>
                      <a:pt x="21770" y="22102"/>
                    </a:cubicBezTo>
                    <a:cubicBezTo>
                      <a:pt x="21653" y="19975"/>
                      <a:pt x="21271" y="17848"/>
                      <a:pt x="21338" y="15705"/>
                    </a:cubicBezTo>
                    <a:cubicBezTo>
                      <a:pt x="21254" y="15522"/>
                      <a:pt x="21155" y="15356"/>
                      <a:pt x="21055" y="15156"/>
                    </a:cubicBezTo>
                    <a:lnTo>
                      <a:pt x="13162" y="1"/>
                    </a:lnTo>
                    <a:cubicBezTo>
                      <a:pt x="13127" y="1"/>
                      <a:pt x="13092" y="0"/>
                      <a:pt x="13057" y="0"/>
                    </a:cubicBezTo>
                    <a:close/>
                  </a:path>
                </a:pathLst>
              </a:custGeom>
              <a:solidFill>
                <a:srgbClr val="455E70">
                  <a:alpha val="408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46"/>
              <p:cNvSpPr/>
              <p:nvPr/>
            </p:nvSpPr>
            <p:spPr>
              <a:xfrm>
                <a:off x="2115843" y="2238405"/>
                <a:ext cx="111201" cy="235290"/>
              </a:xfrm>
              <a:custGeom>
                <a:avLst/>
                <a:gdLst/>
                <a:ahLst/>
                <a:cxnLst/>
                <a:rect l="l" t="t" r="r" b="b"/>
                <a:pathLst>
                  <a:path w="3158" h="6682" extrusionOk="0">
                    <a:moveTo>
                      <a:pt x="2014" y="0"/>
                    </a:moveTo>
                    <a:cubicBezTo>
                      <a:pt x="1414" y="0"/>
                      <a:pt x="828" y="334"/>
                      <a:pt x="499" y="843"/>
                    </a:cubicBezTo>
                    <a:cubicBezTo>
                      <a:pt x="117" y="1408"/>
                      <a:pt x="0" y="2106"/>
                      <a:pt x="83" y="2771"/>
                    </a:cubicBezTo>
                    <a:cubicBezTo>
                      <a:pt x="166" y="3435"/>
                      <a:pt x="416" y="4083"/>
                      <a:pt x="698" y="4682"/>
                    </a:cubicBezTo>
                    <a:cubicBezTo>
                      <a:pt x="947" y="5180"/>
                      <a:pt x="1246" y="5679"/>
                      <a:pt x="1629" y="6077"/>
                    </a:cubicBezTo>
                    <a:cubicBezTo>
                      <a:pt x="2010" y="6429"/>
                      <a:pt x="2505" y="6682"/>
                      <a:pt x="3021" y="6682"/>
                    </a:cubicBezTo>
                    <a:cubicBezTo>
                      <a:pt x="3066" y="6682"/>
                      <a:pt x="3112" y="6680"/>
                      <a:pt x="3157" y="6676"/>
                    </a:cubicBezTo>
                    <a:lnTo>
                      <a:pt x="2210" y="12"/>
                    </a:lnTo>
                    <a:cubicBezTo>
                      <a:pt x="2145" y="4"/>
                      <a:pt x="2079" y="0"/>
                      <a:pt x="2014" y="0"/>
                    </a:cubicBezTo>
                    <a:close/>
                  </a:path>
                </a:pathLst>
              </a:custGeom>
              <a:solidFill>
                <a:srgbClr val="F89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46"/>
              <p:cNvSpPr/>
              <p:nvPr/>
            </p:nvSpPr>
            <p:spPr>
              <a:xfrm>
                <a:off x="2133379" y="2295803"/>
                <a:ext cx="88383" cy="147857"/>
              </a:xfrm>
              <a:custGeom>
                <a:avLst/>
                <a:gdLst/>
                <a:ahLst/>
                <a:cxnLst/>
                <a:rect l="l" t="t" r="r" b="b"/>
                <a:pathLst>
                  <a:path w="2510" h="4199" extrusionOk="0">
                    <a:moveTo>
                      <a:pt x="37" y="0"/>
                    </a:moveTo>
                    <a:cubicBezTo>
                      <a:pt x="26" y="0"/>
                      <a:pt x="20" y="4"/>
                      <a:pt x="17" y="11"/>
                    </a:cubicBezTo>
                    <a:cubicBezTo>
                      <a:pt x="1" y="44"/>
                      <a:pt x="217" y="210"/>
                      <a:pt x="549" y="526"/>
                    </a:cubicBezTo>
                    <a:cubicBezTo>
                      <a:pt x="715" y="675"/>
                      <a:pt x="915" y="875"/>
                      <a:pt x="1097" y="1107"/>
                    </a:cubicBezTo>
                    <a:cubicBezTo>
                      <a:pt x="1280" y="1340"/>
                      <a:pt x="1463" y="1606"/>
                      <a:pt x="1629" y="1888"/>
                    </a:cubicBezTo>
                    <a:cubicBezTo>
                      <a:pt x="1795" y="2188"/>
                      <a:pt x="1928" y="2503"/>
                      <a:pt x="2045" y="2769"/>
                    </a:cubicBezTo>
                    <a:cubicBezTo>
                      <a:pt x="2161" y="3035"/>
                      <a:pt x="2244" y="3301"/>
                      <a:pt x="2277" y="3517"/>
                    </a:cubicBezTo>
                    <a:cubicBezTo>
                      <a:pt x="2377" y="3932"/>
                      <a:pt x="2410" y="4198"/>
                      <a:pt x="2443" y="4198"/>
                    </a:cubicBezTo>
                    <a:cubicBezTo>
                      <a:pt x="2460" y="4198"/>
                      <a:pt x="2510" y="3916"/>
                      <a:pt x="2443" y="3450"/>
                    </a:cubicBezTo>
                    <a:cubicBezTo>
                      <a:pt x="2427" y="3218"/>
                      <a:pt x="2360" y="2952"/>
                      <a:pt x="2261" y="2669"/>
                    </a:cubicBezTo>
                    <a:cubicBezTo>
                      <a:pt x="2161" y="2370"/>
                      <a:pt x="2028" y="2055"/>
                      <a:pt x="1845" y="1755"/>
                    </a:cubicBezTo>
                    <a:cubicBezTo>
                      <a:pt x="1662" y="1440"/>
                      <a:pt x="1463" y="1174"/>
                      <a:pt x="1264" y="941"/>
                    </a:cubicBezTo>
                    <a:cubicBezTo>
                      <a:pt x="1048" y="709"/>
                      <a:pt x="848" y="526"/>
                      <a:pt x="665" y="376"/>
                    </a:cubicBezTo>
                    <a:cubicBezTo>
                      <a:pt x="336" y="133"/>
                      <a:pt x="105" y="0"/>
                      <a:pt x="37" y="0"/>
                    </a:cubicBezTo>
                    <a:close/>
                  </a:path>
                </a:pathLst>
              </a:custGeom>
              <a:solidFill>
                <a:srgbClr val="455E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46"/>
              <p:cNvSpPr/>
              <p:nvPr/>
            </p:nvSpPr>
            <p:spPr>
              <a:xfrm>
                <a:off x="1906359" y="2473454"/>
                <a:ext cx="1213599" cy="1035142"/>
              </a:xfrm>
              <a:custGeom>
                <a:avLst/>
                <a:gdLst/>
                <a:ahLst/>
                <a:cxnLst/>
                <a:rect l="l" t="t" r="r" b="b"/>
                <a:pathLst>
                  <a:path w="34465" h="29397" extrusionOk="0">
                    <a:moveTo>
                      <a:pt x="20739" y="1"/>
                    </a:moveTo>
                    <a:lnTo>
                      <a:pt x="15388" y="2111"/>
                    </a:lnTo>
                    <a:lnTo>
                      <a:pt x="15388" y="3989"/>
                    </a:lnTo>
                    <a:cubicBezTo>
                      <a:pt x="15388" y="4489"/>
                      <a:pt x="14983" y="4873"/>
                      <a:pt x="14521" y="4873"/>
                    </a:cubicBezTo>
                    <a:cubicBezTo>
                      <a:pt x="14462" y="4873"/>
                      <a:pt x="14402" y="4866"/>
                      <a:pt x="14341" y="4853"/>
                    </a:cubicBezTo>
                    <a:cubicBezTo>
                      <a:pt x="13841" y="4744"/>
                      <a:pt x="13252" y="4662"/>
                      <a:pt x="12624" y="4662"/>
                    </a:cubicBezTo>
                    <a:cubicBezTo>
                      <a:pt x="11434" y="4662"/>
                      <a:pt x="10104" y="4954"/>
                      <a:pt x="8974" y="5900"/>
                    </a:cubicBezTo>
                    <a:cubicBezTo>
                      <a:pt x="6631" y="7877"/>
                      <a:pt x="0" y="16186"/>
                      <a:pt x="1679" y="20955"/>
                    </a:cubicBezTo>
                    <a:lnTo>
                      <a:pt x="5484" y="24195"/>
                    </a:lnTo>
                    <a:lnTo>
                      <a:pt x="5484" y="24229"/>
                    </a:lnTo>
                    <a:cubicBezTo>
                      <a:pt x="5633" y="24262"/>
                      <a:pt x="5733" y="24345"/>
                      <a:pt x="5866" y="24461"/>
                    </a:cubicBezTo>
                    <a:cubicBezTo>
                      <a:pt x="6115" y="24577"/>
                      <a:pt x="6331" y="24827"/>
                      <a:pt x="6431" y="25176"/>
                    </a:cubicBezTo>
                    <a:cubicBezTo>
                      <a:pt x="6880" y="26572"/>
                      <a:pt x="7162" y="27967"/>
                      <a:pt x="7395" y="29396"/>
                    </a:cubicBezTo>
                    <a:lnTo>
                      <a:pt x="32819" y="23148"/>
                    </a:lnTo>
                    <a:cubicBezTo>
                      <a:pt x="32803" y="23132"/>
                      <a:pt x="34464" y="13361"/>
                      <a:pt x="30543" y="6614"/>
                    </a:cubicBezTo>
                    <a:cubicBezTo>
                      <a:pt x="29520" y="4841"/>
                      <a:pt x="27635" y="3784"/>
                      <a:pt x="25650" y="3784"/>
                    </a:cubicBezTo>
                    <a:cubicBezTo>
                      <a:pt x="25217" y="3784"/>
                      <a:pt x="24779" y="3835"/>
                      <a:pt x="24344" y="3939"/>
                    </a:cubicBezTo>
                    <a:cubicBezTo>
                      <a:pt x="23846" y="4055"/>
                      <a:pt x="23331" y="4205"/>
                      <a:pt x="22749" y="4404"/>
                    </a:cubicBezTo>
                    <a:cubicBezTo>
                      <a:pt x="22643" y="4447"/>
                      <a:pt x="22535" y="4467"/>
                      <a:pt x="22429" y="4467"/>
                    </a:cubicBezTo>
                    <a:cubicBezTo>
                      <a:pt x="22037" y="4467"/>
                      <a:pt x="21678" y="4195"/>
                      <a:pt x="21586" y="3789"/>
                    </a:cubicBezTo>
                    <a:lnTo>
                      <a:pt x="20739" y="1"/>
                    </a:lnTo>
                    <a:close/>
                  </a:path>
                </a:pathLst>
              </a:custGeom>
              <a:solidFill>
                <a:srgbClr val="F89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46"/>
              <p:cNvSpPr/>
              <p:nvPr/>
            </p:nvSpPr>
            <p:spPr>
              <a:xfrm>
                <a:off x="2359836" y="2638464"/>
                <a:ext cx="50354" cy="647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84" extrusionOk="0">
                    <a:moveTo>
                      <a:pt x="17" y="1"/>
                    </a:moveTo>
                    <a:lnTo>
                      <a:pt x="1" y="100"/>
                    </a:lnTo>
                    <a:cubicBezTo>
                      <a:pt x="482" y="117"/>
                      <a:pt x="964" y="167"/>
                      <a:pt x="1430" y="184"/>
                    </a:cubicBezTo>
                    <a:cubicBezTo>
                      <a:pt x="1014" y="84"/>
                      <a:pt x="549" y="17"/>
                      <a:pt x="17" y="1"/>
                    </a:cubicBezTo>
                    <a:close/>
                  </a:path>
                </a:pathLst>
              </a:custGeom>
              <a:solidFill>
                <a:srgbClr val="E07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46"/>
              <p:cNvSpPr/>
              <p:nvPr/>
            </p:nvSpPr>
            <p:spPr>
              <a:xfrm>
                <a:off x="2441179" y="2474616"/>
                <a:ext cx="214761" cy="159196"/>
              </a:xfrm>
              <a:custGeom>
                <a:avLst/>
                <a:gdLst/>
                <a:ahLst/>
                <a:cxnLst/>
                <a:rect l="l" t="t" r="r" b="b"/>
                <a:pathLst>
                  <a:path w="6099" h="4521" extrusionOk="0">
                    <a:moveTo>
                      <a:pt x="5567" y="1"/>
                    </a:moveTo>
                    <a:lnTo>
                      <a:pt x="200" y="2078"/>
                    </a:lnTo>
                    <a:lnTo>
                      <a:pt x="200" y="3956"/>
                    </a:lnTo>
                    <a:cubicBezTo>
                      <a:pt x="200" y="4188"/>
                      <a:pt x="117" y="4371"/>
                      <a:pt x="0" y="4521"/>
                    </a:cubicBezTo>
                    <a:cubicBezTo>
                      <a:pt x="1396" y="4488"/>
                      <a:pt x="2842" y="4022"/>
                      <a:pt x="4055" y="3491"/>
                    </a:cubicBezTo>
                    <a:cubicBezTo>
                      <a:pt x="4670" y="3191"/>
                      <a:pt x="5467" y="2842"/>
                      <a:pt x="6099" y="2361"/>
                    </a:cubicBezTo>
                    <a:lnTo>
                      <a:pt x="5567" y="1"/>
                    </a:lnTo>
                    <a:close/>
                  </a:path>
                </a:pathLst>
              </a:custGeom>
              <a:solidFill>
                <a:srgbClr val="455E70">
                  <a:alpha val="408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46"/>
              <p:cNvSpPr/>
              <p:nvPr/>
            </p:nvSpPr>
            <p:spPr>
              <a:xfrm>
                <a:off x="2158557" y="1909549"/>
                <a:ext cx="703933" cy="675974"/>
              </a:xfrm>
              <a:custGeom>
                <a:avLst/>
                <a:gdLst/>
                <a:ahLst/>
                <a:cxnLst/>
                <a:rect l="l" t="t" r="r" b="b"/>
                <a:pathLst>
                  <a:path w="19991" h="19197" extrusionOk="0">
                    <a:moveTo>
                      <a:pt x="9357" y="0"/>
                    </a:moveTo>
                    <a:cubicBezTo>
                      <a:pt x="7877" y="0"/>
                      <a:pt x="6346" y="332"/>
                      <a:pt x="4969" y="777"/>
                    </a:cubicBezTo>
                    <a:cubicBezTo>
                      <a:pt x="3706" y="1192"/>
                      <a:pt x="2410" y="1790"/>
                      <a:pt x="1629" y="2854"/>
                    </a:cubicBezTo>
                    <a:cubicBezTo>
                      <a:pt x="997" y="3685"/>
                      <a:pt x="731" y="4698"/>
                      <a:pt x="549" y="5712"/>
                    </a:cubicBezTo>
                    <a:cubicBezTo>
                      <a:pt x="0" y="8703"/>
                      <a:pt x="216" y="11844"/>
                      <a:pt x="1130" y="14752"/>
                    </a:cubicBezTo>
                    <a:cubicBezTo>
                      <a:pt x="1479" y="15882"/>
                      <a:pt x="1961" y="16995"/>
                      <a:pt x="2825" y="17809"/>
                    </a:cubicBezTo>
                    <a:cubicBezTo>
                      <a:pt x="3967" y="18877"/>
                      <a:pt x="5424" y="19197"/>
                      <a:pt x="6906" y="19197"/>
                    </a:cubicBezTo>
                    <a:cubicBezTo>
                      <a:pt x="7732" y="19197"/>
                      <a:pt x="8565" y="19097"/>
                      <a:pt x="9356" y="18973"/>
                    </a:cubicBezTo>
                    <a:cubicBezTo>
                      <a:pt x="9372" y="18973"/>
                      <a:pt x="9389" y="18973"/>
                      <a:pt x="9439" y="18956"/>
                    </a:cubicBezTo>
                    <a:cubicBezTo>
                      <a:pt x="11300" y="18640"/>
                      <a:pt x="13676" y="17843"/>
                      <a:pt x="14889" y="16314"/>
                    </a:cubicBezTo>
                    <a:cubicBezTo>
                      <a:pt x="15454" y="15599"/>
                      <a:pt x="15836" y="14818"/>
                      <a:pt x="16086" y="13971"/>
                    </a:cubicBezTo>
                    <a:cubicBezTo>
                      <a:pt x="17365" y="13838"/>
                      <a:pt x="18628" y="13223"/>
                      <a:pt x="19276" y="12176"/>
                    </a:cubicBezTo>
                    <a:cubicBezTo>
                      <a:pt x="19492" y="11844"/>
                      <a:pt x="19625" y="11478"/>
                      <a:pt x="19708" y="11096"/>
                    </a:cubicBezTo>
                    <a:cubicBezTo>
                      <a:pt x="19991" y="10016"/>
                      <a:pt x="19908" y="8836"/>
                      <a:pt x="19226" y="7955"/>
                    </a:cubicBezTo>
                    <a:cubicBezTo>
                      <a:pt x="18670" y="7230"/>
                      <a:pt x="17750" y="6919"/>
                      <a:pt x="16812" y="6919"/>
                    </a:cubicBezTo>
                    <a:cubicBezTo>
                      <a:pt x="16547" y="6919"/>
                      <a:pt x="16280" y="6944"/>
                      <a:pt x="16019" y="6992"/>
                    </a:cubicBezTo>
                    <a:cubicBezTo>
                      <a:pt x="16003" y="6825"/>
                      <a:pt x="15953" y="6659"/>
                      <a:pt x="15920" y="6493"/>
                    </a:cubicBezTo>
                    <a:cubicBezTo>
                      <a:pt x="15654" y="5180"/>
                      <a:pt x="15454" y="3602"/>
                      <a:pt x="14673" y="2505"/>
                    </a:cubicBezTo>
                    <a:cubicBezTo>
                      <a:pt x="13369" y="640"/>
                      <a:pt x="11413" y="0"/>
                      <a:pt x="9357" y="0"/>
                    </a:cubicBezTo>
                    <a:close/>
                  </a:path>
                </a:pathLst>
              </a:custGeom>
              <a:solidFill>
                <a:srgbClr val="F89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46"/>
              <p:cNvSpPr/>
              <p:nvPr/>
            </p:nvSpPr>
            <p:spPr>
              <a:xfrm>
                <a:off x="1906359" y="2606701"/>
                <a:ext cx="1213599" cy="895454"/>
              </a:xfrm>
              <a:custGeom>
                <a:avLst/>
                <a:gdLst/>
                <a:ahLst/>
                <a:cxnLst/>
                <a:rect l="l" t="t" r="r" b="b"/>
                <a:pathLst>
                  <a:path w="34465" h="25430" extrusionOk="0">
                    <a:moveTo>
                      <a:pt x="25650" y="0"/>
                    </a:moveTo>
                    <a:cubicBezTo>
                      <a:pt x="25217" y="0"/>
                      <a:pt x="24779" y="51"/>
                      <a:pt x="24344" y="155"/>
                    </a:cubicBezTo>
                    <a:cubicBezTo>
                      <a:pt x="23846" y="271"/>
                      <a:pt x="23331" y="421"/>
                      <a:pt x="22749" y="620"/>
                    </a:cubicBezTo>
                    <a:cubicBezTo>
                      <a:pt x="22650" y="670"/>
                      <a:pt x="22533" y="670"/>
                      <a:pt x="22434" y="670"/>
                    </a:cubicBezTo>
                    <a:cubicBezTo>
                      <a:pt x="21603" y="1534"/>
                      <a:pt x="20506" y="2166"/>
                      <a:pt x="19326" y="2348"/>
                    </a:cubicBezTo>
                    <a:cubicBezTo>
                      <a:pt x="19057" y="2390"/>
                      <a:pt x="18786" y="2410"/>
                      <a:pt x="18516" y="2410"/>
                    </a:cubicBezTo>
                    <a:cubicBezTo>
                      <a:pt x="17167" y="2410"/>
                      <a:pt x="15836" y="1905"/>
                      <a:pt x="14839" y="1019"/>
                    </a:cubicBezTo>
                    <a:cubicBezTo>
                      <a:pt x="14749" y="1059"/>
                      <a:pt x="14646" y="1081"/>
                      <a:pt x="14542" y="1081"/>
                    </a:cubicBezTo>
                    <a:cubicBezTo>
                      <a:pt x="14475" y="1081"/>
                      <a:pt x="14406" y="1072"/>
                      <a:pt x="14341" y="1052"/>
                    </a:cubicBezTo>
                    <a:cubicBezTo>
                      <a:pt x="13849" y="950"/>
                      <a:pt x="13270" y="874"/>
                      <a:pt x="12653" y="874"/>
                    </a:cubicBezTo>
                    <a:cubicBezTo>
                      <a:pt x="11456" y="874"/>
                      <a:pt x="10114" y="1162"/>
                      <a:pt x="8974" y="2116"/>
                    </a:cubicBezTo>
                    <a:cubicBezTo>
                      <a:pt x="6631" y="4093"/>
                      <a:pt x="0" y="12402"/>
                      <a:pt x="1679" y="17171"/>
                    </a:cubicBezTo>
                    <a:lnTo>
                      <a:pt x="5484" y="20411"/>
                    </a:lnTo>
                    <a:lnTo>
                      <a:pt x="5301" y="21624"/>
                    </a:lnTo>
                    <a:cubicBezTo>
                      <a:pt x="5451" y="21691"/>
                      <a:pt x="5584" y="21791"/>
                      <a:pt x="5733" y="21940"/>
                    </a:cubicBezTo>
                    <a:cubicBezTo>
                      <a:pt x="6697" y="23004"/>
                      <a:pt x="7445" y="24183"/>
                      <a:pt x="8060" y="25430"/>
                    </a:cubicBezTo>
                    <a:lnTo>
                      <a:pt x="32819" y="19348"/>
                    </a:lnTo>
                    <a:cubicBezTo>
                      <a:pt x="32803" y="19348"/>
                      <a:pt x="34464" y="9577"/>
                      <a:pt x="30543" y="2830"/>
                    </a:cubicBezTo>
                    <a:cubicBezTo>
                      <a:pt x="29520" y="1057"/>
                      <a:pt x="27635" y="0"/>
                      <a:pt x="25650" y="0"/>
                    </a:cubicBezTo>
                    <a:close/>
                  </a:path>
                </a:pathLst>
              </a:custGeom>
              <a:solidFill>
                <a:srgbClr val="98C4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46"/>
              <p:cNvSpPr/>
              <p:nvPr/>
            </p:nvSpPr>
            <p:spPr>
              <a:xfrm>
                <a:off x="2490900" y="2337707"/>
                <a:ext cx="29297" cy="56798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613" extrusionOk="0">
                    <a:moveTo>
                      <a:pt x="416" y="1"/>
                    </a:moveTo>
                    <a:cubicBezTo>
                      <a:pt x="184" y="250"/>
                      <a:pt x="1" y="782"/>
                      <a:pt x="1" y="1081"/>
                    </a:cubicBezTo>
                    <a:cubicBezTo>
                      <a:pt x="1" y="1363"/>
                      <a:pt x="117" y="1596"/>
                      <a:pt x="416" y="1612"/>
                    </a:cubicBezTo>
                    <a:cubicBezTo>
                      <a:pt x="699" y="1612"/>
                      <a:pt x="832" y="1396"/>
                      <a:pt x="832" y="1081"/>
                    </a:cubicBezTo>
                    <a:cubicBezTo>
                      <a:pt x="832" y="782"/>
                      <a:pt x="666" y="250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46"/>
              <p:cNvSpPr/>
              <p:nvPr/>
            </p:nvSpPr>
            <p:spPr>
              <a:xfrm>
                <a:off x="2547664" y="2379822"/>
                <a:ext cx="42748" cy="73559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2089" extrusionOk="0">
                    <a:moveTo>
                      <a:pt x="333" y="1"/>
                    </a:moveTo>
                    <a:cubicBezTo>
                      <a:pt x="117" y="383"/>
                      <a:pt x="1" y="1131"/>
                      <a:pt x="67" y="1496"/>
                    </a:cubicBezTo>
                    <a:cubicBezTo>
                      <a:pt x="127" y="1839"/>
                      <a:pt x="320" y="2088"/>
                      <a:pt x="623" y="2088"/>
                    </a:cubicBezTo>
                    <a:cubicBezTo>
                      <a:pt x="658" y="2088"/>
                      <a:pt x="694" y="2085"/>
                      <a:pt x="732" y="2078"/>
                    </a:cubicBezTo>
                    <a:cubicBezTo>
                      <a:pt x="1114" y="1995"/>
                      <a:pt x="1214" y="1663"/>
                      <a:pt x="1147" y="1297"/>
                    </a:cubicBezTo>
                    <a:cubicBezTo>
                      <a:pt x="1081" y="915"/>
                      <a:pt x="715" y="283"/>
                      <a:pt x="3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46"/>
              <p:cNvSpPr/>
              <p:nvPr/>
            </p:nvSpPr>
            <p:spPr>
              <a:xfrm>
                <a:off x="2386176" y="2615082"/>
                <a:ext cx="366316" cy="132012"/>
              </a:xfrm>
              <a:custGeom>
                <a:avLst/>
                <a:gdLst/>
                <a:ahLst/>
                <a:cxnLst/>
                <a:rect l="l" t="t" r="r" b="b"/>
                <a:pathLst>
                  <a:path w="10403" h="3749" extrusionOk="0">
                    <a:moveTo>
                      <a:pt x="10403" y="0"/>
                    </a:moveTo>
                    <a:lnTo>
                      <a:pt x="10403" y="0"/>
                    </a:lnTo>
                    <a:cubicBezTo>
                      <a:pt x="10021" y="100"/>
                      <a:pt x="9572" y="216"/>
                      <a:pt x="9140" y="382"/>
                    </a:cubicBezTo>
                    <a:cubicBezTo>
                      <a:pt x="9040" y="432"/>
                      <a:pt x="8940" y="432"/>
                      <a:pt x="8824" y="432"/>
                    </a:cubicBezTo>
                    <a:cubicBezTo>
                      <a:pt x="7993" y="1296"/>
                      <a:pt x="6897" y="1928"/>
                      <a:pt x="5717" y="2110"/>
                    </a:cubicBezTo>
                    <a:cubicBezTo>
                      <a:pt x="5450" y="2152"/>
                      <a:pt x="5181" y="2172"/>
                      <a:pt x="4912" y="2172"/>
                    </a:cubicBezTo>
                    <a:cubicBezTo>
                      <a:pt x="3569" y="2172"/>
                      <a:pt x="2227" y="1667"/>
                      <a:pt x="1230" y="781"/>
                    </a:cubicBezTo>
                    <a:cubicBezTo>
                      <a:pt x="1139" y="821"/>
                      <a:pt x="1037" y="843"/>
                      <a:pt x="933" y="843"/>
                    </a:cubicBezTo>
                    <a:cubicBezTo>
                      <a:pt x="865" y="843"/>
                      <a:pt x="797" y="834"/>
                      <a:pt x="732" y="814"/>
                    </a:cubicBezTo>
                    <a:cubicBezTo>
                      <a:pt x="499" y="781"/>
                      <a:pt x="250" y="731"/>
                      <a:pt x="0" y="698"/>
                    </a:cubicBezTo>
                    <a:lnTo>
                      <a:pt x="0" y="698"/>
                    </a:lnTo>
                    <a:cubicBezTo>
                      <a:pt x="549" y="1845"/>
                      <a:pt x="1496" y="2775"/>
                      <a:pt x="2659" y="3274"/>
                    </a:cubicBezTo>
                    <a:cubicBezTo>
                      <a:pt x="3375" y="3589"/>
                      <a:pt x="4159" y="3748"/>
                      <a:pt x="4943" y="3748"/>
                    </a:cubicBezTo>
                    <a:cubicBezTo>
                      <a:pt x="5851" y="3748"/>
                      <a:pt x="6759" y="3535"/>
                      <a:pt x="7561" y="3107"/>
                    </a:cubicBezTo>
                    <a:cubicBezTo>
                      <a:pt x="8824" y="2426"/>
                      <a:pt x="9771" y="1280"/>
                      <a:pt x="10403" y="0"/>
                    </a:cubicBezTo>
                    <a:close/>
                  </a:path>
                </a:pathLst>
              </a:custGeom>
              <a:solidFill>
                <a:srgbClr val="73A0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46"/>
              <p:cNvSpPr/>
              <p:nvPr/>
            </p:nvSpPr>
            <p:spPr>
              <a:xfrm>
                <a:off x="2131055" y="3185537"/>
                <a:ext cx="108278" cy="238846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6783" extrusionOk="0">
                    <a:moveTo>
                      <a:pt x="2986" y="0"/>
                    </a:moveTo>
                    <a:cubicBezTo>
                      <a:pt x="2874" y="0"/>
                      <a:pt x="1930" y="1348"/>
                      <a:pt x="1147" y="3209"/>
                    </a:cubicBezTo>
                    <a:cubicBezTo>
                      <a:pt x="316" y="5103"/>
                      <a:pt x="0" y="6765"/>
                      <a:pt x="100" y="6782"/>
                    </a:cubicBezTo>
                    <a:cubicBezTo>
                      <a:pt x="101" y="6782"/>
                      <a:pt x="102" y="6782"/>
                      <a:pt x="103" y="6782"/>
                    </a:cubicBezTo>
                    <a:cubicBezTo>
                      <a:pt x="209" y="6782"/>
                      <a:pt x="673" y="5200"/>
                      <a:pt x="1479" y="3358"/>
                    </a:cubicBezTo>
                    <a:cubicBezTo>
                      <a:pt x="2260" y="1481"/>
                      <a:pt x="3074" y="35"/>
                      <a:pt x="2991" y="2"/>
                    </a:cubicBezTo>
                    <a:cubicBezTo>
                      <a:pt x="2990" y="1"/>
                      <a:pt x="2988" y="0"/>
                      <a:pt x="2986" y="0"/>
                    </a:cubicBezTo>
                    <a:close/>
                  </a:path>
                </a:pathLst>
              </a:custGeom>
              <a:solidFill>
                <a:srgbClr val="245F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46"/>
              <p:cNvSpPr/>
              <p:nvPr/>
            </p:nvSpPr>
            <p:spPr>
              <a:xfrm>
                <a:off x="2166726" y="2706918"/>
                <a:ext cx="112997" cy="497482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14128" extrusionOk="0">
                    <a:moveTo>
                      <a:pt x="2909" y="1"/>
                    </a:moveTo>
                    <a:cubicBezTo>
                      <a:pt x="2892" y="1"/>
                      <a:pt x="2959" y="234"/>
                      <a:pt x="2992" y="599"/>
                    </a:cubicBezTo>
                    <a:cubicBezTo>
                      <a:pt x="3042" y="981"/>
                      <a:pt x="2992" y="1563"/>
                      <a:pt x="2793" y="2194"/>
                    </a:cubicBezTo>
                    <a:cubicBezTo>
                      <a:pt x="2676" y="2527"/>
                      <a:pt x="2543" y="2892"/>
                      <a:pt x="2344" y="3241"/>
                    </a:cubicBezTo>
                    <a:cubicBezTo>
                      <a:pt x="2161" y="3590"/>
                      <a:pt x="1929" y="3972"/>
                      <a:pt x="1679" y="4371"/>
                    </a:cubicBezTo>
                    <a:cubicBezTo>
                      <a:pt x="1430" y="4753"/>
                      <a:pt x="1164" y="5169"/>
                      <a:pt x="915" y="5601"/>
                    </a:cubicBezTo>
                    <a:cubicBezTo>
                      <a:pt x="666" y="6066"/>
                      <a:pt x="416" y="6548"/>
                      <a:pt x="267" y="7080"/>
                    </a:cubicBezTo>
                    <a:cubicBezTo>
                      <a:pt x="101" y="7628"/>
                      <a:pt x="18" y="8160"/>
                      <a:pt x="18" y="8675"/>
                    </a:cubicBezTo>
                    <a:cubicBezTo>
                      <a:pt x="1" y="9207"/>
                      <a:pt x="67" y="9705"/>
                      <a:pt x="167" y="10171"/>
                    </a:cubicBezTo>
                    <a:cubicBezTo>
                      <a:pt x="383" y="11118"/>
                      <a:pt x="765" y="11899"/>
                      <a:pt x="1164" y="12480"/>
                    </a:cubicBezTo>
                    <a:cubicBezTo>
                      <a:pt x="1580" y="13079"/>
                      <a:pt x="1978" y="13477"/>
                      <a:pt x="2294" y="13760"/>
                    </a:cubicBezTo>
                    <a:cubicBezTo>
                      <a:pt x="2543" y="14009"/>
                      <a:pt x="2720" y="14127"/>
                      <a:pt x="2754" y="14127"/>
                    </a:cubicBezTo>
                    <a:cubicBezTo>
                      <a:pt x="2757" y="14127"/>
                      <a:pt x="2758" y="14127"/>
                      <a:pt x="2759" y="14126"/>
                    </a:cubicBezTo>
                    <a:cubicBezTo>
                      <a:pt x="2809" y="14059"/>
                      <a:pt x="2078" y="13544"/>
                      <a:pt x="1347" y="12364"/>
                    </a:cubicBezTo>
                    <a:cubicBezTo>
                      <a:pt x="998" y="11783"/>
                      <a:pt x="632" y="11018"/>
                      <a:pt x="466" y="10121"/>
                    </a:cubicBezTo>
                    <a:cubicBezTo>
                      <a:pt x="350" y="9672"/>
                      <a:pt x="317" y="9207"/>
                      <a:pt x="333" y="8708"/>
                    </a:cubicBezTo>
                    <a:cubicBezTo>
                      <a:pt x="333" y="8210"/>
                      <a:pt x="433" y="7711"/>
                      <a:pt x="583" y="7213"/>
                    </a:cubicBezTo>
                    <a:cubicBezTo>
                      <a:pt x="882" y="6216"/>
                      <a:pt x="1463" y="5368"/>
                      <a:pt x="1929" y="4554"/>
                    </a:cubicBezTo>
                    <a:cubicBezTo>
                      <a:pt x="2178" y="4155"/>
                      <a:pt x="2410" y="3756"/>
                      <a:pt x="2593" y="3391"/>
                    </a:cubicBezTo>
                    <a:cubicBezTo>
                      <a:pt x="2793" y="3009"/>
                      <a:pt x="2926" y="2643"/>
                      <a:pt x="3009" y="2294"/>
                    </a:cubicBezTo>
                    <a:cubicBezTo>
                      <a:pt x="3208" y="1580"/>
                      <a:pt x="3208" y="981"/>
                      <a:pt x="3125" y="583"/>
                    </a:cubicBezTo>
                    <a:cubicBezTo>
                      <a:pt x="3042" y="184"/>
                      <a:pt x="2909" y="1"/>
                      <a:pt x="2909" y="1"/>
                    </a:cubicBezTo>
                    <a:close/>
                  </a:path>
                </a:pathLst>
              </a:custGeom>
              <a:solidFill>
                <a:srgbClr val="73A0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46"/>
              <p:cNvSpPr/>
              <p:nvPr/>
            </p:nvSpPr>
            <p:spPr>
              <a:xfrm>
                <a:off x="2234019" y="2748470"/>
                <a:ext cx="15247" cy="87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494" extrusionOk="0">
                    <a:moveTo>
                      <a:pt x="70" y="0"/>
                    </a:moveTo>
                    <a:cubicBezTo>
                      <a:pt x="69" y="0"/>
                      <a:pt x="68" y="1"/>
                      <a:pt x="67" y="1"/>
                    </a:cubicBezTo>
                    <a:cubicBezTo>
                      <a:pt x="1" y="34"/>
                      <a:pt x="67" y="566"/>
                      <a:pt x="117" y="1247"/>
                    </a:cubicBezTo>
                    <a:cubicBezTo>
                      <a:pt x="217" y="1962"/>
                      <a:pt x="234" y="2493"/>
                      <a:pt x="300" y="2493"/>
                    </a:cubicBezTo>
                    <a:cubicBezTo>
                      <a:pt x="350" y="2493"/>
                      <a:pt x="433" y="1945"/>
                      <a:pt x="383" y="1230"/>
                    </a:cubicBezTo>
                    <a:cubicBezTo>
                      <a:pt x="318" y="543"/>
                      <a:pt x="123" y="0"/>
                      <a:pt x="70" y="0"/>
                    </a:cubicBezTo>
                    <a:close/>
                  </a:path>
                </a:pathLst>
              </a:custGeom>
              <a:solidFill>
                <a:srgbClr val="73A0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46"/>
              <p:cNvSpPr/>
              <p:nvPr/>
            </p:nvSpPr>
            <p:spPr>
              <a:xfrm>
                <a:off x="1862448" y="3561826"/>
                <a:ext cx="1011761" cy="605409"/>
              </a:xfrm>
              <a:custGeom>
                <a:avLst/>
                <a:gdLst/>
                <a:ahLst/>
                <a:cxnLst/>
                <a:rect l="l" t="t" r="r" b="b"/>
                <a:pathLst>
                  <a:path w="28733" h="17193" extrusionOk="0">
                    <a:moveTo>
                      <a:pt x="4321" y="1"/>
                    </a:moveTo>
                    <a:lnTo>
                      <a:pt x="1" y="3158"/>
                    </a:lnTo>
                    <a:cubicBezTo>
                      <a:pt x="1" y="3158"/>
                      <a:pt x="7325" y="17192"/>
                      <a:pt x="17665" y="17192"/>
                    </a:cubicBezTo>
                    <a:cubicBezTo>
                      <a:pt x="17819" y="17192"/>
                      <a:pt x="17975" y="17189"/>
                      <a:pt x="18130" y="17183"/>
                    </a:cubicBezTo>
                    <a:cubicBezTo>
                      <a:pt x="28732" y="16751"/>
                      <a:pt x="18529" y="8193"/>
                      <a:pt x="18529" y="8193"/>
                    </a:cubicBezTo>
                    <a:lnTo>
                      <a:pt x="4321" y="1"/>
                    </a:lnTo>
                    <a:close/>
                  </a:path>
                </a:pathLst>
              </a:custGeom>
              <a:solidFill>
                <a:srgbClr val="E2B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46"/>
              <p:cNvSpPr/>
              <p:nvPr/>
            </p:nvSpPr>
            <p:spPr>
              <a:xfrm>
                <a:off x="1074267" y="3171839"/>
                <a:ext cx="1227050" cy="887954"/>
              </a:xfrm>
              <a:custGeom>
                <a:avLst/>
                <a:gdLst/>
                <a:ahLst/>
                <a:cxnLst/>
                <a:rect l="l" t="t" r="r" b="b"/>
                <a:pathLst>
                  <a:path w="34847" h="25217" extrusionOk="0">
                    <a:moveTo>
                      <a:pt x="20776" y="0"/>
                    </a:moveTo>
                    <a:cubicBezTo>
                      <a:pt x="19568" y="0"/>
                      <a:pt x="18465" y="266"/>
                      <a:pt x="17565" y="906"/>
                    </a:cubicBezTo>
                    <a:cubicBezTo>
                      <a:pt x="12331" y="4612"/>
                      <a:pt x="1" y="19218"/>
                      <a:pt x="1" y="19218"/>
                    </a:cubicBezTo>
                    <a:lnTo>
                      <a:pt x="6996" y="25217"/>
                    </a:lnTo>
                    <a:lnTo>
                      <a:pt x="23182" y="8051"/>
                    </a:lnTo>
                    <a:lnTo>
                      <a:pt x="34847" y="6140"/>
                    </a:lnTo>
                    <a:cubicBezTo>
                      <a:pt x="34847" y="6140"/>
                      <a:pt x="26588" y="0"/>
                      <a:pt x="20776" y="0"/>
                    </a:cubicBezTo>
                    <a:close/>
                  </a:path>
                </a:pathLst>
              </a:custGeom>
              <a:solidFill>
                <a:srgbClr val="E2B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46"/>
              <p:cNvSpPr/>
              <p:nvPr/>
            </p:nvSpPr>
            <p:spPr>
              <a:xfrm>
                <a:off x="1103530" y="3808777"/>
                <a:ext cx="252826" cy="218282"/>
              </a:xfrm>
              <a:custGeom>
                <a:avLst/>
                <a:gdLst/>
                <a:ahLst/>
                <a:cxnLst/>
                <a:rect l="l" t="t" r="r" b="b"/>
                <a:pathLst>
                  <a:path w="7180" h="6199" extrusionOk="0">
                    <a:moveTo>
                      <a:pt x="117" y="0"/>
                    </a:moveTo>
                    <a:cubicBezTo>
                      <a:pt x="83" y="33"/>
                      <a:pt x="34" y="100"/>
                      <a:pt x="0" y="133"/>
                    </a:cubicBezTo>
                    <a:cubicBezTo>
                      <a:pt x="1114" y="1130"/>
                      <a:pt x="2510" y="2343"/>
                      <a:pt x="4038" y="3656"/>
                    </a:cubicBezTo>
                    <a:cubicBezTo>
                      <a:pt x="5118" y="4570"/>
                      <a:pt x="6116" y="5434"/>
                      <a:pt x="7029" y="6198"/>
                    </a:cubicBezTo>
                    <a:lnTo>
                      <a:pt x="7179" y="6032"/>
                    </a:lnTo>
                    <a:cubicBezTo>
                      <a:pt x="6282" y="5251"/>
                      <a:pt x="5268" y="4370"/>
                      <a:pt x="4188" y="3456"/>
                    </a:cubicBezTo>
                    <a:cubicBezTo>
                      <a:pt x="2676" y="2160"/>
                      <a:pt x="1263" y="947"/>
                      <a:pt x="117" y="0"/>
                    </a:cubicBezTo>
                    <a:close/>
                  </a:path>
                </a:pathLst>
              </a:custGeom>
              <a:solidFill>
                <a:srgbClr val="D6A4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46"/>
              <p:cNvSpPr/>
              <p:nvPr/>
            </p:nvSpPr>
            <p:spPr>
              <a:xfrm>
                <a:off x="2856626" y="3702538"/>
                <a:ext cx="123490" cy="371316"/>
              </a:xfrm>
              <a:custGeom>
                <a:avLst/>
                <a:gdLst/>
                <a:ahLst/>
                <a:cxnLst/>
                <a:rect l="l" t="t" r="r" b="b"/>
                <a:pathLst>
                  <a:path w="3507" h="10545" extrusionOk="0">
                    <a:moveTo>
                      <a:pt x="3293" y="1"/>
                    </a:moveTo>
                    <a:cubicBezTo>
                      <a:pt x="3160" y="1"/>
                      <a:pt x="3030" y="18"/>
                      <a:pt x="2892" y="76"/>
                    </a:cubicBezTo>
                    <a:cubicBezTo>
                      <a:pt x="2659" y="176"/>
                      <a:pt x="2477" y="375"/>
                      <a:pt x="2344" y="591"/>
                    </a:cubicBezTo>
                    <a:cubicBezTo>
                      <a:pt x="2227" y="807"/>
                      <a:pt x="2144" y="1056"/>
                      <a:pt x="2061" y="1289"/>
                    </a:cubicBezTo>
                    <a:cubicBezTo>
                      <a:pt x="1912" y="1771"/>
                      <a:pt x="1745" y="2286"/>
                      <a:pt x="1579" y="2801"/>
                    </a:cubicBezTo>
                    <a:cubicBezTo>
                      <a:pt x="1247" y="3898"/>
                      <a:pt x="898" y="5061"/>
                      <a:pt x="516" y="6291"/>
                    </a:cubicBezTo>
                    <a:cubicBezTo>
                      <a:pt x="333" y="6922"/>
                      <a:pt x="117" y="7520"/>
                      <a:pt x="34" y="8135"/>
                    </a:cubicBezTo>
                    <a:cubicBezTo>
                      <a:pt x="1" y="8451"/>
                      <a:pt x="1" y="8783"/>
                      <a:pt x="34" y="9099"/>
                    </a:cubicBezTo>
                    <a:cubicBezTo>
                      <a:pt x="100" y="9415"/>
                      <a:pt x="233" y="9697"/>
                      <a:pt x="399" y="9946"/>
                    </a:cubicBezTo>
                    <a:cubicBezTo>
                      <a:pt x="566" y="10196"/>
                      <a:pt x="765" y="10378"/>
                      <a:pt x="981" y="10545"/>
                    </a:cubicBezTo>
                    <a:cubicBezTo>
                      <a:pt x="1064" y="10495"/>
                      <a:pt x="1147" y="10428"/>
                      <a:pt x="1230" y="10345"/>
                    </a:cubicBezTo>
                    <a:cubicBezTo>
                      <a:pt x="1014" y="10212"/>
                      <a:pt x="831" y="10013"/>
                      <a:pt x="682" y="9780"/>
                    </a:cubicBezTo>
                    <a:cubicBezTo>
                      <a:pt x="532" y="9581"/>
                      <a:pt x="433" y="9332"/>
                      <a:pt x="399" y="9049"/>
                    </a:cubicBezTo>
                    <a:cubicBezTo>
                      <a:pt x="350" y="8783"/>
                      <a:pt x="350" y="8501"/>
                      <a:pt x="399" y="8202"/>
                    </a:cubicBezTo>
                    <a:cubicBezTo>
                      <a:pt x="483" y="7620"/>
                      <a:pt x="682" y="7022"/>
                      <a:pt x="865" y="6390"/>
                    </a:cubicBezTo>
                    <a:cubicBezTo>
                      <a:pt x="1247" y="5177"/>
                      <a:pt x="1579" y="3981"/>
                      <a:pt x="1912" y="2901"/>
                    </a:cubicBezTo>
                    <a:cubicBezTo>
                      <a:pt x="2061" y="2386"/>
                      <a:pt x="2227" y="1870"/>
                      <a:pt x="2344" y="1372"/>
                    </a:cubicBezTo>
                    <a:cubicBezTo>
                      <a:pt x="2410" y="1139"/>
                      <a:pt x="2493" y="907"/>
                      <a:pt x="2593" y="724"/>
                    </a:cubicBezTo>
                    <a:cubicBezTo>
                      <a:pt x="2693" y="541"/>
                      <a:pt x="2826" y="392"/>
                      <a:pt x="2992" y="308"/>
                    </a:cubicBezTo>
                    <a:cubicBezTo>
                      <a:pt x="3095" y="251"/>
                      <a:pt x="3214" y="233"/>
                      <a:pt x="3338" y="233"/>
                    </a:cubicBezTo>
                    <a:cubicBezTo>
                      <a:pt x="3394" y="233"/>
                      <a:pt x="3450" y="237"/>
                      <a:pt x="3507" y="242"/>
                    </a:cubicBezTo>
                    <a:cubicBezTo>
                      <a:pt x="3490" y="159"/>
                      <a:pt x="3490" y="76"/>
                      <a:pt x="3474" y="9"/>
                    </a:cubicBezTo>
                    <a:cubicBezTo>
                      <a:pt x="3412" y="4"/>
                      <a:pt x="3352" y="1"/>
                      <a:pt x="3293" y="1"/>
                    </a:cubicBezTo>
                    <a:close/>
                  </a:path>
                </a:pathLst>
              </a:custGeom>
              <a:solidFill>
                <a:srgbClr val="473C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46"/>
              <p:cNvSpPr/>
              <p:nvPr/>
            </p:nvSpPr>
            <p:spPr>
              <a:xfrm>
                <a:off x="1732546" y="1920007"/>
                <a:ext cx="118244" cy="84686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2405" extrusionOk="0">
                    <a:moveTo>
                      <a:pt x="124" y="1"/>
                    </a:moveTo>
                    <a:cubicBezTo>
                      <a:pt x="105" y="1"/>
                      <a:pt x="92" y="5"/>
                      <a:pt x="84" y="14"/>
                    </a:cubicBezTo>
                    <a:cubicBezTo>
                      <a:pt x="1" y="131"/>
                      <a:pt x="632" y="746"/>
                      <a:pt x="1530" y="1394"/>
                    </a:cubicBezTo>
                    <a:cubicBezTo>
                      <a:pt x="2328" y="1981"/>
                      <a:pt x="3044" y="2405"/>
                      <a:pt x="3233" y="2405"/>
                    </a:cubicBezTo>
                    <a:cubicBezTo>
                      <a:pt x="3253" y="2405"/>
                      <a:pt x="3267" y="2400"/>
                      <a:pt x="3275" y="2391"/>
                    </a:cubicBezTo>
                    <a:cubicBezTo>
                      <a:pt x="3358" y="2274"/>
                      <a:pt x="2710" y="1660"/>
                      <a:pt x="1829" y="1012"/>
                    </a:cubicBezTo>
                    <a:cubicBezTo>
                      <a:pt x="1028" y="438"/>
                      <a:pt x="310" y="1"/>
                      <a:pt x="124" y="1"/>
                    </a:cubicBezTo>
                    <a:close/>
                  </a:path>
                </a:pathLst>
              </a:custGeom>
              <a:solidFill>
                <a:srgbClr val="F2C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46"/>
              <p:cNvSpPr/>
              <p:nvPr/>
            </p:nvSpPr>
            <p:spPr>
              <a:xfrm>
                <a:off x="1947312" y="1634850"/>
                <a:ext cx="93665" cy="164020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4658" extrusionOk="0">
                    <a:moveTo>
                      <a:pt x="146" y="0"/>
                    </a:moveTo>
                    <a:cubicBezTo>
                      <a:pt x="141" y="0"/>
                      <a:pt x="137" y="1"/>
                      <a:pt x="133" y="3"/>
                    </a:cubicBezTo>
                    <a:cubicBezTo>
                      <a:pt x="0" y="53"/>
                      <a:pt x="383" y="1183"/>
                      <a:pt x="1047" y="2463"/>
                    </a:cubicBezTo>
                    <a:cubicBezTo>
                      <a:pt x="1711" y="3726"/>
                      <a:pt x="2376" y="4658"/>
                      <a:pt x="2532" y="4658"/>
                    </a:cubicBezTo>
                    <a:cubicBezTo>
                      <a:pt x="2536" y="4658"/>
                      <a:pt x="2540" y="4657"/>
                      <a:pt x="2543" y="4656"/>
                    </a:cubicBezTo>
                    <a:cubicBezTo>
                      <a:pt x="2659" y="4590"/>
                      <a:pt x="2144" y="3526"/>
                      <a:pt x="1479" y="2247"/>
                    </a:cubicBezTo>
                    <a:cubicBezTo>
                      <a:pt x="835" y="991"/>
                      <a:pt x="285" y="0"/>
                      <a:pt x="146" y="0"/>
                    </a:cubicBezTo>
                    <a:close/>
                  </a:path>
                </a:pathLst>
              </a:custGeom>
              <a:solidFill>
                <a:srgbClr val="6FA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46"/>
              <p:cNvSpPr/>
              <p:nvPr/>
            </p:nvSpPr>
            <p:spPr>
              <a:xfrm>
                <a:off x="2286099" y="1634322"/>
                <a:ext cx="29895" cy="104863"/>
              </a:xfrm>
              <a:custGeom>
                <a:avLst/>
                <a:gdLst/>
                <a:ahLst/>
                <a:cxnLst/>
                <a:rect l="l" t="t" r="r" b="b"/>
                <a:pathLst>
                  <a:path w="849" h="2978" extrusionOk="0">
                    <a:moveTo>
                      <a:pt x="127" y="0"/>
                    </a:moveTo>
                    <a:cubicBezTo>
                      <a:pt x="124" y="0"/>
                      <a:pt x="120" y="1"/>
                      <a:pt x="117" y="2"/>
                    </a:cubicBezTo>
                    <a:cubicBezTo>
                      <a:pt x="1" y="35"/>
                      <a:pt x="17" y="716"/>
                      <a:pt x="184" y="1547"/>
                    </a:cubicBezTo>
                    <a:cubicBezTo>
                      <a:pt x="362" y="2341"/>
                      <a:pt x="588" y="2977"/>
                      <a:pt x="722" y="2977"/>
                    </a:cubicBezTo>
                    <a:cubicBezTo>
                      <a:pt x="725" y="2977"/>
                      <a:pt x="729" y="2977"/>
                      <a:pt x="732" y="2976"/>
                    </a:cubicBezTo>
                    <a:cubicBezTo>
                      <a:pt x="848" y="2960"/>
                      <a:pt x="832" y="2278"/>
                      <a:pt x="666" y="1447"/>
                    </a:cubicBezTo>
                    <a:cubicBezTo>
                      <a:pt x="503" y="637"/>
                      <a:pt x="262" y="0"/>
                      <a:pt x="127" y="0"/>
                    </a:cubicBezTo>
                    <a:close/>
                  </a:path>
                </a:pathLst>
              </a:custGeom>
              <a:solidFill>
                <a:srgbClr val="F2C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46"/>
              <p:cNvSpPr/>
              <p:nvPr/>
            </p:nvSpPr>
            <p:spPr>
              <a:xfrm>
                <a:off x="2601505" y="1494525"/>
                <a:ext cx="24015" cy="185499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268" extrusionOk="0">
                    <a:moveTo>
                      <a:pt x="416" y="0"/>
                    </a:moveTo>
                    <a:cubicBezTo>
                      <a:pt x="283" y="0"/>
                      <a:pt x="200" y="1180"/>
                      <a:pt x="117" y="2609"/>
                    </a:cubicBezTo>
                    <a:cubicBezTo>
                      <a:pt x="50" y="4088"/>
                      <a:pt x="1" y="5251"/>
                      <a:pt x="117" y="5268"/>
                    </a:cubicBezTo>
                    <a:cubicBezTo>
                      <a:pt x="118" y="5268"/>
                      <a:pt x="119" y="5268"/>
                      <a:pt x="120" y="5268"/>
                    </a:cubicBezTo>
                    <a:cubicBezTo>
                      <a:pt x="254" y="5268"/>
                      <a:pt x="516" y="4111"/>
                      <a:pt x="599" y="2659"/>
                    </a:cubicBezTo>
                    <a:cubicBezTo>
                      <a:pt x="682" y="1180"/>
                      <a:pt x="549" y="0"/>
                      <a:pt x="416" y="0"/>
                    </a:cubicBezTo>
                    <a:close/>
                  </a:path>
                </a:pathLst>
              </a:custGeom>
              <a:solidFill>
                <a:srgbClr val="6FA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46"/>
              <p:cNvSpPr/>
              <p:nvPr/>
            </p:nvSpPr>
            <p:spPr>
              <a:xfrm>
                <a:off x="2803982" y="1666753"/>
                <a:ext cx="78418" cy="10764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3057" extrusionOk="0">
                    <a:moveTo>
                      <a:pt x="2081" y="0"/>
                    </a:moveTo>
                    <a:cubicBezTo>
                      <a:pt x="1923" y="0"/>
                      <a:pt x="1371" y="572"/>
                      <a:pt x="848" y="1357"/>
                    </a:cubicBezTo>
                    <a:cubicBezTo>
                      <a:pt x="283" y="2205"/>
                      <a:pt x="0" y="3002"/>
                      <a:pt x="116" y="3052"/>
                    </a:cubicBezTo>
                    <a:cubicBezTo>
                      <a:pt x="123" y="3055"/>
                      <a:pt x="129" y="3057"/>
                      <a:pt x="137" y="3057"/>
                    </a:cubicBezTo>
                    <a:cubicBezTo>
                      <a:pt x="291" y="3057"/>
                      <a:pt x="724" y="2416"/>
                      <a:pt x="1263" y="1623"/>
                    </a:cubicBezTo>
                    <a:cubicBezTo>
                      <a:pt x="1811" y="776"/>
                      <a:pt x="2227" y="94"/>
                      <a:pt x="2110" y="11"/>
                    </a:cubicBezTo>
                    <a:cubicBezTo>
                      <a:pt x="2103" y="4"/>
                      <a:pt x="2093" y="0"/>
                      <a:pt x="2081" y="0"/>
                    </a:cubicBezTo>
                    <a:close/>
                  </a:path>
                </a:pathLst>
              </a:custGeom>
              <a:solidFill>
                <a:srgbClr val="F2C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46"/>
              <p:cNvSpPr/>
              <p:nvPr/>
            </p:nvSpPr>
            <p:spPr>
              <a:xfrm>
                <a:off x="3074315" y="1820037"/>
                <a:ext cx="145146" cy="116624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3312" extrusionOk="0">
                    <a:moveTo>
                      <a:pt x="4023" y="1"/>
                    </a:moveTo>
                    <a:cubicBezTo>
                      <a:pt x="3830" y="1"/>
                      <a:pt x="2874" y="546"/>
                      <a:pt x="1861" y="1375"/>
                    </a:cubicBezTo>
                    <a:cubicBezTo>
                      <a:pt x="748" y="2305"/>
                      <a:pt x="0" y="3202"/>
                      <a:pt x="83" y="3302"/>
                    </a:cubicBezTo>
                    <a:cubicBezTo>
                      <a:pt x="90" y="3308"/>
                      <a:pt x="100" y="3311"/>
                      <a:pt x="112" y="3311"/>
                    </a:cubicBezTo>
                    <a:cubicBezTo>
                      <a:pt x="305" y="3311"/>
                      <a:pt x="1129" y="2600"/>
                      <a:pt x="2144" y="1757"/>
                    </a:cubicBezTo>
                    <a:cubicBezTo>
                      <a:pt x="3241" y="843"/>
                      <a:pt x="4121" y="112"/>
                      <a:pt x="4055" y="12"/>
                    </a:cubicBezTo>
                    <a:cubicBezTo>
                      <a:pt x="4050" y="4"/>
                      <a:pt x="4039" y="1"/>
                      <a:pt x="4023" y="1"/>
                    </a:cubicBezTo>
                    <a:close/>
                  </a:path>
                </a:pathLst>
              </a:custGeom>
              <a:solidFill>
                <a:srgbClr val="6FA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46"/>
              <p:cNvSpPr/>
              <p:nvPr/>
            </p:nvSpPr>
            <p:spPr>
              <a:xfrm>
                <a:off x="3190167" y="2106532"/>
                <a:ext cx="119406" cy="57326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1628" extrusionOk="0">
                    <a:moveTo>
                      <a:pt x="3234" y="1"/>
                    </a:moveTo>
                    <a:cubicBezTo>
                      <a:pt x="2981" y="1"/>
                      <a:pt x="2312" y="187"/>
                      <a:pt x="1579" y="533"/>
                    </a:cubicBezTo>
                    <a:cubicBezTo>
                      <a:pt x="665" y="982"/>
                      <a:pt x="0" y="1481"/>
                      <a:pt x="67" y="1597"/>
                    </a:cubicBezTo>
                    <a:cubicBezTo>
                      <a:pt x="75" y="1618"/>
                      <a:pt x="100" y="1628"/>
                      <a:pt x="140" y="1628"/>
                    </a:cubicBezTo>
                    <a:cubicBezTo>
                      <a:pt x="356" y="1628"/>
                      <a:pt x="1008" y="1346"/>
                      <a:pt x="1778" y="982"/>
                    </a:cubicBezTo>
                    <a:cubicBezTo>
                      <a:pt x="2676" y="533"/>
                      <a:pt x="3390" y="168"/>
                      <a:pt x="3341" y="35"/>
                    </a:cubicBezTo>
                    <a:cubicBezTo>
                      <a:pt x="3334" y="12"/>
                      <a:pt x="3297" y="1"/>
                      <a:pt x="3234" y="1"/>
                    </a:cubicBezTo>
                    <a:close/>
                  </a:path>
                </a:pathLst>
              </a:custGeom>
              <a:solidFill>
                <a:srgbClr val="F2C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46"/>
              <p:cNvSpPr/>
              <p:nvPr/>
            </p:nvSpPr>
            <p:spPr>
              <a:xfrm>
                <a:off x="2695137" y="2182628"/>
                <a:ext cx="131695" cy="192577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5469" extrusionOk="0">
                    <a:moveTo>
                      <a:pt x="2550" y="1"/>
                    </a:moveTo>
                    <a:cubicBezTo>
                      <a:pt x="2542" y="1"/>
                      <a:pt x="2534" y="1"/>
                      <a:pt x="2526" y="1"/>
                    </a:cubicBezTo>
                    <a:cubicBezTo>
                      <a:pt x="1994" y="18"/>
                      <a:pt x="1512" y="433"/>
                      <a:pt x="1180" y="832"/>
                    </a:cubicBezTo>
                    <a:cubicBezTo>
                      <a:pt x="416" y="1729"/>
                      <a:pt x="0" y="3075"/>
                      <a:pt x="449" y="4222"/>
                    </a:cubicBezTo>
                    <a:cubicBezTo>
                      <a:pt x="615" y="4654"/>
                      <a:pt x="914" y="5019"/>
                      <a:pt x="1197" y="5402"/>
                    </a:cubicBezTo>
                    <a:cubicBezTo>
                      <a:pt x="1213" y="5418"/>
                      <a:pt x="1247" y="5468"/>
                      <a:pt x="1280" y="5468"/>
                    </a:cubicBezTo>
                    <a:cubicBezTo>
                      <a:pt x="1330" y="5468"/>
                      <a:pt x="1363" y="5435"/>
                      <a:pt x="1413" y="5418"/>
                    </a:cubicBezTo>
                    <a:cubicBezTo>
                      <a:pt x="1512" y="5352"/>
                      <a:pt x="1596" y="5302"/>
                      <a:pt x="1695" y="5235"/>
                    </a:cubicBezTo>
                    <a:cubicBezTo>
                      <a:pt x="2609" y="4604"/>
                      <a:pt x="3689" y="3640"/>
                      <a:pt x="3739" y="2427"/>
                    </a:cubicBezTo>
                    <a:cubicBezTo>
                      <a:pt x="3739" y="2061"/>
                      <a:pt x="3739" y="1663"/>
                      <a:pt x="3656" y="1280"/>
                    </a:cubicBezTo>
                    <a:cubicBezTo>
                      <a:pt x="3623" y="1148"/>
                      <a:pt x="3590" y="1015"/>
                      <a:pt x="3523" y="848"/>
                    </a:cubicBezTo>
                    <a:cubicBezTo>
                      <a:pt x="3343" y="489"/>
                      <a:pt x="3019" y="1"/>
                      <a:pt x="2550" y="1"/>
                    </a:cubicBezTo>
                    <a:close/>
                  </a:path>
                </a:pathLst>
              </a:custGeom>
              <a:solidFill>
                <a:srgbClr val="455E70">
                  <a:alpha val="408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46"/>
              <p:cNvSpPr/>
              <p:nvPr/>
            </p:nvSpPr>
            <p:spPr>
              <a:xfrm>
                <a:off x="2700983" y="2180832"/>
                <a:ext cx="80777" cy="186204"/>
              </a:xfrm>
              <a:custGeom>
                <a:avLst/>
                <a:gdLst/>
                <a:ahLst/>
                <a:cxnLst/>
                <a:rect l="l" t="t" r="r" b="b"/>
                <a:pathLst>
                  <a:path w="2294" h="5288" extrusionOk="0">
                    <a:moveTo>
                      <a:pt x="2269" y="0"/>
                    </a:moveTo>
                    <a:cubicBezTo>
                      <a:pt x="2214" y="0"/>
                      <a:pt x="1896" y="110"/>
                      <a:pt x="1463" y="451"/>
                    </a:cubicBezTo>
                    <a:cubicBezTo>
                      <a:pt x="1031" y="800"/>
                      <a:pt x="499" y="1448"/>
                      <a:pt x="250" y="2295"/>
                    </a:cubicBezTo>
                    <a:cubicBezTo>
                      <a:pt x="0" y="3143"/>
                      <a:pt x="117" y="3974"/>
                      <a:pt x="300" y="4489"/>
                    </a:cubicBezTo>
                    <a:cubicBezTo>
                      <a:pt x="493" y="5021"/>
                      <a:pt x="734" y="5287"/>
                      <a:pt x="763" y="5287"/>
                    </a:cubicBezTo>
                    <a:cubicBezTo>
                      <a:pt x="764" y="5287"/>
                      <a:pt x="764" y="5287"/>
                      <a:pt x="765" y="5286"/>
                    </a:cubicBezTo>
                    <a:cubicBezTo>
                      <a:pt x="798" y="5270"/>
                      <a:pt x="632" y="4954"/>
                      <a:pt x="499" y="4439"/>
                    </a:cubicBezTo>
                    <a:cubicBezTo>
                      <a:pt x="349" y="3907"/>
                      <a:pt x="283" y="3143"/>
                      <a:pt x="516" y="2362"/>
                    </a:cubicBezTo>
                    <a:cubicBezTo>
                      <a:pt x="582" y="2129"/>
                      <a:pt x="682" y="1896"/>
                      <a:pt x="765" y="1714"/>
                    </a:cubicBezTo>
                    <a:cubicBezTo>
                      <a:pt x="798" y="1747"/>
                      <a:pt x="914" y="1830"/>
                      <a:pt x="1031" y="1980"/>
                    </a:cubicBezTo>
                    <a:cubicBezTo>
                      <a:pt x="1197" y="2162"/>
                      <a:pt x="1413" y="2445"/>
                      <a:pt x="1513" y="2810"/>
                    </a:cubicBezTo>
                    <a:cubicBezTo>
                      <a:pt x="1612" y="3159"/>
                      <a:pt x="1579" y="3525"/>
                      <a:pt x="1496" y="3774"/>
                    </a:cubicBezTo>
                    <a:cubicBezTo>
                      <a:pt x="1430" y="4023"/>
                      <a:pt x="1346" y="4156"/>
                      <a:pt x="1380" y="4190"/>
                    </a:cubicBezTo>
                    <a:cubicBezTo>
                      <a:pt x="1382" y="4191"/>
                      <a:pt x="1385" y="4191"/>
                      <a:pt x="1388" y="4191"/>
                    </a:cubicBezTo>
                    <a:cubicBezTo>
                      <a:pt x="1432" y="4191"/>
                      <a:pt x="1555" y="4087"/>
                      <a:pt x="1679" y="3824"/>
                    </a:cubicBezTo>
                    <a:cubicBezTo>
                      <a:pt x="1795" y="3575"/>
                      <a:pt x="1878" y="3159"/>
                      <a:pt x="1762" y="2744"/>
                    </a:cubicBezTo>
                    <a:cubicBezTo>
                      <a:pt x="1662" y="2312"/>
                      <a:pt x="1363" y="1996"/>
                      <a:pt x="1130" y="1830"/>
                    </a:cubicBezTo>
                    <a:cubicBezTo>
                      <a:pt x="964" y="1714"/>
                      <a:pt x="848" y="1664"/>
                      <a:pt x="765" y="1664"/>
                    </a:cubicBezTo>
                    <a:cubicBezTo>
                      <a:pt x="997" y="1215"/>
                      <a:pt x="1297" y="866"/>
                      <a:pt x="1546" y="617"/>
                    </a:cubicBezTo>
                    <a:cubicBezTo>
                      <a:pt x="1995" y="218"/>
                      <a:pt x="2294" y="52"/>
                      <a:pt x="2277" y="2"/>
                    </a:cubicBezTo>
                    <a:cubicBezTo>
                      <a:pt x="2276" y="1"/>
                      <a:pt x="2273" y="0"/>
                      <a:pt x="2269" y="0"/>
                    </a:cubicBezTo>
                    <a:close/>
                  </a:path>
                </a:pathLst>
              </a:custGeom>
              <a:solidFill>
                <a:srgbClr val="455E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46"/>
              <p:cNvSpPr/>
              <p:nvPr/>
            </p:nvSpPr>
            <p:spPr>
              <a:xfrm>
                <a:off x="2341701" y="2168613"/>
                <a:ext cx="72573" cy="245783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6980" extrusionOk="0">
                    <a:moveTo>
                      <a:pt x="34" y="0"/>
                    </a:moveTo>
                    <a:lnTo>
                      <a:pt x="34" y="0"/>
                    </a:lnTo>
                    <a:cubicBezTo>
                      <a:pt x="0" y="17"/>
                      <a:pt x="333" y="432"/>
                      <a:pt x="665" y="1180"/>
                    </a:cubicBezTo>
                    <a:cubicBezTo>
                      <a:pt x="798" y="1562"/>
                      <a:pt x="964" y="2011"/>
                      <a:pt x="1081" y="2559"/>
                    </a:cubicBezTo>
                    <a:cubicBezTo>
                      <a:pt x="1180" y="3074"/>
                      <a:pt x="1214" y="3673"/>
                      <a:pt x="1180" y="4304"/>
                    </a:cubicBezTo>
                    <a:cubicBezTo>
                      <a:pt x="1130" y="4919"/>
                      <a:pt x="1014" y="5500"/>
                      <a:pt x="848" y="5999"/>
                    </a:cubicBezTo>
                    <a:cubicBezTo>
                      <a:pt x="798" y="6132"/>
                      <a:pt x="748" y="6248"/>
                      <a:pt x="698" y="6381"/>
                    </a:cubicBezTo>
                    <a:cubicBezTo>
                      <a:pt x="682" y="6448"/>
                      <a:pt x="632" y="6497"/>
                      <a:pt x="615" y="6547"/>
                    </a:cubicBezTo>
                    <a:lnTo>
                      <a:pt x="516" y="6747"/>
                    </a:lnTo>
                    <a:cubicBezTo>
                      <a:pt x="499" y="6797"/>
                      <a:pt x="466" y="6863"/>
                      <a:pt x="449" y="6896"/>
                    </a:cubicBezTo>
                    <a:lnTo>
                      <a:pt x="433" y="6946"/>
                    </a:lnTo>
                    <a:lnTo>
                      <a:pt x="433" y="6963"/>
                    </a:lnTo>
                    <a:lnTo>
                      <a:pt x="516" y="6963"/>
                    </a:lnTo>
                    <a:cubicBezTo>
                      <a:pt x="549" y="6963"/>
                      <a:pt x="615" y="6979"/>
                      <a:pt x="665" y="6979"/>
                    </a:cubicBezTo>
                    <a:lnTo>
                      <a:pt x="781" y="6979"/>
                    </a:lnTo>
                    <a:cubicBezTo>
                      <a:pt x="914" y="6963"/>
                      <a:pt x="1014" y="6946"/>
                      <a:pt x="1114" y="6896"/>
                    </a:cubicBezTo>
                    <a:cubicBezTo>
                      <a:pt x="1330" y="6813"/>
                      <a:pt x="1479" y="6697"/>
                      <a:pt x="1596" y="6564"/>
                    </a:cubicBezTo>
                    <a:cubicBezTo>
                      <a:pt x="1712" y="6448"/>
                      <a:pt x="1795" y="6315"/>
                      <a:pt x="1862" y="6232"/>
                    </a:cubicBezTo>
                    <a:cubicBezTo>
                      <a:pt x="1995" y="5966"/>
                      <a:pt x="2061" y="5833"/>
                      <a:pt x="2061" y="5833"/>
                    </a:cubicBezTo>
                    <a:cubicBezTo>
                      <a:pt x="2028" y="5833"/>
                      <a:pt x="1945" y="5916"/>
                      <a:pt x="1812" y="6115"/>
                    </a:cubicBezTo>
                    <a:cubicBezTo>
                      <a:pt x="1662" y="6281"/>
                      <a:pt x="1430" y="6547"/>
                      <a:pt x="1081" y="6697"/>
                    </a:cubicBezTo>
                    <a:cubicBezTo>
                      <a:pt x="997" y="6730"/>
                      <a:pt x="898" y="6747"/>
                      <a:pt x="781" y="6747"/>
                    </a:cubicBezTo>
                    <a:cubicBezTo>
                      <a:pt x="732" y="6747"/>
                      <a:pt x="732" y="6747"/>
                      <a:pt x="748" y="6730"/>
                    </a:cubicBezTo>
                    <a:lnTo>
                      <a:pt x="765" y="6697"/>
                    </a:lnTo>
                    <a:lnTo>
                      <a:pt x="815" y="6614"/>
                    </a:lnTo>
                    <a:cubicBezTo>
                      <a:pt x="831" y="6547"/>
                      <a:pt x="865" y="6497"/>
                      <a:pt x="898" y="6448"/>
                    </a:cubicBezTo>
                    <a:cubicBezTo>
                      <a:pt x="948" y="6315"/>
                      <a:pt x="997" y="6198"/>
                      <a:pt x="1064" y="6065"/>
                    </a:cubicBezTo>
                    <a:cubicBezTo>
                      <a:pt x="1247" y="5550"/>
                      <a:pt x="1396" y="4952"/>
                      <a:pt x="1430" y="4304"/>
                    </a:cubicBezTo>
                    <a:cubicBezTo>
                      <a:pt x="1479" y="3656"/>
                      <a:pt x="1413" y="3058"/>
                      <a:pt x="1280" y="2493"/>
                    </a:cubicBezTo>
                    <a:cubicBezTo>
                      <a:pt x="1164" y="1961"/>
                      <a:pt x="964" y="1479"/>
                      <a:pt x="798" y="1097"/>
                    </a:cubicBezTo>
                    <a:cubicBezTo>
                      <a:pt x="615" y="731"/>
                      <a:pt x="433" y="432"/>
                      <a:pt x="283" y="266"/>
                    </a:cubicBezTo>
                    <a:cubicBezTo>
                      <a:pt x="133" y="83"/>
                      <a:pt x="50" y="0"/>
                      <a:pt x="34" y="0"/>
                    </a:cubicBezTo>
                    <a:close/>
                  </a:path>
                </a:pathLst>
              </a:custGeom>
              <a:solidFill>
                <a:srgbClr val="455E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46"/>
              <p:cNvSpPr/>
              <p:nvPr/>
            </p:nvSpPr>
            <p:spPr>
              <a:xfrm>
                <a:off x="2286698" y="2277422"/>
                <a:ext cx="14085" cy="65601"/>
              </a:xfrm>
              <a:custGeom>
                <a:avLst/>
                <a:gdLst/>
                <a:ahLst/>
                <a:cxnLst/>
                <a:rect l="l" t="t" r="r" b="b"/>
                <a:pathLst>
                  <a:path w="400" h="1863" extrusionOk="0">
                    <a:moveTo>
                      <a:pt x="67" y="1"/>
                    </a:moveTo>
                    <a:cubicBezTo>
                      <a:pt x="0" y="34"/>
                      <a:pt x="0" y="450"/>
                      <a:pt x="84" y="948"/>
                    </a:cubicBezTo>
                    <a:cubicBezTo>
                      <a:pt x="149" y="1453"/>
                      <a:pt x="262" y="1863"/>
                      <a:pt x="329" y="1863"/>
                    </a:cubicBezTo>
                    <a:cubicBezTo>
                      <a:pt x="330" y="1863"/>
                      <a:pt x="331" y="1862"/>
                      <a:pt x="333" y="1862"/>
                    </a:cubicBezTo>
                    <a:cubicBezTo>
                      <a:pt x="399" y="1862"/>
                      <a:pt x="399" y="1413"/>
                      <a:pt x="316" y="915"/>
                    </a:cubicBezTo>
                    <a:cubicBezTo>
                      <a:pt x="233" y="400"/>
                      <a:pt x="133" y="1"/>
                      <a:pt x="67" y="1"/>
                    </a:cubicBezTo>
                    <a:close/>
                  </a:path>
                </a:pathLst>
              </a:custGeom>
              <a:solidFill>
                <a:srgbClr val="455E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46"/>
              <p:cNvSpPr/>
              <p:nvPr/>
            </p:nvSpPr>
            <p:spPr>
              <a:xfrm>
                <a:off x="2496781" y="2239391"/>
                <a:ext cx="12289" cy="68524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946" extrusionOk="0">
                    <a:moveTo>
                      <a:pt x="66" y="1"/>
                    </a:moveTo>
                    <a:cubicBezTo>
                      <a:pt x="0" y="1"/>
                      <a:pt x="0" y="466"/>
                      <a:pt x="66" y="981"/>
                    </a:cubicBezTo>
                    <a:cubicBezTo>
                      <a:pt x="115" y="1519"/>
                      <a:pt x="228" y="1946"/>
                      <a:pt x="280" y="1946"/>
                    </a:cubicBezTo>
                    <a:cubicBezTo>
                      <a:pt x="281" y="1946"/>
                      <a:pt x="282" y="1945"/>
                      <a:pt x="283" y="1945"/>
                    </a:cubicBezTo>
                    <a:cubicBezTo>
                      <a:pt x="349" y="1945"/>
                      <a:pt x="349" y="1480"/>
                      <a:pt x="283" y="965"/>
                    </a:cubicBezTo>
                    <a:cubicBezTo>
                      <a:pt x="233" y="416"/>
                      <a:pt x="116" y="1"/>
                      <a:pt x="66" y="1"/>
                    </a:cubicBezTo>
                    <a:close/>
                  </a:path>
                </a:pathLst>
              </a:custGeom>
              <a:solidFill>
                <a:srgbClr val="455E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46"/>
              <p:cNvSpPr/>
              <p:nvPr/>
            </p:nvSpPr>
            <p:spPr>
              <a:xfrm>
                <a:off x="2413079" y="2421937"/>
                <a:ext cx="67326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685" extrusionOk="0">
                    <a:moveTo>
                      <a:pt x="1080" y="1"/>
                    </a:moveTo>
                    <a:cubicBezTo>
                      <a:pt x="1010" y="1"/>
                      <a:pt x="938" y="6"/>
                      <a:pt x="865" y="18"/>
                    </a:cubicBezTo>
                    <a:cubicBezTo>
                      <a:pt x="549" y="51"/>
                      <a:pt x="283" y="201"/>
                      <a:pt x="150" y="367"/>
                    </a:cubicBezTo>
                    <a:cubicBezTo>
                      <a:pt x="1" y="533"/>
                      <a:pt x="1" y="666"/>
                      <a:pt x="34" y="683"/>
                    </a:cubicBezTo>
                    <a:cubicBezTo>
                      <a:pt x="36" y="684"/>
                      <a:pt x="39" y="685"/>
                      <a:pt x="42" y="685"/>
                    </a:cubicBezTo>
                    <a:cubicBezTo>
                      <a:pt x="78" y="685"/>
                      <a:pt x="145" y="592"/>
                      <a:pt x="283" y="500"/>
                    </a:cubicBezTo>
                    <a:cubicBezTo>
                      <a:pt x="416" y="384"/>
                      <a:pt x="632" y="284"/>
                      <a:pt x="898" y="267"/>
                    </a:cubicBezTo>
                    <a:cubicBezTo>
                      <a:pt x="987" y="251"/>
                      <a:pt x="1073" y="245"/>
                      <a:pt x="1157" y="245"/>
                    </a:cubicBezTo>
                    <a:cubicBezTo>
                      <a:pt x="1325" y="245"/>
                      <a:pt x="1480" y="267"/>
                      <a:pt x="1613" y="267"/>
                    </a:cubicBezTo>
                    <a:cubicBezTo>
                      <a:pt x="1688" y="274"/>
                      <a:pt x="1753" y="278"/>
                      <a:pt x="1802" y="278"/>
                    </a:cubicBezTo>
                    <a:cubicBezTo>
                      <a:pt x="1872" y="278"/>
                      <a:pt x="1912" y="270"/>
                      <a:pt x="1912" y="251"/>
                    </a:cubicBezTo>
                    <a:cubicBezTo>
                      <a:pt x="1912" y="201"/>
                      <a:pt x="1812" y="168"/>
                      <a:pt x="1629" y="101"/>
                    </a:cubicBezTo>
                    <a:cubicBezTo>
                      <a:pt x="1491" y="51"/>
                      <a:pt x="1296" y="1"/>
                      <a:pt x="1080" y="1"/>
                    </a:cubicBezTo>
                    <a:close/>
                  </a:path>
                </a:pathLst>
              </a:custGeom>
              <a:solidFill>
                <a:srgbClr val="455E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46"/>
              <p:cNvSpPr/>
              <p:nvPr/>
            </p:nvSpPr>
            <p:spPr>
              <a:xfrm>
                <a:off x="2219405" y="2168261"/>
                <a:ext cx="88383" cy="67432"/>
              </a:xfrm>
              <a:custGeom>
                <a:avLst/>
                <a:gdLst/>
                <a:ahLst/>
                <a:cxnLst/>
                <a:rect l="l" t="t" r="r" b="b"/>
                <a:pathLst>
                  <a:path w="2510" h="1915" extrusionOk="0">
                    <a:moveTo>
                      <a:pt x="1960" y="0"/>
                    </a:moveTo>
                    <a:cubicBezTo>
                      <a:pt x="1667" y="0"/>
                      <a:pt x="1263" y="170"/>
                      <a:pt x="881" y="475"/>
                    </a:cubicBezTo>
                    <a:cubicBezTo>
                      <a:pt x="300" y="924"/>
                      <a:pt x="0" y="1506"/>
                      <a:pt x="216" y="1772"/>
                    </a:cubicBezTo>
                    <a:cubicBezTo>
                      <a:pt x="285" y="1868"/>
                      <a:pt x="406" y="1914"/>
                      <a:pt x="559" y="1914"/>
                    </a:cubicBezTo>
                    <a:cubicBezTo>
                      <a:pt x="852" y="1914"/>
                      <a:pt x="1263" y="1745"/>
                      <a:pt x="1646" y="1439"/>
                    </a:cubicBezTo>
                    <a:cubicBezTo>
                      <a:pt x="2227" y="991"/>
                      <a:pt x="2510" y="409"/>
                      <a:pt x="2310" y="143"/>
                    </a:cubicBezTo>
                    <a:cubicBezTo>
                      <a:pt x="2236" y="46"/>
                      <a:pt x="2113" y="0"/>
                      <a:pt x="1960" y="0"/>
                    </a:cubicBezTo>
                    <a:close/>
                  </a:path>
                </a:pathLst>
              </a:custGeom>
              <a:solidFill>
                <a:srgbClr val="455E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46"/>
              <p:cNvSpPr/>
              <p:nvPr/>
            </p:nvSpPr>
            <p:spPr>
              <a:xfrm>
                <a:off x="2433573" y="2129667"/>
                <a:ext cx="95391" cy="55565"/>
              </a:xfrm>
              <a:custGeom>
                <a:avLst/>
                <a:gdLst/>
                <a:ahLst/>
                <a:cxnLst/>
                <a:rect l="l" t="t" r="r" b="b"/>
                <a:pathLst>
                  <a:path w="2709" h="1578" extrusionOk="0">
                    <a:moveTo>
                      <a:pt x="689" y="1"/>
                    </a:moveTo>
                    <a:cubicBezTo>
                      <a:pt x="414" y="1"/>
                      <a:pt x="210" y="80"/>
                      <a:pt x="133" y="242"/>
                    </a:cubicBezTo>
                    <a:cubicBezTo>
                      <a:pt x="0" y="541"/>
                      <a:pt x="416" y="1040"/>
                      <a:pt x="1080" y="1355"/>
                    </a:cubicBezTo>
                    <a:cubicBezTo>
                      <a:pt x="1425" y="1503"/>
                      <a:pt x="1753" y="1578"/>
                      <a:pt x="2015" y="1578"/>
                    </a:cubicBezTo>
                    <a:cubicBezTo>
                      <a:pt x="2284" y="1578"/>
                      <a:pt x="2484" y="1499"/>
                      <a:pt x="2559" y="1339"/>
                    </a:cubicBezTo>
                    <a:cubicBezTo>
                      <a:pt x="2709" y="1023"/>
                      <a:pt x="2277" y="525"/>
                      <a:pt x="1612" y="209"/>
                    </a:cubicBezTo>
                    <a:cubicBezTo>
                      <a:pt x="1273" y="72"/>
                      <a:pt x="949" y="1"/>
                      <a:pt x="689" y="1"/>
                    </a:cubicBezTo>
                    <a:close/>
                  </a:path>
                </a:pathLst>
              </a:custGeom>
              <a:solidFill>
                <a:srgbClr val="455E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46"/>
              <p:cNvSpPr/>
              <p:nvPr/>
            </p:nvSpPr>
            <p:spPr>
              <a:xfrm>
                <a:off x="2295466" y="1929268"/>
                <a:ext cx="421353" cy="258988"/>
              </a:xfrm>
              <a:custGeom>
                <a:avLst/>
                <a:gdLst/>
                <a:ahLst/>
                <a:cxnLst/>
                <a:rect l="l" t="t" r="r" b="b"/>
                <a:pathLst>
                  <a:path w="11966" h="7355" extrusionOk="0">
                    <a:moveTo>
                      <a:pt x="4305" y="1"/>
                    </a:moveTo>
                    <a:lnTo>
                      <a:pt x="1" y="665"/>
                    </a:lnTo>
                    <a:cubicBezTo>
                      <a:pt x="183" y="2227"/>
                      <a:pt x="915" y="3740"/>
                      <a:pt x="2144" y="4720"/>
                    </a:cubicBezTo>
                    <a:cubicBezTo>
                      <a:pt x="2952" y="5373"/>
                      <a:pt x="3995" y="5745"/>
                      <a:pt x="5028" y="5745"/>
                    </a:cubicBezTo>
                    <a:cubicBezTo>
                      <a:pt x="5547" y="5745"/>
                      <a:pt x="6064" y="5651"/>
                      <a:pt x="6548" y="5451"/>
                    </a:cubicBezTo>
                    <a:cubicBezTo>
                      <a:pt x="7229" y="6199"/>
                      <a:pt x="7994" y="6947"/>
                      <a:pt x="8991" y="7246"/>
                    </a:cubicBezTo>
                    <a:cubicBezTo>
                      <a:pt x="9229" y="7319"/>
                      <a:pt x="9483" y="7355"/>
                      <a:pt x="9738" y="7355"/>
                    </a:cubicBezTo>
                    <a:cubicBezTo>
                      <a:pt x="10529" y="7355"/>
                      <a:pt x="11322" y="7003"/>
                      <a:pt x="11649" y="6299"/>
                    </a:cubicBezTo>
                    <a:cubicBezTo>
                      <a:pt x="11965" y="5634"/>
                      <a:pt x="11799" y="4836"/>
                      <a:pt x="11583" y="4122"/>
                    </a:cubicBezTo>
                    <a:cubicBezTo>
                      <a:pt x="11317" y="3158"/>
                      <a:pt x="10951" y="2128"/>
                      <a:pt x="10121" y="1579"/>
                    </a:cubicBezTo>
                    <a:cubicBezTo>
                      <a:pt x="9256" y="1031"/>
                      <a:pt x="8160" y="1081"/>
                      <a:pt x="7146" y="965"/>
                    </a:cubicBezTo>
                    <a:cubicBezTo>
                      <a:pt x="6149" y="832"/>
                      <a:pt x="5169" y="499"/>
                      <a:pt x="4305" y="1"/>
                    </a:cubicBezTo>
                    <a:close/>
                  </a:path>
                </a:pathLst>
              </a:custGeom>
              <a:solidFill>
                <a:srgbClr val="455E70">
                  <a:alpha val="408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46"/>
              <p:cNvSpPr/>
              <p:nvPr/>
            </p:nvSpPr>
            <p:spPr>
              <a:xfrm>
                <a:off x="2303072" y="1898245"/>
                <a:ext cx="459946" cy="290644"/>
              </a:xfrm>
              <a:custGeom>
                <a:avLst/>
                <a:gdLst/>
                <a:ahLst/>
                <a:cxnLst/>
                <a:rect l="l" t="t" r="r" b="b"/>
                <a:pathLst>
                  <a:path w="13062" h="8254" extrusionOk="0">
                    <a:moveTo>
                      <a:pt x="6528" y="1"/>
                    </a:moveTo>
                    <a:cubicBezTo>
                      <a:pt x="6502" y="1"/>
                      <a:pt x="6475" y="1"/>
                      <a:pt x="6448" y="1"/>
                    </a:cubicBezTo>
                    <a:cubicBezTo>
                      <a:pt x="5833" y="1"/>
                      <a:pt x="5202" y="84"/>
                      <a:pt x="4604" y="267"/>
                    </a:cubicBezTo>
                    <a:lnTo>
                      <a:pt x="1" y="549"/>
                    </a:lnTo>
                    <a:cubicBezTo>
                      <a:pt x="150" y="2244"/>
                      <a:pt x="1131" y="3790"/>
                      <a:pt x="2576" y="4704"/>
                    </a:cubicBezTo>
                    <a:cubicBezTo>
                      <a:pt x="3476" y="5269"/>
                      <a:pt x="4534" y="5563"/>
                      <a:pt x="5592" y="5563"/>
                    </a:cubicBezTo>
                    <a:cubicBezTo>
                      <a:pt x="6215" y="5563"/>
                      <a:pt x="6838" y="5461"/>
                      <a:pt x="7429" y="5252"/>
                    </a:cubicBezTo>
                    <a:cubicBezTo>
                      <a:pt x="7778" y="6183"/>
                      <a:pt x="8409" y="7013"/>
                      <a:pt x="9190" y="7612"/>
                    </a:cubicBezTo>
                    <a:cubicBezTo>
                      <a:pt x="9591" y="7926"/>
                      <a:pt x="10028" y="8254"/>
                      <a:pt x="10524" y="8254"/>
                    </a:cubicBezTo>
                    <a:cubicBezTo>
                      <a:pt x="10604" y="8254"/>
                      <a:pt x="10686" y="8245"/>
                      <a:pt x="10769" y="8227"/>
                    </a:cubicBezTo>
                    <a:cubicBezTo>
                      <a:pt x="11400" y="8077"/>
                      <a:pt x="12015" y="7479"/>
                      <a:pt x="12397" y="6980"/>
                    </a:cubicBezTo>
                    <a:cubicBezTo>
                      <a:pt x="13062" y="6100"/>
                      <a:pt x="13012" y="5186"/>
                      <a:pt x="12547" y="4238"/>
                    </a:cubicBezTo>
                    <a:cubicBezTo>
                      <a:pt x="11312" y="1769"/>
                      <a:pt x="9392" y="1"/>
                      <a:pt x="6528" y="1"/>
                    </a:cubicBezTo>
                    <a:close/>
                  </a:path>
                </a:pathLst>
              </a:custGeom>
              <a:solidFill>
                <a:srgbClr val="6FA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46"/>
              <p:cNvSpPr/>
              <p:nvPr/>
            </p:nvSpPr>
            <p:spPr>
              <a:xfrm>
                <a:off x="1922134" y="2903408"/>
                <a:ext cx="804007" cy="564808"/>
              </a:xfrm>
              <a:custGeom>
                <a:avLst/>
                <a:gdLst/>
                <a:ahLst/>
                <a:cxnLst/>
                <a:rect l="l" t="t" r="r" b="b"/>
                <a:pathLst>
                  <a:path w="22833" h="16040" extrusionOk="0">
                    <a:moveTo>
                      <a:pt x="4527" y="1"/>
                    </a:moveTo>
                    <a:cubicBezTo>
                      <a:pt x="2609" y="1"/>
                      <a:pt x="1773" y="3026"/>
                      <a:pt x="1197" y="4508"/>
                    </a:cubicBezTo>
                    <a:cubicBezTo>
                      <a:pt x="466" y="6369"/>
                      <a:pt x="1" y="8330"/>
                      <a:pt x="51" y="10324"/>
                    </a:cubicBezTo>
                    <a:cubicBezTo>
                      <a:pt x="101" y="12268"/>
                      <a:pt x="865" y="13763"/>
                      <a:pt x="2560" y="14694"/>
                    </a:cubicBezTo>
                    <a:cubicBezTo>
                      <a:pt x="3989" y="15492"/>
                      <a:pt x="5634" y="15791"/>
                      <a:pt x="7279" y="15940"/>
                    </a:cubicBezTo>
                    <a:cubicBezTo>
                      <a:pt x="8043" y="16008"/>
                      <a:pt x="8806" y="16039"/>
                      <a:pt x="9568" y="16039"/>
                    </a:cubicBezTo>
                    <a:cubicBezTo>
                      <a:pt x="13085" y="16039"/>
                      <a:pt x="16580" y="15376"/>
                      <a:pt x="20008" y="14611"/>
                    </a:cubicBezTo>
                    <a:cubicBezTo>
                      <a:pt x="20872" y="14428"/>
                      <a:pt x="21902" y="14345"/>
                      <a:pt x="22717" y="13996"/>
                    </a:cubicBezTo>
                    <a:cubicBezTo>
                      <a:pt x="22733" y="13963"/>
                      <a:pt x="22750" y="13946"/>
                      <a:pt x="22800" y="13946"/>
                    </a:cubicBezTo>
                    <a:cubicBezTo>
                      <a:pt x="22833" y="12866"/>
                      <a:pt x="22816" y="11802"/>
                      <a:pt x="22717" y="10722"/>
                    </a:cubicBezTo>
                    <a:cubicBezTo>
                      <a:pt x="22584" y="9376"/>
                      <a:pt x="22617" y="7881"/>
                      <a:pt x="22401" y="6468"/>
                    </a:cubicBezTo>
                    <a:cubicBezTo>
                      <a:pt x="17017" y="6485"/>
                      <a:pt x="11650" y="6535"/>
                      <a:pt x="6266" y="6551"/>
                    </a:cubicBezTo>
                    <a:cubicBezTo>
                      <a:pt x="5551" y="4607"/>
                      <a:pt x="5518" y="2663"/>
                      <a:pt x="5717" y="636"/>
                    </a:cubicBezTo>
                    <a:cubicBezTo>
                      <a:pt x="5717" y="553"/>
                      <a:pt x="5750" y="470"/>
                      <a:pt x="5701" y="403"/>
                    </a:cubicBezTo>
                    <a:cubicBezTo>
                      <a:pt x="5651" y="320"/>
                      <a:pt x="5568" y="270"/>
                      <a:pt x="5501" y="237"/>
                    </a:cubicBezTo>
                    <a:cubicBezTo>
                      <a:pt x="5148" y="74"/>
                      <a:pt x="4824" y="1"/>
                      <a:pt x="4527" y="1"/>
                    </a:cubicBezTo>
                    <a:close/>
                  </a:path>
                </a:pathLst>
              </a:custGeom>
              <a:solidFill>
                <a:srgbClr val="98C4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46"/>
              <p:cNvSpPr/>
              <p:nvPr/>
            </p:nvSpPr>
            <p:spPr>
              <a:xfrm>
                <a:off x="1272061" y="3257795"/>
                <a:ext cx="1729110" cy="1007394"/>
              </a:xfrm>
              <a:custGeom>
                <a:avLst/>
                <a:gdLst/>
                <a:ahLst/>
                <a:cxnLst/>
                <a:rect l="l" t="t" r="r" b="b"/>
                <a:pathLst>
                  <a:path w="49105" h="28609" extrusionOk="0">
                    <a:moveTo>
                      <a:pt x="17926" y="1"/>
                    </a:moveTo>
                    <a:cubicBezTo>
                      <a:pt x="17076" y="1"/>
                      <a:pt x="16340" y="127"/>
                      <a:pt x="15753" y="409"/>
                    </a:cubicBezTo>
                    <a:cubicBezTo>
                      <a:pt x="9921" y="3217"/>
                      <a:pt x="0" y="23241"/>
                      <a:pt x="0" y="23241"/>
                    </a:cubicBezTo>
                    <a:lnTo>
                      <a:pt x="8857" y="28608"/>
                    </a:lnTo>
                    <a:lnTo>
                      <a:pt x="20090" y="11027"/>
                    </a:lnTo>
                    <a:cubicBezTo>
                      <a:pt x="20090" y="11027"/>
                      <a:pt x="28117" y="25617"/>
                      <a:pt x="37638" y="25617"/>
                    </a:cubicBezTo>
                    <a:cubicBezTo>
                      <a:pt x="47176" y="25617"/>
                      <a:pt x="49104" y="19751"/>
                      <a:pt x="49021" y="17143"/>
                    </a:cubicBezTo>
                    <a:cubicBezTo>
                      <a:pt x="48938" y="14517"/>
                      <a:pt x="47592" y="8086"/>
                      <a:pt x="47592" y="8086"/>
                    </a:cubicBezTo>
                    <a:lnTo>
                      <a:pt x="42324" y="10197"/>
                    </a:lnTo>
                    <a:cubicBezTo>
                      <a:pt x="42324" y="10197"/>
                      <a:pt x="25551" y="1"/>
                      <a:pt x="17926" y="1"/>
                    </a:cubicBezTo>
                    <a:close/>
                  </a:path>
                </a:pathLst>
              </a:custGeom>
              <a:solidFill>
                <a:srgbClr val="F2C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46"/>
              <p:cNvSpPr/>
              <p:nvPr/>
            </p:nvSpPr>
            <p:spPr>
              <a:xfrm>
                <a:off x="2145668" y="3122294"/>
                <a:ext cx="527237" cy="24860"/>
              </a:xfrm>
              <a:custGeom>
                <a:avLst/>
                <a:gdLst/>
                <a:ahLst/>
                <a:cxnLst/>
                <a:rect l="l" t="t" r="r" b="b"/>
                <a:pathLst>
                  <a:path w="14973" h="706" extrusionOk="0">
                    <a:moveTo>
                      <a:pt x="6212" y="1"/>
                    </a:moveTo>
                    <a:cubicBezTo>
                      <a:pt x="5640" y="1"/>
                      <a:pt x="5088" y="10"/>
                      <a:pt x="4570" y="20"/>
                    </a:cubicBezTo>
                    <a:cubicBezTo>
                      <a:pt x="3673" y="70"/>
                      <a:pt x="2859" y="136"/>
                      <a:pt x="2178" y="236"/>
                    </a:cubicBezTo>
                    <a:cubicBezTo>
                      <a:pt x="1845" y="269"/>
                      <a:pt x="1529" y="335"/>
                      <a:pt x="1264" y="369"/>
                    </a:cubicBezTo>
                    <a:cubicBezTo>
                      <a:pt x="998" y="419"/>
                      <a:pt x="765" y="452"/>
                      <a:pt x="582" y="518"/>
                    </a:cubicBezTo>
                    <a:cubicBezTo>
                      <a:pt x="200" y="601"/>
                      <a:pt x="1" y="668"/>
                      <a:pt x="17" y="684"/>
                    </a:cubicBezTo>
                    <a:cubicBezTo>
                      <a:pt x="20" y="696"/>
                      <a:pt x="47" y="701"/>
                      <a:pt x="95" y="701"/>
                    </a:cubicBezTo>
                    <a:cubicBezTo>
                      <a:pt x="330" y="701"/>
                      <a:pt x="1080" y="584"/>
                      <a:pt x="2194" y="502"/>
                    </a:cubicBezTo>
                    <a:cubicBezTo>
                      <a:pt x="2859" y="435"/>
                      <a:pt x="3673" y="402"/>
                      <a:pt x="4570" y="369"/>
                    </a:cubicBezTo>
                    <a:cubicBezTo>
                      <a:pt x="4893" y="363"/>
                      <a:pt x="5229" y="359"/>
                      <a:pt x="5576" y="359"/>
                    </a:cubicBezTo>
                    <a:cubicBezTo>
                      <a:pt x="6178" y="359"/>
                      <a:pt x="6815" y="370"/>
                      <a:pt x="7478" y="402"/>
                    </a:cubicBezTo>
                    <a:cubicBezTo>
                      <a:pt x="9539" y="468"/>
                      <a:pt x="11400" y="601"/>
                      <a:pt x="12779" y="668"/>
                    </a:cubicBezTo>
                    <a:cubicBezTo>
                      <a:pt x="13452" y="693"/>
                      <a:pt x="14001" y="705"/>
                      <a:pt x="14381" y="705"/>
                    </a:cubicBezTo>
                    <a:cubicBezTo>
                      <a:pt x="14761" y="705"/>
                      <a:pt x="14973" y="693"/>
                      <a:pt x="14973" y="668"/>
                    </a:cubicBezTo>
                    <a:cubicBezTo>
                      <a:pt x="14973" y="635"/>
                      <a:pt x="14142" y="518"/>
                      <a:pt x="12796" y="402"/>
                    </a:cubicBezTo>
                    <a:cubicBezTo>
                      <a:pt x="11450" y="269"/>
                      <a:pt x="9572" y="103"/>
                      <a:pt x="7495" y="20"/>
                    </a:cubicBezTo>
                    <a:cubicBezTo>
                      <a:pt x="7060" y="6"/>
                      <a:pt x="6630" y="1"/>
                      <a:pt x="6212" y="1"/>
                    </a:cubicBezTo>
                    <a:close/>
                  </a:path>
                </a:pathLst>
              </a:custGeom>
              <a:solidFill>
                <a:srgbClr val="73A0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46"/>
              <p:cNvSpPr/>
              <p:nvPr/>
            </p:nvSpPr>
            <p:spPr>
              <a:xfrm>
                <a:off x="1297203" y="4021183"/>
                <a:ext cx="313673" cy="207754"/>
              </a:xfrm>
              <a:custGeom>
                <a:avLst/>
                <a:gdLst/>
                <a:ahLst/>
                <a:cxnLst/>
                <a:rect l="l" t="t" r="r" b="b"/>
                <a:pathLst>
                  <a:path w="8908" h="5900" extrusionOk="0">
                    <a:moveTo>
                      <a:pt x="84" y="0"/>
                    </a:moveTo>
                    <a:cubicBezTo>
                      <a:pt x="67" y="67"/>
                      <a:pt x="17" y="133"/>
                      <a:pt x="1" y="166"/>
                    </a:cubicBezTo>
                    <a:cubicBezTo>
                      <a:pt x="1513" y="1147"/>
                      <a:pt x="3357" y="2310"/>
                      <a:pt x="5335" y="3623"/>
                    </a:cubicBezTo>
                    <a:cubicBezTo>
                      <a:pt x="6564" y="4420"/>
                      <a:pt x="7728" y="5201"/>
                      <a:pt x="8791" y="5899"/>
                    </a:cubicBezTo>
                    <a:lnTo>
                      <a:pt x="8908" y="5716"/>
                    </a:lnTo>
                    <a:cubicBezTo>
                      <a:pt x="7844" y="4985"/>
                      <a:pt x="6714" y="4221"/>
                      <a:pt x="5484" y="3407"/>
                    </a:cubicBezTo>
                    <a:cubicBezTo>
                      <a:pt x="3507" y="2127"/>
                      <a:pt x="1646" y="964"/>
                      <a:pt x="84" y="0"/>
                    </a:cubicBezTo>
                    <a:close/>
                  </a:path>
                </a:pathLst>
              </a:custGeom>
              <a:solidFill>
                <a:srgbClr val="D6A4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46"/>
              <p:cNvSpPr/>
              <p:nvPr/>
            </p:nvSpPr>
            <p:spPr>
              <a:xfrm>
                <a:off x="1452283" y="3510309"/>
                <a:ext cx="1399662" cy="620902"/>
              </a:xfrm>
              <a:custGeom>
                <a:avLst/>
                <a:gdLst/>
                <a:ahLst/>
                <a:cxnLst/>
                <a:rect l="l" t="t" r="r" b="b"/>
                <a:pathLst>
                  <a:path w="39749" h="17633" extrusionOk="0">
                    <a:moveTo>
                      <a:pt x="13356" y="1"/>
                    </a:moveTo>
                    <a:cubicBezTo>
                      <a:pt x="13281" y="1"/>
                      <a:pt x="13205" y="6"/>
                      <a:pt x="13128" y="18"/>
                    </a:cubicBezTo>
                    <a:cubicBezTo>
                      <a:pt x="12812" y="35"/>
                      <a:pt x="12496" y="167"/>
                      <a:pt x="12247" y="284"/>
                    </a:cubicBezTo>
                    <a:cubicBezTo>
                      <a:pt x="11715" y="550"/>
                      <a:pt x="11250" y="932"/>
                      <a:pt x="10835" y="1331"/>
                    </a:cubicBezTo>
                    <a:cubicBezTo>
                      <a:pt x="9987" y="2095"/>
                      <a:pt x="9256" y="2943"/>
                      <a:pt x="8608" y="3823"/>
                    </a:cubicBezTo>
                    <a:cubicBezTo>
                      <a:pt x="7977" y="4687"/>
                      <a:pt x="7395" y="5601"/>
                      <a:pt x="6863" y="6499"/>
                    </a:cubicBezTo>
                    <a:cubicBezTo>
                      <a:pt x="6348" y="7396"/>
                      <a:pt x="5833" y="8260"/>
                      <a:pt x="5334" y="9108"/>
                    </a:cubicBezTo>
                    <a:cubicBezTo>
                      <a:pt x="4836" y="9972"/>
                      <a:pt x="4337" y="10769"/>
                      <a:pt x="3855" y="11550"/>
                    </a:cubicBezTo>
                    <a:cubicBezTo>
                      <a:pt x="2875" y="13096"/>
                      <a:pt x="1961" y="14558"/>
                      <a:pt x="1097" y="15837"/>
                    </a:cubicBezTo>
                    <a:cubicBezTo>
                      <a:pt x="731" y="16419"/>
                      <a:pt x="349" y="16967"/>
                      <a:pt x="0" y="17483"/>
                    </a:cubicBezTo>
                    <a:cubicBezTo>
                      <a:pt x="67" y="17532"/>
                      <a:pt x="117" y="17566"/>
                      <a:pt x="183" y="17632"/>
                    </a:cubicBezTo>
                    <a:cubicBezTo>
                      <a:pt x="532" y="17117"/>
                      <a:pt x="914" y="16552"/>
                      <a:pt x="1313" y="15987"/>
                    </a:cubicBezTo>
                    <a:cubicBezTo>
                      <a:pt x="2177" y="14707"/>
                      <a:pt x="3124" y="13262"/>
                      <a:pt x="4105" y="11716"/>
                    </a:cubicBezTo>
                    <a:cubicBezTo>
                      <a:pt x="4603" y="10919"/>
                      <a:pt x="5102" y="10105"/>
                      <a:pt x="5600" y="9274"/>
                    </a:cubicBezTo>
                    <a:cubicBezTo>
                      <a:pt x="6099" y="8426"/>
                      <a:pt x="6631" y="7579"/>
                      <a:pt x="7146" y="6681"/>
                    </a:cubicBezTo>
                    <a:cubicBezTo>
                      <a:pt x="8209" y="4920"/>
                      <a:pt x="9406" y="3092"/>
                      <a:pt x="11067" y="1613"/>
                    </a:cubicBezTo>
                    <a:cubicBezTo>
                      <a:pt x="11483" y="1248"/>
                      <a:pt x="11915" y="882"/>
                      <a:pt x="12397" y="633"/>
                    </a:cubicBezTo>
                    <a:cubicBezTo>
                      <a:pt x="12646" y="516"/>
                      <a:pt x="12895" y="417"/>
                      <a:pt x="13144" y="383"/>
                    </a:cubicBezTo>
                    <a:cubicBezTo>
                      <a:pt x="13178" y="381"/>
                      <a:pt x="13212" y="380"/>
                      <a:pt x="13246" y="380"/>
                    </a:cubicBezTo>
                    <a:cubicBezTo>
                      <a:pt x="13466" y="380"/>
                      <a:pt x="13700" y="423"/>
                      <a:pt x="13959" y="467"/>
                    </a:cubicBezTo>
                    <a:cubicBezTo>
                      <a:pt x="14225" y="550"/>
                      <a:pt x="14524" y="616"/>
                      <a:pt x="14806" y="699"/>
                    </a:cubicBezTo>
                    <a:cubicBezTo>
                      <a:pt x="15072" y="766"/>
                      <a:pt x="15371" y="865"/>
                      <a:pt x="15637" y="948"/>
                    </a:cubicBezTo>
                    <a:cubicBezTo>
                      <a:pt x="16185" y="1165"/>
                      <a:pt x="16717" y="1414"/>
                      <a:pt x="17216" y="1696"/>
                    </a:cubicBezTo>
                    <a:cubicBezTo>
                      <a:pt x="18229" y="2294"/>
                      <a:pt x="19127" y="3042"/>
                      <a:pt x="19958" y="3840"/>
                    </a:cubicBezTo>
                    <a:cubicBezTo>
                      <a:pt x="20788" y="4654"/>
                      <a:pt x="21553" y="5502"/>
                      <a:pt x="22301" y="6332"/>
                    </a:cubicBezTo>
                    <a:cubicBezTo>
                      <a:pt x="23829" y="7994"/>
                      <a:pt x="25408" y="9556"/>
                      <a:pt x="27169" y="10670"/>
                    </a:cubicBezTo>
                    <a:cubicBezTo>
                      <a:pt x="28050" y="11235"/>
                      <a:pt x="28997" y="11667"/>
                      <a:pt x="29978" y="11899"/>
                    </a:cubicBezTo>
                    <a:cubicBezTo>
                      <a:pt x="30516" y="12038"/>
                      <a:pt x="31064" y="12105"/>
                      <a:pt x="31602" y="12105"/>
                    </a:cubicBezTo>
                    <a:cubicBezTo>
                      <a:pt x="32028" y="12105"/>
                      <a:pt x="32449" y="12063"/>
                      <a:pt x="32853" y="11982"/>
                    </a:cubicBezTo>
                    <a:cubicBezTo>
                      <a:pt x="33318" y="11883"/>
                      <a:pt x="33766" y="11733"/>
                      <a:pt x="34165" y="11550"/>
                    </a:cubicBezTo>
                    <a:cubicBezTo>
                      <a:pt x="34581" y="11351"/>
                      <a:pt x="34946" y="11102"/>
                      <a:pt x="35279" y="10819"/>
                    </a:cubicBezTo>
                    <a:cubicBezTo>
                      <a:pt x="35927" y="10237"/>
                      <a:pt x="36409" y="9523"/>
                      <a:pt x="36824" y="8842"/>
                    </a:cubicBezTo>
                    <a:cubicBezTo>
                      <a:pt x="37223" y="8160"/>
                      <a:pt x="37555" y="7496"/>
                      <a:pt x="37838" y="6848"/>
                    </a:cubicBezTo>
                    <a:cubicBezTo>
                      <a:pt x="38153" y="6200"/>
                      <a:pt x="38436" y="5601"/>
                      <a:pt x="38669" y="5036"/>
                    </a:cubicBezTo>
                    <a:cubicBezTo>
                      <a:pt x="39150" y="3906"/>
                      <a:pt x="39499" y="2876"/>
                      <a:pt x="39749" y="2029"/>
                    </a:cubicBezTo>
                    <a:lnTo>
                      <a:pt x="39749" y="2029"/>
                    </a:lnTo>
                    <a:lnTo>
                      <a:pt x="39632" y="2045"/>
                    </a:lnTo>
                    <a:cubicBezTo>
                      <a:pt x="39366" y="2859"/>
                      <a:pt x="39001" y="3840"/>
                      <a:pt x="38536" y="4920"/>
                    </a:cubicBezTo>
                    <a:cubicBezTo>
                      <a:pt x="38286" y="5485"/>
                      <a:pt x="37987" y="6083"/>
                      <a:pt x="37672" y="6698"/>
                    </a:cubicBezTo>
                    <a:cubicBezTo>
                      <a:pt x="37372" y="7329"/>
                      <a:pt x="37040" y="8011"/>
                      <a:pt x="36641" y="8675"/>
                    </a:cubicBezTo>
                    <a:cubicBezTo>
                      <a:pt x="36242" y="9340"/>
                      <a:pt x="35761" y="10005"/>
                      <a:pt x="35146" y="10570"/>
                    </a:cubicBezTo>
                    <a:cubicBezTo>
                      <a:pt x="34830" y="10836"/>
                      <a:pt x="34481" y="11068"/>
                      <a:pt x="34082" y="11251"/>
                    </a:cubicBezTo>
                    <a:cubicBezTo>
                      <a:pt x="33683" y="11434"/>
                      <a:pt x="33268" y="11567"/>
                      <a:pt x="32819" y="11667"/>
                    </a:cubicBezTo>
                    <a:cubicBezTo>
                      <a:pt x="32440" y="11745"/>
                      <a:pt x="32049" y="11784"/>
                      <a:pt x="31652" y="11784"/>
                    </a:cubicBezTo>
                    <a:cubicBezTo>
                      <a:pt x="31127" y="11784"/>
                      <a:pt x="30591" y="11716"/>
                      <a:pt x="30061" y="11583"/>
                    </a:cubicBezTo>
                    <a:cubicBezTo>
                      <a:pt x="29114" y="11351"/>
                      <a:pt x="28200" y="10919"/>
                      <a:pt x="27352" y="10387"/>
                    </a:cubicBezTo>
                    <a:cubicBezTo>
                      <a:pt x="25607" y="9307"/>
                      <a:pt x="24079" y="7762"/>
                      <a:pt x="22583" y="6083"/>
                    </a:cubicBezTo>
                    <a:cubicBezTo>
                      <a:pt x="21819" y="5252"/>
                      <a:pt x="21054" y="4405"/>
                      <a:pt x="20207" y="3574"/>
                    </a:cubicBezTo>
                    <a:cubicBezTo>
                      <a:pt x="19376" y="2760"/>
                      <a:pt x="18445" y="1995"/>
                      <a:pt x="17382" y="1364"/>
                    </a:cubicBezTo>
                    <a:cubicBezTo>
                      <a:pt x="16867" y="1048"/>
                      <a:pt x="16302" y="799"/>
                      <a:pt x="15737" y="600"/>
                    </a:cubicBezTo>
                    <a:cubicBezTo>
                      <a:pt x="15454" y="500"/>
                      <a:pt x="15172" y="417"/>
                      <a:pt x="14889" y="334"/>
                    </a:cubicBezTo>
                    <a:cubicBezTo>
                      <a:pt x="14607" y="251"/>
                      <a:pt x="14324" y="184"/>
                      <a:pt x="14042" y="101"/>
                    </a:cubicBezTo>
                    <a:cubicBezTo>
                      <a:pt x="13816" y="51"/>
                      <a:pt x="13590" y="1"/>
                      <a:pt x="13356" y="1"/>
                    </a:cubicBezTo>
                    <a:close/>
                  </a:path>
                </a:pathLst>
              </a:custGeom>
              <a:solidFill>
                <a:srgbClr val="C69F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46"/>
              <p:cNvSpPr/>
              <p:nvPr/>
            </p:nvSpPr>
            <p:spPr>
              <a:xfrm>
                <a:off x="2405472" y="3368646"/>
                <a:ext cx="594528" cy="359379"/>
              </a:xfrm>
              <a:custGeom>
                <a:avLst/>
                <a:gdLst/>
                <a:ahLst/>
                <a:cxnLst/>
                <a:rect l="l" t="t" r="r" b="b"/>
                <a:pathLst>
                  <a:path w="16884" h="10206" extrusionOk="0">
                    <a:moveTo>
                      <a:pt x="9294" y="0"/>
                    </a:moveTo>
                    <a:cubicBezTo>
                      <a:pt x="9055" y="0"/>
                      <a:pt x="8815" y="1"/>
                      <a:pt x="8575" y="3"/>
                    </a:cubicBezTo>
                    <a:lnTo>
                      <a:pt x="1" y="4905"/>
                    </a:lnTo>
                    <a:cubicBezTo>
                      <a:pt x="599" y="5686"/>
                      <a:pt x="1463" y="6185"/>
                      <a:pt x="2344" y="6633"/>
                    </a:cubicBezTo>
                    <a:cubicBezTo>
                      <a:pt x="6880" y="8960"/>
                      <a:pt x="11766" y="10189"/>
                      <a:pt x="16884" y="10206"/>
                    </a:cubicBezTo>
                    <a:cubicBezTo>
                      <a:pt x="16485" y="6882"/>
                      <a:pt x="16319" y="3559"/>
                      <a:pt x="15920" y="236"/>
                    </a:cubicBezTo>
                    <a:cubicBezTo>
                      <a:pt x="13717" y="71"/>
                      <a:pt x="11500" y="0"/>
                      <a:pt x="9294" y="0"/>
                    </a:cubicBezTo>
                    <a:close/>
                  </a:path>
                </a:pathLst>
              </a:custGeom>
              <a:solidFill>
                <a:srgbClr val="98C4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46"/>
              <p:cNvSpPr/>
              <p:nvPr/>
            </p:nvSpPr>
            <p:spPr>
              <a:xfrm>
                <a:off x="1768851" y="3327763"/>
                <a:ext cx="569351" cy="332406"/>
              </a:xfrm>
              <a:custGeom>
                <a:avLst/>
                <a:gdLst/>
                <a:ahLst/>
                <a:cxnLst/>
                <a:rect l="l" t="t" r="r" b="b"/>
                <a:pathLst>
                  <a:path w="16169" h="9440" extrusionOk="0">
                    <a:moveTo>
                      <a:pt x="3295" y="1"/>
                    </a:moveTo>
                    <a:cubicBezTo>
                      <a:pt x="3016" y="1"/>
                      <a:pt x="2742" y="17"/>
                      <a:pt x="2476" y="51"/>
                    </a:cubicBezTo>
                    <a:cubicBezTo>
                      <a:pt x="2044" y="117"/>
                      <a:pt x="1330" y="184"/>
                      <a:pt x="1014" y="549"/>
                    </a:cubicBezTo>
                    <a:cubicBezTo>
                      <a:pt x="931" y="632"/>
                      <a:pt x="898" y="749"/>
                      <a:pt x="931" y="848"/>
                    </a:cubicBezTo>
                    <a:cubicBezTo>
                      <a:pt x="997" y="1014"/>
                      <a:pt x="1213" y="1048"/>
                      <a:pt x="1396" y="1064"/>
                    </a:cubicBezTo>
                    <a:cubicBezTo>
                      <a:pt x="2393" y="1097"/>
                      <a:pt x="3390" y="1147"/>
                      <a:pt x="4371" y="1247"/>
                    </a:cubicBezTo>
                    <a:cubicBezTo>
                      <a:pt x="5284" y="1347"/>
                      <a:pt x="6115" y="1563"/>
                      <a:pt x="6996" y="1812"/>
                    </a:cubicBezTo>
                    <a:cubicBezTo>
                      <a:pt x="6746" y="1807"/>
                      <a:pt x="6493" y="1803"/>
                      <a:pt x="6238" y="1803"/>
                    </a:cubicBezTo>
                    <a:cubicBezTo>
                      <a:pt x="4182" y="1803"/>
                      <a:pt x="2042" y="2030"/>
                      <a:pt x="416" y="3258"/>
                    </a:cubicBezTo>
                    <a:cubicBezTo>
                      <a:pt x="216" y="3407"/>
                      <a:pt x="0" y="3623"/>
                      <a:pt x="50" y="3873"/>
                    </a:cubicBezTo>
                    <a:cubicBezTo>
                      <a:pt x="72" y="4050"/>
                      <a:pt x="227" y="4116"/>
                      <a:pt x="448" y="4116"/>
                    </a:cubicBezTo>
                    <a:cubicBezTo>
                      <a:pt x="1055" y="4116"/>
                      <a:pt x="2162" y="3618"/>
                      <a:pt x="2393" y="3557"/>
                    </a:cubicBezTo>
                    <a:cubicBezTo>
                      <a:pt x="3124" y="3341"/>
                      <a:pt x="3872" y="3175"/>
                      <a:pt x="4620" y="3058"/>
                    </a:cubicBezTo>
                    <a:cubicBezTo>
                      <a:pt x="4791" y="3031"/>
                      <a:pt x="4964" y="3020"/>
                      <a:pt x="5137" y="3020"/>
                    </a:cubicBezTo>
                    <a:cubicBezTo>
                      <a:pt x="5585" y="3020"/>
                      <a:pt x="6037" y="3093"/>
                      <a:pt x="6481" y="3141"/>
                    </a:cubicBezTo>
                    <a:cubicBezTo>
                      <a:pt x="4636" y="3490"/>
                      <a:pt x="2908" y="4371"/>
                      <a:pt x="1496" y="5584"/>
                    </a:cubicBezTo>
                    <a:cubicBezTo>
                      <a:pt x="1313" y="5750"/>
                      <a:pt x="748" y="6332"/>
                      <a:pt x="1296" y="6481"/>
                    </a:cubicBezTo>
                    <a:cubicBezTo>
                      <a:pt x="1334" y="6496"/>
                      <a:pt x="1373" y="6502"/>
                      <a:pt x="1413" y="6502"/>
                    </a:cubicBezTo>
                    <a:cubicBezTo>
                      <a:pt x="1513" y="6502"/>
                      <a:pt x="1617" y="6463"/>
                      <a:pt x="1712" y="6415"/>
                    </a:cubicBezTo>
                    <a:cubicBezTo>
                      <a:pt x="2576" y="6132"/>
                      <a:pt x="3457" y="5750"/>
                      <a:pt x="4254" y="5335"/>
                    </a:cubicBezTo>
                    <a:cubicBezTo>
                      <a:pt x="4997" y="4972"/>
                      <a:pt x="6039" y="4818"/>
                      <a:pt x="6868" y="4818"/>
                    </a:cubicBezTo>
                    <a:cubicBezTo>
                      <a:pt x="6911" y="4818"/>
                      <a:pt x="6954" y="4819"/>
                      <a:pt x="6996" y="4820"/>
                    </a:cubicBezTo>
                    <a:cubicBezTo>
                      <a:pt x="6747" y="4820"/>
                      <a:pt x="6381" y="5036"/>
                      <a:pt x="6149" y="5119"/>
                    </a:cubicBezTo>
                    <a:lnTo>
                      <a:pt x="5284" y="5484"/>
                    </a:lnTo>
                    <a:cubicBezTo>
                      <a:pt x="4786" y="5734"/>
                      <a:pt x="4287" y="6033"/>
                      <a:pt x="3905" y="6448"/>
                    </a:cubicBezTo>
                    <a:cubicBezTo>
                      <a:pt x="3623" y="6747"/>
                      <a:pt x="3157" y="7146"/>
                      <a:pt x="3091" y="7578"/>
                    </a:cubicBezTo>
                    <a:cubicBezTo>
                      <a:pt x="3053" y="7892"/>
                      <a:pt x="3196" y="8092"/>
                      <a:pt x="3426" y="8092"/>
                    </a:cubicBezTo>
                    <a:cubicBezTo>
                      <a:pt x="3500" y="8092"/>
                      <a:pt x="3583" y="8071"/>
                      <a:pt x="3673" y="8027"/>
                    </a:cubicBezTo>
                    <a:cubicBezTo>
                      <a:pt x="4454" y="7621"/>
                      <a:pt x="5045" y="6836"/>
                      <a:pt x="5936" y="6836"/>
                    </a:cubicBezTo>
                    <a:cubicBezTo>
                      <a:pt x="6031" y="6836"/>
                      <a:pt x="6129" y="6844"/>
                      <a:pt x="6232" y="6864"/>
                    </a:cubicBezTo>
                    <a:cubicBezTo>
                      <a:pt x="7162" y="6997"/>
                      <a:pt x="8026" y="7911"/>
                      <a:pt x="8807" y="8376"/>
                    </a:cubicBezTo>
                    <a:cubicBezTo>
                      <a:pt x="10286" y="9207"/>
                      <a:pt x="11782" y="9306"/>
                      <a:pt x="13460" y="9406"/>
                    </a:cubicBezTo>
                    <a:cubicBezTo>
                      <a:pt x="13643" y="9439"/>
                      <a:pt x="13809" y="9439"/>
                      <a:pt x="14009" y="9439"/>
                    </a:cubicBezTo>
                    <a:cubicBezTo>
                      <a:pt x="14175" y="7046"/>
                      <a:pt x="14873" y="4620"/>
                      <a:pt x="16169" y="2493"/>
                    </a:cubicBezTo>
                    <a:lnTo>
                      <a:pt x="13344" y="1878"/>
                    </a:lnTo>
                    <a:cubicBezTo>
                      <a:pt x="12934" y="1967"/>
                      <a:pt x="12522" y="2006"/>
                      <a:pt x="12109" y="2006"/>
                    </a:cubicBezTo>
                    <a:cubicBezTo>
                      <a:pt x="10509" y="2006"/>
                      <a:pt x="8893" y="1423"/>
                      <a:pt x="7362" y="881"/>
                    </a:cubicBezTo>
                    <a:cubicBezTo>
                      <a:pt x="6315" y="499"/>
                      <a:pt x="5235" y="167"/>
                      <a:pt x="4138" y="51"/>
                    </a:cubicBezTo>
                    <a:cubicBezTo>
                      <a:pt x="3855" y="17"/>
                      <a:pt x="3573" y="1"/>
                      <a:pt x="3295" y="1"/>
                    </a:cubicBezTo>
                    <a:close/>
                  </a:path>
                </a:pathLst>
              </a:custGeom>
              <a:solidFill>
                <a:srgbClr val="F89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46"/>
              <p:cNvSpPr/>
              <p:nvPr/>
            </p:nvSpPr>
            <p:spPr>
              <a:xfrm>
                <a:off x="2201270" y="3359385"/>
                <a:ext cx="811014" cy="347723"/>
              </a:xfrm>
              <a:custGeom>
                <a:avLst/>
                <a:gdLst/>
                <a:ahLst/>
                <a:cxnLst/>
                <a:rect l="l" t="t" r="r" b="b"/>
                <a:pathLst>
                  <a:path w="23032" h="9875" extrusionOk="0">
                    <a:moveTo>
                      <a:pt x="23032" y="349"/>
                    </a:moveTo>
                    <a:cubicBezTo>
                      <a:pt x="23031" y="350"/>
                      <a:pt x="23031" y="352"/>
                      <a:pt x="23030" y="353"/>
                    </a:cubicBezTo>
                    <a:lnTo>
                      <a:pt x="23030" y="353"/>
                    </a:lnTo>
                    <a:cubicBezTo>
                      <a:pt x="23031" y="352"/>
                      <a:pt x="23031" y="350"/>
                      <a:pt x="23032" y="349"/>
                    </a:cubicBezTo>
                    <a:close/>
                    <a:moveTo>
                      <a:pt x="10868" y="0"/>
                    </a:moveTo>
                    <a:lnTo>
                      <a:pt x="9871" y="2243"/>
                    </a:lnTo>
                    <a:cubicBezTo>
                      <a:pt x="5766" y="3988"/>
                      <a:pt x="3673" y="5650"/>
                      <a:pt x="0" y="8159"/>
                    </a:cubicBezTo>
                    <a:cubicBezTo>
                      <a:pt x="2381" y="9262"/>
                      <a:pt x="3912" y="9875"/>
                      <a:pt x="6092" y="9875"/>
                    </a:cubicBezTo>
                    <a:cubicBezTo>
                      <a:pt x="6605" y="9875"/>
                      <a:pt x="7155" y="9841"/>
                      <a:pt x="7761" y="9771"/>
                    </a:cubicBezTo>
                    <a:cubicBezTo>
                      <a:pt x="10918" y="9389"/>
                      <a:pt x="14457" y="8940"/>
                      <a:pt x="17099" y="7029"/>
                    </a:cubicBezTo>
                    <a:cubicBezTo>
                      <a:pt x="19524" y="5285"/>
                      <a:pt x="21883" y="3209"/>
                      <a:pt x="23030" y="353"/>
                    </a:cubicBezTo>
                    <a:lnTo>
                      <a:pt x="23030" y="353"/>
                    </a:lnTo>
                    <a:cubicBezTo>
                      <a:pt x="22935" y="572"/>
                      <a:pt x="21703" y="604"/>
                      <a:pt x="20857" y="604"/>
                    </a:cubicBezTo>
                    <a:cubicBezTo>
                      <a:pt x="20499" y="604"/>
                      <a:pt x="20211" y="598"/>
                      <a:pt x="20107" y="598"/>
                    </a:cubicBezTo>
                    <a:cubicBezTo>
                      <a:pt x="19127" y="598"/>
                      <a:pt x="18229" y="399"/>
                      <a:pt x="17282" y="332"/>
                    </a:cubicBezTo>
                    <a:cubicBezTo>
                      <a:pt x="15139" y="199"/>
                      <a:pt x="12995" y="166"/>
                      <a:pt x="10868" y="0"/>
                    </a:cubicBezTo>
                    <a:close/>
                  </a:path>
                </a:pathLst>
              </a:custGeom>
              <a:solidFill>
                <a:srgbClr val="455E70">
                  <a:alpha val="408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46"/>
              <p:cNvSpPr/>
              <p:nvPr/>
            </p:nvSpPr>
            <p:spPr>
              <a:xfrm>
                <a:off x="2151514" y="2606701"/>
                <a:ext cx="929821" cy="1070988"/>
              </a:xfrm>
              <a:custGeom>
                <a:avLst/>
                <a:gdLst/>
                <a:ahLst/>
                <a:cxnLst/>
                <a:rect l="l" t="t" r="r" b="b"/>
                <a:pathLst>
                  <a:path w="26406" h="30415" extrusionOk="0">
                    <a:moveTo>
                      <a:pt x="19693" y="1"/>
                    </a:moveTo>
                    <a:cubicBezTo>
                      <a:pt x="18429" y="1"/>
                      <a:pt x="17232" y="643"/>
                      <a:pt x="16568" y="1950"/>
                    </a:cubicBezTo>
                    <a:cubicBezTo>
                      <a:pt x="15139" y="4824"/>
                      <a:pt x="15870" y="7815"/>
                      <a:pt x="16070" y="10823"/>
                    </a:cubicBezTo>
                    <a:cubicBezTo>
                      <a:pt x="16286" y="13648"/>
                      <a:pt x="14657" y="16274"/>
                      <a:pt x="12414" y="17885"/>
                    </a:cubicBezTo>
                    <a:cubicBezTo>
                      <a:pt x="10320" y="19398"/>
                      <a:pt x="7794" y="20145"/>
                      <a:pt x="5252" y="20727"/>
                    </a:cubicBezTo>
                    <a:cubicBezTo>
                      <a:pt x="3574" y="21126"/>
                      <a:pt x="1845" y="21442"/>
                      <a:pt x="150" y="21691"/>
                    </a:cubicBezTo>
                    <a:cubicBezTo>
                      <a:pt x="1" y="24599"/>
                      <a:pt x="317" y="27573"/>
                      <a:pt x="1031" y="30415"/>
                    </a:cubicBezTo>
                    <a:cubicBezTo>
                      <a:pt x="1978" y="30415"/>
                      <a:pt x="2925" y="30365"/>
                      <a:pt x="3856" y="30282"/>
                    </a:cubicBezTo>
                    <a:cubicBezTo>
                      <a:pt x="8326" y="29916"/>
                      <a:pt x="12829" y="29102"/>
                      <a:pt x="16984" y="27374"/>
                    </a:cubicBezTo>
                    <a:cubicBezTo>
                      <a:pt x="17615" y="27125"/>
                      <a:pt x="18213" y="26842"/>
                      <a:pt x="18795" y="26543"/>
                    </a:cubicBezTo>
                    <a:cubicBezTo>
                      <a:pt x="20207" y="25845"/>
                      <a:pt x="21537" y="25031"/>
                      <a:pt x="22783" y="24050"/>
                    </a:cubicBezTo>
                    <a:cubicBezTo>
                      <a:pt x="24694" y="22588"/>
                      <a:pt x="25691" y="20627"/>
                      <a:pt x="26090" y="18201"/>
                    </a:cubicBezTo>
                    <a:cubicBezTo>
                      <a:pt x="26406" y="16639"/>
                      <a:pt x="26339" y="15044"/>
                      <a:pt x="26206" y="13482"/>
                    </a:cubicBezTo>
                    <a:cubicBezTo>
                      <a:pt x="26040" y="11338"/>
                      <a:pt x="25990" y="9195"/>
                      <a:pt x="25575" y="7101"/>
                    </a:cubicBezTo>
                    <a:cubicBezTo>
                      <a:pt x="25109" y="4808"/>
                      <a:pt x="24079" y="2116"/>
                      <a:pt x="22035" y="753"/>
                    </a:cubicBezTo>
                    <a:cubicBezTo>
                      <a:pt x="21305" y="253"/>
                      <a:pt x="20486" y="1"/>
                      <a:pt x="19693" y="1"/>
                    </a:cubicBezTo>
                    <a:close/>
                  </a:path>
                </a:pathLst>
              </a:custGeom>
              <a:solidFill>
                <a:srgbClr val="98C4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46"/>
              <p:cNvSpPr/>
              <p:nvPr/>
            </p:nvSpPr>
            <p:spPr>
              <a:xfrm>
                <a:off x="2265042" y="2612371"/>
                <a:ext cx="552977" cy="743512"/>
              </a:xfrm>
              <a:custGeom>
                <a:avLst/>
                <a:gdLst/>
                <a:ahLst/>
                <a:cxnLst/>
                <a:rect l="l" t="t" r="r" b="b"/>
                <a:pathLst>
                  <a:path w="15704" h="21115" extrusionOk="0">
                    <a:moveTo>
                      <a:pt x="15657" y="0"/>
                    </a:moveTo>
                    <a:cubicBezTo>
                      <a:pt x="15624" y="0"/>
                      <a:pt x="15532" y="45"/>
                      <a:pt x="15388" y="110"/>
                    </a:cubicBezTo>
                    <a:cubicBezTo>
                      <a:pt x="15205" y="177"/>
                      <a:pt x="14923" y="343"/>
                      <a:pt x="14624" y="542"/>
                    </a:cubicBezTo>
                    <a:cubicBezTo>
                      <a:pt x="14308" y="775"/>
                      <a:pt x="13926" y="1091"/>
                      <a:pt x="13593" y="1523"/>
                    </a:cubicBezTo>
                    <a:cubicBezTo>
                      <a:pt x="13261" y="1955"/>
                      <a:pt x="12929" y="2520"/>
                      <a:pt x="12680" y="3168"/>
                    </a:cubicBezTo>
                    <a:cubicBezTo>
                      <a:pt x="12181" y="4464"/>
                      <a:pt x="11982" y="6126"/>
                      <a:pt x="12048" y="7937"/>
                    </a:cubicBezTo>
                    <a:cubicBezTo>
                      <a:pt x="12081" y="8851"/>
                      <a:pt x="12181" y="9781"/>
                      <a:pt x="12248" y="10762"/>
                    </a:cubicBezTo>
                    <a:cubicBezTo>
                      <a:pt x="12314" y="11742"/>
                      <a:pt x="12314" y="12739"/>
                      <a:pt x="12015" y="13720"/>
                    </a:cubicBezTo>
                    <a:cubicBezTo>
                      <a:pt x="11749" y="14684"/>
                      <a:pt x="11234" y="15564"/>
                      <a:pt x="10602" y="16312"/>
                    </a:cubicBezTo>
                    <a:cubicBezTo>
                      <a:pt x="9988" y="17060"/>
                      <a:pt x="9273" y="17658"/>
                      <a:pt x="8558" y="18173"/>
                    </a:cubicBezTo>
                    <a:cubicBezTo>
                      <a:pt x="7096" y="19203"/>
                      <a:pt x="5584" y="19818"/>
                      <a:pt x="4271" y="20217"/>
                    </a:cubicBezTo>
                    <a:cubicBezTo>
                      <a:pt x="2992" y="20616"/>
                      <a:pt x="1878" y="20799"/>
                      <a:pt x="1131" y="20898"/>
                    </a:cubicBezTo>
                    <a:cubicBezTo>
                      <a:pt x="964" y="20915"/>
                      <a:pt x="782" y="20948"/>
                      <a:pt x="632" y="20981"/>
                    </a:cubicBezTo>
                    <a:cubicBezTo>
                      <a:pt x="516" y="20998"/>
                      <a:pt x="383" y="21031"/>
                      <a:pt x="266" y="21031"/>
                    </a:cubicBezTo>
                    <a:cubicBezTo>
                      <a:pt x="100" y="21065"/>
                      <a:pt x="1" y="21081"/>
                      <a:pt x="1" y="21081"/>
                    </a:cubicBezTo>
                    <a:cubicBezTo>
                      <a:pt x="1" y="21114"/>
                      <a:pt x="100" y="21114"/>
                      <a:pt x="300" y="21114"/>
                    </a:cubicBezTo>
                    <a:cubicBezTo>
                      <a:pt x="433" y="21114"/>
                      <a:pt x="549" y="21114"/>
                      <a:pt x="682" y="21081"/>
                    </a:cubicBezTo>
                    <a:cubicBezTo>
                      <a:pt x="848" y="21065"/>
                      <a:pt x="1014" y="21065"/>
                      <a:pt x="1180" y="21048"/>
                    </a:cubicBezTo>
                    <a:cubicBezTo>
                      <a:pt x="1945" y="20965"/>
                      <a:pt x="3042" y="20848"/>
                      <a:pt x="4371" y="20466"/>
                    </a:cubicBezTo>
                    <a:cubicBezTo>
                      <a:pt x="5700" y="20084"/>
                      <a:pt x="7246" y="19486"/>
                      <a:pt x="8758" y="18456"/>
                    </a:cubicBezTo>
                    <a:cubicBezTo>
                      <a:pt x="9506" y="17940"/>
                      <a:pt x="10253" y="17309"/>
                      <a:pt x="10902" y="16545"/>
                    </a:cubicBezTo>
                    <a:cubicBezTo>
                      <a:pt x="11550" y="15780"/>
                      <a:pt x="12081" y="14850"/>
                      <a:pt x="12380" y="13819"/>
                    </a:cubicBezTo>
                    <a:cubicBezTo>
                      <a:pt x="12513" y="13304"/>
                      <a:pt x="12596" y="12773"/>
                      <a:pt x="12630" y="12257"/>
                    </a:cubicBezTo>
                    <a:cubicBezTo>
                      <a:pt x="12646" y="11742"/>
                      <a:pt x="12630" y="11244"/>
                      <a:pt x="12596" y="10745"/>
                    </a:cubicBezTo>
                    <a:cubicBezTo>
                      <a:pt x="12547" y="9748"/>
                      <a:pt x="12414" y="8818"/>
                      <a:pt x="12380" y="7920"/>
                    </a:cubicBezTo>
                    <a:cubicBezTo>
                      <a:pt x="12297" y="6126"/>
                      <a:pt x="12480" y="4514"/>
                      <a:pt x="12929" y="3251"/>
                    </a:cubicBezTo>
                    <a:cubicBezTo>
                      <a:pt x="13161" y="2603"/>
                      <a:pt x="13461" y="2088"/>
                      <a:pt x="13760" y="1639"/>
                    </a:cubicBezTo>
                    <a:cubicBezTo>
                      <a:pt x="14075" y="1207"/>
                      <a:pt x="14408" y="891"/>
                      <a:pt x="14707" y="642"/>
                    </a:cubicBezTo>
                    <a:cubicBezTo>
                      <a:pt x="14989" y="426"/>
                      <a:pt x="15239" y="260"/>
                      <a:pt x="15421" y="177"/>
                    </a:cubicBezTo>
                    <a:cubicBezTo>
                      <a:pt x="15588" y="60"/>
                      <a:pt x="15704" y="11"/>
                      <a:pt x="15671" y="11"/>
                    </a:cubicBezTo>
                    <a:cubicBezTo>
                      <a:pt x="15671" y="3"/>
                      <a:pt x="15666" y="0"/>
                      <a:pt x="15657" y="0"/>
                    </a:cubicBezTo>
                    <a:close/>
                  </a:path>
                </a:pathLst>
              </a:custGeom>
              <a:solidFill>
                <a:srgbClr val="73A0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46"/>
              <p:cNvSpPr/>
              <p:nvPr/>
            </p:nvSpPr>
            <p:spPr>
              <a:xfrm>
                <a:off x="2456990" y="3174480"/>
                <a:ext cx="621430" cy="472587"/>
              </a:xfrm>
              <a:custGeom>
                <a:avLst/>
                <a:gdLst/>
                <a:ahLst/>
                <a:cxnLst/>
                <a:rect l="l" t="t" r="r" b="b"/>
                <a:pathLst>
                  <a:path w="17648" h="13421" extrusionOk="0">
                    <a:moveTo>
                      <a:pt x="17614" y="0"/>
                    </a:moveTo>
                    <a:cubicBezTo>
                      <a:pt x="17598" y="0"/>
                      <a:pt x="17564" y="332"/>
                      <a:pt x="17481" y="931"/>
                    </a:cubicBezTo>
                    <a:cubicBezTo>
                      <a:pt x="17382" y="1529"/>
                      <a:pt x="17265" y="2410"/>
                      <a:pt x="16933" y="3440"/>
                    </a:cubicBezTo>
                    <a:cubicBezTo>
                      <a:pt x="16767" y="3972"/>
                      <a:pt x="16534" y="4503"/>
                      <a:pt x="16202" y="5052"/>
                    </a:cubicBezTo>
                    <a:cubicBezTo>
                      <a:pt x="15903" y="5583"/>
                      <a:pt x="15454" y="6132"/>
                      <a:pt x="14989" y="6647"/>
                    </a:cubicBezTo>
                    <a:cubicBezTo>
                      <a:pt x="14008" y="7677"/>
                      <a:pt x="12762" y="8658"/>
                      <a:pt x="11333" y="9488"/>
                    </a:cubicBezTo>
                    <a:cubicBezTo>
                      <a:pt x="9887" y="10319"/>
                      <a:pt x="8442" y="10951"/>
                      <a:pt x="7096" y="11416"/>
                    </a:cubicBezTo>
                    <a:cubicBezTo>
                      <a:pt x="5733" y="11898"/>
                      <a:pt x="4487" y="12247"/>
                      <a:pt x="3440" y="12529"/>
                    </a:cubicBezTo>
                    <a:cubicBezTo>
                      <a:pt x="2376" y="12795"/>
                      <a:pt x="1529" y="12995"/>
                      <a:pt x="914" y="13144"/>
                    </a:cubicBezTo>
                    <a:cubicBezTo>
                      <a:pt x="316" y="13294"/>
                      <a:pt x="0" y="13393"/>
                      <a:pt x="0" y="13410"/>
                    </a:cubicBezTo>
                    <a:cubicBezTo>
                      <a:pt x="0" y="13417"/>
                      <a:pt x="15" y="13420"/>
                      <a:pt x="43" y="13420"/>
                    </a:cubicBezTo>
                    <a:cubicBezTo>
                      <a:pt x="151" y="13420"/>
                      <a:pt x="461" y="13373"/>
                      <a:pt x="947" y="13294"/>
                    </a:cubicBezTo>
                    <a:cubicBezTo>
                      <a:pt x="1545" y="13194"/>
                      <a:pt x="2410" y="13028"/>
                      <a:pt x="3473" y="12779"/>
                    </a:cubicBezTo>
                    <a:cubicBezTo>
                      <a:pt x="4537" y="12529"/>
                      <a:pt x="5799" y="12197"/>
                      <a:pt x="7179" y="11732"/>
                    </a:cubicBezTo>
                    <a:cubicBezTo>
                      <a:pt x="8541" y="11283"/>
                      <a:pt x="10037" y="10652"/>
                      <a:pt x="11499" y="9804"/>
                    </a:cubicBezTo>
                    <a:cubicBezTo>
                      <a:pt x="12945" y="8940"/>
                      <a:pt x="14208" y="7960"/>
                      <a:pt x="15205" y="6863"/>
                    </a:cubicBezTo>
                    <a:cubicBezTo>
                      <a:pt x="15703" y="6331"/>
                      <a:pt x="16119" y="5766"/>
                      <a:pt x="16451" y="5201"/>
                    </a:cubicBezTo>
                    <a:cubicBezTo>
                      <a:pt x="16767" y="4653"/>
                      <a:pt x="16999" y="4071"/>
                      <a:pt x="17166" y="3540"/>
                    </a:cubicBezTo>
                    <a:cubicBezTo>
                      <a:pt x="17481" y="2493"/>
                      <a:pt x="17564" y="1595"/>
                      <a:pt x="17598" y="964"/>
                    </a:cubicBezTo>
                    <a:cubicBezTo>
                      <a:pt x="17648" y="349"/>
                      <a:pt x="17648" y="0"/>
                      <a:pt x="17614" y="0"/>
                    </a:cubicBezTo>
                    <a:close/>
                  </a:path>
                </a:pathLst>
              </a:custGeom>
              <a:solidFill>
                <a:srgbClr val="73A0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46"/>
              <p:cNvSpPr/>
              <p:nvPr/>
            </p:nvSpPr>
            <p:spPr>
              <a:xfrm>
                <a:off x="2303072" y="1887716"/>
                <a:ext cx="132857" cy="195112"/>
              </a:xfrm>
              <a:custGeom>
                <a:avLst/>
                <a:gdLst/>
                <a:ahLst/>
                <a:cxnLst/>
                <a:rect l="l" t="t" r="r" b="b"/>
                <a:pathLst>
                  <a:path w="3773" h="5541" extrusionOk="0">
                    <a:moveTo>
                      <a:pt x="100" y="1"/>
                    </a:moveTo>
                    <a:cubicBezTo>
                      <a:pt x="84" y="1"/>
                      <a:pt x="1" y="400"/>
                      <a:pt x="51" y="1064"/>
                    </a:cubicBezTo>
                    <a:cubicBezTo>
                      <a:pt x="117" y="1712"/>
                      <a:pt x="366" y="2626"/>
                      <a:pt x="915" y="3457"/>
                    </a:cubicBezTo>
                    <a:cubicBezTo>
                      <a:pt x="1463" y="4288"/>
                      <a:pt x="2194" y="4870"/>
                      <a:pt x="2776" y="5169"/>
                    </a:cubicBezTo>
                    <a:cubicBezTo>
                      <a:pt x="3272" y="5432"/>
                      <a:pt x="3640" y="5541"/>
                      <a:pt x="3734" y="5541"/>
                    </a:cubicBezTo>
                    <a:cubicBezTo>
                      <a:pt x="3747" y="5541"/>
                      <a:pt x="3754" y="5538"/>
                      <a:pt x="3756" y="5534"/>
                    </a:cubicBezTo>
                    <a:cubicBezTo>
                      <a:pt x="3773" y="5485"/>
                      <a:pt x="3407" y="5335"/>
                      <a:pt x="2859" y="5003"/>
                    </a:cubicBezTo>
                    <a:cubicBezTo>
                      <a:pt x="2327" y="4670"/>
                      <a:pt x="1629" y="4089"/>
                      <a:pt x="1114" y="3308"/>
                    </a:cubicBezTo>
                    <a:cubicBezTo>
                      <a:pt x="582" y="2493"/>
                      <a:pt x="333" y="1646"/>
                      <a:pt x="217" y="1015"/>
                    </a:cubicBezTo>
                    <a:cubicBezTo>
                      <a:pt x="117" y="400"/>
                      <a:pt x="134" y="1"/>
                      <a:pt x="1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46"/>
              <p:cNvSpPr/>
              <p:nvPr/>
            </p:nvSpPr>
            <p:spPr>
              <a:xfrm>
                <a:off x="2352230" y="1888914"/>
                <a:ext cx="378041" cy="218282"/>
              </a:xfrm>
              <a:custGeom>
                <a:avLst/>
                <a:gdLst/>
                <a:ahLst/>
                <a:cxnLst/>
                <a:rect l="l" t="t" r="r" b="b"/>
                <a:pathLst>
                  <a:path w="10736" h="6199" extrusionOk="0">
                    <a:moveTo>
                      <a:pt x="34" y="0"/>
                    </a:moveTo>
                    <a:cubicBezTo>
                      <a:pt x="34" y="0"/>
                      <a:pt x="1" y="50"/>
                      <a:pt x="1" y="150"/>
                    </a:cubicBezTo>
                    <a:lnTo>
                      <a:pt x="1" y="316"/>
                    </a:lnTo>
                    <a:cubicBezTo>
                      <a:pt x="1" y="399"/>
                      <a:pt x="34" y="465"/>
                      <a:pt x="34" y="549"/>
                    </a:cubicBezTo>
                    <a:cubicBezTo>
                      <a:pt x="84" y="897"/>
                      <a:pt x="233" y="1396"/>
                      <a:pt x="615" y="1911"/>
                    </a:cubicBezTo>
                    <a:cubicBezTo>
                      <a:pt x="981" y="2443"/>
                      <a:pt x="1563" y="2975"/>
                      <a:pt x="2393" y="3257"/>
                    </a:cubicBezTo>
                    <a:cubicBezTo>
                      <a:pt x="2766" y="3362"/>
                      <a:pt x="3166" y="3426"/>
                      <a:pt x="3581" y="3426"/>
                    </a:cubicBezTo>
                    <a:cubicBezTo>
                      <a:pt x="3628" y="3426"/>
                      <a:pt x="3675" y="3425"/>
                      <a:pt x="3723" y="3423"/>
                    </a:cubicBezTo>
                    <a:cubicBezTo>
                      <a:pt x="4188" y="3390"/>
                      <a:pt x="4653" y="3340"/>
                      <a:pt x="5119" y="3274"/>
                    </a:cubicBezTo>
                    <a:cubicBezTo>
                      <a:pt x="5483" y="3223"/>
                      <a:pt x="5828" y="3173"/>
                      <a:pt x="6169" y="3173"/>
                    </a:cubicBezTo>
                    <a:cubicBezTo>
                      <a:pt x="6279" y="3173"/>
                      <a:pt x="6388" y="3178"/>
                      <a:pt x="6498" y="3191"/>
                    </a:cubicBezTo>
                    <a:cubicBezTo>
                      <a:pt x="6930" y="3207"/>
                      <a:pt x="7329" y="3357"/>
                      <a:pt x="7611" y="3623"/>
                    </a:cubicBezTo>
                    <a:cubicBezTo>
                      <a:pt x="7894" y="3889"/>
                      <a:pt x="8077" y="4254"/>
                      <a:pt x="8259" y="4553"/>
                    </a:cubicBezTo>
                    <a:cubicBezTo>
                      <a:pt x="8442" y="4886"/>
                      <a:pt x="8625" y="5185"/>
                      <a:pt x="8858" y="5417"/>
                    </a:cubicBezTo>
                    <a:cubicBezTo>
                      <a:pt x="9323" y="5866"/>
                      <a:pt x="9838" y="6049"/>
                      <a:pt x="10170" y="6132"/>
                    </a:cubicBezTo>
                    <a:cubicBezTo>
                      <a:pt x="10336" y="6182"/>
                      <a:pt x="10469" y="6182"/>
                      <a:pt x="10553" y="6198"/>
                    </a:cubicBezTo>
                    <a:cubicBezTo>
                      <a:pt x="10669" y="6165"/>
                      <a:pt x="10735" y="6165"/>
                      <a:pt x="10735" y="6165"/>
                    </a:cubicBezTo>
                    <a:cubicBezTo>
                      <a:pt x="10735" y="6132"/>
                      <a:pt x="10536" y="6132"/>
                      <a:pt x="10204" y="6032"/>
                    </a:cubicBezTo>
                    <a:cubicBezTo>
                      <a:pt x="9871" y="5932"/>
                      <a:pt x="9423" y="5716"/>
                      <a:pt x="8990" y="5284"/>
                    </a:cubicBezTo>
                    <a:cubicBezTo>
                      <a:pt x="8774" y="5085"/>
                      <a:pt x="8592" y="4786"/>
                      <a:pt x="8426" y="4454"/>
                    </a:cubicBezTo>
                    <a:cubicBezTo>
                      <a:pt x="8259" y="4138"/>
                      <a:pt x="8077" y="3772"/>
                      <a:pt x="7761" y="3457"/>
                    </a:cubicBezTo>
                    <a:cubicBezTo>
                      <a:pt x="7445" y="3141"/>
                      <a:pt x="6963" y="2975"/>
                      <a:pt x="6515" y="2958"/>
                    </a:cubicBezTo>
                    <a:cubicBezTo>
                      <a:pt x="6413" y="2951"/>
                      <a:pt x="6311" y="2947"/>
                      <a:pt x="6208" y="2947"/>
                    </a:cubicBezTo>
                    <a:cubicBezTo>
                      <a:pt x="5844" y="2947"/>
                      <a:pt x="5478" y="2989"/>
                      <a:pt x="5102" y="3041"/>
                    </a:cubicBezTo>
                    <a:cubicBezTo>
                      <a:pt x="4620" y="3108"/>
                      <a:pt x="4171" y="3191"/>
                      <a:pt x="3723" y="3191"/>
                    </a:cubicBezTo>
                    <a:cubicBezTo>
                      <a:pt x="3668" y="3193"/>
                      <a:pt x="3613" y="3194"/>
                      <a:pt x="3558" y="3194"/>
                    </a:cubicBezTo>
                    <a:cubicBezTo>
                      <a:pt x="3182" y="3194"/>
                      <a:pt x="2810" y="3145"/>
                      <a:pt x="2477" y="3058"/>
                    </a:cubicBezTo>
                    <a:cubicBezTo>
                      <a:pt x="1712" y="2842"/>
                      <a:pt x="1131" y="2327"/>
                      <a:pt x="765" y="1861"/>
                    </a:cubicBezTo>
                    <a:cubicBezTo>
                      <a:pt x="383" y="1363"/>
                      <a:pt x="217" y="897"/>
                      <a:pt x="134" y="549"/>
                    </a:cubicBezTo>
                    <a:cubicBezTo>
                      <a:pt x="117" y="465"/>
                      <a:pt x="100" y="399"/>
                      <a:pt x="100" y="316"/>
                    </a:cubicBezTo>
                    <a:cubicBezTo>
                      <a:pt x="67" y="249"/>
                      <a:pt x="67" y="200"/>
                      <a:pt x="67" y="150"/>
                    </a:cubicBezTo>
                    <a:cubicBezTo>
                      <a:pt x="50" y="67"/>
                      <a:pt x="50" y="0"/>
                      <a:pt x="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46"/>
              <p:cNvSpPr/>
              <p:nvPr/>
            </p:nvSpPr>
            <p:spPr>
              <a:xfrm>
                <a:off x="2503190" y="1852045"/>
                <a:ext cx="359907" cy="279728"/>
              </a:xfrm>
              <a:custGeom>
                <a:avLst/>
                <a:gdLst/>
                <a:ahLst/>
                <a:cxnLst/>
                <a:rect l="l" t="t" r="r" b="b"/>
                <a:pathLst>
                  <a:path w="10221" h="7944" extrusionOk="0">
                    <a:moveTo>
                      <a:pt x="17" y="0"/>
                    </a:moveTo>
                    <a:cubicBezTo>
                      <a:pt x="17" y="0"/>
                      <a:pt x="1" y="34"/>
                      <a:pt x="1" y="150"/>
                    </a:cubicBezTo>
                    <a:cubicBezTo>
                      <a:pt x="1" y="250"/>
                      <a:pt x="17" y="399"/>
                      <a:pt x="84" y="565"/>
                    </a:cubicBezTo>
                    <a:cubicBezTo>
                      <a:pt x="184" y="914"/>
                      <a:pt x="516" y="1396"/>
                      <a:pt x="1098" y="1728"/>
                    </a:cubicBezTo>
                    <a:cubicBezTo>
                      <a:pt x="1679" y="2077"/>
                      <a:pt x="2493" y="2194"/>
                      <a:pt x="3341" y="2194"/>
                    </a:cubicBezTo>
                    <a:cubicBezTo>
                      <a:pt x="3773" y="2194"/>
                      <a:pt x="4222" y="2194"/>
                      <a:pt x="4687" y="2227"/>
                    </a:cubicBezTo>
                    <a:cubicBezTo>
                      <a:pt x="5152" y="2244"/>
                      <a:pt x="5634" y="2327"/>
                      <a:pt x="6066" y="2493"/>
                    </a:cubicBezTo>
                    <a:cubicBezTo>
                      <a:pt x="6498" y="2659"/>
                      <a:pt x="6897" y="2942"/>
                      <a:pt x="7146" y="3290"/>
                    </a:cubicBezTo>
                    <a:cubicBezTo>
                      <a:pt x="7395" y="3673"/>
                      <a:pt x="7545" y="4088"/>
                      <a:pt x="7661" y="4487"/>
                    </a:cubicBezTo>
                    <a:cubicBezTo>
                      <a:pt x="7794" y="4902"/>
                      <a:pt x="7894" y="5285"/>
                      <a:pt x="8044" y="5650"/>
                    </a:cubicBezTo>
                    <a:cubicBezTo>
                      <a:pt x="8176" y="5999"/>
                      <a:pt x="8376" y="6331"/>
                      <a:pt x="8575" y="6581"/>
                    </a:cubicBezTo>
                    <a:cubicBezTo>
                      <a:pt x="8974" y="7096"/>
                      <a:pt x="9406" y="7428"/>
                      <a:pt x="9722" y="7611"/>
                    </a:cubicBezTo>
                    <a:cubicBezTo>
                      <a:pt x="10038" y="7893"/>
                      <a:pt x="10220" y="7943"/>
                      <a:pt x="10220" y="7943"/>
                    </a:cubicBezTo>
                    <a:cubicBezTo>
                      <a:pt x="10220" y="7927"/>
                      <a:pt x="10054" y="7844"/>
                      <a:pt x="9772" y="7644"/>
                    </a:cubicBezTo>
                    <a:cubicBezTo>
                      <a:pt x="9473" y="7428"/>
                      <a:pt x="9074" y="7096"/>
                      <a:pt x="8708" y="6581"/>
                    </a:cubicBezTo>
                    <a:cubicBezTo>
                      <a:pt x="8525" y="6315"/>
                      <a:pt x="8343" y="6016"/>
                      <a:pt x="8226" y="5667"/>
                    </a:cubicBezTo>
                    <a:cubicBezTo>
                      <a:pt x="8077" y="5318"/>
                      <a:pt x="7994" y="4919"/>
                      <a:pt x="7877" y="4504"/>
                    </a:cubicBezTo>
                    <a:cubicBezTo>
                      <a:pt x="7744" y="4088"/>
                      <a:pt x="7612" y="3656"/>
                      <a:pt x="7329" y="3241"/>
                    </a:cubicBezTo>
                    <a:cubicBezTo>
                      <a:pt x="7063" y="2825"/>
                      <a:pt x="6631" y="2509"/>
                      <a:pt x="6149" y="2327"/>
                    </a:cubicBezTo>
                    <a:cubicBezTo>
                      <a:pt x="5667" y="2127"/>
                      <a:pt x="5169" y="2077"/>
                      <a:pt x="4687" y="2028"/>
                    </a:cubicBezTo>
                    <a:cubicBezTo>
                      <a:pt x="4454" y="2019"/>
                      <a:pt x="4222" y="2019"/>
                      <a:pt x="3995" y="2019"/>
                    </a:cubicBezTo>
                    <a:cubicBezTo>
                      <a:pt x="3769" y="2019"/>
                      <a:pt x="3549" y="2019"/>
                      <a:pt x="3341" y="2011"/>
                    </a:cubicBezTo>
                    <a:cubicBezTo>
                      <a:pt x="2493" y="2011"/>
                      <a:pt x="1729" y="1911"/>
                      <a:pt x="1181" y="1596"/>
                    </a:cubicBezTo>
                    <a:cubicBezTo>
                      <a:pt x="616" y="1280"/>
                      <a:pt x="283" y="864"/>
                      <a:pt x="167" y="532"/>
                    </a:cubicBezTo>
                    <a:cubicBezTo>
                      <a:pt x="17" y="200"/>
                      <a:pt x="34" y="0"/>
                      <a:pt x="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46"/>
              <p:cNvSpPr/>
              <p:nvPr/>
            </p:nvSpPr>
            <p:spPr>
              <a:xfrm>
                <a:off x="2444102" y="1863138"/>
                <a:ext cx="57960" cy="83278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2365" extrusionOk="0">
                    <a:moveTo>
                      <a:pt x="34" y="1"/>
                    </a:moveTo>
                    <a:cubicBezTo>
                      <a:pt x="17" y="1"/>
                      <a:pt x="0" y="167"/>
                      <a:pt x="34" y="433"/>
                    </a:cubicBezTo>
                    <a:cubicBezTo>
                      <a:pt x="84" y="699"/>
                      <a:pt x="200" y="1081"/>
                      <a:pt x="433" y="1430"/>
                    </a:cubicBezTo>
                    <a:cubicBezTo>
                      <a:pt x="665" y="1779"/>
                      <a:pt x="948" y="2028"/>
                      <a:pt x="1180" y="2194"/>
                    </a:cubicBezTo>
                    <a:cubicBezTo>
                      <a:pt x="1392" y="2321"/>
                      <a:pt x="1544" y="2365"/>
                      <a:pt x="1585" y="2365"/>
                    </a:cubicBezTo>
                    <a:cubicBezTo>
                      <a:pt x="1592" y="2365"/>
                      <a:pt x="1596" y="2363"/>
                      <a:pt x="1596" y="2361"/>
                    </a:cubicBezTo>
                    <a:cubicBezTo>
                      <a:pt x="1646" y="2294"/>
                      <a:pt x="1081" y="1962"/>
                      <a:pt x="649" y="1297"/>
                    </a:cubicBezTo>
                    <a:cubicBezTo>
                      <a:pt x="200" y="632"/>
                      <a:pt x="117" y="1"/>
                      <a:pt x="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46"/>
              <p:cNvSpPr/>
              <p:nvPr/>
            </p:nvSpPr>
            <p:spPr>
              <a:xfrm>
                <a:off x="2860711" y="2157485"/>
                <a:ext cx="320117" cy="812775"/>
              </a:xfrm>
              <a:custGeom>
                <a:avLst/>
                <a:gdLst/>
                <a:ahLst/>
                <a:cxnLst/>
                <a:rect l="l" t="t" r="r" b="b"/>
                <a:pathLst>
                  <a:path w="9091" h="23082" extrusionOk="0">
                    <a:moveTo>
                      <a:pt x="1" y="0"/>
                    </a:moveTo>
                    <a:lnTo>
                      <a:pt x="1" y="300"/>
                    </a:lnTo>
                    <a:cubicBezTo>
                      <a:pt x="18" y="482"/>
                      <a:pt x="67" y="748"/>
                      <a:pt x="150" y="1114"/>
                    </a:cubicBezTo>
                    <a:cubicBezTo>
                      <a:pt x="250" y="1463"/>
                      <a:pt x="400" y="1862"/>
                      <a:pt x="666" y="2310"/>
                    </a:cubicBezTo>
                    <a:cubicBezTo>
                      <a:pt x="915" y="2742"/>
                      <a:pt x="1297" y="3208"/>
                      <a:pt x="1796" y="3623"/>
                    </a:cubicBezTo>
                    <a:cubicBezTo>
                      <a:pt x="2294" y="4038"/>
                      <a:pt x="2909" y="4371"/>
                      <a:pt x="3557" y="4720"/>
                    </a:cubicBezTo>
                    <a:cubicBezTo>
                      <a:pt x="3889" y="4902"/>
                      <a:pt x="4205" y="5102"/>
                      <a:pt x="4504" y="5318"/>
                    </a:cubicBezTo>
                    <a:cubicBezTo>
                      <a:pt x="4820" y="5551"/>
                      <a:pt x="5136" y="5816"/>
                      <a:pt x="5368" y="6132"/>
                    </a:cubicBezTo>
                    <a:cubicBezTo>
                      <a:pt x="5618" y="6448"/>
                      <a:pt x="5717" y="6863"/>
                      <a:pt x="5717" y="7279"/>
                    </a:cubicBezTo>
                    <a:cubicBezTo>
                      <a:pt x="5717" y="7694"/>
                      <a:pt x="5618" y="8126"/>
                      <a:pt x="5451" y="8542"/>
                    </a:cubicBezTo>
                    <a:cubicBezTo>
                      <a:pt x="5136" y="9389"/>
                      <a:pt x="4654" y="10203"/>
                      <a:pt x="4421" y="11184"/>
                    </a:cubicBezTo>
                    <a:cubicBezTo>
                      <a:pt x="4321" y="11666"/>
                      <a:pt x="4288" y="12164"/>
                      <a:pt x="4388" y="12663"/>
                    </a:cubicBezTo>
                    <a:cubicBezTo>
                      <a:pt x="4488" y="13128"/>
                      <a:pt x="4737" y="13577"/>
                      <a:pt x="5053" y="13926"/>
                    </a:cubicBezTo>
                    <a:cubicBezTo>
                      <a:pt x="5667" y="14624"/>
                      <a:pt x="6448" y="15089"/>
                      <a:pt x="7047" y="15654"/>
                    </a:cubicBezTo>
                    <a:cubicBezTo>
                      <a:pt x="7645" y="16202"/>
                      <a:pt x="8077" y="16867"/>
                      <a:pt x="8393" y="17532"/>
                    </a:cubicBezTo>
                    <a:cubicBezTo>
                      <a:pt x="8708" y="18196"/>
                      <a:pt x="8858" y="18894"/>
                      <a:pt x="8858" y="19509"/>
                    </a:cubicBezTo>
                    <a:cubicBezTo>
                      <a:pt x="8875" y="20140"/>
                      <a:pt x="8775" y="20689"/>
                      <a:pt x="8609" y="21171"/>
                    </a:cubicBezTo>
                    <a:cubicBezTo>
                      <a:pt x="8443" y="21653"/>
                      <a:pt x="8226" y="22018"/>
                      <a:pt x="8044" y="22317"/>
                    </a:cubicBezTo>
                    <a:cubicBezTo>
                      <a:pt x="7695" y="22832"/>
                      <a:pt x="7379" y="23065"/>
                      <a:pt x="7379" y="23082"/>
                    </a:cubicBezTo>
                    <a:cubicBezTo>
                      <a:pt x="7379" y="23082"/>
                      <a:pt x="7462" y="23048"/>
                      <a:pt x="7612" y="22915"/>
                    </a:cubicBezTo>
                    <a:cubicBezTo>
                      <a:pt x="7745" y="22783"/>
                      <a:pt x="7961" y="22600"/>
                      <a:pt x="8160" y="22317"/>
                    </a:cubicBezTo>
                    <a:cubicBezTo>
                      <a:pt x="8376" y="22018"/>
                      <a:pt x="8609" y="21653"/>
                      <a:pt x="8791" y="21171"/>
                    </a:cubicBezTo>
                    <a:cubicBezTo>
                      <a:pt x="8974" y="20689"/>
                      <a:pt x="9091" y="20107"/>
                      <a:pt x="9091" y="19476"/>
                    </a:cubicBezTo>
                    <a:cubicBezTo>
                      <a:pt x="9091" y="18828"/>
                      <a:pt x="8941" y="18113"/>
                      <a:pt x="8625" y="17432"/>
                    </a:cubicBezTo>
                    <a:cubicBezTo>
                      <a:pt x="8310" y="16751"/>
                      <a:pt x="7861" y="16069"/>
                      <a:pt x="7263" y="15454"/>
                    </a:cubicBezTo>
                    <a:cubicBezTo>
                      <a:pt x="6648" y="14856"/>
                      <a:pt x="5883" y="14408"/>
                      <a:pt x="5302" y="13743"/>
                    </a:cubicBezTo>
                    <a:cubicBezTo>
                      <a:pt x="5003" y="13410"/>
                      <a:pt x="4787" y="13012"/>
                      <a:pt x="4704" y="12580"/>
                    </a:cubicBezTo>
                    <a:cubicBezTo>
                      <a:pt x="4587" y="12131"/>
                      <a:pt x="4637" y="11666"/>
                      <a:pt x="4737" y="11200"/>
                    </a:cubicBezTo>
                    <a:cubicBezTo>
                      <a:pt x="4953" y="10286"/>
                      <a:pt x="5418" y="9456"/>
                      <a:pt x="5734" y="8591"/>
                    </a:cubicBezTo>
                    <a:cubicBezTo>
                      <a:pt x="5900" y="8143"/>
                      <a:pt x="6000" y="7694"/>
                      <a:pt x="6000" y="7229"/>
                    </a:cubicBezTo>
                    <a:cubicBezTo>
                      <a:pt x="6000" y="7013"/>
                      <a:pt x="5967" y="6780"/>
                      <a:pt x="5900" y="6564"/>
                    </a:cubicBezTo>
                    <a:cubicBezTo>
                      <a:pt x="5834" y="6365"/>
                      <a:pt x="5717" y="6149"/>
                      <a:pt x="5584" y="5966"/>
                    </a:cubicBezTo>
                    <a:cubicBezTo>
                      <a:pt x="5318" y="5617"/>
                      <a:pt x="5003" y="5351"/>
                      <a:pt x="4670" y="5119"/>
                    </a:cubicBezTo>
                    <a:cubicBezTo>
                      <a:pt x="4338" y="4886"/>
                      <a:pt x="4006" y="4686"/>
                      <a:pt x="3673" y="4520"/>
                    </a:cubicBezTo>
                    <a:cubicBezTo>
                      <a:pt x="3042" y="4155"/>
                      <a:pt x="2410" y="3822"/>
                      <a:pt x="1912" y="3457"/>
                    </a:cubicBezTo>
                    <a:cubicBezTo>
                      <a:pt x="1413" y="3075"/>
                      <a:pt x="1064" y="2626"/>
                      <a:pt x="799" y="2211"/>
                    </a:cubicBezTo>
                    <a:cubicBezTo>
                      <a:pt x="516" y="1795"/>
                      <a:pt x="350" y="1396"/>
                      <a:pt x="250" y="1064"/>
                    </a:cubicBezTo>
                    <a:cubicBezTo>
                      <a:pt x="51" y="399"/>
                      <a:pt x="5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46"/>
              <p:cNvSpPr/>
              <p:nvPr/>
            </p:nvSpPr>
            <p:spPr>
              <a:xfrm>
                <a:off x="2863070" y="2324044"/>
                <a:ext cx="64404" cy="283531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8052" extrusionOk="0">
                    <a:moveTo>
                      <a:pt x="18" y="1"/>
                    </a:moveTo>
                    <a:cubicBezTo>
                      <a:pt x="6" y="1"/>
                      <a:pt x="0" y="3"/>
                      <a:pt x="0" y="6"/>
                    </a:cubicBezTo>
                    <a:cubicBezTo>
                      <a:pt x="0" y="23"/>
                      <a:pt x="117" y="73"/>
                      <a:pt x="316" y="172"/>
                    </a:cubicBezTo>
                    <a:cubicBezTo>
                      <a:pt x="516" y="289"/>
                      <a:pt x="781" y="488"/>
                      <a:pt x="1014" y="804"/>
                    </a:cubicBezTo>
                    <a:cubicBezTo>
                      <a:pt x="1247" y="1120"/>
                      <a:pt x="1446" y="1568"/>
                      <a:pt x="1479" y="2117"/>
                    </a:cubicBezTo>
                    <a:cubicBezTo>
                      <a:pt x="1496" y="2632"/>
                      <a:pt x="1213" y="3164"/>
                      <a:pt x="948" y="3778"/>
                    </a:cubicBezTo>
                    <a:cubicBezTo>
                      <a:pt x="732" y="4377"/>
                      <a:pt x="582" y="4991"/>
                      <a:pt x="582" y="5556"/>
                    </a:cubicBezTo>
                    <a:cubicBezTo>
                      <a:pt x="582" y="6121"/>
                      <a:pt x="715" y="6637"/>
                      <a:pt x="898" y="7019"/>
                    </a:cubicBezTo>
                    <a:cubicBezTo>
                      <a:pt x="1081" y="7401"/>
                      <a:pt x="1313" y="7650"/>
                      <a:pt x="1496" y="7816"/>
                    </a:cubicBezTo>
                    <a:cubicBezTo>
                      <a:pt x="1657" y="7993"/>
                      <a:pt x="1767" y="8052"/>
                      <a:pt x="1802" y="8052"/>
                    </a:cubicBezTo>
                    <a:cubicBezTo>
                      <a:pt x="1806" y="8052"/>
                      <a:pt x="1810" y="8051"/>
                      <a:pt x="1812" y="8049"/>
                    </a:cubicBezTo>
                    <a:cubicBezTo>
                      <a:pt x="1828" y="8032"/>
                      <a:pt x="1729" y="7949"/>
                      <a:pt x="1562" y="7783"/>
                    </a:cubicBezTo>
                    <a:cubicBezTo>
                      <a:pt x="1413" y="7617"/>
                      <a:pt x="1213" y="7351"/>
                      <a:pt x="1064" y="6969"/>
                    </a:cubicBezTo>
                    <a:cubicBezTo>
                      <a:pt x="898" y="6587"/>
                      <a:pt x="798" y="6121"/>
                      <a:pt x="815" y="5573"/>
                    </a:cubicBezTo>
                    <a:cubicBezTo>
                      <a:pt x="831" y="5041"/>
                      <a:pt x="964" y="4460"/>
                      <a:pt x="1180" y="3878"/>
                    </a:cubicBezTo>
                    <a:cubicBezTo>
                      <a:pt x="1280" y="3579"/>
                      <a:pt x="1429" y="3297"/>
                      <a:pt x="1546" y="2997"/>
                    </a:cubicBezTo>
                    <a:cubicBezTo>
                      <a:pt x="1646" y="2715"/>
                      <a:pt x="1695" y="2399"/>
                      <a:pt x="1695" y="2117"/>
                    </a:cubicBezTo>
                    <a:cubicBezTo>
                      <a:pt x="1679" y="1535"/>
                      <a:pt x="1429" y="1037"/>
                      <a:pt x="1164" y="704"/>
                    </a:cubicBezTo>
                    <a:cubicBezTo>
                      <a:pt x="898" y="372"/>
                      <a:pt x="582" y="172"/>
                      <a:pt x="349" y="89"/>
                    </a:cubicBezTo>
                    <a:cubicBezTo>
                      <a:pt x="169" y="25"/>
                      <a:pt x="59" y="1"/>
                      <a:pt x="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46"/>
              <p:cNvSpPr/>
              <p:nvPr/>
            </p:nvSpPr>
            <p:spPr>
              <a:xfrm>
                <a:off x="2748979" y="2409084"/>
                <a:ext cx="35142" cy="180253"/>
              </a:xfrm>
              <a:custGeom>
                <a:avLst/>
                <a:gdLst/>
                <a:ahLst/>
                <a:cxnLst/>
                <a:rect l="l" t="t" r="r" b="b"/>
                <a:pathLst>
                  <a:path w="998" h="5119" extrusionOk="0">
                    <a:moveTo>
                      <a:pt x="299" y="1"/>
                    </a:moveTo>
                    <a:cubicBezTo>
                      <a:pt x="299" y="34"/>
                      <a:pt x="382" y="34"/>
                      <a:pt x="432" y="150"/>
                    </a:cubicBezTo>
                    <a:cubicBezTo>
                      <a:pt x="499" y="250"/>
                      <a:pt x="515" y="449"/>
                      <a:pt x="482" y="665"/>
                    </a:cubicBezTo>
                    <a:cubicBezTo>
                      <a:pt x="432" y="915"/>
                      <a:pt x="382" y="1197"/>
                      <a:pt x="299" y="1496"/>
                    </a:cubicBezTo>
                    <a:cubicBezTo>
                      <a:pt x="216" y="1812"/>
                      <a:pt x="133" y="2161"/>
                      <a:pt x="83" y="2560"/>
                    </a:cubicBezTo>
                    <a:cubicBezTo>
                      <a:pt x="0" y="3357"/>
                      <a:pt x="249" y="4039"/>
                      <a:pt x="499" y="4471"/>
                    </a:cubicBezTo>
                    <a:cubicBezTo>
                      <a:pt x="715" y="4936"/>
                      <a:pt x="964" y="5119"/>
                      <a:pt x="980" y="5119"/>
                    </a:cubicBezTo>
                    <a:cubicBezTo>
                      <a:pt x="997" y="5102"/>
                      <a:pt x="814" y="4836"/>
                      <a:pt x="598" y="4404"/>
                    </a:cubicBezTo>
                    <a:cubicBezTo>
                      <a:pt x="399" y="3972"/>
                      <a:pt x="216" y="3324"/>
                      <a:pt x="299" y="2610"/>
                    </a:cubicBezTo>
                    <a:cubicBezTo>
                      <a:pt x="332" y="2244"/>
                      <a:pt x="415" y="1895"/>
                      <a:pt x="482" y="1563"/>
                    </a:cubicBezTo>
                    <a:cubicBezTo>
                      <a:pt x="548" y="1247"/>
                      <a:pt x="598" y="948"/>
                      <a:pt x="632" y="699"/>
                    </a:cubicBezTo>
                    <a:cubicBezTo>
                      <a:pt x="648" y="449"/>
                      <a:pt x="598" y="217"/>
                      <a:pt x="499" y="84"/>
                    </a:cubicBezTo>
                    <a:cubicBezTo>
                      <a:pt x="465" y="34"/>
                      <a:pt x="399" y="1"/>
                      <a:pt x="3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46"/>
              <p:cNvSpPr/>
              <p:nvPr/>
            </p:nvSpPr>
            <p:spPr>
              <a:xfrm>
                <a:off x="2702145" y="2505005"/>
                <a:ext cx="17606" cy="7211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2048" extrusionOk="0">
                    <a:moveTo>
                      <a:pt x="292" y="0"/>
                    </a:moveTo>
                    <a:cubicBezTo>
                      <a:pt x="255" y="0"/>
                      <a:pt x="180" y="98"/>
                      <a:pt x="134" y="268"/>
                    </a:cubicBezTo>
                    <a:cubicBezTo>
                      <a:pt x="67" y="467"/>
                      <a:pt x="1" y="733"/>
                      <a:pt x="17" y="1049"/>
                    </a:cubicBezTo>
                    <a:cubicBezTo>
                      <a:pt x="51" y="1348"/>
                      <a:pt x="134" y="1597"/>
                      <a:pt x="233" y="1797"/>
                    </a:cubicBezTo>
                    <a:cubicBezTo>
                      <a:pt x="309" y="1964"/>
                      <a:pt x="400" y="2048"/>
                      <a:pt x="427" y="2048"/>
                    </a:cubicBezTo>
                    <a:cubicBezTo>
                      <a:pt x="429" y="2048"/>
                      <a:pt x="431" y="2047"/>
                      <a:pt x="433" y="2046"/>
                    </a:cubicBezTo>
                    <a:cubicBezTo>
                      <a:pt x="499" y="1996"/>
                      <a:pt x="300" y="1581"/>
                      <a:pt x="267" y="1016"/>
                    </a:cubicBezTo>
                    <a:cubicBezTo>
                      <a:pt x="233" y="467"/>
                      <a:pt x="350" y="19"/>
                      <a:pt x="300" y="2"/>
                    </a:cubicBezTo>
                    <a:cubicBezTo>
                      <a:pt x="297" y="1"/>
                      <a:pt x="295" y="0"/>
                      <a:pt x="2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46"/>
              <p:cNvSpPr/>
              <p:nvPr/>
            </p:nvSpPr>
            <p:spPr>
              <a:xfrm>
                <a:off x="3021072" y="2696918"/>
                <a:ext cx="92468" cy="20254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5752" extrusionOk="0">
                    <a:moveTo>
                      <a:pt x="23" y="0"/>
                    </a:moveTo>
                    <a:cubicBezTo>
                      <a:pt x="21" y="0"/>
                      <a:pt x="19" y="1"/>
                      <a:pt x="17" y="2"/>
                    </a:cubicBezTo>
                    <a:cubicBezTo>
                      <a:pt x="0" y="2"/>
                      <a:pt x="17" y="102"/>
                      <a:pt x="83" y="252"/>
                    </a:cubicBezTo>
                    <a:cubicBezTo>
                      <a:pt x="150" y="418"/>
                      <a:pt x="299" y="617"/>
                      <a:pt x="499" y="850"/>
                    </a:cubicBezTo>
                    <a:cubicBezTo>
                      <a:pt x="897" y="1299"/>
                      <a:pt x="1496" y="1864"/>
                      <a:pt x="1928" y="2628"/>
                    </a:cubicBezTo>
                    <a:cubicBezTo>
                      <a:pt x="2160" y="3027"/>
                      <a:pt x="2293" y="3426"/>
                      <a:pt x="2343" y="3791"/>
                    </a:cubicBezTo>
                    <a:cubicBezTo>
                      <a:pt x="2410" y="4173"/>
                      <a:pt x="2376" y="4522"/>
                      <a:pt x="2310" y="4821"/>
                    </a:cubicBezTo>
                    <a:cubicBezTo>
                      <a:pt x="2177" y="5386"/>
                      <a:pt x="2077" y="5752"/>
                      <a:pt x="2127" y="5752"/>
                    </a:cubicBezTo>
                    <a:cubicBezTo>
                      <a:pt x="2144" y="5752"/>
                      <a:pt x="2310" y="5420"/>
                      <a:pt x="2476" y="4838"/>
                    </a:cubicBezTo>
                    <a:cubicBezTo>
                      <a:pt x="2559" y="4539"/>
                      <a:pt x="2626" y="4173"/>
                      <a:pt x="2559" y="3758"/>
                    </a:cubicBezTo>
                    <a:cubicBezTo>
                      <a:pt x="2509" y="3342"/>
                      <a:pt x="2376" y="2910"/>
                      <a:pt x="2144" y="2512"/>
                    </a:cubicBezTo>
                    <a:cubicBezTo>
                      <a:pt x="1678" y="1697"/>
                      <a:pt x="1047" y="1116"/>
                      <a:pt x="632" y="717"/>
                    </a:cubicBezTo>
                    <a:cubicBezTo>
                      <a:pt x="202" y="351"/>
                      <a:pt x="77" y="0"/>
                      <a:pt x="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46"/>
              <p:cNvSpPr/>
              <p:nvPr/>
            </p:nvSpPr>
            <p:spPr>
              <a:xfrm>
                <a:off x="1809804" y="1901203"/>
                <a:ext cx="486285" cy="1159759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32936" extrusionOk="0">
                    <a:moveTo>
                      <a:pt x="13710" y="0"/>
                    </a:moveTo>
                    <a:cubicBezTo>
                      <a:pt x="13610" y="0"/>
                      <a:pt x="13494" y="17"/>
                      <a:pt x="13394" y="33"/>
                    </a:cubicBezTo>
                    <a:cubicBezTo>
                      <a:pt x="13128" y="100"/>
                      <a:pt x="12713" y="166"/>
                      <a:pt x="12214" y="366"/>
                    </a:cubicBezTo>
                    <a:cubicBezTo>
                      <a:pt x="11716" y="582"/>
                      <a:pt x="11134" y="881"/>
                      <a:pt x="10552" y="1379"/>
                    </a:cubicBezTo>
                    <a:cubicBezTo>
                      <a:pt x="9971" y="1878"/>
                      <a:pt x="9406" y="2543"/>
                      <a:pt x="8974" y="3423"/>
                    </a:cubicBezTo>
                    <a:cubicBezTo>
                      <a:pt x="8874" y="3623"/>
                      <a:pt x="8758" y="3855"/>
                      <a:pt x="8658" y="4088"/>
                    </a:cubicBezTo>
                    <a:cubicBezTo>
                      <a:pt x="8575" y="4321"/>
                      <a:pt x="8492" y="4570"/>
                      <a:pt x="8392" y="4786"/>
                    </a:cubicBezTo>
                    <a:cubicBezTo>
                      <a:pt x="8292" y="5018"/>
                      <a:pt x="8159" y="5251"/>
                      <a:pt x="7993" y="5434"/>
                    </a:cubicBezTo>
                    <a:cubicBezTo>
                      <a:pt x="7827" y="5650"/>
                      <a:pt x="7628" y="5783"/>
                      <a:pt x="7395" y="5916"/>
                    </a:cubicBezTo>
                    <a:cubicBezTo>
                      <a:pt x="6913" y="6182"/>
                      <a:pt x="6348" y="6331"/>
                      <a:pt x="5800" y="6497"/>
                    </a:cubicBezTo>
                    <a:cubicBezTo>
                      <a:pt x="5501" y="6581"/>
                      <a:pt x="5218" y="6680"/>
                      <a:pt x="4936" y="6830"/>
                    </a:cubicBezTo>
                    <a:cubicBezTo>
                      <a:pt x="4653" y="6979"/>
                      <a:pt x="4387" y="7162"/>
                      <a:pt x="4155" y="7395"/>
                    </a:cubicBezTo>
                    <a:cubicBezTo>
                      <a:pt x="3689" y="7860"/>
                      <a:pt x="3473" y="8558"/>
                      <a:pt x="3424" y="9223"/>
                    </a:cubicBezTo>
                    <a:cubicBezTo>
                      <a:pt x="3357" y="9887"/>
                      <a:pt x="3473" y="10569"/>
                      <a:pt x="3606" y="11233"/>
                    </a:cubicBezTo>
                    <a:cubicBezTo>
                      <a:pt x="3756" y="11898"/>
                      <a:pt x="3922" y="12579"/>
                      <a:pt x="4055" y="13261"/>
                    </a:cubicBezTo>
                    <a:cubicBezTo>
                      <a:pt x="4171" y="13959"/>
                      <a:pt x="4271" y="14656"/>
                      <a:pt x="4105" y="15338"/>
                    </a:cubicBezTo>
                    <a:cubicBezTo>
                      <a:pt x="3972" y="16036"/>
                      <a:pt x="3424" y="16534"/>
                      <a:pt x="2908" y="16983"/>
                    </a:cubicBezTo>
                    <a:cubicBezTo>
                      <a:pt x="2393" y="17448"/>
                      <a:pt x="1828" y="17864"/>
                      <a:pt x="1330" y="18362"/>
                    </a:cubicBezTo>
                    <a:cubicBezTo>
                      <a:pt x="1081" y="18611"/>
                      <a:pt x="848" y="18877"/>
                      <a:pt x="682" y="19160"/>
                    </a:cubicBezTo>
                    <a:cubicBezTo>
                      <a:pt x="516" y="19459"/>
                      <a:pt x="366" y="19775"/>
                      <a:pt x="266" y="20107"/>
                    </a:cubicBezTo>
                    <a:cubicBezTo>
                      <a:pt x="83" y="20738"/>
                      <a:pt x="0" y="21403"/>
                      <a:pt x="100" y="22051"/>
                    </a:cubicBezTo>
                    <a:cubicBezTo>
                      <a:pt x="150" y="22367"/>
                      <a:pt x="233" y="22683"/>
                      <a:pt x="366" y="22965"/>
                    </a:cubicBezTo>
                    <a:cubicBezTo>
                      <a:pt x="516" y="23264"/>
                      <a:pt x="682" y="23513"/>
                      <a:pt x="898" y="23729"/>
                    </a:cubicBezTo>
                    <a:cubicBezTo>
                      <a:pt x="1280" y="24195"/>
                      <a:pt x="1729" y="24560"/>
                      <a:pt x="2111" y="24959"/>
                    </a:cubicBezTo>
                    <a:cubicBezTo>
                      <a:pt x="2493" y="25358"/>
                      <a:pt x="2825" y="25773"/>
                      <a:pt x="2991" y="26255"/>
                    </a:cubicBezTo>
                    <a:cubicBezTo>
                      <a:pt x="3158" y="26721"/>
                      <a:pt x="3174" y="27219"/>
                      <a:pt x="3141" y="27684"/>
                    </a:cubicBezTo>
                    <a:cubicBezTo>
                      <a:pt x="3091" y="28133"/>
                      <a:pt x="3008" y="28598"/>
                      <a:pt x="2925" y="29014"/>
                    </a:cubicBezTo>
                    <a:cubicBezTo>
                      <a:pt x="2842" y="29429"/>
                      <a:pt x="2775" y="29845"/>
                      <a:pt x="2759" y="30210"/>
                    </a:cubicBezTo>
                    <a:cubicBezTo>
                      <a:pt x="2742" y="30592"/>
                      <a:pt x="2759" y="30958"/>
                      <a:pt x="2825" y="31274"/>
                    </a:cubicBezTo>
                    <a:cubicBezTo>
                      <a:pt x="2908" y="31606"/>
                      <a:pt x="3025" y="31872"/>
                      <a:pt x="3174" y="32104"/>
                    </a:cubicBezTo>
                    <a:cubicBezTo>
                      <a:pt x="3473" y="32570"/>
                      <a:pt x="3856" y="32786"/>
                      <a:pt x="4138" y="32869"/>
                    </a:cubicBezTo>
                    <a:cubicBezTo>
                      <a:pt x="4188" y="32902"/>
                      <a:pt x="4254" y="32919"/>
                      <a:pt x="4321" y="32919"/>
                    </a:cubicBezTo>
                    <a:cubicBezTo>
                      <a:pt x="4387" y="32935"/>
                      <a:pt x="4421" y="32935"/>
                      <a:pt x="4454" y="32935"/>
                    </a:cubicBezTo>
                    <a:cubicBezTo>
                      <a:pt x="4570" y="32902"/>
                      <a:pt x="4587" y="32902"/>
                      <a:pt x="4587" y="32902"/>
                    </a:cubicBezTo>
                    <a:cubicBezTo>
                      <a:pt x="4587" y="32869"/>
                      <a:pt x="4454" y="32869"/>
                      <a:pt x="4171" y="32786"/>
                    </a:cubicBezTo>
                    <a:cubicBezTo>
                      <a:pt x="3922" y="32686"/>
                      <a:pt x="3573" y="32453"/>
                      <a:pt x="3291" y="32021"/>
                    </a:cubicBezTo>
                    <a:cubicBezTo>
                      <a:pt x="3141" y="31789"/>
                      <a:pt x="3041" y="31539"/>
                      <a:pt x="2975" y="31240"/>
                    </a:cubicBezTo>
                    <a:cubicBezTo>
                      <a:pt x="2908" y="30925"/>
                      <a:pt x="2892" y="30576"/>
                      <a:pt x="2925" y="30210"/>
                    </a:cubicBezTo>
                    <a:cubicBezTo>
                      <a:pt x="2958" y="29845"/>
                      <a:pt x="3041" y="29446"/>
                      <a:pt x="3124" y="29030"/>
                    </a:cubicBezTo>
                    <a:cubicBezTo>
                      <a:pt x="3208" y="28615"/>
                      <a:pt x="3307" y="28166"/>
                      <a:pt x="3340" y="27684"/>
                    </a:cubicBezTo>
                    <a:cubicBezTo>
                      <a:pt x="3390" y="27202"/>
                      <a:pt x="3390" y="26687"/>
                      <a:pt x="3208" y="26189"/>
                    </a:cubicBezTo>
                    <a:cubicBezTo>
                      <a:pt x="3041" y="25674"/>
                      <a:pt x="2676" y="25225"/>
                      <a:pt x="2294" y="24810"/>
                    </a:cubicBezTo>
                    <a:cubicBezTo>
                      <a:pt x="1895" y="24394"/>
                      <a:pt x="1463" y="24029"/>
                      <a:pt x="1081" y="23596"/>
                    </a:cubicBezTo>
                    <a:cubicBezTo>
                      <a:pt x="715" y="23148"/>
                      <a:pt x="432" y="22616"/>
                      <a:pt x="349" y="22018"/>
                    </a:cubicBezTo>
                    <a:cubicBezTo>
                      <a:pt x="266" y="21403"/>
                      <a:pt x="333" y="20772"/>
                      <a:pt x="516" y="20157"/>
                    </a:cubicBezTo>
                    <a:cubicBezTo>
                      <a:pt x="715" y="19542"/>
                      <a:pt x="1047" y="18977"/>
                      <a:pt x="1513" y="18528"/>
                    </a:cubicBezTo>
                    <a:cubicBezTo>
                      <a:pt x="1994" y="18046"/>
                      <a:pt x="2526" y="17631"/>
                      <a:pt x="3075" y="17166"/>
                    </a:cubicBezTo>
                    <a:cubicBezTo>
                      <a:pt x="3340" y="16950"/>
                      <a:pt x="3623" y="16700"/>
                      <a:pt x="3839" y="16401"/>
                    </a:cubicBezTo>
                    <a:cubicBezTo>
                      <a:pt x="4072" y="16119"/>
                      <a:pt x="4254" y="15786"/>
                      <a:pt x="4337" y="15404"/>
                    </a:cubicBezTo>
                    <a:cubicBezTo>
                      <a:pt x="4421" y="15039"/>
                      <a:pt x="4454" y="14656"/>
                      <a:pt x="4421" y="14307"/>
                    </a:cubicBezTo>
                    <a:cubicBezTo>
                      <a:pt x="4404" y="13925"/>
                      <a:pt x="4337" y="13576"/>
                      <a:pt x="4271" y="13244"/>
                    </a:cubicBezTo>
                    <a:cubicBezTo>
                      <a:pt x="4155" y="12546"/>
                      <a:pt x="3972" y="11881"/>
                      <a:pt x="3839" y="11217"/>
                    </a:cubicBezTo>
                    <a:cubicBezTo>
                      <a:pt x="3689" y="10552"/>
                      <a:pt x="3606" y="9887"/>
                      <a:pt x="3656" y="9256"/>
                    </a:cubicBezTo>
                    <a:cubicBezTo>
                      <a:pt x="3706" y="8608"/>
                      <a:pt x="3905" y="8010"/>
                      <a:pt x="4321" y="7578"/>
                    </a:cubicBezTo>
                    <a:cubicBezTo>
                      <a:pt x="4537" y="7362"/>
                      <a:pt x="4786" y="7179"/>
                      <a:pt x="5019" y="7062"/>
                    </a:cubicBezTo>
                    <a:cubicBezTo>
                      <a:pt x="5301" y="6929"/>
                      <a:pt x="5567" y="6830"/>
                      <a:pt x="5850" y="6730"/>
                    </a:cubicBezTo>
                    <a:cubicBezTo>
                      <a:pt x="6415" y="6531"/>
                      <a:pt x="6980" y="6398"/>
                      <a:pt x="7478" y="6099"/>
                    </a:cubicBezTo>
                    <a:cubicBezTo>
                      <a:pt x="7727" y="5949"/>
                      <a:pt x="7960" y="5783"/>
                      <a:pt x="8143" y="5567"/>
                    </a:cubicBezTo>
                    <a:cubicBezTo>
                      <a:pt x="8326" y="5351"/>
                      <a:pt x="8459" y="5102"/>
                      <a:pt x="8558" y="4852"/>
                    </a:cubicBezTo>
                    <a:cubicBezTo>
                      <a:pt x="8658" y="4603"/>
                      <a:pt x="8741" y="4370"/>
                      <a:pt x="8824" y="4154"/>
                    </a:cubicBezTo>
                    <a:cubicBezTo>
                      <a:pt x="8907" y="3922"/>
                      <a:pt x="9007" y="3689"/>
                      <a:pt x="9123" y="3490"/>
                    </a:cubicBezTo>
                    <a:cubicBezTo>
                      <a:pt x="9539" y="2659"/>
                      <a:pt x="10070" y="1961"/>
                      <a:pt x="10635" y="1496"/>
                    </a:cubicBezTo>
                    <a:cubicBezTo>
                      <a:pt x="11200" y="997"/>
                      <a:pt x="11749" y="665"/>
                      <a:pt x="12231" y="449"/>
                    </a:cubicBezTo>
                    <a:cubicBezTo>
                      <a:pt x="13211" y="33"/>
                      <a:pt x="13809" y="33"/>
                      <a:pt x="138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46"/>
              <p:cNvSpPr/>
              <p:nvPr/>
            </p:nvSpPr>
            <p:spPr>
              <a:xfrm>
                <a:off x="1996470" y="2069699"/>
                <a:ext cx="167365" cy="788232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2385" extrusionOk="0">
                    <a:moveTo>
                      <a:pt x="4753" y="1"/>
                    </a:moveTo>
                    <a:cubicBezTo>
                      <a:pt x="4736" y="1"/>
                      <a:pt x="4720" y="366"/>
                      <a:pt x="4553" y="981"/>
                    </a:cubicBezTo>
                    <a:cubicBezTo>
                      <a:pt x="4387" y="1579"/>
                      <a:pt x="4022" y="2477"/>
                      <a:pt x="3257" y="3324"/>
                    </a:cubicBezTo>
                    <a:cubicBezTo>
                      <a:pt x="3074" y="3540"/>
                      <a:pt x="2858" y="3740"/>
                      <a:pt x="2609" y="3939"/>
                    </a:cubicBezTo>
                    <a:cubicBezTo>
                      <a:pt x="2360" y="4122"/>
                      <a:pt x="2094" y="4305"/>
                      <a:pt x="1828" y="4521"/>
                    </a:cubicBezTo>
                    <a:cubicBezTo>
                      <a:pt x="1562" y="4720"/>
                      <a:pt x="1280" y="4986"/>
                      <a:pt x="1114" y="5318"/>
                    </a:cubicBezTo>
                    <a:cubicBezTo>
                      <a:pt x="931" y="5651"/>
                      <a:pt x="848" y="6049"/>
                      <a:pt x="848" y="6448"/>
                    </a:cubicBezTo>
                    <a:cubicBezTo>
                      <a:pt x="831" y="6847"/>
                      <a:pt x="898" y="7229"/>
                      <a:pt x="1014" y="7628"/>
                    </a:cubicBezTo>
                    <a:cubicBezTo>
                      <a:pt x="1147" y="8027"/>
                      <a:pt x="1313" y="8393"/>
                      <a:pt x="1496" y="8775"/>
                    </a:cubicBezTo>
                    <a:cubicBezTo>
                      <a:pt x="1861" y="9522"/>
                      <a:pt x="2343" y="10254"/>
                      <a:pt x="2593" y="11051"/>
                    </a:cubicBezTo>
                    <a:cubicBezTo>
                      <a:pt x="2726" y="11467"/>
                      <a:pt x="2775" y="11882"/>
                      <a:pt x="2742" y="12298"/>
                    </a:cubicBezTo>
                    <a:cubicBezTo>
                      <a:pt x="2726" y="12713"/>
                      <a:pt x="2576" y="13095"/>
                      <a:pt x="2343" y="13428"/>
                    </a:cubicBezTo>
                    <a:cubicBezTo>
                      <a:pt x="1911" y="14109"/>
                      <a:pt x="1280" y="14607"/>
                      <a:pt x="815" y="15239"/>
                    </a:cubicBezTo>
                    <a:cubicBezTo>
                      <a:pt x="565" y="15538"/>
                      <a:pt x="349" y="15854"/>
                      <a:pt x="200" y="16203"/>
                    </a:cubicBezTo>
                    <a:cubicBezTo>
                      <a:pt x="67" y="16568"/>
                      <a:pt x="0" y="16934"/>
                      <a:pt x="34" y="17283"/>
                    </a:cubicBezTo>
                    <a:cubicBezTo>
                      <a:pt x="83" y="17648"/>
                      <a:pt x="250" y="17947"/>
                      <a:pt x="432" y="18230"/>
                    </a:cubicBezTo>
                    <a:cubicBezTo>
                      <a:pt x="615" y="18496"/>
                      <a:pt x="815" y="18728"/>
                      <a:pt x="997" y="18944"/>
                    </a:cubicBezTo>
                    <a:cubicBezTo>
                      <a:pt x="1728" y="19842"/>
                      <a:pt x="1945" y="20756"/>
                      <a:pt x="2028" y="21404"/>
                    </a:cubicBezTo>
                    <a:cubicBezTo>
                      <a:pt x="2144" y="22002"/>
                      <a:pt x="2094" y="22351"/>
                      <a:pt x="2111" y="22384"/>
                    </a:cubicBezTo>
                    <a:cubicBezTo>
                      <a:pt x="2111" y="22384"/>
                      <a:pt x="2144" y="22301"/>
                      <a:pt x="2161" y="22135"/>
                    </a:cubicBezTo>
                    <a:cubicBezTo>
                      <a:pt x="2177" y="21969"/>
                      <a:pt x="2177" y="21719"/>
                      <a:pt x="2161" y="21387"/>
                    </a:cubicBezTo>
                    <a:cubicBezTo>
                      <a:pt x="2144" y="21055"/>
                      <a:pt x="2061" y="20656"/>
                      <a:pt x="1911" y="20224"/>
                    </a:cubicBezTo>
                    <a:cubicBezTo>
                      <a:pt x="1762" y="19775"/>
                      <a:pt x="1512" y="19310"/>
                      <a:pt x="1163" y="18845"/>
                    </a:cubicBezTo>
                    <a:cubicBezTo>
                      <a:pt x="997" y="18612"/>
                      <a:pt x="781" y="18396"/>
                      <a:pt x="615" y="18114"/>
                    </a:cubicBezTo>
                    <a:cubicBezTo>
                      <a:pt x="449" y="17864"/>
                      <a:pt x="316" y="17582"/>
                      <a:pt x="266" y="17266"/>
                    </a:cubicBezTo>
                    <a:cubicBezTo>
                      <a:pt x="216" y="16950"/>
                      <a:pt x="283" y="16618"/>
                      <a:pt x="432" y="16286"/>
                    </a:cubicBezTo>
                    <a:cubicBezTo>
                      <a:pt x="582" y="15987"/>
                      <a:pt x="765" y="15671"/>
                      <a:pt x="997" y="15372"/>
                    </a:cubicBezTo>
                    <a:cubicBezTo>
                      <a:pt x="1463" y="14790"/>
                      <a:pt x="2111" y="14292"/>
                      <a:pt x="2576" y="13577"/>
                    </a:cubicBezTo>
                    <a:cubicBezTo>
                      <a:pt x="2809" y="13211"/>
                      <a:pt x="2975" y="12779"/>
                      <a:pt x="2991" y="12331"/>
                    </a:cubicBezTo>
                    <a:cubicBezTo>
                      <a:pt x="3025" y="11882"/>
                      <a:pt x="2942" y="11433"/>
                      <a:pt x="2825" y="11001"/>
                    </a:cubicBezTo>
                    <a:cubicBezTo>
                      <a:pt x="2559" y="10121"/>
                      <a:pt x="2077" y="9390"/>
                      <a:pt x="1695" y="8675"/>
                    </a:cubicBezTo>
                    <a:cubicBezTo>
                      <a:pt x="1512" y="8293"/>
                      <a:pt x="1346" y="7944"/>
                      <a:pt x="1230" y="7562"/>
                    </a:cubicBezTo>
                    <a:cubicBezTo>
                      <a:pt x="1114" y="7196"/>
                      <a:pt x="1064" y="6814"/>
                      <a:pt x="1064" y="6448"/>
                    </a:cubicBezTo>
                    <a:cubicBezTo>
                      <a:pt x="1064" y="6066"/>
                      <a:pt x="1147" y="5717"/>
                      <a:pt x="1313" y="5435"/>
                    </a:cubicBezTo>
                    <a:cubicBezTo>
                      <a:pt x="1446" y="5119"/>
                      <a:pt x="1695" y="4886"/>
                      <a:pt x="1945" y="4687"/>
                    </a:cubicBezTo>
                    <a:cubicBezTo>
                      <a:pt x="2194" y="4471"/>
                      <a:pt x="2493" y="4288"/>
                      <a:pt x="2726" y="4072"/>
                    </a:cubicBezTo>
                    <a:cubicBezTo>
                      <a:pt x="2975" y="3873"/>
                      <a:pt x="3174" y="3657"/>
                      <a:pt x="3390" y="3441"/>
                    </a:cubicBezTo>
                    <a:cubicBezTo>
                      <a:pt x="4155" y="2543"/>
                      <a:pt x="4487" y="1629"/>
                      <a:pt x="4636" y="998"/>
                    </a:cubicBezTo>
                    <a:cubicBezTo>
                      <a:pt x="4720" y="699"/>
                      <a:pt x="4736" y="450"/>
                      <a:pt x="4753" y="283"/>
                    </a:cubicBezTo>
                    <a:lnTo>
                      <a:pt x="475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46"/>
              <p:cNvSpPr/>
              <p:nvPr/>
            </p:nvSpPr>
            <p:spPr>
              <a:xfrm>
                <a:off x="2142746" y="2469933"/>
                <a:ext cx="50952" cy="26279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7463" extrusionOk="0">
                    <a:moveTo>
                      <a:pt x="482" y="1"/>
                    </a:moveTo>
                    <a:cubicBezTo>
                      <a:pt x="449" y="1"/>
                      <a:pt x="482" y="117"/>
                      <a:pt x="532" y="317"/>
                    </a:cubicBezTo>
                    <a:cubicBezTo>
                      <a:pt x="599" y="500"/>
                      <a:pt x="715" y="765"/>
                      <a:pt x="865" y="1098"/>
                    </a:cubicBezTo>
                    <a:cubicBezTo>
                      <a:pt x="1014" y="1413"/>
                      <a:pt x="1197" y="1812"/>
                      <a:pt x="1197" y="2261"/>
                    </a:cubicBezTo>
                    <a:cubicBezTo>
                      <a:pt x="1197" y="2726"/>
                      <a:pt x="1031" y="3208"/>
                      <a:pt x="782" y="3673"/>
                    </a:cubicBezTo>
                    <a:cubicBezTo>
                      <a:pt x="549" y="4155"/>
                      <a:pt x="283" y="4637"/>
                      <a:pt x="167" y="5119"/>
                    </a:cubicBezTo>
                    <a:cubicBezTo>
                      <a:pt x="34" y="5584"/>
                      <a:pt x="1" y="6033"/>
                      <a:pt x="34" y="6382"/>
                    </a:cubicBezTo>
                    <a:cubicBezTo>
                      <a:pt x="84" y="6748"/>
                      <a:pt x="183" y="7030"/>
                      <a:pt x="266" y="7213"/>
                    </a:cubicBezTo>
                    <a:cubicBezTo>
                      <a:pt x="366" y="7379"/>
                      <a:pt x="449" y="7462"/>
                      <a:pt x="449" y="7462"/>
                    </a:cubicBezTo>
                    <a:cubicBezTo>
                      <a:pt x="499" y="7445"/>
                      <a:pt x="250" y="7047"/>
                      <a:pt x="233" y="6365"/>
                    </a:cubicBezTo>
                    <a:cubicBezTo>
                      <a:pt x="200" y="6000"/>
                      <a:pt x="266" y="5584"/>
                      <a:pt x="399" y="5152"/>
                    </a:cubicBezTo>
                    <a:cubicBezTo>
                      <a:pt x="516" y="4720"/>
                      <a:pt x="765" y="4255"/>
                      <a:pt x="1014" y="3756"/>
                    </a:cubicBezTo>
                    <a:cubicBezTo>
                      <a:pt x="1264" y="3258"/>
                      <a:pt x="1446" y="2743"/>
                      <a:pt x="1430" y="2244"/>
                    </a:cubicBezTo>
                    <a:cubicBezTo>
                      <a:pt x="1413" y="1746"/>
                      <a:pt x="1197" y="1330"/>
                      <a:pt x="1031" y="1015"/>
                    </a:cubicBezTo>
                    <a:cubicBezTo>
                      <a:pt x="865" y="716"/>
                      <a:pt x="732" y="466"/>
                      <a:pt x="615" y="267"/>
                    </a:cubicBezTo>
                    <a:cubicBezTo>
                      <a:pt x="532" y="84"/>
                      <a:pt x="499" y="1"/>
                      <a:pt x="4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46"/>
              <p:cNvSpPr/>
              <p:nvPr/>
            </p:nvSpPr>
            <p:spPr>
              <a:xfrm>
                <a:off x="2265077" y="2578178"/>
                <a:ext cx="11691" cy="55671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581" extrusionOk="0">
                    <a:moveTo>
                      <a:pt x="261" y="1"/>
                    </a:moveTo>
                    <a:cubicBezTo>
                      <a:pt x="192" y="1"/>
                      <a:pt x="49" y="343"/>
                      <a:pt x="33" y="766"/>
                    </a:cubicBezTo>
                    <a:cubicBezTo>
                      <a:pt x="0" y="1236"/>
                      <a:pt x="111" y="1580"/>
                      <a:pt x="178" y="1580"/>
                    </a:cubicBezTo>
                    <a:cubicBezTo>
                      <a:pt x="179" y="1580"/>
                      <a:pt x="181" y="1580"/>
                      <a:pt x="182" y="1580"/>
                    </a:cubicBezTo>
                    <a:cubicBezTo>
                      <a:pt x="249" y="1563"/>
                      <a:pt x="249" y="1231"/>
                      <a:pt x="265" y="799"/>
                    </a:cubicBezTo>
                    <a:cubicBezTo>
                      <a:pt x="282" y="383"/>
                      <a:pt x="332" y="18"/>
                      <a:pt x="265" y="1"/>
                    </a:cubicBezTo>
                    <a:cubicBezTo>
                      <a:pt x="264" y="1"/>
                      <a:pt x="262" y="1"/>
                      <a:pt x="2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328" name="Google Shape;2328;p46"/>
          <p:cNvSpPr txBox="1"/>
          <p:nvPr/>
        </p:nvSpPr>
        <p:spPr>
          <a:xfrm>
            <a:off x="5738489" y="1351350"/>
            <a:ext cx="2576400" cy="3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Encode Sans"/>
                <a:ea typeface="Encode Sans"/>
                <a:cs typeface="Encode Sans"/>
                <a:sym typeface="Encode Sans"/>
              </a:rPr>
              <a:t>SADNESS</a:t>
            </a:r>
            <a:endParaRPr sz="1800" b="1">
              <a:solidFill>
                <a:schemeClr val="dk1"/>
              </a:solidFill>
              <a:latin typeface="Encode Sans"/>
              <a:ea typeface="Encode Sans"/>
              <a:cs typeface="Encode Sans"/>
              <a:sym typeface="Encode Sans"/>
            </a:endParaRPr>
          </a:p>
        </p:txBody>
      </p:sp>
      <p:sp>
        <p:nvSpPr>
          <p:cNvPr id="2329" name="Google Shape;2329;p46"/>
          <p:cNvSpPr txBox="1"/>
          <p:nvPr/>
        </p:nvSpPr>
        <p:spPr>
          <a:xfrm>
            <a:off x="5738489" y="1739275"/>
            <a:ext cx="2576400" cy="3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  <a:latin typeface="Encode Sans"/>
              <a:ea typeface="Encode Sans"/>
              <a:cs typeface="Encode Sans"/>
              <a:sym typeface="Encode Sans"/>
            </a:endParaRPr>
          </a:p>
        </p:txBody>
      </p:sp>
      <p:sp>
        <p:nvSpPr>
          <p:cNvPr id="2330" name="Google Shape;2330;p46"/>
          <p:cNvSpPr txBox="1"/>
          <p:nvPr/>
        </p:nvSpPr>
        <p:spPr>
          <a:xfrm>
            <a:off x="5738489" y="2490250"/>
            <a:ext cx="2576400" cy="3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Encode Sans"/>
                <a:ea typeface="Encode Sans"/>
                <a:cs typeface="Encode Sans"/>
                <a:sym typeface="Encode Sans"/>
              </a:rPr>
              <a:t>CRYING</a:t>
            </a:r>
            <a:endParaRPr sz="1800" b="1">
              <a:solidFill>
                <a:schemeClr val="dk1"/>
              </a:solidFill>
              <a:latin typeface="Encode Sans"/>
              <a:ea typeface="Encode Sans"/>
              <a:cs typeface="Encode Sans"/>
              <a:sym typeface="Encode Sans"/>
            </a:endParaRPr>
          </a:p>
        </p:txBody>
      </p:sp>
      <p:sp>
        <p:nvSpPr>
          <p:cNvPr id="2331" name="Google Shape;2331;p46"/>
          <p:cNvSpPr txBox="1"/>
          <p:nvPr/>
        </p:nvSpPr>
        <p:spPr>
          <a:xfrm>
            <a:off x="5738489" y="2878175"/>
            <a:ext cx="2576400" cy="3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  <a:latin typeface="Encode Sans"/>
              <a:ea typeface="Encode Sans"/>
              <a:cs typeface="Encode Sans"/>
              <a:sym typeface="Encode Sans"/>
            </a:endParaRPr>
          </a:p>
        </p:txBody>
      </p:sp>
      <p:sp>
        <p:nvSpPr>
          <p:cNvPr id="2332" name="Google Shape;2332;p46"/>
          <p:cNvSpPr txBox="1"/>
          <p:nvPr/>
        </p:nvSpPr>
        <p:spPr>
          <a:xfrm>
            <a:off x="5738489" y="3629150"/>
            <a:ext cx="2576400" cy="3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Encode Sans"/>
                <a:ea typeface="Encode Sans"/>
                <a:cs typeface="Encode Sans"/>
                <a:sym typeface="Encode Sans"/>
              </a:rPr>
              <a:t>BODY DISORDER</a:t>
            </a:r>
            <a:endParaRPr sz="1800" b="1">
              <a:solidFill>
                <a:schemeClr val="dk1"/>
              </a:solidFill>
              <a:latin typeface="Encode Sans"/>
              <a:ea typeface="Encode Sans"/>
              <a:cs typeface="Encode Sans"/>
              <a:sym typeface="Encode Sans"/>
            </a:endParaRPr>
          </a:p>
        </p:txBody>
      </p:sp>
      <p:sp>
        <p:nvSpPr>
          <p:cNvPr id="2333" name="Google Shape;2333;p46"/>
          <p:cNvSpPr txBox="1"/>
          <p:nvPr/>
        </p:nvSpPr>
        <p:spPr>
          <a:xfrm>
            <a:off x="5738489" y="4017075"/>
            <a:ext cx="2576400" cy="3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  <a:latin typeface="Encode Sans"/>
              <a:ea typeface="Encode Sans"/>
              <a:cs typeface="Encode Sans"/>
              <a:sym typeface="Encode Sans"/>
            </a:endParaRPr>
          </a:p>
        </p:txBody>
      </p:sp>
      <p:cxnSp>
        <p:nvCxnSpPr>
          <p:cNvPr id="2334" name="Google Shape;2334;p46"/>
          <p:cNvCxnSpPr>
            <a:stCxn id="2328" idx="1"/>
          </p:cNvCxnSpPr>
          <p:nvPr/>
        </p:nvCxnSpPr>
        <p:spPr>
          <a:xfrm flipH="1">
            <a:off x="2691389" y="1529700"/>
            <a:ext cx="3047100" cy="7698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335" name="Google Shape;2335;p46"/>
          <p:cNvCxnSpPr>
            <a:stCxn id="2330" idx="1"/>
          </p:cNvCxnSpPr>
          <p:nvPr/>
        </p:nvCxnSpPr>
        <p:spPr>
          <a:xfrm rot="10800000">
            <a:off x="2005589" y="2468200"/>
            <a:ext cx="3732900" cy="200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336" name="Google Shape;2336;p46"/>
          <p:cNvCxnSpPr>
            <a:stCxn id="2332" idx="1"/>
          </p:cNvCxnSpPr>
          <p:nvPr/>
        </p:nvCxnSpPr>
        <p:spPr>
          <a:xfrm rot="10800000">
            <a:off x="2163689" y="3175100"/>
            <a:ext cx="3574800" cy="632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</p:spTree>
    <p:extLst>
      <p:ext uri="{BB962C8B-B14F-4D97-AF65-F5344CB8AC3E}">
        <p14:creationId xmlns:p14="http://schemas.microsoft.com/office/powerpoint/2010/main" val="39540041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p32"/>
          <p:cNvSpPr txBox="1">
            <a:spLocks noGrp="1"/>
          </p:cNvSpPr>
          <p:nvPr>
            <p:ph type="title"/>
          </p:nvPr>
        </p:nvSpPr>
        <p:spPr>
          <a:xfrm>
            <a:off x="5114493" y="2625044"/>
            <a:ext cx="3688500" cy="1580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lvl="0" algn="l"/>
            <a:r>
              <a:rPr lang="en-US" sz="2800" dirty="0"/>
              <a:t>MENTION CAUSES OF FALSE POSITIVE HIV RESULT </a:t>
            </a:r>
            <a:br>
              <a:rPr lang="en-US" dirty="0"/>
            </a:br>
            <a:br>
              <a:rPr lang="en-US" dirty="0"/>
            </a:br>
            <a:endParaRPr dirty="0">
              <a:solidFill>
                <a:schemeClr val="dk2"/>
              </a:solidFill>
            </a:endParaRPr>
          </a:p>
        </p:txBody>
      </p:sp>
      <p:sp>
        <p:nvSpPr>
          <p:cNvPr id="773" name="Google Shape;773;p32"/>
          <p:cNvSpPr/>
          <p:nvPr/>
        </p:nvSpPr>
        <p:spPr>
          <a:xfrm>
            <a:off x="7386600" y="672918"/>
            <a:ext cx="1037400" cy="1037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D6473F"/>
              </a:solidFill>
            </a:endParaRPr>
          </a:p>
        </p:txBody>
      </p:sp>
      <p:sp>
        <p:nvSpPr>
          <p:cNvPr id="774" name="Google Shape;774;p32"/>
          <p:cNvSpPr txBox="1">
            <a:spLocks noGrp="1"/>
          </p:cNvSpPr>
          <p:nvPr>
            <p:ph type="title" idx="2"/>
          </p:nvPr>
        </p:nvSpPr>
        <p:spPr>
          <a:xfrm>
            <a:off x="7555150" y="731369"/>
            <a:ext cx="700200" cy="92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/>
              <a:t>04</a:t>
            </a:r>
            <a:endParaRPr sz="3600" dirty="0"/>
          </a:p>
        </p:txBody>
      </p:sp>
      <p:grpSp>
        <p:nvGrpSpPr>
          <p:cNvPr id="775" name="Google Shape;775;p32"/>
          <p:cNvGrpSpPr/>
          <p:nvPr/>
        </p:nvGrpSpPr>
        <p:grpSpPr>
          <a:xfrm>
            <a:off x="-189414" y="1388275"/>
            <a:ext cx="4649880" cy="4195223"/>
            <a:chOff x="-189414" y="1388275"/>
            <a:chExt cx="4649880" cy="4195223"/>
          </a:xfrm>
        </p:grpSpPr>
        <p:sp>
          <p:nvSpPr>
            <p:cNvPr id="776" name="Google Shape;776;p32"/>
            <p:cNvSpPr/>
            <p:nvPr/>
          </p:nvSpPr>
          <p:spPr>
            <a:xfrm rot="-443267" flipH="1">
              <a:off x="30054" y="1643703"/>
              <a:ext cx="4210945" cy="3684366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7" name="Google Shape;777;p32"/>
            <p:cNvGrpSpPr/>
            <p:nvPr/>
          </p:nvGrpSpPr>
          <p:grpSpPr>
            <a:xfrm>
              <a:off x="220251" y="1721076"/>
              <a:ext cx="3821300" cy="3417237"/>
              <a:chOff x="220251" y="1721076"/>
              <a:chExt cx="3821300" cy="3417237"/>
            </a:xfrm>
          </p:grpSpPr>
          <p:sp>
            <p:nvSpPr>
              <p:cNvPr id="778" name="Google Shape;778;p32"/>
              <p:cNvSpPr/>
              <p:nvPr/>
            </p:nvSpPr>
            <p:spPr>
              <a:xfrm flipH="1">
                <a:off x="2754087" y="1721076"/>
                <a:ext cx="809445" cy="1307833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extrusionOk="0">
                    <a:moveTo>
                      <a:pt x="1815" y="1"/>
                    </a:moveTo>
                    <a:cubicBezTo>
                      <a:pt x="1499" y="1810"/>
                      <a:pt x="1" y="2055"/>
                      <a:pt x="1" y="3875"/>
                    </a:cubicBezTo>
                    <a:cubicBezTo>
                      <a:pt x="1" y="5177"/>
                      <a:pt x="812" y="5864"/>
                      <a:pt x="1815" y="5864"/>
                    </a:cubicBezTo>
                    <a:cubicBezTo>
                      <a:pt x="2818" y="5864"/>
                      <a:pt x="3630" y="5177"/>
                      <a:pt x="3630" y="3875"/>
                    </a:cubicBezTo>
                    <a:cubicBezTo>
                      <a:pt x="3630" y="2055"/>
                      <a:pt x="2131" y="1810"/>
                      <a:pt x="18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" name="Google Shape;779;p32"/>
              <p:cNvGrpSpPr/>
              <p:nvPr/>
            </p:nvGrpSpPr>
            <p:grpSpPr>
              <a:xfrm>
                <a:off x="3127955" y="3394578"/>
                <a:ext cx="913596" cy="1259943"/>
                <a:chOff x="2767479" y="2879753"/>
                <a:chExt cx="1402250" cy="1933846"/>
              </a:xfrm>
            </p:grpSpPr>
            <p:sp>
              <p:nvSpPr>
                <p:cNvPr id="780" name="Google Shape;780;p32"/>
                <p:cNvSpPr/>
                <p:nvPr/>
              </p:nvSpPr>
              <p:spPr>
                <a:xfrm flipH="1">
                  <a:off x="2767479" y="2879753"/>
                  <a:ext cx="1402250" cy="193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97" h="101222" extrusionOk="0">
                      <a:moveTo>
                        <a:pt x="2843" y="0"/>
                      </a:moveTo>
                      <a:cubicBezTo>
                        <a:pt x="1249" y="0"/>
                        <a:pt x="0" y="1465"/>
                        <a:pt x="0" y="3058"/>
                      </a:cubicBezTo>
                      <a:lnTo>
                        <a:pt x="0" y="98379"/>
                      </a:lnTo>
                      <a:cubicBezTo>
                        <a:pt x="0" y="99972"/>
                        <a:pt x="1249" y="101222"/>
                        <a:pt x="2843" y="101222"/>
                      </a:cubicBezTo>
                      <a:lnTo>
                        <a:pt x="70338" y="101222"/>
                      </a:lnTo>
                      <a:cubicBezTo>
                        <a:pt x="71975" y="101222"/>
                        <a:pt x="73397" y="99972"/>
                        <a:pt x="73397" y="98379"/>
                      </a:cubicBezTo>
                      <a:lnTo>
                        <a:pt x="73397" y="3058"/>
                      </a:lnTo>
                      <a:cubicBezTo>
                        <a:pt x="73397" y="1465"/>
                        <a:pt x="71975" y="0"/>
                        <a:pt x="70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81" name="Google Shape;781;p32"/>
                <p:cNvGrpSpPr/>
                <p:nvPr/>
              </p:nvGrpSpPr>
              <p:grpSpPr>
                <a:xfrm flipH="1">
                  <a:off x="2922210" y="3088758"/>
                  <a:ext cx="1127388" cy="1533077"/>
                  <a:chOff x="3238606" y="2742716"/>
                  <a:chExt cx="1317658" cy="1791815"/>
                </a:xfrm>
              </p:grpSpPr>
              <p:grpSp>
                <p:nvGrpSpPr>
                  <p:cNvPr id="782" name="Google Shape;782;p32"/>
                  <p:cNvGrpSpPr/>
                  <p:nvPr/>
                </p:nvGrpSpPr>
                <p:grpSpPr>
                  <a:xfrm flipH="1">
                    <a:off x="3238606" y="2742716"/>
                    <a:ext cx="1317658" cy="1791815"/>
                    <a:chOff x="297058" y="3080807"/>
                    <a:chExt cx="1135814" cy="1544535"/>
                  </a:xfrm>
                </p:grpSpPr>
                <p:sp>
                  <p:nvSpPr>
                    <p:cNvPr id="783" name="Google Shape;783;p32"/>
                    <p:cNvSpPr/>
                    <p:nvPr/>
                  </p:nvSpPr>
                  <p:spPr>
                    <a:xfrm>
                      <a:off x="303698" y="3080807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388"/>
                            <a:pt x="0" y="1077"/>
                          </a:cubicBezTo>
                          <a:lnTo>
                            <a:pt x="0" y="9520"/>
                          </a:lnTo>
                          <a:cubicBezTo>
                            <a:pt x="0" y="10080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080"/>
                            <a:pt x="58321" y="9520"/>
                          </a:cubicBezTo>
                          <a:lnTo>
                            <a:pt x="58321" y="1077"/>
                          </a:lnTo>
                          <a:cubicBezTo>
                            <a:pt x="58321" y="388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" name="Google Shape;784;p32"/>
                    <p:cNvSpPr/>
                    <p:nvPr/>
                  </p:nvSpPr>
                  <p:spPr>
                    <a:xfrm>
                      <a:off x="297058" y="3399160"/>
                      <a:ext cx="1135814" cy="220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9011" h="11459" extrusionOk="0">
                          <a:moveTo>
                            <a:pt x="57589" y="690"/>
                          </a:moveTo>
                          <a:cubicBezTo>
                            <a:pt x="57934" y="690"/>
                            <a:pt x="58322" y="1077"/>
                            <a:pt x="58322" y="1422"/>
                          </a:cubicBezTo>
                          <a:lnTo>
                            <a:pt x="58322" y="10037"/>
                          </a:lnTo>
                          <a:cubicBezTo>
                            <a:pt x="58322" y="10381"/>
                            <a:pt x="57934" y="10769"/>
                            <a:pt x="57589" y="10769"/>
                          </a:cubicBezTo>
                          <a:lnTo>
                            <a:pt x="1422" y="10769"/>
                          </a:lnTo>
                          <a:cubicBezTo>
                            <a:pt x="1078" y="10769"/>
                            <a:pt x="690" y="10381"/>
                            <a:pt x="690" y="10037"/>
                          </a:cubicBezTo>
                          <a:lnTo>
                            <a:pt x="690" y="1422"/>
                          </a:lnTo>
                          <a:cubicBezTo>
                            <a:pt x="690" y="1077"/>
                            <a:pt x="1078" y="690"/>
                            <a:pt x="1422" y="690"/>
                          </a:cubicBezTo>
                          <a:close/>
                          <a:moveTo>
                            <a:pt x="1422" y="1"/>
                          </a:moveTo>
                          <a:cubicBezTo>
                            <a:pt x="690" y="1"/>
                            <a:pt x="1" y="690"/>
                            <a:pt x="1" y="1422"/>
                          </a:cubicBezTo>
                          <a:lnTo>
                            <a:pt x="1" y="10037"/>
                          </a:lnTo>
                          <a:cubicBezTo>
                            <a:pt x="1" y="10769"/>
                            <a:pt x="690" y="11458"/>
                            <a:pt x="1422" y="11458"/>
                          </a:cubicBezTo>
                          <a:lnTo>
                            <a:pt x="57589" y="11458"/>
                          </a:lnTo>
                          <a:cubicBezTo>
                            <a:pt x="58322" y="11458"/>
                            <a:pt x="59011" y="10769"/>
                            <a:pt x="59011" y="10037"/>
                          </a:cubicBezTo>
                          <a:lnTo>
                            <a:pt x="59011" y="1422"/>
                          </a:lnTo>
                          <a:cubicBezTo>
                            <a:pt x="59011" y="690"/>
                            <a:pt x="58322" y="1"/>
                            <a:pt x="5758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5" name="Google Shape;785;p32"/>
                    <p:cNvSpPr/>
                    <p:nvPr/>
                  </p:nvSpPr>
                  <p:spPr>
                    <a:xfrm>
                      <a:off x="375819" y="3461349"/>
                      <a:ext cx="97027" cy="961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4997" extrusionOk="0">
                          <a:moveTo>
                            <a:pt x="2542" y="0"/>
                          </a:moveTo>
                          <a:cubicBezTo>
                            <a:pt x="1293" y="0"/>
                            <a:pt x="1" y="1077"/>
                            <a:pt x="1" y="2498"/>
                          </a:cubicBezTo>
                          <a:cubicBezTo>
                            <a:pt x="1" y="3920"/>
                            <a:pt x="1293" y="4997"/>
                            <a:pt x="2542" y="4997"/>
                          </a:cubicBezTo>
                          <a:cubicBezTo>
                            <a:pt x="3963" y="4997"/>
                            <a:pt x="5040" y="3920"/>
                            <a:pt x="5040" y="2498"/>
                          </a:cubicBezTo>
                          <a:cubicBezTo>
                            <a:pt x="5040" y="1077"/>
                            <a:pt x="3963" y="0"/>
                            <a:pt x="2542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6" name="Google Shape;786;p32"/>
                    <p:cNvSpPr/>
                    <p:nvPr/>
                  </p:nvSpPr>
                  <p:spPr>
                    <a:xfrm>
                      <a:off x="303698" y="3744037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561"/>
                            <a:pt x="0" y="1078"/>
                          </a:cubicBezTo>
                          <a:lnTo>
                            <a:pt x="0" y="9520"/>
                          </a:lnTo>
                          <a:cubicBezTo>
                            <a:pt x="0" y="10080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080"/>
                            <a:pt x="58321" y="9520"/>
                          </a:cubicBezTo>
                          <a:lnTo>
                            <a:pt x="58321" y="1078"/>
                          </a:lnTo>
                          <a:cubicBezTo>
                            <a:pt x="58321" y="561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7" name="Google Shape;787;p32"/>
                    <p:cNvSpPr/>
                    <p:nvPr/>
                  </p:nvSpPr>
                  <p:spPr>
                    <a:xfrm>
                      <a:off x="303698" y="4421376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561"/>
                            <a:pt x="0" y="1077"/>
                          </a:cubicBezTo>
                          <a:lnTo>
                            <a:pt x="0" y="9520"/>
                          </a:lnTo>
                          <a:cubicBezTo>
                            <a:pt x="0" y="10252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252"/>
                            <a:pt x="58321" y="9520"/>
                          </a:cubicBezTo>
                          <a:lnTo>
                            <a:pt x="58321" y="1077"/>
                          </a:lnTo>
                          <a:cubicBezTo>
                            <a:pt x="58321" y="561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8" name="Google Shape;788;p32"/>
                    <p:cNvSpPr/>
                    <p:nvPr/>
                  </p:nvSpPr>
                  <p:spPr>
                    <a:xfrm>
                      <a:off x="297058" y="4062391"/>
                      <a:ext cx="1135814" cy="220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9011" h="11459" extrusionOk="0">
                          <a:moveTo>
                            <a:pt x="57589" y="690"/>
                          </a:moveTo>
                          <a:cubicBezTo>
                            <a:pt x="57934" y="690"/>
                            <a:pt x="58322" y="1078"/>
                            <a:pt x="58322" y="1422"/>
                          </a:cubicBezTo>
                          <a:lnTo>
                            <a:pt x="58322" y="10037"/>
                          </a:lnTo>
                          <a:cubicBezTo>
                            <a:pt x="58322" y="10382"/>
                            <a:pt x="57934" y="10769"/>
                            <a:pt x="57589" y="10769"/>
                          </a:cubicBezTo>
                          <a:lnTo>
                            <a:pt x="1422" y="10769"/>
                          </a:lnTo>
                          <a:cubicBezTo>
                            <a:pt x="1078" y="10769"/>
                            <a:pt x="690" y="10382"/>
                            <a:pt x="690" y="10037"/>
                          </a:cubicBezTo>
                          <a:lnTo>
                            <a:pt x="690" y="1422"/>
                          </a:lnTo>
                          <a:cubicBezTo>
                            <a:pt x="690" y="1078"/>
                            <a:pt x="1078" y="690"/>
                            <a:pt x="1422" y="690"/>
                          </a:cubicBezTo>
                          <a:close/>
                          <a:moveTo>
                            <a:pt x="1422" y="1"/>
                          </a:moveTo>
                          <a:cubicBezTo>
                            <a:pt x="690" y="1"/>
                            <a:pt x="1" y="690"/>
                            <a:pt x="1" y="1422"/>
                          </a:cubicBezTo>
                          <a:lnTo>
                            <a:pt x="1" y="10037"/>
                          </a:lnTo>
                          <a:cubicBezTo>
                            <a:pt x="1" y="10769"/>
                            <a:pt x="690" y="11458"/>
                            <a:pt x="1422" y="11458"/>
                          </a:cubicBezTo>
                          <a:lnTo>
                            <a:pt x="57589" y="11458"/>
                          </a:lnTo>
                          <a:cubicBezTo>
                            <a:pt x="58322" y="11458"/>
                            <a:pt x="59011" y="10769"/>
                            <a:pt x="59011" y="10037"/>
                          </a:cubicBezTo>
                          <a:lnTo>
                            <a:pt x="59011" y="1422"/>
                          </a:lnTo>
                          <a:cubicBezTo>
                            <a:pt x="59011" y="690"/>
                            <a:pt x="58322" y="1"/>
                            <a:pt x="5758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9" name="Google Shape;789;p32"/>
                    <p:cNvSpPr/>
                    <p:nvPr/>
                  </p:nvSpPr>
                  <p:spPr>
                    <a:xfrm>
                      <a:off x="375819" y="4124579"/>
                      <a:ext cx="97027" cy="961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4997" extrusionOk="0">
                          <a:moveTo>
                            <a:pt x="2542" y="0"/>
                          </a:moveTo>
                          <a:cubicBezTo>
                            <a:pt x="1293" y="0"/>
                            <a:pt x="1" y="1077"/>
                            <a:pt x="1" y="2499"/>
                          </a:cubicBezTo>
                          <a:cubicBezTo>
                            <a:pt x="1" y="3920"/>
                            <a:pt x="1293" y="4997"/>
                            <a:pt x="2542" y="4997"/>
                          </a:cubicBezTo>
                          <a:cubicBezTo>
                            <a:pt x="3963" y="4997"/>
                            <a:pt x="5040" y="3920"/>
                            <a:pt x="5040" y="2499"/>
                          </a:cubicBezTo>
                          <a:cubicBezTo>
                            <a:pt x="5040" y="1077"/>
                            <a:pt x="3963" y="0"/>
                            <a:pt x="2542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0" name="Google Shape;790;p32"/>
                    <p:cNvSpPr/>
                    <p:nvPr/>
                  </p:nvSpPr>
                  <p:spPr>
                    <a:xfrm>
                      <a:off x="386597" y="3123305"/>
                      <a:ext cx="127688" cy="92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634" h="4814" extrusionOk="0">
                          <a:moveTo>
                            <a:pt x="6198" y="0"/>
                          </a:moveTo>
                          <a:cubicBezTo>
                            <a:pt x="6106" y="0"/>
                            <a:pt x="6009" y="54"/>
                            <a:pt x="5902" y="162"/>
                          </a:cubicBezTo>
                          <a:lnTo>
                            <a:pt x="2154" y="3909"/>
                          </a:lnTo>
                          <a:lnTo>
                            <a:pt x="733" y="2315"/>
                          </a:lnTo>
                          <a:lnTo>
                            <a:pt x="173" y="2315"/>
                          </a:lnTo>
                          <a:cubicBezTo>
                            <a:pt x="1" y="2488"/>
                            <a:pt x="1" y="2660"/>
                            <a:pt x="173" y="2832"/>
                          </a:cubicBezTo>
                          <a:lnTo>
                            <a:pt x="2154" y="4813"/>
                          </a:lnTo>
                          <a:lnTo>
                            <a:pt x="6462" y="678"/>
                          </a:lnTo>
                          <a:cubicBezTo>
                            <a:pt x="6634" y="506"/>
                            <a:pt x="6634" y="334"/>
                            <a:pt x="6462" y="162"/>
                          </a:cubicBezTo>
                          <a:cubicBezTo>
                            <a:pt x="6376" y="54"/>
                            <a:pt x="6289" y="0"/>
                            <a:pt x="6198" y="0"/>
                          </a:cubicBezTo>
                          <a:close/>
                        </a:path>
                      </a:pathLst>
                    </a:custGeom>
                    <a:solidFill>
                      <a:srgbClr val="3F5477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1" name="Google Shape;791;p32"/>
                    <p:cNvSpPr/>
                    <p:nvPr/>
                  </p:nvSpPr>
                  <p:spPr>
                    <a:xfrm>
                      <a:off x="386597" y="4456195"/>
                      <a:ext cx="127688" cy="928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634" h="4825" extrusionOk="0">
                          <a:moveTo>
                            <a:pt x="5902" y="1"/>
                          </a:moveTo>
                          <a:lnTo>
                            <a:pt x="2154" y="3748"/>
                          </a:lnTo>
                          <a:lnTo>
                            <a:pt x="733" y="2327"/>
                          </a:lnTo>
                          <a:cubicBezTo>
                            <a:pt x="625" y="2240"/>
                            <a:pt x="528" y="2197"/>
                            <a:pt x="437" y="2197"/>
                          </a:cubicBezTo>
                          <a:cubicBezTo>
                            <a:pt x="345" y="2197"/>
                            <a:pt x="259" y="2240"/>
                            <a:pt x="173" y="2327"/>
                          </a:cubicBezTo>
                          <a:cubicBezTo>
                            <a:pt x="1" y="2499"/>
                            <a:pt x="1" y="2671"/>
                            <a:pt x="173" y="2843"/>
                          </a:cubicBezTo>
                          <a:lnTo>
                            <a:pt x="2154" y="4825"/>
                          </a:lnTo>
                          <a:lnTo>
                            <a:pt x="6462" y="518"/>
                          </a:lnTo>
                          <a:cubicBezTo>
                            <a:pt x="6634" y="518"/>
                            <a:pt x="6634" y="173"/>
                            <a:pt x="6462" y="1"/>
                          </a:cubicBezTo>
                          <a:close/>
                        </a:path>
                      </a:pathLst>
                    </a:custGeom>
                    <a:solidFill>
                      <a:srgbClr val="3F5477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792" name="Google Shape;792;p32"/>
                  <p:cNvSpPr/>
                  <p:nvPr/>
                </p:nvSpPr>
                <p:spPr>
                  <a:xfrm flipH="1">
                    <a:off x="3378033" y="2823503"/>
                    <a:ext cx="401114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690" extrusionOk="0">
                        <a:moveTo>
                          <a:pt x="345" y="1"/>
                        </a:moveTo>
                        <a:cubicBezTo>
                          <a:pt x="173" y="1"/>
                          <a:pt x="1" y="173"/>
                          <a:pt x="1" y="345"/>
                        </a:cubicBezTo>
                        <a:cubicBezTo>
                          <a:pt x="1" y="518"/>
                          <a:pt x="173" y="690"/>
                          <a:pt x="345" y="690"/>
                        </a:cubicBezTo>
                        <a:lnTo>
                          <a:pt x="17575" y="690"/>
                        </a:lnTo>
                        <a:cubicBezTo>
                          <a:pt x="17747" y="690"/>
                          <a:pt x="17962" y="518"/>
                          <a:pt x="17962" y="345"/>
                        </a:cubicBezTo>
                        <a:cubicBezTo>
                          <a:pt x="17962" y="173"/>
                          <a:pt x="17747" y="1"/>
                          <a:pt x="17575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" name="Google Shape;793;p32"/>
                  <p:cNvSpPr/>
                  <p:nvPr/>
                </p:nvSpPr>
                <p:spPr>
                  <a:xfrm flipH="1">
                    <a:off x="3819510" y="2823503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518"/>
                          <a:pt x="173" y="690"/>
                          <a:pt x="345" y="690"/>
                        </a:cubicBezTo>
                        <a:lnTo>
                          <a:pt x="7538" y="690"/>
                        </a:lnTo>
                        <a:cubicBezTo>
                          <a:pt x="7710" y="690"/>
                          <a:pt x="7883" y="518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" name="Google Shape;794;p32"/>
                  <p:cNvSpPr/>
                  <p:nvPr/>
                </p:nvSpPr>
                <p:spPr>
                  <a:xfrm flipH="1">
                    <a:off x="3819510" y="2899489"/>
                    <a:ext cx="176027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3" extrusionOk="0">
                        <a:moveTo>
                          <a:pt x="345" y="0"/>
                        </a:moveTo>
                        <a:cubicBezTo>
                          <a:pt x="173" y="0"/>
                          <a:pt x="0" y="173"/>
                          <a:pt x="0" y="345"/>
                        </a:cubicBezTo>
                        <a:cubicBezTo>
                          <a:pt x="0" y="517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517"/>
                          <a:pt x="7883" y="345"/>
                        </a:cubicBezTo>
                        <a:cubicBezTo>
                          <a:pt x="7883" y="173"/>
                          <a:pt x="7710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" name="Google Shape;795;p32"/>
                  <p:cNvSpPr/>
                  <p:nvPr/>
                </p:nvSpPr>
                <p:spPr>
                  <a:xfrm flipH="1">
                    <a:off x="4348488" y="2810999"/>
                    <a:ext cx="111583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4869" extrusionOk="0">
                        <a:moveTo>
                          <a:pt x="2498" y="1"/>
                        </a:moveTo>
                        <a:cubicBezTo>
                          <a:pt x="1077" y="1"/>
                          <a:pt x="0" y="1078"/>
                          <a:pt x="0" y="2542"/>
                        </a:cubicBezTo>
                        <a:cubicBezTo>
                          <a:pt x="0" y="3791"/>
                          <a:pt x="1077" y="4868"/>
                          <a:pt x="2498" y="4868"/>
                        </a:cubicBezTo>
                        <a:cubicBezTo>
                          <a:pt x="3920" y="4868"/>
                          <a:pt x="4997" y="3791"/>
                          <a:pt x="4997" y="2542"/>
                        </a:cubicBezTo>
                        <a:cubicBezTo>
                          <a:pt x="4997" y="1078"/>
                          <a:pt x="3920" y="1"/>
                          <a:pt x="24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" name="Google Shape;796;p32"/>
                  <p:cNvSpPr/>
                  <p:nvPr/>
                </p:nvSpPr>
                <p:spPr>
                  <a:xfrm flipH="1">
                    <a:off x="3334760" y="3191865"/>
                    <a:ext cx="400131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9" h="733" extrusionOk="0">
                        <a:moveTo>
                          <a:pt x="345" y="1"/>
                        </a:moveTo>
                        <a:cubicBezTo>
                          <a:pt x="172" y="1"/>
                          <a:pt x="0" y="173"/>
                          <a:pt x="0" y="345"/>
                        </a:cubicBezTo>
                        <a:cubicBezTo>
                          <a:pt x="0" y="561"/>
                          <a:pt x="172" y="733"/>
                          <a:pt x="345" y="733"/>
                        </a:cubicBezTo>
                        <a:lnTo>
                          <a:pt x="17574" y="733"/>
                        </a:lnTo>
                        <a:cubicBezTo>
                          <a:pt x="17746" y="733"/>
                          <a:pt x="17918" y="561"/>
                          <a:pt x="17918" y="345"/>
                        </a:cubicBezTo>
                        <a:cubicBezTo>
                          <a:pt x="17918" y="173"/>
                          <a:pt x="17746" y="1"/>
                          <a:pt x="17574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" name="Google Shape;797;p32"/>
                  <p:cNvSpPr/>
                  <p:nvPr/>
                </p:nvSpPr>
                <p:spPr>
                  <a:xfrm flipH="1">
                    <a:off x="3775254" y="3191865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1"/>
                        </a:moveTo>
                        <a:cubicBezTo>
                          <a:pt x="173" y="1"/>
                          <a:pt x="1" y="173"/>
                          <a:pt x="1" y="345"/>
                        </a:cubicBezTo>
                        <a:cubicBezTo>
                          <a:pt x="1" y="561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1" y="733"/>
                          <a:pt x="7883" y="561"/>
                          <a:pt x="7883" y="345"/>
                        </a:cubicBezTo>
                        <a:cubicBezTo>
                          <a:pt x="7883" y="173"/>
                          <a:pt x="7711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" name="Google Shape;798;p32"/>
                  <p:cNvSpPr/>
                  <p:nvPr/>
                </p:nvSpPr>
                <p:spPr>
                  <a:xfrm flipH="1">
                    <a:off x="3775254" y="3271691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1"/>
                        </a:moveTo>
                        <a:cubicBezTo>
                          <a:pt x="173" y="1"/>
                          <a:pt x="1" y="216"/>
                          <a:pt x="1" y="388"/>
                        </a:cubicBezTo>
                        <a:cubicBezTo>
                          <a:pt x="1" y="561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1" y="733"/>
                          <a:pt x="7883" y="561"/>
                          <a:pt x="7883" y="388"/>
                        </a:cubicBezTo>
                        <a:cubicBezTo>
                          <a:pt x="7883" y="216"/>
                          <a:pt x="7711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" name="Google Shape;799;p32"/>
                  <p:cNvSpPr/>
                  <p:nvPr/>
                </p:nvSpPr>
                <p:spPr>
                  <a:xfrm flipH="1">
                    <a:off x="3378033" y="3592939"/>
                    <a:ext cx="401114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690" extrusionOk="0">
                        <a:moveTo>
                          <a:pt x="345" y="0"/>
                        </a:moveTo>
                        <a:cubicBezTo>
                          <a:pt x="173" y="0"/>
                          <a:pt x="1" y="172"/>
                          <a:pt x="1" y="345"/>
                        </a:cubicBezTo>
                        <a:cubicBezTo>
                          <a:pt x="1" y="517"/>
                          <a:pt x="173" y="689"/>
                          <a:pt x="345" y="689"/>
                        </a:cubicBezTo>
                        <a:lnTo>
                          <a:pt x="17575" y="689"/>
                        </a:lnTo>
                        <a:cubicBezTo>
                          <a:pt x="17747" y="689"/>
                          <a:pt x="17962" y="517"/>
                          <a:pt x="17962" y="345"/>
                        </a:cubicBezTo>
                        <a:cubicBezTo>
                          <a:pt x="17962" y="172"/>
                          <a:pt x="17747" y="0"/>
                          <a:pt x="17575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" name="Google Shape;800;p32"/>
                  <p:cNvSpPr/>
                  <p:nvPr/>
                </p:nvSpPr>
                <p:spPr>
                  <a:xfrm flipH="1">
                    <a:off x="3819510" y="3592939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0"/>
                        </a:moveTo>
                        <a:cubicBezTo>
                          <a:pt x="173" y="0"/>
                          <a:pt x="0" y="172"/>
                          <a:pt x="0" y="345"/>
                        </a:cubicBezTo>
                        <a:cubicBezTo>
                          <a:pt x="0" y="517"/>
                          <a:pt x="173" y="689"/>
                          <a:pt x="345" y="689"/>
                        </a:cubicBezTo>
                        <a:lnTo>
                          <a:pt x="7538" y="689"/>
                        </a:lnTo>
                        <a:cubicBezTo>
                          <a:pt x="7710" y="689"/>
                          <a:pt x="7883" y="517"/>
                          <a:pt x="7883" y="345"/>
                        </a:cubicBezTo>
                        <a:cubicBezTo>
                          <a:pt x="7883" y="172"/>
                          <a:pt x="7710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1" name="Google Shape;801;p32"/>
                  <p:cNvSpPr/>
                  <p:nvPr/>
                </p:nvSpPr>
                <p:spPr>
                  <a:xfrm flipH="1">
                    <a:off x="3819510" y="3668902"/>
                    <a:ext cx="176027" cy="163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4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733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733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2" name="Google Shape;802;p32"/>
                  <p:cNvSpPr/>
                  <p:nvPr/>
                </p:nvSpPr>
                <p:spPr>
                  <a:xfrm flipH="1">
                    <a:off x="4348488" y="3580434"/>
                    <a:ext cx="111583" cy="1125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5040" extrusionOk="0">
                        <a:moveTo>
                          <a:pt x="2498" y="0"/>
                        </a:moveTo>
                        <a:cubicBezTo>
                          <a:pt x="1077" y="0"/>
                          <a:pt x="0" y="1077"/>
                          <a:pt x="0" y="2541"/>
                        </a:cubicBezTo>
                        <a:cubicBezTo>
                          <a:pt x="0" y="3791"/>
                          <a:pt x="1077" y="5040"/>
                          <a:pt x="2498" y="5040"/>
                        </a:cubicBezTo>
                        <a:cubicBezTo>
                          <a:pt x="3920" y="5040"/>
                          <a:pt x="4997" y="3791"/>
                          <a:pt x="4997" y="2541"/>
                        </a:cubicBezTo>
                        <a:cubicBezTo>
                          <a:pt x="4997" y="1077"/>
                          <a:pt x="3920" y="0"/>
                          <a:pt x="249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3" name="Google Shape;803;p32"/>
                  <p:cNvSpPr/>
                  <p:nvPr/>
                </p:nvSpPr>
                <p:spPr>
                  <a:xfrm flipH="1">
                    <a:off x="3378033" y="4377737"/>
                    <a:ext cx="401114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733" extrusionOk="0">
                        <a:moveTo>
                          <a:pt x="345" y="1"/>
                        </a:moveTo>
                        <a:cubicBezTo>
                          <a:pt x="173" y="1"/>
                          <a:pt x="1" y="216"/>
                          <a:pt x="1" y="388"/>
                        </a:cubicBezTo>
                        <a:cubicBezTo>
                          <a:pt x="1" y="733"/>
                          <a:pt x="173" y="733"/>
                          <a:pt x="345" y="733"/>
                        </a:cubicBezTo>
                        <a:lnTo>
                          <a:pt x="17575" y="733"/>
                        </a:lnTo>
                        <a:cubicBezTo>
                          <a:pt x="17747" y="733"/>
                          <a:pt x="17962" y="733"/>
                          <a:pt x="17962" y="388"/>
                        </a:cubicBezTo>
                        <a:cubicBezTo>
                          <a:pt x="17962" y="216"/>
                          <a:pt x="17747" y="1"/>
                          <a:pt x="17575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4" name="Google Shape;804;p32"/>
                  <p:cNvSpPr/>
                  <p:nvPr/>
                </p:nvSpPr>
                <p:spPr>
                  <a:xfrm flipH="1">
                    <a:off x="3819510" y="4377737"/>
                    <a:ext cx="176027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3" extrusionOk="0">
                        <a:moveTo>
                          <a:pt x="345" y="1"/>
                        </a:moveTo>
                        <a:cubicBezTo>
                          <a:pt x="173" y="1"/>
                          <a:pt x="0" y="216"/>
                          <a:pt x="0" y="388"/>
                        </a:cubicBezTo>
                        <a:cubicBezTo>
                          <a:pt x="0" y="733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733"/>
                          <a:pt x="7883" y="388"/>
                        </a:cubicBezTo>
                        <a:cubicBezTo>
                          <a:pt x="7883" y="216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5" name="Google Shape;805;p32"/>
                  <p:cNvSpPr/>
                  <p:nvPr/>
                </p:nvSpPr>
                <p:spPr>
                  <a:xfrm flipH="1">
                    <a:off x="3819510" y="4458523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518"/>
                          <a:pt x="173" y="690"/>
                          <a:pt x="345" y="690"/>
                        </a:cubicBezTo>
                        <a:lnTo>
                          <a:pt x="7538" y="690"/>
                        </a:lnTo>
                        <a:cubicBezTo>
                          <a:pt x="7710" y="690"/>
                          <a:pt x="7883" y="518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6" name="Google Shape;806;p32"/>
                  <p:cNvSpPr/>
                  <p:nvPr/>
                </p:nvSpPr>
                <p:spPr>
                  <a:xfrm flipH="1">
                    <a:off x="4348488" y="4366193"/>
                    <a:ext cx="111583" cy="112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5041" extrusionOk="0">
                        <a:moveTo>
                          <a:pt x="2498" y="1"/>
                        </a:moveTo>
                        <a:cubicBezTo>
                          <a:pt x="1077" y="1"/>
                          <a:pt x="0" y="1078"/>
                          <a:pt x="0" y="2499"/>
                        </a:cubicBezTo>
                        <a:cubicBezTo>
                          <a:pt x="0" y="3963"/>
                          <a:pt x="1077" y="5040"/>
                          <a:pt x="2498" y="5040"/>
                        </a:cubicBezTo>
                        <a:cubicBezTo>
                          <a:pt x="3920" y="5040"/>
                          <a:pt x="4997" y="3963"/>
                          <a:pt x="4997" y="2499"/>
                        </a:cubicBezTo>
                        <a:cubicBezTo>
                          <a:pt x="4997" y="1078"/>
                          <a:pt x="3920" y="1"/>
                          <a:pt x="24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7" name="Google Shape;807;p32"/>
                  <p:cNvSpPr/>
                  <p:nvPr/>
                </p:nvSpPr>
                <p:spPr>
                  <a:xfrm flipH="1">
                    <a:off x="3334760" y="3961301"/>
                    <a:ext cx="400131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9" h="733" extrusionOk="0">
                        <a:moveTo>
                          <a:pt x="345" y="0"/>
                        </a:moveTo>
                        <a:cubicBezTo>
                          <a:pt x="172" y="0"/>
                          <a:pt x="0" y="172"/>
                          <a:pt x="0" y="345"/>
                        </a:cubicBezTo>
                        <a:cubicBezTo>
                          <a:pt x="0" y="560"/>
                          <a:pt x="172" y="732"/>
                          <a:pt x="345" y="732"/>
                        </a:cubicBezTo>
                        <a:lnTo>
                          <a:pt x="17574" y="732"/>
                        </a:lnTo>
                        <a:cubicBezTo>
                          <a:pt x="17746" y="732"/>
                          <a:pt x="17918" y="560"/>
                          <a:pt x="17918" y="345"/>
                        </a:cubicBezTo>
                        <a:cubicBezTo>
                          <a:pt x="17918" y="172"/>
                          <a:pt x="17746" y="0"/>
                          <a:pt x="1757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8" name="Google Shape;808;p32"/>
                  <p:cNvSpPr/>
                  <p:nvPr/>
                </p:nvSpPr>
                <p:spPr>
                  <a:xfrm flipH="1">
                    <a:off x="3775254" y="3961301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0"/>
                        </a:moveTo>
                        <a:cubicBezTo>
                          <a:pt x="173" y="0"/>
                          <a:pt x="1" y="172"/>
                          <a:pt x="1" y="345"/>
                        </a:cubicBezTo>
                        <a:cubicBezTo>
                          <a:pt x="1" y="560"/>
                          <a:pt x="173" y="732"/>
                          <a:pt x="345" y="732"/>
                        </a:cubicBezTo>
                        <a:lnTo>
                          <a:pt x="7538" y="732"/>
                        </a:lnTo>
                        <a:cubicBezTo>
                          <a:pt x="7711" y="732"/>
                          <a:pt x="7883" y="560"/>
                          <a:pt x="7883" y="345"/>
                        </a:cubicBezTo>
                        <a:cubicBezTo>
                          <a:pt x="7883" y="172"/>
                          <a:pt x="7711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9" name="Google Shape;809;p32"/>
                  <p:cNvSpPr/>
                  <p:nvPr/>
                </p:nvSpPr>
                <p:spPr>
                  <a:xfrm flipH="1">
                    <a:off x="3775254" y="4041127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0"/>
                        </a:moveTo>
                        <a:cubicBezTo>
                          <a:pt x="173" y="0"/>
                          <a:pt x="1" y="215"/>
                          <a:pt x="1" y="388"/>
                        </a:cubicBezTo>
                        <a:cubicBezTo>
                          <a:pt x="1" y="560"/>
                          <a:pt x="173" y="732"/>
                          <a:pt x="345" y="732"/>
                        </a:cubicBezTo>
                        <a:lnTo>
                          <a:pt x="7538" y="732"/>
                        </a:lnTo>
                        <a:cubicBezTo>
                          <a:pt x="7711" y="732"/>
                          <a:pt x="7883" y="560"/>
                          <a:pt x="7883" y="388"/>
                        </a:cubicBezTo>
                        <a:cubicBezTo>
                          <a:pt x="7883" y="215"/>
                          <a:pt x="7711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" name="Google Shape;810;p32"/>
                  <p:cNvSpPr/>
                  <p:nvPr/>
                </p:nvSpPr>
                <p:spPr>
                  <a:xfrm flipH="1">
                    <a:off x="4304252" y="3161095"/>
                    <a:ext cx="148137" cy="110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34" h="4954" extrusionOk="0">
                        <a:moveTo>
                          <a:pt x="6198" y="0"/>
                        </a:moveTo>
                        <a:cubicBezTo>
                          <a:pt x="6106" y="0"/>
                          <a:pt x="6009" y="43"/>
                          <a:pt x="5902" y="130"/>
                        </a:cubicBezTo>
                        <a:lnTo>
                          <a:pt x="2154" y="3877"/>
                        </a:lnTo>
                        <a:lnTo>
                          <a:pt x="733" y="2455"/>
                        </a:lnTo>
                        <a:cubicBezTo>
                          <a:pt x="625" y="2369"/>
                          <a:pt x="528" y="2326"/>
                          <a:pt x="437" y="2326"/>
                        </a:cubicBezTo>
                        <a:cubicBezTo>
                          <a:pt x="345" y="2326"/>
                          <a:pt x="259" y="2369"/>
                          <a:pt x="173" y="2455"/>
                        </a:cubicBezTo>
                        <a:cubicBezTo>
                          <a:pt x="1" y="2455"/>
                          <a:pt x="1" y="2800"/>
                          <a:pt x="173" y="2800"/>
                        </a:cubicBezTo>
                        <a:lnTo>
                          <a:pt x="2154" y="4954"/>
                        </a:lnTo>
                        <a:lnTo>
                          <a:pt x="6462" y="646"/>
                        </a:lnTo>
                        <a:cubicBezTo>
                          <a:pt x="6634" y="474"/>
                          <a:pt x="6634" y="302"/>
                          <a:pt x="6462" y="130"/>
                        </a:cubicBezTo>
                        <a:cubicBezTo>
                          <a:pt x="6376" y="43"/>
                          <a:pt x="6289" y="0"/>
                          <a:pt x="619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" name="Google Shape;811;p32"/>
                  <p:cNvSpPr/>
                  <p:nvPr/>
                </p:nvSpPr>
                <p:spPr>
                  <a:xfrm flipH="1">
                    <a:off x="4304252" y="3918005"/>
                    <a:ext cx="148137" cy="1077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34" h="4825" extrusionOk="0">
                        <a:moveTo>
                          <a:pt x="6198" y="1"/>
                        </a:moveTo>
                        <a:cubicBezTo>
                          <a:pt x="6106" y="1"/>
                          <a:pt x="6009" y="44"/>
                          <a:pt x="5902" y="130"/>
                        </a:cubicBezTo>
                        <a:lnTo>
                          <a:pt x="2154" y="3920"/>
                        </a:lnTo>
                        <a:lnTo>
                          <a:pt x="733" y="2284"/>
                        </a:lnTo>
                        <a:lnTo>
                          <a:pt x="173" y="2284"/>
                        </a:lnTo>
                        <a:cubicBezTo>
                          <a:pt x="1" y="2499"/>
                          <a:pt x="1" y="2671"/>
                          <a:pt x="173" y="2844"/>
                        </a:cubicBezTo>
                        <a:lnTo>
                          <a:pt x="2154" y="4825"/>
                        </a:lnTo>
                        <a:lnTo>
                          <a:pt x="6462" y="690"/>
                        </a:lnTo>
                        <a:cubicBezTo>
                          <a:pt x="6634" y="518"/>
                          <a:pt x="6634" y="345"/>
                          <a:pt x="6462" y="130"/>
                        </a:cubicBezTo>
                        <a:cubicBezTo>
                          <a:pt x="6376" y="44"/>
                          <a:pt x="6289" y="1"/>
                          <a:pt x="61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12" name="Google Shape;812;p32"/>
              <p:cNvGrpSpPr/>
              <p:nvPr/>
            </p:nvGrpSpPr>
            <p:grpSpPr>
              <a:xfrm>
                <a:off x="220251" y="2118404"/>
                <a:ext cx="2896183" cy="3019910"/>
                <a:chOff x="-4131124" y="2118404"/>
                <a:chExt cx="2896183" cy="3019910"/>
              </a:xfrm>
            </p:grpSpPr>
            <p:sp>
              <p:nvSpPr>
                <p:cNvPr id="813" name="Google Shape;813;p32"/>
                <p:cNvSpPr/>
                <p:nvPr/>
              </p:nvSpPr>
              <p:spPr>
                <a:xfrm flipH="1">
                  <a:off x="-1445678" y="2774436"/>
                  <a:ext cx="172763" cy="165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1" h="4865" extrusionOk="0">
                      <a:moveTo>
                        <a:pt x="1764" y="1"/>
                      </a:moveTo>
                      <a:cubicBezTo>
                        <a:pt x="1368" y="1"/>
                        <a:pt x="970" y="143"/>
                        <a:pt x="662" y="429"/>
                      </a:cubicBezTo>
                      <a:cubicBezTo>
                        <a:pt x="23" y="1023"/>
                        <a:pt x="0" y="2050"/>
                        <a:pt x="594" y="2689"/>
                      </a:cubicBezTo>
                      <a:lnTo>
                        <a:pt x="2169" y="4355"/>
                      </a:lnTo>
                      <a:cubicBezTo>
                        <a:pt x="2482" y="4692"/>
                        <a:pt x="2916" y="4864"/>
                        <a:pt x="3350" y="4864"/>
                      </a:cubicBezTo>
                      <a:cubicBezTo>
                        <a:pt x="3738" y="4864"/>
                        <a:pt x="4127" y="4727"/>
                        <a:pt x="4428" y="4446"/>
                      </a:cubicBezTo>
                      <a:cubicBezTo>
                        <a:pt x="5068" y="3830"/>
                        <a:pt x="5090" y="2826"/>
                        <a:pt x="4497" y="2187"/>
                      </a:cubicBezTo>
                      <a:lnTo>
                        <a:pt x="2922" y="498"/>
                      </a:lnTo>
                      <a:cubicBezTo>
                        <a:pt x="2614" y="166"/>
                        <a:pt x="2190" y="1"/>
                        <a:pt x="1764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32"/>
                <p:cNvSpPr/>
                <p:nvPr/>
              </p:nvSpPr>
              <p:spPr>
                <a:xfrm flipH="1">
                  <a:off x="-1441029" y="2778033"/>
                  <a:ext cx="91421" cy="8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0" extrusionOk="0">
                      <a:moveTo>
                        <a:pt x="204" y="0"/>
                      </a:moveTo>
                      <a:cubicBezTo>
                        <a:pt x="155" y="0"/>
                        <a:pt x="105" y="23"/>
                        <a:pt x="69" y="72"/>
                      </a:cubicBezTo>
                      <a:cubicBezTo>
                        <a:pt x="0" y="141"/>
                        <a:pt x="0" y="232"/>
                        <a:pt x="69" y="300"/>
                      </a:cubicBezTo>
                      <a:lnTo>
                        <a:pt x="2374" y="2514"/>
                      </a:lnTo>
                      <a:cubicBezTo>
                        <a:pt x="2397" y="2537"/>
                        <a:pt x="2442" y="2560"/>
                        <a:pt x="2488" y="2560"/>
                      </a:cubicBezTo>
                      <a:cubicBezTo>
                        <a:pt x="2534" y="2560"/>
                        <a:pt x="2579" y="2537"/>
                        <a:pt x="2625" y="2492"/>
                      </a:cubicBezTo>
                      <a:cubicBezTo>
                        <a:pt x="2693" y="2423"/>
                        <a:pt x="2693" y="2309"/>
                        <a:pt x="2625" y="2263"/>
                      </a:cubicBezTo>
                      <a:lnTo>
                        <a:pt x="320" y="49"/>
                      </a:lnTo>
                      <a:cubicBezTo>
                        <a:pt x="288" y="17"/>
                        <a:pt x="246" y="0"/>
                        <a:pt x="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32"/>
                <p:cNvSpPr/>
                <p:nvPr/>
              </p:nvSpPr>
              <p:spPr>
                <a:xfrm flipH="1">
                  <a:off x="-3968474" y="4294893"/>
                  <a:ext cx="200658" cy="21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3" h="6357" extrusionOk="0">
                      <a:moveTo>
                        <a:pt x="2883" y="0"/>
                      </a:moveTo>
                      <a:cubicBezTo>
                        <a:pt x="2172" y="0"/>
                        <a:pt x="1554" y="430"/>
                        <a:pt x="1416" y="1594"/>
                      </a:cubicBezTo>
                      <a:cubicBezTo>
                        <a:pt x="1210" y="3123"/>
                        <a:pt x="1" y="5086"/>
                        <a:pt x="1096" y="6022"/>
                      </a:cubicBezTo>
                      <a:cubicBezTo>
                        <a:pt x="1376" y="6256"/>
                        <a:pt x="1722" y="6356"/>
                        <a:pt x="2095" y="6356"/>
                      </a:cubicBezTo>
                      <a:cubicBezTo>
                        <a:pt x="3182" y="6356"/>
                        <a:pt x="4502" y="5502"/>
                        <a:pt x="5114" y="4584"/>
                      </a:cubicBezTo>
                      <a:cubicBezTo>
                        <a:pt x="5912" y="3352"/>
                        <a:pt x="5684" y="1617"/>
                        <a:pt x="4611" y="704"/>
                      </a:cubicBezTo>
                      <a:cubicBezTo>
                        <a:pt x="4117" y="292"/>
                        <a:pt x="3468" y="0"/>
                        <a:pt x="2883" y="0"/>
                      </a:cubicBezTo>
                      <a:close/>
                    </a:path>
                  </a:pathLst>
                </a:custGeom>
                <a:solidFill>
                  <a:srgbClr val="FFA6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32"/>
                <p:cNvSpPr/>
                <p:nvPr/>
              </p:nvSpPr>
              <p:spPr>
                <a:xfrm flipH="1">
                  <a:off x="-3620674" y="2118404"/>
                  <a:ext cx="1552289" cy="1430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43" h="42164" extrusionOk="0">
                      <a:moveTo>
                        <a:pt x="16279" y="1"/>
                      </a:moveTo>
                      <a:cubicBezTo>
                        <a:pt x="10187" y="1"/>
                        <a:pt x="6732" y="3951"/>
                        <a:pt x="6050" y="9307"/>
                      </a:cubicBezTo>
                      <a:lnTo>
                        <a:pt x="5639" y="12731"/>
                      </a:lnTo>
                      <a:lnTo>
                        <a:pt x="8834" y="13119"/>
                      </a:lnTo>
                      <a:lnTo>
                        <a:pt x="8994" y="13142"/>
                      </a:lnTo>
                      <a:cubicBezTo>
                        <a:pt x="9040" y="13142"/>
                        <a:pt x="9131" y="13165"/>
                        <a:pt x="9245" y="13165"/>
                      </a:cubicBezTo>
                      <a:cubicBezTo>
                        <a:pt x="9108" y="13279"/>
                        <a:pt x="8948" y="13393"/>
                        <a:pt x="8812" y="13484"/>
                      </a:cubicBezTo>
                      <a:lnTo>
                        <a:pt x="3585" y="17958"/>
                      </a:lnTo>
                      <a:cubicBezTo>
                        <a:pt x="1" y="21633"/>
                        <a:pt x="845" y="26768"/>
                        <a:pt x="2238" y="28480"/>
                      </a:cubicBezTo>
                      <a:cubicBezTo>
                        <a:pt x="3425" y="29918"/>
                        <a:pt x="3653" y="31699"/>
                        <a:pt x="3379" y="33502"/>
                      </a:cubicBezTo>
                      <a:cubicBezTo>
                        <a:pt x="3105" y="35237"/>
                        <a:pt x="1850" y="38455"/>
                        <a:pt x="3927" y="39665"/>
                      </a:cubicBezTo>
                      <a:cubicBezTo>
                        <a:pt x="4315" y="39893"/>
                        <a:pt x="4794" y="39939"/>
                        <a:pt x="5274" y="39984"/>
                      </a:cubicBezTo>
                      <a:cubicBezTo>
                        <a:pt x="15956" y="40966"/>
                        <a:pt x="26684" y="41696"/>
                        <a:pt x="37412" y="42084"/>
                      </a:cubicBezTo>
                      <a:cubicBezTo>
                        <a:pt x="38400" y="42124"/>
                        <a:pt x="39388" y="42163"/>
                        <a:pt x="40377" y="42163"/>
                      </a:cubicBezTo>
                      <a:cubicBezTo>
                        <a:pt x="41100" y="42163"/>
                        <a:pt x="41824" y="42142"/>
                        <a:pt x="42547" y="42084"/>
                      </a:cubicBezTo>
                      <a:cubicBezTo>
                        <a:pt x="43666" y="41993"/>
                        <a:pt x="45012" y="41628"/>
                        <a:pt x="45423" y="40349"/>
                      </a:cubicBezTo>
                      <a:cubicBezTo>
                        <a:pt x="45743" y="39391"/>
                        <a:pt x="45355" y="38295"/>
                        <a:pt x="44898" y="37451"/>
                      </a:cubicBezTo>
                      <a:cubicBezTo>
                        <a:pt x="44419" y="36583"/>
                        <a:pt x="43826" y="35784"/>
                        <a:pt x="43597" y="34780"/>
                      </a:cubicBezTo>
                      <a:cubicBezTo>
                        <a:pt x="43232" y="33000"/>
                        <a:pt x="44191" y="31265"/>
                        <a:pt x="44693" y="29530"/>
                      </a:cubicBezTo>
                      <a:cubicBezTo>
                        <a:pt x="45400" y="27111"/>
                        <a:pt x="45149" y="24372"/>
                        <a:pt x="44168" y="22135"/>
                      </a:cubicBezTo>
                      <a:cubicBezTo>
                        <a:pt x="43072" y="19624"/>
                        <a:pt x="41315" y="17752"/>
                        <a:pt x="39306" y="16314"/>
                      </a:cubicBezTo>
                      <a:cubicBezTo>
                        <a:pt x="36270" y="14123"/>
                        <a:pt x="35266" y="8828"/>
                        <a:pt x="34536" y="7230"/>
                      </a:cubicBezTo>
                      <a:cubicBezTo>
                        <a:pt x="33600" y="5244"/>
                        <a:pt x="32436" y="3350"/>
                        <a:pt x="30792" y="2163"/>
                      </a:cubicBezTo>
                      <a:cubicBezTo>
                        <a:pt x="29371" y="1144"/>
                        <a:pt x="27692" y="718"/>
                        <a:pt x="26033" y="718"/>
                      </a:cubicBezTo>
                      <a:cubicBezTo>
                        <a:pt x="25907" y="718"/>
                        <a:pt x="25782" y="720"/>
                        <a:pt x="25657" y="725"/>
                      </a:cubicBezTo>
                      <a:cubicBezTo>
                        <a:pt x="25040" y="770"/>
                        <a:pt x="24401" y="862"/>
                        <a:pt x="23785" y="999"/>
                      </a:cubicBezTo>
                      <a:cubicBezTo>
                        <a:pt x="23283" y="702"/>
                        <a:pt x="22735" y="497"/>
                        <a:pt x="22096" y="428"/>
                      </a:cubicBezTo>
                      <a:lnTo>
                        <a:pt x="18261" y="131"/>
                      </a:lnTo>
                      <a:cubicBezTo>
                        <a:pt x="17572" y="43"/>
                        <a:pt x="16911" y="1"/>
                        <a:pt x="16279" y="1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32"/>
                <p:cNvSpPr/>
                <p:nvPr/>
              </p:nvSpPr>
              <p:spPr>
                <a:xfrm flipH="1">
                  <a:off x="-3194654" y="2477606"/>
                  <a:ext cx="885364" cy="1233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0" h="36361" extrusionOk="0">
                      <a:moveTo>
                        <a:pt x="14723" y="0"/>
                      </a:moveTo>
                      <a:cubicBezTo>
                        <a:pt x="12435" y="1818"/>
                        <a:pt x="9286" y="2914"/>
                        <a:pt x="5838" y="2914"/>
                      </a:cubicBezTo>
                      <a:cubicBezTo>
                        <a:pt x="5606" y="2914"/>
                        <a:pt x="5372" y="2909"/>
                        <a:pt x="5136" y="2899"/>
                      </a:cubicBezTo>
                      <a:cubicBezTo>
                        <a:pt x="4703" y="2876"/>
                        <a:pt x="2443" y="2625"/>
                        <a:pt x="1895" y="2557"/>
                      </a:cubicBezTo>
                      <a:lnTo>
                        <a:pt x="1735" y="2534"/>
                      </a:lnTo>
                      <a:cubicBezTo>
                        <a:pt x="1713" y="2694"/>
                        <a:pt x="1690" y="2854"/>
                        <a:pt x="1667" y="3013"/>
                      </a:cubicBezTo>
                      <a:lnTo>
                        <a:pt x="503" y="13262"/>
                      </a:lnTo>
                      <a:cubicBezTo>
                        <a:pt x="1" y="17713"/>
                        <a:pt x="3196" y="21730"/>
                        <a:pt x="7647" y="22255"/>
                      </a:cubicBezTo>
                      <a:lnTo>
                        <a:pt x="8309" y="22323"/>
                      </a:lnTo>
                      <a:lnTo>
                        <a:pt x="8309" y="27368"/>
                      </a:lnTo>
                      <a:lnTo>
                        <a:pt x="12783" y="36361"/>
                      </a:lnTo>
                      <a:lnTo>
                        <a:pt x="20863" y="27368"/>
                      </a:lnTo>
                      <a:lnTo>
                        <a:pt x="20863" y="14106"/>
                      </a:lnTo>
                      <a:lnTo>
                        <a:pt x="21799" y="14220"/>
                      </a:lnTo>
                      <a:cubicBezTo>
                        <a:pt x="21938" y="14236"/>
                        <a:pt x="22076" y="14244"/>
                        <a:pt x="22213" y="14244"/>
                      </a:cubicBezTo>
                      <a:cubicBezTo>
                        <a:pt x="24052" y="14244"/>
                        <a:pt x="25649" y="12849"/>
                        <a:pt x="25862" y="10979"/>
                      </a:cubicBezTo>
                      <a:cubicBezTo>
                        <a:pt x="26090" y="8971"/>
                        <a:pt x="24652" y="7145"/>
                        <a:pt x="22643" y="6916"/>
                      </a:cubicBezTo>
                      <a:lnTo>
                        <a:pt x="20863" y="6711"/>
                      </a:lnTo>
                      <a:lnTo>
                        <a:pt x="20863" y="6277"/>
                      </a:lnTo>
                      <a:lnTo>
                        <a:pt x="18786" y="6049"/>
                      </a:lnTo>
                      <a:cubicBezTo>
                        <a:pt x="16617" y="5798"/>
                        <a:pt x="15043" y="3287"/>
                        <a:pt x="14723" y="0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32"/>
                <p:cNvSpPr/>
                <p:nvPr/>
              </p:nvSpPr>
              <p:spPr>
                <a:xfrm rot="-613128" flipH="1">
                  <a:off x="-2918123" y="2782627"/>
                  <a:ext cx="188567" cy="86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6" h="2336" extrusionOk="0">
                      <a:moveTo>
                        <a:pt x="2881" y="0"/>
                      </a:moveTo>
                      <a:cubicBezTo>
                        <a:pt x="2718" y="0"/>
                        <a:pt x="2551" y="8"/>
                        <a:pt x="2381" y="26"/>
                      </a:cubicBezTo>
                      <a:cubicBezTo>
                        <a:pt x="1046" y="207"/>
                        <a:pt x="0" y="928"/>
                        <a:pt x="0" y="1541"/>
                      </a:cubicBezTo>
                      <a:cubicBezTo>
                        <a:pt x="120" y="2050"/>
                        <a:pt x="960" y="2335"/>
                        <a:pt x="2025" y="2335"/>
                      </a:cubicBezTo>
                      <a:cubicBezTo>
                        <a:pt x="2244" y="2335"/>
                        <a:pt x="2472" y="2323"/>
                        <a:pt x="2705" y="2299"/>
                      </a:cubicBezTo>
                      <a:cubicBezTo>
                        <a:pt x="4040" y="2154"/>
                        <a:pt x="5086" y="1541"/>
                        <a:pt x="5086" y="928"/>
                      </a:cubicBezTo>
                      <a:cubicBezTo>
                        <a:pt x="4960" y="423"/>
                        <a:pt x="4030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32"/>
                <p:cNvSpPr/>
                <p:nvPr/>
              </p:nvSpPr>
              <p:spPr>
                <a:xfrm rot="-757889" flipH="1">
                  <a:off x="-2518816" y="2762466"/>
                  <a:ext cx="177848" cy="83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7" h="2260" extrusionOk="0">
                      <a:moveTo>
                        <a:pt x="2938" y="1"/>
                      </a:moveTo>
                      <a:cubicBezTo>
                        <a:pt x="2668" y="1"/>
                        <a:pt x="2383" y="29"/>
                        <a:pt x="2092" y="92"/>
                      </a:cubicBezTo>
                      <a:cubicBezTo>
                        <a:pt x="1190" y="92"/>
                        <a:pt x="433" y="381"/>
                        <a:pt x="0" y="850"/>
                      </a:cubicBezTo>
                      <a:cubicBezTo>
                        <a:pt x="0" y="1138"/>
                        <a:pt x="0" y="1607"/>
                        <a:pt x="144" y="2040"/>
                      </a:cubicBezTo>
                      <a:cubicBezTo>
                        <a:pt x="448" y="2141"/>
                        <a:pt x="910" y="2260"/>
                        <a:pt x="1520" y="2260"/>
                      </a:cubicBezTo>
                      <a:cubicBezTo>
                        <a:pt x="1780" y="2260"/>
                        <a:pt x="2067" y="2238"/>
                        <a:pt x="2380" y="2184"/>
                      </a:cubicBezTo>
                      <a:cubicBezTo>
                        <a:pt x="3751" y="2040"/>
                        <a:pt x="4797" y="1463"/>
                        <a:pt x="4797" y="850"/>
                      </a:cubicBezTo>
                      <a:cubicBezTo>
                        <a:pt x="4684" y="370"/>
                        <a:pt x="3909" y="1"/>
                        <a:pt x="2938" y="1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32"/>
                <p:cNvSpPr/>
                <p:nvPr/>
              </p:nvSpPr>
              <p:spPr>
                <a:xfrm flipH="1">
                  <a:off x="-3113346" y="2776099"/>
                  <a:ext cx="68209" cy="98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0" h="2914" extrusionOk="0">
                      <a:moveTo>
                        <a:pt x="1792" y="0"/>
                      </a:moveTo>
                      <a:cubicBezTo>
                        <a:pt x="1737" y="0"/>
                        <a:pt x="1681" y="24"/>
                        <a:pt x="1644" y="61"/>
                      </a:cubicBezTo>
                      <a:lnTo>
                        <a:pt x="1" y="1841"/>
                      </a:lnTo>
                      <a:lnTo>
                        <a:pt x="1553" y="2891"/>
                      </a:lnTo>
                      <a:cubicBezTo>
                        <a:pt x="1598" y="2891"/>
                        <a:pt x="1621" y="2914"/>
                        <a:pt x="1667" y="2914"/>
                      </a:cubicBezTo>
                      <a:cubicBezTo>
                        <a:pt x="1735" y="2914"/>
                        <a:pt x="1781" y="2891"/>
                        <a:pt x="1827" y="2822"/>
                      </a:cubicBezTo>
                      <a:cubicBezTo>
                        <a:pt x="1895" y="2731"/>
                        <a:pt x="1872" y="2617"/>
                        <a:pt x="1781" y="2571"/>
                      </a:cubicBezTo>
                      <a:lnTo>
                        <a:pt x="594" y="1772"/>
                      </a:lnTo>
                      <a:lnTo>
                        <a:pt x="1941" y="312"/>
                      </a:lnTo>
                      <a:cubicBezTo>
                        <a:pt x="2009" y="243"/>
                        <a:pt x="1986" y="129"/>
                        <a:pt x="1918" y="61"/>
                      </a:cubicBezTo>
                      <a:cubicBezTo>
                        <a:pt x="1886" y="18"/>
                        <a:pt x="1840" y="0"/>
                        <a:pt x="179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32"/>
                <p:cNvSpPr/>
                <p:nvPr/>
              </p:nvSpPr>
              <p:spPr>
                <a:xfrm flipH="1">
                  <a:off x="-2526202" y="2599637"/>
                  <a:ext cx="146430" cy="6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5" h="1964" extrusionOk="0">
                      <a:moveTo>
                        <a:pt x="1697" y="0"/>
                      </a:moveTo>
                      <a:cubicBezTo>
                        <a:pt x="1091" y="0"/>
                        <a:pt x="594" y="181"/>
                        <a:pt x="343" y="399"/>
                      </a:cubicBezTo>
                      <a:cubicBezTo>
                        <a:pt x="1" y="696"/>
                        <a:pt x="24" y="1015"/>
                        <a:pt x="252" y="1175"/>
                      </a:cubicBezTo>
                      <a:cubicBezTo>
                        <a:pt x="480" y="1335"/>
                        <a:pt x="800" y="1357"/>
                        <a:pt x="1119" y="1426"/>
                      </a:cubicBezTo>
                      <a:cubicBezTo>
                        <a:pt x="1439" y="1472"/>
                        <a:pt x="1781" y="1540"/>
                        <a:pt x="2055" y="1586"/>
                      </a:cubicBezTo>
                      <a:cubicBezTo>
                        <a:pt x="2329" y="1654"/>
                        <a:pt x="2648" y="1723"/>
                        <a:pt x="2968" y="1814"/>
                      </a:cubicBezTo>
                      <a:cubicBezTo>
                        <a:pt x="3229" y="1888"/>
                        <a:pt x="3490" y="1963"/>
                        <a:pt x="3726" y="1963"/>
                      </a:cubicBezTo>
                      <a:cubicBezTo>
                        <a:pt x="3779" y="1963"/>
                        <a:pt x="3831" y="1959"/>
                        <a:pt x="3881" y="1951"/>
                      </a:cubicBezTo>
                      <a:cubicBezTo>
                        <a:pt x="4132" y="1905"/>
                        <a:pt x="4315" y="1631"/>
                        <a:pt x="4109" y="1220"/>
                      </a:cubicBezTo>
                      <a:cubicBezTo>
                        <a:pt x="3927" y="810"/>
                        <a:pt x="3333" y="285"/>
                        <a:pt x="2397" y="79"/>
                      </a:cubicBezTo>
                      <a:cubicBezTo>
                        <a:pt x="2154" y="24"/>
                        <a:pt x="1918" y="0"/>
                        <a:pt x="1697" y="0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32"/>
                <p:cNvSpPr/>
                <p:nvPr/>
              </p:nvSpPr>
              <p:spPr>
                <a:xfrm flipH="1">
                  <a:off x="-2860835" y="2597940"/>
                  <a:ext cx="165806" cy="65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6" h="1932" extrusionOk="0">
                      <a:moveTo>
                        <a:pt x="2193" y="0"/>
                      </a:moveTo>
                      <a:cubicBezTo>
                        <a:pt x="1308" y="0"/>
                        <a:pt x="627" y="307"/>
                        <a:pt x="343" y="631"/>
                      </a:cubicBezTo>
                      <a:cubicBezTo>
                        <a:pt x="1" y="1019"/>
                        <a:pt x="92" y="1362"/>
                        <a:pt x="343" y="1499"/>
                      </a:cubicBezTo>
                      <a:cubicBezTo>
                        <a:pt x="617" y="1636"/>
                        <a:pt x="1005" y="1636"/>
                        <a:pt x="1347" y="1659"/>
                      </a:cubicBezTo>
                      <a:cubicBezTo>
                        <a:pt x="1713" y="1681"/>
                        <a:pt x="2078" y="1704"/>
                        <a:pt x="2397" y="1727"/>
                      </a:cubicBezTo>
                      <a:cubicBezTo>
                        <a:pt x="2717" y="1750"/>
                        <a:pt x="3082" y="1795"/>
                        <a:pt x="3447" y="1864"/>
                      </a:cubicBezTo>
                      <a:cubicBezTo>
                        <a:pt x="3667" y="1893"/>
                        <a:pt x="3895" y="1932"/>
                        <a:pt x="4109" y="1932"/>
                      </a:cubicBezTo>
                      <a:cubicBezTo>
                        <a:pt x="4229" y="1932"/>
                        <a:pt x="4345" y="1920"/>
                        <a:pt x="4452" y="1887"/>
                      </a:cubicBezTo>
                      <a:cubicBezTo>
                        <a:pt x="4748" y="1795"/>
                        <a:pt x="4885" y="1476"/>
                        <a:pt x="4589" y="1042"/>
                      </a:cubicBezTo>
                      <a:cubicBezTo>
                        <a:pt x="4337" y="609"/>
                        <a:pt x="3584" y="106"/>
                        <a:pt x="2534" y="15"/>
                      </a:cubicBezTo>
                      <a:cubicBezTo>
                        <a:pt x="2418" y="5"/>
                        <a:pt x="2304" y="0"/>
                        <a:pt x="2193" y="0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32"/>
                <p:cNvSpPr/>
                <p:nvPr/>
              </p:nvSpPr>
              <p:spPr>
                <a:xfrm flipH="1">
                  <a:off x="-3089320" y="2878820"/>
                  <a:ext cx="58131" cy="57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3" h="1691" extrusionOk="0">
                      <a:moveTo>
                        <a:pt x="868" y="1"/>
                      </a:moveTo>
                      <a:cubicBezTo>
                        <a:pt x="412" y="1"/>
                        <a:pt x="24" y="366"/>
                        <a:pt x="24" y="845"/>
                      </a:cubicBezTo>
                      <a:cubicBezTo>
                        <a:pt x="1" y="1302"/>
                        <a:pt x="389" y="1690"/>
                        <a:pt x="845" y="1690"/>
                      </a:cubicBezTo>
                      <a:cubicBezTo>
                        <a:pt x="859" y="1691"/>
                        <a:pt x="872" y="1691"/>
                        <a:pt x="885" y="1691"/>
                      </a:cubicBezTo>
                      <a:cubicBezTo>
                        <a:pt x="1345" y="1691"/>
                        <a:pt x="1691" y="1312"/>
                        <a:pt x="1713" y="868"/>
                      </a:cubicBezTo>
                      <a:cubicBezTo>
                        <a:pt x="1713" y="412"/>
                        <a:pt x="1348" y="24"/>
                        <a:pt x="8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32"/>
                <p:cNvSpPr/>
                <p:nvPr/>
              </p:nvSpPr>
              <p:spPr>
                <a:xfrm flipH="1">
                  <a:off x="-2872441" y="2633877"/>
                  <a:ext cx="278097" cy="274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5" h="8087" extrusionOk="0">
                      <a:moveTo>
                        <a:pt x="4086" y="759"/>
                      </a:moveTo>
                      <a:cubicBezTo>
                        <a:pt x="4155" y="759"/>
                        <a:pt x="4223" y="759"/>
                        <a:pt x="4269" y="782"/>
                      </a:cubicBezTo>
                      <a:cubicBezTo>
                        <a:pt x="5159" y="828"/>
                        <a:pt x="5958" y="1216"/>
                        <a:pt x="6551" y="1855"/>
                      </a:cubicBezTo>
                      <a:cubicBezTo>
                        <a:pt x="7122" y="2517"/>
                        <a:pt x="7419" y="3361"/>
                        <a:pt x="7373" y="4229"/>
                      </a:cubicBezTo>
                      <a:cubicBezTo>
                        <a:pt x="7284" y="5976"/>
                        <a:pt x="5825" y="7337"/>
                        <a:pt x="4094" y="7337"/>
                      </a:cubicBezTo>
                      <a:cubicBezTo>
                        <a:pt x="4038" y="7337"/>
                        <a:pt x="3982" y="7336"/>
                        <a:pt x="3926" y="7333"/>
                      </a:cubicBezTo>
                      <a:cubicBezTo>
                        <a:pt x="3036" y="7287"/>
                        <a:pt x="2237" y="6899"/>
                        <a:pt x="1644" y="6237"/>
                      </a:cubicBezTo>
                      <a:cubicBezTo>
                        <a:pt x="1073" y="5598"/>
                        <a:pt x="776" y="4754"/>
                        <a:pt x="822" y="3864"/>
                      </a:cubicBezTo>
                      <a:cubicBezTo>
                        <a:pt x="868" y="2996"/>
                        <a:pt x="1256" y="2197"/>
                        <a:pt x="1895" y="1604"/>
                      </a:cubicBezTo>
                      <a:cubicBezTo>
                        <a:pt x="2511" y="1056"/>
                        <a:pt x="3287" y="759"/>
                        <a:pt x="4086" y="759"/>
                      </a:cubicBezTo>
                      <a:close/>
                      <a:moveTo>
                        <a:pt x="4105" y="1"/>
                      </a:moveTo>
                      <a:cubicBezTo>
                        <a:pt x="1981" y="1"/>
                        <a:pt x="179" y="1675"/>
                        <a:pt x="69" y="3841"/>
                      </a:cubicBezTo>
                      <a:cubicBezTo>
                        <a:pt x="0" y="4913"/>
                        <a:pt x="366" y="5941"/>
                        <a:pt x="1096" y="6762"/>
                      </a:cubicBezTo>
                      <a:cubicBezTo>
                        <a:pt x="1804" y="7561"/>
                        <a:pt x="2808" y="8041"/>
                        <a:pt x="3881" y="8086"/>
                      </a:cubicBezTo>
                      <a:lnTo>
                        <a:pt x="4109" y="8086"/>
                      </a:lnTo>
                      <a:cubicBezTo>
                        <a:pt x="6232" y="8086"/>
                        <a:pt x="8012" y="6420"/>
                        <a:pt x="8149" y="4274"/>
                      </a:cubicBezTo>
                      <a:cubicBezTo>
                        <a:pt x="8195" y="3202"/>
                        <a:pt x="7829" y="2152"/>
                        <a:pt x="7122" y="1353"/>
                      </a:cubicBezTo>
                      <a:cubicBezTo>
                        <a:pt x="6391" y="554"/>
                        <a:pt x="5387" y="75"/>
                        <a:pt x="4314" y="6"/>
                      </a:cubicBezTo>
                      <a:cubicBezTo>
                        <a:pt x="4244" y="2"/>
                        <a:pt x="4175" y="1"/>
                        <a:pt x="410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32"/>
                <p:cNvSpPr/>
                <p:nvPr/>
              </p:nvSpPr>
              <p:spPr>
                <a:xfrm flipH="1">
                  <a:off x="-2532412" y="2623866"/>
                  <a:ext cx="256413" cy="249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6" h="7355" extrusionOk="0">
                      <a:moveTo>
                        <a:pt x="3747" y="775"/>
                      </a:moveTo>
                      <a:cubicBezTo>
                        <a:pt x="3807" y="775"/>
                        <a:pt x="3866" y="777"/>
                        <a:pt x="3926" y="780"/>
                      </a:cubicBezTo>
                      <a:cubicBezTo>
                        <a:pt x="5547" y="849"/>
                        <a:pt x="6779" y="2241"/>
                        <a:pt x="6688" y="3839"/>
                      </a:cubicBezTo>
                      <a:cubicBezTo>
                        <a:pt x="6600" y="5403"/>
                        <a:pt x="5300" y="6606"/>
                        <a:pt x="3773" y="6606"/>
                      </a:cubicBezTo>
                      <a:cubicBezTo>
                        <a:pt x="3718" y="6606"/>
                        <a:pt x="3662" y="6604"/>
                        <a:pt x="3607" y="6601"/>
                      </a:cubicBezTo>
                      <a:cubicBezTo>
                        <a:pt x="2009" y="6510"/>
                        <a:pt x="776" y="5140"/>
                        <a:pt x="867" y="3519"/>
                      </a:cubicBezTo>
                      <a:cubicBezTo>
                        <a:pt x="913" y="2743"/>
                        <a:pt x="1256" y="2036"/>
                        <a:pt x="1826" y="1511"/>
                      </a:cubicBezTo>
                      <a:cubicBezTo>
                        <a:pt x="2374" y="1026"/>
                        <a:pt x="3038" y="775"/>
                        <a:pt x="3747" y="775"/>
                      </a:cubicBezTo>
                      <a:close/>
                      <a:moveTo>
                        <a:pt x="3798" y="0"/>
                      </a:moveTo>
                      <a:cubicBezTo>
                        <a:pt x="2880" y="0"/>
                        <a:pt x="2011" y="339"/>
                        <a:pt x="1324" y="940"/>
                      </a:cubicBezTo>
                      <a:cubicBezTo>
                        <a:pt x="594" y="1602"/>
                        <a:pt x="160" y="2492"/>
                        <a:pt x="114" y="3474"/>
                      </a:cubicBezTo>
                      <a:cubicBezTo>
                        <a:pt x="0" y="5505"/>
                        <a:pt x="1552" y="7240"/>
                        <a:pt x="3584" y="7354"/>
                      </a:cubicBezTo>
                      <a:lnTo>
                        <a:pt x="3789" y="7354"/>
                      </a:lnTo>
                      <a:cubicBezTo>
                        <a:pt x="5706" y="7354"/>
                        <a:pt x="7350" y="5848"/>
                        <a:pt x="7441" y="3885"/>
                      </a:cubicBezTo>
                      <a:cubicBezTo>
                        <a:pt x="7555" y="1853"/>
                        <a:pt x="6003" y="118"/>
                        <a:pt x="3972" y="4"/>
                      </a:cubicBezTo>
                      <a:cubicBezTo>
                        <a:pt x="3914" y="2"/>
                        <a:pt x="3856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32"/>
                <p:cNvSpPr/>
                <p:nvPr/>
              </p:nvSpPr>
              <p:spPr>
                <a:xfrm flipH="1">
                  <a:off x="-2600554" y="2663502"/>
                  <a:ext cx="116193" cy="22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6620" extrusionOk="0">
                      <a:moveTo>
                        <a:pt x="2420" y="0"/>
                      </a:moveTo>
                      <a:lnTo>
                        <a:pt x="2077" y="2922"/>
                      </a:lnTo>
                      <a:cubicBezTo>
                        <a:pt x="2013" y="3396"/>
                        <a:pt x="1562" y="3748"/>
                        <a:pt x="994" y="3748"/>
                      </a:cubicBezTo>
                      <a:cubicBezTo>
                        <a:pt x="960" y="3748"/>
                        <a:pt x="925" y="3746"/>
                        <a:pt x="890" y="3744"/>
                      </a:cubicBezTo>
                      <a:cubicBezTo>
                        <a:pt x="874" y="3743"/>
                        <a:pt x="858" y="3742"/>
                        <a:pt x="842" y="3742"/>
                      </a:cubicBezTo>
                      <a:cubicBezTo>
                        <a:pt x="451" y="3742"/>
                        <a:pt x="113" y="4008"/>
                        <a:pt x="91" y="4337"/>
                      </a:cubicBezTo>
                      <a:cubicBezTo>
                        <a:pt x="0" y="5478"/>
                        <a:pt x="1027" y="6460"/>
                        <a:pt x="2374" y="6551"/>
                      </a:cubicBezTo>
                      <a:lnTo>
                        <a:pt x="3424" y="6620"/>
                      </a:lnTo>
                      <a:lnTo>
                        <a:pt x="2420" y="0"/>
                      </a:ln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" name="Google Shape;827;p32"/>
                <p:cNvSpPr/>
                <p:nvPr/>
              </p:nvSpPr>
              <p:spPr>
                <a:xfrm flipH="1">
                  <a:off x="-2607545" y="2657190"/>
                  <a:ext cx="127833" cy="237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7012" extrusionOk="0">
                      <a:moveTo>
                        <a:pt x="2551" y="0"/>
                      </a:moveTo>
                      <a:cubicBezTo>
                        <a:pt x="2470" y="0"/>
                        <a:pt x="2394" y="82"/>
                        <a:pt x="2374" y="164"/>
                      </a:cubicBezTo>
                      <a:lnTo>
                        <a:pt x="2032" y="3085"/>
                      </a:lnTo>
                      <a:cubicBezTo>
                        <a:pt x="1966" y="3480"/>
                        <a:pt x="1584" y="3748"/>
                        <a:pt x="1108" y="3748"/>
                      </a:cubicBezTo>
                      <a:cubicBezTo>
                        <a:pt x="1089" y="3748"/>
                        <a:pt x="1070" y="3748"/>
                        <a:pt x="1050" y="3747"/>
                      </a:cubicBezTo>
                      <a:cubicBezTo>
                        <a:pt x="1020" y="3745"/>
                        <a:pt x="991" y="3743"/>
                        <a:pt x="961" y="3743"/>
                      </a:cubicBezTo>
                      <a:cubicBezTo>
                        <a:pt x="475" y="3743"/>
                        <a:pt x="66" y="4093"/>
                        <a:pt x="23" y="4523"/>
                      </a:cubicBezTo>
                      <a:cubicBezTo>
                        <a:pt x="0" y="5117"/>
                        <a:pt x="228" y="5710"/>
                        <a:pt x="708" y="6167"/>
                      </a:cubicBezTo>
                      <a:cubicBezTo>
                        <a:pt x="1164" y="6623"/>
                        <a:pt x="1803" y="6897"/>
                        <a:pt x="2511" y="6943"/>
                      </a:cubicBezTo>
                      <a:lnTo>
                        <a:pt x="3561" y="7011"/>
                      </a:lnTo>
                      <a:cubicBezTo>
                        <a:pt x="3675" y="7011"/>
                        <a:pt x="3744" y="6920"/>
                        <a:pt x="3766" y="6829"/>
                      </a:cubicBezTo>
                      <a:cubicBezTo>
                        <a:pt x="3766" y="6714"/>
                        <a:pt x="3698" y="6623"/>
                        <a:pt x="3584" y="6623"/>
                      </a:cubicBezTo>
                      <a:lnTo>
                        <a:pt x="2534" y="6555"/>
                      </a:lnTo>
                      <a:cubicBezTo>
                        <a:pt x="1918" y="6509"/>
                        <a:pt x="1370" y="6281"/>
                        <a:pt x="959" y="5893"/>
                      </a:cubicBezTo>
                      <a:cubicBezTo>
                        <a:pt x="571" y="5505"/>
                        <a:pt x="365" y="5048"/>
                        <a:pt x="411" y="4546"/>
                      </a:cubicBezTo>
                      <a:cubicBezTo>
                        <a:pt x="433" y="4308"/>
                        <a:pt x="660" y="4111"/>
                        <a:pt x="976" y="4111"/>
                      </a:cubicBezTo>
                      <a:cubicBezTo>
                        <a:pt x="993" y="4111"/>
                        <a:pt x="1010" y="4111"/>
                        <a:pt x="1027" y="4112"/>
                      </a:cubicBezTo>
                      <a:cubicBezTo>
                        <a:pt x="1062" y="4115"/>
                        <a:pt x="1096" y="4116"/>
                        <a:pt x="1129" y="4116"/>
                      </a:cubicBezTo>
                      <a:cubicBezTo>
                        <a:pt x="1791" y="4116"/>
                        <a:pt x="2332" y="3696"/>
                        <a:pt x="2397" y="3131"/>
                      </a:cubicBezTo>
                      <a:lnTo>
                        <a:pt x="2762" y="209"/>
                      </a:lnTo>
                      <a:cubicBezTo>
                        <a:pt x="2762" y="118"/>
                        <a:pt x="2694" y="27"/>
                        <a:pt x="2579" y="4"/>
                      </a:cubicBezTo>
                      <a:cubicBezTo>
                        <a:pt x="2570" y="1"/>
                        <a:pt x="2560" y="0"/>
                        <a:pt x="25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32"/>
                <p:cNvSpPr/>
                <p:nvPr/>
              </p:nvSpPr>
              <p:spPr>
                <a:xfrm flipH="1">
                  <a:off x="-2619931" y="2715660"/>
                  <a:ext cx="112359" cy="42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" h="1249" extrusionOk="0">
                      <a:moveTo>
                        <a:pt x="1461" y="1"/>
                      </a:moveTo>
                      <a:cubicBezTo>
                        <a:pt x="987" y="1"/>
                        <a:pt x="483" y="128"/>
                        <a:pt x="1" y="472"/>
                      </a:cubicBezTo>
                      <a:lnTo>
                        <a:pt x="457" y="1088"/>
                      </a:lnTo>
                      <a:cubicBezTo>
                        <a:pt x="796" y="839"/>
                        <a:pt x="1143" y="752"/>
                        <a:pt x="1464" y="752"/>
                      </a:cubicBezTo>
                      <a:cubicBezTo>
                        <a:pt x="2202" y="752"/>
                        <a:pt x="2799" y="1216"/>
                        <a:pt x="2831" y="1248"/>
                      </a:cubicBezTo>
                      <a:lnTo>
                        <a:pt x="3311" y="632"/>
                      </a:lnTo>
                      <a:cubicBezTo>
                        <a:pt x="2941" y="347"/>
                        <a:pt x="224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" name="Google Shape;829;p32"/>
                <p:cNvSpPr/>
                <p:nvPr/>
              </p:nvSpPr>
              <p:spPr>
                <a:xfrm flipH="1">
                  <a:off x="-3106355" y="2678400"/>
                  <a:ext cx="260281" cy="84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0" h="2484" extrusionOk="0">
                      <a:moveTo>
                        <a:pt x="7253" y="0"/>
                      </a:moveTo>
                      <a:cubicBezTo>
                        <a:pt x="7218" y="0"/>
                        <a:pt x="7181" y="6"/>
                        <a:pt x="7145" y="18"/>
                      </a:cubicBezTo>
                      <a:lnTo>
                        <a:pt x="320" y="1730"/>
                      </a:lnTo>
                      <a:cubicBezTo>
                        <a:pt x="138" y="1775"/>
                        <a:pt x="1" y="1981"/>
                        <a:pt x="46" y="2186"/>
                      </a:cubicBezTo>
                      <a:cubicBezTo>
                        <a:pt x="92" y="2369"/>
                        <a:pt x="252" y="2483"/>
                        <a:pt x="434" y="2483"/>
                      </a:cubicBezTo>
                      <a:cubicBezTo>
                        <a:pt x="457" y="2483"/>
                        <a:pt x="480" y="2483"/>
                        <a:pt x="526" y="2460"/>
                      </a:cubicBezTo>
                      <a:lnTo>
                        <a:pt x="7327" y="748"/>
                      </a:lnTo>
                      <a:cubicBezTo>
                        <a:pt x="7533" y="703"/>
                        <a:pt x="7670" y="497"/>
                        <a:pt x="7601" y="292"/>
                      </a:cubicBezTo>
                      <a:cubicBezTo>
                        <a:pt x="7564" y="123"/>
                        <a:pt x="7418" y="0"/>
                        <a:pt x="72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" name="Google Shape;830;p32"/>
                <p:cNvSpPr/>
                <p:nvPr/>
              </p:nvSpPr>
              <p:spPr>
                <a:xfrm flipH="1">
                  <a:off x="-4128036" y="2959958"/>
                  <a:ext cx="2691690" cy="217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19" h="64192" extrusionOk="0">
                      <a:moveTo>
                        <a:pt x="20908" y="30204"/>
                      </a:moveTo>
                      <a:cubicBezTo>
                        <a:pt x="20977" y="30250"/>
                        <a:pt x="21023" y="30296"/>
                        <a:pt x="21091" y="30364"/>
                      </a:cubicBezTo>
                      <a:lnTo>
                        <a:pt x="20977" y="30684"/>
                      </a:lnTo>
                      <a:cubicBezTo>
                        <a:pt x="20954" y="30524"/>
                        <a:pt x="20931" y="30364"/>
                        <a:pt x="20908" y="30204"/>
                      </a:cubicBezTo>
                      <a:close/>
                      <a:moveTo>
                        <a:pt x="14883" y="0"/>
                      </a:moveTo>
                      <a:cubicBezTo>
                        <a:pt x="14701" y="0"/>
                        <a:pt x="14516" y="31"/>
                        <a:pt x="14335" y="98"/>
                      </a:cubicBezTo>
                      <a:lnTo>
                        <a:pt x="13559" y="395"/>
                      </a:lnTo>
                      <a:lnTo>
                        <a:pt x="2352" y="4526"/>
                      </a:lnTo>
                      <a:lnTo>
                        <a:pt x="1324" y="4891"/>
                      </a:lnTo>
                      <a:cubicBezTo>
                        <a:pt x="503" y="5211"/>
                        <a:pt x="1" y="6032"/>
                        <a:pt x="115" y="6900"/>
                      </a:cubicBezTo>
                      <a:lnTo>
                        <a:pt x="4543" y="40407"/>
                      </a:lnTo>
                      <a:cubicBezTo>
                        <a:pt x="4634" y="41001"/>
                        <a:pt x="4794" y="41594"/>
                        <a:pt x="5045" y="42188"/>
                      </a:cubicBezTo>
                      <a:cubicBezTo>
                        <a:pt x="6510" y="45666"/>
                        <a:pt x="9840" y="47550"/>
                        <a:pt x="13241" y="47550"/>
                      </a:cubicBezTo>
                      <a:cubicBezTo>
                        <a:pt x="15509" y="47550"/>
                        <a:pt x="17808" y="46712"/>
                        <a:pt x="19607" y="44949"/>
                      </a:cubicBezTo>
                      <a:lnTo>
                        <a:pt x="21114" y="43466"/>
                      </a:lnTo>
                      <a:lnTo>
                        <a:pt x="22552" y="45634"/>
                      </a:lnTo>
                      <a:lnTo>
                        <a:pt x="21045" y="64168"/>
                      </a:lnTo>
                      <a:lnTo>
                        <a:pt x="62998" y="64191"/>
                      </a:lnTo>
                      <a:lnTo>
                        <a:pt x="62405" y="55221"/>
                      </a:lnTo>
                      <a:cubicBezTo>
                        <a:pt x="66011" y="54901"/>
                        <a:pt x="68682" y="54673"/>
                        <a:pt x="68910" y="54650"/>
                      </a:cubicBezTo>
                      <a:cubicBezTo>
                        <a:pt x="70827" y="54445"/>
                        <a:pt x="72836" y="53692"/>
                        <a:pt x="74343" y="52345"/>
                      </a:cubicBezTo>
                      <a:cubicBezTo>
                        <a:pt x="78634" y="48579"/>
                        <a:pt x="79318" y="42233"/>
                        <a:pt x="75872" y="38216"/>
                      </a:cubicBezTo>
                      <a:lnTo>
                        <a:pt x="72631" y="33765"/>
                      </a:lnTo>
                      <a:lnTo>
                        <a:pt x="60876" y="16646"/>
                      </a:lnTo>
                      <a:cubicBezTo>
                        <a:pt x="60236" y="15414"/>
                        <a:pt x="59323" y="14364"/>
                        <a:pt x="58251" y="13542"/>
                      </a:cubicBezTo>
                      <a:cubicBezTo>
                        <a:pt x="56813" y="12469"/>
                        <a:pt x="55055" y="11830"/>
                        <a:pt x="53161" y="11830"/>
                      </a:cubicBezTo>
                      <a:lnTo>
                        <a:pt x="52179" y="11807"/>
                      </a:lnTo>
                      <a:lnTo>
                        <a:pt x="39534" y="39038"/>
                      </a:lnTo>
                      <a:lnTo>
                        <a:pt x="38324" y="39038"/>
                      </a:lnTo>
                      <a:lnTo>
                        <a:pt x="31362" y="12081"/>
                      </a:lnTo>
                      <a:cubicBezTo>
                        <a:pt x="29833" y="12401"/>
                        <a:pt x="28555" y="12948"/>
                        <a:pt x="27505" y="13724"/>
                      </a:cubicBezTo>
                      <a:cubicBezTo>
                        <a:pt x="25884" y="14546"/>
                        <a:pt x="23077" y="16555"/>
                        <a:pt x="19585" y="21462"/>
                      </a:cubicBezTo>
                      <a:cubicBezTo>
                        <a:pt x="18306" y="13108"/>
                        <a:pt x="17005" y="4640"/>
                        <a:pt x="16458" y="1330"/>
                      </a:cubicBezTo>
                      <a:cubicBezTo>
                        <a:pt x="16329" y="539"/>
                        <a:pt x="15636" y="0"/>
                        <a:pt x="148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32"/>
                <p:cNvSpPr/>
                <p:nvPr/>
              </p:nvSpPr>
              <p:spPr>
                <a:xfrm flipH="1">
                  <a:off x="-4131124" y="2959958"/>
                  <a:ext cx="2691690" cy="217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19" h="64192" extrusionOk="0">
                      <a:moveTo>
                        <a:pt x="20909" y="30204"/>
                      </a:moveTo>
                      <a:cubicBezTo>
                        <a:pt x="20977" y="30250"/>
                        <a:pt x="21046" y="30296"/>
                        <a:pt x="21114" y="30364"/>
                      </a:cubicBezTo>
                      <a:lnTo>
                        <a:pt x="20977" y="30684"/>
                      </a:lnTo>
                      <a:cubicBezTo>
                        <a:pt x="20954" y="30524"/>
                        <a:pt x="20932" y="30364"/>
                        <a:pt x="20909" y="30204"/>
                      </a:cubicBezTo>
                      <a:close/>
                      <a:moveTo>
                        <a:pt x="14895" y="0"/>
                      </a:moveTo>
                      <a:cubicBezTo>
                        <a:pt x="14716" y="0"/>
                        <a:pt x="14535" y="31"/>
                        <a:pt x="14358" y="98"/>
                      </a:cubicBezTo>
                      <a:lnTo>
                        <a:pt x="13559" y="395"/>
                      </a:lnTo>
                      <a:lnTo>
                        <a:pt x="2352" y="4526"/>
                      </a:lnTo>
                      <a:lnTo>
                        <a:pt x="1325" y="4891"/>
                      </a:lnTo>
                      <a:cubicBezTo>
                        <a:pt x="503" y="5211"/>
                        <a:pt x="1" y="6032"/>
                        <a:pt x="115" y="6900"/>
                      </a:cubicBezTo>
                      <a:lnTo>
                        <a:pt x="4566" y="40407"/>
                      </a:lnTo>
                      <a:cubicBezTo>
                        <a:pt x="4634" y="41001"/>
                        <a:pt x="4794" y="41594"/>
                        <a:pt x="5068" y="42188"/>
                      </a:cubicBezTo>
                      <a:cubicBezTo>
                        <a:pt x="6520" y="45666"/>
                        <a:pt x="9844" y="47550"/>
                        <a:pt x="13243" y="47550"/>
                      </a:cubicBezTo>
                      <a:cubicBezTo>
                        <a:pt x="15509" y="47550"/>
                        <a:pt x="17809" y="46712"/>
                        <a:pt x="19608" y="44949"/>
                      </a:cubicBezTo>
                      <a:lnTo>
                        <a:pt x="21137" y="43466"/>
                      </a:lnTo>
                      <a:lnTo>
                        <a:pt x="22552" y="45634"/>
                      </a:lnTo>
                      <a:lnTo>
                        <a:pt x="21046" y="64168"/>
                      </a:lnTo>
                      <a:lnTo>
                        <a:pt x="62999" y="64191"/>
                      </a:lnTo>
                      <a:lnTo>
                        <a:pt x="62405" y="55221"/>
                      </a:lnTo>
                      <a:cubicBezTo>
                        <a:pt x="66012" y="54901"/>
                        <a:pt x="68682" y="54673"/>
                        <a:pt x="68910" y="54650"/>
                      </a:cubicBezTo>
                      <a:cubicBezTo>
                        <a:pt x="70828" y="54445"/>
                        <a:pt x="72836" y="53692"/>
                        <a:pt x="74343" y="52345"/>
                      </a:cubicBezTo>
                      <a:cubicBezTo>
                        <a:pt x="78634" y="48579"/>
                        <a:pt x="79319" y="42233"/>
                        <a:pt x="75872" y="38216"/>
                      </a:cubicBezTo>
                      <a:lnTo>
                        <a:pt x="72631" y="33765"/>
                      </a:lnTo>
                      <a:lnTo>
                        <a:pt x="60899" y="16646"/>
                      </a:lnTo>
                      <a:cubicBezTo>
                        <a:pt x="60237" y="15414"/>
                        <a:pt x="59324" y="14364"/>
                        <a:pt x="58251" y="13542"/>
                      </a:cubicBezTo>
                      <a:cubicBezTo>
                        <a:pt x="56813" y="12469"/>
                        <a:pt x="55055" y="11830"/>
                        <a:pt x="53161" y="11830"/>
                      </a:cubicBezTo>
                      <a:lnTo>
                        <a:pt x="52179" y="11807"/>
                      </a:lnTo>
                      <a:lnTo>
                        <a:pt x="39534" y="39038"/>
                      </a:lnTo>
                      <a:lnTo>
                        <a:pt x="38347" y="39038"/>
                      </a:lnTo>
                      <a:lnTo>
                        <a:pt x="31363" y="12081"/>
                      </a:lnTo>
                      <a:cubicBezTo>
                        <a:pt x="29833" y="12401"/>
                        <a:pt x="28555" y="12948"/>
                        <a:pt x="27505" y="13724"/>
                      </a:cubicBezTo>
                      <a:cubicBezTo>
                        <a:pt x="25908" y="14546"/>
                        <a:pt x="23077" y="16555"/>
                        <a:pt x="19585" y="21462"/>
                      </a:cubicBezTo>
                      <a:cubicBezTo>
                        <a:pt x="18307" y="13108"/>
                        <a:pt x="17028" y="4640"/>
                        <a:pt x="16458" y="1330"/>
                      </a:cubicBezTo>
                      <a:cubicBezTo>
                        <a:pt x="16329" y="539"/>
                        <a:pt x="15637" y="0"/>
                        <a:pt x="148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32"/>
                <p:cNvSpPr/>
                <p:nvPr/>
              </p:nvSpPr>
              <p:spPr>
                <a:xfrm flipH="1">
                  <a:off x="-1896471" y="2400234"/>
                  <a:ext cx="545335" cy="713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0" h="21020" extrusionOk="0">
                      <a:moveTo>
                        <a:pt x="2815" y="1"/>
                      </a:moveTo>
                      <a:cubicBezTo>
                        <a:pt x="2585" y="1"/>
                        <a:pt x="2355" y="118"/>
                        <a:pt x="2238" y="340"/>
                      </a:cubicBezTo>
                      <a:lnTo>
                        <a:pt x="1895" y="979"/>
                      </a:lnTo>
                      <a:cubicBezTo>
                        <a:pt x="1598" y="1527"/>
                        <a:pt x="1621" y="2235"/>
                        <a:pt x="1987" y="2760"/>
                      </a:cubicBezTo>
                      <a:lnTo>
                        <a:pt x="6346" y="8991"/>
                      </a:lnTo>
                      <a:cubicBezTo>
                        <a:pt x="5479" y="9288"/>
                        <a:pt x="4474" y="9288"/>
                        <a:pt x="3584" y="9447"/>
                      </a:cubicBezTo>
                      <a:cubicBezTo>
                        <a:pt x="2854" y="9562"/>
                        <a:pt x="2123" y="9836"/>
                        <a:pt x="1644" y="10383"/>
                      </a:cubicBezTo>
                      <a:cubicBezTo>
                        <a:pt x="1256" y="10840"/>
                        <a:pt x="1096" y="11410"/>
                        <a:pt x="982" y="11981"/>
                      </a:cubicBezTo>
                      <a:cubicBezTo>
                        <a:pt x="685" y="13556"/>
                        <a:pt x="229" y="14172"/>
                        <a:pt x="115" y="15747"/>
                      </a:cubicBezTo>
                      <a:cubicBezTo>
                        <a:pt x="1" y="17140"/>
                        <a:pt x="4840" y="20814"/>
                        <a:pt x="4840" y="20814"/>
                      </a:cubicBezTo>
                      <a:lnTo>
                        <a:pt x="4863" y="21020"/>
                      </a:lnTo>
                      <a:lnTo>
                        <a:pt x="16070" y="16889"/>
                      </a:lnTo>
                      <a:lnTo>
                        <a:pt x="16024" y="16729"/>
                      </a:lnTo>
                      <a:cubicBezTo>
                        <a:pt x="16024" y="16729"/>
                        <a:pt x="15590" y="14149"/>
                        <a:pt x="13764" y="11844"/>
                      </a:cubicBezTo>
                      <a:lnTo>
                        <a:pt x="13331" y="11479"/>
                      </a:lnTo>
                      <a:lnTo>
                        <a:pt x="13490" y="11525"/>
                      </a:lnTo>
                      <a:lnTo>
                        <a:pt x="3288" y="203"/>
                      </a:lnTo>
                      <a:cubicBezTo>
                        <a:pt x="3161" y="67"/>
                        <a:pt x="2988" y="1"/>
                        <a:pt x="2815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32"/>
                <p:cNvSpPr/>
                <p:nvPr/>
              </p:nvSpPr>
              <p:spPr>
                <a:xfrm flipH="1">
                  <a:off x="-1708267" y="2682099"/>
                  <a:ext cx="385773" cy="267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8" h="7875" extrusionOk="0">
                      <a:moveTo>
                        <a:pt x="7259" y="0"/>
                      </a:moveTo>
                      <a:lnTo>
                        <a:pt x="0" y="5889"/>
                      </a:lnTo>
                      <a:cubicBezTo>
                        <a:pt x="0" y="5889"/>
                        <a:pt x="2295" y="7874"/>
                        <a:pt x="4783" y="7874"/>
                      </a:cubicBezTo>
                      <a:cubicBezTo>
                        <a:pt x="5933" y="7874"/>
                        <a:pt x="7124" y="7450"/>
                        <a:pt x="8149" y="6209"/>
                      </a:cubicBezTo>
                      <a:cubicBezTo>
                        <a:pt x="11367" y="2306"/>
                        <a:pt x="7259" y="0"/>
                        <a:pt x="7259" y="0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" name="Google Shape;834;p32"/>
                <p:cNvSpPr/>
                <p:nvPr/>
              </p:nvSpPr>
              <p:spPr>
                <a:xfrm flipH="1">
                  <a:off x="-1540934" y="2691465"/>
                  <a:ext cx="200624" cy="191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2" h="5636" extrusionOk="0">
                      <a:moveTo>
                        <a:pt x="1806" y="1"/>
                      </a:moveTo>
                      <a:cubicBezTo>
                        <a:pt x="1440" y="1"/>
                        <a:pt x="1076" y="144"/>
                        <a:pt x="799" y="432"/>
                      </a:cubicBezTo>
                      <a:lnTo>
                        <a:pt x="548" y="683"/>
                      </a:lnTo>
                      <a:cubicBezTo>
                        <a:pt x="0" y="1231"/>
                        <a:pt x="0" y="2121"/>
                        <a:pt x="548" y="2669"/>
                      </a:cubicBezTo>
                      <a:lnTo>
                        <a:pt x="3104" y="5225"/>
                      </a:lnTo>
                      <a:cubicBezTo>
                        <a:pt x="3378" y="5499"/>
                        <a:pt x="3744" y="5636"/>
                        <a:pt x="4109" y="5636"/>
                      </a:cubicBezTo>
                      <a:cubicBezTo>
                        <a:pt x="4474" y="5636"/>
                        <a:pt x="4839" y="5499"/>
                        <a:pt x="5113" y="5225"/>
                      </a:cubicBezTo>
                      <a:lnTo>
                        <a:pt x="5364" y="4974"/>
                      </a:lnTo>
                      <a:cubicBezTo>
                        <a:pt x="5912" y="4426"/>
                        <a:pt x="5912" y="3513"/>
                        <a:pt x="5364" y="2965"/>
                      </a:cubicBezTo>
                      <a:lnTo>
                        <a:pt x="2808" y="409"/>
                      </a:lnTo>
                      <a:cubicBezTo>
                        <a:pt x="2525" y="138"/>
                        <a:pt x="2165" y="1"/>
                        <a:pt x="1806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" name="Google Shape;835;p32"/>
                <p:cNvSpPr/>
                <p:nvPr/>
              </p:nvSpPr>
              <p:spPr>
                <a:xfrm flipH="1">
                  <a:off x="-1575038" y="2619353"/>
                  <a:ext cx="161157" cy="151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9" h="4475" extrusionOk="0">
                      <a:moveTo>
                        <a:pt x="1795" y="0"/>
                      </a:moveTo>
                      <a:cubicBezTo>
                        <a:pt x="1433" y="0"/>
                        <a:pt x="1073" y="137"/>
                        <a:pt x="799" y="411"/>
                      </a:cubicBezTo>
                      <a:lnTo>
                        <a:pt x="548" y="662"/>
                      </a:lnTo>
                      <a:cubicBezTo>
                        <a:pt x="1" y="1210"/>
                        <a:pt x="1" y="2123"/>
                        <a:pt x="548" y="2671"/>
                      </a:cubicBezTo>
                      <a:lnTo>
                        <a:pt x="1941" y="4063"/>
                      </a:lnTo>
                      <a:cubicBezTo>
                        <a:pt x="2215" y="4337"/>
                        <a:pt x="2574" y="4474"/>
                        <a:pt x="2936" y="4474"/>
                      </a:cubicBezTo>
                      <a:cubicBezTo>
                        <a:pt x="3299" y="4474"/>
                        <a:pt x="3664" y="4337"/>
                        <a:pt x="3949" y="4063"/>
                      </a:cubicBezTo>
                      <a:lnTo>
                        <a:pt x="4200" y="3812"/>
                      </a:lnTo>
                      <a:cubicBezTo>
                        <a:pt x="4748" y="3242"/>
                        <a:pt x="4748" y="2351"/>
                        <a:pt x="4178" y="1804"/>
                      </a:cubicBezTo>
                      <a:lnTo>
                        <a:pt x="2808" y="411"/>
                      </a:lnTo>
                      <a:cubicBezTo>
                        <a:pt x="2523" y="137"/>
                        <a:pt x="2158" y="0"/>
                        <a:pt x="1795" y="0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" name="Google Shape;836;p32"/>
                <p:cNvSpPr/>
                <p:nvPr/>
              </p:nvSpPr>
              <p:spPr>
                <a:xfrm flipH="1">
                  <a:off x="-1810513" y="2716067"/>
                  <a:ext cx="285088" cy="22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1" h="6662" extrusionOk="0">
                      <a:moveTo>
                        <a:pt x="3370" y="1"/>
                      </a:moveTo>
                      <a:cubicBezTo>
                        <a:pt x="2756" y="1"/>
                        <a:pt x="2127" y="114"/>
                        <a:pt x="1507" y="392"/>
                      </a:cubicBezTo>
                      <a:cubicBezTo>
                        <a:pt x="1507" y="392"/>
                        <a:pt x="0" y="1305"/>
                        <a:pt x="1484" y="2377"/>
                      </a:cubicBezTo>
                      <a:cubicBezTo>
                        <a:pt x="2968" y="3450"/>
                        <a:pt x="5775" y="4888"/>
                        <a:pt x="6232" y="6029"/>
                      </a:cubicBezTo>
                      <a:cubicBezTo>
                        <a:pt x="6443" y="6523"/>
                        <a:pt x="6535" y="6661"/>
                        <a:pt x="6571" y="6661"/>
                      </a:cubicBezTo>
                      <a:cubicBezTo>
                        <a:pt x="6617" y="6661"/>
                        <a:pt x="6574" y="6440"/>
                        <a:pt x="6574" y="6440"/>
                      </a:cubicBezTo>
                      <a:lnTo>
                        <a:pt x="8400" y="2126"/>
                      </a:lnTo>
                      <a:cubicBezTo>
                        <a:pt x="8400" y="2126"/>
                        <a:pt x="603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" name="Google Shape;837;p32"/>
                <p:cNvSpPr/>
                <p:nvPr/>
              </p:nvSpPr>
              <p:spPr>
                <a:xfrm flipH="1">
                  <a:off x="-1816689" y="2710095"/>
                  <a:ext cx="269580" cy="216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4" h="6389" extrusionOk="0">
                      <a:moveTo>
                        <a:pt x="2740" y="1"/>
                      </a:moveTo>
                      <a:cubicBezTo>
                        <a:pt x="2104" y="1"/>
                        <a:pt x="1449" y="118"/>
                        <a:pt x="799" y="408"/>
                      </a:cubicBezTo>
                      <a:cubicBezTo>
                        <a:pt x="754" y="453"/>
                        <a:pt x="46" y="864"/>
                        <a:pt x="23" y="1526"/>
                      </a:cubicBezTo>
                      <a:cubicBezTo>
                        <a:pt x="1" y="1937"/>
                        <a:pt x="252" y="2325"/>
                        <a:pt x="731" y="2690"/>
                      </a:cubicBezTo>
                      <a:cubicBezTo>
                        <a:pt x="1165" y="3010"/>
                        <a:pt x="1712" y="3352"/>
                        <a:pt x="2260" y="3695"/>
                      </a:cubicBezTo>
                      <a:cubicBezTo>
                        <a:pt x="3607" y="4562"/>
                        <a:pt x="5136" y="5521"/>
                        <a:pt x="5433" y="6274"/>
                      </a:cubicBezTo>
                      <a:cubicBezTo>
                        <a:pt x="5456" y="6342"/>
                        <a:pt x="5524" y="6365"/>
                        <a:pt x="5593" y="6388"/>
                      </a:cubicBezTo>
                      <a:cubicBezTo>
                        <a:pt x="5616" y="6388"/>
                        <a:pt x="5638" y="6365"/>
                        <a:pt x="5661" y="6365"/>
                      </a:cubicBezTo>
                      <a:cubicBezTo>
                        <a:pt x="5753" y="6320"/>
                        <a:pt x="5798" y="6228"/>
                        <a:pt x="5775" y="6137"/>
                      </a:cubicBezTo>
                      <a:cubicBezTo>
                        <a:pt x="5410" y="5270"/>
                        <a:pt x="3904" y="4334"/>
                        <a:pt x="2466" y="3398"/>
                      </a:cubicBezTo>
                      <a:cubicBezTo>
                        <a:pt x="1895" y="3056"/>
                        <a:pt x="1370" y="2713"/>
                        <a:pt x="936" y="2416"/>
                      </a:cubicBezTo>
                      <a:cubicBezTo>
                        <a:pt x="548" y="2120"/>
                        <a:pt x="343" y="1823"/>
                        <a:pt x="366" y="1549"/>
                      </a:cubicBezTo>
                      <a:cubicBezTo>
                        <a:pt x="389" y="1070"/>
                        <a:pt x="936" y="727"/>
                        <a:pt x="959" y="727"/>
                      </a:cubicBezTo>
                      <a:cubicBezTo>
                        <a:pt x="1543" y="465"/>
                        <a:pt x="2140" y="358"/>
                        <a:pt x="2723" y="358"/>
                      </a:cubicBezTo>
                      <a:cubicBezTo>
                        <a:pt x="5286" y="358"/>
                        <a:pt x="7610" y="2421"/>
                        <a:pt x="7647" y="2439"/>
                      </a:cubicBezTo>
                      <a:cubicBezTo>
                        <a:pt x="7681" y="2473"/>
                        <a:pt x="7727" y="2491"/>
                        <a:pt x="7770" y="2491"/>
                      </a:cubicBezTo>
                      <a:cubicBezTo>
                        <a:pt x="7812" y="2491"/>
                        <a:pt x="7852" y="2473"/>
                        <a:pt x="7875" y="2439"/>
                      </a:cubicBezTo>
                      <a:cubicBezTo>
                        <a:pt x="7944" y="2348"/>
                        <a:pt x="7944" y="2257"/>
                        <a:pt x="7875" y="2188"/>
                      </a:cubicBezTo>
                      <a:cubicBezTo>
                        <a:pt x="7746" y="2078"/>
                        <a:pt x="5413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32"/>
                <p:cNvSpPr/>
                <p:nvPr/>
              </p:nvSpPr>
              <p:spPr>
                <a:xfrm flipH="1">
                  <a:off x="-1506082" y="2689632"/>
                  <a:ext cx="90640" cy="8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1" h="2563" extrusionOk="0">
                      <a:moveTo>
                        <a:pt x="183" y="1"/>
                      </a:moveTo>
                      <a:cubicBezTo>
                        <a:pt x="143" y="1"/>
                        <a:pt x="103" y="18"/>
                        <a:pt x="69" y="52"/>
                      </a:cubicBezTo>
                      <a:cubicBezTo>
                        <a:pt x="0" y="121"/>
                        <a:pt x="0" y="235"/>
                        <a:pt x="69" y="303"/>
                      </a:cubicBezTo>
                      <a:lnTo>
                        <a:pt x="2374" y="2494"/>
                      </a:lnTo>
                      <a:cubicBezTo>
                        <a:pt x="2397" y="2540"/>
                        <a:pt x="2443" y="2540"/>
                        <a:pt x="2465" y="2563"/>
                      </a:cubicBezTo>
                      <a:cubicBezTo>
                        <a:pt x="2534" y="2563"/>
                        <a:pt x="2579" y="2540"/>
                        <a:pt x="2602" y="2494"/>
                      </a:cubicBezTo>
                      <a:cubicBezTo>
                        <a:pt x="2671" y="2426"/>
                        <a:pt x="2671" y="2312"/>
                        <a:pt x="2602" y="2243"/>
                      </a:cubicBezTo>
                      <a:lnTo>
                        <a:pt x="297" y="52"/>
                      </a:lnTo>
                      <a:cubicBezTo>
                        <a:pt x="263" y="18"/>
                        <a:pt x="223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32"/>
                <p:cNvSpPr/>
                <p:nvPr/>
              </p:nvSpPr>
              <p:spPr>
                <a:xfrm flipH="1">
                  <a:off x="-1590513" y="2623798"/>
                  <a:ext cx="91421" cy="8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40" extrusionOk="0">
                      <a:moveTo>
                        <a:pt x="194" y="1"/>
                      </a:moveTo>
                      <a:cubicBezTo>
                        <a:pt x="149" y="1"/>
                        <a:pt x="103" y="18"/>
                        <a:pt x="69" y="52"/>
                      </a:cubicBezTo>
                      <a:cubicBezTo>
                        <a:pt x="0" y="120"/>
                        <a:pt x="0" y="235"/>
                        <a:pt x="69" y="303"/>
                      </a:cubicBezTo>
                      <a:lnTo>
                        <a:pt x="2374" y="2494"/>
                      </a:lnTo>
                      <a:cubicBezTo>
                        <a:pt x="2420" y="2517"/>
                        <a:pt x="2443" y="2540"/>
                        <a:pt x="2488" y="2540"/>
                      </a:cubicBezTo>
                      <a:cubicBezTo>
                        <a:pt x="2534" y="2540"/>
                        <a:pt x="2580" y="2517"/>
                        <a:pt x="2625" y="2494"/>
                      </a:cubicBezTo>
                      <a:cubicBezTo>
                        <a:pt x="2694" y="2426"/>
                        <a:pt x="2694" y="2312"/>
                        <a:pt x="2625" y="2243"/>
                      </a:cubicBezTo>
                      <a:lnTo>
                        <a:pt x="320" y="52"/>
                      </a:lnTo>
                      <a:cubicBezTo>
                        <a:pt x="286" y="18"/>
                        <a:pt x="240" y="1"/>
                        <a:pt x="19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32"/>
                <p:cNvSpPr/>
                <p:nvPr/>
              </p:nvSpPr>
              <p:spPr>
                <a:xfrm flipH="1">
                  <a:off x="-3208601" y="3355980"/>
                  <a:ext cx="711854" cy="928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7" h="27368" extrusionOk="0">
                      <a:moveTo>
                        <a:pt x="0" y="0"/>
                      </a:moveTo>
                      <a:lnTo>
                        <a:pt x="114" y="411"/>
                      </a:lnTo>
                      <a:lnTo>
                        <a:pt x="7076" y="27368"/>
                      </a:lnTo>
                      <a:lnTo>
                        <a:pt x="8286" y="27368"/>
                      </a:lnTo>
                      <a:lnTo>
                        <a:pt x="20931" y="137"/>
                      </a:lnTo>
                      <a:lnTo>
                        <a:pt x="20977" y="23"/>
                      </a:lnTo>
                      <a:lnTo>
                        <a:pt x="15339" y="23"/>
                      </a:lnTo>
                      <a:lnTo>
                        <a:pt x="7259" y="10477"/>
                      </a:lnTo>
                      <a:lnTo>
                        <a:pt x="278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32"/>
                <p:cNvSpPr/>
                <p:nvPr/>
              </p:nvSpPr>
              <p:spPr>
                <a:xfrm flipH="1">
                  <a:off x="-3084671" y="3401826"/>
                  <a:ext cx="536818" cy="454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9" h="13395" extrusionOk="0">
                      <a:moveTo>
                        <a:pt x="176" y="0"/>
                      </a:moveTo>
                      <a:cubicBezTo>
                        <a:pt x="155" y="0"/>
                        <a:pt x="134" y="6"/>
                        <a:pt x="115" y="19"/>
                      </a:cubicBezTo>
                      <a:cubicBezTo>
                        <a:pt x="46" y="42"/>
                        <a:pt x="1" y="133"/>
                        <a:pt x="46" y="201"/>
                      </a:cubicBezTo>
                      <a:lnTo>
                        <a:pt x="5798" y="13394"/>
                      </a:lnTo>
                      <a:lnTo>
                        <a:pt x="15773" y="407"/>
                      </a:lnTo>
                      <a:cubicBezTo>
                        <a:pt x="15819" y="361"/>
                        <a:pt x="15819" y="270"/>
                        <a:pt x="15750" y="201"/>
                      </a:cubicBezTo>
                      <a:cubicBezTo>
                        <a:pt x="15726" y="185"/>
                        <a:pt x="15699" y="178"/>
                        <a:pt x="15672" y="178"/>
                      </a:cubicBezTo>
                      <a:cubicBezTo>
                        <a:pt x="15623" y="178"/>
                        <a:pt x="15574" y="203"/>
                        <a:pt x="15545" y="247"/>
                      </a:cubicBezTo>
                      <a:lnTo>
                        <a:pt x="5867" y="12847"/>
                      </a:lnTo>
                      <a:lnTo>
                        <a:pt x="298" y="87"/>
                      </a:lnTo>
                      <a:cubicBezTo>
                        <a:pt x="281" y="38"/>
                        <a:pt x="229" y="0"/>
                        <a:pt x="17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32"/>
                <p:cNvSpPr/>
                <p:nvPr/>
              </p:nvSpPr>
              <p:spPr>
                <a:xfrm flipH="1">
                  <a:off x="-2388324" y="3584464"/>
                  <a:ext cx="173544" cy="553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4" h="16298" extrusionOk="0">
                      <a:moveTo>
                        <a:pt x="4954" y="1"/>
                      </a:moveTo>
                      <a:cubicBezTo>
                        <a:pt x="2991" y="229"/>
                        <a:pt x="1873" y="3561"/>
                        <a:pt x="1485" y="4977"/>
                      </a:cubicBezTo>
                      <a:cubicBezTo>
                        <a:pt x="891" y="7168"/>
                        <a:pt x="389" y="9838"/>
                        <a:pt x="138" y="12349"/>
                      </a:cubicBezTo>
                      <a:cubicBezTo>
                        <a:pt x="1" y="13673"/>
                        <a:pt x="412" y="15088"/>
                        <a:pt x="1119" y="15819"/>
                      </a:cubicBezTo>
                      <a:cubicBezTo>
                        <a:pt x="1507" y="16207"/>
                        <a:pt x="1873" y="16298"/>
                        <a:pt x="2169" y="16298"/>
                      </a:cubicBezTo>
                      <a:lnTo>
                        <a:pt x="2261" y="16298"/>
                      </a:lnTo>
                      <a:lnTo>
                        <a:pt x="2169" y="15157"/>
                      </a:lnTo>
                      <a:cubicBezTo>
                        <a:pt x="2124" y="15157"/>
                        <a:pt x="2032" y="15134"/>
                        <a:pt x="1941" y="15020"/>
                      </a:cubicBezTo>
                      <a:cubicBezTo>
                        <a:pt x="1507" y="14609"/>
                        <a:pt x="1165" y="13536"/>
                        <a:pt x="1256" y="12463"/>
                      </a:cubicBezTo>
                      <a:cubicBezTo>
                        <a:pt x="1530" y="10021"/>
                        <a:pt x="2010" y="7396"/>
                        <a:pt x="2580" y="5273"/>
                      </a:cubicBezTo>
                      <a:cubicBezTo>
                        <a:pt x="3242" y="2877"/>
                        <a:pt x="4246" y="1210"/>
                        <a:pt x="5114" y="1142"/>
                      </a:cubicBezTo>
                      <a:lnTo>
                        <a:pt x="5114" y="1119"/>
                      </a:lnTo>
                      <a:lnTo>
                        <a:pt x="5023" y="1"/>
                      </a:lnTo>
                      <a:close/>
                    </a:path>
                  </a:pathLst>
                </a:custGeom>
                <a:solidFill>
                  <a:srgbClr val="9494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32"/>
                <p:cNvSpPr/>
                <p:nvPr/>
              </p:nvSpPr>
              <p:spPr>
                <a:xfrm flipH="1">
                  <a:off x="-2320183" y="4087177"/>
                  <a:ext cx="54262" cy="62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" h="1851" extrusionOk="0">
                      <a:moveTo>
                        <a:pt x="731" y="0"/>
                      </a:moveTo>
                      <a:cubicBezTo>
                        <a:pt x="343" y="0"/>
                        <a:pt x="23" y="274"/>
                        <a:pt x="23" y="639"/>
                      </a:cubicBezTo>
                      <a:lnTo>
                        <a:pt x="0" y="1187"/>
                      </a:lnTo>
                      <a:cubicBezTo>
                        <a:pt x="0" y="1530"/>
                        <a:pt x="297" y="1849"/>
                        <a:pt x="685" y="1849"/>
                      </a:cubicBezTo>
                      <a:lnTo>
                        <a:pt x="845" y="1849"/>
                      </a:lnTo>
                      <a:cubicBezTo>
                        <a:pt x="860" y="1850"/>
                        <a:pt x="875" y="1850"/>
                        <a:pt x="890" y="1850"/>
                      </a:cubicBezTo>
                      <a:cubicBezTo>
                        <a:pt x="1257" y="1850"/>
                        <a:pt x="1553" y="1584"/>
                        <a:pt x="1575" y="1233"/>
                      </a:cubicBezTo>
                      <a:lnTo>
                        <a:pt x="1598" y="685"/>
                      </a:lnTo>
                      <a:cubicBezTo>
                        <a:pt x="1598" y="320"/>
                        <a:pt x="1301" y="23"/>
                        <a:pt x="913" y="23"/>
                      </a:cubicBezTo>
                      <a:lnTo>
                        <a:pt x="731" y="0"/>
                      </a:ln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32"/>
                <p:cNvSpPr/>
                <p:nvPr/>
              </p:nvSpPr>
              <p:spPr>
                <a:xfrm flipH="1">
                  <a:off x="-2320183" y="4089485"/>
                  <a:ext cx="27929" cy="59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1759" extrusionOk="0">
                      <a:moveTo>
                        <a:pt x="434" y="1"/>
                      </a:moveTo>
                      <a:cubicBezTo>
                        <a:pt x="206" y="92"/>
                        <a:pt x="46" y="252"/>
                        <a:pt x="23" y="457"/>
                      </a:cubicBezTo>
                      <a:lnTo>
                        <a:pt x="0" y="1279"/>
                      </a:lnTo>
                      <a:cubicBezTo>
                        <a:pt x="0" y="1484"/>
                        <a:pt x="160" y="1667"/>
                        <a:pt x="388" y="1758"/>
                      </a:cubicBezTo>
                      <a:cubicBezTo>
                        <a:pt x="617" y="1667"/>
                        <a:pt x="777" y="1507"/>
                        <a:pt x="799" y="1302"/>
                      </a:cubicBezTo>
                      <a:lnTo>
                        <a:pt x="822" y="480"/>
                      </a:lnTo>
                      <a:cubicBezTo>
                        <a:pt x="822" y="275"/>
                        <a:pt x="662" y="92"/>
                        <a:pt x="434" y="1"/>
                      </a:cubicBez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32"/>
                <p:cNvSpPr/>
                <p:nvPr/>
              </p:nvSpPr>
              <p:spPr>
                <a:xfrm flipH="1">
                  <a:off x="-2656343" y="3583616"/>
                  <a:ext cx="270360" cy="526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15524" extrusionOk="0">
                      <a:moveTo>
                        <a:pt x="133" y="1"/>
                      </a:moveTo>
                      <a:cubicBezTo>
                        <a:pt x="104" y="1"/>
                        <a:pt x="75" y="1"/>
                        <a:pt x="46" y="3"/>
                      </a:cubicBezTo>
                      <a:lnTo>
                        <a:pt x="0" y="26"/>
                      </a:lnTo>
                      <a:lnTo>
                        <a:pt x="92" y="1144"/>
                      </a:lnTo>
                      <a:cubicBezTo>
                        <a:pt x="112" y="1143"/>
                        <a:pt x="132" y="1142"/>
                        <a:pt x="152" y="1142"/>
                      </a:cubicBezTo>
                      <a:cubicBezTo>
                        <a:pt x="1043" y="1142"/>
                        <a:pt x="2378" y="2587"/>
                        <a:pt x="3538" y="4796"/>
                      </a:cubicBezTo>
                      <a:cubicBezTo>
                        <a:pt x="4588" y="6759"/>
                        <a:pt x="5661" y="9247"/>
                        <a:pt x="6460" y="11598"/>
                      </a:cubicBezTo>
                      <a:cubicBezTo>
                        <a:pt x="6802" y="12625"/>
                        <a:pt x="6688" y="13744"/>
                        <a:pt x="6369" y="14223"/>
                      </a:cubicBezTo>
                      <a:cubicBezTo>
                        <a:pt x="6323" y="14314"/>
                        <a:pt x="6254" y="14383"/>
                        <a:pt x="6186" y="14383"/>
                      </a:cubicBezTo>
                      <a:lnTo>
                        <a:pt x="6300" y="15524"/>
                      </a:lnTo>
                      <a:cubicBezTo>
                        <a:pt x="6597" y="15501"/>
                        <a:pt x="7008" y="15341"/>
                        <a:pt x="7327" y="14839"/>
                      </a:cubicBezTo>
                      <a:cubicBezTo>
                        <a:pt x="7875" y="13995"/>
                        <a:pt x="7966" y="12511"/>
                        <a:pt x="7533" y="11233"/>
                      </a:cubicBezTo>
                      <a:cubicBezTo>
                        <a:pt x="6711" y="8836"/>
                        <a:pt x="5638" y="6280"/>
                        <a:pt x="4565" y="4271"/>
                      </a:cubicBezTo>
                      <a:cubicBezTo>
                        <a:pt x="3868" y="2967"/>
                        <a:pt x="2063" y="1"/>
                        <a:pt x="1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32"/>
                <p:cNvSpPr/>
                <p:nvPr/>
              </p:nvSpPr>
              <p:spPr>
                <a:xfrm flipH="1">
                  <a:off x="-2388324" y="3584464"/>
                  <a:ext cx="123184" cy="178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" h="5274" extrusionOk="0">
                      <a:moveTo>
                        <a:pt x="3470" y="1"/>
                      </a:moveTo>
                      <a:cubicBezTo>
                        <a:pt x="1507" y="229"/>
                        <a:pt x="389" y="3561"/>
                        <a:pt x="1" y="4977"/>
                      </a:cubicBezTo>
                      <a:lnTo>
                        <a:pt x="1096" y="5273"/>
                      </a:lnTo>
                      <a:cubicBezTo>
                        <a:pt x="1758" y="2877"/>
                        <a:pt x="2762" y="1210"/>
                        <a:pt x="3630" y="1142"/>
                      </a:cubicBezTo>
                      <a:lnTo>
                        <a:pt x="3630" y="1119"/>
                      </a:lnTo>
                      <a:lnTo>
                        <a:pt x="3539" y="1"/>
                      </a:ln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32"/>
                <p:cNvSpPr/>
                <p:nvPr/>
              </p:nvSpPr>
              <p:spPr>
                <a:xfrm flipH="1">
                  <a:off x="-2540930" y="3583616"/>
                  <a:ext cx="154947" cy="162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6" h="4797" extrusionOk="0">
                      <a:moveTo>
                        <a:pt x="133" y="1"/>
                      </a:moveTo>
                      <a:cubicBezTo>
                        <a:pt x="104" y="1"/>
                        <a:pt x="75" y="1"/>
                        <a:pt x="46" y="3"/>
                      </a:cubicBezTo>
                      <a:lnTo>
                        <a:pt x="0" y="26"/>
                      </a:lnTo>
                      <a:lnTo>
                        <a:pt x="92" y="1144"/>
                      </a:lnTo>
                      <a:cubicBezTo>
                        <a:pt x="112" y="1143"/>
                        <a:pt x="132" y="1142"/>
                        <a:pt x="152" y="1142"/>
                      </a:cubicBezTo>
                      <a:cubicBezTo>
                        <a:pt x="1043" y="1142"/>
                        <a:pt x="2378" y="2587"/>
                        <a:pt x="3538" y="4796"/>
                      </a:cubicBezTo>
                      <a:lnTo>
                        <a:pt x="4565" y="4271"/>
                      </a:lnTo>
                      <a:cubicBezTo>
                        <a:pt x="3868" y="2967"/>
                        <a:pt x="2063" y="1"/>
                        <a:pt x="13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32"/>
                <p:cNvSpPr/>
                <p:nvPr/>
              </p:nvSpPr>
              <p:spPr>
                <a:xfrm flipH="1">
                  <a:off x="-2621492" y="4061590"/>
                  <a:ext cx="69770" cy="69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34" extrusionOk="0">
                      <a:moveTo>
                        <a:pt x="1058" y="0"/>
                      </a:moveTo>
                      <a:cubicBezTo>
                        <a:pt x="995" y="0"/>
                        <a:pt x="931" y="8"/>
                        <a:pt x="868" y="24"/>
                      </a:cubicBezTo>
                      <a:lnTo>
                        <a:pt x="572" y="92"/>
                      </a:lnTo>
                      <a:cubicBezTo>
                        <a:pt x="206" y="206"/>
                        <a:pt x="1" y="549"/>
                        <a:pt x="115" y="891"/>
                      </a:cubicBezTo>
                      <a:lnTo>
                        <a:pt x="320" y="1576"/>
                      </a:lnTo>
                      <a:cubicBezTo>
                        <a:pt x="415" y="1859"/>
                        <a:pt x="697" y="2033"/>
                        <a:pt x="998" y="2033"/>
                      </a:cubicBezTo>
                      <a:cubicBezTo>
                        <a:pt x="1061" y="2033"/>
                        <a:pt x="1125" y="2025"/>
                        <a:pt x="1188" y="2010"/>
                      </a:cubicBezTo>
                      <a:lnTo>
                        <a:pt x="1485" y="1941"/>
                      </a:lnTo>
                      <a:cubicBezTo>
                        <a:pt x="1850" y="1850"/>
                        <a:pt x="2055" y="1485"/>
                        <a:pt x="1964" y="1142"/>
                      </a:cubicBezTo>
                      <a:lnTo>
                        <a:pt x="1736" y="458"/>
                      </a:lnTo>
                      <a:cubicBezTo>
                        <a:pt x="1641" y="174"/>
                        <a:pt x="1359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32"/>
                <p:cNvSpPr/>
                <p:nvPr/>
              </p:nvSpPr>
              <p:spPr>
                <a:xfrm flipH="1">
                  <a:off x="-2593597" y="4069361"/>
                  <a:ext cx="41876" cy="61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804" extrusionOk="0">
                      <a:moveTo>
                        <a:pt x="343" y="0"/>
                      </a:moveTo>
                      <a:cubicBezTo>
                        <a:pt x="115" y="137"/>
                        <a:pt x="1" y="365"/>
                        <a:pt x="69" y="571"/>
                      </a:cubicBezTo>
                      <a:lnTo>
                        <a:pt x="343" y="1438"/>
                      </a:lnTo>
                      <a:cubicBezTo>
                        <a:pt x="412" y="1644"/>
                        <a:pt x="640" y="1781"/>
                        <a:pt x="914" y="1803"/>
                      </a:cubicBezTo>
                      <a:cubicBezTo>
                        <a:pt x="1119" y="1644"/>
                        <a:pt x="1234" y="1438"/>
                        <a:pt x="1165" y="1210"/>
                      </a:cubicBezTo>
                      <a:lnTo>
                        <a:pt x="891" y="365"/>
                      </a:lnTo>
                      <a:cubicBezTo>
                        <a:pt x="823" y="160"/>
                        <a:pt x="594" y="23"/>
                        <a:pt x="3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32"/>
                <p:cNvSpPr/>
                <p:nvPr/>
              </p:nvSpPr>
              <p:spPr>
                <a:xfrm flipH="1">
                  <a:off x="-3282206" y="3529286"/>
                  <a:ext cx="224684" cy="547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1" h="16144" extrusionOk="0">
                      <a:moveTo>
                        <a:pt x="5977" y="1"/>
                      </a:moveTo>
                      <a:cubicBezTo>
                        <a:pt x="5736" y="1"/>
                        <a:pt x="5506" y="136"/>
                        <a:pt x="5433" y="371"/>
                      </a:cubicBezTo>
                      <a:lnTo>
                        <a:pt x="92" y="15367"/>
                      </a:lnTo>
                      <a:cubicBezTo>
                        <a:pt x="1" y="15664"/>
                        <a:pt x="161" y="15984"/>
                        <a:pt x="457" y="16098"/>
                      </a:cubicBezTo>
                      <a:cubicBezTo>
                        <a:pt x="503" y="16121"/>
                        <a:pt x="572" y="16144"/>
                        <a:pt x="640" y="16144"/>
                      </a:cubicBezTo>
                      <a:cubicBezTo>
                        <a:pt x="868" y="16144"/>
                        <a:pt x="1096" y="15984"/>
                        <a:pt x="1188" y="15755"/>
                      </a:cubicBezTo>
                      <a:lnTo>
                        <a:pt x="6506" y="759"/>
                      </a:lnTo>
                      <a:cubicBezTo>
                        <a:pt x="6620" y="463"/>
                        <a:pt x="6460" y="143"/>
                        <a:pt x="6164" y="29"/>
                      </a:cubicBezTo>
                      <a:cubicBezTo>
                        <a:pt x="6102" y="10"/>
                        <a:pt x="6039" y="1"/>
                        <a:pt x="5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32"/>
                <p:cNvSpPr/>
                <p:nvPr/>
              </p:nvSpPr>
              <p:spPr>
                <a:xfrm flipH="1">
                  <a:off x="-3297681" y="3306401"/>
                  <a:ext cx="277317" cy="485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2" h="14312" extrusionOk="0">
                      <a:moveTo>
                        <a:pt x="1233" y="0"/>
                      </a:moveTo>
                      <a:lnTo>
                        <a:pt x="0" y="23"/>
                      </a:lnTo>
                      <a:lnTo>
                        <a:pt x="0" y="1164"/>
                      </a:lnTo>
                      <a:lnTo>
                        <a:pt x="2283" y="1164"/>
                      </a:lnTo>
                      <a:cubicBezTo>
                        <a:pt x="3698" y="1164"/>
                        <a:pt x="5022" y="1826"/>
                        <a:pt x="5889" y="2945"/>
                      </a:cubicBezTo>
                      <a:cubicBezTo>
                        <a:pt x="6711" y="4018"/>
                        <a:pt x="6985" y="5364"/>
                        <a:pt x="6620" y="6643"/>
                      </a:cubicBezTo>
                      <a:cubicBezTo>
                        <a:pt x="6597" y="6757"/>
                        <a:pt x="6551" y="6848"/>
                        <a:pt x="6528" y="6939"/>
                      </a:cubicBezTo>
                      <a:lnTo>
                        <a:pt x="4177" y="13536"/>
                      </a:lnTo>
                      <a:cubicBezTo>
                        <a:pt x="4086" y="13832"/>
                        <a:pt x="4223" y="14175"/>
                        <a:pt x="4520" y="14266"/>
                      </a:cubicBezTo>
                      <a:cubicBezTo>
                        <a:pt x="4588" y="14289"/>
                        <a:pt x="4657" y="14312"/>
                        <a:pt x="4725" y="14312"/>
                      </a:cubicBezTo>
                      <a:cubicBezTo>
                        <a:pt x="4953" y="14312"/>
                        <a:pt x="5182" y="14152"/>
                        <a:pt x="5250" y="13924"/>
                      </a:cubicBezTo>
                      <a:lnTo>
                        <a:pt x="7601" y="7327"/>
                      </a:lnTo>
                      <a:cubicBezTo>
                        <a:pt x="7647" y="7213"/>
                        <a:pt x="7692" y="7076"/>
                        <a:pt x="7715" y="6962"/>
                      </a:cubicBezTo>
                      <a:cubicBezTo>
                        <a:pt x="8172" y="5341"/>
                        <a:pt x="7829" y="3630"/>
                        <a:pt x="6802" y="2260"/>
                      </a:cubicBezTo>
                      <a:cubicBezTo>
                        <a:pt x="5729" y="845"/>
                        <a:pt x="4018" y="23"/>
                        <a:pt x="2260" y="23"/>
                      </a:cubicBezTo>
                      <a:lnTo>
                        <a:pt x="1347" y="23"/>
                      </a:lnTo>
                      <a:cubicBezTo>
                        <a:pt x="1301" y="23"/>
                        <a:pt x="1278" y="23"/>
                        <a:pt x="123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32"/>
                <p:cNvSpPr/>
                <p:nvPr/>
              </p:nvSpPr>
              <p:spPr>
                <a:xfrm flipH="1">
                  <a:off x="-3193127" y="3947297"/>
                  <a:ext cx="223903" cy="184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5437" extrusionOk="0">
                      <a:moveTo>
                        <a:pt x="3512" y="0"/>
                      </a:moveTo>
                      <a:cubicBezTo>
                        <a:pt x="2192" y="0"/>
                        <a:pt x="929" y="826"/>
                        <a:pt x="503" y="2045"/>
                      </a:cubicBezTo>
                      <a:cubicBezTo>
                        <a:pt x="1" y="3506"/>
                        <a:pt x="822" y="4990"/>
                        <a:pt x="2375" y="5355"/>
                      </a:cubicBezTo>
                      <a:cubicBezTo>
                        <a:pt x="2610" y="5410"/>
                        <a:pt x="2848" y="5437"/>
                        <a:pt x="3085" y="5437"/>
                      </a:cubicBezTo>
                      <a:cubicBezTo>
                        <a:pt x="4406" y="5437"/>
                        <a:pt x="5669" y="4608"/>
                        <a:pt x="6095" y="3369"/>
                      </a:cubicBezTo>
                      <a:cubicBezTo>
                        <a:pt x="6597" y="1908"/>
                        <a:pt x="5776" y="447"/>
                        <a:pt x="4223" y="82"/>
                      </a:cubicBezTo>
                      <a:cubicBezTo>
                        <a:pt x="3988" y="27"/>
                        <a:pt x="3749" y="0"/>
                        <a:pt x="3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32"/>
                <p:cNvSpPr/>
                <p:nvPr/>
              </p:nvSpPr>
              <p:spPr>
                <a:xfrm flipH="1">
                  <a:off x="-3137338" y="3993584"/>
                  <a:ext cx="112325" cy="91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0" h="2709" extrusionOk="0">
                      <a:moveTo>
                        <a:pt x="1761" y="0"/>
                      </a:moveTo>
                      <a:cubicBezTo>
                        <a:pt x="1100" y="0"/>
                        <a:pt x="464" y="406"/>
                        <a:pt x="251" y="1024"/>
                      </a:cubicBezTo>
                      <a:cubicBezTo>
                        <a:pt x="0" y="1754"/>
                        <a:pt x="434" y="2484"/>
                        <a:pt x="1187" y="2667"/>
                      </a:cubicBezTo>
                      <a:cubicBezTo>
                        <a:pt x="1307" y="2695"/>
                        <a:pt x="1428" y="2709"/>
                        <a:pt x="1549" y="2709"/>
                      </a:cubicBezTo>
                      <a:cubicBezTo>
                        <a:pt x="2210" y="2709"/>
                        <a:pt x="2846" y="2303"/>
                        <a:pt x="3059" y="1685"/>
                      </a:cubicBezTo>
                      <a:cubicBezTo>
                        <a:pt x="3310" y="955"/>
                        <a:pt x="2899" y="225"/>
                        <a:pt x="2123" y="42"/>
                      </a:cubicBezTo>
                      <a:cubicBezTo>
                        <a:pt x="2003" y="14"/>
                        <a:pt x="1882" y="0"/>
                        <a:pt x="176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32"/>
                <p:cNvSpPr/>
                <p:nvPr/>
              </p:nvSpPr>
              <p:spPr>
                <a:xfrm flipH="1">
                  <a:off x="-2590509" y="3306401"/>
                  <a:ext cx="223903" cy="316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9336" extrusionOk="0">
                      <a:moveTo>
                        <a:pt x="6323" y="0"/>
                      </a:moveTo>
                      <a:cubicBezTo>
                        <a:pt x="6255" y="0"/>
                        <a:pt x="6186" y="23"/>
                        <a:pt x="6118" y="46"/>
                      </a:cubicBezTo>
                      <a:cubicBezTo>
                        <a:pt x="3402" y="411"/>
                        <a:pt x="1302" y="2374"/>
                        <a:pt x="754" y="5159"/>
                      </a:cubicBezTo>
                      <a:lnTo>
                        <a:pt x="46" y="8651"/>
                      </a:lnTo>
                      <a:cubicBezTo>
                        <a:pt x="1" y="8948"/>
                        <a:pt x="206" y="9245"/>
                        <a:pt x="503" y="9313"/>
                      </a:cubicBezTo>
                      <a:cubicBezTo>
                        <a:pt x="549" y="9313"/>
                        <a:pt x="571" y="9336"/>
                        <a:pt x="617" y="9336"/>
                      </a:cubicBezTo>
                      <a:cubicBezTo>
                        <a:pt x="891" y="9336"/>
                        <a:pt x="1119" y="9130"/>
                        <a:pt x="1188" y="8857"/>
                      </a:cubicBezTo>
                      <a:lnTo>
                        <a:pt x="1872" y="5387"/>
                      </a:lnTo>
                      <a:cubicBezTo>
                        <a:pt x="2352" y="2990"/>
                        <a:pt x="4201" y="1324"/>
                        <a:pt x="6597" y="1142"/>
                      </a:cubicBezTo>
                      <a:lnTo>
                        <a:pt x="65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32"/>
                <p:cNvSpPr/>
                <p:nvPr/>
              </p:nvSpPr>
              <p:spPr>
                <a:xfrm flipH="1">
                  <a:off x="-1574258" y="3193092"/>
                  <a:ext cx="85245" cy="82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2427" extrusionOk="0">
                      <a:moveTo>
                        <a:pt x="1279" y="371"/>
                      </a:moveTo>
                      <a:cubicBezTo>
                        <a:pt x="1294" y="371"/>
                        <a:pt x="1309" y="371"/>
                        <a:pt x="1324" y="372"/>
                      </a:cubicBezTo>
                      <a:cubicBezTo>
                        <a:pt x="1781" y="418"/>
                        <a:pt x="2123" y="806"/>
                        <a:pt x="2078" y="1262"/>
                      </a:cubicBezTo>
                      <a:cubicBezTo>
                        <a:pt x="2056" y="1704"/>
                        <a:pt x="1670" y="2039"/>
                        <a:pt x="1231" y="2039"/>
                      </a:cubicBezTo>
                      <a:cubicBezTo>
                        <a:pt x="1216" y="2039"/>
                        <a:pt x="1202" y="2039"/>
                        <a:pt x="1188" y="2038"/>
                      </a:cubicBezTo>
                      <a:cubicBezTo>
                        <a:pt x="731" y="2016"/>
                        <a:pt x="389" y="1605"/>
                        <a:pt x="434" y="1148"/>
                      </a:cubicBezTo>
                      <a:cubicBezTo>
                        <a:pt x="456" y="706"/>
                        <a:pt x="821" y="371"/>
                        <a:pt x="1279" y="371"/>
                      </a:cubicBezTo>
                      <a:close/>
                      <a:moveTo>
                        <a:pt x="1227" y="1"/>
                      </a:moveTo>
                      <a:cubicBezTo>
                        <a:pt x="615" y="1"/>
                        <a:pt x="89" y="483"/>
                        <a:pt x="46" y="1125"/>
                      </a:cubicBezTo>
                      <a:cubicBezTo>
                        <a:pt x="1" y="1787"/>
                        <a:pt x="503" y="2358"/>
                        <a:pt x="1165" y="2426"/>
                      </a:cubicBezTo>
                      <a:lnTo>
                        <a:pt x="1256" y="2426"/>
                      </a:lnTo>
                      <a:cubicBezTo>
                        <a:pt x="1895" y="2426"/>
                        <a:pt x="2420" y="1924"/>
                        <a:pt x="2466" y="1285"/>
                      </a:cubicBezTo>
                      <a:cubicBezTo>
                        <a:pt x="2511" y="623"/>
                        <a:pt x="2009" y="53"/>
                        <a:pt x="1347" y="7"/>
                      </a:cubicBezTo>
                      <a:cubicBezTo>
                        <a:pt x="1307" y="3"/>
                        <a:pt x="1266" y="1"/>
                        <a:pt x="1227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32"/>
                <p:cNvSpPr/>
                <p:nvPr/>
              </p:nvSpPr>
              <p:spPr>
                <a:xfrm flipH="1">
                  <a:off x="-1940620" y="3243655"/>
                  <a:ext cx="467081" cy="146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4" h="4315" extrusionOk="0">
                      <a:moveTo>
                        <a:pt x="13650" y="1"/>
                      </a:moveTo>
                      <a:lnTo>
                        <a:pt x="0" y="3949"/>
                      </a:lnTo>
                      <a:lnTo>
                        <a:pt x="91" y="4315"/>
                      </a:lnTo>
                      <a:lnTo>
                        <a:pt x="13764" y="366"/>
                      </a:lnTo>
                      <a:lnTo>
                        <a:pt x="13650" y="1"/>
                      </a:lnTo>
                      <a:close/>
                    </a:path>
                  </a:pathLst>
                </a:custGeom>
                <a:solidFill>
                  <a:srgbClr val="CEE5F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32"/>
                <p:cNvSpPr/>
                <p:nvPr/>
              </p:nvSpPr>
              <p:spPr>
                <a:xfrm flipH="1">
                  <a:off x="-2170665" y="3596850"/>
                  <a:ext cx="69736" cy="416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5" h="12259" extrusionOk="0">
                      <a:moveTo>
                        <a:pt x="2055" y="1"/>
                      </a:moveTo>
                      <a:lnTo>
                        <a:pt x="1" y="2694"/>
                      </a:lnTo>
                      <a:lnTo>
                        <a:pt x="1553" y="12258"/>
                      </a:lnTo>
                      <a:lnTo>
                        <a:pt x="2055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32"/>
                <p:cNvSpPr/>
                <p:nvPr/>
              </p:nvSpPr>
              <p:spPr>
                <a:xfrm flipH="1">
                  <a:off x="-2657124" y="4353805"/>
                  <a:ext cx="381124" cy="123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1" h="3625" extrusionOk="0">
                      <a:moveTo>
                        <a:pt x="6231" y="1"/>
                      </a:moveTo>
                      <a:cubicBezTo>
                        <a:pt x="2654" y="1"/>
                        <a:pt x="0" y="3624"/>
                        <a:pt x="0" y="3624"/>
                      </a:cubicBezTo>
                      <a:lnTo>
                        <a:pt x="11230" y="2597"/>
                      </a:lnTo>
                      <a:cubicBezTo>
                        <a:pt x="9485" y="673"/>
                        <a:pt x="7772" y="1"/>
                        <a:pt x="6231" y="1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32"/>
                <p:cNvSpPr/>
                <p:nvPr/>
              </p:nvSpPr>
              <p:spPr>
                <a:xfrm flipH="1">
                  <a:off x="-2722177" y="4118465"/>
                  <a:ext cx="644494" cy="745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2" h="21957" extrusionOk="0">
                      <a:moveTo>
                        <a:pt x="2885" y="0"/>
                      </a:moveTo>
                      <a:cubicBezTo>
                        <a:pt x="2336" y="0"/>
                        <a:pt x="1784" y="175"/>
                        <a:pt x="1325" y="539"/>
                      </a:cubicBezTo>
                      <a:cubicBezTo>
                        <a:pt x="206" y="1406"/>
                        <a:pt x="1" y="3027"/>
                        <a:pt x="891" y="4145"/>
                      </a:cubicBezTo>
                      <a:lnTo>
                        <a:pt x="14084" y="20968"/>
                      </a:lnTo>
                      <a:cubicBezTo>
                        <a:pt x="14586" y="21615"/>
                        <a:pt x="15341" y="21957"/>
                        <a:pt x="16100" y="21957"/>
                      </a:cubicBezTo>
                      <a:cubicBezTo>
                        <a:pt x="16652" y="21957"/>
                        <a:pt x="17206" y="21776"/>
                        <a:pt x="17668" y="21401"/>
                      </a:cubicBezTo>
                      <a:cubicBezTo>
                        <a:pt x="18786" y="20534"/>
                        <a:pt x="18992" y="18936"/>
                        <a:pt x="18101" y="17818"/>
                      </a:cubicBezTo>
                      <a:lnTo>
                        <a:pt x="4908" y="973"/>
                      </a:lnTo>
                      <a:cubicBezTo>
                        <a:pt x="4405" y="336"/>
                        <a:pt x="3647" y="0"/>
                        <a:pt x="28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32"/>
                <p:cNvSpPr/>
                <p:nvPr/>
              </p:nvSpPr>
              <p:spPr>
                <a:xfrm flipH="1">
                  <a:off x="-2367421" y="4104077"/>
                  <a:ext cx="315290" cy="286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8430" extrusionOk="0">
                      <a:moveTo>
                        <a:pt x="6205" y="0"/>
                      </a:moveTo>
                      <a:cubicBezTo>
                        <a:pt x="5962" y="0"/>
                        <a:pt x="5715" y="77"/>
                        <a:pt x="5502" y="233"/>
                      </a:cubicBezTo>
                      <a:lnTo>
                        <a:pt x="571" y="4113"/>
                      </a:lnTo>
                      <a:cubicBezTo>
                        <a:pt x="92" y="4478"/>
                        <a:pt x="1" y="5186"/>
                        <a:pt x="389" y="5665"/>
                      </a:cubicBezTo>
                      <a:lnTo>
                        <a:pt x="2215" y="7993"/>
                      </a:lnTo>
                      <a:cubicBezTo>
                        <a:pt x="2439" y="8284"/>
                        <a:pt x="2763" y="8429"/>
                        <a:pt x="3090" y="8429"/>
                      </a:cubicBezTo>
                      <a:cubicBezTo>
                        <a:pt x="3327" y="8429"/>
                        <a:pt x="3565" y="8352"/>
                        <a:pt x="3767" y="8199"/>
                      </a:cubicBezTo>
                      <a:lnTo>
                        <a:pt x="8720" y="4318"/>
                      </a:lnTo>
                      <a:cubicBezTo>
                        <a:pt x="9199" y="3930"/>
                        <a:pt x="9291" y="3246"/>
                        <a:pt x="8902" y="2766"/>
                      </a:cubicBezTo>
                      <a:lnTo>
                        <a:pt x="7076" y="415"/>
                      </a:lnTo>
                      <a:cubicBezTo>
                        <a:pt x="6854" y="140"/>
                        <a:pt x="6533" y="0"/>
                        <a:pt x="62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32"/>
                <p:cNvSpPr/>
                <p:nvPr/>
              </p:nvSpPr>
              <p:spPr>
                <a:xfrm flipH="1">
                  <a:off x="-2467325" y="3249661"/>
                  <a:ext cx="1232383" cy="1092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16" h="32207" extrusionOk="0">
                      <a:moveTo>
                        <a:pt x="18154" y="4423"/>
                      </a:moveTo>
                      <a:cubicBezTo>
                        <a:pt x="21618" y="4423"/>
                        <a:pt x="25047" y="5962"/>
                        <a:pt x="27346" y="8908"/>
                      </a:cubicBezTo>
                      <a:cubicBezTo>
                        <a:pt x="31317" y="13975"/>
                        <a:pt x="30427" y="21325"/>
                        <a:pt x="25360" y="25297"/>
                      </a:cubicBezTo>
                      <a:cubicBezTo>
                        <a:pt x="23227" y="26968"/>
                        <a:pt x="20690" y="27779"/>
                        <a:pt x="18170" y="27779"/>
                      </a:cubicBezTo>
                      <a:cubicBezTo>
                        <a:pt x="14704" y="27779"/>
                        <a:pt x="11271" y="26245"/>
                        <a:pt x="8971" y="23311"/>
                      </a:cubicBezTo>
                      <a:cubicBezTo>
                        <a:pt x="4977" y="18244"/>
                        <a:pt x="5867" y="10894"/>
                        <a:pt x="10957" y="6922"/>
                      </a:cubicBezTo>
                      <a:cubicBezTo>
                        <a:pt x="13092" y="5239"/>
                        <a:pt x="15632" y="4423"/>
                        <a:pt x="18154" y="4423"/>
                      </a:cubicBezTo>
                      <a:close/>
                      <a:moveTo>
                        <a:pt x="18151" y="1"/>
                      </a:moveTo>
                      <a:cubicBezTo>
                        <a:pt x="14675" y="1"/>
                        <a:pt x="11171" y="1122"/>
                        <a:pt x="8218" y="3430"/>
                      </a:cubicBezTo>
                      <a:cubicBezTo>
                        <a:pt x="1211" y="8931"/>
                        <a:pt x="1" y="19042"/>
                        <a:pt x="5479" y="26050"/>
                      </a:cubicBezTo>
                      <a:cubicBezTo>
                        <a:pt x="8662" y="30091"/>
                        <a:pt x="13388" y="32207"/>
                        <a:pt x="18163" y="32207"/>
                      </a:cubicBezTo>
                      <a:cubicBezTo>
                        <a:pt x="21642" y="32207"/>
                        <a:pt x="25146" y="31084"/>
                        <a:pt x="28099" y="28766"/>
                      </a:cubicBezTo>
                      <a:cubicBezTo>
                        <a:pt x="35083" y="23288"/>
                        <a:pt x="36316" y="13176"/>
                        <a:pt x="30815" y="6169"/>
                      </a:cubicBezTo>
                      <a:cubicBezTo>
                        <a:pt x="27645" y="2114"/>
                        <a:pt x="22924" y="1"/>
                        <a:pt x="1815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32"/>
                <p:cNvSpPr/>
                <p:nvPr/>
              </p:nvSpPr>
              <p:spPr>
                <a:xfrm flipH="1">
                  <a:off x="-2121120" y="3484186"/>
                  <a:ext cx="223903" cy="19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5843" extrusionOk="0">
                      <a:moveTo>
                        <a:pt x="3297" y="1"/>
                      </a:moveTo>
                      <a:cubicBezTo>
                        <a:pt x="2668" y="1"/>
                        <a:pt x="2035" y="205"/>
                        <a:pt x="1507" y="627"/>
                      </a:cubicBezTo>
                      <a:cubicBezTo>
                        <a:pt x="229" y="1609"/>
                        <a:pt x="1" y="3458"/>
                        <a:pt x="1005" y="4713"/>
                      </a:cubicBezTo>
                      <a:cubicBezTo>
                        <a:pt x="1574" y="5454"/>
                        <a:pt x="2434" y="5842"/>
                        <a:pt x="3301" y="5842"/>
                      </a:cubicBezTo>
                      <a:cubicBezTo>
                        <a:pt x="3930" y="5842"/>
                        <a:pt x="4563" y="5638"/>
                        <a:pt x="5091" y="5215"/>
                      </a:cubicBezTo>
                      <a:cubicBezTo>
                        <a:pt x="6369" y="4234"/>
                        <a:pt x="6597" y="2385"/>
                        <a:pt x="5593" y="1130"/>
                      </a:cubicBezTo>
                      <a:cubicBezTo>
                        <a:pt x="5024" y="389"/>
                        <a:pt x="4164" y="1"/>
                        <a:pt x="3297" y="1"/>
                      </a:cubicBezTo>
                      <a:close/>
                    </a:path>
                  </a:pathLst>
                </a:custGeom>
                <a:solidFill>
                  <a:srgbClr val="E7DFD8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32"/>
                <p:cNvSpPr/>
                <p:nvPr/>
              </p:nvSpPr>
              <p:spPr>
                <a:xfrm flipH="1">
                  <a:off x="-2894906" y="4442816"/>
                  <a:ext cx="815662" cy="499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36" h="14733" extrusionOk="0">
                      <a:moveTo>
                        <a:pt x="17108" y="1"/>
                      </a:moveTo>
                      <a:cubicBezTo>
                        <a:pt x="16953" y="1"/>
                        <a:pt x="16797" y="7"/>
                        <a:pt x="16640" y="20"/>
                      </a:cubicBezTo>
                      <a:cubicBezTo>
                        <a:pt x="12783" y="339"/>
                        <a:pt x="8012" y="727"/>
                        <a:pt x="6186" y="864"/>
                      </a:cubicBezTo>
                      <a:cubicBezTo>
                        <a:pt x="4497" y="979"/>
                        <a:pt x="2831" y="1504"/>
                        <a:pt x="1621" y="1983"/>
                      </a:cubicBezTo>
                      <a:cubicBezTo>
                        <a:pt x="548" y="2394"/>
                        <a:pt x="1" y="3558"/>
                        <a:pt x="366" y="4653"/>
                      </a:cubicBezTo>
                      <a:cubicBezTo>
                        <a:pt x="619" y="5341"/>
                        <a:pt x="1304" y="5771"/>
                        <a:pt x="2009" y="5771"/>
                      </a:cubicBezTo>
                      <a:cubicBezTo>
                        <a:pt x="2143" y="5771"/>
                        <a:pt x="2278" y="5755"/>
                        <a:pt x="2411" y="5723"/>
                      </a:cubicBezTo>
                      <a:lnTo>
                        <a:pt x="2411" y="5723"/>
                      </a:lnTo>
                      <a:lnTo>
                        <a:pt x="2009" y="5863"/>
                      </a:lnTo>
                      <a:cubicBezTo>
                        <a:pt x="1050" y="6206"/>
                        <a:pt x="548" y="7255"/>
                        <a:pt x="868" y="8214"/>
                      </a:cubicBezTo>
                      <a:lnTo>
                        <a:pt x="982" y="8488"/>
                      </a:lnTo>
                      <a:cubicBezTo>
                        <a:pt x="1235" y="9247"/>
                        <a:pt x="1931" y="9705"/>
                        <a:pt x="2674" y="9705"/>
                      </a:cubicBezTo>
                      <a:cubicBezTo>
                        <a:pt x="2870" y="9705"/>
                        <a:pt x="3069" y="9673"/>
                        <a:pt x="3265" y="9606"/>
                      </a:cubicBezTo>
                      <a:lnTo>
                        <a:pt x="3961" y="9363"/>
                      </a:lnTo>
                      <a:lnTo>
                        <a:pt x="3961" y="9363"/>
                      </a:lnTo>
                      <a:cubicBezTo>
                        <a:pt x="3237" y="9667"/>
                        <a:pt x="2863" y="10501"/>
                        <a:pt x="3128" y="11250"/>
                      </a:cubicBezTo>
                      <a:lnTo>
                        <a:pt x="3196" y="11478"/>
                      </a:lnTo>
                      <a:cubicBezTo>
                        <a:pt x="3485" y="12326"/>
                        <a:pt x="4273" y="12846"/>
                        <a:pt x="5121" y="12846"/>
                      </a:cubicBezTo>
                      <a:cubicBezTo>
                        <a:pt x="5345" y="12846"/>
                        <a:pt x="5574" y="12810"/>
                        <a:pt x="5798" y="12734"/>
                      </a:cubicBezTo>
                      <a:lnTo>
                        <a:pt x="7327" y="12209"/>
                      </a:lnTo>
                      <a:lnTo>
                        <a:pt x="6734" y="12414"/>
                      </a:lnTo>
                      <a:cubicBezTo>
                        <a:pt x="6414" y="12528"/>
                        <a:pt x="6209" y="12870"/>
                        <a:pt x="6323" y="13213"/>
                      </a:cubicBezTo>
                      <a:cubicBezTo>
                        <a:pt x="6648" y="14151"/>
                        <a:pt x="7514" y="14732"/>
                        <a:pt x="8438" y="14732"/>
                      </a:cubicBezTo>
                      <a:cubicBezTo>
                        <a:pt x="8683" y="14732"/>
                        <a:pt x="8932" y="14691"/>
                        <a:pt x="9176" y="14605"/>
                      </a:cubicBezTo>
                      <a:lnTo>
                        <a:pt x="24036" y="13144"/>
                      </a:lnTo>
                      <a:lnTo>
                        <a:pt x="22712" y="5064"/>
                      </a:lnTo>
                      <a:cubicBezTo>
                        <a:pt x="22409" y="2163"/>
                        <a:pt x="19969" y="1"/>
                        <a:pt x="17108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32"/>
                <p:cNvSpPr/>
                <p:nvPr/>
              </p:nvSpPr>
              <p:spPr>
                <a:xfrm flipH="1">
                  <a:off x="-2255096" y="4596949"/>
                  <a:ext cx="123184" cy="59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" h="1764" extrusionOk="0">
                      <a:moveTo>
                        <a:pt x="3182" y="0"/>
                      </a:moveTo>
                      <a:cubicBezTo>
                        <a:pt x="3141" y="0"/>
                        <a:pt x="3100" y="7"/>
                        <a:pt x="3059" y="20"/>
                      </a:cubicBezTo>
                      <a:lnTo>
                        <a:pt x="320" y="1002"/>
                      </a:lnTo>
                      <a:cubicBezTo>
                        <a:pt x="115" y="1047"/>
                        <a:pt x="1" y="1298"/>
                        <a:pt x="92" y="1504"/>
                      </a:cubicBezTo>
                      <a:cubicBezTo>
                        <a:pt x="144" y="1660"/>
                        <a:pt x="289" y="1764"/>
                        <a:pt x="446" y="1764"/>
                      </a:cubicBezTo>
                      <a:cubicBezTo>
                        <a:pt x="495" y="1764"/>
                        <a:pt x="545" y="1754"/>
                        <a:pt x="594" y="1732"/>
                      </a:cubicBezTo>
                      <a:lnTo>
                        <a:pt x="3310" y="773"/>
                      </a:lnTo>
                      <a:lnTo>
                        <a:pt x="3333" y="773"/>
                      </a:lnTo>
                      <a:cubicBezTo>
                        <a:pt x="3539" y="705"/>
                        <a:pt x="3630" y="477"/>
                        <a:pt x="3561" y="271"/>
                      </a:cubicBezTo>
                      <a:cubicBezTo>
                        <a:pt x="3506" y="106"/>
                        <a:pt x="3348" y="0"/>
                        <a:pt x="31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32"/>
                <p:cNvSpPr/>
                <p:nvPr/>
              </p:nvSpPr>
              <p:spPr>
                <a:xfrm flipH="1">
                  <a:off x="-2321710" y="4710597"/>
                  <a:ext cx="144869" cy="73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9" h="2172" extrusionOk="0">
                      <a:moveTo>
                        <a:pt x="3831" y="1"/>
                      </a:moveTo>
                      <a:cubicBezTo>
                        <a:pt x="3780" y="1"/>
                        <a:pt x="3727" y="9"/>
                        <a:pt x="3675" y="26"/>
                      </a:cubicBezTo>
                      <a:lnTo>
                        <a:pt x="297" y="1396"/>
                      </a:lnTo>
                      <a:cubicBezTo>
                        <a:pt x="92" y="1487"/>
                        <a:pt x="0" y="1715"/>
                        <a:pt x="69" y="1921"/>
                      </a:cubicBezTo>
                      <a:cubicBezTo>
                        <a:pt x="140" y="2081"/>
                        <a:pt x="294" y="2172"/>
                        <a:pt x="456" y="2172"/>
                      </a:cubicBezTo>
                      <a:cubicBezTo>
                        <a:pt x="502" y="2172"/>
                        <a:pt x="548" y="2164"/>
                        <a:pt x="594" y="2149"/>
                      </a:cubicBezTo>
                      <a:lnTo>
                        <a:pt x="3972" y="757"/>
                      </a:lnTo>
                      <a:cubicBezTo>
                        <a:pt x="4178" y="666"/>
                        <a:pt x="4269" y="437"/>
                        <a:pt x="4200" y="232"/>
                      </a:cubicBezTo>
                      <a:cubicBezTo>
                        <a:pt x="4132" y="78"/>
                        <a:pt x="3986" y="1"/>
                        <a:pt x="38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32"/>
                <p:cNvSpPr/>
                <p:nvPr/>
              </p:nvSpPr>
              <p:spPr>
                <a:xfrm flipH="1">
                  <a:off x="-2394535" y="4821565"/>
                  <a:ext cx="117008" cy="57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48" h="1707" extrusionOk="0">
                      <a:moveTo>
                        <a:pt x="3000" y="1"/>
                      </a:moveTo>
                      <a:cubicBezTo>
                        <a:pt x="2959" y="1"/>
                        <a:pt x="2917" y="7"/>
                        <a:pt x="2877" y="20"/>
                      </a:cubicBezTo>
                      <a:lnTo>
                        <a:pt x="320" y="933"/>
                      </a:lnTo>
                      <a:cubicBezTo>
                        <a:pt x="92" y="979"/>
                        <a:pt x="1" y="1230"/>
                        <a:pt x="69" y="1436"/>
                      </a:cubicBezTo>
                      <a:cubicBezTo>
                        <a:pt x="124" y="1601"/>
                        <a:pt x="282" y="1707"/>
                        <a:pt x="449" y="1707"/>
                      </a:cubicBezTo>
                      <a:cubicBezTo>
                        <a:pt x="490" y="1707"/>
                        <a:pt x="531" y="1700"/>
                        <a:pt x="571" y="1687"/>
                      </a:cubicBezTo>
                      <a:lnTo>
                        <a:pt x="3128" y="774"/>
                      </a:lnTo>
                      <a:lnTo>
                        <a:pt x="3151" y="774"/>
                      </a:lnTo>
                      <a:cubicBezTo>
                        <a:pt x="3356" y="682"/>
                        <a:pt x="3447" y="477"/>
                        <a:pt x="3379" y="272"/>
                      </a:cubicBezTo>
                      <a:cubicBezTo>
                        <a:pt x="3324" y="107"/>
                        <a:pt x="3166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32"/>
                <p:cNvSpPr/>
                <p:nvPr/>
              </p:nvSpPr>
              <p:spPr>
                <a:xfrm flipH="1">
                  <a:off x="-2686545" y="4448110"/>
                  <a:ext cx="436879" cy="24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4" h="732" extrusionOk="0">
                      <a:moveTo>
                        <a:pt x="0" y="731"/>
                      </a:moveTo>
                      <a:lnTo>
                        <a:pt x="12874" y="1"/>
                      </a:lnTo>
                    </a:path>
                  </a:pathLst>
                </a:custGeom>
                <a:solidFill>
                  <a:srgbClr val="FEA4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32"/>
                <p:cNvSpPr/>
                <p:nvPr/>
              </p:nvSpPr>
              <p:spPr>
                <a:xfrm flipH="1">
                  <a:off x="-3362768" y="3995010"/>
                  <a:ext cx="548457" cy="553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2" h="16321" extrusionOk="0">
                      <a:moveTo>
                        <a:pt x="11619" y="0"/>
                      </a:moveTo>
                      <a:lnTo>
                        <a:pt x="14198" y="7441"/>
                      </a:lnTo>
                      <a:lnTo>
                        <a:pt x="1872" y="10705"/>
                      </a:lnTo>
                      <a:cubicBezTo>
                        <a:pt x="708" y="11002"/>
                        <a:pt x="1" y="12143"/>
                        <a:pt x="229" y="13307"/>
                      </a:cubicBezTo>
                      <a:lnTo>
                        <a:pt x="845" y="16320"/>
                      </a:lnTo>
                      <a:lnTo>
                        <a:pt x="845" y="13239"/>
                      </a:lnTo>
                      <a:cubicBezTo>
                        <a:pt x="845" y="12371"/>
                        <a:pt x="1439" y="11641"/>
                        <a:pt x="2283" y="11436"/>
                      </a:cubicBezTo>
                      <a:lnTo>
                        <a:pt x="16161" y="8377"/>
                      </a:lnTo>
                      <a:lnTo>
                        <a:pt x="11619" y="0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32"/>
                <p:cNvSpPr/>
                <p:nvPr/>
              </p:nvSpPr>
              <p:spPr>
                <a:xfrm flipH="1">
                  <a:off x="-3561050" y="4833849"/>
                  <a:ext cx="636756" cy="109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64" h="3220" extrusionOk="0">
                      <a:moveTo>
                        <a:pt x="18558" y="1"/>
                      </a:moveTo>
                      <a:lnTo>
                        <a:pt x="1" y="2557"/>
                      </a:lnTo>
                      <a:lnTo>
                        <a:pt x="18763" y="3219"/>
                      </a:lnTo>
                      <a:lnTo>
                        <a:pt x="18763" y="3219"/>
                      </a:lnTo>
                      <a:lnTo>
                        <a:pt x="18558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32"/>
                <p:cNvSpPr/>
                <p:nvPr/>
              </p:nvSpPr>
              <p:spPr>
                <a:xfrm flipH="1">
                  <a:off x="-3050600" y="4781080"/>
                  <a:ext cx="87552" cy="82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424" extrusionOk="0">
                      <a:moveTo>
                        <a:pt x="1294" y="375"/>
                      </a:moveTo>
                      <a:cubicBezTo>
                        <a:pt x="1348" y="375"/>
                        <a:pt x="1404" y="380"/>
                        <a:pt x="1461" y="392"/>
                      </a:cubicBezTo>
                      <a:cubicBezTo>
                        <a:pt x="1689" y="437"/>
                        <a:pt x="1872" y="551"/>
                        <a:pt x="2009" y="734"/>
                      </a:cubicBezTo>
                      <a:cubicBezTo>
                        <a:pt x="2123" y="917"/>
                        <a:pt x="2169" y="1145"/>
                        <a:pt x="2146" y="1350"/>
                      </a:cubicBezTo>
                      <a:cubicBezTo>
                        <a:pt x="2063" y="1763"/>
                        <a:pt x="1701" y="2045"/>
                        <a:pt x="1312" y="2045"/>
                      </a:cubicBezTo>
                      <a:cubicBezTo>
                        <a:pt x="1271" y="2045"/>
                        <a:pt x="1229" y="2042"/>
                        <a:pt x="1187" y="2035"/>
                      </a:cubicBezTo>
                      <a:cubicBezTo>
                        <a:pt x="959" y="1989"/>
                        <a:pt x="776" y="1875"/>
                        <a:pt x="639" y="1693"/>
                      </a:cubicBezTo>
                      <a:cubicBezTo>
                        <a:pt x="502" y="1510"/>
                        <a:pt x="457" y="1282"/>
                        <a:pt x="502" y="1076"/>
                      </a:cubicBezTo>
                      <a:cubicBezTo>
                        <a:pt x="525" y="848"/>
                        <a:pt x="662" y="666"/>
                        <a:pt x="845" y="529"/>
                      </a:cubicBezTo>
                      <a:cubicBezTo>
                        <a:pt x="982" y="426"/>
                        <a:pt x="1131" y="375"/>
                        <a:pt x="1294" y="375"/>
                      </a:cubicBezTo>
                      <a:close/>
                      <a:moveTo>
                        <a:pt x="1285" y="0"/>
                      </a:moveTo>
                      <a:cubicBezTo>
                        <a:pt x="1050" y="0"/>
                        <a:pt x="820" y="73"/>
                        <a:pt x="616" y="209"/>
                      </a:cubicBezTo>
                      <a:cubicBezTo>
                        <a:pt x="365" y="415"/>
                        <a:pt x="183" y="688"/>
                        <a:pt x="114" y="1008"/>
                      </a:cubicBezTo>
                      <a:cubicBezTo>
                        <a:pt x="0" y="1670"/>
                        <a:pt x="457" y="2286"/>
                        <a:pt x="1119" y="2400"/>
                      </a:cubicBezTo>
                      <a:cubicBezTo>
                        <a:pt x="1187" y="2423"/>
                        <a:pt x="1256" y="2423"/>
                        <a:pt x="1324" y="2423"/>
                      </a:cubicBezTo>
                      <a:cubicBezTo>
                        <a:pt x="1895" y="2423"/>
                        <a:pt x="2420" y="2012"/>
                        <a:pt x="2511" y="1419"/>
                      </a:cubicBezTo>
                      <a:cubicBezTo>
                        <a:pt x="2579" y="1099"/>
                        <a:pt x="2488" y="780"/>
                        <a:pt x="2306" y="506"/>
                      </a:cubicBezTo>
                      <a:cubicBezTo>
                        <a:pt x="2123" y="255"/>
                        <a:pt x="1849" y="72"/>
                        <a:pt x="1529" y="27"/>
                      </a:cubicBezTo>
                      <a:cubicBezTo>
                        <a:pt x="1448" y="9"/>
                        <a:pt x="1366" y="0"/>
                        <a:pt x="1285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32"/>
                <p:cNvSpPr/>
                <p:nvPr/>
              </p:nvSpPr>
              <p:spPr>
                <a:xfrm flipH="1">
                  <a:off x="-3157495" y="4417127"/>
                  <a:ext cx="99192" cy="477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14084" extrusionOk="0">
                      <a:moveTo>
                        <a:pt x="366" y="1"/>
                      </a:moveTo>
                      <a:lnTo>
                        <a:pt x="1" y="69"/>
                      </a:lnTo>
                      <a:lnTo>
                        <a:pt x="2557" y="14084"/>
                      </a:lnTo>
                      <a:lnTo>
                        <a:pt x="2922" y="1401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32"/>
                <p:cNvSpPr/>
                <p:nvPr/>
              </p:nvSpPr>
              <p:spPr>
                <a:xfrm rot="440038" flipH="1">
                  <a:off x="-2791521" y="3204501"/>
                  <a:ext cx="205942" cy="5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5" h="1372" extrusionOk="0">
                      <a:moveTo>
                        <a:pt x="5266" y="1"/>
                      </a:moveTo>
                      <a:cubicBezTo>
                        <a:pt x="4220" y="470"/>
                        <a:pt x="3174" y="758"/>
                        <a:pt x="1948" y="758"/>
                      </a:cubicBezTo>
                      <a:cubicBezTo>
                        <a:pt x="1371" y="758"/>
                        <a:pt x="758" y="614"/>
                        <a:pt x="145" y="470"/>
                      </a:cubicBezTo>
                      <a:lnTo>
                        <a:pt x="0" y="1047"/>
                      </a:lnTo>
                      <a:cubicBezTo>
                        <a:pt x="758" y="1227"/>
                        <a:pt x="1371" y="1371"/>
                        <a:pt x="1948" y="1371"/>
                      </a:cubicBezTo>
                      <a:cubicBezTo>
                        <a:pt x="3319" y="1371"/>
                        <a:pt x="4509" y="1047"/>
                        <a:pt x="5555" y="470"/>
                      </a:cubicBezTo>
                      <a:lnTo>
                        <a:pt x="5266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32"/>
                <p:cNvSpPr/>
                <p:nvPr/>
              </p:nvSpPr>
              <p:spPr>
                <a:xfrm>
                  <a:off x="-2722187" y="2722549"/>
                  <a:ext cx="52216" cy="52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6" h="2006" extrusionOk="0">
                      <a:moveTo>
                        <a:pt x="1003" y="0"/>
                      </a:moveTo>
                      <a:cubicBezTo>
                        <a:pt x="451" y="0"/>
                        <a:pt x="0" y="451"/>
                        <a:pt x="0" y="1003"/>
                      </a:cubicBezTo>
                      <a:cubicBezTo>
                        <a:pt x="0" y="1554"/>
                        <a:pt x="451" y="2005"/>
                        <a:pt x="1003" y="2005"/>
                      </a:cubicBezTo>
                      <a:cubicBezTo>
                        <a:pt x="1554" y="2005"/>
                        <a:pt x="2005" y="1554"/>
                        <a:pt x="2005" y="1003"/>
                      </a:cubicBezTo>
                      <a:cubicBezTo>
                        <a:pt x="2005" y="451"/>
                        <a:pt x="1554" y="0"/>
                        <a:pt x="1003" y="0"/>
                      </a:cubicBezTo>
                      <a:close/>
                    </a:path>
                  </a:pathLst>
                </a:custGeom>
                <a:solidFill>
                  <a:srgbClr val="46160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32"/>
                <p:cNvSpPr/>
                <p:nvPr/>
              </p:nvSpPr>
              <p:spPr>
                <a:xfrm>
                  <a:off x="-2467329" y="2694436"/>
                  <a:ext cx="51565" cy="52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2006" extrusionOk="0">
                      <a:moveTo>
                        <a:pt x="1003" y="0"/>
                      </a:moveTo>
                      <a:cubicBezTo>
                        <a:pt x="451" y="0"/>
                        <a:pt x="0" y="451"/>
                        <a:pt x="0" y="1003"/>
                      </a:cubicBezTo>
                      <a:cubicBezTo>
                        <a:pt x="0" y="1554"/>
                        <a:pt x="451" y="2005"/>
                        <a:pt x="1003" y="2005"/>
                      </a:cubicBezTo>
                      <a:cubicBezTo>
                        <a:pt x="1554" y="2005"/>
                        <a:pt x="1980" y="1554"/>
                        <a:pt x="1980" y="1003"/>
                      </a:cubicBezTo>
                      <a:cubicBezTo>
                        <a:pt x="1980" y="451"/>
                        <a:pt x="1554" y="0"/>
                        <a:pt x="1003" y="0"/>
                      </a:cubicBezTo>
                      <a:close/>
                    </a:path>
                  </a:pathLst>
                </a:custGeom>
                <a:solidFill>
                  <a:srgbClr val="46160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32"/>
                <p:cNvSpPr/>
                <p:nvPr/>
              </p:nvSpPr>
              <p:spPr>
                <a:xfrm>
                  <a:off x="-2669969" y="2949337"/>
                  <a:ext cx="114194" cy="47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1844" extrusionOk="0">
                      <a:moveTo>
                        <a:pt x="803" y="1"/>
                      </a:moveTo>
                      <a:lnTo>
                        <a:pt x="1" y="602"/>
                      </a:lnTo>
                      <a:cubicBezTo>
                        <a:pt x="477" y="1254"/>
                        <a:pt x="1254" y="1730"/>
                        <a:pt x="2081" y="1830"/>
                      </a:cubicBezTo>
                      <a:cubicBezTo>
                        <a:pt x="2177" y="1839"/>
                        <a:pt x="2274" y="1843"/>
                        <a:pt x="2370" y="1843"/>
                      </a:cubicBezTo>
                      <a:cubicBezTo>
                        <a:pt x="3103" y="1843"/>
                        <a:pt x="3833" y="1593"/>
                        <a:pt x="4387" y="1128"/>
                      </a:cubicBezTo>
                      <a:lnTo>
                        <a:pt x="3760" y="351"/>
                      </a:lnTo>
                      <a:cubicBezTo>
                        <a:pt x="3382" y="663"/>
                        <a:pt x="2885" y="836"/>
                        <a:pt x="2393" y="836"/>
                      </a:cubicBezTo>
                      <a:cubicBezTo>
                        <a:pt x="2331" y="836"/>
                        <a:pt x="2268" y="833"/>
                        <a:pt x="2206" y="828"/>
                      </a:cubicBezTo>
                      <a:cubicBezTo>
                        <a:pt x="1655" y="752"/>
                        <a:pt x="1128" y="452"/>
                        <a:pt x="8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32"/>
                <p:cNvSpPr/>
                <p:nvPr/>
              </p:nvSpPr>
              <p:spPr>
                <a:xfrm flipH="1">
                  <a:off x="-2357818" y="3353895"/>
                  <a:ext cx="1005267" cy="893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68" h="49922" extrusionOk="0">
                      <a:moveTo>
                        <a:pt x="27438" y="2886"/>
                      </a:moveTo>
                      <a:cubicBezTo>
                        <a:pt x="33899" y="2886"/>
                        <a:pt x="40360" y="5772"/>
                        <a:pt x="44882" y="11329"/>
                      </a:cubicBezTo>
                      <a:cubicBezTo>
                        <a:pt x="47898" y="15464"/>
                        <a:pt x="49534" y="20115"/>
                        <a:pt x="49534" y="24983"/>
                      </a:cubicBezTo>
                      <a:cubicBezTo>
                        <a:pt x="49534" y="31444"/>
                        <a:pt x="46648" y="37905"/>
                        <a:pt x="41092" y="42384"/>
                      </a:cubicBezTo>
                      <a:cubicBezTo>
                        <a:pt x="36957" y="45442"/>
                        <a:pt x="32133" y="47036"/>
                        <a:pt x="27438" y="47036"/>
                      </a:cubicBezTo>
                      <a:cubicBezTo>
                        <a:pt x="20977" y="47036"/>
                        <a:pt x="14344" y="44150"/>
                        <a:pt x="10036" y="38594"/>
                      </a:cubicBezTo>
                      <a:cubicBezTo>
                        <a:pt x="6978" y="34459"/>
                        <a:pt x="5385" y="29807"/>
                        <a:pt x="5385" y="24983"/>
                      </a:cubicBezTo>
                      <a:cubicBezTo>
                        <a:pt x="5385" y="18522"/>
                        <a:pt x="8270" y="12061"/>
                        <a:pt x="13827" y="7538"/>
                      </a:cubicBezTo>
                      <a:cubicBezTo>
                        <a:pt x="17962" y="4523"/>
                        <a:pt x="22614" y="2886"/>
                        <a:pt x="27438" y="2886"/>
                      </a:cubicBezTo>
                      <a:close/>
                      <a:moveTo>
                        <a:pt x="27998" y="0"/>
                      </a:moveTo>
                      <a:cubicBezTo>
                        <a:pt x="22614" y="0"/>
                        <a:pt x="17230" y="1809"/>
                        <a:pt x="12578" y="5384"/>
                      </a:cubicBezTo>
                      <a:cubicBezTo>
                        <a:pt x="1809" y="13827"/>
                        <a:pt x="0" y="29462"/>
                        <a:pt x="8443" y="40403"/>
                      </a:cubicBezTo>
                      <a:cubicBezTo>
                        <a:pt x="13267" y="46691"/>
                        <a:pt x="20632" y="49922"/>
                        <a:pt x="27998" y="49922"/>
                      </a:cubicBezTo>
                      <a:cubicBezTo>
                        <a:pt x="33382" y="49922"/>
                        <a:pt x="38766" y="48113"/>
                        <a:pt x="43418" y="44538"/>
                      </a:cubicBezTo>
                      <a:cubicBezTo>
                        <a:pt x="54186" y="36096"/>
                        <a:pt x="56168" y="20460"/>
                        <a:pt x="47553" y="9519"/>
                      </a:cubicBezTo>
                      <a:cubicBezTo>
                        <a:pt x="42729" y="3231"/>
                        <a:pt x="35363" y="0"/>
                        <a:pt x="2799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905668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Google Shape;659;p29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/>
            <a:r>
              <a:rPr lang="en-US" sz="3200" dirty="0"/>
              <a:t>CAUSES OF FALSE POSITIVE HIV RESULT</a:t>
            </a:r>
            <a:endParaRPr sz="3200" dirty="0"/>
          </a:p>
        </p:txBody>
      </p:sp>
      <p:grpSp>
        <p:nvGrpSpPr>
          <p:cNvPr id="4" name="Google Shape;4271;p52"/>
          <p:cNvGrpSpPr/>
          <p:nvPr/>
        </p:nvGrpSpPr>
        <p:grpSpPr>
          <a:xfrm flipH="1">
            <a:off x="94665" y="1633591"/>
            <a:ext cx="3858662" cy="3434452"/>
            <a:chOff x="4571956" y="841441"/>
            <a:chExt cx="3858662" cy="3759686"/>
          </a:xfrm>
        </p:grpSpPr>
        <p:grpSp>
          <p:nvGrpSpPr>
            <p:cNvPr id="5" name="Google Shape;4272;p52"/>
            <p:cNvGrpSpPr/>
            <p:nvPr/>
          </p:nvGrpSpPr>
          <p:grpSpPr>
            <a:xfrm>
              <a:off x="4571956" y="841441"/>
              <a:ext cx="3858662" cy="3759686"/>
              <a:chOff x="1677200" y="764325"/>
              <a:chExt cx="4399825" cy="4094625"/>
            </a:xfrm>
          </p:grpSpPr>
          <p:sp>
            <p:nvSpPr>
              <p:cNvPr id="26" name="Google Shape;4273;p52"/>
              <p:cNvSpPr/>
              <p:nvPr/>
            </p:nvSpPr>
            <p:spPr>
              <a:xfrm>
                <a:off x="5130500" y="2918975"/>
                <a:ext cx="352775" cy="490600"/>
              </a:xfrm>
              <a:custGeom>
                <a:avLst/>
                <a:gdLst/>
                <a:ahLst/>
                <a:cxnLst/>
                <a:rect l="l" t="t" r="r" b="b"/>
                <a:pathLst>
                  <a:path w="14111" h="19624" extrusionOk="0">
                    <a:moveTo>
                      <a:pt x="1148" y="1"/>
                    </a:moveTo>
                    <a:cubicBezTo>
                      <a:pt x="1013" y="1"/>
                      <a:pt x="875" y="61"/>
                      <a:pt x="734" y="210"/>
                    </a:cubicBezTo>
                    <a:cubicBezTo>
                      <a:pt x="1" y="943"/>
                      <a:pt x="734" y="3912"/>
                      <a:pt x="935" y="4713"/>
                    </a:cubicBezTo>
                    <a:cubicBezTo>
                      <a:pt x="1402" y="6714"/>
                      <a:pt x="2336" y="8582"/>
                      <a:pt x="3636" y="10183"/>
                    </a:cubicBezTo>
                    <a:cubicBezTo>
                      <a:pt x="6338" y="13519"/>
                      <a:pt x="10842" y="14820"/>
                      <a:pt x="13577" y="18089"/>
                    </a:cubicBezTo>
                    <a:cubicBezTo>
                      <a:pt x="13744" y="18556"/>
                      <a:pt x="13910" y="19056"/>
                      <a:pt x="14077" y="19557"/>
                    </a:cubicBezTo>
                    <a:cubicBezTo>
                      <a:pt x="14077" y="19557"/>
                      <a:pt x="14077" y="19590"/>
                      <a:pt x="14077" y="19590"/>
                    </a:cubicBezTo>
                    <a:cubicBezTo>
                      <a:pt x="14077" y="19623"/>
                      <a:pt x="14111" y="19623"/>
                      <a:pt x="14111" y="19623"/>
                    </a:cubicBezTo>
                    <a:lnTo>
                      <a:pt x="14111" y="19423"/>
                    </a:lnTo>
                    <a:cubicBezTo>
                      <a:pt x="14111" y="19290"/>
                      <a:pt x="14077" y="19190"/>
                      <a:pt x="14077" y="19090"/>
                    </a:cubicBezTo>
                    <a:cubicBezTo>
                      <a:pt x="14044" y="18956"/>
                      <a:pt x="14044" y="18756"/>
                      <a:pt x="14011" y="18589"/>
                    </a:cubicBezTo>
                    <a:lnTo>
                      <a:pt x="14011" y="18489"/>
                    </a:lnTo>
                    <a:cubicBezTo>
                      <a:pt x="13177" y="13986"/>
                      <a:pt x="9507" y="10584"/>
                      <a:pt x="6639" y="7181"/>
                    </a:cubicBezTo>
                    <a:cubicBezTo>
                      <a:pt x="5004" y="5247"/>
                      <a:pt x="3870" y="2978"/>
                      <a:pt x="2302" y="1010"/>
                    </a:cubicBezTo>
                    <a:cubicBezTo>
                      <a:pt x="1995" y="652"/>
                      <a:pt x="1591" y="1"/>
                      <a:pt x="1148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4274;p52"/>
              <p:cNvSpPr/>
              <p:nvPr/>
            </p:nvSpPr>
            <p:spPr>
              <a:xfrm>
                <a:off x="5183050" y="3025000"/>
                <a:ext cx="302725" cy="383750"/>
              </a:xfrm>
              <a:custGeom>
                <a:avLst/>
                <a:gdLst/>
                <a:ahLst/>
                <a:cxnLst/>
                <a:rect l="l" t="t" r="r" b="b"/>
                <a:pathLst>
                  <a:path w="12109" h="15350" extrusionOk="0">
                    <a:moveTo>
                      <a:pt x="827" y="336"/>
                    </a:moveTo>
                    <a:cubicBezTo>
                      <a:pt x="1173" y="336"/>
                      <a:pt x="1906" y="1543"/>
                      <a:pt x="2068" y="1673"/>
                    </a:cubicBezTo>
                    <a:lnTo>
                      <a:pt x="3736" y="3507"/>
                    </a:lnTo>
                    <a:cubicBezTo>
                      <a:pt x="4904" y="4742"/>
                      <a:pt x="6071" y="6009"/>
                      <a:pt x="7239" y="7277"/>
                    </a:cubicBezTo>
                    <a:cubicBezTo>
                      <a:pt x="8706" y="8811"/>
                      <a:pt x="9940" y="10512"/>
                      <a:pt x="10908" y="12380"/>
                    </a:cubicBezTo>
                    <a:cubicBezTo>
                      <a:pt x="8373" y="8611"/>
                      <a:pt x="2802" y="6976"/>
                      <a:pt x="1067" y="2540"/>
                    </a:cubicBezTo>
                    <a:cubicBezTo>
                      <a:pt x="967" y="2273"/>
                      <a:pt x="300" y="405"/>
                      <a:pt x="801" y="338"/>
                    </a:cubicBezTo>
                    <a:cubicBezTo>
                      <a:pt x="809" y="337"/>
                      <a:pt x="818" y="336"/>
                      <a:pt x="827" y="336"/>
                    </a:cubicBezTo>
                    <a:close/>
                    <a:moveTo>
                      <a:pt x="743" y="1"/>
                    </a:moveTo>
                    <a:cubicBezTo>
                      <a:pt x="667" y="1"/>
                      <a:pt x="596" y="32"/>
                      <a:pt x="534" y="105"/>
                    </a:cubicBezTo>
                    <a:cubicBezTo>
                      <a:pt x="0" y="705"/>
                      <a:pt x="967" y="2807"/>
                      <a:pt x="1234" y="3341"/>
                    </a:cubicBezTo>
                    <a:cubicBezTo>
                      <a:pt x="3636" y="7910"/>
                      <a:pt x="10074" y="9445"/>
                      <a:pt x="11742" y="14448"/>
                    </a:cubicBezTo>
                    <a:lnTo>
                      <a:pt x="11875" y="14882"/>
                    </a:lnTo>
                    <a:cubicBezTo>
                      <a:pt x="11909" y="14982"/>
                      <a:pt x="11909" y="15082"/>
                      <a:pt x="11942" y="15182"/>
                    </a:cubicBezTo>
                    <a:cubicBezTo>
                      <a:pt x="11942" y="15216"/>
                      <a:pt x="11942" y="15249"/>
                      <a:pt x="11975" y="15316"/>
                    </a:cubicBezTo>
                    <a:cubicBezTo>
                      <a:pt x="11975" y="15349"/>
                      <a:pt x="12009" y="15349"/>
                      <a:pt x="12042" y="15349"/>
                    </a:cubicBezTo>
                    <a:lnTo>
                      <a:pt x="12075" y="15349"/>
                    </a:lnTo>
                    <a:cubicBezTo>
                      <a:pt x="12075" y="15349"/>
                      <a:pt x="12109" y="15316"/>
                      <a:pt x="12109" y="15316"/>
                    </a:cubicBezTo>
                    <a:cubicBezTo>
                      <a:pt x="12075" y="15149"/>
                      <a:pt x="12042" y="14982"/>
                      <a:pt x="12009" y="14815"/>
                    </a:cubicBezTo>
                    <a:cubicBezTo>
                      <a:pt x="11909" y="14448"/>
                      <a:pt x="11808" y="14048"/>
                      <a:pt x="11642" y="13715"/>
                    </a:cubicBezTo>
                    <a:cubicBezTo>
                      <a:pt x="10874" y="11480"/>
                      <a:pt x="9607" y="9478"/>
                      <a:pt x="8006" y="7777"/>
                    </a:cubicBezTo>
                    <a:cubicBezTo>
                      <a:pt x="6004" y="5542"/>
                      <a:pt x="3903" y="3474"/>
                      <a:pt x="1935" y="1172"/>
                    </a:cubicBezTo>
                    <a:cubicBezTo>
                      <a:pt x="1710" y="919"/>
                      <a:pt x="1152" y="1"/>
                      <a:pt x="7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4275;p52"/>
              <p:cNvSpPr/>
              <p:nvPr/>
            </p:nvSpPr>
            <p:spPr>
              <a:xfrm>
                <a:off x="5758450" y="3633175"/>
                <a:ext cx="318575" cy="494900"/>
              </a:xfrm>
              <a:custGeom>
                <a:avLst/>
                <a:gdLst/>
                <a:ahLst/>
                <a:cxnLst/>
                <a:rect l="l" t="t" r="r" b="b"/>
                <a:pathLst>
                  <a:path w="12743" h="19796" extrusionOk="0">
                    <a:moveTo>
                      <a:pt x="11841" y="0"/>
                    </a:moveTo>
                    <a:cubicBezTo>
                      <a:pt x="10007" y="0"/>
                      <a:pt x="7333" y="5352"/>
                      <a:pt x="6772" y="6266"/>
                    </a:cubicBezTo>
                    <a:cubicBezTo>
                      <a:pt x="4370" y="10303"/>
                      <a:pt x="2169" y="13972"/>
                      <a:pt x="534" y="18308"/>
                    </a:cubicBezTo>
                    <a:cubicBezTo>
                      <a:pt x="334" y="18742"/>
                      <a:pt x="167" y="19209"/>
                      <a:pt x="34" y="19676"/>
                    </a:cubicBezTo>
                    <a:cubicBezTo>
                      <a:pt x="0" y="19709"/>
                      <a:pt x="34" y="19743"/>
                      <a:pt x="34" y="19743"/>
                    </a:cubicBezTo>
                    <a:cubicBezTo>
                      <a:pt x="54" y="19763"/>
                      <a:pt x="99" y="19796"/>
                      <a:pt x="139" y="19796"/>
                    </a:cubicBezTo>
                    <a:cubicBezTo>
                      <a:pt x="164" y="19796"/>
                      <a:pt x="188" y="19782"/>
                      <a:pt x="201" y="19743"/>
                    </a:cubicBezTo>
                    <a:cubicBezTo>
                      <a:pt x="2302" y="15573"/>
                      <a:pt x="7573" y="14839"/>
                      <a:pt x="9941" y="10836"/>
                    </a:cubicBezTo>
                    <a:cubicBezTo>
                      <a:pt x="10842" y="9168"/>
                      <a:pt x="11509" y="7401"/>
                      <a:pt x="11942" y="5599"/>
                    </a:cubicBezTo>
                    <a:cubicBezTo>
                      <a:pt x="12343" y="4265"/>
                      <a:pt x="12576" y="2897"/>
                      <a:pt x="12643" y="1530"/>
                    </a:cubicBezTo>
                    <a:cubicBezTo>
                      <a:pt x="12643" y="1330"/>
                      <a:pt x="12743" y="529"/>
                      <a:pt x="12509" y="295"/>
                    </a:cubicBezTo>
                    <a:cubicBezTo>
                      <a:pt x="12305" y="91"/>
                      <a:pt x="12080" y="0"/>
                      <a:pt x="11841" y="0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4276;p52"/>
              <p:cNvSpPr/>
              <p:nvPr/>
            </p:nvSpPr>
            <p:spPr>
              <a:xfrm>
                <a:off x="5758450" y="3692100"/>
                <a:ext cx="291900" cy="434650"/>
              </a:xfrm>
              <a:custGeom>
                <a:avLst/>
                <a:gdLst/>
                <a:ahLst/>
                <a:cxnLst/>
                <a:rect l="l" t="t" r="r" b="b"/>
                <a:pathLst>
                  <a:path w="11676" h="17386" extrusionOk="0">
                    <a:moveTo>
                      <a:pt x="10589" y="603"/>
                    </a:moveTo>
                    <a:cubicBezTo>
                      <a:pt x="10630" y="603"/>
                      <a:pt x="10670" y="615"/>
                      <a:pt x="10708" y="640"/>
                    </a:cubicBezTo>
                    <a:cubicBezTo>
                      <a:pt x="11542" y="1107"/>
                      <a:pt x="9841" y="7112"/>
                      <a:pt x="5571" y="10881"/>
                    </a:cubicBezTo>
                    <a:cubicBezTo>
                      <a:pt x="3937" y="12282"/>
                      <a:pt x="2402" y="13816"/>
                      <a:pt x="1068" y="15484"/>
                    </a:cubicBezTo>
                    <a:cubicBezTo>
                      <a:pt x="2302" y="13383"/>
                      <a:pt x="3736" y="11348"/>
                      <a:pt x="5138" y="9313"/>
                    </a:cubicBezTo>
                    <a:cubicBezTo>
                      <a:pt x="6072" y="7879"/>
                      <a:pt x="6972" y="6445"/>
                      <a:pt x="7806" y="4977"/>
                    </a:cubicBezTo>
                    <a:cubicBezTo>
                      <a:pt x="8273" y="4143"/>
                      <a:pt x="8707" y="3342"/>
                      <a:pt x="9174" y="2542"/>
                    </a:cubicBezTo>
                    <a:cubicBezTo>
                      <a:pt x="9407" y="2108"/>
                      <a:pt x="9641" y="1708"/>
                      <a:pt x="9874" y="1308"/>
                    </a:cubicBezTo>
                    <a:cubicBezTo>
                      <a:pt x="9991" y="1133"/>
                      <a:pt x="10310" y="603"/>
                      <a:pt x="10589" y="603"/>
                    </a:cubicBezTo>
                    <a:close/>
                    <a:moveTo>
                      <a:pt x="10737" y="0"/>
                    </a:moveTo>
                    <a:cubicBezTo>
                      <a:pt x="10092" y="0"/>
                      <a:pt x="9455" y="1607"/>
                      <a:pt x="9240" y="1975"/>
                    </a:cubicBezTo>
                    <a:cubicBezTo>
                      <a:pt x="7539" y="4877"/>
                      <a:pt x="5938" y="7745"/>
                      <a:pt x="4003" y="10514"/>
                    </a:cubicBezTo>
                    <a:cubicBezTo>
                      <a:pt x="2802" y="12282"/>
                      <a:pt x="1535" y="14083"/>
                      <a:pt x="501" y="15951"/>
                    </a:cubicBezTo>
                    <a:cubicBezTo>
                      <a:pt x="334" y="16385"/>
                      <a:pt x="167" y="16852"/>
                      <a:pt x="0" y="17319"/>
                    </a:cubicBezTo>
                    <a:cubicBezTo>
                      <a:pt x="0" y="17352"/>
                      <a:pt x="34" y="17386"/>
                      <a:pt x="34" y="17386"/>
                    </a:cubicBezTo>
                    <a:lnTo>
                      <a:pt x="267" y="16919"/>
                    </a:lnTo>
                    <a:cubicBezTo>
                      <a:pt x="1935" y="14417"/>
                      <a:pt x="4304" y="12516"/>
                      <a:pt x="6438" y="10381"/>
                    </a:cubicBezTo>
                    <a:cubicBezTo>
                      <a:pt x="8540" y="8279"/>
                      <a:pt x="10108" y="5944"/>
                      <a:pt x="10908" y="2975"/>
                    </a:cubicBezTo>
                    <a:cubicBezTo>
                      <a:pt x="11042" y="2475"/>
                      <a:pt x="11676" y="407"/>
                      <a:pt x="10908" y="40"/>
                    </a:cubicBezTo>
                    <a:cubicBezTo>
                      <a:pt x="10851" y="13"/>
                      <a:pt x="10794" y="0"/>
                      <a:pt x="107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277;p52"/>
              <p:cNvSpPr/>
              <p:nvPr/>
            </p:nvSpPr>
            <p:spPr>
              <a:xfrm>
                <a:off x="5805150" y="3289450"/>
                <a:ext cx="144300" cy="594625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23785" extrusionOk="0">
                    <a:moveTo>
                      <a:pt x="3273" y="1"/>
                    </a:moveTo>
                    <a:cubicBezTo>
                      <a:pt x="2291" y="1"/>
                      <a:pt x="1766" y="1609"/>
                      <a:pt x="1568" y="2303"/>
                    </a:cubicBezTo>
                    <a:cubicBezTo>
                      <a:pt x="868" y="4471"/>
                      <a:pt x="901" y="6906"/>
                      <a:pt x="834" y="9174"/>
                    </a:cubicBezTo>
                    <a:cubicBezTo>
                      <a:pt x="801" y="11443"/>
                      <a:pt x="834" y="13611"/>
                      <a:pt x="868" y="15812"/>
                    </a:cubicBezTo>
                    <a:cubicBezTo>
                      <a:pt x="868" y="17847"/>
                      <a:pt x="668" y="19849"/>
                      <a:pt x="334" y="21850"/>
                    </a:cubicBezTo>
                    <a:cubicBezTo>
                      <a:pt x="234" y="22484"/>
                      <a:pt x="134" y="23118"/>
                      <a:pt x="34" y="23751"/>
                    </a:cubicBezTo>
                    <a:cubicBezTo>
                      <a:pt x="0" y="23751"/>
                      <a:pt x="34" y="23785"/>
                      <a:pt x="34" y="23785"/>
                    </a:cubicBezTo>
                    <a:cubicBezTo>
                      <a:pt x="67" y="23785"/>
                      <a:pt x="101" y="23785"/>
                      <a:pt x="101" y="23751"/>
                    </a:cubicBezTo>
                    <a:cubicBezTo>
                      <a:pt x="134" y="23651"/>
                      <a:pt x="167" y="23551"/>
                      <a:pt x="201" y="23418"/>
                    </a:cubicBezTo>
                    <a:cubicBezTo>
                      <a:pt x="301" y="23018"/>
                      <a:pt x="401" y="22617"/>
                      <a:pt x="467" y="22217"/>
                    </a:cubicBezTo>
                    <a:cubicBezTo>
                      <a:pt x="467" y="22150"/>
                      <a:pt x="501" y="22084"/>
                      <a:pt x="534" y="21983"/>
                    </a:cubicBezTo>
                    <a:cubicBezTo>
                      <a:pt x="534" y="21983"/>
                      <a:pt x="534" y="21983"/>
                      <a:pt x="568" y="21950"/>
                    </a:cubicBezTo>
                    <a:cubicBezTo>
                      <a:pt x="1635" y="17580"/>
                      <a:pt x="5238" y="14345"/>
                      <a:pt x="5671" y="9775"/>
                    </a:cubicBezTo>
                    <a:cubicBezTo>
                      <a:pt x="5771" y="7740"/>
                      <a:pt x="5571" y="5672"/>
                      <a:pt x="5037" y="3737"/>
                    </a:cubicBezTo>
                    <a:cubicBezTo>
                      <a:pt x="4804" y="2903"/>
                      <a:pt x="4537" y="34"/>
                      <a:pt x="3303" y="1"/>
                    </a:cubicBezTo>
                    <a:cubicBezTo>
                      <a:pt x="3293" y="1"/>
                      <a:pt x="3283" y="1"/>
                      <a:pt x="3273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278;p52"/>
              <p:cNvSpPr/>
              <p:nvPr/>
            </p:nvSpPr>
            <p:spPr>
              <a:xfrm>
                <a:off x="5805150" y="3373200"/>
                <a:ext cx="106775" cy="510875"/>
              </a:xfrm>
              <a:custGeom>
                <a:avLst/>
                <a:gdLst/>
                <a:ahLst/>
                <a:cxnLst/>
                <a:rect l="l" t="t" r="r" b="b"/>
                <a:pathLst>
                  <a:path w="4271" h="20435" extrusionOk="0">
                    <a:moveTo>
                      <a:pt x="2927" y="385"/>
                    </a:moveTo>
                    <a:cubicBezTo>
                      <a:pt x="3246" y="385"/>
                      <a:pt x="3437" y="1630"/>
                      <a:pt x="3470" y="1955"/>
                    </a:cubicBezTo>
                    <a:cubicBezTo>
                      <a:pt x="3670" y="3623"/>
                      <a:pt x="3803" y="5291"/>
                      <a:pt x="3870" y="6958"/>
                    </a:cubicBezTo>
                    <a:cubicBezTo>
                      <a:pt x="3870" y="8726"/>
                      <a:pt x="3336" y="10227"/>
                      <a:pt x="2602" y="11795"/>
                    </a:cubicBezTo>
                    <a:cubicBezTo>
                      <a:pt x="2002" y="13130"/>
                      <a:pt x="1502" y="14464"/>
                      <a:pt x="1068" y="15831"/>
                    </a:cubicBezTo>
                    <a:cubicBezTo>
                      <a:pt x="1435" y="13863"/>
                      <a:pt x="1802" y="11895"/>
                      <a:pt x="2069" y="9894"/>
                    </a:cubicBezTo>
                    <a:cubicBezTo>
                      <a:pt x="2269" y="8259"/>
                      <a:pt x="2336" y="6591"/>
                      <a:pt x="2402" y="4924"/>
                    </a:cubicBezTo>
                    <a:cubicBezTo>
                      <a:pt x="2436" y="4090"/>
                      <a:pt x="2469" y="3256"/>
                      <a:pt x="2536" y="2455"/>
                    </a:cubicBezTo>
                    <a:cubicBezTo>
                      <a:pt x="2536" y="2222"/>
                      <a:pt x="2569" y="420"/>
                      <a:pt x="2903" y="387"/>
                    </a:cubicBezTo>
                    <a:cubicBezTo>
                      <a:pt x="2911" y="385"/>
                      <a:pt x="2919" y="385"/>
                      <a:pt x="2927" y="385"/>
                    </a:cubicBezTo>
                    <a:close/>
                    <a:moveTo>
                      <a:pt x="2889" y="0"/>
                    </a:moveTo>
                    <a:cubicBezTo>
                      <a:pt x="2402" y="0"/>
                      <a:pt x="2399" y="1358"/>
                      <a:pt x="2369" y="1688"/>
                    </a:cubicBezTo>
                    <a:cubicBezTo>
                      <a:pt x="2069" y="4790"/>
                      <a:pt x="2169" y="7859"/>
                      <a:pt x="1702" y="10928"/>
                    </a:cubicBezTo>
                    <a:cubicBezTo>
                      <a:pt x="1368" y="12996"/>
                      <a:pt x="1035" y="15064"/>
                      <a:pt x="668" y="17099"/>
                    </a:cubicBezTo>
                    <a:cubicBezTo>
                      <a:pt x="568" y="17566"/>
                      <a:pt x="434" y="18033"/>
                      <a:pt x="334" y="18467"/>
                    </a:cubicBezTo>
                    <a:cubicBezTo>
                      <a:pt x="234" y="19134"/>
                      <a:pt x="134" y="19768"/>
                      <a:pt x="34" y="20401"/>
                    </a:cubicBezTo>
                    <a:cubicBezTo>
                      <a:pt x="0" y="20401"/>
                      <a:pt x="34" y="20435"/>
                      <a:pt x="34" y="20435"/>
                    </a:cubicBezTo>
                    <a:cubicBezTo>
                      <a:pt x="134" y="20068"/>
                      <a:pt x="234" y="19701"/>
                      <a:pt x="301" y="19334"/>
                    </a:cubicBezTo>
                    <a:lnTo>
                      <a:pt x="301" y="19334"/>
                    </a:lnTo>
                    <a:cubicBezTo>
                      <a:pt x="267" y="19601"/>
                      <a:pt x="234" y="19834"/>
                      <a:pt x="201" y="20068"/>
                    </a:cubicBezTo>
                    <a:cubicBezTo>
                      <a:pt x="301" y="19668"/>
                      <a:pt x="401" y="19267"/>
                      <a:pt x="467" y="18867"/>
                    </a:cubicBezTo>
                    <a:cubicBezTo>
                      <a:pt x="501" y="18667"/>
                      <a:pt x="568" y="18433"/>
                      <a:pt x="601" y="18233"/>
                    </a:cubicBezTo>
                    <a:cubicBezTo>
                      <a:pt x="1268" y="15831"/>
                      <a:pt x="2135" y="13463"/>
                      <a:pt x="3136" y="11161"/>
                    </a:cubicBezTo>
                    <a:cubicBezTo>
                      <a:pt x="3670" y="10027"/>
                      <a:pt x="3970" y="8826"/>
                      <a:pt x="4070" y="7592"/>
                    </a:cubicBezTo>
                    <a:cubicBezTo>
                      <a:pt x="4270" y="5291"/>
                      <a:pt x="3770" y="454"/>
                      <a:pt x="3069" y="53"/>
                    </a:cubicBezTo>
                    <a:cubicBezTo>
                      <a:pt x="3003" y="17"/>
                      <a:pt x="2943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279;p52"/>
              <p:cNvSpPr/>
              <p:nvPr/>
            </p:nvSpPr>
            <p:spPr>
              <a:xfrm>
                <a:off x="5580125" y="4215950"/>
                <a:ext cx="317625" cy="4680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18723" extrusionOk="0">
                    <a:moveTo>
                      <a:pt x="11339" y="1"/>
                    </a:moveTo>
                    <a:cubicBezTo>
                      <a:pt x="8486" y="1"/>
                      <a:pt x="2170" y="13449"/>
                      <a:pt x="162" y="18281"/>
                    </a:cubicBezTo>
                    <a:cubicBezTo>
                      <a:pt x="95" y="18347"/>
                      <a:pt x="62" y="18414"/>
                      <a:pt x="28" y="18481"/>
                    </a:cubicBezTo>
                    <a:cubicBezTo>
                      <a:pt x="0" y="18648"/>
                      <a:pt x="43" y="18722"/>
                      <a:pt x="136" y="18722"/>
                    </a:cubicBezTo>
                    <a:cubicBezTo>
                      <a:pt x="154" y="18722"/>
                      <a:pt x="174" y="18720"/>
                      <a:pt x="195" y="18714"/>
                    </a:cubicBezTo>
                    <a:cubicBezTo>
                      <a:pt x="262" y="18648"/>
                      <a:pt x="329" y="18548"/>
                      <a:pt x="395" y="18447"/>
                    </a:cubicBezTo>
                    <a:cubicBezTo>
                      <a:pt x="3064" y="15078"/>
                      <a:pt x="6833" y="12810"/>
                      <a:pt x="9535" y="9408"/>
                    </a:cubicBezTo>
                    <a:cubicBezTo>
                      <a:pt x="10736" y="7973"/>
                      <a:pt x="11603" y="6239"/>
                      <a:pt x="12004" y="4371"/>
                    </a:cubicBezTo>
                    <a:cubicBezTo>
                      <a:pt x="12170" y="3570"/>
                      <a:pt x="12704" y="801"/>
                      <a:pt x="11837" y="168"/>
                    </a:cubicBezTo>
                    <a:cubicBezTo>
                      <a:pt x="11686" y="55"/>
                      <a:pt x="11520" y="1"/>
                      <a:pt x="11339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280;p52"/>
              <p:cNvSpPr/>
              <p:nvPr/>
            </p:nvSpPr>
            <p:spPr>
              <a:xfrm>
                <a:off x="5580125" y="4282325"/>
                <a:ext cx="275075" cy="401700"/>
              </a:xfrm>
              <a:custGeom>
                <a:avLst/>
                <a:gdLst/>
                <a:ahLst/>
                <a:cxnLst/>
                <a:rect l="l" t="t" r="r" b="b"/>
                <a:pathLst>
                  <a:path w="11003" h="16068" extrusionOk="0">
                    <a:moveTo>
                      <a:pt x="10114" y="363"/>
                    </a:moveTo>
                    <a:cubicBezTo>
                      <a:pt x="10159" y="363"/>
                      <a:pt x="10200" y="379"/>
                      <a:pt x="10236" y="415"/>
                    </a:cubicBezTo>
                    <a:cubicBezTo>
                      <a:pt x="10536" y="715"/>
                      <a:pt x="10236" y="1782"/>
                      <a:pt x="10202" y="2016"/>
                    </a:cubicBezTo>
                    <a:cubicBezTo>
                      <a:pt x="9435" y="5185"/>
                      <a:pt x="7500" y="7720"/>
                      <a:pt x="5132" y="9922"/>
                    </a:cubicBezTo>
                    <a:cubicBezTo>
                      <a:pt x="3864" y="11089"/>
                      <a:pt x="2664" y="12390"/>
                      <a:pt x="1563" y="13724"/>
                    </a:cubicBezTo>
                    <a:cubicBezTo>
                      <a:pt x="2697" y="11823"/>
                      <a:pt x="3831" y="9955"/>
                      <a:pt x="4965" y="8054"/>
                    </a:cubicBezTo>
                    <a:cubicBezTo>
                      <a:pt x="5866" y="6586"/>
                      <a:pt x="6800" y="5118"/>
                      <a:pt x="7701" y="3650"/>
                    </a:cubicBezTo>
                    <a:cubicBezTo>
                      <a:pt x="8134" y="2950"/>
                      <a:pt x="8601" y="2216"/>
                      <a:pt x="9035" y="1482"/>
                    </a:cubicBezTo>
                    <a:cubicBezTo>
                      <a:pt x="9211" y="1247"/>
                      <a:pt x="9777" y="363"/>
                      <a:pt x="10114" y="363"/>
                    </a:cubicBezTo>
                    <a:close/>
                    <a:moveTo>
                      <a:pt x="10105" y="1"/>
                    </a:moveTo>
                    <a:cubicBezTo>
                      <a:pt x="9639" y="1"/>
                      <a:pt x="9262" y="805"/>
                      <a:pt x="9068" y="1082"/>
                    </a:cubicBezTo>
                    <a:cubicBezTo>
                      <a:pt x="5933" y="5785"/>
                      <a:pt x="3064" y="10722"/>
                      <a:pt x="195" y="15592"/>
                    </a:cubicBezTo>
                    <a:cubicBezTo>
                      <a:pt x="128" y="15659"/>
                      <a:pt x="95" y="15759"/>
                      <a:pt x="28" y="15826"/>
                    </a:cubicBezTo>
                    <a:cubicBezTo>
                      <a:pt x="0" y="15993"/>
                      <a:pt x="43" y="16067"/>
                      <a:pt x="136" y="16067"/>
                    </a:cubicBezTo>
                    <a:cubicBezTo>
                      <a:pt x="154" y="16067"/>
                      <a:pt x="174" y="16065"/>
                      <a:pt x="195" y="16059"/>
                    </a:cubicBezTo>
                    <a:cubicBezTo>
                      <a:pt x="362" y="15759"/>
                      <a:pt x="529" y="15459"/>
                      <a:pt x="696" y="15159"/>
                    </a:cubicBezTo>
                    <a:cubicBezTo>
                      <a:pt x="1363" y="14325"/>
                      <a:pt x="1996" y="13491"/>
                      <a:pt x="2697" y="12724"/>
                    </a:cubicBezTo>
                    <a:cubicBezTo>
                      <a:pt x="3831" y="11489"/>
                      <a:pt x="5099" y="10389"/>
                      <a:pt x="6266" y="9221"/>
                    </a:cubicBezTo>
                    <a:cubicBezTo>
                      <a:pt x="8134" y="7420"/>
                      <a:pt x="9535" y="5151"/>
                      <a:pt x="10269" y="2650"/>
                    </a:cubicBezTo>
                    <a:cubicBezTo>
                      <a:pt x="10436" y="2116"/>
                      <a:pt x="11003" y="615"/>
                      <a:pt x="10402" y="115"/>
                    </a:cubicBezTo>
                    <a:cubicBezTo>
                      <a:pt x="10300" y="35"/>
                      <a:pt x="10201" y="1"/>
                      <a:pt x="101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281;p52"/>
              <p:cNvSpPr/>
              <p:nvPr/>
            </p:nvSpPr>
            <p:spPr>
              <a:xfrm>
                <a:off x="5548050" y="3085825"/>
                <a:ext cx="129525" cy="625425"/>
              </a:xfrm>
              <a:custGeom>
                <a:avLst/>
                <a:gdLst/>
                <a:ahLst/>
                <a:cxnLst/>
                <a:rect l="l" t="t" r="r" b="b"/>
                <a:pathLst>
                  <a:path w="5181" h="25017" extrusionOk="0">
                    <a:moveTo>
                      <a:pt x="2069" y="0"/>
                    </a:moveTo>
                    <a:cubicBezTo>
                      <a:pt x="0" y="0"/>
                      <a:pt x="778" y="7465"/>
                      <a:pt x="778" y="8413"/>
                    </a:cubicBezTo>
                    <a:cubicBezTo>
                      <a:pt x="778" y="13883"/>
                      <a:pt x="778" y="19354"/>
                      <a:pt x="811" y="24858"/>
                    </a:cubicBezTo>
                    <a:cubicBezTo>
                      <a:pt x="811" y="24891"/>
                      <a:pt x="844" y="24958"/>
                      <a:pt x="878" y="24991"/>
                    </a:cubicBezTo>
                    <a:cubicBezTo>
                      <a:pt x="911" y="25008"/>
                      <a:pt x="944" y="25016"/>
                      <a:pt x="978" y="25016"/>
                    </a:cubicBezTo>
                    <a:cubicBezTo>
                      <a:pt x="1011" y="25016"/>
                      <a:pt x="1045" y="25008"/>
                      <a:pt x="1078" y="24991"/>
                    </a:cubicBezTo>
                    <a:cubicBezTo>
                      <a:pt x="1111" y="24958"/>
                      <a:pt x="1145" y="24958"/>
                      <a:pt x="1178" y="24925"/>
                    </a:cubicBezTo>
                    <a:cubicBezTo>
                      <a:pt x="1211" y="24891"/>
                      <a:pt x="1211" y="24891"/>
                      <a:pt x="1245" y="24858"/>
                    </a:cubicBezTo>
                    <a:cubicBezTo>
                      <a:pt x="1912" y="22290"/>
                      <a:pt x="3546" y="19321"/>
                      <a:pt x="4314" y="16819"/>
                    </a:cubicBezTo>
                    <a:cubicBezTo>
                      <a:pt x="4881" y="14851"/>
                      <a:pt x="5181" y="12816"/>
                      <a:pt x="5147" y="10781"/>
                    </a:cubicBezTo>
                    <a:cubicBezTo>
                      <a:pt x="5181" y="8546"/>
                      <a:pt x="4947" y="6278"/>
                      <a:pt x="4414" y="4110"/>
                    </a:cubicBezTo>
                    <a:cubicBezTo>
                      <a:pt x="4147" y="3042"/>
                      <a:pt x="3680" y="507"/>
                      <a:pt x="2446" y="74"/>
                    </a:cubicBezTo>
                    <a:cubicBezTo>
                      <a:pt x="2311" y="24"/>
                      <a:pt x="2185" y="0"/>
                      <a:pt x="2069" y="0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282;p52"/>
              <p:cNvSpPr/>
              <p:nvPr/>
            </p:nvSpPr>
            <p:spPr>
              <a:xfrm>
                <a:off x="5569975" y="3175200"/>
                <a:ext cx="75075" cy="53605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21442" extrusionOk="0">
                    <a:moveTo>
                      <a:pt x="1183" y="372"/>
                    </a:moveTo>
                    <a:cubicBezTo>
                      <a:pt x="1219" y="372"/>
                      <a:pt x="1259" y="381"/>
                      <a:pt x="1302" y="401"/>
                    </a:cubicBezTo>
                    <a:cubicBezTo>
                      <a:pt x="1869" y="702"/>
                      <a:pt x="2136" y="3170"/>
                      <a:pt x="2202" y="3737"/>
                    </a:cubicBezTo>
                    <a:cubicBezTo>
                      <a:pt x="2302" y="4704"/>
                      <a:pt x="2369" y="5638"/>
                      <a:pt x="2436" y="6572"/>
                    </a:cubicBezTo>
                    <a:cubicBezTo>
                      <a:pt x="2569" y="8474"/>
                      <a:pt x="2436" y="10342"/>
                      <a:pt x="2102" y="12210"/>
                    </a:cubicBezTo>
                    <a:cubicBezTo>
                      <a:pt x="1735" y="14011"/>
                      <a:pt x="1068" y="15779"/>
                      <a:pt x="668" y="17614"/>
                    </a:cubicBezTo>
                    <a:cubicBezTo>
                      <a:pt x="568" y="18081"/>
                      <a:pt x="468" y="18548"/>
                      <a:pt x="401" y="19015"/>
                    </a:cubicBezTo>
                    <a:cubicBezTo>
                      <a:pt x="568" y="16513"/>
                      <a:pt x="701" y="14044"/>
                      <a:pt x="868" y="11576"/>
                    </a:cubicBezTo>
                    <a:cubicBezTo>
                      <a:pt x="968" y="9875"/>
                      <a:pt x="1035" y="8140"/>
                      <a:pt x="1035" y="6439"/>
                    </a:cubicBezTo>
                    <a:cubicBezTo>
                      <a:pt x="1035" y="5472"/>
                      <a:pt x="935" y="4504"/>
                      <a:pt x="868" y="3570"/>
                    </a:cubicBezTo>
                    <a:cubicBezTo>
                      <a:pt x="868" y="3103"/>
                      <a:pt x="835" y="2636"/>
                      <a:pt x="835" y="2169"/>
                    </a:cubicBezTo>
                    <a:cubicBezTo>
                      <a:pt x="835" y="1769"/>
                      <a:pt x="749" y="372"/>
                      <a:pt x="1183" y="372"/>
                    </a:cubicBezTo>
                    <a:close/>
                    <a:moveTo>
                      <a:pt x="1148" y="1"/>
                    </a:moveTo>
                    <a:cubicBezTo>
                      <a:pt x="438" y="1"/>
                      <a:pt x="601" y="1740"/>
                      <a:pt x="601" y="2169"/>
                    </a:cubicBezTo>
                    <a:cubicBezTo>
                      <a:pt x="601" y="3904"/>
                      <a:pt x="835" y="5605"/>
                      <a:pt x="801" y="7340"/>
                    </a:cubicBezTo>
                    <a:cubicBezTo>
                      <a:pt x="801" y="9174"/>
                      <a:pt x="668" y="10976"/>
                      <a:pt x="568" y="12810"/>
                    </a:cubicBezTo>
                    <a:cubicBezTo>
                      <a:pt x="368" y="15579"/>
                      <a:pt x="168" y="18381"/>
                      <a:pt x="34" y="21183"/>
                    </a:cubicBezTo>
                    <a:cubicBezTo>
                      <a:pt x="1" y="21283"/>
                      <a:pt x="1" y="21350"/>
                      <a:pt x="1" y="21416"/>
                    </a:cubicBezTo>
                    <a:cubicBezTo>
                      <a:pt x="34" y="21433"/>
                      <a:pt x="67" y="21441"/>
                      <a:pt x="101" y="21441"/>
                    </a:cubicBezTo>
                    <a:cubicBezTo>
                      <a:pt x="134" y="21441"/>
                      <a:pt x="168" y="21433"/>
                      <a:pt x="201" y="21416"/>
                    </a:cubicBezTo>
                    <a:cubicBezTo>
                      <a:pt x="201" y="21216"/>
                      <a:pt x="234" y="21016"/>
                      <a:pt x="268" y="20816"/>
                    </a:cubicBezTo>
                    <a:cubicBezTo>
                      <a:pt x="468" y="19682"/>
                      <a:pt x="635" y="18581"/>
                      <a:pt x="901" y="17447"/>
                    </a:cubicBezTo>
                    <a:cubicBezTo>
                      <a:pt x="1335" y="15612"/>
                      <a:pt x="2002" y="13878"/>
                      <a:pt x="2369" y="12043"/>
                    </a:cubicBezTo>
                    <a:cubicBezTo>
                      <a:pt x="3003" y="8841"/>
                      <a:pt x="2569" y="68"/>
                      <a:pt x="1168" y="1"/>
                    </a:cubicBezTo>
                    <a:cubicBezTo>
                      <a:pt x="1161" y="1"/>
                      <a:pt x="1155" y="1"/>
                      <a:pt x="1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283;p52"/>
              <p:cNvSpPr/>
              <p:nvPr/>
            </p:nvSpPr>
            <p:spPr>
              <a:xfrm>
                <a:off x="4927850" y="3946425"/>
                <a:ext cx="586275" cy="237025"/>
              </a:xfrm>
              <a:custGeom>
                <a:avLst/>
                <a:gdLst/>
                <a:ahLst/>
                <a:cxnLst/>
                <a:rect l="l" t="t" r="r" b="b"/>
                <a:pathLst>
                  <a:path w="23451" h="9481" extrusionOk="0">
                    <a:moveTo>
                      <a:pt x="3791" y="1"/>
                    </a:moveTo>
                    <a:cubicBezTo>
                      <a:pt x="2983" y="1"/>
                      <a:pt x="2232" y="109"/>
                      <a:pt x="1835" y="475"/>
                    </a:cubicBezTo>
                    <a:cubicBezTo>
                      <a:pt x="1" y="2242"/>
                      <a:pt x="7006" y="4978"/>
                      <a:pt x="7906" y="5245"/>
                    </a:cubicBezTo>
                    <a:cubicBezTo>
                      <a:pt x="12843" y="6746"/>
                      <a:pt x="18247" y="4778"/>
                      <a:pt x="23384" y="9481"/>
                    </a:cubicBezTo>
                    <a:lnTo>
                      <a:pt x="23451" y="9481"/>
                    </a:lnTo>
                    <a:lnTo>
                      <a:pt x="23451" y="9448"/>
                    </a:lnTo>
                    <a:cubicBezTo>
                      <a:pt x="22984" y="8914"/>
                      <a:pt x="22517" y="8414"/>
                      <a:pt x="22050" y="7947"/>
                    </a:cubicBezTo>
                    <a:cubicBezTo>
                      <a:pt x="19381" y="5311"/>
                      <a:pt x="16246" y="3210"/>
                      <a:pt x="12810" y="1775"/>
                    </a:cubicBezTo>
                    <a:cubicBezTo>
                      <a:pt x="10742" y="942"/>
                      <a:pt x="8607" y="408"/>
                      <a:pt x="6405" y="208"/>
                    </a:cubicBezTo>
                    <a:cubicBezTo>
                      <a:pt x="5789" y="153"/>
                      <a:pt x="4750" y="1"/>
                      <a:pt x="3791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4284;p52"/>
              <p:cNvSpPr/>
              <p:nvPr/>
            </p:nvSpPr>
            <p:spPr>
              <a:xfrm>
                <a:off x="5051275" y="3970975"/>
                <a:ext cx="462850" cy="211650"/>
              </a:xfrm>
              <a:custGeom>
                <a:avLst/>
                <a:gdLst/>
                <a:ahLst/>
                <a:cxnLst/>
                <a:rect l="l" t="t" r="r" b="b"/>
                <a:pathLst>
                  <a:path w="18514" h="8466" extrusionOk="0">
                    <a:moveTo>
                      <a:pt x="1131" y="284"/>
                    </a:moveTo>
                    <a:cubicBezTo>
                      <a:pt x="2113" y="284"/>
                      <a:pt x="4301" y="858"/>
                      <a:pt x="5271" y="1127"/>
                    </a:cubicBezTo>
                    <a:cubicBezTo>
                      <a:pt x="7906" y="1861"/>
                      <a:pt x="10408" y="2895"/>
                      <a:pt x="12776" y="4263"/>
                    </a:cubicBezTo>
                    <a:cubicBezTo>
                      <a:pt x="13777" y="4863"/>
                      <a:pt x="14744" y="5530"/>
                      <a:pt x="15678" y="6231"/>
                    </a:cubicBezTo>
                    <a:cubicBezTo>
                      <a:pt x="14478" y="5630"/>
                      <a:pt x="13210" y="5163"/>
                      <a:pt x="11909" y="4796"/>
                    </a:cubicBezTo>
                    <a:cubicBezTo>
                      <a:pt x="9207" y="3996"/>
                      <a:pt x="6272" y="3796"/>
                      <a:pt x="3670" y="2762"/>
                    </a:cubicBezTo>
                    <a:cubicBezTo>
                      <a:pt x="2969" y="2495"/>
                      <a:pt x="2302" y="2161"/>
                      <a:pt x="1702" y="1727"/>
                    </a:cubicBezTo>
                    <a:cubicBezTo>
                      <a:pt x="1502" y="1561"/>
                      <a:pt x="401" y="760"/>
                      <a:pt x="668" y="393"/>
                    </a:cubicBezTo>
                    <a:cubicBezTo>
                      <a:pt x="732" y="316"/>
                      <a:pt x="897" y="284"/>
                      <a:pt x="1131" y="284"/>
                    </a:cubicBezTo>
                    <a:close/>
                    <a:moveTo>
                      <a:pt x="1104" y="0"/>
                    </a:moveTo>
                    <a:cubicBezTo>
                      <a:pt x="765" y="0"/>
                      <a:pt x="487" y="76"/>
                      <a:pt x="368" y="293"/>
                    </a:cubicBezTo>
                    <a:cubicBezTo>
                      <a:pt x="1" y="960"/>
                      <a:pt x="1602" y="1894"/>
                      <a:pt x="1969" y="2128"/>
                    </a:cubicBezTo>
                    <a:cubicBezTo>
                      <a:pt x="4604" y="3796"/>
                      <a:pt x="7906" y="3929"/>
                      <a:pt x="10842" y="4696"/>
                    </a:cubicBezTo>
                    <a:cubicBezTo>
                      <a:pt x="12843" y="5197"/>
                      <a:pt x="14811" y="5964"/>
                      <a:pt x="16646" y="6931"/>
                    </a:cubicBezTo>
                    <a:cubicBezTo>
                      <a:pt x="17280" y="7432"/>
                      <a:pt x="17880" y="7932"/>
                      <a:pt x="18514" y="8466"/>
                    </a:cubicBezTo>
                    <a:lnTo>
                      <a:pt x="18514" y="8432"/>
                    </a:lnTo>
                    <a:cubicBezTo>
                      <a:pt x="18047" y="7932"/>
                      <a:pt x="17580" y="7432"/>
                      <a:pt x="17113" y="6931"/>
                    </a:cubicBezTo>
                    <a:lnTo>
                      <a:pt x="16979" y="6898"/>
                    </a:lnTo>
                    <a:cubicBezTo>
                      <a:pt x="15312" y="5530"/>
                      <a:pt x="13477" y="4329"/>
                      <a:pt x="11542" y="3362"/>
                    </a:cubicBezTo>
                    <a:cubicBezTo>
                      <a:pt x="8874" y="1994"/>
                      <a:pt x="6038" y="994"/>
                      <a:pt x="3103" y="393"/>
                    </a:cubicBezTo>
                    <a:cubicBezTo>
                      <a:pt x="2765" y="326"/>
                      <a:pt x="1806" y="0"/>
                      <a:pt x="11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4285;p52"/>
              <p:cNvSpPr/>
              <p:nvPr/>
            </p:nvSpPr>
            <p:spPr>
              <a:xfrm>
                <a:off x="4917025" y="3463850"/>
                <a:ext cx="332750" cy="418575"/>
              </a:xfrm>
              <a:custGeom>
                <a:avLst/>
                <a:gdLst/>
                <a:ahLst/>
                <a:cxnLst/>
                <a:rect l="l" t="t" r="r" b="b"/>
                <a:pathLst>
                  <a:path w="13310" h="16743" extrusionOk="0">
                    <a:moveTo>
                      <a:pt x="1471" y="1"/>
                    </a:moveTo>
                    <a:cubicBezTo>
                      <a:pt x="1131" y="1"/>
                      <a:pt x="833" y="148"/>
                      <a:pt x="601" y="497"/>
                    </a:cubicBezTo>
                    <a:cubicBezTo>
                      <a:pt x="0" y="1464"/>
                      <a:pt x="1201" y="3633"/>
                      <a:pt x="1568" y="4500"/>
                    </a:cubicBezTo>
                    <a:cubicBezTo>
                      <a:pt x="2302" y="6201"/>
                      <a:pt x="3236" y="7836"/>
                      <a:pt x="4370" y="9337"/>
                    </a:cubicBezTo>
                    <a:cubicBezTo>
                      <a:pt x="6571" y="12205"/>
                      <a:pt x="9373" y="14540"/>
                      <a:pt x="12642" y="16142"/>
                    </a:cubicBezTo>
                    <a:lnTo>
                      <a:pt x="12809" y="16242"/>
                    </a:lnTo>
                    <a:cubicBezTo>
                      <a:pt x="12909" y="16375"/>
                      <a:pt x="13043" y="16509"/>
                      <a:pt x="13176" y="16642"/>
                    </a:cubicBezTo>
                    <a:lnTo>
                      <a:pt x="13243" y="16742"/>
                    </a:lnTo>
                    <a:cubicBezTo>
                      <a:pt x="13276" y="16742"/>
                      <a:pt x="13310" y="16709"/>
                      <a:pt x="13310" y="16675"/>
                    </a:cubicBezTo>
                    <a:cubicBezTo>
                      <a:pt x="13176" y="16475"/>
                      <a:pt x="13076" y="16275"/>
                      <a:pt x="12976" y="16108"/>
                    </a:cubicBezTo>
                    <a:cubicBezTo>
                      <a:pt x="10741" y="12172"/>
                      <a:pt x="9207" y="7969"/>
                      <a:pt x="6438" y="4400"/>
                    </a:cubicBezTo>
                    <a:cubicBezTo>
                      <a:pt x="5909" y="3732"/>
                      <a:pt x="3176" y="1"/>
                      <a:pt x="1471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4286;p52"/>
              <p:cNvSpPr/>
              <p:nvPr/>
            </p:nvSpPr>
            <p:spPr>
              <a:xfrm>
                <a:off x="4965375" y="3523450"/>
                <a:ext cx="286075" cy="358975"/>
              </a:xfrm>
              <a:custGeom>
                <a:avLst/>
                <a:gdLst/>
                <a:ahLst/>
                <a:cxnLst/>
                <a:rect l="l" t="t" r="r" b="b"/>
                <a:pathLst>
                  <a:path w="11443" h="14359" extrusionOk="0">
                    <a:moveTo>
                      <a:pt x="1081" y="494"/>
                    </a:moveTo>
                    <a:cubicBezTo>
                      <a:pt x="1325" y="494"/>
                      <a:pt x="1603" y="596"/>
                      <a:pt x="1802" y="782"/>
                    </a:cubicBezTo>
                    <a:cubicBezTo>
                      <a:pt x="2970" y="1782"/>
                      <a:pt x="3904" y="3217"/>
                      <a:pt x="4738" y="4484"/>
                    </a:cubicBezTo>
                    <a:cubicBezTo>
                      <a:pt x="5605" y="5752"/>
                      <a:pt x="6305" y="6953"/>
                      <a:pt x="7039" y="8220"/>
                    </a:cubicBezTo>
                    <a:cubicBezTo>
                      <a:pt x="7806" y="9588"/>
                      <a:pt x="8607" y="10922"/>
                      <a:pt x="9508" y="12190"/>
                    </a:cubicBezTo>
                    <a:cubicBezTo>
                      <a:pt x="8073" y="10789"/>
                      <a:pt x="6639" y="9354"/>
                      <a:pt x="5271" y="7820"/>
                    </a:cubicBezTo>
                    <a:cubicBezTo>
                      <a:pt x="4237" y="6619"/>
                      <a:pt x="3203" y="5418"/>
                      <a:pt x="2236" y="4151"/>
                    </a:cubicBezTo>
                    <a:cubicBezTo>
                      <a:pt x="1735" y="3484"/>
                      <a:pt x="1302" y="2783"/>
                      <a:pt x="935" y="2049"/>
                    </a:cubicBezTo>
                    <a:cubicBezTo>
                      <a:pt x="801" y="1782"/>
                      <a:pt x="701" y="1515"/>
                      <a:pt x="601" y="1249"/>
                    </a:cubicBezTo>
                    <a:cubicBezTo>
                      <a:pt x="421" y="726"/>
                      <a:pt x="711" y="494"/>
                      <a:pt x="1081" y="494"/>
                    </a:cubicBezTo>
                    <a:close/>
                    <a:moveTo>
                      <a:pt x="892" y="1"/>
                    </a:moveTo>
                    <a:cubicBezTo>
                      <a:pt x="696" y="1"/>
                      <a:pt x="513" y="87"/>
                      <a:pt x="368" y="315"/>
                    </a:cubicBezTo>
                    <a:cubicBezTo>
                      <a:pt x="1" y="915"/>
                      <a:pt x="601" y="1916"/>
                      <a:pt x="868" y="2449"/>
                    </a:cubicBezTo>
                    <a:cubicBezTo>
                      <a:pt x="2102" y="4918"/>
                      <a:pt x="4271" y="7086"/>
                      <a:pt x="6139" y="9121"/>
                    </a:cubicBezTo>
                    <a:cubicBezTo>
                      <a:pt x="7573" y="10755"/>
                      <a:pt x="9107" y="12290"/>
                      <a:pt x="10708" y="13758"/>
                    </a:cubicBezTo>
                    <a:lnTo>
                      <a:pt x="11109" y="14125"/>
                    </a:lnTo>
                    <a:lnTo>
                      <a:pt x="11242" y="14258"/>
                    </a:lnTo>
                    <a:cubicBezTo>
                      <a:pt x="11276" y="14291"/>
                      <a:pt x="11309" y="14325"/>
                      <a:pt x="11342" y="14358"/>
                    </a:cubicBezTo>
                    <a:cubicBezTo>
                      <a:pt x="11409" y="14358"/>
                      <a:pt x="11442" y="14325"/>
                      <a:pt x="11409" y="14291"/>
                    </a:cubicBezTo>
                    <a:cubicBezTo>
                      <a:pt x="11276" y="14125"/>
                      <a:pt x="11175" y="13924"/>
                      <a:pt x="11075" y="13724"/>
                    </a:cubicBezTo>
                    <a:lnTo>
                      <a:pt x="10708" y="13357"/>
                    </a:lnTo>
                    <a:cubicBezTo>
                      <a:pt x="9241" y="11389"/>
                      <a:pt x="7906" y="9321"/>
                      <a:pt x="6706" y="7153"/>
                    </a:cubicBezTo>
                    <a:cubicBezTo>
                      <a:pt x="6038" y="5985"/>
                      <a:pt x="5371" y="4851"/>
                      <a:pt x="4571" y="3750"/>
                    </a:cubicBezTo>
                    <a:cubicBezTo>
                      <a:pt x="3804" y="2650"/>
                      <a:pt x="3070" y="1549"/>
                      <a:pt x="2102" y="682"/>
                    </a:cubicBezTo>
                    <a:cubicBezTo>
                      <a:pt x="1826" y="428"/>
                      <a:pt x="1328" y="1"/>
                      <a:pt x="8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287;p52"/>
              <p:cNvSpPr/>
              <p:nvPr/>
            </p:nvSpPr>
            <p:spPr>
              <a:xfrm>
                <a:off x="5343975" y="2456350"/>
                <a:ext cx="119300" cy="525050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1002" extrusionOk="0">
                    <a:moveTo>
                      <a:pt x="2364" y="1"/>
                    </a:moveTo>
                    <a:cubicBezTo>
                      <a:pt x="2355" y="1"/>
                      <a:pt x="2345" y="1"/>
                      <a:pt x="2336" y="1"/>
                    </a:cubicBezTo>
                    <a:cubicBezTo>
                      <a:pt x="1402" y="68"/>
                      <a:pt x="1135" y="2036"/>
                      <a:pt x="968" y="2636"/>
                    </a:cubicBezTo>
                    <a:cubicBezTo>
                      <a:pt x="401" y="4604"/>
                      <a:pt x="101" y="6673"/>
                      <a:pt x="68" y="8741"/>
                    </a:cubicBezTo>
                    <a:cubicBezTo>
                      <a:pt x="1" y="12910"/>
                      <a:pt x="1002" y="16813"/>
                      <a:pt x="2336" y="20716"/>
                    </a:cubicBezTo>
                    <a:cubicBezTo>
                      <a:pt x="2369" y="20783"/>
                      <a:pt x="2403" y="20849"/>
                      <a:pt x="2436" y="20916"/>
                    </a:cubicBezTo>
                    <a:cubicBezTo>
                      <a:pt x="2448" y="20976"/>
                      <a:pt x="2491" y="21002"/>
                      <a:pt x="2537" y="21002"/>
                    </a:cubicBezTo>
                    <a:cubicBezTo>
                      <a:pt x="2619" y="21002"/>
                      <a:pt x="2712" y="20923"/>
                      <a:pt x="2670" y="20816"/>
                    </a:cubicBezTo>
                    <a:cubicBezTo>
                      <a:pt x="2636" y="20683"/>
                      <a:pt x="2603" y="20549"/>
                      <a:pt x="2536" y="20416"/>
                    </a:cubicBezTo>
                    <a:lnTo>
                      <a:pt x="2469" y="20116"/>
                    </a:lnTo>
                    <a:cubicBezTo>
                      <a:pt x="2436" y="19915"/>
                      <a:pt x="2436" y="19715"/>
                      <a:pt x="2469" y="19515"/>
                    </a:cubicBezTo>
                    <a:cubicBezTo>
                      <a:pt x="2569" y="17347"/>
                      <a:pt x="3570" y="15012"/>
                      <a:pt x="4004" y="12977"/>
                    </a:cubicBezTo>
                    <a:cubicBezTo>
                      <a:pt x="4404" y="11109"/>
                      <a:pt x="4638" y="9241"/>
                      <a:pt x="4704" y="7340"/>
                    </a:cubicBezTo>
                    <a:cubicBezTo>
                      <a:pt x="4771" y="5405"/>
                      <a:pt x="4404" y="3470"/>
                      <a:pt x="3704" y="1669"/>
                    </a:cubicBezTo>
                    <a:cubicBezTo>
                      <a:pt x="3506" y="1208"/>
                      <a:pt x="3049" y="1"/>
                      <a:pt x="2364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288;p52"/>
              <p:cNvSpPr/>
              <p:nvPr/>
            </p:nvSpPr>
            <p:spPr>
              <a:xfrm>
                <a:off x="5377350" y="2520300"/>
                <a:ext cx="61150" cy="4609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439" extrusionOk="0">
                    <a:moveTo>
                      <a:pt x="892" y="311"/>
                    </a:moveTo>
                    <a:cubicBezTo>
                      <a:pt x="895" y="311"/>
                      <a:pt x="898" y="312"/>
                      <a:pt x="901" y="312"/>
                    </a:cubicBezTo>
                    <a:cubicBezTo>
                      <a:pt x="1468" y="312"/>
                      <a:pt x="1701" y="2947"/>
                      <a:pt x="1735" y="3681"/>
                    </a:cubicBezTo>
                    <a:cubicBezTo>
                      <a:pt x="1768" y="4515"/>
                      <a:pt x="1768" y="5349"/>
                      <a:pt x="1735" y="6183"/>
                    </a:cubicBezTo>
                    <a:cubicBezTo>
                      <a:pt x="1668" y="7851"/>
                      <a:pt x="1535" y="9518"/>
                      <a:pt x="1335" y="11186"/>
                    </a:cubicBezTo>
                    <a:cubicBezTo>
                      <a:pt x="1134" y="12654"/>
                      <a:pt x="868" y="14289"/>
                      <a:pt x="834" y="15890"/>
                    </a:cubicBezTo>
                    <a:cubicBezTo>
                      <a:pt x="534" y="14022"/>
                      <a:pt x="367" y="12154"/>
                      <a:pt x="267" y="10286"/>
                    </a:cubicBezTo>
                    <a:cubicBezTo>
                      <a:pt x="200" y="8551"/>
                      <a:pt x="167" y="6850"/>
                      <a:pt x="200" y="5149"/>
                    </a:cubicBezTo>
                    <a:cubicBezTo>
                      <a:pt x="200" y="4315"/>
                      <a:pt x="200" y="3481"/>
                      <a:pt x="267" y="2647"/>
                    </a:cubicBezTo>
                    <a:cubicBezTo>
                      <a:pt x="300" y="2217"/>
                      <a:pt x="530" y="311"/>
                      <a:pt x="892" y="311"/>
                    </a:cubicBezTo>
                    <a:close/>
                    <a:moveTo>
                      <a:pt x="846" y="1"/>
                    </a:moveTo>
                    <a:cubicBezTo>
                      <a:pt x="810" y="1"/>
                      <a:pt x="772" y="4"/>
                      <a:pt x="734" y="12"/>
                    </a:cubicBezTo>
                    <a:cubicBezTo>
                      <a:pt x="434" y="78"/>
                      <a:pt x="367" y="612"/>
                      <a:pt x="334" y="846"/>
                    </a:cubicBezTo>
                    <a:cubicBezTo>
                      <a:pt x="167" y="1646"/>
                      <a:pt x="67" y="2480"/>
                      <a:pt x="67" y="3347"/>
                    </a:cubicBezTo>
                    <a:cubicBezTo>
                      <a:pt x="0" y="5282"/>
                      <a:pt x="0" y="7250"/>
                      <a:pt x="67" y="9185"/>
                    </a:cubicBezTo>
                    <a:cubicBezTo>
                      <a:pt x="134" y="11854"/>
                      <a:pt x="401" y="14555"/>
                      <a:pt x="868" y="17191"/>
                    </a:cubicBezTo>
                    <a:cubicBezTo>
                      <a:pt x="901" y="17524"/>
                      <a:pt x="934" y="17824"/>
                      <a:pt x="1001" y="18158"/>
                    </a:cubicBezTo>
                    <a:cubicBezTo>
                      <a:pt x="1034" y="18225"/>
                      <a:pt x="1068" y="18291"/>
                      <a:pt x="1101" y="18358"/>
                    </a:cubicBezTo>
                    <a:cubicBezTo>
                      <a:pt x="1119" y="18413"/>
                      <a:pt x="1158" y="18438"/>
                      <a:pt x="1200" y="18438"/>
                    </a:cubicBezTo>
                    <a:cubicBezTo>
                      <a:pt x="1234" y="18438"/>
                      <a:pt x="1271" y="18422"/>
                      <a:pt x="1301" y="18392"/>
                    </a:cubicBezTo>
                    <a:cubicBezTo>
                      <a:pt x="1301" y="18358"/>
                      <a:pt x="1268" y="18291"/>
                      <a:pt x="1268" y="18225"/>
                    </a:cubicBezTo>
                    <a:cubicBezTo>
                      <a:pt x="1268" y="18125"/>
                      <a:pt x="1234" y="17991"/>
                      <a:pt x="1201" y="17891"/>
                    </a:cubicBezTo>
                    <a:cubicBezTo>
                      <a:pt x="1168" y="17591"/>
                      <a:pt x="1134" y="17291"/>
                      <a:pt x="1134" y="16957"/>
                    </a:cubicBezTo>
                    <a:cubicBezTo>
                      <a:pt x="1068" y="15856"/>
                      <a:pt x="1101" y="14789"/>
                      <a:pt x="1234" y="13688"/>
                    </a:cubicBezTo>
                    <a:cubicBezTo>
                      <a:pt x="1435" y="11787"/>
                      <a:pt x="1701" y="9885"/>
                      <a:pt x="1868" y="7984"/>
                    </a:cubicBezTo>
                    <a:cubicBezTo>
                      <a:pt x="1934" y="7071"/>
                      <a:pt x="2445" y="1"/>
                      <a:pt x="8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89;p52"/>
              <p:cNvSpPr/>
              <p:nvPr/>
            </p:nvSpPr>
            <p:spPr>
              <a:xfrm>
                <a:off x="5181250" y="2853700"/>
                <a:ext cx="658125" cy="1999450"/>
              </a:xfrm>
              <a:custGeom>
                <a:avLst/>
                <a:gdLst/>
                <a:ahLst/>
                <a:cxnLst/>
                <a:rect l="l" t="t" r="r" b="b"/>
                <a:pathLst>
                  <a:path w="26325" h="79978" extrusionOk="0">
                    <a:moveTo>
                      <a:pt x="8630" y="0"/>
                    </a:moveTo>
                    <a:cubicBezTo>
                      <a:pt x="8575" y="0"/>
                      <a:pt x="8511" y="44"/>
                      <a:pt x="8511" y="119"/>
                    </a:cubicBezTo>
                    <a:cubicBezTo>
                      <a:pt x="9078" y="13695"/>
                      <a:pt x="12781" y="26771"/>
                      <a:pt x="16951" y="39647"/>
                    </a:cubicBezTo>
                    <a:cubicBezTo>
                      <a:pt x="17651" y="41782"/>
                      <a:pt x="18285" y="43917"/>
                      <a:pt x="18785" y="46118"/>
                    </a:cubicBezTo>
                    <a:cubicBezTo>
                      <a:pt x="17618" y="42316"/>
                      <a:pt x="15350" y="38813"/>
                      <a:pt x="12881" y="35778"/>
                    </a:cubicBezTo>
                    <a:cubicBezTo>
                      <a:pt x="9612" y="31675"/>
                      <a:pt x="4442" y="28005"/>
                      <a:pt x="3208" y="22635"/>
                    </a:cubicBezTo>
                    <a:cubicBezTo>
                      <a:pt x="3192" y="22572"/>
                      <a:pt x="3124" y="22539"/>
                      <a:pt x="3060" y="22539"/>
                    </a:cubicBezTo>
                    <a:cubicBezTo>
                      <a:pt x="2989" y="22539"/>
                      <a:pt x="2923" y="22580"/>
                      <a:pt x="2941" y="22668"/>
                    </a:cubicBezTo>
                    <a:cubicBezTo>
                      <a:pt x="3841" y="27605"/>
                      <a:pt x="7644" y="30841"/>
                      <a:pt x="10780" y="34477"/>
                    </a:cubicBezTo>
                    <a:cubicBezTo>
                      <a:pt x="11113" y="34844"/>
                      <a:pt x="11447" y="35244"/>
                      <a:pt x="11747" y="35611"/>
                    </a:cubicBezTo>
                    <a:cubicBezTo>
                      <a:pt x="9112" y="33743"/>
                      <a:pt x="5743" y="32475"/>
                      <a:pt x="3341" y="30540"/>
                    </a:cubicBezTo>
                    <a:cubicBezTo>
                      <a:pt x="3322" y="30528"/>
                      <a:pt x="3304" y="30522"/>
                      <a:pt x="3286" y="30522"/>
                    </a:cubicBezTo>
                    <a:cubicBezTo>
                      <a:pt x="3211" y="30522"/>
                      <a:pt x="3160" y="30626"/>
                      <a:pt x="3241" y="30707"/>
                    </a:cubicBezTo>
                    <a:cubicBezTo>
                      <a:pt x="4842" y="32308"/>
                      <a:pt x="6677" y="33409"/>
                      <a:pt x="8578" y="34543"/>
                    </a:cubicBezTo>
                    <a:cubicBezTo>
                      <a:pt x="10446" y="35611"/>
                      <a:pt x="12214" y="36912"/>
                      <a:pt x="13815" y="38346"/>
                    </a:cubicBezTo>
                    <a:cubicBezTo>
                      <a:pt x="16117" y="41582"/>
                      <a:pt x="17918" y="45151"/>
                      <a:pt x="19152" y="48954"/>
                    </a:cubicBezTo>
                    <a:cubicBezTo>
                      <a:pt x="19152" y="48987"/>
                      <a:pt x="19186" y="48987"/>
                      <a:pt x="19186" y="49020"/>
                    </a:cubicBezTo>
                    <a:cubicBezTo>
                      <a:pt x="19219" y="49321"/>
                      <a:pt x="19286" y="49654"/>
                      <a:pt x="19286" y="49988"/>
                    </a:cubicBezTo>
                    <a:cubicBezTo>
                      <a:pt x="19486" y="53290"/>
                      <a:pt x="18952" y="56592"/>
                      <a:pt x="18385" y="59828"/>
                    </a:cubicBezTo>
                    <a:cubicBezTo>
                      <a:pt x="18085" y="61429"/>
                      <a:pt x="17785" y="63030"/>
                      <a:pt x="17484" y="64598"/>
                    </a:cubicBezTo>
                    <a:cubicBezTo>
                      <a:pt x="17318" y="60629"/>
                      <a:pt x="16150" y="56592"/>
                      <a:pt x="14182" y="53524"/>
                    </a:cubicBezTo>
                    <a:cubicBezTo>
                      <a:pt x="12514" y="50922"/>
                      <a:pt x="10313" y="48787"/>
                      <a:pt x="8144" y="46652"/>
                    </a:cubicBezTo>
                    <a:cubicBezTo>
                      <a:pt x="5342" y="43883"/>
                      <a:pt x="2707" y="40948"/>
                      <a:pt x="239" y="37879"/>
                    </a:cubicBezTo>
                    <a:cubicBezTo>
                      <a:pt x="210" y="37851"/>
                      <a:pt x="177" y="37838"/>
                      <a:pt x="145" y="37838"/>
                    </a:cubicBezTo>
                    <a:cubicBezTo>
                      <a:pt x="66" y="37838"/>
                      <a:pt x="0" y="37917"/>
                      <a:pt x="72" y="38012"/>
                    </a:cubicBezTo>
                    <a:cubicBezTo>
                      <a:pt x="1907" y="40714"/>
                      <a:pt x="3975" y="43250"/>
                      <a:pt x="6243" y="45651"/>
                    </a:cubicBezTo>
                    <a:cubicBezTo>
                      <a:pt x="8311" y="47786"/>
                      <a:pt x="10479" y="49788"/>
                      <a:pt x="12281" y="52156"/>
                    </a:cubicBezTo>
                    <a:cubicBezTo>
                      <a:pt x="15783" y="56759"/>
                      <a:pt x="16917" y="62730"/>
                      <a:pt x="16651" y="68468"/>
                    </a:cubicBezTo>
                    <a:cubicBezTo>
                      <a:pt x="16250" y="70135"/>
                      <a:pt x="15883" y="71803"/>
                      <a:pt x="15416" y="73471"/>
                    </a:cubicBezTo>
                    <a:cubicBezTo>
                      <a:pt x="15350" y="69869"/>
                      <a:pt x="13915" y="65999"/>
                      <a:pt x="12414" y="63064"/>
                    </a:cubicBezTo>
                    <a:cubicBezTo>
                      <a:pt x="12390" y="63015"/>
                      <a:pt x="12343" y="62993"/>
                      <a:pt x="12296" y="62993"/>
                    </a:cubicBezTo>
                    <a:cubicBezTo>
                      <a:pt x="12217" y="62993"/>
                      <a:pt x="12138" y="63058"/>
                      <a:pt x="12181" y="63164"/>
                    </a:cubicBezTo>
                    <a:cubicBezTo>
                      <a:pt x="13115" y="65399"/>
                      <a:pt x="13815" y="67734"/>
                      <a:pt x="14215" y="70135"/>
                    </a:cubicBezTo>
                    <a:cubicBezTo>
                      <a:pt x="14549" y="72170"/>
                      <a:pt x="14416" y="74238"/>
                      <a:pt x="14649" y="76273"/>
                    </a:cubicBezTo>
                    <a:cubicBezTo>
                      <a:pt x="14316" y="77407"/>
                      <a:pt x="13982" y="78541"/>
                      <a:pt x="13615" y="79676"/>
                    </a:cubicBezTo>
                    <a:cubicBezTo>
                      <a:pt x="13551" y="79847"/>
                      <a:pt x="13680" y="79978"/>
                      <a:pt x="13815" y="79978"/>
                    </a:cubicBezTo>
                    <a:cubicBezTo>
                      <a:pt x="13890" y="79978"/>
                      <a:pt x="13968" y="79938"/>
                      <a:pt x="14015" y="79842"/>
                    </a:cubicBezTo>
                    <a:cubicBezTo>
                      <a:pt x="16550" y="74605"/>
                      <a:pt x="17818" y="68701"/>
                      <a:pt x="18885" y="62964"/>
                    </a:cubicBezTo>
                    <a:cubicBezTo>
                      <a:pt x="21054" y="58727"/>
                      <a:pt x="22388" y="54024"/>
                      <a:pt x="23589" y="49454"/>
                    </a:cubicBezTo>
                    <a:cubicBezTo>
                      <a:pt x="24956" y="44083"/>
                      <a:pt x="25857" y="38580"/>
                      <a:pt x="26324" y="33076"/>
                    </a:cubicBezTo>
                    <a:cubicBezTo>
                      <a:pt x="26324" y="33039"/>
                      <a:pt x="26294" y="33012"/>
                      <a:pt x="26267" y="33012"/>
                    </a:cubicBezTo>
                    <a:cubicBezTo>
                      <a:pt x="26244" y="33012"/>
                      <a:pt x="26224" y="33030"/>
                      <a:pt x="26224" y="33076"/>
                    </a:cubicBezTo>
                    <a:cubicBezTo>
                      <a:pt x="25457" y="38346"/>
                      <a:pt x="24389" y="43550"/>
                      <a:pt x="22955" y="48687"/>
                    </a:cubicBezTo>
                    <a:cubicBezTo>
                      <a:pt x="22021" y="52056"/>
                      <a:pt x="20820" y="55358"/>
                      <a:pt x="19653" y="58661"/>
                    </a:cubicBezTo>
                    <a:cubicBezTo>
                      <a:pt x="20086" y="56225"/>
                      <a:pt x="20353" y="53757"/>
                      <a:pt x="20387" y="51289"/>
                    </a:cubicBezTo>
                    <a:cubicBezTo>
                      <a:pt x="20353" y="49220"/>
                      <a:pt x="20120" y="47152"/>
                      <a:pt x="19619" y="45151"/>
                    </a:cubicBezTo>
                    <a:cubicBezTo>
                      <a:pt x="19819" y="42115"/>
                      <a:pt x="19719" y="39113"/>
                      <a:pt x="20120" y="36078"/>
                    </a:cubicBezTo>
                    <a:cubicBezTo>
                      <a:pt x="20120" y="36028"/>
                      <a:pt x="20086" y="36003"/>
                      <a:pt x="20049" y="36003"/>
                    </a:cubicBezTo>
                    <a:cubicBezTo>
                      <a:pt x="20011" y="36003"/>
                      <a:pt x="19970" y="36028"/>
                      <a:pt x="19953" y="36078"/>
                    </a:cubicBezTo>
                    <a:cubicBezTo>
                      <a:pt x="19352" y="38146"/>
                      <a:pt x="18986" y="40281"/>
                      <a:pt x="18919" y="42449"/>
                    </a:cubicBezTo>
                    <a:cubicBezTo>
                      <a:pt x="18885" y="42316"/>
                      <a:pt x="18819" y="42149"/>
                      <a:pt x="18785" y="41982"/>
                    </a:cubicBezTo>
                    <a:cubicBezTo>
                      <a:pt x="14616" y="28172"/>
                      <a:pt x="9646" y="14629"/>
                      <a:pt x="8712" y="85"/>
                    </a:cubicBezTo>
                    <a:cubicBezTo>
                      <a:pt x="8712" y="27"/>
                      <a:pt x="8673" y="0"/>
                      <a:pt x="8630" y="0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290;p52"/>
              <p:cNvSpPr/>
              <p:nvPr/>
            </p:nvSpPr>
            <p:spPr>
              <a:xfrm>
                <a:off x="1677200" y="764325"/>
                <a:ext cx="1474425" cy="2260800"/>
              </a:xfrm>
              <a:custGeom>
                <a:avLst/>
                <a:gdLst/>
                <a:ahLst/>
                <a:cxnLst/>
                <a:rect l="l" t="t" r="r" b="b"/>
                <a:pathLst>
                  <a:path w="58977" h="90432" extrusionOk="0">
                    <a:moveTo>
                      <a:pt x="1" y="0"/>
                    </a:moveTo>
                    <a:lnTo>
                      <a:pt x="1" y="90432"/>
                    </a:lnTo>
                    <a:lnTo>
                      <a:pt x="58976" y="90432"/>
                    </a:lnTo>
                    <a:lnTo>
                      <a:pt x="58976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291;p52"/>
              <p:cNvSpPr/>
              <p:nvPr/>
            </p:nvSpPr>
            <p:spPr>
              <a:xfrm>
                <a:off x="1757250" y="854375"/>
                <a:ext cx="622975" cy="1005750"/>
              </a:xfrm>
              <a:custGeom>
                <a:avLst/>
                <a:gdLst/>
                <a:ahLst/>
                <a:cxnLst/>
                <a:rect l="l" t="t" r="r" b="b"/>
                <a:pathLst>
                  <a:path w="24919" h="40230" extrusionOk="0">
                    <a:moveTo>
                      <a:pt x="1" y="1"/>
                    </a:moveTo>
                    <a:lnTo>
                      <a:pt x="1" y="40230"/>
                    </a:lnTo>
                    <a:lnTo>
                      <a:pt x="24919" y="40230"/>
                    </a:lnTo>
                    <a:lnTo>
                      <a:pt x="2491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292;p52"/>
              <p:cNvSpPr/>
              <p:nvPr/>
            </p:nvSpPr>
            <p:spPr>
              <a:xfrm>
                <a:off x="2448575" y="854375"/>
                <a:ext cx="622150" cy="1005750"/>
              </a:xfrm>
              <a:custGeom>
                <a:avLst/>
                <a:gdLst/>
                <a:ahLst/>
                <a:cxnLst/>
                <a:rect l="l" t="t" r="r" b="b"/>
                <a:pathLst>
                  <a:path w="24886" h="40230" extrusionOk="0">
                    <a:moveTo>
                      <a:pt x="1" y="1"/>
                    </a:moveTo>
                    <a:lnTo>
                      <a:pt x="1" y="40230"/>
                    </a:lnTo>
                    <a:lnTo>
                      <a:pt x="24885" y="40230"/>
                    </a:lnTo>
                    <a:lnTo>
                      <a:pt x="2488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293;p52"/>
              <p:cNvSpPr/>
              <p:nvPr/>
            </p:nvSpPr>
            <p:spPr>
              <a:xfrm>
                <a:off x="1757250" y="1928500"/>
                <a:ext cx="622975" cy="1005725"/>
              </a:xfrm>
              <a:custGeom>
                <a:avLst/>
                <a:gdLst/>
                <a:ahLst/>
                <a:cxnLst/>
                <a:rect l="l" t="t" r="r" b="b"/>
                <a:pathLst>
                  <a:path w="24919" h="40229" extrusionOk="0">
                    <a:moveTo>
                      <a:pt x="1" y="0"/>
                    </a:moveTo>
                    <a:lnTo>
                      <a:pt x="1" y="40229"/>
                    </a:lnTo>
                    <a:lnTo>
                      <a:pt x="24919" y="40229"/>
                    </a:lnTo>
                    <a:lnTo>
                      <a:pt x="2491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294;p52"/>
              <p:cNvSpPr/>
              <p:nvPr/>
            </p:nvSpPr>
            <p:spPr>
              <a:xfrm>
                <a:off x="2448575" y="1928500"/>
                <a:ext cx="622150" cy="1005725"/>
              </a:xfrm>
              <a:custGeom>
                <a:avLst/>
                <a:gdLst/>
                <a:ahLst/>
                <a:cxnLst/>
                <a:rect l="l" t="t" r="r" b="b"/>
                <a:pathLst>
                  <a:path w="24886" h="40229" extrusionOk="0">
                    <a:moveTo>
                      <a:pt x="1" y="0"/>
                    </a:moveTo>
                    <a:lnTo>
                      <a:pt x="1" y="40229"/>
                    </a:lnTo>
                    <a:lnTo>
                      <a:pt x="24885" y="40229"/>
                    </a:lnTo>
                    <a:lnTo>
                      <a:pt x="248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295;p52"/>
              <p:cNvSpPr/>
              <p:nvPr/>
            </p:nvSpPr>
            <p:spPr>
              <a:xfrm>
                <a:off x="1757250" y="855225"/>
                <a:ext cx="376975" cy="376950"/>
              </a:xfrm>
              <a:custGeom>
                <a:avLst/>
                <a:gdLst/>
                <a:ahLst/>
                <a:cxnLst/>
                <a:rect l="l" t="t" r="r" b="b"/>
                <a:pathLst>
                  <a:path w="15079" h="15078" extrusionOk="0">
                    <a:moveTo>
                      <a:pt x="6172" y="0"/>
                    </a:moveTo>
                    <a:lnTo>
                      <a:pt x="1" y="6171"/>
                    </a:lnTo>
                    <a:lnTo>
                      <a:pt x="1" y="15078"/>
                    </a:lnTo>
                    <a:lnTo>
                      <a:pt x="15078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296;p52"/>
              <p:cNvSpPr/>
              <p:nvPr/>
            </p:nvSpPr>
            <p:spPr>
              <a:xfrm>
                <a:off x="1757250" y="2274575"/>
                <a:ext cx="622975" cy="659650"/>
              </a:xfrm>
              <a:custGeom>
                <a:avLst/>
                <a:gdLst/>
                <a:ahLst/>
                <a:cxnLst/>
                <a:rect l="l" t="t" r="r" b="b"/>
                <a:pathLst>
                  <a:path w="24919" h="26386" extrusionOk="0">
                    <a:moveTo>
                      <a:pt x="24919" y="0"/>
                    </a:moveTo>
                    <a:lnTo>
                      <a:pt x="1" y="24918"/>
                    </a:lnTo>
                    <a:lnTo>
                      <a:pt x="1" y="26386"/>
                    </a:lnTo>
                    <a:lnTo>
                      <a:pt x="7406" y="26386"/>
                    </a:lnTo>
                    <a:lnTo>
                      <a:pt x="24919" y="8907"/>
                    </a:lnTo>
                    <a:lnTo>
                      <a:pt x="24919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4297;p52"/>
              <p:cNvSpPr/>
              <p:nvPr/>
            </p:nvSpPr>
            <p:spPr>
              <a:xfrm>
                <a:off x="2448575" y="1928500"/>
                <a:ext cx="499550" cy="50037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0015" extrusionOk="0">
                    <a:moveTo>
                      <a:pt x="11076" y="0"/>
                    </a:moveTo>
                    <a:lnTo>
                      <a:pt x="1" y="11108"/>
                    </a:lnTo>
                    <a:lnTo>
                      <a:pt x="1" y="20014"/>
                    </a:lnTo>
                    <a:lnTo>
                      <a:pt x="19982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4298;p52"/>
              <p:cNvSpPr/>
              <p:nvPr/>
            </p:nvSpPr>
            <p:spPr>
              <a:xfrm>
                <a:off x="2793825" y="1583250"/>
                <a:ext cx="276900" cy="276875"/>
              </a:xfrm>
              <a:custGeom>
                <a:avLst/>
                <a:gdLst/>
                <a:ahLst/>
                <a:cxnLst/>
                <a:rect l="l" t="t" r="r" b="b"/>
                <a:pathLst>
                  <a:path w="11076" h="11075" extrusionOk="0">
                    <a:moveTo>
                      <a:pt x="11075" y="0"/>
                    </a:moveTo>
                    <a:lnTo>
                      <a:pt x="1" y="11075"/>
                    </a:lnTo>
                    <a:lnTo>
                      <a:pt x="8907" y="11075"/>
                    </a:lnTo>
                    <a:lnTo>
                      <a:pt x="11075" y="8907"/>
                    </a:lnTo>
                    <a:lnTo>
                      <a:pt x="11075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4299;p52"/>
              <p:cNvSpPr/>
              <p:nvPr/>
            </p:nvSpPr>
            <p:spPr>
              <a:xfrm>
                <a:off x="2838025" y="2701550"/>
                <a:ext cx="232700" cy="232675"/>
              </a:xfrm>
              <a:custGeom>
                <a:avLst/>
                <a:gdLst/>
                <a:ahLst/>
                <a:cxnLst/>
                <a:rect l="l" t="t" r="r" b="b"/>
                <a:pathLst>
                  <a:path w="9308" h="9307" extrusionOk="0">
                    <a:moveTo>
                      <a:pt x="9307" y="0"/>
                    </a:moveTo>
                    <a:lnTo>
                      <a:pt x="1" y="9307"/>
                    </a:lnTo>
                    <a:lnTo>
                      <a:pt x="8907" y="9307"/>
                    </a:lnTo>
                    <a:lnTo>
                      <a:pt x="9307" y="8873"/>
                    </a:lnTo>
                    <a:lnTo>
                      <a:pt x="9307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4300;p52"/>
              <p:cNvSpPr/>
              <p:nvPr/>
            </p:nvSpPr>
            <p:spPr>
              <a:xfrm>
                <a:off x="1757250" y="1928500"/>
                <a:ext cx="146800" cy="146775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5871" extrusionOk="0">
                    <a:moveTo>
                      <a:pt x="1435" y="0"/>
                    </a:moveTo>
                    <a:lnTo>
                      <a:pt x="1" y="1434"/>
                    </a:lnTo>
                    <a:lnTo>
                      <a:pt x="1" y="5871"/>
                    </a:lnTo>
                    <a:lnTo>
                      <a:pt x="5872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4301;p52"/>
              <p:cNvSpPr/>
              <p:nvPr/>
            </p:nvSpPr>
            <p:spPr>
              <a:xfrm>
                <a:off x="1861500" y="1342225"/>
                <a:ext cx="518725" cy="517900"/>
              </a:xfrm>
              <a:custGeom>
                <a:avLst/>
                <a:gdLst/>
                <a:ahLst/>
                <a:cxnLst/>
                <a:rect l="l" t="t" r="r" b="b"/>
                <a:pathLst>
                  <a:path w="20749" h="20716" extrusionOk="0">
                    <a:moveTo>
                      <a:pt x="20749" y="1"/>
                    </a:moveTo>
                    <a:lnTo>
                      <a:pt x="1" y="20716"/>
                    </a:lnTo>
                    <a:lnTo>
                      <a:pt x="4437" y="20716"/>
                    </a:lnTo>
                    <a:lnTo>
                      <a:pt x="20749" y="4437"/>
                    </a:lnTo>
                    <a:lnTo>
                      <a:pt x="20749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4302;p52"/>
              <p:cNvSpPr/>
              <p:nvPr/>
            </p:nvSpPr>
            <p:spPr>
              <a:xfrm>
                <a:off x="2448575" y="855225"/>
                <a:ext cx="529575" cy="529575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21183" extrusionOk="0">
                    <a:moveTo>
                      <a:pt x="16746" y="0"/>
                    </a:moveTo>
                    <a:lnTo>
                      <a:pt x="1" y="16712"/>
                    </a:lnTo>
                    <a:lnTo>
                      <a:pt x="1" y="21182"/>
                    </a:lnTo>
                    <a:lnTo>
                      <a:pt x="21183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4303;p52"/>
              <p:cNvSpPr/>
              <p:nvPr/>
            </p:nvSpPr>
            <p:spPr>
              <a:xfrm>
                <a:off x="1757250" y="855225"/>
                <a:ext cx="559600" cy="559600"/>
              </a:xfrm>
              <a:custGeom>
                <a:avLst/>
                <a:gdLst/>
                <a:ahLst/>
                <a:cxnLst/>
                <a:rect l="l" t="t" r="r" b="b"/>
                <a:pathLst>
                  <a:path w="22384" h="22384" extrusionOk="0">
                    <a:moveTo>
                      <a:pt x="21283" y="0"/>
                    </a:moveTo>
                    <a:lnTo>
                      <a:pt x="1" y="21249"/>
                    </a:lnTo>
                    <a:lnTo>
                      <a:pt x="1" y="22383"/>
                    </a:lnTo>
                    <a:lnTo>
                      <a:pt x="22384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4304;p52"/>
              <p:cNvSpPr/>
              <p:nvPr/>
            </p:nvSpPr>
            <p:spPr>
              <a:xfrm>
                <a:off x="2105000" y="2659850"/>
                <a:ext cx="275225" cy="274375"/>
              </a:xfrm>
              <a:custGeom>
                <a:avLst/>
                <a:gdLst/>
                <a:ahLst/>
                <a:cxnLst/>
                <a:rect l="l" t="t" r="r" b="b"/>
                <a:pathLst>
                  <a:path w="11009" h="10975" extrusionOk="0">
                    <a:moveTo>
                      <a:pt x="11009" y="0"/>
                    </a:moveTo>
                    <a:lnTo>
                      <a:pt x="1" y="10975"/>
                    </a:lnTo>
                    <a:lnTo>
                      <a:pt x="1135" y="10975"/>
                    </a:lnTo>
                    <a:lnTo>
                      <a:pt x="11009" y="1101"/>
                    </a:lnTo>
                    <a:lnTo>
                      <a:pt x="11009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4305;p52"/>
              <p:cNvSpPr/>
              <p:nvPr/>
            </p:nvSpPr>
            <p:spPr>
              <a:xfrm>
                <a:off x="2448575" y="1968525"/>
                <a:ext cx="622150" cy="650475"/>
              </a:xfrm>
              <a:custGeom>
                <a:avLst/>
                <a:gdLst/>
                <a:ahLst/>
                <a:cxnLst/>
                <a:rect l="l" t="t" r="r" b="b"/>
                <a:pathLst>
                  <a:path w="24886" h="26019" extrusionOk="0">
                    <a:moveTo>
                      <a:pt x="24885" y="0"/>
                    </a:moveTo>
                    <a:lnTo>
                      <a:pt x="1" y="24918"/>
                    </a:lnTo>
                    <a:lnTo>
                      <a:pt x="1" y="26019"/>
                    </a:lnTo>
                    <a:lnTo>
                      <a:pt x="24885" y="1134"/>
                    </a:lnTo>
                    <a:lnTo>
                      <a:pt x="24885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4306;p52"/>
              <p:cNvSpPr/>
              <p:nvPr/>
            </p:nvSpPr>
            <p:spPr>
              <a:xfrm>
                <a:off x="3482650" y="764325"/>
                <a:ext cx="1474425" cy="2260800"/>
              </a:xfrm>
              <a:custGeom>
                <a:avLst/>
                <a:gdLst/>
                <a:ahLst/>
                <a:cxnLst/>
                <a:rect l="l" t="t" r="r" b="b"/>
                <a:pathLst>
                  <a:path w="58977" h="90432" extrusionOk="0">
                    <a:moveTo>
                      <a:pt x="1" y="0"/>
                    </a:moveTo>
                    <a:lnTo>
                      <a:pt x="1" y="90432"/>
                    </a:lnTo>
                    <a:lnTo>
                      <a:pt x="58976" y="90432"/>
                    </a:lnTo>
                    <a:lnTo>
                      <a:pt x="58976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4307;p52"/>
              <p:cNvSpPr/>
              <p:nvPr/>
            </p:nvSpPr>
            <p:spPr>
              <a:xfrm>
                <a:off x="3562725" y="854375"/>
                <a:ext cx="622950" cy="1005750"/>
              </a:xfrm>
              <a:custGeom>
                <a:avLst/>
                <a:gdLst/>
                <a:ahLst/>
                <a:cxnLst/>
                <a:rect l="l" t="t" r="r" b="b"/>
                <a:pathLst>
                  <a:path w="24918" h="40230" extrusionOk="0">
                    <a:moveTo>
                      <a:pt x="0" y="1"/>
                    </a:moveTo>
                    <a:lnTo>
                      <a:pt x="0" y="40230"/>
                    </a:lnTo>
                    <a:lnTo>
                      <a:pt x="24918" y="40230"/>
                    </a:lnTo>
                    <a:lnTo>
                      <a:pt x="2491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4308;p52"/>
              <p:cNvSpPr/>
              <p:nvPr/>
            </p:nvSpPr>
            <p:spPr>
              <a:xfrm>
                <a:off x="4254050" y="854375"/>
                <a:ext cx="622125" cy="1005750"/>
              </a:xfrm>
              <a:custGeom>
                <a:avLst/>
                <a:gdLst/>
                <a:ahLst/>
                <a:cxnLst/>
                <a:rect l="l" t="t" r="r" b="b"/>
                <a:pathLst>
                  <a:path w="24885" h="40230" extrusionOk="0">
                    <a:moveTo>
                      <a:pt x="0" y="1"/>
                    </a:moveTo>
                    <a:lnTo>
                      <a:pt x="0" y="40230"/>
                    </a:lnTo>
                    <a:lnTo>
                      <a:pt x="24885" y="40230"/>
                    </a:lnTo>
                    <a:lnTo>
                      <a:pt x="2488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4309;p52"/>
              <p:cNvSpPr/>
              <p:nvPr/>
            </p:nvSpPr>
            <p:spPr>
              <a:xfrm>
                <a:off x="3562725" y="1928500"/>
                <a:ext cx="622950" cy="1005725"/>
              </a:xfrm>
              <a:custGeom>
                <a:avLst/>
                <a:gdLst/>
                <a:ahLst/>
                <a:cxnLst/>
                <a:rect l="l" t="t" r="r" b="b"/>
                <a:pathLst>
                  <a:path w="24918" h="40229" extrusionOk="0">
                    <a:moveTo>
                      <a:pt x="0" y="0"/>
                    </a:moveTo>
                    <a:lnTo>
                      <a:pt x="0" y="40229"/>
                    </a:lnTo>
                    <a:lnTo>
                      <a:pt x="24918" y="40229"/>
                    </a:lnTo>
                    <a:lnTo>
                      <a:pt x="249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4310;p52"/>
              <p:cNvSpPr/>
              <p:nvPr/>
            </p:nvSpPr>
            <p:spPr>
              <a:xfrm>
                <a:off x="4254050" y="1928500"/>
                <a:ext cx="622125" cy="1005725"/>
              </a:xfrm>
              <a:custGeom>
                <a:avLst/>
                <a:gdLst/>
                <a:ahLst/>
                <a:cxnLst/>
                <a:rect l="l" t="t" r="r" b="b"/>
                <a:pathLst>
                  <a:path w="24885" h="40229" extrusionOk="0">
                    <a:moveTo>
                      <a:pt x="0" y="0"/>
                    </a:moveTo>
                    <a:lnTo>
                      <a:pt x="0" y="40229"/>
                    </a:lnTo>
                    <a:lnTo>
                      <a:pt x="24885" y="40229"/>
                    </a:lnTo>
                    <a:lnTo>
                      <a:pt x="248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4311;p52"/>
              <p:cNvSpPr/>
              <p:nvPr/>
            </p:nvSpPr>
            <p:spPr>
              <a:xfrm>
                <a:off x="3562725" y="1928500"/>
                <a:ext cx="58400" cy="59225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369" extrusionOk="0">
                    <a:moveTo>
                      <a:pt x="0" y="0"/>
                    </a:moveTo>
                    <a:lnTo>
                      <a:pt x="0" y="2368"/>
                    </a:lnTo>
                    <a:lnTo>
                      <a:pt x="2335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4312;p52"/>
              <p:cNvSpPr/>
              <p:nvPr/>
            </p:nvSpPr>
            <p:spPr>
              <a:xfrm>
                <a:off x="3562725" y="1142100"/>
                <a:ext cx="622950" cy="718025"/>
              </a:xfrm>
              <a:custGeom>
                <a:avLst/>
                <a:gdLst/>
                <a:ahLst/>
                <a:cxnLst/>
                <a:rect l="l" t="t" r="r" b="b"/>
                <a:pathLst>
                  <a:path w="24918" h="28721" extrusionOk="0">
                    <a:moveTo>
                      <a:pt x="24918" y="0"/>
                    </a:moveTo>
                    <a:lnTo>
                      <a:pt x="0" y="24918"/>
                    </a:lnTo>
                    <a:lnTo>
                      <a:pt x="0" y="28721"/>
                    </a:lnTo>
                    <a:lnTo>
                      <a:pt x="5104" y="28721"/>
                    </a:lnTo>
                    <a:lnTo>
                      <a:pt x="24918" y="8907"/>
                    </a:lnTo>
                    <a:lnTo>
                      <a:pt x="24918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4313;p52"/>
              <p:cNvSpPr/>
              <p:nvPr/>
            </p:nvSpPr>
            <p:spPr>
              <a:xfrm>
                <a:off x="4254050" y="855225"/>
                <a:ext cx="441175" cy="441175"/>
              </a:xfrm>
              <a:custGeom>
                <a:avLst/>
                <a:gdLst/>
                <a:ahLst/>
                <a:cxnLst/>
                <a:rect l="l" t="t" r="r" b="b"/>
                <a:pathLst>
                  <a:path w="17647" h="17647" extrusionOk="0">
                    <a:moveTo>
                      <a:pt x="8773" y="0"/>
                    </a:moveTo>
                    <a:lnTo>
                      <a:pt x="0" y="8740"/>
                    </a:lnTo>
                    <a:lnTo>
                      <a:pt x="0" y="17646"/>
                    </a:lnTo>
                    <a:lnTo>
                      <a:pt x="17646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4314;p52"/>
              <p:cNvSpPr/>
              <p:nvPr/>
            </p:nvSpPr>
            <p:spPr>
              <a:xfrm>
                <a:off x="4254050" y="2255400"/>
                <a:ext cx="622125" cy="678825"/>
              </a:xfrm>
              <a:custGeom>
                <a:avLst/>
                <a:gdLst/>
                <a:ahLst/>
                <a:cxnLst/>
                <a:rect l="l" t="t" r="r" b="b"/>
                <a:pathLst>
                  <a:path w="24885" h="27153" extrusionOk="0">
                    <a:moveTo>
                      <a:pt x="24885" y="0"/>
                    </a:moveTo>
                    <a:lnTo>
                      <a:pt x="0" y="24885"/>
                    </a:lnTo>
                    <a:lnTo>
                      <a:pt x="0" y="27153"/>
                    </a:lnTo>
                    <a:lnTo>
                      <a:pt x="6638" y="27153"/>
                    </a:lnTo>
                    <a:lnTo>
                      <a:pt x="24885" y="8906"/>
                    </a:lnTo>
                    <a:lnTo>
                      <a:pt x="24885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4315;p52"/>
              <p:cNvSpPr/>
              <p:nvPr/>
            </p:nvSpPr>
            <p:spPr>
              <a:xfrm>
                <a:off x="3562725" y="855225"/>
                <a:ext cx="622950" cy="642975"/>
              </a:xfrm>
              <a:custGeom>
                <a:avLst/>
                <a:gdLst/>
                <a:ahLst/>
                <a:cxnLst/>
                <a:rect l="l" t="t" r="r" b="b"/>
                <a:pathLst>
                  <a:path w="24918" h="25719" extrusionOk="0">
                    <a:moveTo>
                      <a:pt x="21282" y="0"/>
                    </a:moveTo>
                    <a:lnTo>
                      <a:pt x="0" y="21249"/>
                    </a:lnTo>
                    <a:lnTo>
                      <a:pt x="0" y="25719"/>
                    </a:lnTo>
                    <a:lnTo>
                      <a:pt x="24918" y="801"/>
                    </a:lnTo>
                    <a:lnTo>
                      <a:pt x="24918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4316;p52"/>
              <p:cNvSpPr/>
              <p:nvPr/>
            </p:nvSpPr>
            <p:spPr>
              <a:xfrm>
                <a:off x="3937975" y="2687375"/>
                <a:ext cx="247700" cy="246850"/>
              </a:xfrm>
              <a:custGeom>
                <a:avLst/>
                <a:gdLst/>
                <a:ahLst/>
                <a:cxnLst/>
                <a:rect l="l" t="t" r="r" b="b"/>
                <a:pathLst>
                  <a:path w="9908" h="9874" extrusionOk="0">
                    <a:moveTo>
                      <a:pt x="9908" y="0"/>
                    </a:moveTo>
                    <a:lnTo>
                      <a:pt x="1" y="9874"/>
                    </a:lnTo>
                    <a:lnTo>
                      <a:pt x="4471" y="9874"/>
                    </a:lnTo>
                    <a:lnTo>
                      <a:pt x="9908" y="4437"/>
                    </a:lnTo>
                    <a:lnTo>
                      <a:pt x="9908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4317;p52"/>
              <p:cNvSpPr/>
              <p:nvPr/>
            </p:nvSpPr>
            <p:spPr>
              <a:xfrm>
                <a:off x="4254050" y="1996050"/>
                <a:ext cx="622125" cy="733875"/>
              </a:xfrm>
              <a:custGeom>
                <a:avLst/>
                <a:gdLst/>
                <a:ahLst/>
                <a:cxnLst/>
                <a:rect l="l" t="t" r="r" b="b"/>
                <a:pathLst>
                  <a:path w="24885" h="29355" extrusionOk="0">
                    <a:moveTo>
                      <a:pt x="24885" y="0"/>
                    </a:moveTo>
                    <a:lnTo>
                      <a:pt x="0" y="24918"/>
                    </a:lnTo>
                    <a:lnTo>
                      <a:pt x="0" y="29354"/>
                    </a:lnTo>
                    <a:lnTo>
                      <a:pt x="24885" y="4470"/>
                    </a:lnTo>
                    <a:lnTo>
                      <a:pt x="24885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4318;p52"/>
              <p:cNvSpPr/>
              <p:nvPr/>
            </p:nvSpPr>
            <p:spPr>
              <a:xfrm>
                <a:off x="3562725" y="1928500"/>
                <a:ext cx="162625" cy="162625"/>
              </a:xfrm>
              <a:custGeom>
                <a:avLst/>
                <a:gdLst/>
                <a:ahLst/>
                <a:cxnLst/>
                <a:rect l="l" t="t" r="r" b="b"/>
                <a:pathLst>
                  <a:path w="6505" h="6505" extrusionOk="0">
                    <a:moveTo>
                      <a:pt x="5371" y="0"/>
                    </a:moveTo>
                    <a:lnTo>
                      <a:pt x="0" y="5404"/>
                    </a:lnTo>
                    <a:lnTo>
                      <a:pt x="0" y="6505"/>
                    </a:lnTo>
                    <a:lnTo>
                      <a:pt x="6505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4319;p52"/>
              <p:cNvSpPr/>
              <p:nvPr/>
            </p:nvSpPr>
            <p:spPr>
              <a:xfrm>
                <a:off x="3765350" y="1440650"/>
                <a:ext cx="420325" cy="419475"/>
              </a:xfrm>
              <a:custGeom>
                <a:avLst/>
                <a:gdLst/>
                <a:ahLst/>
                <a:cxnLst/>
                <a:rect l="l" t="t" r="r" b="b"/>
                <a:pathLst>
                  <a:path w="16813" h="16779" extrusionOk="0">
                    <a:moveTo>
                      <a:pt x="16813" y="0"/>
                    </a:moveTo>
                    <a:lnTo>
                      <a:pt x="1" y="16779"/>
                    </a:lnTo>
                    <a:lnTo>
                      <a:pt x="1135" y="16779"/>
                    </a:lnTo>
                    <a:lnTo>
                      <a:pt x="16813" y="1101"/>
                    </a:lnTo>
                    <a:lnTo>
                      <a:pt x="16813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4320;p52"/>
              <p:cNvSpPr/>
              <p:nvPr/>
            </p:nvSpPr>
            <p:spPr>
              <a:xfrm>
                <a:off x="4254050" y="855225"/>
                <a:ext cx="544575" cy="544575"/>
              </a:xfrm>
              <a:custGeom>
                <a:avLst/>
                <a:gdLst/>
                <a:ahLst/>
                <a:cxnLst/>
                <a:rect l="l" t="t" r="r" b="b"/>
                <a:pathLst>
                  <a:path w="21783" h="21783" extrusionOk="0">
                    <a:moveTo>
                      <a:pt x="20682" y="0"/>
                    </a:moveTo>
                    <a:lnTo>
                      <a:pt x="0" y="20682"/>
                    </a:lnTo>
                    <a:lnTo>
                      <a:pt x="0" y="21783"/>
                    </a:lnTo>
                    <a:lnTo>
                      <a:pt x="21782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4321;p52"/>
              <p:cNvSpPr/>
              <p:nvPr/>
            </p:nvSpPr>
            <p:spPr>
              <a:xfrm>
                <a:off x="3562725" y="2291250"/>
                <a:ext cx="622950" cy="642975"/>
              </a:xfrm>
              <a:custGeom>
                <a:avLst/>
                <a:gdLst/>
                <a:ahLst/>
                <a:cxnLst/>
                <a:rect l="l" t="t" r="r" b="b"/>
                <a:pathLst>
                  <a:path w="24918" h="25719" extrusionOk="0">
                    <a:moveTo>
                      <a:pt x="24918" y="0"/>
                    </a:moveTo>
                    <a:lnTo>
                      <a:pt x="0" y="24885"/>
                    </a:lnTo>
                    <a:lnTo>
                      <a:pt x="0" y="25719"/>
                    </a:lnTo>
                    <a:lnTo>
                      <a:pt x="267" y="25719"/>
                    </a:lnTo>
                    <a:lnTo>
                      <a:pt x="24918" y="1101"/>
                    </a:lnTo>
                    <a:lnTo>
                      <a:pt x="24918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4322;p52"/>
              <p:cNvSpPr/>
              <p:nvPr/>
            </p:nvSpPr>
            <p:spPr>
              <a:xfrm>
                <a:off x="4254050" y="1928500"/>
                <a:ext cx="321075" cy="321900"/>
              </a:xfrm>
              <a:custGeom>
                <a:avLst/>
                <a:gdLst/>
                <a:ahLst/>
                <a:cxnLst/>
                <a:rect l="l" t="t" r="r" b="b"/>
                <a:pathLst>
                  <a:path w="12843" h="12876" extrusionOk="0">
                    <a:moveTo>
                      <a:pt x="11742" y="0"/>
                    </a:moveTo>
                    <a:lnTo>
                      <a:pt x="0" y="11742"/>
                    </a:lnTo>
                    <a:lnTo>
                      <a:pt x="0" y="12876"/>
                    </a:lnTo>
                    <a:lnTo>
                      <a:pt x="12843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4323;p52"/>
              <p:cNvSpPr/>
              <p:nvPr/>
            </p:nvSpPr>
            <p:spPr>
              <a:xfrm>
                <a:off x="4615975" y="1599925"/>
                <a:ext cx="260200" cy="260200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10408" extrusionOk="0">
                    <a:moveTo>
                      <a:pt x="10408" y="0"/>
                    </a:moveTo>
                    <a:lnTo>
                      <a:pt x="0" y="10408"/>
                    </a:lnTo>
                    <a:lnTo>
                      <a:pt x="1101" y="10408"/>
                    </a:lnTo>
                    <a:lnTo>
                      <a:pt x="10408" y="1101"/>
                    </a:lnTo>
                    <a:lnTo>
                      <a:pt x="10408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4324;p52"/>
              <p:cNvSpPr/>
              <p:nvPr/>
            </p:nvSpPr>
            <p:spPr>
              <a:xfrm>
                <a:off x="1684700" y="4848075"/>
                <a:ext cx="4223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168922" h="435" extrusionOk="0">
                    <a:moveTo>
                      <a:pt x="84461" y="1"/>
                    </a:moveTo>
                    <a:lnTo>
                      <a:pt x="42231" y="67"/>
                    </a:lnTo>
                    <a:lnTo>
                      <a:pt x="21116" y="101"/>
                    </a:lnTo>
                    <a:lnTo>
                      <a:pt x="1" y="234"/>
                    </a:lnTo>
                    <a:lnTo>
                      <a:pt x="21116" y="334"/>
                    </a:lnTo>
                    <a:lnTo>
                      <a:pt x="42231" y="368"/>
                    </a:lnTo>
                    <a:lnTo>
                      <a:pt x="84461" y="434"/>
                    </a:lnTo>
                    <a:lnTo>
                      <a:pt x="126691" y="368"/>
                    </a:lnTo>
                    <a:lnTo>
                      <a:pt x="147806" y="334"/>
                    </a:lnTo>
                    <a:lnTo>
                      <a:pt x="168921" y="234"/>
                    </a:lnTo>
                    <a:lnTo>
                      <a:pt x="147806" y="101"/>
                    </a:lnTo>
                    <a:lnTo>
                      <a:pt x="126691" y="67"/>
                    </a:lnTo>
                    <a:lnTo>
                      <a:pt x="8446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4325;p52"/>
              <p:cNvSpPr/>
              <p:nvPr/>
            </p:nvSpPr>
            <p:spPr>
              <a:xfrm>
                <a:off x="1783950" y="4052500"/>
                <a:ext cx="4087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32024" extrusionOk="0">
                    <a:moveTo>
                      <a:pt x="0" y="1"/>
                    </a:moveTo>
                    <a:lnTo>
                      <a:pt x="0" y="32024"/>
                    </a:lnTo>
                    <a:lnTo>
                      <a:pt x="1635" y="32024"/>
                    </a:lnTo>
                    <a:lnTo>
                      <a:pt x="16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4326;p52"/>
              <p:cNvSpPr/>
              <p:nvPr/>
            </p:nvSpPr>
            <p:spPr>
              <a:xfrm>
                <a:off x="1824800" y="4797200"/>
                <a:ext cx="875650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35026" h="2236" extrusionOk="0">
                    <a:moveTo>
                      <a:pt x="1" y="1"/>
                    </a:moveTo>
                    <a:lnTo>
                      <a:pt x="1" y="2236"/>
                    </a:lnTo>
                    <a:lnTo>
                      <a:pt x="35026" y="2236"/>
                    </a:lnTo>
                    <a:lnTo>
                      <a:pt x="35026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4327;p52"/>
              <p:cNvSpPr/>
              <p:nvPr/>
            </p:nvSpPr>
            <p:spPr>
              <a:xfrm>
                <a:off x="1962400" y="3998300"/>
                <a:ext cx="161825" cy="750575"/>
              </a:xfrm>
              <a:custGeom>
                <a:avLst/>
                <a:gdLst/>
                <a:ahLst/>
                <a:cxnLst/>
                <a:rect l="l" t="t" r="r" b="b"/>
                <a:pathLst>
                  <a:path w="6473" h="30023" extrusionOk="0">
                    <a:moveTo>
                      <a:pt x="134" y="1"/>
                    </a:moveTo>
                    <a:lnTo>
                      <a:pt x="1" y="26820"/>
                    </a:lnTo>
                    <a:cubicBezTo>
                      <a:pt x="1" y="28588"/>
                      <a:pt x="1402" y="29989"/>
                      <a:pt x="3170" y="30022"/>
                    </a:cubicBezTo>
                    <a:cubicBezTo>
                      <a:pt x="4904" y="30022"/>
                      <a:pt x="6339" y="28621"/>
                      <a:pt x="6339" y="26853"/>
                    </a:cubicBezTo>
                    <a:lnTo>
                      <a:pt x="6472" y="34"/>
                    </a:lnTo>
                    <a:lnTo>
                      <a:pt x="134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4328;p52"/>
              <p:cNvSpPr/>
              <p:nvPr/>
            </p:nvSpPr>
            <p:spPr>
              <a:xfrm>
                <a:off x="1969900" y="4192600"/>
                <a:ext cx="144300" cy="54875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21950" extrusionOk="0">
                    <a:moveTo>
                      <a:pt x="168" y="1"/>
                    </a:moveTo>
                    <a:lnTo>
                      <a:pt x="101" y="19048"/>
                    </a:lnTo>
                    <a:cubicBezTo>
                      <a:pt x="1" y="20616"/>
                      <a:pt x="1269" y="21950"/>
                      <a:pt x="2870" y="21950"/>
                    </a:cubicBezTo>
                    <a:cubicBezTo>
                      <a:pt x="4437" y="21950"/>
                      <a:pt x="5738" y="20649"/>
                      <a:pt x="5672" y="19081"/>
                    </a:cubicBezTo>
                    <a:lnTo>
                      <a:pt x="5772" y="34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4329;p52"/>
              <p:cNvSpPr/>
              <p:nvPr/>
            </p:nvSpPr>
            <p:spPr>
              <a:xfrm>
                <a:off x="1940725" y="3939100"/>
                <a:ext cx="20850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8340" h="4204" extrusionOk="0">
                    <a:moveTo>
                      <a:pt x="0" y="0"/>
                    </a:moveTo>
                    <a:lnTo>
                      <a:pt x="0" y="4170"/>
                    </a:lnTo>
                    <a:lnTo>
                      <a:pt x="8306" y="4203"/>
                    </a:lnTo>
                    <a:lnTo>
                      <a:pt x="8340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4330;p52"/>
              <p:cNvSpPr/>
              <p:nvPr/>
            </p:nvSpPr>
            <p:spPr>
              <a:xfrm>
                <a:off x="2206750" y="3998300"/>
                <a:ext cx="161800" cy="7505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30023" extrusionOk="0">
                    <a:moveTo>
                      <a:pt x="134" y="1"/>
                    </a:moveTo>
                    <a:lnTo>
                      <a:pt x="0" y="26820"/>
                    </a:lnTo>
                    <a:cubicBezTo>
                      <a:pt x="0" y="28588"/>
                      <a:pt x="1401" y="29989"/>
                      <a:pt x="3169" y="30022"/>
                    </a:cubicBezTo>
                    <a:cubicBezTo>
                      <a:pt x="4904" y="30022"/>
                      <a:pt x="6338" y="28621"/>
                      <a:pt x="6338" y="26853"/>
                    </a:cubicBezTo>
                    <a:lnTo>
                      <a:pt x="6472" y="34"/>
                    </a:lnTo>
                    <a:lnTo>
                      <a:pt x="134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4331;p52"/>
              <p:cNvSpPr/>
              <p:nvPr/>
            </p:nvSpPr>
            <p:spPr>
              <a:xfrm>
                <a:off x="2215075" y="4192600"/>
                <a:ext cx="142650" cy="546250"/>
              </a:xfrm>
              <a:custGeom>
                <a:avLst/>
                <a:gdLst/>
                <a:ahLst/>
                <a:cxnLst/>
                <a:rect l="l" t="t" r="r" b="b"/>
                <a:pathLst>
                  <a:path w="5706" h="21850" extrusionOk="0">
                    <a:moveTo>
                      <a:pt x="101" y="1"/>
                    </a:moveTo>
                    <a:lnTo>
                      <a:pt x="34" y="19048"/>
                    </a:lnTo>
                    <a:cubicBezTo>
                      <a:pt x="1" y="20582"/>
                      <a:pt x="1269" y="21850"/>
                      <a:pt x="2803" y="21850"/>
                    </a:cubicBezTo>
                    <a:cubicBezTo>
                      <a:pt x="4337" y="21850"/>
                      <a:pt x="5605" y="20616"/>
                      <a:pt x="5638" y="19081"/>
                    </a:cubicBezTo>
                    <a:lnTo>
                      <a:pt x="5705" y="34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4332;p52"/>
              <p:cNvSpPr/>
              <p:nvPr/>
            </p:nvSpPr>
            <p:spPr>
              <a:xfrm>
                <a:off x="2184225" y="3939100"/>
                <a:ext cx="208525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8341" h="4204" extrusionOk="0">
                    <a:moveTo>
                      <a:pt x="34" y="0"/>
                    </a:moveTo>
                    <a:lnTo>
                      <a:pt x="1" y="4170"/>
                    </a:lnTo>
                    <a:lnTo>
                      <a:pt x="8340" y="4203"/>
                    </a:lnTo>
                    <a:lnTo>
                      <a:pt x="8340" y="3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4333;p52"/>
              <p:cNvSpPr/>
              <p:nvPr/>
            </p:nvSpPr>
            <p:spPr>
              <a:xfrm>
                <a:off x="1824800" y="4351900"/>
                <a:ext cx="875650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35026" h="2969" extrusionOk="0">
                    <a:moveTo>
                      <a:pt x="1" y="0"/>
                    </a:moveTo>
                    <a:lnTo>
                      <a:pt x="1" y="2969"/>
                    </a:lnTo>
                    <a:lnTo>
                      <a:pt x="35026" y="2969"/>
                    </a:lnTo>
                    <a:lnTo>
                      <a:pt x="35026" y="0"/>
                    </a:lnTo>
                    <a:lnTo>
                      <a:pt x="31423" y="0"/>
                    </a:lnTo>
                    <a:lnTo>
                      <a:pt x="31423" y="1001"/>
                    </a:lnTo>
                    <a:cubicBezTo>
                      <a:pt x="31423" y="1468"/>
                      <a:pt x="30022" y="1868"/>
                      <a:pt x="28321" y="1868"/>
                    </a:cubicBezTo>
                    <a:cubicBezTo>
                      <a:pt x="26586" y="1868"/>
                      <a:pt x="25185" y="1468"/>
                      <a:pt x="25185" y="1001"/>
                    </a:cubicBezTo>
                    <a:lnTo>
                      <a:pt x="25185" y="0"/>
                    </a:lnTo>
                    <a:lnTo>
                      <a:pt x="21683" y="0"/>
                    </a:lnTo>
                    <a:lnTo>
                      <a:pt x="21683" y="1001"/>
                    </a:lnTo>
                    <a:cubicBezTo>
                      <a:pt x="21683" y="1468"/>
                      <a:pt x="20282" y="1868"/>
                      <a:pt x="18547" y="1868"/>
                    </a:cubicBezTo>
                    <a:cubicBezTo>
                      <a:pt x="16846" y="1868"/>
                      <a:pt x="15445" y="1468"/>
                      <a:pt x="15445" y="1001"/>
                    </a:cubicBezTo>
                    <a:lnTo>
                      <a:pt x="15445" y="0"/>
                    </a:lnTo>
                    <a:lnTo>
                      <a:pt x="11909" y="0"/>
                    </a:lnTo>
                    <a:lnTo>
                      <a:pt x="11909" y="1001"/>
                    </a:lnTo>
                    <a:cubicBezTo>
                      <a:pt x="11909" y="1468"/>
                      <a:pt x="10508" y="1868"/>
                      <a:pt x="8807" y="1868"/>
                    </a:cubicBezTo>
                    <a:cubicBezTo>
                      <a:pt x="7073" y="1868"/>
                      <a:pt x="5672" y="1468"/>
                      <a:pt x="5672" y="1001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4334;p52"/>
              <p:cNvSpPr/>
              <p:nvPr/>
            </p:nvSpPr>
            <p:spPr>
              <a:xfrm>
                <a:off x="1824800" y="4426100"/>
                <a:ext cx="875650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35026" h="1236" extrusionOk="0">
                    <a:moveTo>
                      <a:pt x="1" y="1"/>
                    </a:moveTo>
                    <a:lnTo>
                      <a:pt x="1" y="1235"/>
                    </a:lnTo>
                    <a:lnTo>
                      <a:pt x="35026" y="1235"/>
                    </a:lnTo>
                    <a:lnTo>
                      <a:pt x="35026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4335;p52"/>
              <p:cNvSpPr/>
              <p:nvPr/>
            </p:nvSpPr>
            <p:spPr>
              <a:xfrm>
                <a:off x="2699600" y="4052500"/>
                <a:ext cx="417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32024" extrusionOk="0">
                    <a:moveTo>
                      <a:pt x="0" y="1"/>
                    </a:moveTo>
                    <a:lnTo>
                      <a:pt x="0" y="32024"/>
                    </a:lnTo>
                    <a:lnTo>
                      <a:pt x="1668" y="32024"/>
                    </a:lnTo>
                    <a:lnTo>
                      <a:pt x="16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4336;p52"/>
              <p:cNvSpPr/>
              <p:nvPr/>
            </p:nvSpPr>
            <p:spPr>
              <a:xfrm>
                <a:off x="4309925" y="1104950"/>
                <a:ext cx="446175" cy="439400"/>
              </a:xfrm>
              <a:custGeom>
                <a:avLst/>
                <a:gdLst/>
                <a:ahLst/>
                <a:cxnLst/>
                <a:rect l="l" t="t" r="r" b="b"/>
                <a:pathLst>
                  <a:path w="17847" h="17576" extrusionOk="0">
                    <a:moveTo>
                      <a:pt x="8978" y="0"/>
                    </a:moveTo>
                    <a:cubicBezTo>
                      <a:pt x="5145" y="0"/>
                      <a:pt x="1568" y="2392"/>
                      <a:pt x="500" y="7057"/>
                    </a:cubicBezTo>
                    <a:cubicBezTo>
                      <a:pt x="0" y="8925"/>
                      <a:pt x="134" y="10926"/>
                      <a:pt x="901" y="12728"/>
                    </a:cubicBezTo>
                    <a:cubicBezTo>
                      <a:pt x="2035" y="15096"/>
                      <a:pt x="4337" y="16697"/>
                      <a:pt x="7139" y="17364"/>
                    </a:cubicBezTo>
                    <a:cubicBezTo>
                      <a:pt x="7763" y="17507"/>
                      <a:pt x="8382" y="17575"/>
                      <a:pt x="8989" y="17575"/>
                    </a:cubicBezTo>
                    <a:cubicBezTo>
                      <a:pt x="12918" y="17575"/>
                      <a:pt x="16321" y="14714"/>
                      <a:pt x="17246" y="10726"/>
                    </a:cubicBezTo>
                    <a:cubicBezTo>
                      <a:pt x="17846" y="8124"/>
                      <a:pt x="17312" y="5422"/>
                      <a:pt x="15778" y="3254"/>
                    </a:cubicBezTo>
                    <a:cubicBezTo>
                      <a:pt x="14644" y="1720"/>
                      <a:pt x="13009" y="652"/>
                      <a:pt x="11141" y="252"/>
                    </a:cubicBezTo>
                    <a:cubicBezTo>
                      <a:pt x="10421" y="84"/>
                      <a:pt x="9695" y="0"/>
                      <a:pt x="8978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4337;p52"/>
              <p:cNvSpPr/>
              <p:nvPr/>
            </p:nvSpPr>
            <p:spPr>
              <a:xfrm>
                <a:off x="4309925" y="1104950"/>
                <a:ext cx="446175" cy="439400"/>
              </a:xfrm>
              <a:custGeom>
                <a:avLst/>
                <a:gdLst/>
                <a:ahLst/>
                <a:cxnLst/>
                <a:rect l="l" t="t" r="r" b="b"/>
                <a:pathLst>
                  <a:path w="17847" h="17576" extrusionOk="0">
                    <a:moveTo>
                      <a:pt x="8978" y="0"/>
                    </a:moveTo>
                    <a:cubicBezTo>
                      <a:pt x="5145" y="0"/>
                      <a:pt x="1568" y="2392"/>
                      <a:pt x="500" y="7057"/>
                    </a:cubicBezTo>
                    <a:cubicBezTo>
                      <a:pt x="0" y="8925"/>
                      <a:pt x="134" y="10926"/>
                      <a:pt x="901" y="12728"/>
                    </a:cubicBezTo>
                    <a:cubicBezTo>
                      <a:pt x="2035" y="15096"/>
                      <a:pt x="4337" y="16697"/>
                      <a:pt x="7139" y="17364"/>
                    </a:cubicBezTo>
                    <a:cubicBezTo>
                      <a:pt x="7763" y="17507"/>
                      <a:pt x="8382" y="17575"/>
                      <a:pt x="8989" y="17575"/>
                    </a:cubicBezTo>
                    <a:cubicBezTo>
                      <a:pt x="12918" y="17575"/>
                      <a:pt x="16321" y="14714"/>
                      <a:pt x="17246" y="10726"/>
                    </a:cubicBezTo>
                    <a:cubicBezTo>
                      <a:pt x="17846" y="8124"/>
                      <a:pt x="17312" y="5422"/>
                      <a:pt x="15778" y="3254"/>
                    </a:cubicBezTo>
                    <a:cubicBezTo>
                      <a:pt x="14644" y="1720"/>
                      <a:pt x="13009" y="652"/>
                      <a:pt x="11141" y="252"/>
                    </a:cubicBezTo>
                    <a:cubicBezTo>
                      <a:pt x="10421" y="84"/>
                      <a:pt x="9695" y="0"/>
                      <a:pt x="89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4338;p52"/>
              <p:cNvSpPr/>
              <p:nvPr/>
            </p:nvSpPr>
            <p:spPr>
              <a:xfrm>
                <a:off x="4407475" y="1201900"/>
                <a:ext cx="249375" cy="2450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9803" extrusionOk="0">
                    <a:moveTo>
                      <a:pt x="5018" y="1"/>
                    </a:moveTo>
                    <a:cubicBezTo>
                      <a:pt x="2873" y="1"/>
                      <a:pt x="885" y="1336"/>
                      <a:pt x="268" y="3946"/>
                    </a:cubicBezTo>
                    <a:cubicBezTo>
                      <a:pt x="1" y="4980"/>
                      <a:pt x="68" y="6114"/>
                      <a:pt x="535" y="7115"/>
                    </a:cubicBezTo>
                    <a:cubicBezTo>
                      <a:pt x="1235" y="8449"/>
                      <a:pt x="2503" y="9417"/>
                      <a:pt x="4004" y="9684"/>
                    </a:cubicBezTo>
                    <a:cubicBezTo>
                      <a:pt x="4353" y="9764"/>
                      <a:pt x="4700" y="9803"/>
                      <a:pt x="5040" y="9803"/>
                    </a:cubicBezTo>
                    <a:cubicBezTo>
                      <a:pt x="7227" y="9803"/>
                      <a:pt x="9121" y="8204"/>
                      <a:pt x="9641" y="5981"/>
                    </a:cubicBezTo>
                    <a:cubicBezTo>
                      <a:pt x="9975" y="4547"/>
                      <a:pt x="9674" y="3045"/>
                      <a:pt x="8807" y="1811"/>
                    </a:cubicBezTo>
                    <a:cubicBezTo>
                      <a:pt x="8173" y="977"/>
                      <a:pt x="7273" y="377"/>
                      <a:pt x="6239" y="143"/>
                    </a:cubicBezTo>
                    <a:cubicBezTo>
                      <a:pt x="5831" y="48"/>
                      <a:pt x="5422" y="1"/>
                      <a:pt x="5018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4339;p52"/>
              <p:cNvSpPr/>
              <p:nvPr/>
            </p:nvSpPr>
            <p:spPr>
              <a:xfrm>
                <a:off x="4407475" y="1201900"/>
                <a:ext cx="249375" cy="2450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9803" extrusionOk="0">
                    <a:moveTo>
                      <a:pt x="5018" y="1"/>
                    </a:moveTo>
                    <a:cubicBezTo>
                      <a:pt x="2873" y="1"/>
                      <a:pt x="885" y="1336"/>
                      <a:pt x="268" y="3946"/>
                    </a:cubicBezTo>
                    <a:cubicBezTo>
                      <a:pt x="1" y="4980"/>
                      <a:pt x="68" y="6114"/>
                      <a:pt x="535" y="7115"/>
                    </a:cubicBezTo>
                    <a:cubicBezTo>
                      <a:pt x="1235" y="8449"/>
                      <a:pt x="2503" y="9417"/>
                      <a:pt x="4004" y="9684"/>
                    </a:cubicBezTo>
                    <a:cubicBezTo>
                      <a:pt x="4353" y="9764"/>
                      <a:pt x="4700" y="9803"/>
                      <a:pt x="5040" y="9803"/>
                    </a:cubicBezTo>
                    <a:cubicBezTo>
                      <a:pt x="7227" y="9803"/>
                      <a:pt x="9121" y="8204"/>
                      <a:pt x="9641" y="5981"/>
                    </a:cubicBezTo>
                    <a:cubicBezTo>
                      <a:pt x="9975" y="4547"/>
                      <a:pt x="9674" y="3045"/>
                      <a:pt x="8807" y="1811"/>
                    </a:cubicBezTo>
                    <a:cubicBezTo>
                      <a:pt x="8173" y="977"/>
                      <a:pt x="7273" y="377"/>
                      <a:pt x="6239" y="143"/>
                    </a:cubicBezTo>
                    <a:cubicBezTo>
                      <a:pt x="5831" y="48"/>
                      <a:pt x="5422" y="1"/>
                      <a:pt x="5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4340;p52"/>
              <p:cNvSpPr/>
              <p:nvPr/>
            </p:nvSpPr>
            <p:spPr>
              <a:xfrm>
                <a:off x="3488500" y="2172450"/>
                <a:ext cx="313575" cy="307825"/>
              </a:xfrm>
              <a:custGeom>
                <a:avLst/>
                <a:gdLst/>
                <a:ahLst/>
                <a:cxnLst/>
                <a:rect l="l" t="t" r="r" b="b"/>
                <a:pathLst>
                  <a:path w="12543" h="12313" extrusionOk="0">
                    <a:moveTo>
                      <a:pt x="6310" y="0"/>
                    </a:moveTo>
                    <a:cubicBezTo>
                      <a:pt x="3628" y="0"/>
                      <a:pt x="1125" y="1693"/>
                      <a:pt x="367" y="4919"/>
                    </a:cubicBezTo>
                    <a:cubicBezTo>
                      <a:pt x="0" y="6254"/>
                      <a:pt x="100" y="7655"/>
                      <a:pt x="667" y="8922"/>
                    </a:cubicBezTo>
                    <a:cubicBezTo>
                      <a:pt x="1435" y="10590"/>
                      <a:pt x="3036" y="11691"/>
                      <a:pt x="5004" y="12158"/>
                    </a:cubicBezTo>
                    <a:cubicBezTo>
                      <a:pt x="5455" y="12263"/>
                      <a:pt x="5901" y="12313"/>
                      <a:pt x="6337" y="12313"/>
                    </a:cubicBezTo>
                    <a:cubicBezTo>
                      <a:pt x="9093" y="12313"/>
                      <a:pt x="11447" y="10315"/>
                      <a:pt x="12109" y="7521"/>
                    </a:cubicBezTo>
                    <a:cubicBezTo>
                      <a:pt x="12543" y="5686"/>
                      <a:pt x="12142" y="3785"/>
                      <a:pt x="11075" y="2251"/>
                    </a:cubicBezTo>
                    <a:cubicBezTo>
                      <a:pt x="10274" y="1183"/>
                      <a:pt x="9107" y="449"/>
                      <a:pt x="7839" y="183"/>
                    </a:cubicBezTo>
                    <a:cubicBezTo>
                      <a:pt x="7330" y="61"/>
                      <a:pt x="6817" y="0"/>
                      <a:pt x="6310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4341;p52"/>
              <p:cNvSpPr/>
              <p:nvPr/>
            </p:nvSpPr>
            <p:spPr>
              <a:xfrm>
                <a:off x="3488500" y="2172450"/>
                <a:ext cx="313575" cy="307825"/>
              </a:xfrm>
              <a:custGeom>
                <a:avLst/>
                <a:gdLst/>
                <a:ahLst/>
                <a:cxnLst/>
                <a:rect l="l" t="t" r="r" b="b"/>
                <a:pathLst>
                  <a:path w="12543" h="12313" extrusionOk="0">
                    <a:moveTo>
                      <a:pt x="6310" y="0"/>
                    </a:moveTo>
                    <a:cubicBezTo>
                      <a:pt x="3628" y="0"/>
                      <a:pt x="1125" y="1693"/>
                      <a:pt x="367" y="4919"/>
                    </a:cubicBezTo>
                    <a:cubicBezTo>
                      <a:pt x="0" y="6254"/>
                      <a:pt x="100" y="7655"/>
                      <a:pt x="667" y="8922"/>
                    </a:cubicBezTo>
                    <a:cubicBezTo>
                      <a:pt x="1435" y="10590"/>
                      <a:pt x="3036" y="11691"/>
                      <a:pt x="5004" y="12158"/>
                    </a:cubicBezTo>
                    <a:cubicBezTo>
                      <a:pt x="5455" y="12263"/>
                      <a:pt x="5901" y="12313"/>
                      <a:pt x="6337" y="12313"/>
                    </a:cubicBezTo>
                    <a:cubicBezTo>
                      <a:pt x="9093" y="12313"/>
                      <a:pt x="11447" y="10315"/>
                      <a:pt x="12109" y="7521"/>
                    </a:cubicBezTo>
                    <a:cubicBezTo>
                      <a:pt x="12543" y="5686"/>
                      <a:pt x="12142" y="3785"/>
                      <a:pt x="11075" y="2251"/>
                    </a:cubicBezTo>
                    <a:cubicBezTo>
                      <a:pt x="10274" y="1183"/>
                      <a:pt x="9107" y="449"/>
                      <a:pt x="7839" y="183"/>
                    </a:cubicBezTo>
                    <a:cubicBezTo>
                      <a:pt x="7330" y="61"/>
                      <a:pt x="6817" y="0"/>
                      <a:pt x="6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4342;p52"/>
              <p:cNvSpPr/>
              <p:nvPr/>
            </p:nvSpPr>
            <p:spPr>
              <a:xfrm>
                <a:off x="3557700" y="2240100"/>
                <a:ext cx="174325" cy="1721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6884" extrusionOk="0">
                    <a:moveTo>
                      <a:pt x="3513" y="0"/>
                    </a:moveTo>
                    <a:cubicBezTo>
                      <a:pt x="1929" y="0"/>
                      <a:pt x="513" y="1133"/>
                      <a:pt x="201" y="2747"/>
                    </a:cubicBezTo>
                    <a:cubicBezTo>
                      <a:pt x="1" y="3481"/>
                      <a:pt x="68" y="4281"/>
                      <a:pt x="368" y="4982"/>
                    </a:cubicBezTo>
                    <a:cubicBezTo>
                      <a:pt x="835" y="5916"/>
                      <a:pt x="1736" y="6583"/>
                      <a:pt x="2770" y="6817"/>
                    </a:cubicBezTo>
                    <a:cubicBezTo>
                      <a:pt x="2993" y="6862"/>
                      <a:pt x="3217" y="6884"/>
                      <a:pt x="3437" y="6884"/>
                    </a:cubicBezTo>
                    <a:cubicBezTo>
                      <a:pt x="4996" y="6884"/>
                      <a:pt x="6418" y="5792"/>
                      <a:pt x="6739" y="4215"/>
                    </a:cubicBezTo>
                    <a:cubicBezTo>
                      <a:pt x="6973" y="3181"/>
                      <a:pt x="6772" y="2113"/>
                      <a:pt x="6172" y="1279"/>
                    </a:cubicBezTo>
                    <a:cubicBezTo>
                      <a:pt x="5738" y="679"/>
                      <a:pt x="5105" y="245"/>
                      <a:pt x="4371" y="112"/>
                    </a:cubicBezTo>
                    <a:cubicBezTo>
                      <a:pt x="4083" y="36"/>
                      <a:pt x="3796" y="0"/>
                      <a:pt x="3513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4343;p52"/>
              <p:cNvSpPr/>
              <p:nvPr/>
            </p:nvSpPr>
            <p:spPr>
              <a:xfrm>
                <a:off x="3557700" y="2240100"/>
                <a:ext cx="174325" cy="1721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6884" extrusionOk="0">
                    <a:moveTo>
                      <a:pt x="3513" y="0"/>
                    </a:moveTo>
                    <a:cubicBezTo>
                      <a:pt x="1929" y="0"/>
                      <a:pt x="513" y="1133"/>
                      <a:pt x="201" y="2747"/>
                    </a:cubicBezTo>
                    <a:cubicBezTo>
                      <a:pt x="1" y="3481"/>
                      <a:pt x="68" y="4281"/>
                      <a:pt x="368" y="4982"/>
                    </a:cubicBezTo>
                    <a:cubicBezTo>
                      <a:pt x="835" y="5916"/>
                      <a:pt x="1736" y="6583"/>
                      <a:pt x="2770" y="6817"/>
                    </a:cubicBezTo>
                    <a:cubicBezTo>
                      <a:pt x="2993" y="6862"/>
                      <a:pt x="3217" y="6884"/>
                      <a:pt x="3437" y="6884"/>
                    </a:cubicBezTo>
                    <a:cubicBezTo>
                      <a:pt x="4996" y="6884"/>
                      <a:pt x="6418" y="5792"/>
                      <a:pt x="6739" y="4215"/>
                    </a:cubicBezTo>
                    <a:cubicBezTo>
                      <a:pt x="6973" y="3181"/>
                      <a:pt x="6772" y="2113"/>
                      <a:pt x="6172" y="1279"/>
                    </a:cubicBezTo>
                    <a:cubicBezTo>
                      <a:pt x="5738" y="679"/>
                      <a:pt x="5105" y="245"/>
                      <a:pt x="4371" y="112"/>
                    </a:cubicBezTo>
                    <a:cubicBezTo>
                      <a:pt x="4083" y="36"/>
                      <a:pt x="3796" y="0"/>
                      <a:pt x="3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4344;p52"/>
              <p:cNvSpPr/>
              <p:nvPr/>
            </p:nvSpPr>
            <p:spPr>
              <a:xfrm>
                <a:off x="2939775" y="3785200"/>
                <a:ext cx="312750" cy="307850"/>
              </a:xfrm>
              <a:custGeom>
                <a:avLst/>
                <a:gdLst/>
                <a:ahLst/>
                <a:cxnLst/>
                <a:rect l="l" t="t" r="r" b="b"/>
                <a:pathLst>
                  <a:path w="12510" h="12314" extrusionOk="0">
                    <a:moveTo>
                      <a:pt x="6261" y="1"/>
                    </a:moveTo>
                    <a:cubicBezTo>
                      <a:pt x="3585" y="1"/>
                      <a:pt x="1090" y="1674"/>
                      <a:pt x="334" y="4922"/>
                    </a:cubicBezTo>
                    <a:cubicBezTo>
                      <a:pt x="0" y="6256"/>
                      <a:pt x="100" y="7657"/>
                      <a:pt x="634" y="8925"/>
                    </a:cubicBezTo>
                    <a:cubicBezTo>
                      <a:pt x="1435" y="10593"/>
                      <a:pt x="3036" y="11694"/>
                      <a:pt x="5004" y="12161"/>
                    </a:cubicBezTo>
                    <a:cubicBezTo>
                      <a:pt x="5446" y="12264"/>
                      <a:pt x="5885" y="12314"/>
                      <a:pt x="6314" y="12314"/>
                    </a:cubicBezTo>
                    <a:cubicBezTo>
                      <a:pt x="9061" y="12314"/>
                      <a:pt x="11446" y="10293"/>
                      <a:pt x="12109" y="7524"/>
                    </a:cubicBezTo>
                    <a:cubicBezTo>
                      <a:pt x="12509" y="5689"/>
                      <a:pt x="12142" y="3788"/>
                      <a:pt x="11075" y="2254"/>
                    </a:cubicBezTo>
                    <a:cubicBezTo>
                      <a:pt x="10274" y="1186"/>
                      <a:pt x="9107" y="452"/>
                      <a:pt x="7806" y="185"/>
                    </a:cubicBezTo>
                    <a:cubicBezTo>
                      <a:pt x="7292" y="62"/>
                      <a:pt x="6773" y="1"/>
                      <a:pt x="6261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4345;p52"/>
              <p:cNvSpPr/>
              <p:nvPr/>
            </p:nvSpPr>
            <p:spPr>
              <a:xfrm>
                <a:off x="2939775" y="3785200"/>
                <a:ext cx="312750" cy="307850"/>
              </a:xfrm>
              <a:custGeom>
                <a:avLst/>
                <a:gdLst/>
                <a:ahLst/>
                <a:cxnLst/>
                <a:rect l="l" t="t" r="r" b="b"/>
                <a:pathLst>
                  <a:path w="12510" h="12314" extrusionOk="0">
                    <a:moveTo>
                      <a:pt x="6261" y="1"/>
                    </a:moveTo>
                    <a:cubicBezTo>
                      <a:pt x="3585" y="1"/>
                      <a:pt x="1090" y="1674"/>
                      <a:pt x="334" y="4922"/>
                    </a:cubicBezTo>
                    <a:cubicBezTo>
                      <a:pt x="0" y="6256"/>
                      <a:pt x="100" y="7657"/>
                      <a:pt x="634" y="8925"/>
                    </a:cubicBezTo>
                    <a:cubicBezTo>
                      <a:pt x="1435" y="10593"/>
                      <a:pt x="3036" y="11694"/>
                      <a:pt x="5004" y="12161"/>
                    </a:cubicBezTo>
                    <a:cubicBezTo>
                      <a:pt x="5446" y="12264"/>
                      <a:pt x="5885" y="12314"/>
                      <a:pt x="6314" y="12314"/>
                    </a:cubicBezTo>
                    <a:cubicBezTo>
                      <a:pt x="9061" y="12314"/>
                      <a:pt x="11446" y="10293"/>
                      <a:pt x="12109" y="7524"/>
                    </a:cubicBezTo>
                    <a:cubicBezTo>
                      <a:pt x="12509" y="5689"/>
                      <a:pt x="12142" y="3788"/>
                      <a:pt x="11075" y="2254"/>
                    </a:cubicBezTo>
                    <a:cubicBezTo>
                      <a:pt x="10274" y="1186"/>
                      <a:pt x="9107" y="452"/>
                      <a:pt x="7806" y="185"/>
                    </a:cubicBezTo>
                    <a:cubicBezTo>
                      <a:pt x="7292" y="62"/>
                      <a:pt x="6773" y="1"/>
                      <a:pt x="62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4346;p52"/>
              <p:cNvSpPr/>
              <p:nvPr/>
            </p:nvSpPr>
            <p:spPr>
              <a:xfrm>
                <a:off x="2992225" y="3853850"/>
                <a:ext cx="190250" cy="171175"/>
              </a:xfrm>
              <a:custGeom>
                <a:avLst/>
                <a:gdLst/>
                <a:ahLst/>
                <a:cxnLst/>
                <a:rect l="l" t="t" r="r" b="b"/>
                <a:pathLst>
                  <a:path w="7610" h="6847" extrusionOk="0">
                    <a:moveTo>
                      <a:pt x="4279" y="1"/>
                    </a:moveTo>
                    <a:cubicBezTo>
                      <a:pt x="1826" y="1"/>
                      <a:pt x="1" y="2542"/>
                      <a:pt x="1005" y="4945"/>
                    </a:cubicBezTo>
                    <a:cubicBezTo>
                      <a:pt x="1505" y="5912"/>
                      <a:pt x="2372" y="6579"/>
                      <a:pt x="3440" y="6779"/>
                    </a:cubicBezTo>
                    <a:cubicBezTo>
                      <a:pt x="3663" y="6825"/>
                      <a:pt x="3886" y="6847"/>
                      <a:pt x="4106" y="6847"/>
                    </a:cubicBezTo>
                    <a:cubicBezTo>
                      <a:pt x="5658" y="6847"/>
                      <a:pt x="7054" y="5755"/>
                      <a:pt x="7376" y="4178"/>
                    </a:cubicBezTo>
                    <a:cubicBezTo>
                      <a:pt x="7609" y="3143"/>
                      <a:pt x="7409" y="2109"/>
                      <a:pt x="6809" y="1242"/>
                    </a:cubicBezTo>
                    <a:cubicBezTo>
                      <a:pt x="6375" y="642"/>
                      <a:pt x="5741" y="241"/>
                      <a:pt x="5007" y="75"/>
                    </a:cubicBezTo>
                    <a:cubicBezTo>
                      <a:pt x="4760" y="25"/>
                      <a:pt x="4517" y="1"/>
                      <a:pt x="4279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4347;p52"/>
              <p:cNvSpPr/>
              <p:nvPr/>
            </p:nvSpPr>
            <p:spPr>
              <a:xfrm>
                <a:off x="2992225" y="3853850"/>
                <a:ext cx="190250" cy="171175"/>
              </a:xfrm>
              <a:custGeom>
                <a:avLst/>
                <a:gdLst/>
                <a:ahLst/>
                <a:cxnLst/>
                <a:rect l="l" t="t" r="r" b="b"/>
                <a:pathLst>
                  <a:path w="7610" h="6847" extrusionOk="0">
                    <a:moveTo>
                      <a:pt x="4279" y="1"/>
                    </a:moveTo>
                    <a:cubicBezTo>
                      <a:pt x="1826" y="1"/>
                      <a:pt x="1" y="2542"/>
                      <a:pt x="1005" y="4945"/>
                    </a:cubicBezTo>
                    <a:cubicBezTo>
                      <a:pt x="1505" y="5912"/>
                      <a:pt x="2372" y="6579"/>
                      <a:pt x="3440" y="6779"/>
                    </a:cubicBezTo>
                    <a:cubicBezTo>
                      <a:pt x="3663" y="6825"/>
                      <a:pt x="3886" y="6847"/>
                      <a:pt x="4106" y="6847"/>
                    </a:cubicBezTo>
                    <a:cubicBezTo>
                      <a:pt x="5658" y="6847"/>
                      <a:pt x="7054" y="5755"/>
                      <a:pt x="7376" y="4178"/>
                    </a:cubicBezTo>
                    <a:cubicBezTo>
                      <a:pt x="7609" y="3143"/>
                      <a:pt x="7409" y="2109"/>
                      <a:pt x="6809" y="1242"/>
                    </a:cubicBezTo>
                    <a:cubicBezTo>
                      <a:pt x="6375" y="642"/>
                      <a:pt x="5741" y="241"/>
                      <a:pt x="5007" y="75"/>
                    </a:cubicBezTo>
                    <a:cubicBezTo>
                      <a:pt x="4760" y="25"/>
                      <a:pt x="4517" y="1"/>
                      <a:pt x="42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4348;p52"/>
              <p:cNvSpPr/>
              <p:nvPr/>
            </p:nvSpPr>
            <p:spPr>
              <a:xfrm>
                <a:off x="1856500" y="1917175"/>
                <a:ext cx="446175" cy="439675"/>
              </a:xfrm>
              <a:custGeom>
                <a:avLst/>
                <a:gdLst/>
                <a:ahLst/>
                <a:cxnLst/>
                <a:rect l="l" t="t" r="r" b="b"/>
                <a:pathLst>
                  <a:path w="17847" h="17587" extrusionOk="0">
                    <a:moveTo>
                      <a:pt x="9012" y="1"/>
                    </a:moveTo>
                    <a:cubicBezTo>
                      <a:pt x="5178" y="1"/>
                      <a:pt x="1597" y="2393"/>
                      <a:pt x="501" y="7058"/>
                    </a:cubicBezTo>
                    <a:cubicBezTo>
                      <a:pt x="0" y="8926"/>
                      <a:pt x="134" y="10961"/>
                      <a:pt x="934" y="12729"/>
                    </a:cubicBezTo>
                    <a:cubicBezTo>
                      <a:pt x="2035" y="15097"/>
                      <a:pt x="4337" y="16698"/>
                      <a:pt x="7139" y="17365"/>
                    </a:cubicBezTo>
                    <a:cubicBezTo>
                      <a:pt x="7774" y="17515"/>
                      <a:pt x="8403" y="17586"/>
                      <a:pt x="9019" y="17586"/>
                    </a:cubicBezTo>
                    <a:cubicBezTo>
                      <a:pt x="12936" y="17586"/>
                      <a:pt x="16324" y="14705"/>
                      <a:pt x="17246" y="10727"/>
                    </a:cubicBezTo>
                    <a:cubicBezTo>
                      <a:pt x="17846" y="8159"/>
                      <a:pt x="17346" y="5423"/>
                      <a:pt x="15812" y="3255"/>
                    </a:cubicBezTo>
                    <a:cubicBezTo>
                      <a:pt x="14678" y="1721"/>
                      <a:pt x="13010" y="653"/>
                      <a:pt x="11175" y="253"/>
                    </a:cubicBezTo>
                    <a:cubicBezTo>
                      <a:pt x="10455" y="85"/>
                      <a:pt x="9729" y="1"/>
                      <a:pt x="901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4349;p52"/>
              <p:cNvSpPr/>
              <p:nvPr/>
            </p:nvSpPr>
            <p:spPr>
              <a:xfrm>
                <a:off x="1856500" y="1917175"/>
                <a:ext cx="446175" cy="439675"/>
              </a:xfrm>
              <a:custGeom>
                <a:avLst/>
                <a:gdLst/>
                <a:ahLst/>
                <a:cxnLst/>
                <a:rect l="l" t="t" r="r" b="b"/>
                <a:pathLst>
                  <a:path w="17847" h="17587" extrusionOk="0">
                    <a:moveTo>
                      <a:pt x="9012" y="1"/>
                    </a:moveTo>
                    <a:cubicBezTo>
                      <a:pt x="5178" y="1"/>
                      <a:pt x="1597" y="2393"/>
                      <a:pt x="501" y="7058"/>
                    </a:cubicBezTo>
                    <a:cubicBezTo>
                      <a:pt x="0" y="8926"/>
                      <a:pt x="134" y="10961"/>
                      <a:pt x="934" y="12729"/>
                    </a:cubicBezTo>
                    <a:cubicBezTo>
                      <a:pt x="2035" y="15097"/>
                      <a:pt x="4337" y="16698"/>
                      <a:pt x="7139" y="17365"/>
                    </a:cubicBezTo>
                    <a:cubicBezTo>
                      <a:pt x="7774" y="17515"/>
                      <a:pt x="8403" y="17586"/>
                      <a:pt x="9019" y="17586"/>
                    </a:cubicBezTo>
                    <a:cubicBezTo>
                      <a:pt x="12936" y="17586"/>
                      <a:pt x="16324" y="14705"/>
                      <a:pt x="17246" y="10727"/>
                    </a:cubicBezTo>
                    <a:cubicBezTo>
                      <a:pt x="17846" y="8159"/>
                      <a:pt x="17346" y="5423"/>
                      <a:pt x="15812" y="3255"/>
                    </a:cubicBezTo>
                    <a:cubicBezTo>
                      <a:pt x="14678" y="1721"/>
                      <a:pt x="13010" y="653"/>
                      <a:pt x="11175" y="253"/>
                    </a:cubicBezTo>
                    <a:cubicBezTo>
                      <a:pt x="10455" y="85"/>
                      <a:pt x="9729" y="1"/>
                      <a:pt x="9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4350;p52"/>
              <p:cNvSpPr/>
              <p:nvPr/>
            </p:nvSpPr>
            <p:spPr>
              <a:xfrm>
                <a:off x="1954075" y="2014975"/>
                <a:ext cx="2493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9780" extrusionOk="0">
                    <a:moveTo>
                      <a:pt x="5015" y="1"/>
                    </a:moveTo>
                    <a:cubicBezTo>
                      <a:pt x="2871" y="1"/>
                      <a:pt x="884" y="1331"/>
                      <a:pt x="267" y="3913"/>
                    </a:cubicBezTo>
                    <a:cubicBezTo>
                      <a:pt x="0" y="4947"/>
                      <a:pt x="67" y="6081"/>
                      <a:pt x="534" y="7082"/>
                    </a:cubicBezTo>
                    <a:cubicBezTo>
                      <a:pt x="1234" y="8416"/>
                      <a:pt x="2502" y="9384"/>
                      <a:pt x="4003" y="9650"/>
                    </a:cubicBezTo>
                    <a:cubicBezTo>
                      <a:pt x="4363" y="9738"/>
                      <a:pt x="4720" y="9780"/>
                      <a:pt x="5070" y="9780"/>
                    </a:cubicBezTo>
                    <a:cubicBezTo>
                      <a:pt x="7244" y="9780"/>
                      <a:pt x="9123" y="8165"/>
                      <a:pt x="9640" y="5981"/>
                    </a:cubicBezTo>
                    <a:cubicBezTo>
                      <a:pt x="9974" y="4513"/>
                      <a:pt x="9674" y="3012"/>
                      <a:pt x="8806" y="1812"/>
                    </a:cubicBezTo>
                    <a:cubicBezTo>
                      <a:pt x="8173" y="944"/>
                      <a:pt x="7272" y="344"/>
                      <a:pt x="6238" y="144"/>
                    </a:cubicBezTo>
                    <a:cubicBezTo>
                      <a:pt x="5830" y="48"/>
                      <a:pt x="5420" y="1"/>
                      <a:pt x="5015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4351;p52"/>
              <p:cNvSpPr/>
              <p:nvPr/>
            </p:nvSpPr>
            <p:spPr>
              <a:xfrm>
                <a:off x="1954075" y="2014975"/>
                <a:ext cx="2493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9780" extrusionOk="0">
                    <a:moveTo>
                      <a:pt x="5015" y="1"/>
                    </a:moveTo>
                    <a:cubicBezTo>
                      <a:pt x="2871" y="1"/>
                      <a:pt x="884" y="1331"/>
                      <a:pt x="267" y="3913"/>
                    </a:cubicBezTo>
                    <a:cubicBezTo>
                      <a:pt x="0" y="4947"/>
                      <a:pt x="67" y="6081"/>
                      <a:pt x="534" y="7082"/>
                    </a:cubicBezTo>
                    <a:cubicBezTo>
                      <a:pt x="1234" y="8416"/>
                      <a:pt x="2502" y="9384"/>
                      <a:pt x="4003" y="9650"/>
                    </a:cubicBezTo>
                    <a:cubicBezTo>
                      <a:pt x="4363" y="9738"/>
                      <a:pt x="4720" y="9780"/>
                      <a:pt x="5070" y="9780"/>
                    </a:cubicBezTo>
                    <a:cubicBezTo>
                      <a:pt x="7244" y="9780"/>
                      <a:pt x="9123" y="8165"/>
                      <a:pt x="9640" y="5981"/>
                    </a:cubicBezTo>
                    <a:cubicBezTo>
                      <a:pt x="9974" y="4513"/>
                      <a:pt x="9674" y="3012"/>
                      <a:pt x="8806" y="1812"/>
                    </a:cubicBezTo>
                    <a:cubicBezTo>
                      <a:pt x="8173" y="944"/>
                      <a:pt x="7272" y="344"/>
                      <a:pt x="6238" y="144"/>
                    </a:cubicBezTo>
                    <a:cubicBezTo>
                      <a:pt x="5830" y="48"/>
                      <a:pt x="5420" y="1"/>
                      <a:pt x="50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4352;p52"/>
              <p:cNvSpPr/>
              <p:nvPr/>
            </p:nvSpPr>
            <p:spPr>
              <a:xfrm>
                <a:off x="5466650" y="3629425"/>
                <a:ext cx="200925" cy="179825"/>
              </a:xfrm>
              <a:custGeom>
                <a:avLst/>
                <a:gdLst/>
                <a:ahLst/>
                <a:cxnLst/>
                <a:rect l="l" t="t" r="r" b="b"/>
                <a:pathLst>
                  <a:path w="8037" h="7193" extrusionOk="0">
                    <a:moveTo>
                      <a:pt x="4497" y="0"/>
                    </a:moveTo>
                    <a:cubicBezTo>
                      <a:pt x="1903" y="0"/>
                      <a:pt x="0" y="2691"/>
                      <a:pt x="1065" y="5216"/>
                    </a:cubicBezTo>
                    <a:cubicBezTo>
                      <a:pt x="1565" y="6216"/>
                      <a:pt x="2499" y="6917"/>
                      <a:pt x="3600" y="7117"/>
                    </a:cubicBezTo>
                    <a:cubicBezTo>
                      <a:pt x="3842" y="7168"/>
                      <a:pt x="4084" y="7192"/>
                      <a:pt x="4323" y="7192"/>
                    </a:cubicBezTo>
                    <a:cubicBezTo>
                      <a:pt x="5960" y="7192"/>
                      <a:pt x="7449" y="6041"/>
                      <a:pt x="7770" y="4382"/>
                    </a:cubicBezTo>
                    <a:cubicBezTo>
                      <a:pt x="8037" y="3314"/>
                      <a:pt x="7803" y="2213"/>
                      <a:pt x="7169" y="1313"/>
                    </a:cubicBezTo>
                    <a:cubicBezTo>
                      <a:pt x="6702" y="679"/>
                      <a:pt x="6035" y="245"/>
                      <a:pt x="5268" y="78"/>
                    </a:cubicBezTo>
                    <a:cubicBezTo>
                      <a:pt x="5006" y="26"/>
                      <a:pt x="4749" y="0"/>
                      <a:pt x="4497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4353;p52"/>
              <p:cNvSpPr/>
              <p:nvPr/>
            </p:nvSpPr>
            <p:spPr>
              <a:xfrm>
                <a:off x="5466650" y="3629425"/>
                <a:ext cx="200925" cy="179825"/>
              </a:xfrm>
              <a:custGeom>
                <a:avLst/>
                <a:gdLst/>
                <a:ahLst/>
                <a:cxnLst/>
                <a:rect l="l" t="t" r="r" b="b"/>
                <a:pathLst>
                  <a:path w="8037" h="7193" extrusionOk="0">
                    <a:moveTo>
                      <a:pt x="4497" y="0"/>
                    </a:moveTo>
                    <a:cubicBezTo>
                      <a:pt x="1903" y="0"/>
                      <a:pt x="0" y="2691"/>
                      <a:pt x="1065" y="5216"/>
                    </a:cubicBezTo>
                    <a:cubicBezTo>
                      <a:pt x="1565" y="6216"/>
                      <a:pt x="2499" y="6917"/>
                      <a:pt x="3600" y="7117"/>
                    </a:cubicBezTo>
                    <a:cubicBezTo>
                      <a:pt x="3842" y="7168"/>
                      <a:pt x="4084" y="7192"/>
                      <a:pt x="4323" y="7192"/>
                    </a:cubicBezTo>
                    <a:cubicBezTo>
                      <a:pt x="5960" y="7192"/>
                      <a:pt x="7449" y="6041"/>
                      <a:pt x="7770" y="4382"/>
                    </a:cubicBezTo>
                    <a:cubicBezTo>
                      <a:pt x="8037" y="3314"/>
                      <a:pt x="7803" y="2213"/>
                      <a:pt x="7169" y="1313"/>
                    </a:cubicBezTo>
                    <a:cubicBezTo>
                      <a:pt x="6702" y="679"/>
                      <a:pt x="6035" y="245"/>
                      <a:pt x="5268" y="78"/>
                    </a:cubicBezTo>
                    <a:cubicBezTo>
                      <a:pt x="5006" y="26"/>
                      <a:pt x="4749" y="0"/>
                      <a:pt x="44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4354;p52"/>
              <p:cNvSpPr/>
              <p:nvPr/>
            </p:nvSpPr>
            <p:spPr>
              <a:xfrm>
                <a:off x="5524125" y="3668875"/>
                <a:ext cx="10175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017" extrusionOk="0">
                    <a:moveTo>
                      <a:pt x="2034" y="1"/>
                    </a:moveTo>
                    <a:cubicBezTo>
                      <a:pt x="1111" y="1"/>
                      <a:pt x="270" y="675"/>
                      <a:pt x="100" y="1636"/>
                    </a:cubicBezTo>
                    <a:cubicBezTo>
                      <a:pt x="0" y="2036"/>
                      <a:pt x="33" y="2503"/>
                      <a:pt x="200" y="2904"/>
                    </a:cubicBezTo>
                    <a:cubicBezTo>
                      <a:pt x="500" y="3471"/>
                      <a:pt x="1001" y="3871"/>
                      <a:pt x="1635" y="3971"/>
                    </a:cubicBezTo>
                    <a:cubicBezTo>
                      <a:pt x="1774" y="4002"/>
                      <a:pt x="1913" y="4016"/>
                      <a:pt x="2049" y="4016"/>
                    </a:cubicBezTo>
                    <a:cubicBezTo>
                      <a:pt x="2958" y="4016"/>
                      <a:pt x="3762" y="3369"/>
                      <a:pt x="3936" y="2470"/>
                    </a:cubicBezTo>
                    <a:cubicBezTo>
                      <a:pt x="4070" y="1870"/>
                      <a:pt x="3970" y="1236"/>
                      <a:pt x="3603" y="735"/>
                    </a:cubicBezTo>
                    <a:cubicBezTo>
                      <a:pt x="3336" y="402"/>
                      <a:pt x="2969" y="168"/>
                      <a:pt x="2535" y="68"/>
                    </a:cubicBezTo>
                    <a:cubicBezTo>
                      <a:pt x="2368" y="23"/>
                      <a:pt x="2199" y="1"/>
                      <a:pt x="2034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4355;p52"/>
              <p:cNvSpPr/>
              <p:nvPr/>
            </p:nvSpPr>
            <p:spPr>
              <a:xfrm>
                <a:off x="5524125" y="3668875"/>
                <a:ext cx="10175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017" extrusionOk="0">
                    <a:moveTo>
                      <a:pt x="2034" y="1"/>
                    </a:moveTo>
                    <a:cubicBezTo>
                      <a:pt x="1111" y="1"/>
                      <a:pt x="270" y="675"/>
                      <a:pt x="100" y="1636"/>
                    </a:cubicBezTo>
                    <a:cubicBezTo>
                      <a:pt x="0" y="2036"/>
                      <a:pt x="33" y="2503"/>
                      <a:pt x="200" y="2904"/>
                    </a:cubicBezTo>
                    <a:cubicBezTo>
                      <a:pt x="500" y="3471"/>
                      <a:pt x="1001" y="3871"/>
                      <a:pt x="1635" y="3971"/>
                    </a:cubicBezTo>
                    <a:cubicBezTo>
                      <a:pt x="1774" y="4002"/>
                      <a:pt x="1913" y="4016"/>
                      <a:pt x="2049" y="4016"/>
                    </a:cubicBezTo>
                    <a:cubicBezTo>
                      <a:pt x="2958" y="4016"/>
                      <a:pt x="3762" y="3369"/>
                      <a:pt x="3936" y="2470"/>
                    </a:cubicBezTo>
                    <a:cubicBezTo>
                      <a:pt x="4070" y="1870"/>
                      <a:pt x="3970" y="1236"/>
                      <a:pt x="3603" y="735"/>
                    </a:cubicBezTo>
                    <a:cubicBezTo>
                      <a:pt x="3336" y="402"/>
                      <a:pt x="2969" y="168"/>
                      <a:pt x="2535" y="68"/>
                    </a:cubicBezTo>
                    <a:cubicBezTo>
                      <a:pt x="2368" y="23"/>
                      <a:pt x="2199" y="1"/>
                      <a:pt x="20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4356;p52"/>
              <p:cNvSpPr/>
              <p:nvPr/>
            </p:nvSpPr>
            <p:spPr>
              <a:xfrm>
                <a:off x="2227675" y="3320025"/>
                <a:ext cx="200925" cy="179875"/>
              </a:xfrm>
              <a:custGeom>
                <a:avLst/>
                <a:gdLst/>
                <a:ahLst/>
                <a:cxnLst/>
                <a:rect l="l" t="t" r="r" b="b"/>
                <a:pathLst>
                  <a:path w="8037" h="7195" extrusionOk="0">
                    <a:moveTo>
                      <a:pt x="4497" y="1"/>
                    </a:moveTo>
                    <a:cubicBezTo>
                      <a:pt x="1903" y="1"/>
                      <a:pt x="0" y="2692"/>
                      <a:pt x="1065" y="5216"/>
                    </a:cubicBezTo>
                    <a:cubicBezTo>
                      <a:pt x="1565" y="6217"/>
                      <a:pt x="2532" y="6917"/>
                      <a:pt x="3633" y="7117"/>
                    </a:cubicBezTo>
                    <a:cubicBezTo>
                      <a:pt x="3880" y="7169"/>
                      <a:pt x="4125" y="7194"/>
                      <a:pt x="4367" y="7194"/>
                    </a:cubicBezTo>
                    <a:cubicBezTo>
                      <a:pt x="5994" y="7194"/>
                      <a:pt x="7454" y="6066"/>
                      <a:pt x="7803" y="4382"/>
                    </a:cubicBezTo>
                    <a:cubicBezTo>
                      <a:pt x="8036" y="3315"/>
                      <a:pt x="7803" y="2214"/>
                      <a:pt x="7169" y="1347"/>
                    </a:cubicBezTo>
                    <a:cubicBezTo>
                      <a:pt x="6702" y="679"/>
                      <a:pt x="6035" y="246"/>
                      <a:pt x="5268" y="79"/>
                    </a:cubicBezTo>
                    <a:cubicBezTo>
                      <a:pt x="5006" y="26"/>
                      <a:pt x="4748" y="1"/>
                      <a:pt x="4497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4357;p52"/>
              <p:cNvSpPr/>
              <p:nvPr/>
            </p:nvSpPr>
            <p:spPr>
              <a:xfrm>
                <a:off x="2227675" y="3320025"/>
                <a:ext cx="200925" cy="179875"/>
              </a:xfrm>
              <a:custGeom>
                <a:avLst/>
                <a:gdLst/>
                <a:ahLst/>
                <a:cxnLst/>
                <a:rect l="l" t="t" r="r" b="b"/>
                <a:pathLst>
                  <a:path w="8037" h="7195" extrusionOk="0">
                    <a:moveTo>
                      <a:pt x="4497" y="1"/>
                    </a:moveTo>
                    <a:cubicBezTo>
                      <a:pt x="1903" y="1"/>
                      <a:pt x="0" y="2692"/>
                      <a:pt x="1065" y="5216"/>
                    </a:cubicBezTo>
                    <a:cubicBezTo>
                      <a:pt x="1565" y="6217"/>
                      <a:pt x="2532" y="6917"/>
                      <a:pt x="3633" y="7117"/>
                    </a:cubicBezTo>
                    <a:cubicBezTo>
                      <a:pt x="3880" y="7169"/>
                      <a:pt x="4125" y="7194"/>
                      <a:pt x="4367" y="7194"/>
                    </a:cubicBezTo>
                    <a:cubicBezTo>
                      <a:pt x="5994" y="7194"/>
                      <a:pt x="7454" y="6066"/>
                      <a:pt x="7803" y="4382"/>
                    </a:cubicBezTo>
                    <a:cubicBezTo>
                      <a:pt x="8036" y="3315"/>
                      <a:pt x="7803" y="2214"/>
                      <a:pt x="7169" y="1347"/>
                    </a:cubicBezTo>
                    <a:cubicBezTo>
                      <a:pt x="6702" y="679"/>
                      <a:pt x="6035" y="246"/>
                      <a:pt x="5268" y="79"/>
                    </a:cubicBezTo>
                    <a:cubicBezTo>
                      <a:pt x="5006" y="26"/>
                      <a:pt x="4748" y="1"/>
                      <a:pt x="44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4358;p52"/>
              <p:cNvSpPr/>
              <p:nvPr/>
            </p:nvSpPr>
            <p:spPr>
              <a:xfrm>
                <a:off x="2285125" y="3359500"/>
                <a:ext cx="102600" cy="100975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39" extrusionOk="0">
                    <a:moveTo>
                      <a:pt x="2068" y="0"/>
                    </a:moveTo>
                    <a:cubicBezTo>
                      <a:pt x="1145" y="0"/>
                      <a:pt x="304" y="674"/>
                      <a:pt x="134" y="1636"/>
                    </a:cubicBezTo>
                    <a:cubicBezTo>
                      <a:pt x="1" y="2069"/>
                      <a:pt x="34" y="2503"/>
                      <a:pt x="234" y="2936"/>
                    </a:cubicBezTo>
                    <a:cubicBezTo>
                      <a:pt x="501" y="3470"/>
                      <a:pt x="1035" y="3870"/>
                      <a:pt x="1669" y="4004"/>
                    </a:cubicBezTo>
                    <a:cubicBezTo>
                      <a:pt x="1788" y="4027"/>
                      <a:pt x="1907" y="4038"/>
                      <a:pt x="2025" y="4038"/>
                    </a:cubicBezTo>
                    <a:cubicBezTo>
                      <a:pt x="2931" y="4038"/>
                      <a:pt x="3764" y="3384"/>
                      <a:pt x="3970" y="2469"/>
                    </a:cubicBezTo>
                    <a:cubicBezTo>
                      <a:pt x="4104" y="1869"/>
                      <a:pt x="3970" y="1235"/>
                      <a:pt x="3637" y="735"/>
                    </a:cubicBezTo>
                    <a:cubicBezTo>
                      <a:pt x="3370" y="401"/>
                      <a:pt x="3003" y="168"/>
                      <a:pt x="2569" y="68"/>
                    </a:cubicBezTo>
                    <a:cubicBezTo>
                      <a:pt x="2402" y="22"/>
                      <a:pt x="2233" y="0"/>
                      <a:pt x="2068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4359;p52"/>
              <p:cNvSpPr/>
              <p:nvPr/>
            </p:nvSpPr>
            <p:spPr>
              <a:xfrm>
                <a:off x="2285125" y="3359500"/>
                <a:ext cx="102600" cy="100975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39" extrusionOk="0">
                    <a:moveTo>
                      <a:pt x="2068" y="0"/>
                    </a:moveTo>
                    <a:cubicBezTo>
                      <a:pt x="1145" y="0"/>
                      <a:pt x="304" y="674"/>
                      <a:pt x="134" y="1636"/>
                    </a:cubicBezTo>
                    <a:cubicBezTo>
                      <a:pt x="1" y="2069"/>
                      <a:pt x="34" y="2503"/>
                      <a:pt x="234" y="2936"/>
                    </a:cubicBezTo>
                    <a:cubicBezTo>
                      <a:pt x="501" y="3470"/>
                      <a:pt x="1035" y="3870"/>
                      <a:pt x="1669" y="4004"/>
                    </a:cubicBezTo>
                    <a:cubicBezTo>
                      <a:pt x="1788" y="4027"/>
                      <a:pt x="1907" y="4038"/>
                      <a:pt x="2025" y="4038"/>
                    </a:cubicBezTo>
                    <a:cubicBezTo>
                      <a:pt x="2931" y="4038"/>
                      <a:pt x="3764" y="3384"/>
                      <a:pt x="3970" y="2469"/>
                    </a:cubicBezTo>
                    <a:cubicBezTo>
                      <a:pt x="4104" y="1869"/>
                      <a:pt x="3970" y="1235"/>
                      <a:pt x="3637" y="735"/>
                    </a:cubicBezTo>
                    <a:cubicBezTo>
                      <a:pt x="3370" y="401"/>
                      <a:pt x="3003" y="168"/>
                      <a:pt x="2569" y="68"/>
                    </a:cubicBezTo>
                    <a:cubicBezTo>
                      <a:pt x="2402" y="22"/>
                      <a:pt x="2233" y="0"/>
                      <a:pt x="20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4360;p52"/>
              <p:cNvSpPr/>
              <p:nvPr/>
            </p:nvSpPr>
            <p:spPr>
              <a:xfrm>
                <a:off x="5604175" y="2863600"/>
                <a:ext cx="59775" cy="7230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2892" extrusionOk="0">
                    <a:moveTo>
                      <a:pt x="1208" y="1"/>
                    </a:moveTo>
                    <a:cubicBezTo>
                      <a:pt x="1172" y="1"/>
                      <a:pt x="1146" y="8"/>
                      <a:pt x="1135" y="23"/>
                    </a:cubicBezTo>
                    <a:cubicBezTo>
                      <a:pt x="1068" y="123"/>
                      <a:pt x="1335" y="590"/>
                      <a:pt x="1268" y="690"/>
                    </a:cubicBezTo>
                    <a:cubicBezTo>
                      <a:pt x="1235" y="757"/>
                      <a:pt x="0" y="2425"/>
                      <a:pt x="0" y="2425"/>
                    </a:cubicBezTo>
                    <a:lnTo>
                      <a:pt x="901" y="2892"/>
                    </a:lnTo>
                    <a:cubicBezTo>
                      <a:pt x="901" y="2892"/>
                      <a:pt x="1735" y="924"/>
                      <a:pt x="1768" y="857"/>
                    </a:cubicBezTo>
                    <a:cubicBezTo>
                      <a:pt x="1802" y="790"/>
                      <a:pt x="2202" y="757"/>
                      <a:pt x="2302" y="623"/>
                    </a:cubicBezTo>
                    <a:cubicBezTo>
                      <a:pt x="2391" y="417"/>
                      <a:pt x="1486" y="1"/>
                      <a:pt x="1208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4361;p52"/>
              <p:cNvSpPr/>
              <p:nvPr/>
            </p:nvSpPr>
            <p:spPr>
              <a:xfrm>
                <a:off x="5635850" y="286500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1" y="0"/>
                    </a:moveTo>
                    <a:cubicBezTo>
                      <a:pt x="268" y="234"/>
                      <a:pt x="601" y="401"/>
                      <a:pt x="968" y="4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4362;p52"/>
              <p:cNvSpPr/>
              <p:nvPr/>
            </p:nvSpPr>
            <p:spPr>
              <a:xfrm>
                <a:off x="5604175" y="2863600"/>
                <a:ext cx="59775" cy="7230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2892" extrusionOk="0">
                    <a:moveTo>
                      <a:pt x="1208" y="1"/>
                    </a:moveTo>
                    <a:cubicBezTo>
                      <a:pt x="1172" y="1"/>
                      <a:pt x="1146" y="8"/>
                      <a:pt x="1135" y="23"/>
                    </a:cubicBezTo>
                    <a:cubicBezTo>
                      <a:pt x="1068" y="123"/>
                      <a:pt x="1335" y="590"/>
                      <a:pt x="1268" y="690"/>
                    </a:cubicBezTo>
                    <a:cubicBezTo>
                      <a:pt x="1235" y="757"/>
                      <a:pt x="0" y="2425"/>
                      <a:pt x="0" y="2425"/>
                    </a:cubicBezTo>
                    <a:lnTo>
                      <a:pt x="901" y="2892"/>
                    </a:lnTo>
                    <a:cubicBezTo>
                      <a:pt x="901" y="2892"/>
                      <a:pt x="1735" y="924"/>
                      <a:pt x="1768" y="857"/>
                    </a:cubicBezTo>
                    <a:cubicBezTo>
                      <a:pt x="1802" y="790"/>
                      <a:pt x="2202" y="757"/>
                      <a:pt x="2302" y="623"/>
                    </a:cubicBezTo>
                    <a:cubicBezTo>
                      <a:pt x="2391" y="417"/>
                      <a:pt x="1486" y="1"/>
                      <a:pt x="1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4363;p52"/>
              <p:cNvSpPr/>
              <p:nvPr/>
            </p:nvSpPr>
            <p:spPr>
              <a:xfrm>
                <a:off x="5506775" y="2852225"/>
                <a:ext cx="4822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980" extrusionOk="0">
                    <a:moveTo>
                      <a:pt x="1098" y="0"/>
                    </a:moveTo>
                    <a:cubicBezTo>
                      <a:pt x="754" y="0"/>
                      <a:pt x="0" y="338"/>
                      <a:pt x="27" y="445"/>
                    </a:cubicBezTo>
                    <a:cubicBezTo>
                      <a:pt x="27" y="578"/>
                      <a:pt x="594" y="745"/>
                      <a:pt x="594" y="811"/>
                    </a:cubicBezTo>
                    <a:cubicBezTo>
                      <a:pt x="627" y="912"/>
                      <a:pt x="928" y="2980"/>
                      <a:pt x="928" y="2980"/>
                    </a:cubicBezTo>
                    <a:lnTo>
                      <a:pt x="1928" y="2679"/>
                    </a:lnTo>
                    <a:cubicBezTo>
                      <a:pt x="1928" y="2679"/>
                      <a:pt x="1094" y="678"/>
                      <a:pt x="1094" y="611"/>
                    </a:cubicBezTo>
                    <a:cubicBezTo>
                      <a:pt x="1061" y="511"/>
                      <a:pt x="1328" y="211"/>
                      <a:pt x="1261" y="78"/>
                    </a:cubicBezTo>
                    <a:cubicBezTo>
                      <a:pt x="1248" y="23"/>
                      <a:pt x="1186" y="0"/>
                      <a:pt x="1098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4364;p52"/>
              <p:cNvSpPr/>
              <p:nvPr/>
            </p:nvSpPr>
            <p:spPr>
              <a:xfrm>
                <a:off x="5509950" y="2853325"/>
                <a:ext cx="25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34" extrusionOk="0">
                    <a:moveTo>
                      <a:pt x="1034" y="0"/>
                    </a:moveTo>
                    <a:lnTo>
                      <a:pt x="0" y="334"/>
                    </a:lnTo>
                    <a:cubicBezTo>
                      <a:pt x="367" y="300"/>
                      <a:pt x="701" y="200"/>
                      <a:pt x="10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4365;p52"/>
              <p:cNvSpPr/>
              <p:nvPr/>
            </p:nvSpPr>
            <p:spPr>
              <a:xfrm>
                <a:off x="5506775" y="2852225"/>
                <a:ext cx="4822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980" extrusionOk="0">
                    <a:moveTo>
                      <a:pt x="1098" y="0"/>
                    </a:moveTo>
                    <a:cubicBezTo>
                      <a:pt x="754" y="0"/>
                      <a:pt x="0" y="338"/>
                      <a:pt x="27" y="445"/>
                    </a:cubicBezTo>
                    <a:cubicBezTo>
                      <a:pt x="27" y="578"/>
                      <a:pt x="594" y="745"/>
                      <a:pt x="594" y="811"/>
                    </a:cubicBezTo>
                    <a:cubicBezTo>
                      <a:pt x="627" y="912"/>
                      <a:pt x="928" y="2980"/>
                      <a:pt x="928" y="2980"/>
                    </a:cubicBezTo>
                    <a:lnTo>
                      <a:pt x="1928" y="2679"/>
                    </a:lnTo>
                    <a:cubicBezTo>
                      <a:pt x="1928" y="2679"/>
                      <a:pt x="1094" y="678"/>
                      <a:pt x="1094" y="611"/>
                    </a:cubicBezTo>
                    <a:cubicBezTo>
                      <a:pt x="1061" y="511"/>
                      <a:pt x="1328" y="211"/>
                      <a:pt x="1261" y="78"/>
                    </a:cubicBezTo>
                    <a:cubicBezTo>
                      <a:pt x="1248" y="23"/>
                      <a:pt x="1186" y="0"/>
                      <a:pt x="10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4366;p52"/>
              <p:cNvSpPr/>
              <p:nvPr/>
            </p:nvSpPr>
            <p:spPr>
              <a:xfrm>
                <a:off x="5415800" y="2923200"/>
                <a:ext cx="74975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6" extrusionOk="0">
                    <a:moveTo>
                      <a:pt x="666" y="1"/>
                    </a:moveTo>
                    <a:cubicBezTo>
                      <a:pt x="425" y="1"/>
                      <a:pt x="1" y="1046"/>
                      <a:pt x="97" y="1141"/>
                    </a:cubicBezTo>
                    <a:cubicBezTo>
                      <a:pt x="111" y="1156"/>
                      <a:pt x="134" y="1162"/>
                      <a:pt x="163" y="1162"/>
                    </a:cubicBezTo>
                    <a:cubicBezTo>
                      <a:pt x="313" y="1162"/>
                      <a:pt x="625" y="998"/>
                      <a:pt x="755" y="998"/>
                    </a:cubicBezTo>
                    <a:cubicBezTo>
                      <a:pt x="773" y="998"/>
                      <a:pt x="787" y="1001"/>
                      <a:pt x="797" y="1008"/>
                    </a:cubicBezTo>
                    <a:lnTo>
                      <a:pt x="2532" y="2276"/>
                    </a:lnTo>
                    <a:lnTo>
                      <a:pt x="2999" y="1408"/>
                    </a:lnTo>
                    <a:cubicBezTo>
                      <a:pt x="2999" y="1408"/>
                      <a:pt x="997" y="574"/>
                      <a:pt x="931" y="508"/>
                    </a:cubicBezTo>
                    <a:cubicBezTo>
                      <a:pt x="897" y="474"/>
                      <a:pt x="864" y="74"/>
                      <a:pt x="697" y="7"/>
                    </a:cubicBezTo>
                    <a:cubicBezTo>
                      <a:pt x="687" y="3"/>
                      <a:pt x="677" y="1"/>
                      <a:pt x="666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4367;p52"/>
              <p:cNvSpPr/>
              <p:nvPr/>
            </p:nvSpPr>
            <p:spPr>
              <a:xfrm>
                <a:off x="5419050" y="2924200"/>
                <a:ext cx="125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968" extrusionOk="0">
                    <a:moveTo>
                      <a:pt x="500" y="1"/>
                    </a:moveTo>
                    <a:lnTo>
                      <a:pt x="0" y="968"/>
                    </a:lnTo>
                    <a:cubicBezTo>
                      <a:pt x="234" y="668"/>
                      <a:pt x="400" y="368"/>
                      <a:pt x="5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4368;p52"/>
              <p:cNvSpPr/>
              <p:nvPr/>
            </p:nvSpPr>
            <p:spPr>
              <a:xfrm>
                <a:off x="5415800" y="2923200"/>
                <a:ext cx="74975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6" extrusionOk="0">
                    <a:moveTo>
                      <a:pt x="666" y="1"/>
                    </a:moveTo>
                    <a:cubicBezTo>
                      <a:pt x="425" y="1"/>
                      <a:pt x="1" y="1046"/>
                      <a:pt x="97" y="1141"/>
                    </a:cubicBezTo>
                    <a:cubicBezTo>
                      <a:pt x="111" y="1156"/>
                      <a:pt x="134" y="1162"/>
                      <a:pt x="163" y="1162"/>
                    </a:cubicBezTo>
                    <a:cubicBezTo>
                      <a:pt x="313" y="1162"/>
                      <a:pt x="625" y="998"/>
                      <a:pt x="755" y="998"/>
                    </a:cubicBezTo>
                    <a:cubicBezTo>
                      <a:pt x="773" y="998"/>
                      <a:pt x="787" y="1001"/>
                      <a:pt x="797" y="1008"/>
                    </a:cubicBezTo>
                    <a:lnTo>
                      <a:pt x="2532" y="2276"/>
                    </a:lnTo>
                    <a:lnTo>
                      <a:pt x="2999" y="1408"/>
                    </a:lnTo>
                    <a:cubicBezTo>
                      <a:pt x="2999" y="1408"/>
                      <a:pt x="997" y="574"/>
                      <a:pt x="931" y="508"/>
                    </a:cubicBezTo>
                    <a:cubicBezTo>
                      <a:pt x="897" y="474"/>
                      <a:pt x="864" y="74"/>
                      <a:pt x="697" y="7"/>
                    </a:cubicBezTo>
                    <a:cubicBezTo>
                      <a:pt x="687" y="3"/>
                      <a:pt x="677" y="1"/>
                      <a:pt x="6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4369;p52"/>
              <p:cNvSpPr/>
              <p:nvPr/>
            </p:nvSpPr>
            <p:spPr>
              <a:xfrm>
                <a:off x="5402450" y="3030100"/>
                <a:ext cx="7832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870" extrusionOk="0">
                    <a:moveTo>
                      <a:pt x="2866" y="1"/>
                    </a:moveTo>
                    <a:cubicBezTo>
                      <a:pt x="2866" y="1"/>
                      <a:pt x="831" y="802"/>
                      <a:pt x="764" y="835"/>
                    </a:cubicBezTo>
                    <a:cubicBezTo>
                      <a:pt x="705" y="835"/>
                      <a:pt x="461" y="624"/>
                      <a:pt x="291" y="624"/>
                    </a:cubicBezTo>
                    <a:cubicBezTo>
                      <a:pt x="269" y="624"/>
                      <a:pt x="249" y="627"/>
                      <a:pt x="230" y="635"/>
                    </a:cubicBezTo>
                    <a:cubicBezTo>
                      <a:pt x="0" y="733"/>
                      <a:pt x="451" y="1870"/>
                      <a:pt x="624" y="1870"/>
                    </a:cubicBezTo>
                    <a:cubicBezTo>
                      <a:pt x="626" y="1870"/>
                      <a:pt x="628" y="1869"/>
                      <a:pt x="631" y="1869"/>
                    </a:cubicBezTo>
                    <a:cubicBezTo>
                      <a:pt x="764" y="1869"/>
                      <a:pt x="898" y="1302"/>
                      <a:pt x="998" y="1302"/>
                    </a:cubicBezTo>
                    <a:lnTo>
                      <a:pt x="3133" y="968"/>
                    </a:lnTo>
                    <a:lnTo>
                      <a:pt x="2866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4370;p52"/>
              <p:cNvSpPr/>
              <p:nvPr/>
            </p:nvSpPr>
            <p:spPr>
              <a:xfrm>
                <a:off x="5408200" y="3049300"/>
                <a:ext cx="837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001" extrusionOk="0">
                    <a:moveTo>
                      <a:pt x="0" y="0"/>
                    </a:moveTo>
                    <a:lnTo>
                      <a:pt x="334" y="1001"/>
                    </a:lnTo>
                    <a:cubicBezTo>
                      <a:pt x="301" y="634"/>
                      <a:pt x="167" y="30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4371;p52"/>
              <p:cNvSpPr/>
              <p:nvPr/>
            </p:nvSpPr>
            <p:spPr>
              <a:xfrm>
                <a:off x="5402450" y="3030100"/>
                <a:ext cx="7832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870" extrusionOk="0">
                    <a:moveTo>
                      <a:pt x="2866" y="1"/>
                    </a:moveTo>
                    <a:cubicBezTo>
                      <a:pt x="2866" y="1"/>
                      <a:pt x="831" y="802"/>
                      <a:pt x="764" y="835"/>
                    </a:cubicBezTo>
                    <a:cubicBezTo>
                      <a:pt x="705" y="835"/>
                      <a:pt x="461" y="624"/>
                      <a:pt x="291" y="624"/>
                    </a:cubicBezTo>
                    <a:cubicBezTo>
                      <a:pt x="269" y="624"/>
                      <a:pt x="249" y="627"/>
                      <a:pt x="230" y="635"/>
                    </a:cubicBezTo>
                    <a:cubicBezTo>
                      <a:pt x="0" y="733"/>
                      <a:pt x="451" y="1870"/>
                      <a:pt x="624" y="1870"/>
                    </a:cubicBezTo>
                    <a:cubicBezTo>
                      <a:pt x="626" y="1870"/>
                      <a:pt x="628" y="1869"/>
                      <a:pt x="631" y="1869"/>
                    </a:cubicBezTo>
                    <a:cubicBezTo>
                      <a:pt x="764" y="1869"/>
                      <a:pt x="898" y="1302"/>
                      <a:pt x="998" y="1302"/>
                    </a:cubicBezTo>
                    <a:lnTo>
                      <a:pt x="3133" y="968"/>
                    </a:lnTo>
                    <a:lnTo>
                      <a:pt x="286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4372;p52"/>
              <p:cNvSpPr/>
              <p:nvPr/>
            </p:nvSpPr>
            <p:spPr>
              <a:xfrm>
                <a:off x="5475150" y="3093500"/>
                <a:ext cx="5900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2917" extrusionOk="0">
                    <a:moveTo>
                      <a:pt x="1492" y="0"/>
                    </a:moveTo>
                    <a:cubicBezTo>
                      <a:pt x="1492" y="0"/>
                      <a:pt x="658" y="2002"/>
                      <a:pt x="625" y="2068"/>
                    </a:cubicBezTo>
                    <a:cubicBezTo>
                      <a:pt x="558" y="2135"/>
                      <a:pt x="158" y="2168"/>
                      <a:pt x="91" y="2302"/>
                    </a:cubicBezTo>
                    <a:cubicBezTo>
                      <a:pt x="1" y="2513"/>
                      <a:pt x="949" y="2916"/>
                      <a:pt x="1179" y="2916"/>
                    </a:cubicBezTo>
                    <a:cubicBezTo>
                      <a:pt x="1203" y="2916"/>
                      <a:pt x="1219" y="2912"/>
                      <a:pt x="1225" y="2902"/>
                    </a:cubicBezTo>
                    <a:cubicBezTo>
                      <a:pt x="1325" y="2802"/>
                      <a:pt x="1058" y="2302"/>
                      <a:pt x="1092" y="2235"/>
                    </a:cubicBezTo>
                    <a:lnTo>
                      <a:pt x="2359" y="467"/>
                    </a:lnTo>
                    <a:lnTo>
                      <a:pt x="1492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4373;p52"/>
              <p:cNvSpPr/>
              <p:nvPr/>
            </p:nvSpPr>
            <p:spPr>
              <a:xfrm>
                <a:off x="5479075" y="3153525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1" y="1"/>
                    </a:moveTo>
                    <a:lnTo>
                      <a:pt x="968" y="468"/>
                    </a:lnTo>
                    <a:cubicBezTo>
                      <a:pt x="701" y="234"/>
                      <a:pt x="368" y="68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4374;p52"/>
              <p:cNvSpPr/>
              <p:nvPr/>
            </p:nvSpPr>
            <p:spPr>
              <a:xfrm>
                <a:off x="5475150" y="3093500"/>
                <a:ext cx="5900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2917" extrusionOk="0">
                    <a:moveTo>
                      <a:pt x="1492" y="0"/>
                    </a:moveTo>
                    <a:cubicBezTo>
                      <a:pt x="1492" y="0"/>
                      <a:pt x="658" y="2002"/>
                      <a:pt x="625" y="2068"/>
                    </a:cubicBezTo>
                    <a:cubicBezTo>
                      <a:pt x="558" y="2135"/>
                      <a:pt x="158" y="2168"/>
                      <a:pt x="91" y="2302"/>
                    </a:cubicBezTo>
                    <a:cubicBezTo>
                      <a:pt x="1" y="2513"/>
                      <a:pt x="949" y="2916"/>
                      <a:pt x="1179" y="2916"/>
                    </a:cubicBezTo>
                    <a:cubicBezTo>
                      <a:pt x="1203" y="2916"/>
                      <a:pt x="1219" y="2912"/>
                      <a:pt x="1225" y="2902"/>
                    </a:cubicBezTo>
                    <a:cubicBezTo>
                      <a:pt x="1325" y="2802"/>
                      <a:pt x="1058" y="2302"/>
                      <a:pt x="1092" y="2235"/>
                    </a:cubicBezTo>
                    <a:lnTo>
                      <a:pt x="2359" y="467"/>
                    </a:lnTo>
                    <a:lnTo>
                      <a:pt x="149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4375;p52"/>
              <p:cNvSpPr/>
              <p:nvPr/>
            </p:nvSpPr>
            <p:spPr>
              <a:xfrm>
                <a:off x="5584150" y="3103500"/>
                <a:ext cx="475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980" extrusionOk="0">
                    <a:moveTo>
                      <a:pt x="968" y="0"/>
                    </a:moveTo>
                    <a:lnTo>
                      <a:pt x="1" y="301"/>
                    </a:lnTo>
                    <a:cubicBezTo>
                      <a:pt x="1" y="301"/>
                      <a:pt x="835" y="2302"/>
                      <a:pt x="835" y="2369"/>
                    </a:cubicBezTo>
                    <a:cubicBezTo>
                      <a:pt x="868" y="2435"/>
                      <a:pt x="601" y="2736"/>
                      <a:pt x="635" y="2902"/>
                    </a:cubicBezTo>
                    <a:cubicBezTo>
                      <a:pt x="655" y="2957"/>
                      <a:pt x="721" y="2980"/>
                      <a:pt x="811" y="2980"/>
                    </a:cubicBezTo>
                    <a:cubicBezTo>
                      <a:pt x="1164" y="2980"/>
                      <a:pt x="1902" y="2642"/>
                      <a:pt x="1902" y="2536"/>
                    </a:cubicBezTo>
                    <a:cubicBezTo>
                      <a:pt x="1869" y="2369"/>
                      <a:pt x="1335" y="2235"/>
                      <a:pt x="1335" y="2135"/>
                    </a:cubicBezTo>
                    <a:cubicBezTo>
                      <a:pt x="1302" y="2035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4376;p52"/>
              <p:cNvSpPr/>
              <p:nvPr/>
            </p:nvSpPr>
            <p:spPr>
              <a:xfrm>
                <a:off x="5603350" y="3167700"/>
                <a:ext cx="25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68" extrusionOk="0">
                    <a:moveTo>
                      <a:pt x="1034" y="1"/>
                    </a:moveTo>
                    <a:lnTo>
                      <a:pt x="1034" y="1"/>
                    </a:lnTo>
                    <a:cubicBezTo>
                      <a:pt x="667" y="34"/>
                      <a:pt x="300" y="168"/>
                      <a:pt x="0" y="368"/>
                    </a:cubicBezTo>
                    <a:lnTo>
                      <a:pt x="10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4377;p52"/>
              <p:cNvSpPr/>
              <p:nvPr/>
            </p:nvSpPr>
            <p:spPr>
              <a:xfrm>
                <a:off x="5584150" y="3103500"/>
                <a:ext cx="475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980" extrusionOk="0">
                    <a:moveTo>
                      <a:pt x="968" y="0"/>
                    </a:moveTo>
                    <a:lnTo>
                      <a:pt x="1" y="301"/>
                    </a:lnTo>
                    <a:cubicBezTo>
                      <a:pt x="1" y="301"/>
                      <a:pt x="835" y="2302"/>
                      <a:pt x="835" y="2369"/>
                    </a:cubicBezTo>
                    <a:cubicBezTo>
                      <a:pt x="868" y="2435"/>
                      <a:pt x="601" y="2736"/>
                      <a:pt x="635" y="2902"/>
                    </a:cubicBezTo>
                    <a:cubicBezTo>
                      <a:pt x="655" y="2957"/>
                      <a:pt x="721" y="2980"/>
                      <a:pt x="811" y="2980"/>
                    </a:cubicBezTo>
                    <a:cubicBezTo>
                      <a:pt x="1164" y="2980"/>
                      <a:pt x="1902" y="2642"/>
                      <a:pt x="1902" y="2536"/>
                    </a:cubicBezTo>
                    <a:cubicBezTo>
                      <a:pt x="1869" y="2369"/>
                      <a:pt x="1335" y="2235"/>
                      <a:pt x="1335" y="2135"/>
                    </a:cubicBezTo>
                    <a:cubicBezTo>
                      <a:pt x="1302" y="2035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4378;p52"/>
              <p:cNvSpPr/>
              <p:nvPr/>
            </p:nvSpPr>
            <p:spPr>
              <a:xfrm>
                <a:off x="5648375" y="3050125"/>
                <a:ext cx="749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5" extrusionOk="0">
                    <a:moveTo>
                      <a:pt x="467" y="1"/>
                    </a:moveTo>
                    <a:lnTo>
                      <a:pt x="0" y="868"/>
                    </a:lnTo>
                    <a:cubicBezTo>
                      <a:pt x="0" y="868"/>
                      <a:pt x="1968" y="1702"/>
                      <a:pt x="2035" y="1768"/>
                    </a:cubicBezTo>
                    <a:cubicBezTo>
                      <a:pt x="2102" y="1802"/>
                      <a:pt x="2135" y="2202"/>
                      <a:pt x="2302" y="2269"/>
                    </a:cubicBezTo>
                    <a:cubicBezTo>
                      <a:pt x="2310" y="2273"/>
                      <a:pt x="2319" y="2275"/>
                      <a:pt x="2328" y="2275"/>
                    </a:cubicBezTo>
                    <a:cubicBezTo>
                      <a:pt x="2542" y="2275"/>
                      <a:pt x="2998" y="1199"/>
                      <a:pt x="2902" y="1135"/>
                    </a:cubicBezTo>
                    <a:cubicBezTo>
                      <a:pt x="2883" y="1120"/>
                      <a:pt x="2857" y="1114"/>
                      <a:pt x="2825" y="1114"/>
                    </a:cubicBezTo>
                    <a:cubicBezTo>
                      <a:pt x="2663" y="1114"/>
                      <a:pt x="2369" y="1278"/>
                      <a:pt x="2243" y="1278"/>
                    </a:cubicBezTo>
                    <a:cubicBezTo>
                      <a:pt x="2226" y="1278"/>
                      <a:pt x="2212" y="1275"/>
                      <a:pt x="2202" y="1268"/>
                    </a:cubicBezTo>
                    <a:lnTo>
                      <a:pt x="467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4379;p52"/>
              <p:cNvSpPr/>
              <p:nvPr/>
            </p:nvSpPr>
            <p:spPr>
              <a:xfrm>
                <a:off x="5707575" y="3080975"/>
                <a:ext cx="1255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969" extrusionOk="0">
                    <a:moveTo>
                      <a:pt x="501" y="1"/>
                    </a:moveTo>
                    <a:cubicBezTo>
                      <a:pt x="268" y="301"/>
                      <a:pt x="101" y="601"/>
                      <a:pt x="1" y="968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4380;p52"/>
              <p:cNvSpPr/>
              <p:nvPr/>
            </p:nvSpPr>
            <p:spPr>
              <a:xfrm>
                <a:off x="5648375" y="3050125"/>
                <a:ext cx="749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5" extrusionOk="0">
                    <a:moveTo>
                      <a:pt x="467" y="1"/>
                    </a:moveTo>
                    <a:lnTo>
                      <a:pt x="0" y="868"/>
                    </a:lnTo>
                    <a:cubicBezTo>
                      <a:pt x="0" y="868"/>
                      <a:pt x="1968" y="1702"/>
                      <a:pt x="2035" y="1768"/>
                    </a:cubicBezTo>
                    <a:cubicBezTo>
                      <a:pt x="2102" y="1802"/>
                      <a:pt x="2135" y="2202"/>
                      <a:pt x="2302" y="2269"/>
                    </a:cubicBezTo>
                    <a:cubicBezTo>
                      <a:pt x="2310" y="2273"/>
                      <a:pt x="2319" y="2275"/>
                      <a:pt x="2328" y="2275"/>
                    </a:cubicBezTo>
                    <a:cubicBezTo>
                      <a:pt x="2542" y="2275"/>
                      <a:pt x="2998" y="1199"/>
                      <a:pt x="2902" y="1135"/>
                    </a:cubicBezTo>
                    <a:cubicBezTo>
                      <a:pt x="2883" y="1120"/>
                      <a:pt x="2857" y="1114"/>
                      <a:pt x="2825" y="1114"/>
                    </a:cubicBezTo>
                    <a:cubicBezTo>
                      <a:pt x="2663" y="1114"/>
                      <a:pt x="2369" y="1278"/>
                      <a:pt x="2243" y="1278"/>
                    </a:cubicBezTo>
                    <a:cubicBezTo>
                      <a:pt x="2226" y="1278"/>
                      <a:pt x="2212" y="1275"/>
                      <a:pt x="2202" y="1268"/>
                    </a:cubicBezTo>
                    <a:lnTo>
                      <a:pt x="46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4381;p52"/>
              <p:cNvSpPr/>
              <p:nvPr/>
            </p:nvSpPr>
            <p:spPr>
              <a:xfrm>
                <a:off x="5658375" y="2952550"/>
                <a:ext cx="78425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1903" extrusionOk="0">
                    <a:moveTo>
                      <a:pt x="2502" y="1"/>
                    </a:moveTo>
                    <a:cubicBezTo>
                      <a:pt x="2369" y="34"/>
                      <a:pt x="2236" y="601"/>
                      <a:pt x="2135" y="601"/>
                    </a:cubicBezTo>
                    <a:lnTo>
                      <a:pt x="1" y="935"/>
                    </a:lnTo>
                    <a:lnTo>
                      <a:pt x="267" y="1902"/>
                    </a:lnTo>
                    <a:cubicBezTo>
                      <a:pt x="267" y="1902"/>
                      <a:pt x="2302" y="1068"/>
                      <a:pt x="2369" y="1068"/>
                    </a:cubicBezTo>
                    <a:cubicBezTo>
                      <a:pt x="2431" y="1068"/>
                      <a:pt x="2697" y="1272"/>
                      <a:pt x="2868" y="1272"/>
                    </a:cubicBezTo>
                    <a:cubicBezTo>
                      <a:pt x="2880" y="1272"/>
                      <a:pt x="2892" y="1271"/>
                      <a:pt x="2903" y="1268"/>
                    </a:cubicBezTo>
                    <a:cubicBezTo>
                      <a:pt x="3136" y="1168"/>
                      <a:pt x="2636" y="1"/>
                      <a:pt x="250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4382;p52"/>
              <p:cNvSpPr/>
              <p:nvPr/>
            </p:nvSpPr>
            <p:spPr>
              <a:xfrm>
                <a:off x="5722600" y="2955900"/>
                <a:ext cx="83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0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3" y="334"/>
                      <a:pt x="167" y="701"/>
                      <a:pt x="334" y="100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4383;p52"/>
              <p:cNvSpPr/>
              <p:nvPr/>
            </p:nvSpPr>
            <p:spPr>
              <a:xfrm>
                <a:off x="5658375" y="2952550"/>
                <a:ext cx="78425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1903" extrusionOk="0">
                    <a:moveTo>
                      <a:pt x="2502" y="1"/>
                    </a:moveTo>
                    <a:cubicBezTo>
                      <a:pt x="2369" y="34"/>
                      <a:pt x="2236" y="601"/>
                      <a:pt x="2135" y="601"/>
                    </a:cubicBezTo>
                    <a:lnTo>
                      <a:pt x="1" y="935"/>
                    </a:lnTo>
                    <a:lnTo>
                      <a:pt x="267" y="1902"/>
                    </a:lnTo>
                    <a:cubicBezTo>
                      <a:pt x="267" y="1902"/>
                      <a:pt x="2302" y="1068"/>
                      <a:pt x="2369" y="1068"/>
                    </a:cubicBezTo>
                    <a:cubicBezTo>
                      <a:pt x="2431" y="1068"/>
                      <a:pt x="2697" y="1272"/>
                      <a:pt x="2868" y="1272"/>
                    </a:cubicBezTo>
                    <a:cubicBezTo>
                      <a:pt x="2880" y="1272"/>
                      <a:pt x="2892" y="1271"/>
                      <a:pt x="2903" y="1268"/>
                    </a:cubicBezTo>
                    <a:cubicBezTo>
                      <a:pt x="3136" y="1168"/>
                      <a:pt x="2636" y="1"/>
                      <a:pt x="25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4384;p52"/>
              <p:cNvSpPr/>
              <p:nvPr/>
            </p:nvSpPr>
            <p:spPr>
              <a:xfrm>
                <a:off x="5593325" y="2833675"/>
                <a:ext cx="60600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3722" extrusionOk="0">
                    <a:moveTo>
                      <a:pt x="1210" y="1"/>
                    </a:moveTo>
                    <a:cubicBezTo>
                      <a:pt x="1170" y="1"/>
                      <a:pt x="1143" y="6"/>
                      <a:pt x="1135" y="19"/>
                    </a:cubicBezTo>
                    <a:cubicBezTo>
                      <a:pt x="1035" y="152"/>
                      <a:pt x="1402" y="586"/>
                      <a:pt x="1335" y="686"/>
                    </a:cubicBezTo>
                    <a:cubicBezTo>
                      <a:pt x="1302" y="753"/>
                      <a:pt x="1" y="3355"/>
                      <a:pt x="1" y="3355"/>
                    </a:cubicBezTo>
                    <a:lnTo>
                      <a:pt x="935" y="3722"/>
                    </a:lnTo>
                    <a:cubicBezTo>
                      <a:pt x="935" y="3722"/>
                      <a:pt x="1802" y="853"/>
                      <a:pt x="1835" y="786"/>
                    </a:cubicBezTo>
                    <a:cubicBezTo>
                      <a:pt x="1869" y="720"/>
                      <a:pt x="2269" y="653"/>
                      <a:pt x="2336" y="486"/>
                    </a:cubicBezTo>
                    <a:cubicBezTo>
                      <a:pt x="2423" y="282"/>
                      <a:pt x="1489" y="1"/>
                      <a:pt x="1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4385;p52"/>
              <p:cNvSpPr/>
              <p:nvPr/>
            </p:nvSpPr>
            <p:spPr>
              <a:xfrm>
                <a:off x="5624175" y="2834150"/>
                <a:ext cx="2590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367" extrusionOk="0">
                    <a:moveTo>
                      <a:pt x="1" y="0"/>
                    </a:moveTo>
                    <a:cubicBezTo>
                      <a:pt x="301" y="200"/>
                      <a:pt x="668" y="334"/>
                      <a:pt x="1035" y="3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4386;p52"/>
              <p:cNvSpPr/>
              <p:nvPr/>
            </p:nvSpPr>
            <p:spPr>
              <a:xfrm>
                <a:off x="5479075" y="2837025"/>
                <a:ext cx="61750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722" extrusionOk="0">
                    <a:moveTo>
                      <a:pt x="1093" y="1"/>
                    </a:moveTo>
                    <a:cubicBezTo>
                      <a:pt x="790" y="1"/>
                      <a:pt x="1" y="473"/>
                      <a:pt x="1" y="586"/>
                    </a:cubicBezTo>
                    <a:cubicBezTo>
                      <a:pt x="34" y="719"/>
                      <a:pt x="601" y="786"/>
                      <a:pt x="635" y="886"/>
                    </a:cubicBezTo>
                    <a:cubicBezTo>
                      <a:pt x="668" y="986"/>
                      <a:pt x="1569" y="3721"/>
                      <a:pt x="1569" y="3721"/>
                    </a:cubicBezTo>
                    <a:lnTo>
                      <a:pt x="2469" y="3321"/>
                    </a:lnTo>
                    <a:cubicBezTo>
                      <a:pt x="2469" y="3321"/>
                      <a:pt x="1102" y="686"/>
                      <a:pt x="1068" y="619"/>
                    </a:cubicBezTo>
                    <a:cubicBezTo>
                      <a:pt x="1035" y="519"/>
                      <a:pt x="1268" y="185"/>
                      <a:pt x="1202" y="52"/>
                    </a:cubicBezTo>
                    <a:cubicBezTo>
                      <a:pt x="1186" y="16"/>
                      <a:pt x="1148" y="1"/>
                      <a:pt x="10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4387;p52"/>
              <p:cNvSpPr/>
              <p:nvPr/>
            </p:nvSpPr>
            <p:spPr>
              <a:xfrm>
                <a:off x="5481575" y="283830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968" y="1"/>
                    </a:moveTo>
                    <a:lnTo>
                      <a:pt x="1" y="468"/>
                    </a:lnTo>
                    <a:cubicBezTo>
                      <a:pt x="368" y="368"/>
                      <a:pt x="701" y="201"/>
                      <a:pt x="96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4388;p52"/>
              <p:cNvSpPr/>
              <p:nvPr/>
            </p:nvSpPr>
            <p:spPr>
              <a:xfrm>
                <a:off x="5389125" y="2934075"/>
                <a:ext cx="94975" cy="58525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2341" extrusionOk="0">
                    <a:moveTo>
                      <a:pt x="536" y="0"/>
                    </a:moveTo>
                    <a:cubicBezTo>
                      <a:pt x="305" y="0"/>
                      <a:pt x="0" y="1143"/>
                      <a:pt x="96" y="1207"/>
                    </a:cubicBezTo>
                    <a:cubicBezTo>
                      <a:pt x="109" y="1213"/>
                      <a:pt x="123" y="1216"/>
                      <a:pt x="140" y="1216"/>
                    </a:cubicBezTo>
                    <a:cubicBezTo>
                      <a:pt x="297" y="1216"/>
                      <a:pt x="635" y="971"/>
                      <a:pt x="747" y="971"/>
                    </a:cubicBezTo>
                    <a:cubicBezTo>
                      <a:pt x="753" y="971"/>
                      <a:pt x="759" y="972"/>
                      <a:pt x="763" y="973"/>
                    </a:cubicBezTo>
                    <a:cubicBezTo>
                      <a:pt x="864" y="1040"/>
                      <a:pt x="3432" y="2341"/>
                      <a:pt x="3432" y="2341"/>
                    </a:cubicBezTo>
                    <a:lnTo>
                      <a:pt x="3799" y="1374"/>
                    </a:lnTo>
                    <a:cubicBezTo>
                      <a:pt x="3799" y="1374"/>
                      <a:pt x="930" y="506"/>
                      <a:pt x="864" y="473"/>
                    </a:cubicBezTo>
                    <a:cubicBezTo>
                      <a:pt x="797" y="440"/>
                      <a:pt x="730" y="39"/>
                      <a:pt x="563" y="6"/>
                    </a:cubicBezTo>
                    <a:cubicBezTo>
                      <a:pt x="554" y="2"/>
                      <a:pt x="545" y="0"/>
                      <a:pt x="5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4389;p52"/>
              <p:cNvSpPr/>
              <p:nvPr/>
            </p:nvSpPr>
            <p:spPr>
              <a:xfrm>
                <a:off x="5392350" y="2935875"/>
                <a:ext cx="837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002" extrusionOk="0">
                    <a:moveTo>
                      <a:pt x="334" y="1"/>
                    </a:moveTo>
                    <a:lnTo>
                      <a:pt x="1" y="1001"/>
                    </a:lnTo>
                    <a:cubicBezTo>
                      <a:pt x="167" y="701"/>
                      <a:pt x="301" y="368"/>
                      <a:pt x="33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4390;p52"/>
              <p:cNvSpPr/>
              <p:nvPr/>
            </p:nvSpPr>
            <p:spPr>
              <a:xfrm>
                <a:off x="5389950" y="3044300"/>
                <a:ext cx="97500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00" h="2470" extrusionOk="0">
                    <a:moveTo>
                      <a:pt x="3499" y="0"/>
                    </a:moveTo>
                    <a:cubicBezTo>
                      <a:pt x="3499" y="0"/>
                      <a:pt x="864" y="1401"/>
                      <a:pt x="797" y="1434"/>
                    </a:cubicBezTo>
                    <a:cubicBezTo>
                      <a:pt x="740" y="1434"/>
                      <a:pt x="487" y="1287"/>
                      <a:pt x="311" y="1287"/>
                    </a:cubicBezTo>
                    <a:cubicBezTo>
                      <a:pt x="281" y="1287"/>
                      <a:pt x="254" y="1291"/>
                      <a:pt x="230" y="1301"/>
                    </a:cubicBezTo>
                    <a:cubicBezTo>
                      <a:pt x="0" y="1400"/>
                      <a:pt x="612" y="2469"/>
                      <a:pt x="758" y="2469"/>
                    </a:cubicBezTo>
                    <a:cubicBezTo>
                      <a:pt x="760" y="2469"/>
                      <a:pt x="762" y="2469"/>
                      <a:pt x="764" y="2468"/>
                    </a:cubicBezTo>
                    <a:cubicBezTo>
                      <a:pt x="897" y="2435"/>
                      <a:pt x="997" y="1868"/>
                      <a:pt x="1064" y="1868"/>
                    </a:cubicBezTo>
                    <a:lnTo>
                      <a:pt x="3899" y="934"/>
                    </a:lnTo>
                    <a:lnTo>
                      <a:pt x="34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4391;p52"/>
              <p:cNvSpPr/>
              <p:nvPr/>
            </p:nvSpPr>
            <p:spPr>
              <a:xfrm>
                <a:off x="5395700" y="3079325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0" y="0"/>
                    </a:moveTo>
                    <a:lnTo>
                      <a:pt x="467" y="967"/>
                    </a:lnTo>
                    <a:cubicBezTo>
                      <a:pt x="400" y="634"/>
                      <a:pt x="234" y="30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4392;p52"/>
              <p:cNvSpPr/>
              <p:nvPr/>
            </p:nvSpPr>
            <p:spPr>
              <a:xfrm>
                <a:off x="5489400" y="3101825"/>
                <a:ext cx="60600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3722" extrusionOk="0">
                    <a:moveTo>
                      <a:pt x="1489" y="1"/>
                    </a:moveTo>
                    <a:cubicBezTo>
                      <a:pt x="1489" y="1"/>
                      <a:pt x="622" y="2869"/>
                      <a:pt x="589" y="2936"/>
                    </a:cubicBezTo>
                    <a:cubicBezTo>
                      <a:pt x="555" y="3003"/>
                      <a:pt x="155" y="3070"/>
                      <a:pt x="88" y="3236"/>
                    </a:cubicBezTo>
                    <a:cubicBezTo>
                      <a:pt x="1" y="3441"/>
                      <a:pt x="935" y="3722"/>
                      <a:pt x="1214" y="3722"/>
                    </a:cubicBezTo>
                    <a:cubicBezTo>
                      <a:pt x="1254" y="3722"/>
                      <a:pt x="1281" y="3716"/>
                      <a:pt x="1289" y="3703"/>
                    </a:cubicBezTo>
                    <a:cubicBezTo>
                      <a:pt x="1389" y="3570"/>
                      <a:pt x="1022" y="3103"/>
                      <a:pt x="1089" y="3036"/>
                    </a:cubicBezTo>
                    <a:cubicBezTo>
                      <a:pt x="1122" y="2936"/>
                      <a:pt x="2423" y="368"/>
                      <a:pt x="2423" y="36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4393;p52"/>
              <p:cNvSpPr/>
              <p:nvPr/>
            </p:nvSpPr>
            <p:spPr>
              <a:xfrm>
                <a:off x="5493250" y="3184400"/>
                <a:ext cx="2587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67" extrusionOk="0">
                    <a:moveTo>
                      <a:pt x="1" y="0"/>
                    </a:moveTo>
                    <a:lnTo>
                      <a:pt x="1035" y="367"/>
                    </a:lnTo>
                    <a:cubicBezTo>
                      <a:pt x="735" y="167"/>
                      <a:pt x="368" y="67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4394;p52"/>
              <p:cNvSpPr/>
              <p:nvPr/>
            </p:nvSpPr>
            <p:spPr>
              <a:xfrm>
                <a:off x="5602500" y="3097650"/>
                <a:ext cx="62425" cy="93400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3736" extrusionOk="0">
                    <a:moveTo>
                      <a:pt x="901" y="1"/>
                    </a:moveTo>
                    <a:lnTo>
                      <a:pt x="1" y="435"/>
                    </a:lnTo>
                    <a:cubicBezTo>
                      <a:pt x="1" y="435"/>
                      <a:pt x="1368" y="3036"/>
                      <a:pt x="1402" y="3136"/>
                    </a:cubicBezTo>
                    <a:cubicBezTo>
                      <a:pt x="1435" y="3203"/>
                      <a:pt x="1202" y="3537"/>
                      <a:pt x="1268" y="3670"/>
                    </a:cubicBezTo>
                    <a:cubicBezTo>
                      <a:pt x="1285" y="3716"/>
                      <a:pt x="1333" y="3735"/>
                      <a:pt x="1399" y="3735"/>
                    </a:cubicBezTo>
                    <a:cubicBezTo>
                      <a:pt x="1722" y="3735"/>
                      <a:pt x="2497" y="3280"/>
                      <a:pt x="2469" y="3170"/>
                    </a:cubicBezTo>
                    <a:cubicBezTo>
                      <a:pt x="2436" y="3036"/>
                      <a:pt x="1869" y="2936"/>
                      <a:pt x="1835" y="2836"/>
                    </a:cubicBezTo>
                    <a:cubicBezTo>
                      <a:pt x="1802" y="2736"/>
                      <a:pt x="901" y="1"/>
                      <a:pt x="9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4395;p52"/>
              <p:cNvSpPr/>
              <p:nvPr/>
            </p:nvSpPr>
            <p:spPr>
              <a:xfrm>
                <a:off x="5637525" y="3177725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968" y="0"/>
                    </a:moveTo>
                    <a:lnTo>
                      <a:pt x="968" y="0"/>
                    </a:lnTo>
                    <a:cubicBezTo>
                      <a:pt x="601" y="100"/>
                      <a:pt x="268" y="234"/>
                      <a:pt x="1" y="467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4396;p52"/>
              <p:cNvSpPr/>
              <p:nvPr/>
            </p:nvSpPr>
            <p:spPr>
              <a:xfrm>
                <a:off x="5660050" y="3035950"/>
                <a:ext cx="95000" cy="58475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2339" extrusionOk="0">
                    <a:moveTo>
                      <a:pt x="367" y="0"/>
                    </a:moveTo>
                    <a:lnTo>
                      <a:pt x="0" y="934"/>
                    </a:lnTo>
                    <a:cubicBezTo>
                      <a:pt x="0" y="934"/>
                      <a:pt x="2836" y="1802"/>
                      <a:pt x="2902" y="1835"/>
                    </a:cubicBezTo>
                    <a:cubicBezTo>
                      <a:pt x="2969" y="1868"/>
                      <a:pt x="3069" y="2269"/>
                      <a:pt x="3203" y="2335"/>
                    </a:cubicBezTo>
                    <a:cubicBezTo>
                      <a:pt x="3210" y="2337"/>
                      <a:pt x="3217" y="2338"/>
                      <a:pt x="3224" y="2338"/>
                    </a:cubicBezTo>
                    <a:cubicBezTo>
                      <a:pt x="3487" y="2338"/>
                      <a:pt x="3799" y="1199"/>
                      <a:pt x="3670" y="1101"/>
                    </a:cubicBezTo>
                    <a:cubicBezTo>
                      <a:pt x="3661" y="1095"/>
                      <a:pt x="3648" y="1092"/>
                      <a:pt x="3634" y="1092"/>
                    </a:cubicBezTo>
                    <a:cubicBezTo>
                      <a:pt x="3495" y="1092"/>
                      <a:pt x="3134" y="1337"/>
                      <a:pt x="3019" y="1337"/>
                    </a:cubicBezTo>
                    <a:cubicBezTo>
                      <a:pt x="3013" y="1337"/>
                      <a:pt x="3007" y="1336"/>
                      <a:pt x="3002" y="1335"/>
                    </a:cubicBezTo>
                    <a:lnTo>
                      <a:pt x="36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4397;p52"/>
              <p:cNvSpPr/>
              <p:nvPr/>
            </p:nvSpPr>
            <p:spPr>
              <a:xfrm>
                <a:off x="5742600" y="3066800"/>
                <a:ext cx="837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002" extrusionOk="0">
                    <a:moveTo>
                      <a:pt x="334" y="1"/>
                    </a:moveTo>
                    <a:cubicBezTo>
                      <a:pt x="167" y="301"/>
                      <a:pt x="34" y="634"/>
                      <a:pt x="1" y="1001"/>
                    </a:cubicBez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4398;p52"/>
              <p:cNvSpPr/>
              <p:nvPr/>
            </p:nvSpPr>
            <p:spPr>
              <a:xfrm>
                <a:off x="5655875" y="2921675"/>
                <a:ext cx="97500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00" h="2470" extrusionOk="0">
                    <a:moveTo>
                      <a:pt x="3142" y="1"/>
                    </a:moveTo>
                    <a:cubicBezTo>
                      <a:pt x="3140" y="1"/>
                      <a:pt x="3138" y="1"/>
                      <a:pt x="3136" y="2"/>
                    </a:cubicBezTo>
                    <a:cubicBezTo>
                      <a:pt x="3003" y="35"/>
                      <a:pt x="2903" y="602"/>
                      <a:pt x="2836" y="602"/>
                    </a:cubicBezTo>
                    <a:lnTo>
                      <a:pt x="1" y="1536"/>
                    </a:lnTo>
                    <a:lnTo>
                      <a:pt x="401" y="2470"/>
                    </a:lnTo>
                    <a:cubicBezTo>
                      <a:pt x="401" y="2470"/>
                      <a:pt x="3036" y="1069"/>
                      <a:pt x="3103" y="1036"/>
                    </a:cubicBezTo>
                    <a:cubicBezTo>
                      <a:pt x="3160" y="1036"/>
                      <a:pt x="3413" y="1183"/>
                      <a:pt x="3589" y="1183"/>
                    </a:cubicBezTo>
                    <a:cubicBezTo>
                      <a:pt x="3619" y="1183"/>
                      <a:pt x="3646" y="1179"/>
                      <a:pt x="3670" y="1169"/>
                    </a:cubicBezTo>
                    <a:cubicBezTo>
                      <a:pt x="3900" y="1070"/>
                      <a:pt x="3288" y="1"/>
                      <a:pt x="31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4399;p52"/>
              <p:cNvSpPr/>
              <p:nvPr/>
            </p:nvSpPr>
            <p:spPr>
              <a:xfrm>
                <a:off x="5735925" y="2924200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368"/>
                      <a:pt x="234" y="668"/>
                      <a:pt x="468" y="96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4400;p52"/>
              <p:cNvSpPr/>
              <p:nvPr/>
            </p:nvSpPr>
            <p:spPr>
              <a:xfrm>
                <a:off x="5444050" y="2888175"/>
                <a:ext cx="256875" cy="251050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42" extrusionOk="0">
                    <a:moveTo>
                      <a:pt x="5153" y="0"/>
                    </a:moveTo>
                    <a:cubicBezTo>
                      <a:pt x="2965" y="0"/>
                      <a:pt x="915" y="1364"/>
                      <a:pt x="268" y="4010"/>
                    </a:cubicBezTo>
                    <a:cubicBezTo>
                      <a:pt x="1" y="5011"/>
                      <a:pt x="68" y="6078"/>
                      <a:pt x="434" y="7046"/>
                    </a:cubicBezTo>
                    <a:cubicBezTo>
                      <a:pt x="1035" y="8547"/>
                      <a:pt x="2403" y="9514"/>
                      <a:pt x="4104" y="9914"/>
                    </a:cubicBezTo>
                    <a:cubicBezTo>
                      <a:pt x="4468" y="10001"/>
                      <a:pt x="4829" y="10042"/>
                      <a:pt x="5182" y="10042"/>
                    </a:cubicBezTo>
                    <a:cubicBezTo>
                      <a:pt x="7419" y="10042"/>
                      <a:pt x="9356" y="8392"/>
                      <a:pt x="9875" y="6145"/>
                    </a:cubicBezTo>
                    <a:cubicBezTo>
                      <a:pt x="10275" y="4344"/>
                      <a:pt x="9774" y="2142"/>
                      <a:pt x="8073" y="908"/>
                    </a:cubicBezTo>
                    <a:cubicBezTo>
                      <a:pt x="7573" y="541"/>
                      <a:pt x="7006" y="274"/>
                      <a:pt x="6372" y="141"/>
                    </a:cubicBezTo>
                    <a:cubicBezTo>
                      <a:pt x="5966" y="47"/>
                      <a:pt x="5557" y="0"/>
                      <a:pt x="51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4401;p52"/>
              <p:cNvSpPr/>
              <p:nvPr/>
            </p:nvSpPr>
            <p:spPr>
              <a:xfrm>
                <a:off x="5454900" y="2910850"/>
                <a:ext cx="246025" cy="2283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9135" extrusionOk="0">
                    <a:moveTo>
                      <a:pt x="7639" y="1"/>
                    </a:moveTo>
                    <a:cubicBezTo>
                      <a:pt x="9107" y="1969"/>
                      <a:pt x="9340" y="5805"/>
                      <a:pt x="6005" y="7406"/>
                    </a:cubicBezTo>
                    <a:cubicBezTo>
                      <a:pt x="5376" y="7699"/>
                      <a:pt x="4750" y="7818"/>
                      <a:pt x="4147" y="7818"/>
                    </a:cubicBezTo>
                    <a:cubicBezTo>
                      <a:pt x="2412" y="7818"/>
                      <a:pt x="867" y="6832"/>
                      <a:pt x="0" y="6139"/>
                    </a:cubicBezTo>
                    <a:lnTo>
                      <a:pt x="0" y="6139"/>
                    </a:lnTo>
                    <a:cubicBezTo>
                      <a:pt x="601" y="7640"/>
                      <a:pt x="1969" y="8607"/>
                      <a:pt x="3670" y="9007"/>
                    </a:cubicBezTo>
                    <a:cubicBezTo>
                      <a:pt x="4034" y="9094"/>
                      <a:pt x="4395" y="9135"/>
                      <a:pt x="4748" y="9135"/>
                    </a:cubicBezTo>
                    <a:cubicBezTo>
                      <a:pt x="6985" y="9135"/>
                      <a:pt x="8922" y="7485"/>
                      <a:pt x="9441" y="5238"/>
                    </a:cubicBezTo>
                    <a:cubicBezTo>
                      <a:pt x="9841" y="3437"/>
                      <a:pt x="9340" y="1235"/>
                      <a:pt x="7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4402;p52"/>
              <p:cNvSpPr/>
              <p:nvPr/>
            </p:nvSpPr>
            <p:spPr>
              <a:xfrm>
                <a:off x="5547475" y="2847200"/>
                <a:ext cx="37550" cy="7620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8" extrusionOk="0">
                    <a:moveTo>
                      <a:pt x="937" y="0"/>
                    </a:moveTo>
                    <a:cubicBezTo>
                      <a:pt x="849" y="0"/>
                      <a:pt x="757" y="4"/>
                      <a:pt x="667" y="12"/>
                    </a:cubicBezTo>
                    <a:cubicBezTo>
                      <a:pt x="334" y="45"/>
                      <a:pt x="33" y="112"/>
                      <a:pt x="33" y="179"/>
                    </a:cubicBezTo>
                    <a:cubicBezTo>
                      <a:pt x="0" y="345"/>
                      <a:pt x="534" y="712"/>
                      <a:pt x="534" y="812"/>
                    </a:cubicBezTo>
                    <a:cubicBezTo>
                      <a:pt x="500" y="879"/>
                      <a:pt x="267" y="2447"/>
                      <a:pt x="200" y="2914"/>
                    </a:cubicBezTo>
                    <a:lnTo>
                      <a:pt x="200" y="3047"/>
                    </a:lnTo>
                    <a:lnTo>
                      <a:pt x="1334" y="3047"/>
                    </a:lnTo>
                    <a:cubicBezTo>
                      <a:pt x="1334" y="3047"/>
                      <a:pt x="1101" y="812"/>
                      <a:pt x="1101" y="712"/>
                    </a:cubicBezTo>
                    <a:cubicBezTo>
                      <a:pt x="1101" y="612"/>
                      <a:pt x="1501" y="345"/>
                      <a:pt x="1501" y="179"/>
                    </a:cubicBezTo>
                    <a:cubicBezTo>
                      <a:pt x="1501" y="49"/>
                      <a:pt x="1241" y="0"/>
                      <a:pt x="9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4403;p52"/>
              <p:cNvSpPr/>
              <p:nvPr/>
            </p:nvSpPr>
            <p:spPr>
              <a:xfrm>
                <a:off x="5551625" y="2850825"/>
                <a:ext cx="30900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70" extrusionOk="0">
                    <a:moveTo>
                      <a:pt x="1235" y="0"/>
                    </a:moveTo>
                    <a:lnTo>
                      <a:pt x="1" y="34"/>
                    </a:lnTo>
                    <a:cubicBezTo>
                      <a:pt x="154" y="59"/>
                      <a:pt x="312" y="70"/>
                      <a:pt x="470" y="70"/>
                    </a:cubicBezTo>
                    <a:cubicBezTo>
                      <a:pt x="728" y="70"/>
                      <a:pt x="988" y="41"/>
                      <a:pt x="12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4404;p52"/>
              <p:cNvSpPr/>
              <p:nvPr/>
            </p:nvSpPr>
            <p:spPr>
              <a:xfrm>
                <a:off x="5547475" y="2847475"/>
                <a:ext cx="1917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767" h="2903" extrusionOk="0">
                    <a:moveTo>
                      <a:pt x="701" y="1"/>
                    </a:moveTo>
                    <a:lnTo>
                      <a:pt x="701" y="1"/>
                    </a:lnTo>
                    <a:cubicBezTo>
                      <a:pt x="367" y="34"/>
                      <a:pt x="33" y="101"/>
                      <a:pt x="33" y="168"/>
                    </a:cubicBezTo>
                    <a:cubicBezTo>
                      <a:pt x="0" y="334"/>
                      <a:pt x="567" y="701"/>
                      <a:pt x="534" y="801"/>
                    </a:cubicBezTo>
                    <a:cubicBezTo>
                      <a:pt x="534" y="867"/>
                      <a:pt x="305" y="2401"/>
                      <a:pt x="236" y="2887"/>
                    </a:cubicBezTo>
                    <a:lnTo>
                      <a:pt x="236" y="2887"/>
                    </a:lnTo>
                    <a:cubicBezTo>
                      <a:pt x="274" y="2686"/>
                      <a:pt x="766" y="830"/>
                      <a:pt x="734" y="701"/>
                    </a:cubicBezTo>
                    <a:cubicBezTo>
                      <a:pt x="734" y="568"/>
                      <a:pt x="500" y="434"/>
                      <a:pt x="367" y="301"/>
                    </a:cubicBezTo>
                    <a:cubicBezTo>
                      <a:pt x="367" y="268"/>
                      <a:pt x="334" y="234"/>
                      <a:pt x="367" y="168"/>
                    </a:cubicBezTo>
                    <a:cubicBezTo>
                      <a:pt x="367" y="168"/>
                      <a:pt x="367" y="168"/>
                      <a:pt x="367" y="134"/>
                    </a:cubicBezTo>
                    <a:cubicBezTo>
                      <a:pt x="467" y="101"/>
                      <a:pt x="567" y="34"/>
                      <a:pt x="701" y="1"/>
                    </a:cubicBezTo>
                    <a:close/>
                    <a:moveTo>
                      <a:pt x="236" y="2887"/>
                    </a:moveTo>
                    <a:cubicBezTo>
                      <a:pt x="234" y="2895"/>
                      <a:pt x="234" y="2900"/>
                      <a:pt x="234" y="2903"/>
                    </a:cubicBezTo>
                    <a:cubicBezTo>
                      <a:pt x="234" y="2898"/>
                      <a:pt x="235" y="2892"/>
                      <a:pt x="236" y="288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4405;p52"/>
              <p:cNvSpPr/>
              <p:nvPr/>
            </p:nvSpPr>
            <p:spPr>
              <a:xfrm>
                <a:off x="5437375" y="2884350"/>
                <a:ext cx="75100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2996" extrusionOk="0">
                    <a:moveTo>
                      <a:pt x="1035" y="1"/>
                    </a:moveTo>
                    <a:cubicBezTo>
                      <a:pt x="964" y="1"/>
                      <a:pt x="866" y="63"/>
                      <a:pt x="768" y="160"/>
                    </a:cubicBezTo>
                    <a:cubicBezTo>
                      <a:pt x="435" y="427"/>
                      <a:pt x="1" y="927"/>
                      <a:pt x="68" y="1061"/>
                    </a:cubicBezTo>
                    <a:cubicBezTo>
                      <a:pt x="108" y="1114"/>
                      <a:pt x="233" y="1125"/>
                      <a:pt x="374" y="1125"/>
                    </a:cubicBezTo>
                    <a:cubicBezTo>
                      <a:pt x="467" y="1125"/>
                      <a:pt x="567" y="1120"/>
                      <a:pt x="653" y="1120"/>
                    </a:cubicBezTo>
                    <a:cubicBezTo>
                      <a:pt x="761" y="1120"/>
                      <a:pt x="846" y="1128"/>
                      <a:pt x="868" y="1161"/>
                    </a:cubicBezTo>
                    <a:cubicBezTo>
                      <a:pt x="935" y="1228"/>
                      <a:pt x="1969" y="2662"/>
                      <a:pt x="2169" y="2929"/>
                    </a:cubicBezTo>
                    <a:lnTo>
                      <a:pt x="2203" y="2996"/>
                    </a:lnTo>
                    <a:lnTo>
                      <a:pt x="3003" y="2195"/>
                    </a:lnTo>
                    <a:cubicBezTo>
                      <a:pt x="3003" y="2195"/>
                      <a:pt x="1269" y="761"/>
                      <a:pt x="1202" y="694"/>
                    </a:cubicBezTo>
                    <a:cubicBezTo>
                      <a:pt x="1135" y="627"/>
                      <a:pt x="1168" y="127"/>
                      <a:pt x="1102" y="27"/>
                    </a:cubicBezTo>
                    <a:cubicBezTo>
                      <a:pt x="1084" y="9"/>
                      <a:pt x="1061" y="1"/>
                      <a:pt x="10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4406;p52"/>
              <p:cNvSpPr/>
              <p:nvPr/>
            </p:nvSpPr>
            <p:spPr>
              <a:xfrm>
                <a:off x="5441550" y="2886675"/>
                <a:ext cx="20875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68" extrusionOk="0">
                    <a:moveTo>
                      <a:pt x="835" y="1"/>
                    </a:moveTo>
                    <a:lnTo>
                      <a:pt x="1" y="868"/>
                    </a:lnTo>
                    <a:cubicBezTo>
                      <a:pt x="334" y="634"/>
                      <a:pt x="601" y="334"/>
                      <a:pt x="8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4407;p52"/>
              <p:cNvSpPr/>
              <p:nvPr/>
            </p:nvSpPr>
            <p:spPr>
              <a:xfrm>
                <a:off x="5437375" y="2888350"/>
                <a:ext cx="54250" cy="69225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769" extrusionOk="0">
                    <a:moveTo>
                      <a:pt x="768" y="0"/>
                    </a:moveTo>
                    <a:cubicBezTo>
                      <a:pt x="435" y="267"/>
                      <a:pt x="1" y="767"/>
                      <a:pt x="68" y="901"/>
                    </a:cubicBezTo>
                    <a:cubicBezTo>
                      <a:pt x="108" y="954"/>
                      <a:pt x="233" y="965"/>
                      <a:pt x="374" y="965"/>
                    </a:cubicBezTo>
                    <a:cubicBezTo>
                      <a:pt x="467" y="965"/>
                      <a:pt x="567" y="960"/>
                      <a:pt x="653" y="960"/>
                    </a:cubicBezTo>
                    <a:cubicBezTo>
                      <a:pt x="761" y="960"/>
                      <a:pt x="846" y="968"/>
                      <a:pt x="868" y="1001"/>
                    </a:cubicBezTo>
                    <a:cubicBezTo>
                      <a:pt x="935" y="1068"/>
                      <a:pt x="1969" y="2502"/>
                      <a:pt x="2169" y="2769"/>
                    </a:cubicBezTo>
                    <a:cubicBezTo>
                      <a:pt x="2102" y="2635"/>
                      <a:pt x="1102" y="734"/>
                      <a:pt x="1002" y="701"/>
                    </a:cubicBezTo>
                    <a:cubicBezTo>
                      <a:pt x="967" y="683"/>
                      <a:pt x="920" y="677"/>
                      <a:pt x="869" y="677"/>
                    </a:cubicBezTo>
                    <a:cubicBezTo>
                      <a:pt x="752" y="677"/>
                      <a:pt x="609" y="708"/>
                      <a:pt x="505" y="708"/>
                    </a:cubicBezTo>
                    <a:cubicBezTo>
                      <a:pt x="479" y="708"/>
                      <a:pt x="455" y="706"/>
                      <a:pt x="435" y="701"/>
                    </a:cubicBezTo>
                    <a:cubicBezTo>
                      <a:pt x="435" y="701"/>
                      <a:pt x="435" y="634"/>
                      <a:pt x="435" y="601"/>
                    </a:cubicBezTo>
                    <a:cubicBezTo>
                      <a:pt x="435" y="567"/>
                      <a:pt x="435" y="534"/>
                      <a:pt x="468" y="501"/>
                    </a:cubicBezTo>
                    <a:cubicBezTo>
                      <a:pt x="535" y="300"/>
                      <a:pt x="635" y="134"/>
                      <a:pt x="7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4408;p52"/>
              <p:cNvSpPr/>
              <p:nvPr/>
            </p:nvSpPr>
            <p:spPr>
              <a:xfrm>
                <a:off x="5397350" y="2993425"/>
                <a:ext cx="7842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1502" extrusionOk="0">
                    <a:moveTo>
                      <a:pt x="268" y="0"/>
                    </a:moveTo>
                    <a:cubicBezTo>
                      <a:pt x="234" y="0"/>
                      <a:pt x="234" y="34"/>
                      <a:pt x="201" y="34"/>
                    </a:cubicBezTo>
                    <a:cubicBezTo>
                      <a:pt x="1" y="234"/>
                      <a:pt x="101" y="1468"/>
                      <a:pt x="268" y="1501"/>
                    </a:cubicBezTo>
                    <a:cubicBezTo>
                      <a:pt x="434" y="1501"/>
                      <a:pt x="768" y="1001"/>
                      <a:pt x="868" y="1001"/>
                    </a:cubicBezTo>
                    <a:lnTo>
                      <a:pt x="3136" y="1335"/>
                    </a:lnTo>
                    <a:lnTo>
                      <a:pt x="3136" y="200"/>
                    </a:lnTo>
                    <a:cubicBezTo>
                      <a:pt x="3136" y="200"/>
                      <a:pt x="1219" y="404"/>
                      <a:pt x="827" y="404"/>
                    </a:cubicBezTo>
                    <a:cubicBezTo>
                      <a:pt x="799" y="404"/>
                      <a:pt x="779" y="403"/>
                      <a:pt x="768" y="401"/>
                    </a:cubicBezTo>
                    <a:cubicBezTo>
                      <a:pt x="701" y="401"/>
                      <a:pt x="434" y="0"/>
                      <a:pt x="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4409;p52"/>
              <p:cNvSpPr/>
              <p:nvPr/>
            </p:nvSpPr>
            <p:spPr>
              <a:xfrm>
                <a:off x="5402350" y="2996750"/>
                <a:ext cx="255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235" extrusionOk="0">
                    <a:moveTo>
                      <a:pt x="1" y="1"/>
                    </a:moveTo>
                    <a:lnTo>
                      <a:pt x="34" y="1235"/>
                    </a:lnTo>
                    <a:cubicBezTo>
                      <a:pt x="101" y="801"/>
                      <a:pt x="101" y="40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4410;p52"/>
              <p:cNvSpPr/>
              <p:nvPr/>
            </p:nvSpPr>
            <p:spPr>
              <a:xfrm>
                <a:off x="5396525" y="2994250"/>
                <a:ext cx="78425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1469" extrusionOk="0">
                    <a:moveTo>
                      <a:pt x="234" y="1"/>
                    </a:moveTo>
                    <a:lnTo>
                      <a:pt x="234" y="1"/>
                    </a:lnTo>
                    <a:cubicBezTo>
                      <a:pt x="0" y="201"/>
                      <a:pt x="134" y="1435"/>
                      <a:pt x="301" y="1468"/>
                    </a:cubicBezTo>
                    <a:cubicBezTo>
                      <a:pt x="434" y="1468"/>
                      <a:pt x="801" y="968"/>
                      <a:pt x="901" y="968"/>
                    </a:cubicBezTo>
                    <a:lnTo>
                      <a:pt x="3136" y="1302"/>
                    </a:lnTo>
                    <a:cubicBezTo>
                      <a:pt x="3036" y="1268"/>
                      <a:pt x="1101" y="801"/>
                      <a:pt x="901" y="768"/>
                    </a:cubicBezTo>
                    <a:cubicBezTo>
                      <a:pt x="734" y="768"/>
                      <a:pt x="534" y="1035"/>
                      <a:pt x="401" y="1068"/>
                    </a:cubicBezTo>
                    <a:cubicBezTo>
                      <a:pt x="367" y="1068"/>
                      <a:pt x="334" y="1035"/>
                      <a:pt x="301" y="1001"/>
                    </a:cubicBezTo>
                    <a:cubicBezTo>
                      <a:pt x="301" y="968"/>
                      <a:pt x="267" y="935"/>
                      <a:pt x="267" y="901"/>
                    </a:cubicBezTo>
                    <a:cubicBezTo>
                      <a:pt x="134" y="601"/>
                      <a:pt x="101" y="30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4411;p52"/>
              <p:cNvSpPr/>
              <p:nvPr/>
            </p:nvSpPr>
            <p:spPr>
              <a:xfrm>
                <a:off x="5432550" y="3066800"/>
                <a:ext cx="79075" cy="73500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2940" extrusionOk="0">
                    <a:moveTo>
                      <a:pt x="2362" y="1"/>
                    </a:moveTo>
                    <a:lnTo>
                      <a:pt x="1895" y="534"/>
                    </a:lnTo>
                    <a:cubicBezTo>
                      <a:pt x="1495" y="1035"/>
                      <a:pt x="928" y="1735"/>
                      <a:pt x="861" y="1802"/>
                    </a:cubicBezTo>
                    <a:cubicBezTo>
                      <a:pt x="839" y="1824"/>
                      <a:pt x="772" y="1828"/>
                      <a:pt x="688" y="1828"/>
                    </a:cubicBezTo>
                    <a:cubicBezTo>
                      <a:pt x="646" y="1828"/>
                      <a:pt x="600" y="1827"/>
                      <a:pt x="553" y="1827"/>
                    </a:cubicBezTo>
                    <a:cubicBezTo>
                      <a:pt x="411" y="1827"/>
                      <a:pt x="261" y="1835"/>
                      <a:pt x="194" y="1902"/>
                    </a:cubicBezTo>
                    <a:cubicBezTo>
                      <a:pt x="1" y="2095"/>
                      <a:pt x="1049" y="2940"/>
                      <a:pt x="1243" y="2940"/>
                    </a:cubicBezTo>
                    <a:cubicBezTo>
                      <a:pt x="1251" y="2940"/>
                      <a:pt x="1257" y="2938"/>
                      <a:pt x="1261" y="2936"/>
                    </a:cubicBezTo>
                    <a:cubicBezTo>
                      <a:pt x="1295" y="2869"/>
                      <a:pt x="1295" y="2803"/>
                      <a:pt x="1295" y="2769"/>
                    </a:cubicBezTo>
                    <a:cubicBezTo>
                      <a:pt x="1295" y="2536"/>
                      <a:pt x="1228" y="2202"/>
                      <a:pt x="1295" y="2136"/>
                    </a:cubicBezTo>
                    <a:lnTo>
                      <a:pt x="3163" y="801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4412;p52"/>
              <p:cNvSpPr/>
              <p:nvPr/>
            </p:nvSpPr>
            <p:spPr>
              <a:xfrm>
                <a:off x="5438225" y="3116850"/>
                <a:ext cx="225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835" extrusionOk="0">
                    <a:moveTo>
                      <a:pt x="0" y="0"/>
                    </a:moveTo>
                    <a:lnTo>
                      <a:pt x="901" y="834"/>
                    </a:lnTo>
                    <a:cubicBezTo>
                      <a:pt x="667" y="500"/>
                      <a:pt x="334" y="23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4413;p52"/>
              <p:cNvSpPr/>
              <p:nvPr/>
            </p:nvSpPr>
            <p:spPr>
              <a:xfrm>
                <a:off x="5431800" y="3080975"/>
                <a:ext cx="47300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2377" extrusionOk="0">
                    <a:moveTo>
                      <a:pt x="1892" y="1"/>
                    </a:moveTo>
                    <a:lnTo>
                      <a:pt x="1892" y="1"/>
                    </a:lnTo>
                    <a:cubicBezTo>
                      <a:pt x="1492" y="501"/>
                      <a:pt x="891" y="1202"/>
                      <a:pt x="824" y="1235"/>
                    </a:cubicBezTo>
                    <a:cubicBezTo>
                      <a:pt x="802" y="1257"/>
                      <a:pt x="739" y="1261"/>
                      <a:pt x="660" y="1261"/>
                    </a:cubicBezTo>
                    <a:cubicBezTo>
                      <a:pt x="621" y="1261"/>
                      <a:pt x="577" y="1260"/>
                      <a:pt x="533" y="1260"/>
                    </a:cubicBezTo>
                    <a:cubicBezTo>
                      <a:pt x="399" y="1260"/>
                      <a:pt x="257" y="1268"/>
                      <a:pt x="191" y="1335"/>
                    </a:cubicBezTo>
                    <a:cubicBezTo>
                      <a:pt x="1" y="1525"/>
                      <a:pt x="983" y="2377"/>
                      <a:pt x="1197" y="2377"/>
                    </a:cubicBezTo>
                    <a:cubicBezTo>
                      <a:pt x="1209" y="2377"/>
                      <a:pt x="1218" y="2374"/>
                      <a:pt x="1225" y="2369"/>
                    </a:cubicBezTo>
                    <a:cubicBezTo>
                      <a:pt x="1291" y="2336"/>
                      <a:pt x="1291" y="2269"/>
                      <a:pt x="1291" y="2202"/>
                    </a:cubicBezTo>
                    <a:lnTo>
                      <a:pt x="1291" y="2202"/>
                    </a:lnTo>
                    <a:cubicBezTo>
                      <a:pt x="1291" y="2236"/>
                      <a:pt x="1258" y="2269"/>
                      <a:pt x="1225" y="2302"/>
                    </a:cubicBezTo>
                    <a:cubicBezTo>
                      <a:pt x="1215" y="2312"/>
                      <a:pt x="1205" y="2316"/>
                      <a:pt x="1195" y="2316"/>
                    </a:cubicBezTo>
                    <a:cubicBezTo>
                      <a:pt x="1169" y="2316"/>
                      <a:pt x="1138" y="2293"/>
                      <a:pt x="1091" y="2269"/>
                    </a:cubicBezTo>
                    <a:lnTo>
                      <a:pt x="1058" y="2236"/>
                    </a:lnTo>
                    <a:cubicBezTo>
                      <a:pt x="958" y="2169"/>
                      <a:pt x="858" y="2069"/>
                      <a:pt x="791" y="2002"/>
                    </a:cubicBezTo>
                    <a:cubicBezTo>
                      <a:pt x="691" y="1902"/>
                      <a:pt x="624" y="1802"/>
                      <a:pt x="591" y="1702"/>
                    </a:cubicBezTo>
                    <a:cubicBezTo>
                      <a:pt x="558" y="1669"/>
                      <a:pt x="558" y="1635"/>
                      <a:pt x="558" y="1602"/>
                    </a:cubicBezTo>
                    <a:cubicBezTo>
                      <a:pt x="591" y="1468"/>
                      <a:pt x="858" y="1468"/>
                      <a:pt x="958" y="1435"/>
                    </a:cubicBezTo>
                    <a:cubicBezTo>
                      <a:pt x="1325" y="968"/>
                      <a:pt x="1625" y="501"/>
                      <a:pt x="18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4414;p52"/>
              <p:cNvSpPr/>
              <p:nvPr/>
            </p:nvSpPr>
            <p:spPr>
              <a:xfrm>
                <a:off x="5545800" y="3103500"/>
                <a:ext cx="37550" cy="7615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6" extrusionOk="0">
                    <a:moveTo>
                      <a:pt x="167" y="0"/>
                    </a:moveTo>
                    <a:lnTo>
                      <a:pt x="201" y="501"/>
                    </a:lnTo>
                    <a:cubicBezTo>
                      <a:pt x="267" y="1168"/>
                      <a:pt x="367" y="2235"/>
                      <a:pt x="367" y="2369"/>
                    </a:cubicBezTo>
                    <a:cubicBezTo>
                      <a:pt x="367" y="2469"/>
                      <a:pt x="0" y="2636"/>
                      <a:pt x="0" y="2869"/>
                    </a:cubicBezTo>
                    <a:cubicBezTo>
                      <a:pt x="0" y="2998"/>
                      <a:pt x="254" y="3046"/>
                      <a:pt x="549" y="3046"/>
                    </a:cubicBezTo>
                    <a:cubicBezTo>
                      <a:pt x="788" y="3046"/>
                      <a:pt x="1055" y="3014"/>
                      <a:pt x="1235" y="2969"/>
                    </a:cubicBezTo>
                    <a:cubicBezTo>
                      <a:pt x="1368" y="2936"/>
                      <a:pt x="1468" y="2902"/>
                      <a:pt x="1468" y="2869"/>
                    </a:cubicBezTo>
                    <a:cubicBezTo>
                      <a:pt x="1501" y="2702"/>
                      <a:pt x="934" y="2369"/>
                      <a:pt x="968" y="2269"/>
                    </a:cubicBezTo>
                    <a:lnTo>
                      <a:pt x="133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4415;p52"/>
              <p:cNvSpPr/>
              <p:nvPr/>
            </p:nvSpPr>
            <p:spPr>
              <a:xfrm>
                <a:off x="5548300" y="3174550"/>
                <a:ext cx="308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94" extrusionOk="0">
                    <a:moveTo>
                      <a:pt x="705" y="0"/>
                    </a:moveTo>
                    <a:cubicBezTo>
                      <a:pt x="466" y="0"/>
                      <a:pt x="233" y="36"/>
                      <a:pt x="0" y="94"/>
                    </a:cubicBezTo>
                    <a:lnTo>
                      <a:pt x="1235" y="60"/>
                    </a:lnTo>
                    <a:cubicBezTo>
                      <a:pt x="1053" y="19"/>
                      <a:pt x="877" y="0"/>
                      <a:pt x="70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4416;p52"/>
              <p:cNvSpPr/>
              <p:nvPr/>
            </p:nvSpPr>
            <p:spPr>
              <a:xfrm>
                <a:off x="5545800" y="3116000"/>
                <a:ext cx="30875" cy="6365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546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7" y="668"/>
                      <a:pt x="367" y="1735"/>
                      <a:pt x="367" y="1835"/>
                    </a:cubicBezTo>
                    <a:cubicBezTo>
                      <a:pt x="367" y="1935"/>
                      <a:pt x="0" y="2136"/>
                      <a:pt x="0" y="2369"/>
                    </a:cubicBezTo>
                    <a:cubicBezTo>
                      <a:pt x="0" y="2498"/>
                      <a:pt x="254" y="2546"/>
                      <a:pt x="549" y="2546"/>
                    </a:cubicBezTo>
                    <a:cubicBezTo>
                      <a:pt x="788" y="2546"/>
                      <a:pt x="1055" y="2514"/>
                      <a:pt x="1235" y="2469"/>
                    </a:cubicBezTo>
                    <a:cubicBezTo>
                      <a:pt x="1001" y="2469"/>
                      <a:pt x="768" y="2436"/>
                      <a:pt x="534" y="2402"/>
                    </a:cubicBezTo>
                    <a:cubicBezTo>
                      <a:pt x="467" y="2402"/>
                      <a:pt x="401" y="2402"/>
                      <a:pt x="367" y="2369"/>
                    </a:cubicBezTo>
                    <a:cubicBezTo>
                      <a:pt x="334" y="2369"/>
                      <a:pt x="334" y="2336"/>
                      <a:pt x="334" y="2336"/>
                    </a:cubicBezTo>
                    <a:cubicBezTo>
                      <a:pt x="234" y="2236"/>
                      <a:pt x="534" y="1902"/>
                      <a:pt x="567" y="1869"/>
                    </a:cubicBezTo>
                    <a:cubicBezTo>
                      <a:pt x="567" y="1802"/>
                      <a:pt x="334" y="601"/>
                      <a:pt x="2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4417;p52"/>
              <p:cNvSpPr/>
              <p:nvPr/>
            </p:nvSpPr>
            <p:spPr>
              <a:xfrm>
                <a:off x="5619175" y="3067650"/>
                <a:ext cx="73425" cy="74825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2993" extrusionOk="0">
                    <a:moveTo>
                      <a:pt x="801" y="0"/>
                    </a:moveTo>
                    <a:lnTo>
                      <a:pt x="1" y="801"/>
                    </a:lnTo>
                    <a:lnTo>
                      <a:pt x="101" y="901"/>
                    </a:lnTo>
                    <a:cubicBezTo>
                      <a:pt x="468" y="1201"/>
                      <a:pt x="1735" y="2268"/>
                      <a:pt x="1802" y="2335"/>
                    </a:cubicBezTo>
                    <a:cubicBezTo>
                      <a:pt x="1869" y="2368"/>
                      <a:pt x="1769" y="2835"/>
                      <a:pt x="1902" y="2969"/>
                    </a:cubicBezTo>
                    <a:cubicBezTo>
                      <a:pt x="1918" y="2985"/>
                      <a:pt x="1939" y="2992"/>
                      <a:pt x="1965" y="2992"/>
                    </a:cubicBezTo>
                    <a:cubicBezTo>
                      <a:pt x="2098" y="2992"/>
                      <a:pt x="2345" y="2787"/>
                      <a:pt x="2569" y="2535"/>
                    </a:cubicBezTo>
                    <a:cubicBezTo>
                      <a:pt x="2769" y="2268"/>
                      <a:pt x="2936" y="2001"/>
                      <a:pt x="2936" y="1901"/>
                    </a:cubicBezTo>
                    <a:cubicBezTo>
                      <a:pt x="2905" y="1859"/>
                      <a:pt x="2819" y="1847"/>
                      <a:pt x="2715" y="1847"/>
                    </a:cubicBezTo>
                    <a:cubicBezTo>
                      <a:pt x="2576" y="1847"/>
                      <a:pt x="2404" y="1869"/>
                      <a:pt x="2282" y="1869"/>
                    </a:cubicBezTo>
                    <a:cubicBezTo>
                      <a:pt x="2208" y="1869"/>
                      <a:pt x="2153" y="1861"/>
                      <a:pt x="2136" y="1835"/>
                    </a:cubicBezTo>
                    <a:lnTo>
                      <a:pt x="80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4418;p52"/>
              <p:cNvSpPr/>
              <p:nvPr/>
            </p:nvSpPr>
            <p:spPr>
              <a:xfrm>
                <a:off x="5669225" y="3118500"/>
                <a:ext cx="208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902" extrusionOk="0">
                    <a:moveTo>
                      <a:pt x="834" y="1"/>
                    </a:moveTo>
                    <a:cubicBezTo>
                      <a:pt x="467" y="234"/>
                      <a:pt x="200" y="535"/>
                      <a:pt x="0" y="901"/>
                    </a:cubicBezTo>
                    <a:lnTo>
                      <a:pt x="8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4419;p52"/>
              <p:cNvSpPr/>
              <p:nvPr/>
            </p:nvSpPr>
            <p:spPr>
              <a:xfrm>
                <a:off x="5621675" y="3090150"/>
                <a:ext cx="61750" cy="52325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09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68" y="301"/>
                      <a:pt x="1635" y="1368"/>
                      <a:pt x="1702" y="1435"/>
                    </a:cubicBezTo>
                    <a:cubicBezTo>
                      <a:pt x="1769" y="1468"/>
                      <a:pt x="1669" y="1935"/>
                      <a:pt x="1802" y="2069"/>
                    </a:cubicBezTo>
                    <a:cubicBezTo>
                      <a:pt x="1818" y="2085"/>
                      <a:pt x="1839" y="2092"/>
                      <a:pt x="1865" y="2092"/>
                    </a:cubicBezTo>
                    <a:cubicBezTo>
                      <a:pt x="1998" y="2092"/>
                      <a:pt x="2245" y="1887"/>
                      <a:pt x="2469" y="1635"/>
                    </a:cubicBezTo>
                    <a:lnTo>
                      <a:pt x="2469" y="1635"/>
                    </a:lnTo>
                    <a:cubicBezTo>
                      <a:pt x="2336" y="1702"/>
                      <a:pt x="2236" y="1769"/>
                      <a:pt x="2102" y="1835"/>
                    </a:cubicBezTo>
                    <a:lnTo>
                      <a:pt x="2002" y="1835"/>
                    </a:lnTo>
                    <a:cubicBezTo>
                      <a:pt x="1869" y="1802"/>
                      <a:pt x="1936" y="1402"/>
                      <a:pt x="1902" y="1302"/>
                    </a:cubicBezTo>
                    <a:cubicBezTo>
                      <a:pt x="1902" y="120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4420;p52"/>
              <p:cNvSpPr/>
              <p:nvPr/>
            </p:nvSpPr>
            <p:spPr>
              <a:xfrm>
                <a:off x="5655875" y="2996725"/>
                <a:ext cx="7925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470" extrusionOk="0">
                    <a:moveTo>
                      <a:pt x="2823" y="0"/>
                    </a:moveTo>
                    <a:cubicBezTo>
                      <a:pt x="2681" y="0"/>
                      <a:pt x="2333" y="502"/>
                      <a:pt x="2235" y="502"/>
                    </a:cubicBezTo>
                    <a:lnTo>
                      <a:pt x="468" y="235"/>
                    </a:lnTo>
                    <a:lnTo>
                      <a:pt x="1" y="168"/>
                    </a:lnTo>
                    <a:lnTo>
                      <a:pt x="1" y="1303"/>
                    </a:lnTo>
                    <a:cubicBezTo>
                      <a:pt x="1" y="1303"/>
                      <a:pt x="2202" y="1069"/>
                      <a:pt x="2336" y="1069"/>
                    </a:cubicBezTo>
                    <a:cubicBezTo>
                      <a:pt x="2369" y="1069"/>
                      <a:pt x="2436" y="1169"/>
                      <a:pt x="2536" y="1269"/>
                    </a:cubicBezTo>
                    <a:cubicBezTo>
                      <a:pt x="2636" y="1369"/>
                      <a:pt x="2769" y="1469"/>
                      <a:pt x="2836" y="1469"/>
                    </a:cubicBezTo>
                    <a:cubicBezTo>
                      <a:pt x="3169" y="1469"/>
                      <a:pt x="3003" y="35"/>
                      <a:pt x="2836" y="2"/>
                    </a:cubicBezTo>
                    <a:cubicBezTo>
                      <a:pt x="2832" y="1"/>
                      <a:pt x="2828" y="0"/>
                      <a:pt x="28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4421;p52"/>
              <p:cNvSpPr/>
              <p:nvPr/>
            </p:nvSpPr>
            <p:spPr>
              <a:xfrm>
                <a:off x="5725925" y="3000925"/>
                <a:ext cx="25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202" extrusionOk="0">
                    <a:moveTo>
                      <a:pt x="67" y="0"/>
                    </a:moveTo>
                    <a:cubicBezTo>
                      <a:pt x="1" y="401"/>
                      <a:pt x="1" y="801"/>
                      <a:pt x="101" y="1201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4422;p52"/>
              <p:cNvSpPr/>
              <p:nvPr/>
            </p:nvSpPr>
            <p:spPr>
              <a:xfrm>
                <a:off x="5667550" y="2996725"/>
                <a:ext cx="675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470" extrusionOk="0">
                    <a:moveTo>
                      <a:pt x="2387" y="0"/>
                    </a:moveTo>
                    <a:cubicBezTo>
                      <a:pt x="2215" y="0"/>
                      <a:pt x="1899" y="502"/>
                      <a:pt x="1802" y="502"/>
                    </a:cubicBezTo>
                    <a:lnTo>
                      <a:pt x="1" y="202"/>
                    </a:lnTo>
                    <a:lnTo>
                      <a:pt x="1" y="202"/>
                    </a:lnTo>
                    <a:cubicBezTo>
                      <a:pt x="568" y="369"/>
                      <a:pt x="1502" y="635"/>
                      <a:pt x="1702" y="669"/>
                    </a:cubicBezTo>
                    <a:cubicBezTo>
                      <a:pt x="1712" y="671"/>
                      <a:pt x="1723" y="671"/>
                      <a:pt x="1734" y="671"/>
                    </a:cubicBezTo>
                    <a:cubicBezTo>
                      <a:pt x="1930" y="671"/>
                      <a:pt x="2176" y="402"/>
                      <a:pt x="2302" y="402"/>
                    </a:cubicBezTo>
                    <a:cubicBezTo>
                      <a:pt x="2336" y="402"/>
                      <a:pt x="2369" y="402"/>
                      <a:pt x="2369" y="435"/>
                    </a:cubicBezTo>
                    <a:cubicBezTo>
                      <a:pt x="2402" y="502"/>
                      <a:pt x="2436" y="569"/>
                      <a:pt x="2436" y="602"/>
                    </a:cubicBezTo>
                    <a:cubicBezTo>
                      <a:pt x="2469" y="802"/>
                      <a:pt x="2469" y="969"/>
                      <a:pt x="2436" y="1136"/>
                    </a:cubicBezTo>
                    <a:cubicBezTo>
                      <a:pt x="2436" y="1169"/>
                      <a:pt x="2436" y="1203"/>
                      <a:pt x="2402" y="1236"/>
                    </a:cubicBezTo>
                    <a:cubicBezTo>
                      <a:pt x="2402" y="1236"/>
                      <a:pt x="2369" y="1269"/>
                      <a:pt x="2369" y="1269"/>
                    </a:cubicBezTo>
                    <a:lnTo>
                      <a:pt x="2069" y="1269"/>
                    </a:lnTo>
                    <a:cubicBezTo>
                      <a:pt x="2169" y="1369"/>
                      <a:pt x="2302" y="1469"/>
                      <a:pt x="2369" y="1469"/>
                    </a:cubicBezTo>
                    <a:cubicBezTo>
                      <a:pt x="2702" y="1469"/>
                      <a:pt x="2569" y="2"/>
                      <a:pt x="2402" y="2"/>
                    </a:cubicBezTo>
                    <a:cubicBezTo>
                      <a:pt x="2397" y="1"/>
                      <a:pt x="2392" y="0"/>
                      <a:pt x="2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4423;p52"/>
              <p:cNvSpPr/>
              <p:nvPr/>
            </p:nvSpPr>
            <p:spPr>
              <a:xfrm>
                <a:off x="5620850" y="2887225"/>
                <a:ext cx="759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948" extrusionOk="0">
                    <a:moveTo>
                      <a:pt x="1936" y="0"/>
                    </a:moveTo>
                    <a:cubicBezTo>
                      <a:pt x="1921" y="0"/>
                      <a:pt x="1910" y="4"/>
                      <a:pt x="1902" y="12"/>
                    </a:cubicBezTo>
                    <a:cubicBezTo>
                      <a:pt x="1768" y="79"/>
                      <a:pt x="1902" y="712"/>
                      <a:pt x="1835" y="779"/>
                    </a:cubicBezTo>
                    <a:lnTo>
                      <a:pt x="167" y="2013"/>
                    </a:lnTo>
                    <a:lnTo>
                      <a:pt x="1" y="2147"/>
                    </a:lnTo>
                    <a:lnTo>
                      <a:pt x="768" y="2947"/>
                    </a:lnTo>
                    <a:cubicBezTo>
                      <a:pt x="768" y="2947"/>
                      <a:pt x="2202" y="1179"/>
                      <a:pt x="2269" y="1113"/>
                    </a:cubicBezTo>
                    <a:cubicBezTo>
                      <a:pt x="2280" y="1107"/>
                      <a:pt x="2300" y="1105"/>
                      <a:pt x="2327" y="1105"/>
                    </a:cubicBezTo>
                    <a:cubicBezTo>
                      <a:pt x="2394" y="1105"/>
                      <a:pt x="2505" y="1118"/>
                      <a:pt x="2615" y="1118"/>
                    </a:cubicBezTo>
                    <a:cubicBezTo>
                      <a:pt x="2731" y="1118"/>
                      <a:pt x="2845" y="1104"/>
                      <a:pt x="2903" y="1046"/>
                    </a:cubicBezTo>
                    <a:cubicBezTo>
                      <a:pt x="3036" y="946"/>
                      <a:pt x="2803" y="679"/>
                      <a:pt x="2569" y="412"/>
                    </a:cubicBezTo>
                    <a:cubicBezTo>
                      <a:pt x="2334" y="206"/>
                      <a:pt x="2046" y="0"/>
                      <a:pt x="19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4424;p52"/>
              <p:cNvSpPr/>
              <p:nvPr/>
            </p:nvSpPr>
            <p:spPr>
              <a:xfrm>
                <a:off x="5670875" y="2889175"/>
                <a:ext cx="217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35" extrusionOk="0">
                    <a:moveTo>
                      <a:pt x="1" y="1"/>
                    </a:moveTo>
                    <a:cubicBezTo>
                      <a:pt x="234" y="334"/>
                      <a:pt x="535" y="634"/>
                      <a:pt x="868" y="8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4425;p52"/>
              <p:cNvSpPr/>
              <p:nvPr/>
            </p:nvSpPr>
            <p:spPr>
              <a:xfrm>
                <a:off x="5624175" y="2887225"/>
                <a:ext cx="60075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014" extrusionOk="0">
                    <a:moveTo>
                      <a:pt x="1792" y="0"/>
                    </a:moveTo>
                    <a:cubicBezTo>
                      <a:pt x="1781" y="0"/>
                      <a:pt x="1773" y="4"/>
                      <a:pt x="1769" y="12"/>
                    </a:cubicBezTo>
                    <a:cubicBezTo>
                      <a:pt x="1635" y="112"/>
                      <a:pt x="1769" y="712"/>
                      <a:pt x="1669" y="779"/>
                    </a:cubicBezTo>
                    <a:lnTo>
                      <a:pt x="1" y="2013"/>
                    </a:lnTo>
                    <a:cubicBezTo>
                      <a:pt x="68" y="1980"/>
                      <a:pt x="1836" y="1046"/>
                      <a:pt x="1902" y="946"/>
                    </a:cubicBezTo>
                    <a:cubicBezTo>
                      <a:pt x="1969" y="846"/>
                      <a:pt x="1869" y="546"/>
                      <a:pt x="1902" y="379"/>
                    </a:cubicBezTo>
                    <a:cubicBezTo>
                      <a:pt x="1902" y="312"/>
                      <a:pt x="1936" y="312"/>
                      <a:pt x="2002" y="312"/>
                    </a:cubicBezTo>
                    <a:cubicBezTo>
                      <a:pt x="2019" y="295"/>
                      <a:pt x="2036" y="287"/>
                      <a:pt x="2052" y="287"/>
                    </a:cubicBezTo>
                    <a:cubicBezTo>
                      <a:pt x="2069" y="287"/>
                      <a:pt x="2086" y="295"/>
                      <a:pt x="2102" y="312"/>
                    </a:cubicBezTo>
                    <a:cubicBezTo>
                      <a:pt x="2203" y="312"/>
                      <a:pt x="2303" y="379"/>
                      <a:pt x="2403" y="446"/>
                    </a:cubicBezTo>
                    <a:cubicBezTo>
                      <a:pt x="2167" y="210"/>
                      <a:pt x="1880" y="0"/>
                      <a:pt x="17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4426;p52"/>
              <p:cNvSpPr/>
              <p:nvPr/>
            </p:nvSpPr>
            <p:spPr>
              <a:xfrm>
                <a:off x="5513275" y="3080300"/>
                <a:ext cx="192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489" extrusionOk="0">
                    <a:moveTo>
                      <a:pt x="255" y="1"/>
                    </a:moveTo>
                    <a:cubicBezTo>
                      <a:pt x="162" y="1"/>
                      <a:pt x="87" y="36"/>
                      <a:pt x="67" y="94"/>
                    </a:cubicBezTo>
                    <a:cubicBezTo>
                      <a:pt x="0" y="195"/>
                      <a:pt x="101" y="361"/>
                      <a:pt x="301" y="428"/>
                    </a:cubicBezTo>
                    <a:cubicBezTo>
                      <a:pt x="371" y="470"/>
                      <a:pt x="446" y="488"/>
                      <a:pt x="513" y="488"/>
                    </a:cubicBezTo>
                    <a:cubicBezTo>
                      <a:pt x="606" y="488"/>
                      <a:pt x="682" y="453"/>
                      <a:pt x="701" y="395"/>
                    </a:cubicBezTo>
                    <a:cubicBezTo>
                      <a:pt x="768" y="295"/>
                      <a:pt x="668" y="128"/>
                      <a:pt x="467" y="61"/>
                    </a:cubicBezTo>
                    <a:cubicBezTo>
                      <a:pt x="398" y="19"/>
                      <a:pt x="322" y="1"/>
                      <a:pt x="2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4427;p52"/>
              <p:cNvSpPr/>
              <p:nvPr/>
            </p:nvSpPr>
            <p:spPr>
              <a:xfrm>
                <a:off x="5501775" y="3075850"/>
                <a:ext cx="27375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040" extrusionOk="0">
                    <a:moveTo>
                      <a:pt x="570" y="1"/>
                    </a:moveTo>
                    <a:cubicBezTo>
                      <a:pt x="292" y="1"/>
                      <a:pt x="0" y="139"/>
                      <a:pt x="60" y="439"/>
                    </a:cubicBezTo>
                    <a:cubicBezTo>
                      <a:pt x="127" y="873"/>
                      <a:pt x="661" y="1040"/>
                      <a:pt x="1028" y="1040"/>
                    </a:cubicBezTo>
                    <a:cubicBezTo>
                      <a:pt x="1094" y="1006"/>
                      <a:pt x="1094" y="940"/>
                      <a:pt x="1061" y="940"/>
                    </a:cubicBezTo>
                    <a:cubicBezTo>
                      <a:pt x="794" y="906"/>
                      <a:pt x="527" y="806"/>
                      <a:pt x="360" y="606"/>
                    </a:cubicBezTo>
                    <a:cubicBezTo>
                      <a:pt x="227" y="506"/>
                      <a:pt x="194" y="339"/>
                      <a:pt x="227" y="206"/>
                    </a:cubicBezTo>
                    <a:cubicBezTo>
                      <a:pt x="327" y="6"/>
                      <a:pt x="494" y="6"/>
                      <a:pt x="661" y="6"/>
                    </a:cubicBezTo>
                    <a:cubicBezTo>
                      <a:pt x="631" y="2"/>
                      <a:pt x="601" y="1"/>
                      <a:pt x="5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4428;p52"/>
              <p:cNvSpPr/>
              <p:nvPr/>
            </p:nvSpPr>
            <p:spPr>
              <a:xfrm>
                <a:off x="5524125" y="2934000"/>
                <a:ext cx="233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52" extrusionOk="0">
                    <a:moveTo>
                      <a:pt x="598" y="0"/>
                    </a:moveTo>
                    <a:cubicBezTo>
                      <a:pt x="557" y="0"/>
                      <a:pt x="513" y="3"/>
                      <a:pt x="467" y="9"/>
                    </a:cubicBezTo>
                    <a:cubicBezTo>
                      <a:pt x="200" y="42"/>
                      <a:pt x="0" y="176"/>
                      <a:pt x="33" y="276"/>
                    </a:cubicBezTo>
                    <a:cubicBezTo>
                      <a:pt x="33" y="386"/>
                      <a:pt x="194" y="451"/>
                      <a:pt x="400" y="451"/>
                    </a:cubicBezTo>
                    <a:cubicBezTo>
                      <a:pt x="443" y="451"/>
                      <a:pt x="488" y="448"/>
                      <a:pt x="534" y="443"/>
                    </a:cubicBezTo>
                    <a:cubicBezTo>
                      <a:pt x="767" y="409"/>
                      <a:pt x="934" y="276"/>
                      <a:pt x="934" y="176"/>
                    </a:cubicBezTo>
                    <a:cubicBezTo>
                      <a:pt x="934" y="65"/>
                      <a:pt x="797" y="0"/>
                      <a:pt x="5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4429;p52"/>
              <p:cNvSpPr/>
              <p:nvPr/>
            </p:nvSpPr>
            <p:spPr>
              <a:xfrm>
                <a:off x="5511600" y="2928375"/>
                <a:ext cx="2337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968" extrusionOk="0">
                    <a:moveTo>
                      <a:pt x="935" y="0"/>
                    </a:moveTo>
                    <a:cubicBezTo>
                      <a:pt x="668" y="0"/>
                      <a:pt x="201" y="167"/>
                      <a:pt x="101" y="467"/>
                    </a:cubicBezTo>
                    <a:cubicBezTo>
                      <a:pt x="1" y="901"/>
                      <a:pt x="501" y="968"/>
                      <a:pt x="768" y="968"/>
                    </a:cubicBezTo>
                    <a:cubicBezTo>
                      <a:pt x="801" y="968"/>
                      <a:pt x="801" y="901"/>
                      <a:pt x="768" y="901"/>
                    </a:cubicBezTo>
                    <a:cubicBezTo>
                      <a:pt x="635" y="901"/>
                      <a:pt x="501" y="868"/>
                      <a:pt x="401" y="801"/>
                    </a:cubicBezTo>
                    <a:cubicBezTo>
                      <a:pt x="234" y="701"/>
                      <a:pt x="201" y="501"/>
                      <a:pt x="301" y="367"/>
                    </a:cubicBezTo>
                    <a:cubicBezTo>
                      <a:pt x="468" y="167"/>
                      <a:pt x="701" y="34"/>
                      <a:pt x="935" y="34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4430;p52"/>
              <p:cNvSpPr/>
              <p:nvPr/>
            </p:nvSpPr>
            <p:spPr>
              <a:xfrm>
                <a:off x="5620850" y="2969225"/>
                <a:ext cx="18375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435" extrusionOk="0">
                    <a:moveTo>
                      <a:pt x="367" y="1"/>
                    </a:moveTo>
                    <a:cubicBezTo>
                      <a:pt x="167" y="1"/>
                      <a:pt x="1" y="101"/>
                      <a:pt x="1" y="201"/>
                    </a:cubicBezTo>
                    <a:cubicBezTo>
                      <a:pt x="1" y="334"/>
                      <a:pt x="167" y="435"/>
                      <a:pt x="367" y="435"/>
                    </a:cubicBezTo>
                    <a:cubicBezTo>
                      <a:pt x="568" y="435"/>
                      <a:pt x="701" y="334"/>
                      <a:pt x="701" y="234"/>
                    </a:cubicBezTo>
                    <a:cubicBezTo>
                      <a:pt x="734" y="101"/>
                      <a:pt x="568" y="34"/>
                      <a:pt x="3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4431;p52"/>
              <p:cNvSpPr/>
              <p:nvPr/>
            </p:nvSpPr>
            <p:spPr>
              <a:xfrm>
                <a:off x="5608350" y="2965900"/>
                <a:ext cx="21700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907" extrusionOk="0">
                    <a:moveTo>
                      <a:pt x="667" y="0"/>
                    </a:moveTo>
                    <a:cubicBezTo>
                      <a:pt x="400" y="34"/>
                      <a:pt x="34" y="167"/>
                      <a:pt x="67" y="501"/>
                    </a:cubicBezTo>
                    <a:cubicBezTo>
                      <a:pt x="127" y="771"/>
                      <a:pt x="484" y="906"/>
                      <a:pt x="750" y="906"/>
                    </a:cubicBezTo>
                    <a:cubicBezTo>
                      <a:pt x="779" y="906"/>
                      <a:pt x="807" y="904"/>
                      <a:pt x="834" y="901"/>
                    </a:cubicBezTo>
                    <a:cubicBezTo>
                      <a:pt x="867" y="901"/>
                      <a:pt x="867" y="834"/>
                      <a:pt x="834" y="834"/>
                    </a:cubicBezTo>
                    <a:cubicBezTo>
                      <a:pt x="634" y="768"/>
                      <a:pt x="434" y="701"/>
                      <a:pt x="267" y="568"/>
                    </a:cubicBezTo>
                    <a:cubicBezTo>
                      <a:pt x="0" y="267"/>
                      <a:pt x="434" y="101"/>
                      <a:pt x="667" y="34"/>
                    </a:cubicBezTo>
                    <a:lnTo>
                      <a:pt x="66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4432;p52"/>
              <p:cNvSpPr/>
              <p:nvPr/>
            </p:nvSpPr>
            <p:spPr>
              <a:xfrm>
                <a:off x="5484075" y="3052625"/>
                <a:ext cx="142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335" extrusionOk="0">
                    <a:moveTo>
                      <a:pt x="301" y="1"/>
                    </a:moveTo>
                    <a:cubicBezTo>
                      <a:pt x="134" y="1"/>
                      <a:pt x="1" y="67"/>
                      <a:pt x="1" y="167"/>
                    </a:cubicBezTo>
                    <a:cubicBezTo>
                      <a:pt x="1" y="234"/>
                      <a:pt x="134" y="334"/>
                      <a:pt x="268" y="334"/>
                    </a:cubicBezTo>
                    <a:cubicBezTo>
                      <a:pt x="435" y="334"/>
                      <a:pt x="568" y="267"/>
                      <a:pt x="568" y="201"/>
                    </a:cubicBezTo>
                    <a:cubicBezTo>
                      <a:pt x="568" y="101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4433;p52"/>
              <p:cNvSpPr/>
              <p:nvPr/>
            </p:nvSpPr>
            <p:spPr>
              <a:xfrm>
                <a:off x="5474075" y="3050125"/>
                <a:ext cx="16700" cy="17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08" extrusionOk="0">
                    <a:moveTo>
                      <a:pt x="534" y="1"/>
                    </a:moveTo>
                    <a:cubicBezTo>
                      <a:pt x="334" y="1"/>
                      <a:pt x="34" y="134"/>
                      <a:pt x="67" y="367"/>
                    </a:cubicBezTo>
                    <a:cubicBezTo>
                      <a:pt x="97" y="601"/>
                      <a:pt x="357" y="707"/>
                      <a:pt x="555" y="707"/>
                    </a:cubicBezTo>
                    <a:cubicBezTo>
                      <a:pt x="583" y="707"/>
                      <a:pt x="610" y="705"/>
                      <a:pt x="634" y="701"/>
                    </a:cubicBezTo>
                    <a:cubicBezTo>
                      <a:pt x="668" y="668"/>
                      <a:pt x="668" y="668"/>
                      <a:pt x="634" y="634"/>
                    </a:cubicBezTo>
                    <a:cubicBezTo>
                      <a:pt x="501" y="601"/>
                      <a:pt x="334" y="534"/>
                      <a:pt x="234" y="434"/>
                    </a:cubicBezTo>
                    <a:cubicBezTo>
                      <a:pt x="1" y="201"/>
                      <a:pt x="368" y="67"/>
                      <a:pt x="5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4434;p52"/>
              <p:cNvSpPr/>
              <p:nvPr/>
            </p:nvSpPr>
            <p:spPr>
              <a:xfrm>
                <a:off x="5639200" y="3055425"/>
                <a:ext cx="225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531" extrusionOk="0">
                    <a:moveTo>
                      <a:pt x="552" y="1"/>
                    </a:moveTo>
                    <a:cubicBezTo>
                      <a:pt x="503" y="1"/>
                      <a:pt x="452" y="7"/>
                      <a:pt x="401" y="22"/>
                    </a:cubicBezTo>
                    <a:cubicBezTo>
                      <a:pt x="167" y="55"/>
                      <a:pt x="0" y="189"/>
                      <a:pt x="34" y="356"/>
                    </a:cubicBezTo>
                    <a:cubicBezTo>
                      <a:pt x="34" y="466"/>
                      <a:pt x="194" y="531"/>
                      <a:pt x="382" y="531"/>
                    </a:cubicBezTo>
                    <a:cubicBezTo>
                      <a:pt x="421" y="531"/>
                      <a:pt x="461" y="528"/>
                      <a:pt x="501" y="522"/>
                    </a:cubicBezTo>
                    <a:cubicBezTo>
                      <a:pt x="734" y="489"/>
                      <a:pt x="901" y="322"/>
                      <a:pt x="868" y="189"/>
                    </a:cubicBezTo>
                    <a:cubicBezTo>
                      <a:pt x="868" y="85"/>
                      <a:pt x="725" y="1"/>
                      <a:pt x="5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4435;p52"/>
              <p:cNvSpPr/>
              <p:nvPr/>
            </p:nvSpPr>
            <p:spPr>
              <a:xfrm>
                <a:off x="5626700" y="3054300"/>
                <a:ext cx="26700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961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300" y="167"/>
                      <a:pt x="0" y="434"/>
                      <a:pt x="200" y="734"/>
                    </a:cubicBezTo>
                    <a:cubicBezTo>
                      <a:pt x="346" y="880"/>
                      <a:pt x="530" y="960"/>
                      <a:pt x="712" y="960"/>
                    </a:cubicBezTo>
                    <a:cubicBezTo>
                      <a:pt x="823" y="960"/>
                      <a:pt x="933" y="931"/>
                      <a:pt x="1034" y="868"/>
                    </a:cubicBezTo>
                    <a:cubicBezTo>
                      <a:pt x="1067" y="868"/>
                      <a:pt x="1067" y="834"/>
                      <a:pt x="1034" y="834"/>
                    </a:cubicBezTo>
                    <a:cubicBezTo>
                      <a:pt x="981" y="843"/>
                      <a:pt x="927" y="847"/>
                      <a:pt x="873" y="847"/>
                    </a:cubicBezTo>
                    <a:cubicBezTo>
                      <a:pt x="727" y="847"/>
                      <a:pt x="580" y="816"/>
                      <a:pt x="434" y="768"/>
                    </a:cubicBezTo>
                    <a:cubicBezTo>
                      <a:pt x="67" y="567"/>
                      <a:pt x="300" y="200"/>
                      <a:pt x="5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4436;p52"/>
              <p:cNvSpPr/>
              <p:nvPr/>
            </p:nvSpPr>
            <p:spPr>
              <a:xfrm>
                <a:off x="2047475" y="3538250"/>
                <a:ext cx="58950" cy="731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25" extrusionOk="0">
                    <a:moveTo>
                      <a:pt x="1197" y="1"/>
                    </a:moveTo>
                    <a:cubicBezTo>
                      <a:pt x="1164" y="1"/>
                      <a:pt x="1142" y="8"/>
                      <a:pt x="1134" y="23"/>
                    </a:cubicBezTo>
                    <a:cubicBezTo>
                      <a:pt x="1034" y="123"/>
                      <a:pt x="1301" y="623"/>
                      <a:pt x="1268" y="690"/>
                    </a:cubicBezTo>
                    <a:lnTo>
                      <a:pt x="0" y="2458"/>
                    </a:lnTo>
                    <a:lnTo>
                      <a:pt x="867" y="2925"/>
                    </a:lnTo>
                    <a:cubicBezTo>
                      <a:pt x="867" y="2925"/>
                      <a:pt x="1701" y="923"/>
                      <a:pt x="1735" y="857"/>
                    </a:cubicBezTo>
                    <a:cubicBezTo>
                      <a:pt x="1801" y="790"/>
                      <a:pt x="2168" y="757"/>
                      <a:pt x="2268" y="623"/>
                    </a:cubicBezTo>
                    <a:cubicBezTo>
                      <a:pt x="2357" y="417"/>
                      <a:pt x="1452" y="1"/>
                      <a:pt x="1197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4437;p52"/>
              <p:cNvSpPr/>
              <p:nvPr/>
            </p:nvSpPr>
            <p:spPr>
              <a:xfrm>
                <a:off x="2079150" y="3539650"/>
                <a:ext cx="2337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68" extrusionOk="0">
                    <a:moveTo>
                      <a:pt x="1" y="0"/>
                    </a:moveTo>
                    <a:cubicBezTo>
                      <a:pt x="268" y="200"/>
                      <a:pt x="601" y="367"/>
                      <a:pt x="935" y="4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4438;p52"/>
              <p:cNvSpPr/>
              <p:nvPr/>
            </p:nvSpPr>
            <p:spPr>
              <a:xfrm>
                <a:off x="2047475" y="3538250"/>
                <a:ext cx="58950" cy="731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25" extrusionOk="0">
                    <a:moveTo>
                      <a:pt x="1197" y="1"/>
                    </a:moveTo>
                    <a:cubicBezTo>
                      <a:pt x="1164" y="1"/>
                      <a:pt x="1142" y="8"/>
                      <a:pt x="1134" y="23"/>
                    </a:cubicBezTo>
                    <a:cubicBezTo>
                      <a:pt x="1034" y="123"/>
                      <a:pt x="1301" y="623"/>
                      <a:pt x="1268" y="690"/>
                    </a:cubicBezTo>
                    <a:lnTo>
                      <a:pt x="0" y="2458"/>
                    </a:lnTo>
                    <a:lnTo>
                      <a:pt x="867" y="2925"/>
                    </a:lnTo>
                    <a:cubicBezTo>
                      <a:pt x="867" y="2925"/>
                      <a:pt x="1701" y="923"/>
                      <a:pt x="1735" y="857"/>
                    </a:cubicBezTo>
                    <a:cubicBezTo>
                      <a:pt x="1801" y="790"/>
                      <a:pt x="2168" y="757"/>
                      <a:pt x="2268" y="623"/>
                    </a:cubicBezTo>
                    <a:cubicBezTo>
                      <a:pt x="2357" y="417"/>
                      <a:pt x="1452" y="1"/>
                      <a:pt x="11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4439;p52"/>
              <p:cNvSpPr/>
              <p:nvPr/>
            </p:nvSpPr>
            <p:spPr>
              <a:xfrm>
                <a:off x="1950075" y="3526875"/>
                <a:ext cx="47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980" extrusionOk="0">
                    <a:moveTo>
                      <a:pt x="1084" y="0"/>
                    </a:moveTo>
                    <a:cubicBezTo>
                      <a:pt x="733" y="0"/>
                      <a:pt x="0" y="338"/>
                      <a:pt x="27" y="444"/>
                    </a:cubicBezTo>
                    <a:cubicBezTo>
                      <a:pt x="27" y="578"/>
                      <a:pt x="594" y="745"/>
                      <a:pt x="594" y="845"/>
                    </a:cubicBezTo>
                    <a:cubicBezTo>
                      <a:pt x="627" y="911"/>
                      <a:pt x="927" y="2980"/>
                      <a:pt x="927" y="2980"/>
                    </a:cubicBezTo>
                    <a:lnTo>
                      <a:pt x="1895" y="2679"/>
                    </a:lnTo>
                    <a:cubicBezTo>
                      <a:pt x="1895" y="2679"/>
                      <a:pt x="1094" y="678"/>
                      <a:pt x="1061" y="611"/>
                    </a:cubicBezTo>
                    <a:cubicBezTo>
                      <a:pt x="1061" y="511"/>
                      <a:pt x="1328" y="211"/>
                      <a:pt x="1261" y="78"/>
                    </a:cubicBezTo>
                    <a:cubicBezTo>
                      <a:pt x="1240" y="23"/>
                      <a:pt x="1175" y="0"/>
                      <a:pt x="1084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4440;p52"/>
              <p:cNvSpPr/>
              <p:nvPr/>
            </p:nvSpPr>
            <p:spPr>
              <a:xfrm>
                <a:off x="1953225" y="3527975"/>
                <a:ext cx="2505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34" extrusionOk="0">
                    <a:moveTo>
                      <a:pt x="1002" y="0"/>
                    </a:moveTo>
                    <a:lnTo>
                      <a:pt x="1" y="334"/>
                    </a:lnTo>
                    <a:cubicBezTo>
                      <a:pt x="368" y="300"/>
                      <a:pt x="701" y="200"/>
                      <a:pt x="100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4441;p52"/>
              <p:cNvSpPr/>
              <p:nvPr/>
            </p:nvSpPr>
            <p:spPr>
              <a:xfrm>
                <a:off x="1950075" y="3526875"/>
                <a:ext cx="47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980" extrusionOk="0">
                    <a:moveTo>
                      <a:pt x="1084" y="0"/>
                    </a:moveTo>
                    <a:cubicBezTo>
                      <a:pt x="733" y="0"/>
                      <a:pt x="0" y="338"/>
                      <a:pt x="27" y="444"/>
                    </a:cubicBezTo>
                    <a:cubicBezTo>
                      <a:pt x="27" y="578"/>
                      <a:pt x="594" y="745"/>
                      <a:pt x="594" y="845"/>
                    </a:cubicBezTo>
                    <a:cubicBezTo>
                      <a:pt x="627" y="911"/>
                      <a:pt x="927" y="2980"/>
                      <a:pt x="927" y="2980"/>
                    </a:cubicBezTo>
                    <a:lnTo>
                      <a:pt x="1895" y="2679"/>
                    </a:lnTo>
                    <a:cubicBezTo>
                      <a:pt x="1895" y="2679"/>
                      <a:pt x="1094" y="678"/>
                      <a:pt x="1061" y="611"/>
                    </a:cubicBezTo>
                    <a:cubicBezTo>
                      <a:pt x="1061" y="511"/>
                      <a:pt x="1328" y="211"/>
                      <a:pt x="1261" y="78"/>
                    </a:cubicBezTo>
                    <a:cubicBezTo>
                      <a:pt x="1240" y="23"/>
                      <a:pt x="1175" y="0"/>
                      <a:pt x="10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4442;p52"/>
              <p:cNvSpPr/>
              <p:nvPr/>
            </p:nvSpPr>
            <p:spPr>
              <a:xfrm>
                <a:off x="1858350" y="3597750"/>
                <a:ext cx="757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3029" h="2280" extrusionOk="0">
                    <a:moveTo>
                      <a:pt x="687" y="1"/>
                    </a:moveTo>
                    <a:cubicBezTo>
                      <a:pt x="441" y="1"/>
                      <a:pt x="0" y="1051"/>
                      <a:pt x="127" y="1145"/>
                    </a:cubicBezTo>
                    <a:cubicBezTo>
                      <a:pt x="141" y="1160"/>
                      <a:pt x="164" y="1166"/>
                      <a:pt x="193" y="1166"/>
                    </a:cubicBezTo>
                    <a:cubicBezTo>
                      <a:pt x="343" y="1166"/>
                      <a:pt x="651" y="1002"/>
                      <a:pt x="761" y="1002"/>
                    </a:cubicBezTo>
                    <a:cubicBezTo>
                      <a:pt x="776" y="1002"/>
                      <a:pt x="787" y="1005"/>
                      <a:pt x="794" y="1012"/>
                    </a:cubicBezTo>
                    <a:lnTo>
                      <a:pt x="2562" y="2280"/>
                    </a:lnTo>
                    <a:lnTo>
                      <a:pt x="3029" y="1379"/>
                    </a:lnTo>
                    <a:cubicBezTo>
                      <a:pt x="3029" y="1379"/>
                      <a:pt x="1027" y="545"/>
                      <a:pt x="960" y="512"/>
                    </a:cubicBezTo>
                    <a:cubicBezTo>
                      <a:pt x="894" y="478"/>
                      <a:pt x="860" y="78"/>
                      <a:pt x="727" y="11"/>
                    </a:cubicBezTo>
                    <a:cubicBezTo>
                      <a:pt x="714" y="4"/>
                      <a:pt x="701" y="1"/>
                      <a:pt x="687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4443;p52"/>
              <p:cNvSpPr/>
              <p:nvPr/>
            </p:nvSpPr>
            <p:spPr>
              <a:xfrm>
                <a:off x="1862325" y="3599675"/>
                <a:ext cx="1170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9" extrusionOk="0">
                    <a:moveTo>
                      <a:pt x="468" y="1"/>
                    </a:moveTo>
                    <a:lnTo>
                      <a:pt x="1" y="968"/>
                    </a:lnTo>
                    <a:cubicBezTo>
                      <a:pt x="234" y="668"/>
                      <a:pt x="401" y="334"/>
                      <a:pt x="4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4444;p52"/>
              <p:cNvSpPr/>
              <p:nvPr/>
            </p:nvSpPr>
            <p:spPr>
              <a:xfrm>
                <a:off x="1858350" y="3597750"/>
                <a:ext cx="757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3029" h="2280" extrusionOk="0">
                    <a:moveTo>
                      <a:pt x="687" y="1"/>
                    </a:moveTo>
                    <a:cubicBezTo>
                      <a:pt x="441" y="1"/>
                      <a:pt x="0" y="1051"/>
                      <a:pt x="127" y="1145"/>
                    </a:cubicBezTo>
                    <a:cubicBezTo>
                      <a:pt x="141" y="1160"/>
                      <a:pt x="164" y="1166"/>
                      <a:pt x="193" y="1166"/>
                    </a:cubicBezTo>
                    <a:cubicBezTo>
                      <a:pt x="343" y="1166"/>
                      <a:pt x="651" y="1002"/>
                      <a:pt x="761" y="1002"/>
                    </a:cubicBezTo>
                    <a:cubicBezTo>
                      <a:pt x="776" y="1002"/>
                      <a:pt x="787" y="1005"/>
                      <a:pt x="794" y="1012"/>
                    </a:cubicBezTo>
                    <a:lnTo>
                      <a:pt x="2562" y="2280"/>
                    </a:lnTo>
                    <a:lnTo>
                      <a:pt x="3029" y="1379"/>
                    </a:lnTo>
                    <a:cubicBezTo>
                      <a:pt x="3029" y="1379"/>
                      <a:pt x="1027" y="545"/>
                      <a:pt x="960" y="512"/>
                    </a:cubicBezTo>
                    <a:cubicBezTo>
                      <a:pt x="894" y="478"/>
                      <a:pt x="860" y="78"/>
                      <a:pt x="727" y="11"/>
                    </a:cubicBezTo>
                    <a:cubicBezTo>
                      <a:pt x="714" y="4"/>
                      <a:pt x="701" y="1"/>
                      <a:pt x="6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4445;p52"/>
              <p:cNvSpPr/>
              <p:nvPr/>
            </p:nvSpPr>
            <p:spPr>
              <a:xfrm>
                <a:off x="1845750" y="3704750"/>
                <a:ext cx="7832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870" extrusionOk="0">
                    <a:moveTo>
                      <a:pt x="2865" y="1"/>
                    </a:moveTo>
                    <a:cubicBezTo>
                      <a:pt x="2865" y="1"/>
                      <a:pt x="831" y="802"/>
                      <a:pt x="764" y="835"/>
                    </a:cubicBezTo>
                    <a:cubicBezTo>
                      <a:pt x="705" y="835"/>
                      <a:pt x="461" y="624"/>
                      <a:pt x="290" y="624"/>
                    </a:cubicBezTo>
                    <a:cubicBezTo>
                      <a:pt x="269" y="624"/>
                      <a:pt x="249" y="627"/>
                      <a:pt x="230" y="635"/>
                    </a:cubicBezTo>
                    <a:cubicBezTo>
                      <a:pt x="0" y="733"/>
                      <a:pt x="451" y="1870"/>
                      <a:pt x="591" y="1870"/>
                    </a:cubicBezTo>
                    <a:cubicBezTo>
                      <a:pt x="593" y="1870"/>
                      <a:pt x="595" y="1869"/>
                      <a:pt x="597" y="1869"/>
                    </a:cubicBezTo>
                    <a:cubicBezTo>
                      <a:pt x="764" y="1869"/>
                      <a:pt x="897" y="1302"/>
                      <a:pt x="997" y="1302"/>
                    </a:cubicBezTo>
                    <a:lnTo>
                      <a:pt x="3132" y="968"/>
                    </a:lnTo>
                    <a:lnTo>
                      <a:pt x="2865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4446;p52"/>
              <p:cNvSpPr/>
              <p:nvPr/>
            </p:nvSpPr>
            <p:spPr>
              <a:xfrm>
                <a:off x="1850650" y="3723950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1" y="0"/>
                    </a:moveTo>
                    <a:lnTo>
                      <a:pt x="368" y="1001"/>
                    </a:lnTo>
                    <a:cubicBezTo>
                      <a:pt x="334" y="634"/>
                      <a:pt x="201" y="3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4447;p52"/>
              <p:cNvSpPr/>
              <p:nvPr/>
            </p:nvSpPr>
            <p:spPr>
              <a:xfrm>
                <a:off x="1845750" y="3704750"/>
                <a:ext cx="7832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870" extrusionOk="0">
                    <a:moveTo>
                      <a:pt x="2865" y="1"/>
                    </a:moveTo>
                    <a:cubicBezTo>
                      <a:pt x="2865" y="1"/>
                      <a:pt x="831" y="802"/>
                      <a:pt x="764" y="835"/>
                    </a:cubicBezTo>
                    <a:cubicBezTo>
                      <a:pt x="705" y="835"/>
                      <a:pt x="461" y="624"/>
                      <a:pt x="290" y="624"/>
                    </a:cubicBezTo>
                    <a:cubicBezTo>
                      <a:pt x="269" y="624"/>
                      <a:pt x="249" y="627"/>
                      <a:pt x="230" y="635"/>
                    </a:cubicBezTo>
                    <a:cubicBezTo>
                      <a:pt x="0" y="733"/>
                      <a:pt x="451" y="1870"/>
                      <a:pt x="591" y="1870"/>
                    </a:cubicBezTo>
                    <a:cubicBezTo>
                      <a:pt x="593" y="1870"/>
                      <a:pt x="595" y="1869"/>
                      <a:pt x="597" y="1869"/>
                    </a:cubicBezTo>
                    <a:cubicBezTo>
                      <a:pt x="764" y="1869"/>
                      <a:pt x="897" y="1302"/>
                      <a:pt x="997" y="1302"/>
                    </a:cubicBezTo>
                    <a:lnTo>
                      <a:pt x="3132" y="968"/>
                    </a:lnTo>
                    <a:lnTo>
                      <a:pt x="286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4448;p52"/>
              <p:cNvSpPr/>
              <p:nvPr/>
            </p:nvSpPr>
            <p:spPr>
              <a:xfrm>
                <a:off x="1918500" y="3768150"/>
                <a:ext cx="58950" cy="731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25" extrusionOk="0">
                    <a:moveTo>
                      <a:pt x="1490" y="0"/>
                    </a:moveTo>
                    <a:cubicBezTo>
                      <a:pt x="1490" y="0"/>
                      <a:pt x="656" y="2002"/>
                      <a:pt x="589" y="2068"/>
                    </a:cubicBezTo>
                    <a:cubicBezTo>
                      <a:pt x="556" y="2135"/>
                      <a:pt x="156" y="2168"/>
                      <a:pt x="89" y="2302"/>
                    </a:cubicBezTo>
                    <a:cubicBezTo>
                      <a:pt x="0" y="2508"/>
                      <a:pt x="905" y="2924"/>
                      <a:pt x="1160" y="2924"/>
                    </a:cubicBezTo>
                    <a:cubicBezTo>
                      <a:pt x="1193" y="2924"/>
                      <a:pt x="1215" y="2917"/>
                      <a:pt x="1223" y="2902"/>
                    </a:cubicBezTo>
                    <a:cubicBezTo>
                      <a:pt x="1323" y="2802"/>
                      <a:pt x="1023" y="2302"/>
                      <a:pt x="1090" y="2235"/>
                    </a:cubicBezTo>
                    <a:lnTo>
                      <a:pt x="2357" y="467"/>
                    </a:lnTo>
                    <a:lnTo>
                      <a:pt x="1490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4449;p52"/>
              <p:cNvSpPr/>
              <p:nvPr/>
            </p:nvSpPr>
            <p:spPr>
              <a:xfrm>
                <a:off x="1922375" y="3828175"/>
                <a:ext cx="242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68" extrusionOk="0">
                    <a:moveTo>
                      <a:pt x="1" y="1"/>
                    </a:moveTo>
                    <a:lnTo>
                      <a:pt x="968" y="468"/>
                    </a:lnTo>
                    <a:cubicBezTo>
                      <a:pt x="668" y="234"/>
                      <a:pt x="368" y="68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4450;p52"/>
              <p:cNvSpPr/>
              <p:nvPr/>
            </p:nvSpPr>
            <p:spPr>
              <a:xfrm>
                <a:off x="1918500" y="3768150"/>
                <a:ext cx="58950" cy="731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25" extrusionOk="0">
                    <a:moveTo>
                      <a:pt x="1490" y="0"/>
                    </a:moveTo>
                    <a:cubicBezTo>
                      <a:pt x="1490" y="0"/>
                      <a:pt x="656" y="2002"/>
                      <a:pt x="589" y="2068"/>
                    </a:cubicBezTo>
                    <a:cubicBezTo>
                      <a:pt x="556" y="2135"/>
                      <a:pt x="156" y="2168"/>
                      <a:pt x="89" y="2302"/>
                    </a:cubicBezTo>
                    <a:cubicBezTo>
                      <a:pt x="0" y="2508"/>
                      <a:pt x="905" y="2924"/>
                      <a:pt x="1160" y="2924"/>
                    </a:cubicBezTo>
                    <a:cubicBezTo>
                      <a:pt x="1193" y="2924"/>
                      <a:pt x="1215" y="2917"/>
                      <a:pt x="1223" y="2902"/>
                    </a:cubicBezTo>
                    <a:cubicBezTo>
                      <a:pt x="1323" y="2802"/>
                      <a:pt x="1023" y="2302"/>
                      <a:pt x="1090" y="2235"/>
                    </a:cubicBezTo>
                    <a:lnTo>
                      <a:pt x="2357" y="467"/>
                    </a:lnTo>
                    <a:lnTo>
                      <a:pt x="14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4451;p52"/>
              <p:cNvSpPr/>
              <p:nvPr/>
            </p:nvSpPr>
            <p:spPr>
              <a:xfrm>
                <a:off x="2027450" y="3778150"/>
                <a:ext cx="4755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2980" extrusionOk="0">
                    <a:moveTo>
                      <a:pt x="968" y="0"/>
                    </a:moveTo>
                    <a:lnTo>
                      <a:pt x="1" y="301"/>
                    </a:lnTo>
                    <a:cubicBezTo>
                      <a:pt x="1" y="301"/>
                      <a:pt x="801" y="2302"/>
                      <a:pt x="835" y="2369"/>
                    </a:cubicBezTo>
                    <a:cubicBezTo>
                      <a:pt x="868" y="2435"/>
                      <a:pt x="601" y="2769"/>
                      <a:pt x="634" y="2902"/>
                    </a:cubicBezTo>
                    <a:cubicBezTo>
                      <a:pt x="655" y="2957"/>
                      <a:pt x="720" y="2980"/>
                      <a:pt x="811" y="2980"/>
                    </a:cubicBezTo>
                    <a:cubicBezTo>
                      <a:pt x="1164" y="2980"/>
                      <a:pt x="1902" y="2642"/>
                      <a:pt x="1902" y="2536"/>
                    </a:cubicBezTo>
                    <a:cubicBezTo>
                      <a:pt x="1869" y="2402"/>
                      <a:pt x="1335" y="2235"/>
                      <a:pt x="1302" y="2135"/>
                    </a:cubicBezTo>
                    <a:cubicBezTo>
                      <a:pt x="1302" y="2035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4452;p52"/>
              <p:cNvSpPr/>
              <p:nvPr/>
            </p:nvSpPr>
            <p:spPr>
              <a:xfrm>
                <a:off x="2046625" y="3842350"/>
                <a:ext cx="25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68" extrusionOk="0">
                    <a:moveTo>
                      <a:pt x="1002" y="1"/>
                    </a:moveTo>
                    <a:lnTo>
                      <a:pt x="1002" y="1"/>
                    </a:lnTo>
                    <a:cubicBezTo>
                      <a:pt x="668" y="68"/>
                      <a:pt x="301" y="168"/>
                      <a:pt x="1" y="368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4453;p52"/>
              <p:cNvSpPr/>
              <p:nvPr/>
            </p:nvSpPr>
            <p:spPr>
              <a:xfrm>
                <a:off x="2027450" y="3778150"/>
                <a:ext cx="4755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2980" extrusionOk="0">
                    <a:moveTo>
                      <a:pt x="968" y="0"/>
                    </a:moveTo>
                    <a:lnTo>
                      <a:pt x="1" y="301"/>
                    </a:lnTo>
                    <a:cubicBezTo>
                      <a:pt x="1" y="301"/>
                      <a:pt x="801" y="2302"/>
                      <a:pt x="835" y="2369"/>
                    </a:cubicBezTo>
                    <a:cubicBezTo>
                      <a:pt x="868" y="2435"/>
                      <a:pt x="601" y="2769"/>
                      <a:pt x="634" y="2902"/>
                    </a:cubicBezTo>
                    <a:cubicBezTo>
                      <a:pt x="655" y="2957"/>
                      <a:pt x="720" y="2980"/>
                      <a:pt x="811" y="2980"/>
                    </a:cubicBezTo>
                    <a:cubicBezTo>
                      <a:pt x="1164" y="2980"/>
                      <a:pt x="1902" y="2642"/>
                      <a:pt x="1902" y="2536"/>
                    </a:cubicBezTo>
                    <a:cubicBezTo>
                      <a:pt x="1869" y="2402"/>
                      <a:pt x="1335" y="2235"/>
                      <a:pt x="1302" y="2135"/>
                    </a:cubicBezTo>
                    <a:cubicBezTo>
                      <a:pt x="1302" y="2035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4454;p52"/>
              <p:cNvSpPr/>
              <p:nvPr/>
            </p:nvSpPr>
            <p:spPr>
              <a:xfrm>
                <a:off x="2091675" y="3724775"/>
                <a:ext cx="74975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6" extrusionOk="0">
                    <a:moveTo>
                      <a:pt x="467" y="1"/>
                    </a:moveTo>
                    <a:lnTo>
                      <a:pt x="0" y="868"/>
                    </a:lnTo>
                    <a:cubicBezTo>
                      <a:pt x="0" y="868"/>
                      <a:pt x="1968" y="1702"/>
                      <a:pt x="2035" y="1768"/>
                    </a:cubicBezTo>
                    <a:cubicBezTo>
                      <a:pt x="2102" y="1802"/>
                      <a:pt x="2135" y="2202"/>
                      <a:pt x="2268" y="2269"/>
                    </a:cubicBezTo>
                    <a:cubicBezTo>
                      <a:pt x="2278" y="2273"/>
                      <a:pt x="2289" y="2275"/>
                      <a:pt x="2299" y="2275"/>
                    </a:cubicBezTo>
                    <a:cubicBezTo>
                      <a:pt x="2543" y="2275"/>
                      <a:pt x="2998" y="1231"/>
                      <a:pt x="2902" y="1135"/>
                    </a:cubicBezTo>
                    <a:cubicBezTo>
                      <a:pt x="2883" y="1120"/>
                      <a:pt x="2856" y="1114"/>
                      <a:pt x="2825" y="1114"/>
                    </a:cubicBezTo>
                    <a:cubicBezTo>
                      <a:pt x="2663" y="1114"/>
                      <a:pt x="2369" y="1278"/>
                      <a:pt x="2243" y="1278"/>
                    </a:cubicBezTo>
                    <a:cubicBezTo>
                      <a:pt x="2226" y="1278"/>
                      <a:pt x="2212" y="1275"/>
                      <a:pt x="2202" y="1268"/>
                    </a:cubicBezTo>
                    <a:lnTo>
                      <a:pt x="467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4455;p52"/>
              <p:cNvSpPr/>
              <p:nvPr/>
            </p:nvSpPr>
            <p:spPr>
              <a:xfrm>
                <a:off x="2150875" y="3755625"/>
                <a:ext cx="1170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9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267" y="301"/>
                      <a:pt x="101" y="635"/>
                      <a:pt x="0" y="968"/>
                    </a:cubicBezTo>
                    <a:lnTo>
                      <a:pt x="467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4456;p52"/>
              <p:cNvSpPr/>
              <p:nvPr/>
            </p:nvSpPr>
            <p:spPr>
              <a:xfrm>
                <a:off x="2091675" y="3724775"/>
                <a:ext cx="74975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6" extrusionOk="0">
                    <a:moveTo>
                      <a:pt x="467" y="1"/>
                    </a:moveTo>
                    <a:lnTo>
                      <a:pt x="0" y="868"/>
                    </a:lnTo>
                    <a:cubicBezTo>
                      <a:pt x="0" y="868"/>
                      <a:pt x="1968" y="1702"/>
                      <a:pt x="2035" y="1768"/>
                    </a:cubicBezTo>
                    <a:cubicBezTo>
                      <a:pt x="2102" y="1802"/>
                      <a:pt x="2135" y="2202"/>
                      <a:pt x="2268" y="2269"/>
                    </a:cubicBezTo>
                    <a:cubicBezTo>
                      <a:pt x="2278" y="2273"/>
                      <a:pt x="2289" y="2275"/>
                      <a:pt x="2299" y="2275"/>
                    </a:cubicBezTo>
                    <a:cubicBezTo>
                      <a:pt x="2543" y="2275"/>
                      <a:pt x="2998" y="1231"/>
                      <a:pt x="2902" y="1135"/>
                    </a:cubicBezTo>
                    <a:cubicBezTo>
                      <a:pt x="2883" y="1120"/>
                      <a:pt x="2856" y="1114"/>
                      <a:pt x="2825" y="1114"/>
                    </a:cubicBezTo>
                    <a:cubicBezTo>
                      <a:pt x="2663" y="1114"/>
                      <a:pt x="2369" y="1278"/>
                      <a:pt x="2243" y="1278"/>
                    </a:cubicBezTo>
                    <a:cubicBezTo>
                      <a:pt x="2226" y="1278"/>
                      <a:pt x="2212" y="1275"/>
                      <a:pt x="2202" y="1268"/>
                    </a:cubicBezTo>
                    <a:lnTo>
                      <a:pt x="46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4457;p52"/>
              <p:cNvSpPr/>
              <p:nvPr/>
            </p:nvSpPr>
            <p:spPr>
              <a:xfrm>
                <a:off x="2101675" y="3627200"/>
                <a:ext cx="784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1903" extrusionOk="0">
                    <a:moveTo>
                      <a:pt x="2502" y="1"/>
                    </a:moveTo>
                    <a:cubicBezTo>
                      <a:pt x="2369" y="34"/>
                      <a:pt x="2235" y="601"/>
                      <a:pt x="2135" y="601"/>
                    </a:cubicBezTo>
                    <a:lnTo>
                      <a:pt x="0" y="935"/>
                    </a:lnTo>
                    <a:lnTo>
                      <a:pt x="267" y="1902"/>
                    </a:lnTo>
                    <a:cubicBezTo>
                      <a:pt x="267" y="1902"/>
                      <a:pt x="2269" y="1102"/>
                      <a:pt x="2335" y="1068"/>
                    </a:cubicBezTo>
                    <a:cubicBezTo>
                      <a:pt x="2429" y="1068"/>
                      <a:pt x="2697" y="1272"/>
                      <a:pt x="2840" y="1272"/>
                    </a:cubicBezTo>
                    <a:cubicBezTo>
                      <a:pt x="2851" y="1272"/>
                      <a:pt x="2860" y="1271"/>
                      <a:pt x="2869" y="1268"/>
                    </a:cubicBezTo>
                    <a:cubicBezTo>
                      <a:pt x="3136" y="1168"/>
                      <a:pt x="2636" y="1"/>
                      <a:pt x="250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4458;p52"/>
              <p:cNvSpPr/>
              <p:nvPr/>
            </p:nvSpPr>
            <p:spPr>
              <a:xfrm>
                <a:off x="2165875" y="3630550"/>
                <a:ext cx="837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001" extrusionOk="0">
                    <a:moveTo>
                      <a:pt x="1" y="0"/>
                    </a:moveTo>
                    <a:cubicBezTo>
                      <a:pt x="34" y="334"/>
                      <a:pt x="134" y="701"/>
                      <a:pt x="334" y="10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4459;p52"/>
              <p:cNvSpPr/>
              <p:nvPr/>
            </p:nvSpPr>
            <p:spPr>
              <a:xfrm>
                <a:off x="2101675" y="3627200"/>
                <a:ext cx="784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1903" extrusionOk="0">
                    <a:moveTo>
                      <a:pt x="2502" y="1"/>
                    </a:moveTo>
                    <a:cubicBezTo>
                      <a:pt x="2369" y="34"/>
                      <a:pt x="2235" y="601"/>
                      <a:pt x="2135" y="601"/>
                    </a:cubicBezTo>
                    <a:lnTo>
                      <a:pt x="0" y="935"/>
                    </a:lnTo>
                    <a:lnTo>
                      <a:pt x="267" y="1902"/>
                    </a:lnTo>
                    <a:cubicBezTo>
                      <a:pt x="267" y="1902"/>
                      <a:pt x="2269" y="1102"/>
                      <a:pt x="2335" y="1068"/>
                    </a:cubicBezTo>
                    <a:cubicBezTo>
                      <a:pt x="2429" y="1068"/>
                      <a:pt x="2697" y="1272"/>
                      <a:pt x="2840" y="1272"/>
                    </a:cubicBezTo>
                    <a:cubicBezTo>
                      <a:pt x="2851" y="1272"/>
                      <a:pt x="2860" y="1271"/>
                      <a:pt x="2869" y="1268"/>
                    </a:cubicBezTo>
                    <a:cubicBezTo>
                      <a:pt x="3136" y="1168"/>
                      <a:pt x="2636" y="1"/>
                      <a:pt x="25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4460;p52"/>
              <p:cNvSpPr/>
              <p:nvPr/>
            </p:nvSpPr>
            <p:spPr>
              <a:xfrm>
                <a:off x="2036625" y="3508025"/>
                <a:ext cx="60500" cy="92525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3701" extrusionOk="0">
                    <a:moveTo>
                      <a:pt x="1243" y="1"/>
                    </a:moveTo>
                    <a:cubicBezTo>
                      <a:pt x="1184" y="1"/>
                      <a:pt x="1145" y="10"/>
                      <a:pt x="1135" y="31"/>
                    </a:cubicBezTo>
                    <a:cubicBezTo>
                      <a:pt x="1035" y="131"/>
                      <a:pt x="1402" y="598"/>
                      <a:pt x="1335" y="665"/>
                    </a:cubicBezTo>
                    <a:lnTo>
                      <a:pt x="1" y="3333"/>
                    </a:lnTo>
                    <a:lnTo>
                      <a:pt x="935" y="3700"/>
                    </a:lnTo>
                    <a:cubicBezTo>
                      <a:pt x="935" y="3700"/>
                      <a:pt x="1802" y="865"/>
                      <a:pt x="1835" y="798"/>
                    </a:cubicBezTo>
                    <a:cubicBezTo>
                      <a:pt x="1869" y="698"/>
                      <a:pt x="2269" y="631"/>
                      <a:pt x="2336" y="498"/>
                    </a:cubicBezTo>
                    <a:cubicBezTo>
                      <a:pt x="2420" y="273"/>
                      <a:pt x="1556" y="1"/>
                      <a:pt x="12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4461;p52"/>
              <p:cNvSpPr/>
              <p:nvPr/>
            </p:nvSpPr>
            <p:spPr>
              <a:xfrm>
                <a:off x="2067475" y="3508775"/>
                <a:ext cx="25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01" y="201"/>
                      <a:pt x="668" y="335"/>
                      <a:pt x="1001" y="36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4462;p52"/>
              <p:cNvSpPr/>
              <p:nvPr/>
            </p:nvSpPr>
            <p:spPr>
              <a:xfrm>
                <a:off x="1922500" y="3511675"/>
                <a:ext cx="61625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3722" extrusionOk="0">
                    <a:moveTo>
                      <a:pt x="1088" y="1"/>
                    </a:moveTo>
                    <a:cubicBezTo>
                      <a:pt x="786" y="1"/>
                      <a:pt x="1" y="472"/>
                      <a:pt x="29" y="585"/>
                    </a:cubicBezTo>
                    <a:cubicBezTo>
                      <a:pt x="62" y="719"/>
                      <a:pt x="629" y="786"/>
                      <a:pt x="629" y="886"/>
                    </a:cubicBezTo>
                    <a:cubicBezTo>
                      <a:pt x="663" y="986"/>
                      <a:pt x="1563" y="3721"/>
                      <a:pt x="1563" y="3721"/>
                    </a:cubicBezTo>
                    <a:lnTo>
                      <a:pt x="2464" y="3321"/>
                    </a:lnTo>
                    <a:cubicBezTo>
                      <a:pt x="2464" y="3321"/>
                      <a:pt x="1096" y="686"/>
                      <a:pt x="1063" y="619"/>
                    </a:cubicBezTo>
                    <a:cubicBezTo>
                      <a:pt x="1063" y="519"/>
                      <a:pt x="1263" y="185"/>
                      <a:pt x="1196" y="52"/>
                    </a:cubicBezTo>
                    <a:cubicBezTo>
                      <a:pt x="1181" y="16"/>
                      <a:pt x="1142" y="1"/>
                      <a:pt x="10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4463;p52"/>
              <p:cNvSpPr/>
              <p:nvPr/>
            </p:nvSpPr>
            <p:spPr>
              <a:xfrm>
                <a:off x="1924875" y="351295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968" y="1"/>
                    </a:moveTo>
                    <a:lnTo>
                      <a:pt x="1" y="468"/>
                    </a:lnTo>
                    <a:cubicBezTo>
                      <a:pt x="368" y="368"/>
                      <a:pt x="701" y="201"/>
                      <a:pt x="9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4464;p52"/>
              <p:cNvSpPr/>
              <p:nvPr/>
            </p:nvSpPr>
            <p:spPr>
              <a:xfrm>
                <a:off x="1831600" y="3608725"/>
                <a:ext cx="94975" cy="58525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2341" extrusionOk="0">
                    <a:moveTo>
                      <a:pt x="565" y="0"/>
                    </a:moveTo>
                    <a:cubicBezTo>
                      <a:pt x="304" y="0"/>
                      <a:pt x="1" y="1143"/>
                      <a:pt x="129" y="1207"/>
                    </a:cubicBezTo>
                    <a:cubicBezTo>
                      <a:pt x="138" y="1213"/>
                      <a:pt x="150" y="1216"/>
                      <a:pt x="165" y="1216"/>
                    </a:cubicBezTo>
                    <a:cubicBezTo>
                      <a:pt x="304" y="1216"/>
                      <a:pt x="664" y="971"/>
                      <a:pt x="779" y="971"/>
                    </a:cubicBezTo>
                    <a:cubicBezTo>
                      <a:pt x="786" y="971"/>
                      <a:pt x="791" y="972"/>
                      <a:pt x="796" y="973"/>
                    </a:cubicBezTo>
                    <a:cubicBezTo>
                      <a:pt x="863" y="1040"/>
                      <a:pt x="3431" y="2341"/>
                      <a:pt x="3431" y="2341"/>
                    </a:cubicBezTo>
                    <a:lnTo>
                      <a:pt x="3798" y="1374"/>
                    </a:lnTo>
                    <a:cubicBezTo>
                      <a:pt x="3798" y="1374"/>
                      <a:pt x="963" y="506"/>
                      <a:pt x="896" y="473"/>
                    </a:cubicBezTo>
                    <a:cubicBezTo>
                      <a:pt x="830" y="439"/>
                      <a:pt x="730" y="39"/>
                      <a:pt x="596" y="6"/>
                    </a:cubicBezTo>
                    <a:cubicBezTo>
                      <a:pt x="586" y="2"/>
                      <a:pt x="575" y="0"/>
                      <a:pt x="5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4465;p52"/>
              <p:cNvSpPr/>
              <p:nvPr/>
            </p:nvSpPr>
            <p:spPr>
              <a:xfrm>
                <a:off x="1835650" y="3611350"/>
                <a:ext cx="837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002" extrusionOk="0">
                    <a:moveTo>
                      <a:pt x="334" y="1"/>
                    </a:moveTo>
                    <a:lnTo>
                      <a:pt x="0" y="1002"/>
                    </a:lnTo>
                    <a:cubicBezTo>
                      <a:pt x="167" y="701"/>
                      <a:pt x="301" y="334"/>
                      <a:pt x="3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4466;p52"/>
              <p:cNvSpPr/>
              <p:nvPr/>
            </p:nvSpPr>
            <p:spPr>
              <a:xfrm>
                <a:off x="1832400" y="3718950"/>
                <a:ext cx="98350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34" h="2470" extrusionOk="0">
                    <a:moveTo>
                      <a:pt x="3500" y="0"/>
                    </a:moveTo>
                    <a:cubicBezTo>
                      <a:pt x="3500" y="0"/>
                      <a:pt x="864" y="1401"/>
                      <a:pt x="798" y="1434"/>
                    </a:cubicBezTo>
                    <a:cubicBezTo>
                      <a:pt x="740" y="1434"/>
                      <a:pt x="487" y="1287"/>
                      <a:pt x="332" y="1287"/>
                    </a:cubicBezTo>
                    <a:cubicBezTo>
                      <a:pt x="306" y="1287"/>
                      <a:pt x="283" y="1291"/>
                      <a:pt x="264" y="1301"/>
                    </a:cubicBezTo>
                    <a:cubicBezTo>
                      <a:pt x="1" y="1400"/>
                      <a:pt x="612" y="2469"/>
                      <a:pt x="758" y="2469"/>
                    </a:cubicBezTo>
                    <a:cubicBezTo>
                      <a:pt x="760" y="2469"/>
                      <a:pt x="762" y="2469"/>
                      <a:pt x="764" y="2468"/>
                    </a:cubicBezTo>
                    <a:cubicBezTo>
                      <a:pt x="931" y="2435"/>
                      <a:pt x="998" y="1868"/>
                      <a:pt x="1098" y="1868"/>
                    </a:cubicBezTo>
                    <a:lnTo>
                      <a:pt x="3933" y="934"/>
                    </a:lnTo>
                    <a:lnTo>
                      <a:pt x="35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4467;p52"/>
              <p:cNvSpPr/>
              <p:nvPr/>
            </p:nvSpPr>
            <p:spPr>
              <a:xfrm>
                <a:off x="1838975" y="3753975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1" y="0"/>
                    </a:moveTo>
                    <a:lnTo>
                      <a:pt x="468" y="967"/>
                    </a:lnTo>
                    <a:cubicBezTo>
                      <a:pt x="368" y="634"/>
                      <a:pt x="234" y="3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4468;p52"/>
              <p:cNvSpPr/>
              <p:nvPr/>
            </p:nvSpPr>
            <p:spPr>
              <a:xfrm>
                <a:off x="1932600" y="3776475"/>
                <a:ext cx="60675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3722" extrusionOk="0">
                    <a:moveTo>
                      <a:pt x="1460" y="1"/>
                    </a:moveTo>
                    <a:cubicBezTo>
                      <a:pt x="1460" y="1"/>
                      <a:pt x="592" y="2869"/>
                      <a:pt x="559" y="2936"/>
                    </a:cubicBezTo>
                    <a:cubicBezTo>
                      <a:pt x="526" y="3003"/>
                      <a:pt x="125" y="3070"/>
                      <a:pt x="59" y="3236"/>
                    </a:cubicBezTo>
                    <a:cubicBezTo>
                      <a:pt x="0" y="3441"/>
                      <a:pt x="938" y="3722"/>
                      <a:pt x="1218" y="3722"/>
                    </a:cubicBezTo>
                    <a:cubicBezTo>
                      <a:pt x="1258" y="3722"/>
                      <a:pt x="1284" y="3716"/>
                      <a:pt x="1293" y="3703"/>
                    </a:cubicBezTo>
                    <a:cubicBezTo>
                      <a:pt x="1360" y="3570"/>
                      <a:pt x="1026" y="3103"/>
                      <a:pt x="1059" y="3036"/>
                    </a:cubicBezTo>
                    <a:cubicBezTo>
                      <a:pt x="1126" y="2936"/>
                      <a:pt x="2427" y="368"/>
                      <a:pt x="2427" y="368"/>
                    </a:cubicBezTo>
                    <a:lnTo>
                      <a:pt x="14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4469;p52"/>
              <p:cNvSpPr/>
              <p:nvPr/>
            </p:nvSpPr>
            <p:spPr>
              <a:xfrm>
                <a:off x="1936550" y="3859050"/>
                <a:ext cx="2587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67" extrusionOk="0">
                    <a:moveTo>
                      <a:pt x="1" y="0"/>
                    </a:moveTo>
                    <a:lnTo>
                      <a:pt x="1035" y="367"/>
                    </a:lnTo>
                    <a:cubicBezTo>
                      <a:pt x="701" y="167"/>
                      <a:pt x="368" y="67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4470;p52"/>
              <p:cNvSpPr/>
              <p:nvPr/>
            </p:nvSpPr>
            <p:spPr>
              <a:xfrm>
                <a:off x="2044975" y="3772300"/>
                <a:ext cx="62550" cy="93400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3736" extrusionOk="0">
                    <a:moveTo>
                      <a:pt x="934" y="1"/>
                    </a:moveTo>
                    <a:lnTo>
                      <a:pt x="0" y="435"/>
                    </a:lnTo>
                    <a:cubicBezTo>
                      <a:pt x="0" y="435"/>
                      <a:pt x="1401" y="3036"/>
                      <a:pt x="1434" y="3136"/>
                    </a:cubicBezTo>
                    <a:cubicBezTo>
                      <a:pt x="1468" y="3203"/>
                      <a:pt x="1234" y="3537"/>
                      <a:pt x="1301" y="3670"/>
                    </a:cubicBezTo>
                    <a:cubicBezTo>
                      <a:pt x="1318" y="3716"/>
                      <a:pt x="1364" y="3735"/>
                      <a:pt x="1429" y="3735"/>
                    </a:cubicBezTo>
                    <a:cubicBezTo>
                      <a:pt x="1745" y="3735"/>
                      <a:pt x="2502" y="3280"/>
                      <a:pt x="2502" y="3170"/>
                    </a:cubicBezTo>
                    <a:cubicBezTo>
                      <a:pt x="2469" y="3036"/>
                      <a:pt x="1901" y="2936"/>
                      <a:pt x="1868" y="2836"/>
                    </a:cubicBezTo>
                    <a:cubicBezTo>
                      <a:pt x="1835" y="2736"/>
                      <a:pt x="934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4471;p52"/>
              <p:cNvSpPr/>
              <p:nvPr/>
            </p:nvSpPr>
            <p:spPr>
              <a:xfrm>
                <a:off x="2080000" y="3853200"/>
                <a:ext cx="250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468" extrusionOk="0">
                    <a:moveTo>
                      <a:pt x="1001" y="1"/>
                    </a:moveTo>
                    <a:lnTo>
                      <a:pt x="1001" y="1"/>
                    </a:lnTo>
                    <a:cubicBezTo>
                      <a:pt x="634" y="67"/>
                      <a:pt x="300" y="234"/>
                      <a:pt x="0" y="468"/>
                    </a:cubicBezTo>
                    <a:lnTo>
                      <a:pt x="10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4472;p52"/>
              <p:cNvSpPr/>
              <p:nvPr/>
            </p:nvSpPr>
            <p:spPr>
              <a:xfrm>
                <a:off x="2103350" y="3710600"/>
                <a:ext cx="95000" cy="58475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2339" extrusionOk="0">
                    <a:moveTo>
                      <a:pt x="367" y="0"/>
                    </a:moveTo>
                    <a:lnTo>
                      <a:pt x="0" y="934"/>
                    </a:lnTo>
                    <a:cubicBezTo>
                      <a:pt x="0" y="934"/>
                      <a:pt x="2835" y="1802"/>
                      <a:pt x="2902" y="1835"/>
                    </a:cubicBezTo>
                    <a:cubicBezTo>
                      <a:pt x="2969" y="1868"/>
                      <a:pt x="3069" y="2269"/>
                      <a:pt x="3202" y="2335"/>
                    </a:cubicBezTo>
                    <a:cubicBezTo>
                      <a:pt x="3209" y="2337"/>
                      <a:pt x="3215" y="2338"/>
                      <a:pt x="3222" y="2338"/>
                    </a:cubicBezTo>
                    <a:cubicBezTo>
                      <a:pt x="3455" y="2338"/>
                      <a:pt x="3799" y="1199"/>
                      <a:pt x="3669" y="1101"/>
                    </a:cubicBezTo>
                    <a:cubicBezTo>
                      <a:pt x="3657" y="1095"/>
                      <a:pt x="3642" y="1092"/>
                      <a:pt x="3626" y="1092"/>
                    </a:cubicBezTo>
                    <a:cubicBezTo>
                      <a:pt x="3468" y="1092"/>
                      <a:pt x="3131" y="1337"/>
                      <a:pt x="3019" y="1337"/>
                    </a:cubicBezTo>
                    <a:cubicBezTo>
                      <a:pt x="3013" y="1337"/>
                      <a:pt x="3007" y="1336"/>
                      <a:pt x="3002" y="1335"/>
                    </a:cubicBezTo>
                    <a:lnTo>
                      <a:pt x="36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4473;p52"/>
              <p:cNvSpPr/>
              <p:nvPr/>
            </p:nvSpPr>
            <p:spPr>
              <a:xfrm>
                <a:off x="2185900" y="3741450"/>
                <a:ext cx="837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002" extrusionOk="0">
                    <a:moveTo>
                      <a:pt x="334" y="1"/>
                    </a:moveTo>
                    <a:lnTo>
                      <a:pt x="334" y="1"/>
                    </a:lnTo>
                    <a:cubicBezTo>
                      <a:pt x="167" y="301"/>
                      <a:pt x="34" y="634"/>
                      <a:pt x="0" y="1001"/>
                    </a:cubicBez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4474;p52"/>
              <p:cNvSpPr/>
              <p:nvPr/>
            </p:nvSpPr>
            <p:spPr>
              <a:xfrm>
                <a:off x="2099175" y="3596325"/>
                <a:ext cx="97500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00" h="2470" extrusionOk="0">
                    <a:moveTo>
                      <a:pt x="3142" y="1"/>
                    </a:moveTo>
                    <a:cubicBezTo>
                      <a:pt x="3140" y="1"/>
                      <a:pt x="3138" y="1"/>
                      <a:pt x="3136" y="1"/>
                    </a:cubicBezTo>
                    <a:cubicBezTo>
                      <a:pt x="3002" y="35"/>
                      <a:pt x="2902" y="602"/>
                      <a:pt x="2836" y="635"/>
                    </a:cubicBezTo>
                    <a:cubicBezTo>
                      <a:pt x="2736" y="635"/>
                      <a:pt x="0" y="1536"/>
                      <a:pt x="0" y="1536"/>
                    </a:cubicBezTo>
                    <a:lnTo>
                      <a:pt x="401" y="2470"/>
                    </a:lnTo>
                    <a:cubicBezTo>
                      <a:pt x="401" y="2470"/>
                      <a:pt x="3036" y="1069"/>
                      <a:pt x="3103" y="1069"/>
                    </a:cubicBezTo>
                    <a:cubicBezTo>
                      <a:pt x="3110" y="1066"/>
                      <a:pt x="3119" y="1065"/>
                      <a:pt x="3130" y="1065"/>
                    </a:cubicBezTo>
                    <a:cubicBezTo>
                      <a:pt x="3243" y="1065"/>
                      <a:pt x="3498" y="1206"/>
                      <a:pt x="3635" y="1206"/>
                    </a:cubicBezTo>
                    <a:cubicBezTo>
                      <a:pt x="3648" y="1206"/>
                      <a:pt x="3659" y="1205"/>
                      <a:pt x="3670" y="1202"/>
                    </a:cubicBezTo>
                    <a:cubicBezTo>
                      <a:pt x="3900" y="1071"/>
                      <a:pt x="3288" y="1"/>
                      <a:pt x="31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4475;p52"/>
              <p:cNvSpPr/>
              <p:nvPr/>
            </p:nvSpPr>
            <p:spPr>
              <a:xfrm>
                <a:off x="2179225" y="3598850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1" y="1"/>
                    </a:moveTo>
                    <a:cubicBezTo>
                      <a:pt x="67" y="367"/>
                      <a:pt x="234" y="668"/>
                      <a:pt x="468" y="96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4476;p52"/>
              <p:cNvSpPr/>
              <p:nvPr/>
            </p:nvSpPr>
            <p:spPr>
              <a:xfrm>
                <a:off x="1887350" y="3562825"/>
                <a:ext cx="256875" cy="251050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42" extrusionOk="0">
                    <a:moveTo>
                      <a:pt x="5150" y="0"/>
                    </a:moveTo>
                    <a:cubicBezTo>
                      <a:pt x="2956" y="0"/>
                      <a:pt x="887" y="1364"/>
                      <a:pt x="267" y="4010"/>
                    </a:cubicBezTo>
                    <a:cubicBezTo>
                      <a:pt x="1" y="5011"/>
                      <a:pt x="67" y="6078"/>
                      <a:pt x="434" y="7046"/>
                    </a:cubicBezTo>
                    <a:cubicBezTo>
                      <a:pt x="1035" y="8547"/>
                      <a:pt x="2402" y="9514"/>
                      <a:pt x="4070" y="9914"/>
                    </a:cubicBezTo>
                    <a:cubicBezTo>
                      <a:pt x="4439" y="10001"/>
                      <a:pt x="4803" y="10042"/>
                      <a:pt x="5160" y="10042"/>
                    </a:cubicBezTo>
                    <a:cubicBezTo>
                      <a:pt x="7419" y="10042"/>
                      <a:pt x="9356" y="8392"/>
                      <a:pt x="9874" y="6145"/>
                    </a:cubicBezTo>
                    <a:cubicBezTo>
                      <a:pt x="10275" y="4344"/>
                      <a:pt x="9774" y="2109"/>
                      <a:pt x="8073" y="908"/>
                    </a:cubicBezTo>
                    <a:cubicBezTo>
                      <a:pt x="7573" y="541"/>
                      <a:pt x="6972" y="274"/>
                      <a:pt x="6372" y="141"/>
                    </a:cubicBezTo>
                    <a:cubicBezTo>
                      <a:pt x="5966" y="47"/>
                      <a:pt x="5556" y="0"/>
                      <a:pt x="51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4477;p52"/>
              <p:cNvSpPr/>
              <p:nvPr/>
            </p:nvSpPr>
            <p:spPr>
              <a:xfrm>
                <a:off x="1898200" y="3585500"/>
                <a:ext cx="246025" cy="2283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9135" extrusionOk="0">
                    <a:moveTo>
                      <a:pt x="7639" y="1"/>
                    </a:moveTo>
                    <a:cubicBezTo>
                      <a:pt x="9107" y="1969"/>
                      <a:pt x="9340" y="5805"/>
                      <a:pt x="6005" y="7406"/>
                    </a:cubicBezTo>
                    <a:cubicBezTo>
                      <a:pt x="5376" y="7699"/>
                      <a:pt x="4750" y="7818"/>
                      <a:pt x="4146" y="7818"/>
                    </a:cubicBezTo>
                    <a:cubicBezTo>
                      <a:pt x="2412" y="7818"/>
                      <a:pt x="866" y="6832"/>
                      <a:pt x="0" y="6139"/>
                    </a:cubicBezTo>
                    <a:lnTo>
                      <a:pt x="0" y="6139"/>
                    </a:lnTo>
                    <a:cubicBezTo>
                      <a:pt x="601" y="7640"/>
                      <a:pt x="1968" y="8607"/>
                      <a:pt x="3636" y="9007"/>
                    </a:cubicBezTo>
                    <a:cubicBezTo>
                      <a:pt x="4005" y="9094"/>
                      <a:pt x="4369" y="9135"/>
                      <a:pt x="4726" y="9135"/>
                    </a:cubicBezTo>
                    <a:cubicBezTo>
                      <a:pt x="6985" y="9135"/>
                      <a:pt x="8922" y="7485"/>
                      <a:pt x="9440" y="5238"/>
                    </a:cubicBezTo>
                    <a:cubicBezTo>
                      <a:pt x="9841" y="3437"/>
                      <a:pt x="9340" y="1202"/>
                      <a:pt x="7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4478;p52"/>
              <p:cNvSpPr/>
              <p:nvPr/>
            </p:nvSpPr>
            <p:spPr>
              <a:xfrm>
                <a:off x="1990750" y="3521850"/>
                <a:ext cx="37550" cy="7620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8" extrusionOk="0">
                    <a:moveTo>
                      <a:pt x="924" y="0"/>
                    </a:moveTo>
                    <a:cubicBezTo>
                      <a:pt x="838" y="0"/>
                      <a:pt x="750" y="4"/>
                      <a:pt x="668" y="12"/>
                    </a:cubicBezTo>
                    <a:cubicBezTo>
                      <a:pt x="334" y="45"/>
                      <a:pt x="1" y="112"/>
                      <a:pt x="1" y="178"/>
                    </a:cubicBezTo>
                    <a:cubicBezTo>
                      <a:pt x="1" y="345"/>
                      <a:pt x="535" y="712"/>
                      <a:pt x="501" y="812"/>
                    </a:cubicBezTo>
                    <a:cubicBezTo>
                      <a:pt x="501" y="879"/>
                      <a:pt x="268" y="2447"/>
                      <a:pt x="201" y="2914"/>
                    </a:cubicBezTo>
                    <a:cubicBezTo>
                      <a:pt x="201" y="2980"/>
                      <a:pt x="201" y="3014"/>
                      <a:pt x="201" y="3047"/>
                    </a:cubicBezTo>
                    <a:lnTo>
                      <a:pt x="1335" y="3047"/>
                    </a:lnTo>
                    <a:cubicBezTo>
                      <a:pt x="1335" y="3047"/>
                      <a:pt x="1102" y="846"/>
                      <a:pt x="1102" y="712"/>
                    </a:cubicBezTo>
                    <a:cubicBezTo>
                      <a:pt x="1102" y="612"/>
                      <a:pt x="1502" y="345"/>
                      <a:pt x="1502" y="178"/>
                    </a:cubicBezTo>
                    <a:cubicBezTo>
                      <a:pt x="1502" y="49"/>
                      <a:pt x="1221" y="0"/>
                      <a:pt x="92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4479;p52"/>
              <p:cNvSpPr/>
              <p:nvPr/>
            </p:nvSpPr>
            <p:spPr>
              <a:xfrm>
                <a:off x="1994925" y="3525475"/>
                <a:ext cx="3087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80" extrusionOk="0">
                    <a:moveTo>
                      <a:pt x="1235" y="0"/>
                    </a:moveTo>
                    <a:lnTo>
                      <a:pt x="1" y="33"/>
                    </a:lnTo>
                    <a:cubicBezTo>
                      <a:pt x="181" y="63"/>
                      <a:pt x="367" y="80"/>
                      <a:pt x="555" y="80"/>
                    </a:cubicBezTo>
                    <a:cubicBezTo>
                      <a:pt x="784" y="80"/>
                      <a:pt x="1015" y="55"/>
                      <a:pt x="12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4480;p52"/>
              <p:cNvSpPr/>
              <p:nvPr/>
            </p:nvSpPr>
            <p:spPr>
              <a:xfrm>
                <a:off x="1990750" y="3522125"/>
                <a:ext cx="1837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3" extrusionOk="0">
                    <a:moveTo>
                      <a:pt x="668" y="1"/>
                    </a:moveTo>
                    <a:lnTo>
                      <a:pt x="668" y="1"/>
                    </a:lnTo>
                    <a:cubicBezTo>
                      <a:pt x="368" y="34"/>
                      <a:pt x="34" y="101"/>
                      <a:pt x="34" y="167"/>
                    </a:cubicBezTo>
                    <a:cubicBezTo>
                      <a:pt x="1" y="334"/>
                      <a:pt x="535" y="701"/>
                      <a:pt x="535" y="768"/>
                    </a:cubicBezTo>
                    <a:cubicBezTo>
                      <a:pt x="535" y="868"/>
                      <a:pt x="268" y="2436"/>
                      <a:pt x="201" y="2903"/>
                    </a:cubicBezTo>
                    <a:cubicBezTo>
                      <a:pt x="234" y="2836"/>
                      <a:pt x="735" y="801"/>
                      <a:pt x="735" y="701"/>
                    </a:cubicBezTo>
                    <a:cubicBezTo>
                      <a:pt x="735" y="568"/>
                      <a:pt x="468" y="401"/>
                      <a:pt x="368" y="301"/>
                    </a:cubicBezTo>
                    <a:cubicBezTo>
                      <a:pt x="334" y="268"/>
                      <a:pt x="334" y="201"/>
                      <a:pt x="334" y="167"/>
                    </a:cubicBezTo>
                    <a:cubicBezTo>
                      <a:pt x="368" y="167"/>
                      <a:pt x="368" y="134"/>
                      <a:pt x="368" y="134"/>
                    </a:cubicBezTo>
                    <a:cubicBezTo>
                      <a:pt x="468" y="67"/>
                      <a:pt x="568" y="34"/>
                      <a:pt x="6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4481;p52"/>
              <p:cNvSpPr/>
              <p:nvPr/>
            </p:nvSpPr>
            <p:spPr>
              <a:xfrm>
                <a:off x="1879850" y="3559825"/>
                <a:ext cx="75900" cy="74075"/>
              </a:xfrm>
              <a:custGeom>
                <a:avLst/>
                <a:gdLst/>
                <a:ahLst/>
                <a:cxnLst/>
                <a:rect l="l" t="t" r="r" b="b"/>
                <a:pathLst>
                  <a:path w="3036" h="2963" extrusionOk="0">
                    <a:moveTo>
                      <a:pt x="1067" y="1"/>
                    </a:moveTo>
                    <a:cubicBezTo>
                      <a:pt x="994" y="1"/>
                      <a:pt x="890" y="63"/>
                      <a:pt x="768" y="161"/>
                    </a:cubicBezTo>
                    <a:cubicBezTo>
                      <a:pt x="434" y="394"/>
                      <a:pt x="0" y="928"/>
                      <a:pt x="100" y="1061"/>
                    </a:cubicBezTo>
                    <a:cubicBezTo>
                      <a:pt x="137" y="1110"/>
                      <a:pt x="247" y="1123"/>
                      <a:pt x="374" y="1123"/>
                    </a:cubicBezTo>
                    <a:cubicBezTo>
                      <a:pt x="513" y="1123"/>
                      <a:pt x="673" y="1108"/>
                      <a:pt x="781" y="1108"/>
                    </a:cubicBezTo>
                    <a:cubicBezTo>
                      <a:pt x="842" y="1108"/>
                      <a:pt x="886" y="1113"/>
                      <a:pt x="901" y="1128"/>
                    </a:cubicBezTo>
                    <a:cubicBezTo>
                      <a:pt x="968" y="1228"/>
                      <a:pt x="2002" y="2629"/>
                      <a:pt x="2202" y="2929"/>
                    </a:cubicBezTo>
                    <a:lnTo>
                      <a:pt x="2235" y="2963"/>
                    </a:lnTo>
                    <a:lnTo>
                      <a:pt x="3036" y="2162"/>
                    </a:lnTo>
                    <a:cubicBezTo>
                      <a:pt x="3036" y="2162"/>
                      <a:pt x="1268" y="728"/>
                      <a:pt x="1201" y="661"/>
                    </a:cubicBezTo>
                    <a:cubicBezTo>
                      <a:pt x="1168" y="594"/>
                      <a:pt x="1201" y="94"/>
                      <a:pt x="1135" y="27"/>
                    </a:cubicBezTo>
                    <a:cubicBezTo>
                      <a:pt x="1117" y="9"/>
                      <a:pt x="1094" y="1"/>
                      <a:pt x="10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4482;p52"/>
              <p:cNvSpPr/>
              <p:nvPr/>
            </p:nvSpPr>
            <p:spPr>
              <a:xfrm>
                <a:off x="1884025" y="3561325"/>
                <a:ext cx="20875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68" extrusionOk="0">
                    <a:moveTo>
                      <a:pt x="834" y="0"/>
                    </a:moveTo>
                    <a:lnTo>
                      <a:pt x="0" y="868"/>
                    </a:lnTo>
                    <a:cubicBezTo>
                      <a:pt x="367" y="634"/>
                      <a:pt x="634" y="334"/>
                      <a:pt x="8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4483;p52"/>
              <p:cNvSpPr/>
              <p:nvPr/>
            </p:nvSpPr>
            <p:spPr>
              <a:xfrm>
                <a:off x="1879850" y="3563825"/>
                <a:ext cx="5505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2202" h="2736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434" y="234"/>
                      <a:pt x="0" y="768"/>
                      <a:pt x="100" y="901"/>
                    </a:cubicBezTo>
                    <a:cubicBezTo>
                      <a:pt x="132" y="944"/>
                      <a:pt x="218" y="956"/>
                      <a:pt x="322" y="956"/>
                    </a:cubicBezTo>
                    <a:cubicBezTo>
                      <a:pt x="461" y="956"/>
                      <a:pt x="633" y="934"/>
                      <a:pt x="755" y="934"/>
                    </a:cubicBezTo>
                    <a:cubicBezTo>
                      <a:pt x="829" y="934"/>
                      <a:pt x="884" y="942"/>
                      <a:pt x="901" y="968"/>
                    </a:cubicBezTo>
                    <a:cubicBezTo>
                      <a:pt x="934" y="1035"/>
                      <a:pt x="2002" y="2469"/>
                      <a:pt x="2202" y="2736"/>
                    </a:cubicBezTo>
                    <a:cubicBezTo>
                      <a:pt x="2135" y="2602"/>
                      <a:pt x="1135" y="768"/>
                      <a:pt x="1001" y="701"/>
                    </a:cubicBezTo>
                    <a:cubicBezTo>
                      <a:pt x="964" y="683"/>
                      <a:pt x="917" y="677"/>
                      <a:pt x="866" y="677"/>
                    </a:cubicBezTo>
                    <a:cubicBezTo>
                      <a:pt x="782" y="677"/>
                      <a:pt x="686" y="692"/>
                      <a:pt x="603" y="692"/>
                    </a:cubicBezTo>
                    <a:cubicBezTo>
                      <a:pt x="551" y="692"/>
                      <a:pt x="504" y="686"/>
                      <a:pt x="467" y="668"/>
                    </a:cubicBezTo>
                    <a:cubicBezTo>
                      <a:pt x="434" y="668"/>
                      <a:pt x="434" y="634"/>
                      <a:pt x="434" y="601"/>
                    </a:cubicBezTo>
                    <a:cubicBezTo>
                      <a:pt x="434" y="534"/>
                      <a:pt x="434" y="501"/>
                      <a:pt x="467" y="468"/>
                    </a:cubicBezTo>
                    <a:cubicBezTo>
                      <a:pt x="534" y="301"/>
                      <a:pt x="634" y="134"/>
                      <a:pt x="7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4484;p52"/>
              <p:cNvSpPr/>
              <p:nvPr/>
            </p:nvSpPr>
            <p:spPr>
              <a:xfrm>
                <a:off x="1840650" y="3668900"/>
                <a:ext cx="775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470" extrusionOk="0">
                    <a:moveTo>
                      <a:pt x="201" y="1"/>
                    </a:moveTo>
                    <a:cubicBezTo>
                      <a:pt x="1" y="201"/>
                      <a:pt x="101" y="1435"/>
                      <a:pt x="267" y="1468"/>
                    </a:cubicBezTo>
                    <a:cubicBezTo>
                      <a:pt x="272" y="1469"/>
                      <a:pt x="278" y="1470"/>
                      <a:pt x="283" y="1470"/>
                    </a:cubicBezTo>
                    <a:cubicBezTo>
                      <a:pt x="454" y="1470"/>
                      <a:pt x="771" y="968"/>
                      <a:pt x="868" y="968"/>
                    </a:cubicBezTo>
                    <a:lnTo>
                      <a:pt x="3103" y="1302"/>
                    </a:lnTo>
                    <a:lnTo>
                      <a:pt x="3103" y="167"/>
                    </a:lnTo>
                    <a:cubicBezTo>
                      <a:pt x="3103" y="167"/>
                      <a:pt x="1156" y="371"/>
                      <a:pt x="815" y="371"/>
                    </a:cubicBezTo>
                    <a:cubicBezTo>
                      <a:pt x="791" y="371"/>
                      <a:pt x="774" y="370"/>
                      <a:pt x="768" y="368"/>
                    </a:cubicBezTo>
                    <a:cubicBezTo>
                      <a:pt x="668" y="368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4485;p52"/>
              <p:cNvSpPr/>
              <p:nvPr/>
            </p:nvSpPr>
            <p:spPr>
              <a:xfrm>
                <a:off x="1845650" y="3671400"/>
                <a:ext cx="337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235" extrusionOk="0">
                    <a:moveTo>
                      <a:pt x="1" y="1"/>
                    </a:moveTo>
                    <a:lnTo>
                      <a:pt x="67" y="1235"/>
                    </a:lnTo>
                    <a:cubicBezTo>
                      <a:pt x="134" y="801"/>
                      <a:pt x="101" y="4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4486;p52"/>
              <p:cNvSpPr/>
              <p:nvPr/>
            </p:nvSpPr>
            <p:spPr>
              <a:xfrm>
                <a:off x="1839825" y="3668900"/>
                <a:ext cx="7840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1470" extrusionOk="0">
                    <a:moveTo>
                      <a:pt x="234" y="1"/>
                    </a:moveTo>
                    <a:lnTo>
                      <a:pt x="234" y="1"/>
                    </a:lnTo>
                    <a:cubicBezTo>
                      <a:pt x="0" y="201"/>
                      <a:pt x="134" y="1435"/>
                      <a:pt x="267" y="1468"/>
                    </a:cubicBezTo>
                    <a:cubicBezTo>
                      <a:pt x="272" y="1469"/>
                      <a:pt x="277" y="1470"/>
                      <a:pt x="283" y="1470"/>
                    </a:cubicBezTo>
                    <a:cubicBezTo>
                      <a:pt x="454" y="1470"/>
                      <a:pt x="771" y="968"/>
                      <a:pt x="901" y="968"/>
                    </a:cubicBezTo>
                    <a:lnTo>
                      <a:pt x="3136" y="1302"/>
                    </a:lnTo>
                    <a:cubicBezTo>
                      <a:pt x="3036" y="1268"/>
                      <a:pt x="1101" y="801"/>
                      <a:pt x="901" y="768"/>
                    </a:cubicBezTo>
                    <a:cubicBezTo>
                      <a:pt x="734" y="768"/>
                      <a:pt x="534" y="1035"/>
                      <a:pt x="401" y="1068"/>
                    </a:cubicBezTo>
                    <a:cubicBezTo>
                      <a:pt x="367" y="1068"/>
                      <a:pt x="334" y="1035"/>
                      <a:pt x="300" y="1001"/>
                    </a:cubicBezTo>
                    <a:cubicBezTo>
                      <a:pt x="267" y="968"/>
                      <a:pt x="267" y="935"/>
                      <a:pt x="234" y="901"/>
                    </a:cubicBezTo>
                    <a:cubicBezTo>
                      <a:pt x="100" y="634"/>
                      <a:pt x="100" y="30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4487;p52"/>
              <p:cNvSpPr/>
              <p:nvPr/>
            </p:nvSpPr>
            <p:spPr>
              <a:xfrm>
                <a:off x="1875850" y="3740625"/>
                <a:ext cx="78250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973" extrusionOk="0">
                    <a:moveTo>
                      <a:pt x="2329" y="0"/>
                    </a:moveTo>
                    <a:lnTo>
                      <a:pt x="1895" y="567"/>
                    </a:lnTo>
                    <a:cubicBezTo>
                      <a:pt x="1495" y="1068"/>
                      <a:pt x="894" y="1768"/>
                      <a:pt x="828" y="1835"/>
                    </a:cubicBezTo>
                    <a:cubicBezTo>
                      <a:pt x="805" y="1857"/>
                      <a:pt x="742" y="1861"/>
                      <a:pt x="663" y="1861"/>
                    </a:cubicBezTo>
                    <a:cubicBezTo>
                      <a:pt x="624" y="1861"/>
                      <a:pt x="580" y="1860"/>
                      <a:pt x="536" y="1860"/>
                    </a:cubicBezTo>
                    <a:cubicBezTo>
                      <a:pt x="402" y="1860"/>
                      <a:pt x="260" y="1868"/>
                      <a:pt x="194" y="1935"/>
                    </a:cubicBezTo>
                    <a:cubicBezTo>
                      <a:pt x="1" y="2128"/>
                      <a:pt x="1018" y="2973"/>
                      <a:pt x="1210" y="2973"/>
                    </a:cubicBezTo>
                    <a:cubicBezTo>
                      <a:pt x="1217" y="2973"/>
                      <a:pt x="1223" y="2971"/>
                      <a:pt x="1228" y="2969"/>
                    </a:cubicBezTo>
                    <a:cubicBezTo>
                      <a:pt x="1295" y="2902"/>
                      <a:pt x="1295" y="2836"/>
                      <a:pt x="1295" y="2802"/>
                    </a:cubicBezTo>
                    <a:cubicBezTo>
                      <a:pt x="1295" y="2602"/>
                      <a:pt x="1228" y="2235"/>
                      <a:pt x="1295" y="2169"/>
                    </a:cubicBezTo>
                    <a:lnTo>
                      <a:pt x="3129" y="834"/>
                    </a:lnTo>
                    <a:lnTo>
                      <a:pt x="232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4488;p52"/>
              <p:cNvSpPr/>
              <p:nvPr/>
            </p:nvSpPr>
            <p:spPr>
              <a:xfrm>
                <a:off x="1881525" y="3791500"/>
                <a:ext cx="217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834" extrusionOk="0">
                    <a:moveTo>
                      <a:pt x="0" y="0"/>
                    </a:moveTo>
                    <a:lnTo>
                      <a:pt x="867" y="834"/>
                    </a:lnTo>
                    <a:cubicBezTo>
                      <a:pt x="634" y="500"/>
                      <a:pt x="334" y="234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4489;p52"/>
              <p:cNvSpPr/>
              <p:nvPr/>
            </p:nvSpPr>
            <p:spPr>
              <a:xfrm>
                <a:off x="1875050" y="3754800"/>
                <a:ext cx="47350" cy="6015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2406" extrusionOk="0">
                    <a:moveTo>
                      <a:pt x="1894" y="0"/>
                    </a:moveTo>
                    <a:cubicBezTo>
                      <a:pt x="1493" y="501"/>
                      <a:pt x="926" y="1201"/>
                      <a:pt x="860" y="1268"/>
                    </a:cubicBezTo>
                    <a:cubicBezTo>
                      <a:pt x="837" y="1290"/>
                      <a:pt x="771" y="1294"/>
                      <a:pt x="688" y="1294"/>
                    </a:cubicBezTo>
                    <a:cubicBezTo>
                      <a:pt x="646" y="1294"/>
                      <a:pt x="601" y="1293"/>
                      <a:pt x="555" y="1293"/>
                    </a:cubicBezTo>
                    <a:cubicBezTo>
                      <a:pt x="418" y="1293"/>
                      <a:pt x="276" y="1301"/>
                      <a:pt x="226" y="1368"/>
                    </a:cubicBezTo>
                    <a:cubicBezTo>
                      <a:pt x="1" y="1561"/>
                      <a:pt x="1047" y="2406"/>
                      <a:pt x="1242" y="2406"/>
                    </a:cubicBezTo>
                    <a:cubicBezTo>
                      <a:pt x="1249" y="2406"/>
                      <a:pt x="1255" y="2404"/>
                      <a:pt x="1260" y="2402"/>
                    </a:cubicBezTo>
                    <a:cubicBezTo>
                      <a:pt x="1293" y="2335"/>
                      <a:pt x="1327" y="2269"/>
                      <a:pt x="1293" y="2235"/>
                    </a:cubicBezTo>
                    <a:lnTo>
                      <a:pt x="1293" y="2235"/>
                    </a:lnTo>
                    <a:cubicBezTo>
                      <a:pt x="1293" y="2269"/>
                      <a:pt x="1260" y="2302"/>
                      <a:pt x="1260" y="2335"/>
                    </a:cubicBezTo>
                    <a:cubicBezTo>
                      <a:pt x="1226" y="2335"/>
                      <a:pt x="1160" y="2335"/>
                      <a:pt x="1126" y="2302"/>
                    </a:cubicBezTo>
                    <a:lnTo>
                      <a:pt x="1093" y="2269"/>
                    </a:lnTo>
                    <a:cubicBezTo>
                      <a:pt x="960" y="2169"/>
                      <a:pt x="893" y="2102"/>
                      <a:pt x="793" y="2002"/>
                    </a:cubicBezTo>
                    <a:cubicBezTo>
                      <a:pt x="726" y="1902"/>
                      <a:pt x="659" y="1802"/>
                      <a:pt x="593" y="1702"/>
                    </a:cubicBezTo>
                    <a:cubicBezTo>
                      <a:pt x="559" y="1668"/>
                      <a:pt x="559" y="1635"/>
                      <a:pt x="559" y="1635"/>
                    </a:cubicBezTo>
                    <a:cubicBezTo>
                      <a:pt x="593" y="1468"/>
                      <a:pt x="893" y="1468"/>
                      <a:pt x="993" y="1435"/>
                    </a:cubicBezTo>
                    <a:cubicBezTo>
                      <a:pt x="1327" y="968"/>
                      <a:pt x="1627" y="501"/>
                      <a:pt x="18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4490;p52"/>
              <p:cNvSpPr/>
              <p:nvPr/>
            </p:nvSpPr>
            <p:spPr>
              <a:xfrm>
                <a:off x="1988250" y="3778150"/>
                <a:ext cx="38400" cy="7615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046" extrusionOk="0">
                    <a:moveTo>
                      <a:pt x="201" y="0"/>
                    </a:moveTo>
                    <a:cubicBezTo>
                      <a:pt x="201" y="0"/>
                      <a:pt x="201" y="234"/>
                      <a:pt x="234" y="501"/>
                    </a:cubicBezTo>
                    <a:cubicBezTo>
                      <a:pt x="301" y="1168"/>
                      <a:pt x="401" y="2269"/>
                      <a:pt x="401" y="2369"/>
                    </a:cubicBezTo>
                    <a:cubicBezTo>
                      <a:pt x="401" y="2469"/>
                      <a:pt x="1" y="2636"/>
                      <a:pt x="1" y="2869"/>
                    </a:cubicBezTo>
                    <a:cubicBezTo>
                      <a:pt x="1" y="2998"/>
                      <a:pt x="255" y="3045"/>
                      <a:pt x="555" y="3045"/>
                    </a:cubicBezTo>
                    <a:cubicBezTo>
                      <a:pt x="799" y="3045"/>
                      <a:pt x="1074" y="3014"/>
                      <a:pt x="1268" y="2969"/>
                    </a:cubicBezTo>
                    <a:cubicBezTo>
                      <a:pt x="1402" y="2936"/>
                      <a:pt x="1502" y="2902"/>
                      <a:pt x="1502" y="2869"/>
                    </a:cubicBezTo>
                    <a:cubicBezTo>
                      <a:pt x="1535" y="2702"/>
                      <a:pt x="968" y="2369"/>
                      <a:pt x="1002" y="2269"/>
                    </a:cubicBezTo>
                    <a:lnTo>
                      <a:pt x="133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4491;p52"/>
              <p:cNvSpPr/>
              <p:nvPr/>
            </p:nvSpPr>
            <p:spPr>
              <a:xfrm>
                <a:off x="1991600" y="3849200"/>
                <a:ext cx="308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94" extrusionOk="0">
                    <a:moveTo>
                      <a:pt x="719" y="0"/>
                    </a:moveTo>
                    <a:cubicBezTo>
                      <a:pt x="477" y="0"/>
                      <a:pt x="233" y="36"/>
                      <a:pt x="0" y="94"/>
                    </a:cubicBezTo>
                    <a:lnTo>
                      <a:pt x="1234" y="60"/>
                    </a:lnTo>
                    <a:cubicBezTo>
                      <a:pt x="1067" y="19"/>
                      <a:pt x="893" y="0"/>
                      <a:pt x="71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4492;p52"/>
              <p:cNvSpPr/>
              <p:nvPr/>
            </p:nvSpPr>
            <p:spPr>
              <a:xfrm>
                <a:off x="1988250" y="3790650"/>
                <a:ext cx="31725" cy="63650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2546" extrusionOk="0">
                    <a:moveTo>
                      <a:pt x="234" y="1"/>
                    </a:moveTo>
                    <a:lnTo>
                      <a:pt x="234" y="1"/>
                    </a:lnTo>
                    <a:cubicBezTo>
                      <a:pt x="301" y="668"/>
                      <a:pt x="401" y="1769"/>
                      <a:pt x="401" y="1869"/>
                    </a:cubicBezTo>
                    <a:cubicBezTo>
                      <a:pt x="401" y="1969"/>
                      <a:pt x="1" y="2136"/>
                      <a:pt x="1" y="2369"/>
                    </a:cubicBezTo>
                    <a:cubicBezTo>
                      <a:pt x="1" y="2498"/>
                      <a:pt x="255" y="2545"/>
                      <a:pt x="555" y="2545"/>
                    </a:cubicBezTo>
                    <a:cubicBezTo>
                      <a:pt x="799" y="2545"/>
                      <a:pt x="1074" y="2514"/>
                      <a:pt x="1268" y="2469"/>
                    </a:cubicBezTo>
                    <a:cubicBezTo>
                      <a:pt x="1035" y="2469"/>
                      <a:pt x="801" y="2469"/>
                      <a:pt x="535" y="2402"/>
                    </a:cubicBezTo>
                    <a:cubicBezTo>
                      <a:pt x="501" y="2402"/>
                      <a:pt x="434" y="2402"/>
                      <a:pt x="368" y="2369"/>
                    </a:cubicBezTo>
                    <a:cubicBezTo>
                      <a:pt x="368" y="2369"/>
                      <a:pt x="368" y="2336"/>
                      <a:pt x="368" y="2336"/>
                    </a:cubicBezTo>
                    <a:cubicBezTo>
                      <a:pt x="268" y="2236"/>
                      <a:pt x="568" y="1902"/>
                      <a:pt x="568" y="1869"/>
                    </a:cubicBezTo>
                    <a:cubicBezTo>
                      <a:pt x="601" y="1802"/>
                      <a:pt x="368" y="60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4493;p52"/>
              <p:cNvSpPr/>
              <p:nvPr/>
            </p:nvSpPr>
            <p:spPr>
              <a:xfrm>
                <a:off x="2061650" y="3742300"/>
                <a:ext cx="74250" cy="74825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993" extrusionOk="0">
                    <a:moveTo>
                      <a:pt x="801" y="0"/>
                    </a:moveTo>
                    <a:lnTo>
                      <a:pt x="0" y="834"/>
                    </a:lnTo>
                    <a:lnTo>
                      <a:pt x="100" y="901"/>
                    </a:lnTo>
                    <a:cubicBezTo>
                      <a:pt x="467" y="1201"/>
                      <a:pt x="1735" y="2268"/>
                      <a:pt x="1802" y="2335"/>
                    </a:cubicBezTo>
                    <a:cubicBezTo>
                      <a:pt x="1868" y="2402"/>
                      <a:pt x="1802" y="2835"/>
                      <a:pt x="1902" y="2969"/>
                    </a:cubicBezTo>
                    <a:cubicBezTo>
                      <a:pt x="1918" y="2985"/>
                      <a:pt x="1939" y="2992"/>
                      <a:pt x="1964" y="2992"/>
                    </a:cubicBezTo>
                    <a:cubicBezTo>
                      <a:pt x="2097" y="2992"/>
                      <a:pt x="2345" y="2787"/>
                      <a:pt x="2569" y="2535"/>
                    </a:cubicBezTo>
                    <a:cubicBezTo>
                      <a:pt x="2802" y="2268"/>
                      <a:pt x="2969" y="2001"/>
                      <a:pt x="2936" y="1935"/>
                    </a:cubicBezTo>
                    <a:cubicBezTo>
                      <a:pt x="2896" y="1881"/>
                      <a:pt x="2776" y="1871"/>
                      <a:pt x="2639" y="1871"/>
                    </a:cubicBezTo>
                    <a:cubicBezTo>
                      <a:pt x="2549" y="1871"/>
                      <a:pt x="2451" y="1875"/>
                      <a:pt x="2365" y="1875"/>
                    </a:cubicBezTo>
                    <a:cubicBezTo>
                      <a:pt x="2257" y="1875"/>
                      <a:pt x="2168" y="1868"/>
                      <a:pt x="2135" y="1835"/>
                    </a:cubicBezTo>
                    <a:cubicBezTo>
                      <a:pt x="2068" y="1768"/>
                      <a:pt x="801" y="0"/>
                      <a:pt x="8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4494;p52"/>
              <p:cNvSpPr/>
              <p:nvPr/>
            </p:nvSpPr>
            <p:spPr>
              <a:xfrm>
                <a:off x="2112525" y="3793150"/>
                <a:ext cx="208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902" extrusionOk="0">
                    <a:moveTo>
                      <a:pt x="834" y="1"/>
                    </a:moveTo>
                    <a:lnTo>
                      <a:pt x="834" y="1"/>
                    </a:lnTo>
                    <a:cubicBezTo>
                      <a:pt x="467" y="234"/>
                      <a:pt x="200" y="535"/>
                      <a:pt x="0" y="901"/>
                    </a:cubicBezTo>
                    <a:lnTo>
                      <a:pt x="8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4495;p52"/>
              <p:cNvSpPr/>
              <p:nvPr/>
            </p:nvSpPr>
            <p:spPr>
              <a:xfrm>
                <a:off x="2064150" y="3764800"/>
                <a:ext cx="61725" cy="52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0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7" y="301"/>
                      <a:pt x="1635" y="1368"/>
                      <a:pt x="1702" y="1435"/>
                    </a:cubicBezTo>
                    <a:cubicBezTo>
                      <a:pt x="1768" y="1502"/>
                      <a:pt x="1702" y="1935"/>
                      <a:pt x="1802" y="2069"/>
                    </a:cubicBezTo>
                    <a:cubicBezTo>
                      <a:pt x="1818" y="2085"/>
                      <a:pt x="1839" y="2092"/>
                      <a:pt x="1864" y="2092"/>
                    </a:cubicBezTo>
                    <a:cubicBezTo>
                      <a:pt x="1997" y="2092"/>
                      <a:pt x="2245" y="1887"/>
                      <a:pt x="2469" y="1635"/>
                    </a:cubicBezTo>
                    <a:lnTo>
                      <a:pt x="2469" y="1635"/>
                    </a:lnTo>
                    <a:cubicBezTo>
                      <a:pt x="2335" y="1735"/>
                      <a:pt x="2235" y="1802"/>
                      <a:pt x="2102" y="1835"/>
                    </a:cubicBezTo>
                    <a:lnTo>
                      <a:pt x="2035" y="1835"/>
                    </a:lnTo>
                    <a:cubicBezTo>
                      <a:pt x="1902" y="1835"/>
                      <a:pt x="1902" y="1435"/>
                      <a:pt x="1902" y="1335"/>
                    </a:cubicBezTo>
                    <a:cubicBezTo>
                      <a:pt x="1301" y="835"/>
                      <a:pt x="667" y="401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4496;p52"/>
              <p:cNvSpPr/>
              <p:nvPr/>
            </p:nvSpPr>
            <p:spPr>
              <a:xfrm>
                <a:off x="2098325" y="3671375"/>
                <a:ext cx="7925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470" extrusionOk="0">
                    <a:moveTo>
                      <a:pt x="2854" y="0"/>
                    </a:moveTo>
                    <a:cubicBezTo>
                      <a:pt x="2683" y="0"/>
                      <a:pt x="2366" y="502"/>
                      <a:pt x="2269" y="502"/>
                    </a:cubicBezTo>
                    <a:lnTo>
                      <a:pt x="468" y="235"/>
                    </a:lnTo>
                    <a:lnTo>
                      <a:pt x="1" y="168"/>
                    </a:lnTo>
                    <a:lnTo>
                      <a:pt x="1" y="1303"/>
                    </a:lnTo>
                    <a:cubicBezTo>
                      <a:pt x="1" y="1303"/>
                      <a:pt x="2203" y="1069"/>
                      <a:pt x="2369" y="1069"/>
                    </a:cubicBezTo>
                    <a:cubicBezTo>
                      <a:pt x="2403" y="1069"/>
                      <a:pt x="2469" y="1169"/>
                      <a:pt x="2569" y="1269"/>
                    </a:cubicBezTo>
                    <a:cubicBezTo>
                      <a:pt x="2670" y="1369"/>
                      <a:pt x="2770" y="1469"/>
                      <a:pt x="2870" y="1469"/>
                    </a:cubicBezTo>
                    <a:cubicBezTo>
                      <a:pt x="3170" y="1469"/>
                      <a:pt x="3003" y="35"/>
                      <a:pt x="2870" y="2"/>
                    </a:cubicBezTo>
                    <a:cubicBezTo>
                      <a:pt x="2865" y="1"/>
                      <a:pt x="2859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4497;p52"/>
              <p:cNvSpPr/>
              <p:nvPr/>
            </p:nvSpPr>
            <p:spPr>
              <a:xfrm>
                <a:off x="2169225" y="3674750"/>
                <a:ext cx="2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201" extrusionOk="0">
                    <a:moveTo>
                      <a:pt x="67" y="0"/>
                    </a:moveTo>
                    <a:cubicBezTo>
                      <a:pt x="0" y="400"/>
                      <a:pt x="0" y="801"/>
                      <a:pt x="100" y="1201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4498;p52"/>
              <p:cNvSpPr/>
              <p:nvPr/>
            </p:nvSpPr>
            <p:spPr>
              <a:xfrm>
                <a:off x="2110850" y="3671375"/>
                <a:ext cx="6672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1470" extrusionOk="0">
                    <a:moveTo>
                      <a:pt x="2386" y="0"/>
                    </a:moveTo>
                    <a:cubicBezTo>
                      <a:pt x="2215" y="0"/>
                      <a:pt x="1898" y="502"/>
                      <a:pt x="1768" y="502"/>
                    </a:cubicBezTo>
                    <a:lnTo>
                      <a:pt x="0" y="202"/>
                    </a:lnTo>
                    <a:lnTo>
                      <a:pt x="0" y="202"/>
                    </a:lnTo>
                    <a:cubicBezTo>
                      <a:pt x="534" y="369"/>
                      <a:pt x="1535" y="635"/>
                      <a:pt x="1702" y="669"/>
                    </a:cubicBezTo>
                    <a:cubicBezTo>
                      <a:pt x="1712" y="671"/>
                      <a:pt x="1723" y="671"/>
                      <a:pt x="1734" y="671"/>
                    </a:cubicBezTo>
                    <a:cubicBezTo>
                      <a:pt x="1929" y="671"/>
                      <a:pt x="2176" y="402"/>
                      <a:pt x="2302" y="402"/>
                    </a:cubicBezTo>
                    <a:cubicBezTo>
                      <a:pt x="2335" y="402"/>
                      <a:pt x="2369" y="402"/>
                      <a:pt x="2369" y="435"/>
                    </a:cubicBezTo>
                    <a:cubicBezTo>
                      <a:pt x="2402" y="502"/>
                      <a:pt x="2402" y="569"/>
                      <a:pt x="2435" y="602"/>
                    </a:cubicBezTo>
                    <a:cubicBezTo>
                      <a:pt x="2469" y="802"/>
                      <a:pt x="2469" y="969"/>
                      <a:pt x="2435" y="1169"/>
                    </a:cubicBezTo>
                    <a:cubicBezTo>
                      <a:pt x="2402" y="1169"/>
                      <a:pt x="2402" y="1203"/>
                      <a:pt x="2402" y="1236"/>
                    </a:cubicBezTo>
                    <a:cubicBezTo>
                      <a:pt x="2369" y="1236"/>
                      <a:pt x="2369" y="1269"/>
                      <a:pt x="2335" y="1269"/>
                    </a:cubicBezTo>
                    <a:lnTo>
                      <a:pt x="2068" y="1269"/>
                    </a:lnTo>
                    <a:cubicBezTo>
                      <a:pt x="2169" y="1369"/>
                      <a:pt x="2269" y="1469"/>
                      <a:pt x="2369" y="1469"/>
                    </a:cubicBezTo>
                    <a:cubicBezTo>
                      <a:pt x="2669" y="1469"/>
                      <a:pt x="2535" y="2"/>
                      <a:pt x="2402" y="2"/>
                    </a:cubicBezTo>
                    <a:cubicBezTo>
                      <a:pt x="2397" y="1"/>
                      <a:pt x="2392" y="0"/>
                      <a:pt x="2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4499;p52"/>
              <p:cNvSpPr/>
              <p:nvPr/>
            </p:nvSpPr>
            <p:spPr>
              <a:xfrm>
                <a:off x="2063300" y="3562075"/>
                <a:ext cx="75925" cy="7350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940" extrusionOk="0">
                    <a:moveTo>
                      <a:pt x="1921" y="0"/>
                    </a:moveTo>
                    <a:cubicBezTo>
                      <a:pt x="1914" y="0"/>
                      <a:pt x="1907" y="1"/>
                      <a:pt x="1902" y="4"/>
                    </a:cubicBezTo>
                    <a:cubicBezTo>
                      <a:pt x="1769" y="104"/>
                      <a:pt x="1936" y="738"/>
                      <a:pt x="1836" y="804"/>
                    </a:cubicBezTo>
                    <a:lnTo>
                      <a:pt x="168" y="2005"/>
                    </a:lnTo>
                    <a:lnTo>
                      <a:pt x="1" y="2139"/>
                    </a:lnTo>
                    <a:lnTo>
                      <a:pt x="802" y="2939"/>
                    </a:lnTo>
                    <a:cubicBezTo>
                      <a:pt x="802" y="2939"/>
                      <a:pt x="2236" y="1171"/>
                      <a:pt x="2303" y="1138"/>
                    </a:cubicBezTo>
                    <a:cubicBezTo>
                      <a:pt x="2325" y="1116"/>
                      <a:pt x="2392" y="1112"/>
                      <a:pt x="2474" y="1112"/>
                    </a:cubicBezTo>
                    <a:cubicBezTo>
                      <a:pt x="2516" y="1112"/>
                      <a:pt x="2561" y="1113"/>
                      <a:pt x="2607" y="1113"/>
                    </a:cubicBezTo>
                    <a:cubicBezTo>
                      <a:pt x="2745" y="1113"/>
                      <a:pt x="2886" y="1105"/>
                      <a:pt x="2936" y="1038"/>
                    </a:cubicBezTo>
                    <a:cubicBezTo>
                      <a:pt x="3036" y="938"/>
                      <a:pt x="2836" y="671"/>
                      <a:pt x="2569" y="437"/>
                    </a:cubicBezTo>
                    <a:cubicBezTo>
                      <a:pt x="2322" y="190"/>
                      <a:pt x="2018" y="0"/>
                      <a:pt x="192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4500;p52"/>
              <p:cNvSpPr/>
              <p:nvPr/>
            </p:nvSpPr>
            <p:spPr>
              <a:xfrm>
                <a:off x="2113350" y="3563825"/>
                <a:ext cx="22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4" y="334"/>
                      <a:pt x="534" y="634"/>
                      <a:pt x="901" y="83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4501;p52"/>
              <p:cNvSpPr/>
              <p:nvPr/>
            </p:nvSpPr>
            <p:spPr>
              <a:xfrm>
                <a:off x="2067475" y="3561875"/>
                <a:ext cx="60075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014" extrusionOk="0">
                    <a:moveTo>
                      <a:pt x="1792" y="0"/>
                    </a:moveTo>
                    <a:cubicBezTo>
                      <a:pt x="1781" y="0"/>
                      <a:pt x="1773" y="4"/>
                      <a:pt x="1769" y="12"/>
                    </a:cubicBezTo>
                    <a:cubicBezTo>
                      <a:pt x="1635" y="112"/>
                      <a:pt x="1769" y="712"/>
                      <a:pt x="1669" y="779"/>
                    </a:cubicBezTo>
                    <a:lnTo>
                      <a:pt x="1" y="2013"/>
                    </a:lnTo>
                    <a:cubicBezTo>
                      <a:pt x="67" y="1980"/>
                      <a:pt x="1802" y="1046"/>
                      <a:pt x="1902" y="946"/>
                    </a:cubicBezTo>
                    <a:cubicBezTo>
                      <a:pt x="1969" y="846"/>
                      <a:pt x="1869" y="546"/>
                      <a:pt x="1902" y="379"/>
                    </a:cubicBezTo>
                    <a:cubicBezTo>
                      <a:pt x="1902" y="312"/>
                      <a:pt x="1935" y="312"/>
                      <a:pt x="2002" y="312"/>
                    </a:cubicBezTo>
                    <a:cubicBezTo>
                      <a:pt x="2019" y="295"/>
                      <a:pt x="2036" y="287"/>
                      <a:pt x="2048" y="287"/>
                    </a:cubicBezTo>
                    <a:cubicBezTo>
                      <a:pt x="2061" y="287"/>
                      <a:pt x="2069" y="295"/>
                      <a:pt x="2069" y="312"/>
                    </a:cubicBezTo>
                    <a:cubicBezTo>
                      <a:pt x="2202" y="312"/>
                      <a:pt x="2302" y="379"/>
                      <a:pt x="2402" y="445"/>
                    </a:cubicBezTo>
                    <a:cubicBezTo>
                      <a:pt x="2167" y="210"/>
                      <a:pt x="1879" y="0"/>
                      <a:pt x="17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4502;p52"/>
              <p:cNvSpPr/>
              <p:nvPr/>
            </p:nvSpPr>
            <p:spPr>
              <a:xfrm>
                <a:off x="1956575" y="3754950"/>
                <a:ext cx="18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489" extrusionOk="0">
                    <a:moveTo>
                      <a:pt x="255" y="1"/>
                    </a:moveTo>
                    <a:cubicBezTo>
                      <a:pt x="162" y="1"/>
                      <a:pt x="86" y="36"/>
                      <a:pt x="67" y="94"/>
                    </a:cubicBezTo>
                    <a:cubicBezTo>
                      <a:pt x="0" y="195"/>
                      <a:pt x="100" y="361"/>
                      <a:pt x="300" y="428"/>
                    </a:cubicBezTo>
                    <a:cubicBezTo>
                      <a:pt x="370" y="470"/>
                      <a:pt x="446" y="488"/>
                      <a:pt x="513" y="488"/>
                    </a:cubicBezTo>
                    <a:cubicBezTo>
                      <a:pt x="606" y="488"/>
                      <a:pt x="681" y="453"/>
                      <a:pt x="701" y="395"/>
                    </a:cubicBezTo>
                    <a:cubicBezTo>
                      <a:pt x="734" y="295"/>
                      <a:pt x="667" y="128"/>
                      <a:pt x="467" y="61"/>
                    </a:cubicBezTo>
                    <a:cubicBezTo>
                      <a:pt x="397" y="19"/>
                      <a:pt x="322" y="1"/>
                      <a:pt x="2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4503;p52"/>
              <p:cNvSpPr/>
              <p:nvPr/>
            </p:nvSpPr>
            <p:spPr>
              <a:xfrm>
                <a:off x="1945050" y="3750500"/>
                <a:ext cx="27400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0" extrusionOk="0">
                    <a:moveTo>
                      <a:pt x="571" y="1"/>
                    </a:moveTo>
                    <a:cubicBezTo>
                      <a:pt x="293" y="1"/>
                      <a:pt x="1" y="139"/>
                      <a:pt x="61" y="439"/>
                    </a:cubicBezTo>
                    <a:cubicBezTo>
                      <a:pt x="94" y="806"/>
                      <a:pt x="661" y="1040"/>
                      <a:pt x="1028" y="1040"/>
                    </a:cubicBezTo>
                    <a:cubicBezTo>
                      <a:pt x="1095" y="1006"/>
                      <a:pt x="1095" y="940"/>
                      <a:pt x="1062" y="940"/>
                    </a:cubicBezTo>
                    <a:cubicBezTo>
                      <a:pt x="795" y="906"/>
                      <a:pt x="528" y="806"/>
                      <a:pt x="328" y="606"/>
                    </a:cubicBezTo>
                    <a:cubicBezTo>
                      <a:pt x="228" y="506"/>
                      <a:pt x="194" y="339"/>
                      <a:pt x="228" y="206"/>
                    </a:cubicBezTo>
                    <a:cubicBezTo>
                      <a:pt x="294" y="6"/>
                      <a:pt x="495" y="6"/>
                      <a:pt x="661" y="6"/>
                    </a:cubicBezTo>
                    <a:cubicBezTo>
                      <a:pt x="632" y="2"/>
                      <a:pt x="601" y="1"/>
                      <a:pt x="5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4504;p52"/>
              <p:cNvSpPr/>
              <p:nvPr/>
            </p:nvSpPr>
            <p:spPr>
              <a:xfrm>
                <a:off x="1967400" y="3609400"/>
                <a:ext cx="23375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22" extrusionOk="0">
                    <a:moveTo>
                      <a:pt x="615" y="0"/>
                    </a:moveTo>
                    <a:cubicBezTo>
                      <a:pt x="559" y="0"/>
                      <a:pt x="498" y="4"/>
                      <a:pt x="435" y="12"/>
                    </a:cubicBezTo>
                    <a:cubicBezTo>
                      <a:pt x="201" y="46"/>
                      <a:pt x="1" y="146"/>
                      <a:pt x="1" y="279"/>
                    </a:cubicBezTo>
                    <a:cubicBezTo>
                      <a:pt x="1" y="361"/>
                      <a:pt x="159" y="421"/>
                      <a:pt x="364" y="421"/>
                    </a:cubicBezTo>
                    <a:cubicBezTo>
                      <a:pt x="408" y="421"/>
                      <a:pt x="454" y="418"/>
                      <a:pt x="501" y="412"/>
                    </a:cubicBezTo>
                    <a:cubicBezTo>
                      <a:pt x="768" y="379"/>
                      <a:pt x="935" y="246"/>
                      <a:pt x="935" y="146"/>
                    </a:cubicBezTo>
                    <a:cubicBezTo>
                      <a:pt x="935" y="44"/>
                      <a:pt x="799" y="0"/>
                      <a:pt x="6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4505;p52"/>
              <p:cNvSpPr/>
              <p:nvPr/>
            </p:nvSpPr>
            <p:spPr>
              <a:xfrm>
                <a:off x="1954075" y="3603025"/>
                <a:ext cx="242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8" extrusionOk="0">
                    <a:moveTo>
                      <a:pt x="968" y="0"/>
                    </a:moveTo>
                    <a:cubicBezTo>
                      <a:pt x="667" y="0"/>
                      <a:pt x="234" y="167"/>
                      <a:pt x="134" y="467"/>
                    </a:cubicBezTo>
                    <a:cubicBezTo>
                      <a:pt x="0" y="901"/>
                      <a:pt x="501" y="968"/>
                      <a:pt x="801" y="968"/>
                    </a:cubicBezTo>
                    <a:cubicBezTo>
                      <a:pt x="834" y="968"/>
                      <a:pt x="834" y="934"/>
                      <a:pt x="801" y="934"/>
                    </a:cubicBezTo>
                    <a:cubicBezTo>
                      <a:pt x="667" y="901"/>
                      <a:pt x="534" y="868"/>
                      <a:pt x="400" y="801"/>
                    </a:cubicBezTo>
                    <a:cubicBezTo>
                      <a:pt x="267" y="701"/>
                      <a:pt x="234" y="501"/>
                      <a:pt x="334" y="367"/>
                    </a:cubicBezTo>
                    <a:cubicBezTo>
                      <a:pt x="501" y="167"/>
                      <a:pt x="734" y="34"/>
                      <a:pt x="968" y="34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4506;p52"/>
              <p:cNvSpPr/>
              <p:nvPr/>
            </p:nvSpPr>
            <p:spPr>
              <a:xfrm>
                <a:off x="2064150" y="3643875"/>
                <a:ext cx="17525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435" extrusionOk="0">
                    <a:moveTo>
                      <a:pt x="367" y="1"/>
                    </a:moveTo>
                    <a:cubicBezTo>
                      <a:pt x="167" y="1"/>
                      <a:pt x="0" y="101"/>
                      <a:pt x="0" y="234"/>
                    </a:cubicBezTo>
                    <a:cubicBezTo>
                      <a:pt x="0" y="334"/>
                      <a:pt x="167" y="435"/>
                      <a:pt x="367" y="435"/>
                    </a:cubicBezTo>
                    <a:cubicBezTo>
                      <a:pt x="534" y="435"/>
                      <a:pt x="701" y="334"/>
                      <a:pt x="701" y="234"/>
                    </a:cubicBezTo>
                    <a:cubicBezTo>
                      <a:pt x="701" y="134"/>
                      <a:pt x="567" y="34"/>
                      <a:pt x="3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4507;p52"/>
              <p:cNvSpPr/>
              <p:nvPr/>
            </p:nvSpPr>
            <p:spPr>
              <a:xfrm>
                <a:off x="2051625" y="3640550"/>
                <a:ext cx="217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07" extrusionOk="0">
                    <a:moveTo>
                      <a:pt x="668" y="0"/>
                    </a:moveTo>
                    <a:cubicBezTo>
                      <a:pt x="401" y="34"/>
                      <a:pt x="34" y="167"/>
                      <a:pt x="68" y="501"/>
                    </a:cubicBezTo>
                    <a:cubicBezTo>
                      <a:pt x="128" y="771"/>
                      <a:pt x="485" y="906"/>
                      <a:pt x="750" y="906"/>
                    </a:cubicBezTo>
                    <a:cubicBezTo>
                      <a:pt x="780" y="906"/>
                      <a:pt x="808" y="904"/>
                      <a:pt x="835" y="901"/>
                    </a:cubicBezTo>
                    <a:cubicBezTo>
                      <a:pt x="868" y="901"/>
                      <a:pt x="868" y="834"/>
                      <a:pt x="835" y="834"/>
                    </a:cubicBezTo>
                    <a:cubicBezTo>
                      <a:pt x="635" y="801"/>
                      <a:pt x="435" y="701"/>
                      <a:pt x="268" y="568"/>
                    </a:cubicBezTo>
                    <a:cubicBezTo>
                      <a:pt x="1" y="267"/>
                      <a:pt x="435" y="101"/>
                      <a:pt x="668" y="34"/>
                    </a:cubicBezTo>
                    <a:lnTo>
                      <a:pt x="6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4508;p52"/>
              <p:cNvSpPr/>
              <p:nvPr/>
            </p:nvSpPr>
            <p:spPr>
              <a:xfrm>
                <a:off x="1926550" y="3727275"/>
                <a:ext cx="142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35" extrusionOk="0">
                    <a:moveTo>
                      <a:pt x="301" y="1"/>
                    </a:moveTo>
                    <a:cubicBezTo>
                      <a:pt x="167" y="1"/>
                      <a:pt x="34" y="67"/>
                      <a:pt x="34" y="167"/>
                    </a:cubicBezTo>
                    <a:cubicBezTo>
                      <a:pt x="0" y="234"/>
                      <a:pt x="134" y="334"/>
                      <a:pt x="267" y="334"/>
                    </a:cubicBezTo>
                    <a:cubicBezTo>
                      <a:pt x="434" y="334"/>
                      <a:pt x="567" y="267"/>
                      <a:pt x="567" y="201"/>
                    </a:cubicBezTo>
                    <a:cubicBezTo>
                      <a:pt x="567" y="101"/>
                      <a:pt x="467" y="1"/>
                      <a:pt x="3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4509;p52"/>
              <p:cNvSpPr/>
              <p:nvPr/>
            </p:nvSpPr>
            <p:spPr>
              <a:xfrm>
                <a:off x="1917375" y="3724775"/>
                <a:ext cx="167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07" extrusionOk="0">
                    <a:moveTo>
                      <a:pt x="534" y="1"/>
                    </a:moveTo>
                    <a:cubicBezTo>
                      <a:pt x="334" y="1"/>
                      <a:pt x="34" y="134"/>
                      <a:pt x="67" y="367"/>
                    </a:cubicBezTo>
                    <a:cubicBezTo>
                      <a:pt x="97" y="577"/>
                      <a:pt x="369" y="706"/>
                      <a:pt x="569" y="706"/>
                    </a:cubicBezTo>
                    <a:cubicBezTo>
                      <a:pt x="592" y="706"/>
                      <a:pt x="614" y="704"/>
                      <a:pt x="634" y="701"/>
                    </a:cubicBezTo>
                    <a:cubicBezTo>
                      <a:pt x="668" y="701"/>
                      <a:pt x="668" y="634"/>
                      <a:pt x="634" y="634"/>
                    </a:cubicBezTo>
                    <a:cubicBezTo>
                      <a:pt x="467" y="601"/>
                      <a:pt x="334" y="501"/>
                      <a:pt x="234" y="401"/>
                    </a:cubicBezTo>
                    <a:cubicBezTo>
                      <a:pt x="0" y="167"/>
                      <a:pt x="334" y="34"/>
                      <a:pt x="5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4510;p52"/>
              <p:cNvSpPr/>
              <p:nvPr/>
            </p:nvSpPr>
            <p:spPr>
              <a:xfrm>
                <a:off x="2082500" y="3730075"/>
                <a:ext cx="22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531" extrusionOk="0">
                    <a:moveTo>
                      <a:pt x="552" y="1"/>
                    </a:moveTo>
                    <a:cubicBezTo>
                      <a:pt x="503" y="1"/>
                      <a:pt x="452" y="7"/>
                      <a:pt x="400" y="22"/>
                    </a:cubicBezTo>
                    <a:cubicBezTo>
                      <a:pt x="167" y="55"/>
                      <a:pt x="0" y="189"/>
                      <a:pt x="0" y="356"/>
                    </a:cubicBezTo>
                    <a:cubicBezTo>
                      <a:pt x="28" y="466"/>
                      <a:pt x="170" y="531"/>
                      <a:pt x="370" y="531"/>
                    </a:cubicBezTo>
                    <a:cubicBezTo>
                      <a:pt x="411" y="531"/>
                      <a:pt x="455" y="528"/>
                      <a:pt x="501" y="522"/>
                    </a:cubicBezTo>
                    <a:cubicBezTo>
                      <a:pt x="734" y="489"/>
                      <a:pt x="901" y="322"/>
                      <a:pt x="867" y="189"/>
                    </a:cubicBezTo>
                    <a:cubicBezTo>
                      <a:pt x="867" y="85"/>
                      <a:pt x="725" y="1"/>
                      <a:pt x="5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4511;p52"/>
              <p:cNvSpPr/>
              <p:nvPr/>
            </p:nvSpPr>
            <p:spPr>
              <a:xfrm>
                <a:off x="2069150" y="3728950"/>
                <a:ext cx="27550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961" extrusionOk="0">
                    <a:moveTo>
                      <a:pt x="568" y="0"/>
                    </a:moveTo>
                    <a:lnTo>
                      <a:pt x="568" y="0"/>
                    </a:lnTo>
                    <a:cubicBezTo>
                      <a:pt x="334" y="167"/>
                      <a:pt x="0" y="434"/>
                      <a:pt x="234" y="734"/>
                    </a:cubicBezTo>
                    <a:cubicBezTo>
                      <a:pt x="379" y="880"/>
                      <a:pt x="563" y="960"/>
                      <a:pt x="746" y="960"/>
                    </a:cubicBezTo>
                    <a:cubicBezTo>
                      <a:pt x="857" y="960"/>
                      <a:pt x="967" y="931"/>
                      <a:pt x="1068" y="868"/>
                    </a:cubicBezTo>
                    <a:cubicBezTo>
                      <a:pt x="1101" y="868"/>
                      <a:pt x="1101" y="834"/>
                      <a:pt x="1068" y="834"/>
                    </a:cubicBezTo>
                    <a:cubicBezTo>
                      <a:pt x="1014" y="843"/>
                      <a:pt x="958" y="847"/>
                      <a:pt x="902" y="847"/>
                    </a:cubicBezTo>
                    <a:cubicBezTo>
                      <a:pt x="747" y="847"/>
                      <a:pt x="590" y="816"/>
                      <a:pt x="467" y="768"/>
                    </a:cubicBezTo>
                    <a:cubicBezTo>
                      <a:pt x="101" y="567"/>
                      <a:pt x="334" y="200"/>
                      <a:pt x="5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4512;p52"/>
              <p:cNvSpPr/>
              <p:nvPr/>
            </p:nvSpPr>
            <p:spPr>
              <a:xfrm>
                <a:off x="5355650" y="1972700"/>
                <a:ext cx="157400" cy="119775"/>
              </a:xfrm>
              <a:custGeom>
                <a:avLst/>
                <a:gdLst/>
                <a:ahLst/>
                <a:cxnLst/>
                <a:rect l="l" t="t" r="r" b="b"/>
                <a:pathLst>
                  <a:path w="6296" h="4791" extrusionOk="0">
                    <a:moveTo>
                      <a:pt x="968" y="0"/>
                    </a:moveTo>
                    <a:lnTo>
                      <a:pt x="1" y="1868"/>
                    </a:lnTo>
                    <a:cubicBezTo>
                      <a:pt x="1" y="1868"/>
                      <a:pt x="4071" y="3536"/>
                      <a:pt x="4304" y="3703"/>
                    </a:cubicBezTo>
                    <a:cubicBezTo>
                      <a:pt x="4437" y="3769"/>
                      <a:pt x="4538" y="4637"/>
                      <a:pt x="4804" y="4770"/>
                    </a:cubicBezTo>
                    <a:cubicBezTo>
                      <a:pt x="4830" y="4784"/>
                      <a:pt x="4857" y="4790"/>
                      <a:pt x="4885" y="4790"/>
                    </a:cubicBezTo>
                    <a:cubicBezTo>
                      <a:pt x="5404" y="4790"/>
                      <a:pt x="6295" y="2558"/>
                      <a:pt x="6105" y="2368"/>
                    </a:cubicBezTo>
                    <a:cubicBezTo>
                      <a:pt x="6076" y="2348"/>
                      <a:pt x="6035" y="2339"/>
                      <a:pt x="5985" y="2339"/>
                    </a:cubicBezTo>
                    <a:cubicBezTo>
                      <a:pt x="5671" y="2339"/>
                      <a:pt x="4999" y="2688"/>
                      <a:pt x="4747" y="2688"/>
                    </a:cubicBezTo>
                    <a:cubicBezTo>
                      <a:pt x="4714" y="2688"/>
                      <a:pt x="4688" y="2682"/>
                      <a:pt x="4671" y="2669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4513;p52"/>
              <p:cNvSpPr/>
              <p:nvPr/>
            </p:nvSpPr>
            <p:spPr>
              <a:xfrm>
                <a:off x="5480750" y="2038575"/>
                <a:ext cx="25050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02" extrusionOk="0">
                    <a:moveTo>
                      <a:pt x="1001" y="0"/>
                    </a:moveTo>
                    <a:cubicBezTo>
                      <a:pt x="1001" y="1"/>
                      <a:pt x="101" y="1101"/>
                      <a:pt x="1" y="2002"/>
                    </a:cubicBez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4514;p52"/>
              <p:cNvSpPr/>
              <p:nvPr/>
            </p:nvSpPr>
            <p:spPr>
              <a:xfrm>
                <a:off x="5355650" y="1972700"/>
                <a:ext cx="157400" cy="119775"/>
              </a:xfrm>
              <a:custGeom>
                <a:avLst/>
                <a:gdLst/>
                <a:ahLst/>
                <a:cxnLst/>
                <a:rect l="l" t="t" r="r" b="b"/>
                <a:pathLst>
                  <a:path w="6296" h="4791" extrusionOk="0">
                    <a:moveTo>
                      <a:pt x="968" y="0"/>
                    </a:moveTo>
                    <a:lnTo>
                      <a:pt x="1" y="1868"/>
                    </a:lnTo>
                    <a:cubicBezTo>
                      <a:pt x="1" y="1868"/>
                      <a:pt x="4071" y="3536"/>
                      <a:pt x="4304" y="3703"/>
                    </a:cubicBezTo>
                    <a:cubicBezTo>
                      <a:pt x="4437" y="3769"/>
                      <a:pt x="4538" y="4637"/>
                      <a:pt x="4804" y="4770"/>
                    </a:cubicBezTo>
                    <a:cubicBezTo>
                      <a:pt x="4830" y="4784"/>
                      <a:pt x="4857" y="4790"/>
                      <a:pt x="4885" y="4790"/>
                    </a:cubicBezTo>
                    <a:cubicBezTo>
                      <a:pt x="5404" y="4790"/>
                      <a:pt x="6295" y="2558"/>
                      <a:pt x="6105" y="2368"/>
                    </a:cubicBezTo>
                    <a:cubicBezTo>
                      <a:pt x="6076" y="2348"/>
                      <a:pt x="6035" y="2339"/>
                      <a:pt x="5985" y="2339"/>
                    </a:cubicBezTo>
                    <a:cubicBezTo>
                      <a:pt x="5671" y="2339"/>
                      <a:pt x="4999" y="2688"/>
                      <a:pt x="4747" y="2688"/>
                    </a:cubicBezTo>
                    <a:cubicBezTo>
                      <a:pt x="4714" y="2688"/>
                      <a:pt x="4688" y="2682"/>
                      <a:pt x="4671" y="2669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4515;p52"/>
              <p:cNvSpPr/>
              <p:nvPr/>
            </p:nvSpPr>
            <p:spPr>
              <a:xfrm>
                <a:off x="5376500" y="1768375"/>
                <a:ext cx="1659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6" h="3937" extrusionOk="0">
                    <a:moveTo>
                      <a:pt x="5311" y="0"/>
                    </a:moveTo>
                    <a:cubicBezTo>
                      <a:pt x="5309" y="0"/>
                      <a:pt x="5307" y="0"/>
                      <a:pt x="5305" y="0"/>
                    </a:cubicBezTo>
                    <a:cubicBezTo>
                      <a:pt x="5004" y="34"/>
                      <a:pt x="4704" y="1168"/>
                      <a:pt x="4504" y="1201"/>
                    </a:cubicBezTo>
                    <a:lnTo>
                      <a:pt x="1" y="1935"/>
                    </a:lnTo>
                    <a:lnTo>
                      <a:pt x="601" y="3937"/>
                    </a:lnTo>
                    <a:cubicBezTo>
                      <a:pt x="601" y="3937"/>
                      <a:pt x="4704" y="2235"/>
                      <a:pt x="4971" y="2169"/>
                    </a:cubicBezTo>
                    <a:cubicBezTo>
                      <a:pt x="4976" y="2168"/>
                      <a:pt x="4981" y="2167"/>
                      <a:pt x="4987" y="2167"/>
                    </a:cubicBezTo>
                    <a:cubicBezTo>
                      <a:pt x="5158" y="2167"/>
                      <a:pt x="5683" y="2614"/>
                      <a:pt x="6018" y="2614"/>
                    </a:cubicBezTo>
                    <a:cubicBezTo>
                      <a:pt x="6049" y="2614"/>
                      <a:pt x="6078" y="2610"/>
                      <a:pt x="6105" y="2602"/>
                    </a:cubicBezTo>
                    <a:cubicBezTo>
                      <a:pt x="6635" y="2437"/>
                      <a:pt x="5619" y="0"/>
                      <a:pt x="5311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4516;p52"/>
              <p:cNvSpPr/>
              <p:nvPr/>
            </p:nvSpPr>
            <p:spPr>
              <a:xfrm>
                <a:off x="5511600" y="1774200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1" y="1"/>
                    </a:moveTo>
                    <a:cubicBezTo>
                      <a:pt x="1" y="1"/>
                      <a:pt x="168" y="1435"/>
                      <a:pt x="735" y="213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4517;p52"/>
              <p:cNvSpPr/>
              <p:nvPr/>
            </p:nvSpPr>
            <p:spPr>
              <a:xfrm>
                <a:off x="5376500" y="1768375"/>
                <a:ext cx="1659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6" h="3937" extrusionOk="0">
                    <a:moveTo>
                      <a:pt x="5311" y="0"/>
                    </a:moveTo>
                    <a:cubicBezTo>
                      <a:pt x="5309" y="0"/>
                      <a:pt x="5307" y="0"/>
                      <a:pt x="5305" y="0"/>
                    </a:cubicBezTo>
                    <a:cubicBezTo>
                      <a:pt x="5004" y="34"/>
                      <a:pt x="4704" y="1168"/>
                      <a:pt x="4504" y="1201"/>
                    </a:cubicBezTo>
                    <a:lnTo>
                      <a:pt x="1" y="1935"/>
                    </a:lnTo>
                    <a:lnTo>
                      <a:pt x="601" y="3937"/>
                    </a:lnTo>
                    <a:cubicBezTo>
                      <a:pt x="601" y="3937"/>
                      <a:pt x="4704" y="2235"/>
                      <a:pt x="4971" y="2169"/>
                    </a:cubicBezTo>
                    <a:cubicBezTo>
                      <a:pt x="4976" y="2168"/>
                      <a:pt x="4981" y="2167"/>
                      <a:pt x="4987" y="2167"/>
                    </a:cubicBezTo>
                    <a:cubicBezTo>
                      <a:pt x="5158" y="2167"/>
                      <a:pt x="5683" y="2614"/>
                      <a:pt x="6018" y="2614"/>
                    </a:cubicBezTo>
                    <a:cubicBezTo>
                      <a:pt x="6049" y="2614"/>
                      <a:pt x="6078" y="2610"/>
                      <a:pt x="6105" y="2602"/>
                    </a:cubicBezTo>
                    <a:cubicBezTo>
                      <a:pt x="6635" y="2437"/>
                      <a:pt x="5619" y="0"/>
                      <a:pt x="53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4518;p52"/>
              <p:cNvSpPr/>
              <p:nvPr/>
            </p:nvSpPr>
            <p:spPr>
              <a:xfrm>
                <a:off x="5263100" y="1579900"/>
                <a:ext cx="126125" cy="153475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139" extrusionOk="0">
                    <a:moveTo>
                      <a:pt x="2516" y="0"/>
                    </a:moveTo>
                    <a:cubicBezTo>
                      <a:pt x="2458" y="0"/>
                      <a:pt x="2419" y="11"/>
                      <a:pt x="2402" y="34"/>
                    </a:cubicBezTo>
                    <a:cubicBezTo>
                      <a:pt x="2202" y="268"/>
                      <a:pt x="2802" y="1302"/>
                      <a:pt x="2702" y="1468"/>
                    </a:cubicBezTo>
                    <a:lnTo>
                      <a:pt x="0" y="5171"/>
                    </a:lnTo>
                    <a:lnTo>
                      <a:pt x="1868" y="6138"/>
                    </a:lnTo>
                    <a:cubicBezTo>
                      <a:pt x="1868" y="6138"/>
                      <a:pt x="3570" y="2036"/>
                      <a:pt x="3703" y="1835"/>
                    </a:cubicBezTo>
                    <a:cubicBezTo>
                      <a:pt x="3803" y="1702"/>
                      <a:pt x="4637" y="1602"/>
                      <a:pt x="4804" y="1302"/>
                    </a:cubicBezTo>
                    <a:cubicBezTo>
                      <a:pt x="5044" y="881"/>
                      <a:pt x="3038" y="0"/>
                      <a:pt x="2516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4519;p52"/>
              <p:cNvSpPr/>
              <p:nvPr/>
            </p:nvSpPr>
            <p:spPr>
              <a:xfrm>
                <a:off x="5328975" y="1583250"/>
                <a:ext cx="509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68" extrusionOk="0">
                    <a:moveTo>
                      <a:pt x="1" y="0"/>
                    </a:moveTo>
                    <a:cubicBezTo>
                      <a:pt x="1" y="0"/>
                      <a:pt x="1135" y="867"/>
                      <a:pt x="2035" y="96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4520;p52"/>
              <p:cNvSpPr/>
              <p:nvPr/>
            </p:nvSpPr>
            <p:spPr>
              <a:xfrm>
                <a:off x="5263100" y="1579900"/>
                <a:ext cx="126125" cy="153475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139" extrusionOk="0">
                    <a:moveTo>
                      <a:pt x="2516" y="0"/>
                    </a:moveTo>
                    <a:cubicBezTo>
                      <a:pt x="2458" y="0"/>
                      <a:pt x="2419" y="11"/>
                      <a:pt x="2402" y="34"/>
                    </a:cubicBezTo>
                    <a:cubicBezTo>
                      <a:pt x="2202" y="268"/>
                      <a:pt x="2802" y="1302"/>
                      <a:pt x="2702" y="1468"/>
                    </a:cubicBezTo>
                    <a:lnTo>
                      <a:pt x="0" y="5171"/>
                    </a:lnTo>
                    <a:lnTo>
                      <a:pt x="1868" y="6138"/>
                    </a:lnTo>
                    <a:cubicBezTo>
                      <a:pt x="1868" y="6138"/>
                      <a:pt x="3570" y="2036"/>
                      <a:pt x="3703" y="1835"/>
                    </a:cubicBezTo>
                    <a:cubicBezTo>
                      <a:pt x="3803" y="1702"/>
                      <a:pt x="4637" y="1602"/>
                      <a:pt x="4804" y="1302"/>
                    </a:cubicBezTo>
                    <a:cubicBezTo>
                      <a:pt x="5044" y="881"/>
                      <a:pt x="3038" y="0"/>
                      <a:pt x="25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4521;p52"/>
              <p:cNvSpPr/>
              <p:nvPr/>
            </p:nvSpPr>
            <p:spPr>
              <a:xfrm>
                <a:off x="5058125" y="1556125"/>
                <a:ext cx="99925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6256" extrusionOk="0">
                    <a:moveTo>
                      <a:pt x="2292" y="1"/>
                    </a:moveTo>
                    <a:cubicBezTo>
                      <a:pt x="1577" y="1"/>
                      <a:pt x="0" y="711"/>
                      <a:pt x="27" y="952"/>
                    </a:cubicBezTo>
                    <a:cubicBezTo>
                      <a:pt x="60" y="1252"/>
                      <a:pt x="1228" y="1552"/>
                      <a:pt x="1261" y="1752"/>
                    </a:cubicBezTo>
                    <a:cubicBezTo>
                      <a:pt x="1294" y="1952"/>
                      <a:pt x="1962" y="6256"/>
                      <a:pt x="1962" y="6256"/>
                    </a:cubicBezTo>
                    <a:lnTo>
                      <a:pt x="3996" y="5622"/>
                    </a:lnTo>
                    <a:cubicBezTo>
                      <a:pt x="3996" y="5622"/>
                      <a:pt x="2295" y="1552"/>
                      <a:pt x="2228" y="1285"/>
                    </a:cubicBezTo>
                    <a:cubicBezTo>
                      <a:pt x="2195" y="1119"/>
                      <a:pt x="2729" y="485"/>
                      <a:pt x="2629" y="151"/>
                    </a:cubicBezTo>
                    <a:cubicBezTo>
                      <a:pt x="2595" y="45"/>
                      <a:pt x="2471" y="1"/>
                      <a:pt x="229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4522;p52"/>
              <p:cNvSpPr/>
              <p:nvPr/>
            </p:nvSpPr>
            <p:spPr>
              <a:xfrm>
                <a:off x="5064625" y="1559050"/>
                <a:ext cx="5340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5" extrusionOk="0">
                    <a:moveTo>
                      <a:pt x="2135" y="1"/>
                    </a:moveTo>
                    <a:lnTo>
                      <a:pt x="0" y="735"/>
                    </a:lnTo>
                    <a:cubicBezTo>
                      <a:pt x="0" y="735"/>
                      <a:pt x="1435" y="568"/>
                      <a:pt x="21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4523;p52"/>
              <p:cNvSpPr/>
              <p:nvPr/>
            </p:nvSpPr>
            <p:spPr>
              <a:xfrm>
                <a:off x="5058125" y="1556125"/>
                <a:ext cx="99925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6256" extrusionOk="0">
                    <a:moveTo>
                      <a:pt x="2292" y="1"/>
                    </a:moveTo>
                    <a:cubicBezTo>
                      <a:pt x="1577" y="1"/>
                      <a:pt x="0" y="711"/>
                      <a:pt x="27" y="952"/>
                    </a:cubicBezTo>
                    <a:cubicBezTo>
                      <a:pt x="60" y="1252"/>
                      <a:pt x="1228" y="1552"/>
                      <a:pt x="1261" y="1752"/>
                    </a:cubicBezTo>
                    <a:cubicBezTo>
                      <a:pt x="1294" y="1952"/>
                      <a:pt x="1962" y="6256"/>
                      <a:pt x="1962" y="6256"/>
                    </a:cubicBezTo>
                    <a:lnTo>
                      <a:pt x="3996" y="5622"/>
                    </a:lnTo>
                    <a:cubicBezTo>
                      <a:pt x="3996" y="5622"/>
                      <a:pt x="2295" y="1552"/>
                      <a:pt x="2228" y="1285"/>
                    </a:cubicBezTo>
                    <a:cubicBezTo>
                      <a:pt x="2195" y="1119"/>
                      <a:pt x="2729" y="485"/>
                      <a:pt x="2629" y="151"/>
                    </a:cubicBezTo>
                    <a:cubicBezTo>
                      <a:pt x="2595" y="45"/>
                      <a:pt x="2471" y="1"/>
                      <a:pt x="22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4524;p52"/>
              <p:cNvSpPr/>
              <p:nvPr/>
            </p:nvSpPr>
            <p:spPr>
              <a:xfrm>
                <a:off x="4866450" y="1705325"/>
                <a:ext cx="158175" cy="119775"/>
              </a:xfrm>
              <a:custGeom>
                <a:avLst/>
                <a:gdLst/>
                <a:ahLst/>
                <a:cxnLst/>
                <a:rect l="l" t="t" r="r" b="b"/>
                <a:pathLst>
                  <a:path w="6327" h="4791" extrusionOk="0">
                    <a:moveTo>
                      <a:pt x="1409" y="1"/>
                    </a:moveTo>
                    <a:cubicBezTo>
                      <a:pt x="890" y="1"/>
                      <a:pt x="0" y="2233"/>
                      <a:pt x="222" y="2422"/>
                    </a:cubicBezTo>
                    <a:cubicBezTo>
                      <a:pt x="248" y="2444"/>
                      <a:pt x="288" y="2453"/>
                      <a:pt x="340" y="2453"/>
                    </a:cubicBezTo>
                    <a:cubicBezTo>
                      <a:pt x="651" y="2453"/>
                      <a:pt x="1356" y="2110"/>
                      <a:pt x="1572" y="2110"/>
                    </a:cubicBezTo>
                    <a:cubicBezTo>
                      <a:pt x="1595" y="2110"/>
                      <a:pt x="1612" y="2114"/>
                      <a:pt x="1623" y="2122"/>
                    </a:cubicBezTo>
                    <a:lnTo>
                      <a:pt x="5325" y="4791"/>
                    </a:lnTo>
                    <a:lnTo>
                      <a:pt x="6326" y="2956"/>
                    </a:lnTo>
                    <a:cubicBezTo>
                      <a:pt x="6326" y="2956"/>
                      <a:pt x="2223" y="1255"/>
                      <a:pt x="1990" y="1088"/>
                    </a:cubicBezTo>
                    <a:cubicBezTo>
                      <a:pt x="1856" y="1021"/>
                      <a:pt x="1790" y="187"/>
                      <a:pt x="1489" y="21"/>
                    </a:cubicBezTo>
                    <a:cubicBezTo>
                      <a:pt x="1464" y="7"/>
                      <a:pt x="1437" y="1"/>
                      <a:pt x="1409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4525;p52"/>
              <p:cNvSpPr/>
              <p:nvPr/>
            </p:nvSpPr>
            <p:spPr>
              <a:xfrm>
                <a:off x="4873650" y="1709175"/>
                <a:ext cx="2505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35" extrusionOk="0">
                    <a:moveTo>
                      <a:pt x="1001" y="0"/>
                    </a:moveTo>
                    <a:lnTo>
                      <a:pt x="1" y="2035"/>
                    </a:lnTo>
                    <a:cubicBezTo>
                      <a:pt x="1" y="2035"/>
                      <a:pt x="901" y="901"/>
                      <a:pt x="10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4526;p52"/>
              <p:cNvSpPr/>
              <p:nvPr/>
            </p:nvSpPr>
            <p:spPr>
              <a:xfrm>
                <a:off x="4866450" y="1705325"/>
                <a:ext cx="158175" cy="119775"/>
              </a:xfrm>
              <a:custGeom>
                <a:avLst/>
                <a:gdLst/>
                <a:ahLst/>
                <a:cxnLst/>
                <a:rect l="l" t="t" r="r" b="b"/>
                <a:pathLst>
                  <a:path w="6327" h="4791" extrusionOk="0">
                    <a:moveTo>
                      <a:pt x="1409" y="1"/>
                    </a:moveTo>
                    <a:cubicBezTo>
                      <a:pt x="890" y="1"/>
                      <a:pt x="0" y="2233"/>
                      <a:pt x="222" y="2422"/>
                    </a:cubicBezTo>
                    <a:cubicBezTo>
                      <a:pt x="248" y="2444"/>
                      <a:pt x="288" y="2453"/>
                      <a:pt x="340" y="2453"/>
                    </a:cubicBezTo>
                    <a:cubicBezTo>
                      <a:pt x="651" y="2453"/>
                      <a:pt x="1356" y="2110"/>
                      <a:pt x="1572" y="2110"/>
                    </a:cubicBezTo>
                    <a:cubicBezTo>
                      <a:pt x="1595" y="2110"/>
                      <a:pt x="1612" y="2114"/>
                      <a:pt x="1623" y="2122"/>
                    </a:cubicBezTo>
                    <a:lnTo>
                      <a:pt x="5325" y="4791"/>
                    </a:lnTo>
                    <a:lnTo>
                      <a:pt x="6326" y="2956"/>
                    </a:lnTo>
                    <a:cubicBezTo>
                      <a:pt x="6326" y="2956"/>
                      <a:pt x="2223" y="1255"/>
                      <a:pt x="1990" y="1088"/>
                    </a:cubicBezTo>
                    <a:cubicBezTo>
                      <a:pt x="1856" y="1021"/>
                      <a:pt x="1790" y="187"/>
                      <a:pt x="1489" y="21"/>
                    </a:cubicBezTo>
                    <a:cubicBezTo>
                      <a:pt x="1464" y="7"/>
                      <a:pt x="1437" y="1"/>
                      <a:pt x="14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4527;p52"/>
              <p:cNvSpPr/>
              <p:nvPr/>
            </p:nvSpPr>
            <p:spPr>
              <a:xfrm>
                <a:off x="4837875" y="1931825"/>
                <a:ext cx="16505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3937" extrusionOk="0">
                    <a:moveTo>
                      <a:pt x="6001" y="0"/>
                    </a:moveTo>
                    <a:cubicBezTo>
                      <a:pt x="6001" y="0"/>
                      <a:pt x="1899" y="1702"/>
                      <a:pt x="1632" y="1768"/>
                    </a:cubicBezTo>
                    <a:cubicBezTo>
                      <a:pt x="1479" y="1768"/>
                      <a:pt x="936" y="1322"/>
                      <a:pt x="615" y="1322"/>
                    </a:cubicBezTo>
                    <a:cubicBezTo>
                      <a:pt x="585" y="1322"/>
                      <a:pt x="557" y="1326"/>
                      <a:pt x="531" y="1335"/>
                    </a:cubicBezTo>
                    <a:cubicBezTo>
                      <a:pt x="1" y="1500"/>
                      <a:pt x="1017" y="3937"/>
                      <a:pt x="1293" y="3937"/>
                    </a:cubicBezTo>
                    <a:cubicBezTo>
                      <a:pt x="1295" y="3937"/>
                      <a:pt x="1296" y="3937"/>
                      <a:pt x="1298" y="3937"/>
                    </a:cubicBezTo>
                    <a:cubicBezTo>
                      <a:pt x="1598" y="3903"/>
                      <a:pt x="1932" y="2769"/>
                      <a:pt x="2132" y="2736"/>
                    </a:cubicBezTo>
                    <a:lnTo>
                      <a:pt x="6602" y="2002"/>
                    </a:lnTo>
                    <a:lnTo>
                      <a:pt x="6001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4528;p52"/>
              <p:cNvSpPr/>
              <p:nvPr/>
            </p:nvSpPr>
            <p:spPr>
              <a:xfrm>
                <a:off x="4849475" y="1971025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0" y="0"/>
                    </a:moveTo>
                    <a:lnTo>
                      <a:pt x="734" y="2135"/>
                    </a:lnTo>
                    <a:cubicBezTo>
                      <a:pt x="734" y="2135"/>
                      <a:pt x="567" y="701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4529;p52"/>
              <p:cNvSpPr/>
              <p:nvPr/>
            </p:nvSpPr>
            <p:spPr>
              <a:xfrm>
                <a:off x="4837875" y="1931825"/>
                <a:ext cx="16505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3937" extrusionOk="0">
                    <a:moveTo>
                      <a:pt x="6001" y="0"/>
                    </a:moveTo>
                    <a:cubicBezTo>
                      <a:pt x="6001" y="0"/>
                      <a:pt x="1899" y="1702"/>
                      <a:pt x="1632" y="1768"/>
                    </a:cubicBezTo>
                    <a:cubicBezTo>
                      <a:pt x="1479" y="1768"/>
                      <a:pt x="936" y="1322"/>
                      <a:pt x="615" y="1322"/>
                    </a:cubicBezTo>
                    <a:cubicBezTo>
                      <a:pt x="585" y="1322"/>
                      <a:pt x="557" y="1326"/>
                      <a:pt x="531" y="1335"/>
                    </a:cubicBezTo>
                    <a:cubicBezTo>
                      <a:pt x="1" y="1500"/>
                      <a:pt x="1017" y="3937"/>
                      <a:pt x="1293" y="3937"/>
                    </a:cubicBezTo>
                    <a:cubicBezTo>
                      <a:pt x="1295" y="3937"/>
                      <a:pt x="1296" y="3937"/>
                      <a:pt x="1298" y="3937"/>
                    </a:cubicBezTo>
                    <a:cubicBezTo>
                      <a:pt x="1598" y="3903"/>
                      <a:pt x="1932" y="2769"/>
                      <a:pt x="2132" y="2736"/>
                    </a:cubicBezTo>
                    <a:lnTo>
                      <a:pt x="6602" y="2002"/>
                    </a:lnTo>
                    <a:lnTo>
                      <a:pt x="600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4530;p52"/>
              <p:cNvSpPr/>
              <p:nvPr/>
            </p:nvSpPr>
            <p:spPr>
              <a:xfrm>
                <a:off x="4991000" y="2064425"/>
                <a:ext cx="125350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6140" extrusionOk="0">
                    <a:moveTo>
                      <a:pt x="3145" y="0"/>
                    </a:moveTo>
                    <a:cubicBezTo>
                      <a:pt x="3145" y="0"/>
                      <a:pt x="1444" y="4103"/>
                      <a:pt x="1311" y="4337"/>
                    </a:cubicBezTo>
                    <a:cubicBezTo>
                      <a:pt x="1211" y="4470"/>
                      <a:pt x="377" y="4537"/>
                      <a:pt x="210" y="4837"/>
                    </a:cubicBezTo>
                    <a:cubicBezTo>
                      <a:pt x="0" y="5286"/>
                      <a:pt x="1970" y="6139"/>
                      <a:pt x="2494" y="6139"/>
                    </a:cubicBezTo>
                    <a:cubicBezTo>
                      <a:pt x="2554" y="6139"/>
                      <a:pt x="2595" y="6128"/>
                      <a:pt x="2612" y="6105"/>
                    </a:cubicBezTo>
                    <a:cubicBezTo>
                      <a:pt x="2812" y="5871"/>
                      <a:pt x="2211" y="4837"/>
                      <a:pt x="2345" y="4670"/>
                    </a:cubicBezTo>
                    <a:lnTo>
                      <a:pt x="5013" y="1001"/>
                    </a:lnTo>
                    <a:lnTo>
                      <a:pt x="3145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4531;p52"/>
              <p:cNvSpPr/>
              <p:nvPr/>
            </p:nvSpPr>
            <p:spPr>
              <a:xfrm>
                <a:off x="5000400" y="2190350"/>
                <a:ext cx="5007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001" extrusionOk="0">
                    <a:moveTo>
                      <a:pt x="1" y="0"/>
                    </a:moveTo>
                    <a:lnTo>
                      <a:pt x="2002" y="1001"/>
                    </a:lnTo>
                    <a:cubicBezTo>
                      <a:pt x="2002" y="1001"/>
                      <a:pt x="868" y="1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4532;p52"/>
              <p:cNvSpPr/>
              <p:nvPr/>
            </p:nvSpPr>
            <p:spPr>
              <a:xfrm>
                <a:off x="4991000" y="2064425"/>
                <a:ext cx="125350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6140" extrusionOk="0">
                    <a:moveTo>
                      <a:pt x="3145" y="0"/>
                    </a:moveTo>
                    <a:cubicBezTo>
                      <a:pt x="3145" y="0"/>
                      <a:pt x="1444" y="4103"/>
                      <a:pt x="1311" y="4337"/>
                    </a:cubicBezTo>
                    <a:cubicBezTo>
                      <a:pt x="1211" y="4470"/>
                      <a:pt x="377" y="4537"/>
                      <a:pt x="210" y="4837"/>
                    </a:cubicBezTo>
                    <a:cubicBezTo>
                      <a:pt x="0" y="5286"/>
                      <a:pt x="1970" y="6139"/>
                      <a:pt x="2494" y="6139"/>
                    </a:cubicBezTo>
                    <a:cubicBezTo>
                      <a:pt x="2554" y="6139"/>
                      <a:pt x="2595" y="6128"/>
                      <a:pt x="2612" y="6105"/>
                    </a:cubicBezTo>
                    <a:cubicBezTo>
                      <a:pt x="2812" y="5871"/>
                      <a:pt x="2211" y="4837"/>
                      <a:pt x="2345" y="4670"/>
                    </a:cubicBezTo>
                    <a:lnTo>
                      <a:pt x="5013" y="1001"/>
                    </a:lnTo>
                    <a:lnTo>
                      <a:pt x="314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4533;p52"/>
              <p:cNvSpPr/>
              <p:nvPr/>
            </p:nvSpPr>
            <p:spPr>
              <a:xfrm>
                <a:off x="5222225" y="208527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002" y="0"/>
                    </a:moveTo>
                    <a:lnTo>
                      <a:pt x="1" y="634"/>
                    </a:lnTo>
                    <a:cubicBezTo>
                      <a:pt x="1" y="634"/>
                      <a:pt x="1702" y="4737"/>
                      <a:pt x="1735" y="5004"/>
                    </a:cubicBezTo>
                    <a:cubicBezTo>
                      <a:pt x="1769" y="5137"/>
                      <a:pt x="1235" y="5804"/>
                      <a:pt x="1335" y="6105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7" y="6255"/>
                      <a:pt x="3964" y="5544"/>
                      <a:pt x="3937" y="5304"/>
                    </a:cubicBezTo>
                    <a:cubicBezTo>
                      <a:pt x="3904" y="5037"/>
                      <a:pt x="2736" y="4704"/>
                      <a:pt x="2703" y="4503"/>
                    </a:cubicBezTo>
                    <a:cubicBezTo>
                      <a:pt x="2669" y="4303"/>
                      <a:pt x="2002" y="0"/>
                      <a:pt x="2002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4534;p52"/>
              <p:cNvSpPr/>
              <p:nvPr/>
            </p:nvSpPr>
            <p:spPr>
              <a:xfrm>
                <a:off x="5261425" y="2221200"/>
                <a:ext cx="5340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5" extrusionOk="0">
                    <a:moveTo>
                      <a:pt x="2135" y="0"/>
                    </a:moveTo>
                    <a:cubicBezTo>
                      <a:pt x="2135" y="0"/>
                      <a:pt x="701" y="167"/>
                      <a:pt x="1" y="734"/>
                    </a:cubicBezTo>
                    <a:lnTo>
                      <a:pt x="21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4535;p52"/>
              <p:cNvSpPr/>
              <p:nvPr/>
            </p:nvSpPr>
            <p:spPr>
              <a:xfrm>
                <a:off x="5222225" y="208527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002" y="0"/>
                    </a:moveTo>
                    <a:lnTo>
                      <a:pt x="1" y="634"/>
                    </a:lnTo>
                    <a:cubicBezTo>
                      <a:pt x="1" y="634"/>
                      <a:pt x="1702" y="4737"/>
                      <a:pt x="1735" y="5004"/>
                    </a:cubicBezTo>
                    <a:cubicBezTo>
                      <a:pt x="1769" y="5137"/>
                      <a:pt x="1235" y="5804"/>
                      <a:pt x="1335" y="6105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7" y="6255"/>
                      <a:pt x="3964" y="5544"/>
                      <a:pt x="3937" y="5304"/>
                    </a:cubicBezTo>
                    <a:cubicBezTo>
                      <a:pt x="3904" y="5037"/>
                      <a:pt x="2736" y="4704"/>
                      <a:pt x="2703" y="4503"/>
                    </a:cubicBezTo>
                    <a:cubicBezTo>
                      <a:pt x="2669" y="4303"/>
                      <a:pt x="2002" y="0"/>
                      <a:pt x="20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4536;p52"/>
              <p:cNvSpPr/>
              <p:nvPr/>
            </p:nvSpPr>
            <p:spPr>
              <a:xfrm>
                <a:off x="5377350" y="1949350"/>
                <a:ext cx="199950" cy="122875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4915" extrusionOk="0">
                    <a:moveTo>
                      <a:pt x="767" y="0"/>
                    </a:moveTo>
                    <a:lnTo>
                      <a:pt x="0" y="1968"/>
                    </a:lnTo>
                    <a:cubicBezTo>
                      <a:pt x="0" y="1968"/>
                      <a:pt x="5904" y="3769"/>
                      <a:pt x="6138" y="3869"/>
                    </a:cubicBezTo>
                    <a:cubicBezTo>
                      <a:pt x="6271" y="3970"/>
                      <a:pt x="6472" y="4803"/>
                      <a:pt x="6772" y="4904"/>
                    </a:cubicBezTo>
                    <a:cubicBezTo>
                      <a:pt x="6792" y="4911"/>
                      <a:pt x="6812" y="4915"/>
                      <a:pt x="6832" y="4915"/>
                    </a:cubicBezTo>
                    <a:cubicBezTo>
                      <a:pt x="7357" y="4915"/>
                      <a:pt x="7997" y="2529"/>
                      <a:pt x="7772" y="2368"/>
                    </a:cubicBezTo>
                    <a:cubicBezTo>
                      <a:pt x="7745" y="2351"/>
                      <a:pt x="7710" y="2344"/>
                      <a:pt x="7670" y="2344"/>
                    </a:cubicBezTo>
                    <a:cubicBezTo>
                      <a:pt x="7341" y="2344"/>
                      <a:pt x="6633" y="2845"/>
                      <a:pt x="6413" y="2845"/>
                    </a:cubicBezTo>
                    <a:cubicBezTo>
                      <a:pt x="6396" y="2845"/>
                      <a:pt x="6382" y="2842"/>
                      <a:pt x="6371" y="2835"/>
                    </a:cubicBezTo>
                    <a:cubicBezTo>
                      <a:pt x="6205" y="2702"/>
                      <a:pt x="767" y="0"/>
                      <a:pt x="7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4537;p52"/>
              <p:cNvSpPr/>
              <p:nvPr/>
            </p:nvSpPr>
            <p:spPr>
              <a:xfrm>
                <a:off x="5550800" y="2014375"/>
                <a:ext cx="192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136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768" y="1"/>
                      <a:pt x="1" y="1269"/>
                      <a:pt x="1" y="2136"/>
                    </a:cubicBezTo>
                    <a:lnTo>
                      <a:pt x="7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4538;p52"/>
              <p:cNvSpPr/>
              <p:nvPr/>
            </p:nvSpPr>
            <p:spPr>
              <a:xfrm>
                <a:off x="5369000" y="1709975"/>
                <a:ext cx="205000" cy="130150"/>
              </a:xfrm>
              <a:custGeom>
                <a:avLst/>
                <a:gdLst/>
                <a:ahLst/>
                <a:cxnLst/>
                <a:rect l="l" t="t" r="r" b="b"/>
                <a:pathLst>
                  <a:path w="8200" h="5206" extrusionOk="0">
                    <a:moveTo>
                      <a:pt x="6619" y="0"/>
                    </a:moveTo>
                    <a:cubicBezTo>
                      <a:pt x="6614" y="0"/>
                      <a:pt x="6610" y="1"/>
                      <a:pt x="6605" y="1"/>
                    </a:cubicBezTo>
                    <a:cubicBezTo>
                      <a:pt x="6305" y="68"/>
                      <a:pt x="6138" y="1236"/>
                      <a:pt x="5938" y="1302"/>
                    </a:cubicBezTo>
                    <a:cubicBezTo>
                      <a:pt x="5738" y="1369"/>
                      <a:pt x="1" y="3270"/>
                      <a:pt x="1" y="3270"/>
                    </a:cubicBezTo>
                    <a:lnTo>
                      <a:pt x="868" y="5205"/>
                    </a:lnTo>
                    <a:cubicBezTo>
                      <a:pt x="868" y="5205"/>
                      <a:pt x="6272" y="2303"/>
                      <a:pt x="6539" y="2236"/>
                    </a:cubicBezTo>
                    <a:cubicBezTo>
                      <a:pt x="6550" y="2232"/>
                      <a:pt x="6564" y="2230"/>
                      <a:pt x="6579" y="2230"/>
                    </a:cubicBezTo>
                    <a:cubicBezTo>
                      <a:pt x="6768" y="2230"/>
                      <a:pt x="7264" y="2527"/>
                      <a:pt x="7575" y="2527"/>
                    </a:cubicBezTo>
                    <a:cubicBezTo>
                      <a:pt x="7624" y="2527"/>
                      <a:pt x="7668" y="2520"/>
                      <a:pt x="7706" y="2503"/>
                    </a:cubicBezTo>
                    <a:cubicBezTo>
                      <a:pt x="8200" y="2273"/>
                      <a:pt x="6942" y="0"/>
                      <a:pt x="66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4539;p52"/>
              <p:cNvSpPr/>
              <p:nvPr/>
            </p:nvSpPr>
            <p:spPr>
              <a:xfrm>
                <a:off x="5537450" y="1715000"/>
                <a:ext cx="2505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36" extrusionOk="0">
                    <a:moveTo>
                      <a:pt x="1" y="1"/>
                    </a:moveTo>
                    <a:cubicBezTo>
                      <a:pt x="1" y="1"/>
                      <a:pt x="335" y="1402"/>
                      <a:pt x="1002" y="20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4540;p52"/>
              <p:cNvSpPr/>
              <p:nvPr/>
            </p:nvSpPr>
            <p:spPr>
              <a:xfrm>
                <a:off x="5237250" y="1522875"/>
                <a:ext cx="127775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5111" h="7786" extrusionOk="0">
                    <a:moveTo>
                      <a:pt x="2558" y="1"/>
                    </a:moveTo>
                    <a:cubicBezTo>
                      <a:pt x="2459" y="1"/>
                      <a:pt x="2391" y="15"/>
                      <a:pt x="2369" y="47"/>
                    </a:cubicBezTo>
                    <a:cubicBezTo>
                      <a:pt x="2235" y="314"/>
                      <a:pt x="2936" y="1281"/>
                      <a:pt x="2836" y="1448"/>
                    </a:cubicBezTo>
                    <a:cubicBezTo>
                      <a:pt x="2736" y="1615"/>
                      <a:pt x="0" y="7052"/>
                      <a:pt x="0" y="7052"/>
                    </a:cubicBezTo>
                    <a:lnTo>
                      <a:pt x="2002" y="7786"/>
                    </a:lnTo>
                    <a:cubicBezTo>
                      <a:pt x="2002" y="7786"/>
                      <a:pt x="3770" y="1915"/>
                      <a:pt x="3903" y="1681"/>
                    </a:cubicBezTo>
                    <a:cubicBezTo>
                      <a:pt x="3970" y="1548"/>
                      <a:pt x="4804" y="1348"/>
                      <a:pt x="4937" y="1048"/>
                    </a:cubicBezTo>
                    <a:cubicBezTo>
                      <a:pt x="5110" y="586"/>
                      <a:pt x="3191" y="1"/>
                      <a:pt x="25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4541;p52"/>
              <p:cNvSpPr/>
              <p:nvPr/>
            </p:nvSpPr>
            <p:spPr>
              <a:xfrm>
                <a:off x="5303125" y="1525700"/>
                <a:ext cx="53400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6" extrusionOk="0">
                    <a:moveTo>
                      <a:pt x="0" y="1"/>
                    </a:moveTo>
                    <a:cubicBezTo>
                      <a:pt x="1" y="1"/>
                      <a:pt x="1183" y="735"/>
                      <a:pt x="2077" y="735"/>
                    </a:cubicBezTo>
                    <a:cubicBezTo>
                      <a:pt x="2097" y="735"/>
                      <a:pt x="2116" y="735"/>
                      <a:pt x="2135" y="73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4542;p52"/>
              <p:cNvSpPr/>
              <p:nvPr/>
            </p:nvSpPr>
            <p:spPr>
              <a:xfrm>
                <a:off x="4996500" y="1531200"/>
                <a:ext cx="131525" cy="195500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20" extrusionOk="0">
                    <a:moveTo>
                      <a:pt x="2307" y="1"/>
                    </a:moveTo>
                    <a:cubicBezTo>
                      <a:pt x="1646" y="1"/>
                      <a:pt x="1" y="962"/>
                      <a:pt x="57" y="1215"/>
                    </a:cubicBezTo>
                    <a:cubicBezTo>
                      <a:pt x="123" y="1515"/>
                      <a:pt x="1291" y="1682"/>
                      <a:pt x="1358" y="1882"/>
                    </a:cubicBezTo>
                    <a:cubicBezTo>
                      <a:pt x="1424" y="2082"/>
                      <a:pt x="3326" y="7820"/>
                      <a:pt x="3326" y="7820"/>
                    </a:cubicBezTo>
                    <a:lnTo>
                      <a:pt x="5260" y="6952"/>
                    </a:lnTo>
                    <a:cubicBezTo>
                      <a:pt x="5260" y="6952"/>
                      <a:pt x="2358" y="1548"/>
                      <a:pt x="2292" y="1282"/>
                    </a:cubicBezTo>
                    <a:cubicBezTo>
                      <a:pt x="2225" y="1115"/>
                      <a:pt x="2692" y="414"/>
                      <a:pt x="2559" y="114"/>
                    </a:cubicBezTo>
                    <a:cubicBezTo>
                      <a:pt x="2522" y="35"/>
                      <a:pt x="2432" y="1"/>
                      <a:pt x="23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4543;p52"/>
              <p:cNvSpPr/>
              <p:nvPr/>
            </p:nvSpPr>
            <p:spPr>
              <a:xfrm>
                <a:off x="5002900" y="1533200"/>
                <a:ext cx="509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1002" extrusionOk="0">
                    <a:moveTo>
                      <a:pt x="2036" y="1"/>
                    </a:moveTo>
                    <a:lnTo>
                      <a:pt x="1" y="1001"/>
                    </a:lnTo>
                    <a:cubicBezTo>
                      <a:pt x="1" y="1001"/>
                      <a:pt x="1402" y="668"/>
                      <a:pt x="203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4544;p52"/>
              <p:cNvSpPr/>
              <p:nvPr/>
            </p:nvSpPr>
            <p:spPr>
              <a:xfrm>
                <a:off x="4806350" y="1734750"/>
                <a:ext cx="199925" cy="123725"/>
              </a:xfrm>
              <a:custGeom>
                <a:avLst/>
                <a:gdLst/>
                <a:ahLst/>
                <a:cxnLst/>
                <a:rect l="l" t="t" r="r" b="b"/>
                <a:pathLst>
                  <a:path w="7997" h="4949" extrusionOk="0">
                    <a:moveTo>
                      <a:pt x="1168" y="0"/>
                    </a:moveTo>
                    <a:cubicBezTo>
                      <a:pt x="672" y="0"/>
                      <a:pt x="1" y="2419"/>
                      <a:pt x="257" y="2580"/>
                    </a:cubicBezTo>
                    <a:cubicBezTo>
                      <a:pt x="278" y="2591"/>
                      <a:pt x="304" y="2597"/>
                      <a:pt x="335" y="2597"/>
                    </a:cubicBezTo>
                    <a:cubicBezTo>
                      <a:pt x="636" y="2597"/>
                      <a:pt x="1385" y="2103"/>
                      <a:pt x="1614" y="2103"/>
                    </a:cubicBezTo>
                    <a:cubicBezTo>
                      <a:pt x="1632" y="2103"/>
                      <a:pt x="1647" y="2106"/>
                      <a:pt x="1658" y="2113"/>
                    </a:cubicBezTo>
                    <a:cubicBezTo>
                      <a:pt x="1825" y="2213"/>
                      <a:pt x="7229" y="4948"/>
                      <a:pt x="7229" y="4948"/>
                    </a:cubicBezTo>
                    <a:lnTo>
                      <a:pt x="7996" y="2947"/>
                    </a:lnTo>
                    <a:cubicBezTo>
                      <a:pt x="7996" y="2947"/>
                      <a:pt x="2125" y="1179"/>
                      <a:pt x="1859" y="1045"/>
                    </a:cubicBezTo>
                    <a:cubicBezTo>
                      <a:pt x="1725" y="979"/>
                      <a:pt x="1558" y="145"/>
                      <a:pt x="1225" y="11"/>
                    </a:cubicBezTo>
                    <a:cubicBezTo>
                      <a:pt x="1206" y="4"/>
                      <a:pt x="1188" y="0"/>
                      <a:pt x="11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4545;p52"/>
              <p:cNvSpPr/>
              <p:nvPr/>
            </p:nvSpPr>
            <p:spPr>
              <a:xfrm>
                <a:off x="4813600" y="1739175"/>
                <a:ext cx="1922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2136" extrusionOk="0">
                    <a:moveTo>
                      <a:pt x="768" y="1"/>
                    </a:moveTo>
                    <a:lnTo>
                      <a:pt x="1" y="2136"/>
                    </a:lnTo>
                    <a:cubicBezTo>
                      <a:pt x="1" y="2136"/>
                      <a:pt x="768" y="902"/>
                      <a:pt x="7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4546;p52"/>
              <p:cNvSpPr/>
              <p:nvPr/>
            </p:nvSpPr>
            <p:spPr>
              <a:xfrm>
                <a:off x="4809625" y="1967675"/>
                <a:ext cx="205825" cy="130150"/>
              </a:xfrm>
              <a:custGeom>
                <a:avLst/>
                <a:gdLst/>
                <a:ahLst/>
                <a:cxnLst/>
                <a:rect l="l" t="t" r="r" b="b"/>
                <a:pathLst>
                  <a:path w="8233" h="5206" extrusionOk="0">
                    <a:moveTo>
                      <a:pt x="7365" y="1"/>
                    </a:moveTo>
                    <a:cubicBezTo>
                      <a:pt x="7365" y="1"/>
                      <a:pt x="1928" y="2903"/>
                      <a:pt x="1661" y="2970"/>
                    </a:cubicBezTo>
                    <a:cubicBezTo>
                      <a:pt x="1652" y="2974"/>
                      <a:pt x="1640" y="2976"/>
                      <a:pt x="1626" y="2976"/>
                    </a:cubicBezTo>
                    <a:cubicBezTo>
                      <a:pt x="1457" y="2976"/>
                      <a:pt x="943" y="2679"/>
                      <a:pt x="626" y="2679"/>
                    </a:cubicBezTo>
                    <a:cubicBezTo>
                      <a:pt x="576" y="2679"/>
                      <a:pt x="531" y="2686"/>
                      <a:pt x="493" y="2703"/>
                    </a:cubicBezTo>
                    <a:cubicBezTo>
                      <a:pt x="0" y="2933"/>
                      <a:pt x="1290" y="5206"/>
                      <a:pt x="1582" y="5206"/>
                    </a:cubicBezTo>
                    <a:cubicBezTo>
                      <a:pt x="1586" y="5206"/>
                      <a:pt x="1590" y="5206"/>
                      <a:pt x="1594" y="5205"/>
                    </a:cubicBezTo>
                    <a:cubicBezTo>
                      <a:pt x="1894" y="5138"/>
                      <a:pt x="2061" y="3970"/>
                      <a:pt x="2261" y="3904"/>
                    </a:cubicBezTo>
                    <a:cubicBezTo>
                      <a:pt x="2461" y="3837"/>
                      <a:pt x="8232" y="1936"/>
                      <a:pt x="8232" y="1936"/>
                    </a:cubicBezTo>
                    <a:lnTo>
                      <a:pt x="736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4547;p52"/>
              <p:cNvSpPr/>
              <p:nvPr/>
            </p:nvSpPr>
            <p:spPr>
              <a:xfrm>
                <a:off x="4821950" y="2041900"/>
                <a:ext cx="2420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036" extrusionOk="0">
                    <a:moveTo>
                      <a:pt x="0" y="1"/>
                    </a:moveTo>
                    <a:lnTo>
                      <a:pt x="968" y="2035"/>
                    </a:lnTo>
                    <a:cubicBezTo>
                      <a:pt x="968" y="2035"/>
                      <a:pt x="634" y="634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4548;p52"/>
              <p:cNvSpPr/>
              <p:nvPr/>
            </p:nvSpPr>
            <p:spPr>
              <a:xfrm>
                <a:off x="5019500" y="2089450"/>
                <a:ext cx="126875" cy="194900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7796" extrusionOk="0">
                    <a:moveTo>
                      <a:pt x="3106" y="0"/>
                    </a:moveTo>
                    <a:cubicBezTo>
                      <a:pt x="3106" y="0"/>
                      <a:pt x="1305" y="5871"/>
                      <a:pt x="1205" y="6138"/>
                    </a:cubicBezTo>
                    <a:cubicBezTo>
                      <a:pt x="1105" y="6271"/>
                      <a:pt x="271" y="6438"/>
                      <a:pt x="171" y="6772"/>
                    </a:cubicBezTo>
                    <a:cubicBezTo>
                      <a:pt x="0" y="7199"/>
                      <a:pt x="1846" y="7796"/>
                      <a:pt x="2494" y="7796"/>
                    </a:cubicBezTo>
                    <a:cubicBezTo>
                      <a:pt x="2605" y="7796"/>
                      <a:pt x="2682" y="7778"/>
                      <a:pt x="2706" y="7739"/>
                    </a:cubicBezTo>
                    <a:cubicBezTo>
                      <a:pt x="2873" y="7472"/>
                      <a:pt x="2139" y="6505"/>
                      <a:pt x="2239" y="6338"/>
                    </a:cubicBezTo>
                    <a:cubicBezTo>
                      <a:pt x="2339" y="6171"/>
                      <a:pt x="5074" y="767"/>
                      <a:pt x="5074" y="767"/>
                    </a:cubicBezTo>
                    <a:lnTo>
                      <a:pt x="310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4549;p52"/>
              <p:cNvSpPr/>
              <p:nvPr/>
            </p:nvSpPr>
            <p:spPr>
              <a:xfrm>
                <a:off x="5027925" y="2262875"/>
                <a:ext cx="53400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6" extrusionOk="0">
                    <a:moveTo>
                      <a:pt x="57" y="0"/>
                    </a:moveTo>
                    <a:cubicBezTo>
                      <a:pt x="38" y="0"/>
                      <a:pt x="19" y="1"/>
                      <a:pt x="1" y="1"/>
                    </a:cubicBezTo>
                    <a:lnTo>
                      <a:pt x="2135" y="735"/>
                    </a:lnTo>
                    <a:cubicBezTo>
                      <a:pt x="2135" y="735"/>
                      <a:pt x="921" y="0"/>
                      <a:pt x="5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4550;p52"/>
              <p:cNvSpPr/>
              <p:nvPr/>
            </p:nvSpPr>
            <p:spPr>
              <a:xfrm>
                <a:off x="5256425" y="2080275"/>
                <a:ext cx="130825" cy="196275"/>
              </a:xfrm>
              <a:custGeom>
                <a:avLst/>
                <a:gdLst/>
                <a:ahLst/>
                <a:cxnLst/>
                <a:rect l="l" t="t" r="r" b="b"/>
                <a:pathLst>
                  <a:path w="5233" h="7851" extrusionOk="0">
                    <a:moveTo>
                      <a:pt x="1935" y="0"/>
                    </a:moveTo>
                    <a:lnTo>
                      <a:pt x="0" y="867"/>
                    </a:lnTo>
                    <a:cubicBezTo>
                      <a:pt x="0" y="867"/>
                      <a:pt x="2869" y="6305"/>
                      <a:pt x="2969" y="6571"/>
                    </a:cubicBezTo>
                    <a:cubicBezTo>
                      <a:pt x="3003" y="6705"/>
                      <a:pt x="2536" y="7439"/>
                      <a:pt x="2702" y="7739"/>
                    </a:cubicBezTo>
                    <a:cubicBezTo>
                      <a:pt x="2739" y="7817"/>
                      <a:pt x="2825" y="7850"/>
                      <a:pt x="2945" y="7850"/>
                    </a:cubicBezTo>
                    <a:cubicBezTo>
                      <a:pt x="3595" y="7850"/>
                      <a:pt x="5232" y="6864"/>
                      <a:pt x="5204" y="6638"/>
                    </a:cubicBezTo>
                    <a:cubicBezTo>
                      <a:pt x="5137" y="6338"/>
                      <a:pt x="3937" y="6171"/>
                      <a:pt x="3870" y="5971"/>
                    </a:cubicBezTo>
                    <a:cubicBezTo>
                      <a:pt x="3837" y="5771"/>
                      <a:pt x="1935" y="0"/>
                      <a:pt x="19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4551;p52"/>
              <p:cNvSpPr/>
              <p:nvPr/>
            </p:nvSpPr>
            <p:spPr>
              <a:xfrm>
                <a:off x="5329800" y="2249550"/>
                <a:ext cx="509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68" extrusionOk="0">
                    <a:moveTo>
                      <a:pt x="2036" y="1"/>
                    </a:moveTo>
                    <a:cubicBezTo>
                      <a:pt x="2035" y="1"/>
                      <a:pt x="635" y="334"/>
                      <a:pt x="1" y="968"/>
                    </a:cubicBezTo>
                    <a:lnTo>
                      <a:pt x="2036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4552;p52"/>
              <p:cNvSpPr/>
              <p:nvPr/>
            </p:nvSpPr>
            <p:spPr>
              <a:xfrm>
                <a:off x="4914525" y="1641275"/>
                <a:ext cx="557075" cy="520625"/>
              </a:xfrm>
              <a:custGeom>
                <a:avLst/>
                <a:gdLst/>
                <a:ahLst/>
                <a:cxnLst/>
                <a:rect l="l" t="t" r="r" b="b"/>
                <a:pathLst>
                  <a:path w="22283" h="20825" extrusionOk="0">
                    <a:moveTo>
                      <a:pt x="10391" y="1"/>
                    </a:moveTo>
                    <a:cubicBezTo>
                      <a:pt x="5309" y="1"/>
                      <a:pt x="1934" y="3563"/>
                      <a:pt x="801" y="8353"/>
                    </a:cubicBezTo>
                    <a:cubicBezTo>
                      <a:pt x="0" y="11723"/>
                      <a:pt x="1067" y="15292"/>
                      <a:pt x="3569" y="17694"/>
                    </a:cubicBezTo>
                    <a:cubicBezTo>
                      <a:pt x="5004" y="19095"/>
                      <a:pt x="6805" y="20095"/>
                      <a:pt x="8773" y="20529"/>
                    </a:cubicBezTo>
                    <a:cubicBezTo>
                      <a:pt x="9593" y="20724"/>
                      <a:pt x="10459" y="20824"/>
                      <a:pt x="11339" y="20824"/>
                    </a:cubicBezTo>
                    <a:cubicBezTo>
                      <a:pt x="15579" y="20824"/>
                      <a:pt x="20139" y="18494"/>
                      <a:pt x="21382" y="13190"/>
                    </a:cubicBezTo>
                    <a:cubicBezTo>
                      <a:pt x="22283" y="9388"/>
                      <a:pt x="21215" y="5451"/>
                      <a:pt x="18313" y="2883"/>
                    </a:cubicBezTo>
                    <a:cubicBezTo>
                      <a:pt x="16845" y="1615"/>
                      <a:pt x="15111" y="748"/>
                      <a:pt x="13243" y="348"/>
                    </a:cubicBezTo>
                    <a:cubicBezTo>
                      <a:pt x="12241" y="112"/>
                      <a:pt x="11289" y="1"/>
                      <a:pt x="103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4553;p52"/>
              <p:cNvSpPr/>
              <p:nvPr/>
            </p:nvSpPr>
            <p:spPr>
              <a:xfrm>
                <a:off x="5003750" y="1713325"/>
                <a:ext cx="467850" cy="448575"/>
              </a:xfrm>
              <a:custGeom>
                <a:avLst/>
                <a:gdLst/>
                <a:ahLst/>
                <a:cxnLst/>
                <a:rect l="l" t="t" r="r" b="b"/>
                <a:pathLst>
                  <a:path w="18714" h="17943" extrusionOk="0">
                    <a:moveTo>
                      <a:pt x="14744" y="1"/>
                    </a:moveTo>
                    <a:lnTo>
                      <a:pt x="14744" y="1"/>
                    </a:lnTo>
                    <a:cubicBezTo>
                      <a:pt x="17012" y="4804"/>
                      <a:pt x="16612" y="12010"/>
                      <a:pt x="9841" y="15212"/>
                    </a:cubicBezTo>
                    <a:cubicBezTo>
                      <a:pt x="8401" y="15891"/>
                      <a:pt x="6967" y="16166"/>
                      <a:pt x="5583" y="16166"/>
                    </a:cubicBezTo>
                    <a:cubicBezTo>
                      <a:pt x="3568" y="16166"/>
                      <a:pt x="1661" y="15583"/>
                      <a:pt x="0" y="14812"/>
                    </a:cubicBezTo>
                    <a:lnTo>
                      <a:pt x="0" y="14812"/>
                    </a:lnTo>
                    <a:cubicBezTo>
                      <a:pt x="1435" y="16213"/>
                      <a:pt x="3236" y="17213"/>
                      <a:pt x="5204" y="17647"/>
                    </a:cubicBezTo>
                    <a:cubicBezTo>
                      <a:pt x="6024" y="17842"/>
                      <a:pt x="6890" y="17942"/>
                      <a:pt x="7770" y="17942"/>
                    </a:cubicBezTo>
                    <a:cubicBezTo>
                      <a:pt x="12010" y="17942"/>
                      <a:pt x="16570" y="15612"/>
                      <a:pt x="17813" y="10308"/>
                    </a:cubicBezTo>
                    <a:cubicBezTo>
                      <a:pt x="18714" y="6506"/>
                      <a:pt x="17646" y="2569"/>
                      <a:pt x="147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4554;p52"/>
              <p:cNvSpPr/>
              <p:nvPr/>
            </p:nvSpPr>
            <p:spPr>
              <a:xfrm>
                <a:off x="5382350" y="1855025"/>
                <a:ext cx="160975" cy="768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3073" extrusionOk="0">
                    <a:moveTo>
                      <a:pt x="6009" y="1"/>
                    </a:moveTo>
                    <a:cubicBezTo>
                      <a:pt x="5668" y="1"/>
                      <a:pt x="4985" y="1038"/>
                      <a:pt x="4748" y="1038"/>
                    </a:cubicBezTo>
                    <a:cubicBezTo>
                      <a:pt x="4744" y="1038"/>
                      <a:pt x="4741" y="1038"/>
                      <a:pt x="4737" y="1038"/>
                    </a:cubicBezTo>
                    <a:lnTo>
                      <a:pt x="267" y="371"/>
                    </a:lnTo>
                    <a:lnTo>
                      <a:pt x="0" y="337"/>
                    </a:lnTo>
                    <a:lnTo>
                      <a:pt x="0" y="2739"/>
                    </a:lnTo>
                    <a:cubicBezTo>
                      <a:pt x="0" y="2739"/>
                      <a:pt x="4637" y="2239"/>
                      <a:pt x="4937" y="2239"/>
                    </a:cubicBezTo>
                    <a:cubicBezTo>
                      <a:pt x="5137" y="2272"/>
                      <a:pt x="5671" y="3072"/>
                      <a:pt x="6038" y="3072"/>
                    </a:cubicBezTo>
                    <a:cubicBezTo>
                      <a:pt x="6372" y="3072"/>
                      <a:pt x="6438" y="2172"/>
                      <a:pt x="6372" y="1338"/>
                    </a:cubicBezTo>
                    <a:cubicBezTo>
                      <a:pt x="6305" y="671"/>
                      <a:pt x="6171" y="37"/>
                      <a:pt x="6038" y="4"/>
                    </a:cubicBezTo>
                    <a:cubicBezTo>
                      <a:pt x="6029" y="2"/>
                      <a:pt x="6019" y="1"/>
                      <a:pt x="60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4555;p52"/>
              <p:cNvSpPr/>
              <p:nvPr/>
            </p:nvSpPr>
            <p:spPr>
              <a:xfrm>
                <a:off x="5526625" y="1861775"/>
                <a:ext cx="9200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69" extrusionOk="0">
                    <a:moveTo>
                      <a:pt x="300" y="0"/>
                    </a:moveTo>
                    <a:lnTo>
                      <a:pt x="300" y="0"/>
                    </a:lnTo>
                    <a:cubicBezTo>
                      <a:pt x="300" y="1"/>
                      <a:pt x="0" y="1602"/>
                      <a:pt x="367" y="2569"/>
                    </a:cubicBez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4556;p52"/>
              <p:cNvSpPr/>
              <p:nvPr/>
            </p:nvSpPr>
            <p:spPr>
              <a:xfrm>
                <a:off x="5389025" y="1855025"/>
                <a:ext cx="1526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1505" extrusionOk="0">
                    <a:moveTo>
                      <a:pt x="5742" y="1"/>
                    </a:moveTo>
                    <a:cubicBezTo>
                      <a:pt x="5407" y="1"/>
                      <a:pt x="4737" y="1040"/>
                      <a:pt x="4491" y="1040"/>
                    </a:cubicBezTo>
                    <a:cubicBezTo>
                      <a:pt x="4484" y="1040"/>
                      <a:pt x="4477" y="1040"/>
                      <a:pt x="4470" y="1038"/>
                    </a:cubicBezTo>
                    <a:lnTo>
                      <a:pt x="0" y="371"/>
                    </a:lnTo>
                    <a:lnTo>
                      <a:pt x="0" y="371"/>
                    </a:lnTo>
                    <a:cubicBezTo>
                      <a:pt x="134" y="404"/>
                      <a:pt x="4437" y="1505"/>
                      <a:pt x="4670" y="1505"/>
                    </a:cubicBezTo>
                    <a:cubicBezTo>
                      <a:pt x="4937" y="1471"/>
                      <a:pt x="5237" y="938"/>
                      <a:pt x="5471" y="737"/>
                    </a:cubicBezTo>
                    <a:cubicBezTo>
                      <a:pt x="5535" y="673"/>
                      <a:pt x="5600" y="636"/>
                      <a:pt x="5656" y="636"/>
                    </a:cubicBezTo>
                    <a:cubicBezTo>
                      <a:pt x="5686" y="636"/>
                      <a:pt x="5714" y="647"/>
                      <a:pt x="5738" y="671"/>
                    </a:cubicBezTo>
                    <a:cubicBezTo>
                      <a:pt x="5771" y="671"/>
                      <a:pt x="5804" y="704"/>
                      <a:pt x="5804" y="704"/>
                    </a:cubicBezTo>
                    <a:cubicBezTo>
                      <a:pt x="5938" y="904"/>
                      <a:pt x="6038" y="1138"/>
                      <a:pt x="6105" y="1338"/>
                    </a:cubicBezTo>
                    <a:cubicBezTo>
                      <a:pt x="6038" y="671"/>
                      <a:pt x="5904" y="37"/>
                      <a:pt x="5771" y="4"/>
                    </a:cubicBezTo>
                    <a:cubicBezTo>
                      <a:pt x="5762" y="2"/>
                      <a:pt x="5752" y="1"/>
                      <a:pt x="57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4557;p52"/>
              <p:cNvSpPr/>
              <p:nvPr/>
            </p:nvSpPr>
            <p:spPr>
              <a:xfrm>
                <a:off x="5308125" y="1624600"/>
                <a:ext cx="15765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6186" extrusionOk="0">
                    <a:moveTo>
                      <a:pt x="4052" y="0"/>
                    </a:moveTo>
                    <a:cubicBezTo>
                      <a:pt x="4032" y="0"/>
                      <a:pt x="4015" y="5"/>
                      <a:pt x="4003" y="14"/>
                    </a:cubicBezTo>
                    <a:cubicBezTo>
                      <a:pt x="3703" y="214"/>
                      <a:pt x="4003" y="1548"/>
                      <a:pt x="3837" y="1682"/>
                    </a:cubicBezTo>
                    <a:cubicBezTo>
                      <a:pt x="3670" y="1782"/>
                      <a:pt x="668" y="3984"/>
                      <a:pt x="67" y="4417"/>
                    </a:cubicBezTo>
                    <a:lnTo>
                      <a:pt x="1" y="4484"/>
                    </a:lnTo>
                    <a:lnTo>
                      <a:pt x="1668" y="6185"/>
                    </a:lnTo>
                    <a:cubicBezTo>
                      <a:pt x="1668" y="6185"/>
                      <a:pt x="4604" y="2583"/>
                      <a:pt x="4837" y="2382"/>
                    </a:cubicBezTo>
                    <a:cubicBezTo>
                      <a:pt x="4882" y="2338"/>
                      <a:pt x="5015" y="2331"/>
                      <a:pt x="5183" y="2331"/>
                    </a:cubicBezTo>
                    <a:cubicBezTo>
                      <a:pt x="5267" y="2331"/>
                      <a:pt x="5360" y="2332"/>
                      <a:pt x="5455" y="2332"/>
                    </a:cubicBezTo>
                    <a:cubicBezTo>
                      <a:pt x="5738" y="2332"/>
                      <a:pt x="6038" y="2316"/>
                      <a:pt x="6172" y="2182"/>
                    </a:cubicBezTo>
                    <a:cubicBezTo>
                      <a:pt x="6305" y="2049"/>
                      <a:pt x="6172" y="1749"/>
                      <a:pt x="5905" y="1448"/>
                    </a:cubicBezTo>
                    <a:cubicBezTo>
                      <a:pt x="5377" y="797"/>
                      <a:pt x="4330" y="0"/>
                      <a:pt x="40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4558;p52"/>
              <p:cNvSpPr/>
              <p:nvPr/>
            </p:nvSpPr>
            <p:spPr>
              <a:xfrm>
                <a:off x="5414025" y="1629100"/>
                <a:ext cx="46725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36" extrusionOk="0">
                    <a:moveTo>
                      <a:pt x="1" y="1"/>
                    </a:moveTo>
                    <a:cubicBezTo>
                      <a:pt x="1" y="1"/>
                      <a:pt x="935" y="1335"/>
                      <a:pt x="1869" y="17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4559;p52"/>
              <p:cNvSpPr/>
              <p:nvPr/>
            </p:nvSpPr>
            <p:spPr>
              <a:xfrm>
                <a:off x="5309800" y="1623900"/>
                <a:ext cx="146800" cy="11115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446" extrusionOk="0">
                    <a:moveTo>
                      <a:pt x="3972" y="1"/>
                    </a:moveTo>
                    <a:cubicBezTo>
                      <a:pt x="3957" y="1"/>
                      <a:pt x="3945" y="3"/>
                      <a:pt x="3936" y="9"/>
                    </a:cubicBezTo>
                    <a:cubicBezTo>
                      <a:pt x="3636" y="209"/>
                      <a:pt x="3936" y="1576"/>
                      <a:pt x="3770" y="1677"/>
                    </a:cubicBezTo>
                    <a:cubicBezTo>
                      <a:pt x="3603" y="1810"/>
                      <a:pt x="601" y="4012"/>
                      <a:pt x="0" y="4445"/>
                    </a:cubicBezTo>
                    <a:cubicBezTo>
                      <a:pt x="301" y="4312"/>
                      <a:pt x="4203" y="2244"/>
                      <a:pt x="4370" y="1943"/>
                    </a:cubicBezTo>
                    <a:cubicBezTo>
                      <a:pt x="4504" y="1643"/>
                      <a:pt x="4303" y="1076"/>
                      <a:pt x="4403" y="809"/>
                    </a:cubicBezTo>
                    <a:cubicBezTo>
                      <a:pt x="4403" y="743"/>
                      <a:pt x="4504" y="743"/>
                      <a:pt x="4604" y="743"/>
                    </a:cubicBezTo>
                    <a:cubicBezTo>
                      <a:pt x="4670" y="776"/>
                      <a:pt x="4770" y="776"/>
                      <a:pt x="4837" y="809"/>
                    </a:cubicBezTo>
                    <a:cubicBezTo>
                      <a:pt x="5204" y="976"/>
                      <a:pt x="5538" y="1210"/>
                      <a:pt x="5871" y="1476"/>
                    </a:cubicBezTo>
                    <a:cubicBezTo>
                      <a:pt x="5334" y="813"/>
                      <a:pt x="4230" y="1"/>
                      <a:pt x="39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4560;p52"/>
              <p:cNvSpPr/>
              <p:nvPr/>
            </p:nvSpPr>
            <p:spPr>
              <a:xfrm>
                <a:off x="5155525" y="1541475"/>
                <a:ext cx="78400" cy="159375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6375" extrusionOk="0">
                    <a:moveTo>
                      <a:pt x="1924" y="0"/>
                    </a:moveTo>
                    <a:cubicBezTo>
                      <a:pt x="1081" y="0"/>
                      <a:pt x="108" y="167"/>
                      <a:pt x="67" y="370"/>
                    </a:cubicBezTo>
                    <a:cubicBezTo>
                      <a:pt x="0" y="704"/>
                      <a:pt x="1134" y="1438"/>
                      <a:pt x="1101" y="1638"/>
                    </a:cubicBezTo>
                    <a:cubicBezTo>
                      <a:pt x="1068" y="1871"/>
                      <a:pt x="434" y="6108"/>
                      <a:pt x="401" y="6375"/>
                    </a:cubicBezTo>
                    <a:lnTo>
                      <a:pt x="2802" y="6375"/>
                    </a:lnTo>
                    <a:cubicBezTo>
                      <a:pt x="2802" y="6375"/>
                      <a:pt x="2302" y="1738"/>
                      <a:pt x="2302" y="1471"/>
                    </a:cubicBezTo>
                    <a:cubicBezTo>
                      <a:pt x="2335" y="1271"/>
                      <a:pt x="3136" y="737"/>
                      <a:pt x="3136" y="370"/>
                    </a:cubicBezTo>
                    <a:cubicBezTo>
                      <a:pt x="3136" y="337"/>
                      <a:pt x="3136" y="270"/>
                      <a:pt x="3102" y="237"/>
                    </a:cubicBezTo>
                    <a:cubicBezTo>
                      <a:pt x="2947" y="68"/>
                      <a:pt x="2462" y="0"/>
                      <a:pt x="192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4561;p52"/>
              <p:cNvSpPr/>
              <p:nvPr/>
            </p:nvSpPr>
            <p:spPr>
              <a:xfrm>
                <a:off x="5163850" y="1547375"/>
                <a:ext cx="6425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84" extrusionOk="0">
                    <a:moveTo>
                      <a:pt x="2569" y="1"/>
                    </a:moveTo>
                    <a:lnTo>
                      <a:pt x="1" y="68"/>
                    </a:lnTo>
                    <a:cubicBezTo>
                      <a:pt x="1" y="68"/>
                      <a:pt x="631" y="183"/>
                      <a:pt x="1332" y="183"/>
                    </a:cubicBezTo>
                    <a:cubicBezTo>
                      <a:pt x="1760" y="183"/>
                      <a:pt x="2215" y="140"/>
                      <a:pt x="256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4562;p52"/>
              <p:cNvSpPr/>
              <p:nvPr/>
            </p:nvSpPr>
            <p:spPr>
              <a:xfrm>
                <a:off x="5155525" y="1541100"/>
                <a:ext cx="77575" cy="15975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6390" extrusionOk="0">
                    <a:moveTo>
                      <a:pt x="1939" y="1"/>
                    </a:moveTo>
                    <a:cubicBezTo>
                      <a:pt x="1093" y="1"/>
                      <a:pt x="108" y="180"/>
                      <a:pt x="67" y="385"/>
                    </a:cubicBezTo>
                    <a:cubicBezTo>
                      <a:pt x="0" y="685"/>
                      <a:pt x="1134" y="1419"/>
                      <a:pt x="1101" y="1653"/>
                    </a:cubicBezTo>
                    <a:cubicBezTo>
                      <a:pt x="1068" y="1886"/>
                      <a:pt x="434" y="6123"/>
                      <a:pt x="401" y="6390"/>
                    </a:cubicBezTo>
                    <a:cubicBezTo>
                      <a:pt x="467" y="6123"/>
                      <a:pt x="1468" y="2053"/>
                      <a:pt x="1468" y="1686"/>
                    </a:cubicBezTo>
                    <a:cubicBezTo>
                      <a:pt x="1501" y="1286"/>
                      <a:pt x="934" y="886"/>
                      <a:pt x="901" y="619"/>
                    </a:cubicBezTo>
                    <a:cubicBezTo>
                      <a:pt x="868" y="552"/>
                      <a:pt x="934" y="485"/>
                      <a:pt x="1034" y="419"/>
                    </a:cubicBezTo>
                    <a:cubicBezTo>
                      <a:pt x="1101" y="352"/>
                      <a:pt x="1168" y="319"/>
                      <a:pt x="1234" y="285"/>
                    </a:cubicBezTo>
                    <a:cubicBezTo>
                      <a:pt x="1536" y="143"/>
                      <a:pt x="1875" y="68"/>
                      <a:pt x="2216" y="68"/>
                    </a:cubicBezTo>
                    <a:cubicBezTo>
                      <a:pt x="2517" y="68"/>
                      <a:pt x="2821" y="127"/>
                      <a:pt x="3102" y="252"/>
                    </a:cubicBezTo>
                    <a:cubicBezTo>
                      <a:pt x="2948" y="72"/>
                      <a:pt x="2471" y="1"/>
                      <a:pt x="19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4563;p52"/>
              <p:cNvSpPr/>
              <p:nvPr/>
            </p:nvSpPr>
            <p:spPr>
              <a:xfrm>
                <a:off x="4922475" y="1619250"/>
                <a:ext cx="158850" cy="156650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6266" extrusionOk="0">
                    <a:moveTo>
                      <a:pt x="2201" y="0"/>
                    </a:moveTo>
                    <a:cubicBezTo>
                      <a:pt x="1588" y="0"/>
                      <a:pt x="0" y="1986"/>
                      <a:pt x="182" y="2229"/>
                    </a:cubicBezTo>
                    <a:cubicBezTo>
                      <a:pt x="216" y="2330"/>
                      <a:pt x="349" y="2363"/>
                      <a:pt x="549" y="2363"/>
                    </a:cubicBezTo>
                    <a:cubicBezTo>
                      <a:pt x="601" y="2367"/>
                      <a:pt x="656" y="2368"/>
                      <a:pt x="714" y="2368"/>
                    </a:cubicBezTo>
                    <a:cubicBezTo>
                      <a:pt x="976" y="2368"/>
                      <a:pt x="1292" y="2336"/>
                      <a:pt x="1520" y="2336"/>
                    </a:cubicBezTo>
                    <a:cubicBezTo>
                      <a:pt x="1670" y="2336"/>
                      <a:pt x="1782" y="2350"/>
                      <a:pt x="1817" y="2396"/>
                    </a:cubicBezTo>
                    <a:cubicBezTo>
                      <a:pt x="1984" y="2596"/>
                      <a:pt x="4652" y="6266"/>
                      <a:pt x="4652" y="6266"/>
                    </a:cubicBezTo>
                    <a:lnTo>
                      <a:pt x="6353" y="4564"/>
                    </a:lnTo>
                    <a:lnTo>
                      <a:pt x="5186" y="3630"/>
                    </a:lnTo>
                    <a:cubicBezTo>
                      <a:pt x="4119" y="2730"/>
                      <a:pt x="2651" y="1529"/>
                      <a:pt x="2551" y="1396"/>
                    </a:cubicBezTo>
                    <a:cubicBezTo>
                      <a:pt x="2417" y="1262"/>
                      <a:pt x="2617" y="328"/>
                      <a:pt x="2351" y="61"/>
                    </a:cubicBezTo>
                    <a:cubicBezTo>
                      <a:pt x="2312" y="20"/>
                      <a:pt x="2261" y="0"/>
                      <a:pt x="22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4564;p52"/>
              <p:cNvSpPr/>
              <p:nvPr/>
            </p:nvSpPr>
            <p:spPr>
              <a:xfrm>
                <a:off x="4931200" y="1622425"/>
                <a:ext cx="4422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69" extrusionOk="0">
                    <a:moveTo>
                      <a:pt x="1768" y="1"/>
                    </a:moveTo>
                    <a:lnTo>
                      <a:pt x="0" y="1869"/>
                    </a:lnTo>
                    <a:cubicBezTo>
                      <a:pt x="0" y="1869"/>
                      <a:pt x="1334" y="935"/>
                      <a:pt x="17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4565;p52"/>
              <p:cNvSpPr/>
              <p:nvPr/>
            </p:nvSpPr>
            <p:spPr>
              <a:xfrm>
                <a:off x="4922475" y="1619250"/>
                <a:ext cx="129650" cy="90775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3631" extrusionOk="0">
                    <a:moveTo>
                      <a:pt x="2201" y="0"/>
                    </a:moveTo>
                    <a:cubicBezTo>
                      <a:pt x="1588" y="0"/>
                      <a:pt x="0" y="1986"/>
                      <a:pt x="182" y="2229"/>
                    </a:cubicBezTo>
                    <a:cubicBezTo>
                      <a:pt x="216" y="2330"/>
                      <a:pt x="349" y="2363"/>
                      <a:pt x="549" y="2363"/>
                    </a:cubicBezTo>
                    <a:cubicBezTo>
                      <a:pt x="449" y="2330"/>
                      <a:pt x="383" y="2263"/>
                      <a:pt x="349" y="2196"/>
                    </a:cubicBezTo>
                    <a:cubicBezTo>
                      <a:pt x="316" y="2129"/>
                      <a:pt x="349" y="2063"/>
                      <a:pt x="416" y="1929"/>
                    </a:cubicBezTo>
                    <a:cubicBezTo>
                      <a:pt x="416" y="1896"/>
                      <a:pt x="449" y="1896"/>
                      <a:pt x="483" y="1863"/>
                    </a:cubicBezTo>
                    <a:cubicBezTo>
                      <a:pt x="616" y="1629"/>
                      <a:pt x="816" y="1462"/>
                      <a:pt x="1016" y="1262"/>
                    </a:cubicBezTo>
                    <a:cubicBezTo>
                      <a:pt x="1183" y="1129"/>
                      <a:pt x="1417" y="962"/>
                      <a:pt x="1617" y="862"/>
                    </a:cubicBezTo>
                    <a:cubicBezTo>
                      <a:pt x="1683" y="828"/>
                      <a:pt x="1750" y="795"/>
                      <a:pt x="1817" y="795"/>
                    </a:cubicBezTo>
                    <a:cubicBezTo>
                      <a:pt x="2117" y="862"/>
                      <a:pt x="2150" y="1529"/>
                      <a:pt x="2217" y="1696"/>
                    </a:cubicBezTo>
                    <a:cubicBezTo>
                      <a:pt x="2284" y="1829"/>
                      <a:pt x="4085" y="2997"/>
                      <a:pt x="5186" y="3630"/>
                    </a:cubicBezTo>
                    <a:cubicBezTo>
                      <a:pt x="4119" y="2730"/>
                      <a:pt x="2651" y="1529"/>
                      <a:pt x="2551" y="1396"/>
                    </a:cubicBezTo>
                    <a:cubicBezTo>
                      <a:pt x="2417" y="1262"/>
                      <a:pt x="2617" y="328"/>
                      <a:pt x="2351" y="61"/>
                    </a:cubicBezTo>
                    <a:cubicBezTo>
                      <a:pt x="2312" y="20"/>
                      <a:pt x="2261" y="0"/>
                      <a:pt x="2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4566;p52"/>
              <p:cNvSpPr/>
              <p:nvPr/>
            </p:nvSpPr>
            <p:spPr>
              <a:xfrm>
                <a:off x="4840300" y="1849275"/>
                <a:ext cx="162625" cy="77600"/>
              </a:xfrm>
              <a:custGeom>
                <a:avLst/>
                <a:gdLst/>
                <a:ahLst/>
                <a:cxnLst/>
                <a:rect l="l" t="t" r="r" b="b"/>
                <a:pathLst>
                  <a:path w="6505" h="3104" extrusionOk="0">
                    <a:moveTo>
                      <a:pt x="501" y="0"/>
                    </a:moveTo>
                    <a:cubicBezTo>
                      <a:pt x="0" y="0"/>
                      <a:pt x="67" y="1735"/>
                      <a:pt x="267" y="2602"/>
                    </a:cubicBezTo>
                    <a:cubicBezTo>
                      <a:pt x="334" y="2902"/>
                      <a:pt x="401" y="3102"/>
                      <a:pt x="501" y="3102"/>
                    </a:cubicBezTo>
                    <a:cubicBezTo>
                      <a:pt x="505" y="3103"/>
                      <a:pt x="509" y="3103"/>
                      <a:pt x="514" y="3103"/>
                    </a:cubicBezTo>
                    <a:cubicBezTo>
                      <a:pt x="813" y="3103"/>
                      <a:pt x="1497" y="2065"/>
                      <a:pt x="1747" y="2065"/>
                    </a:cubicBezTo>
                    <a:cubicBezTo>
                      <a:pt x="1754" y="2065"/>
                      <a:pt x="1762" y="2066"/>
                      <a:pt x="1768" y="2068"/>
                    </a:cubicBezTo>
                    <a:lnTo>
                      <a:pt x="6505" y="2769"/>
                    </a:lnTo>
                    <a:lnTo>
                      <a:pt x="6505" y="367"/>
                    </a:lnTo>
                    <a:lnTo>
                      <a:pt x="5471" y="500"/>
                    </a:lnTo>
                    <a:cubicBezTo>
                      <a:pt x="4193" y="625"/>
                      <a:pt x="2070" y="837"/>
                      <a:pt x="1634" y="837"/>
                    </a:cubicBezTo>
                    <a:cubicBezTo>
                      <a:pt x="1603" y="837"/>
                      <a:pt x="1581" y="836"/>
                      <a:pt x="1568" y="834"/>
                    </a:cubicBezTo>
                    <a:cubicBezTo>
                      <a:pt x="1401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4567;p52"/>
              <p:cNvSpPr/>
              <p:nvPr/>
            </p:nvSpPr>
            <p:spPr>
              <a:xfrm>
                <a:off x="4849475" y="1855100"/>
                <a:ext cx="92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70" extrusionOk="0">
                    <a:moveTo>
                      <a:pt x="0" y="1"/>
                    </a:moveTo>
                    <a:lnTo>
                      <a:pt x="67" y="2569"/>
                    </a:lnTo>
                    <a:cubicBezTo>
                      <a:pt x="67" y="2569"/>
                      <a:pt x="367" y="968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4568;p52"/>
              <p:cNvSpPr/>
              <p:nvPr/>
            </p:nvSpPr>
            <p:spPr>
              <a:xfrm>
                <a:off x="4840300" y="1849275"/>
                <a:ext cx="136775" cy="65050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2602" extrusionOk="0">
                    <a:moveTo>
                      <a:pt x="501" y="0"/>
                    </a:moveTo>
                    <a:cubicBezTo>
                      <a:pt x="0" y="0"/>
                      <a:pt x="67" y="1735"/>
                      <a:pt x="267" y="2602"/>
                    </a:cubicBezTo>
                    <a:cubicBezTo>
                      <a:pt x="267" y="2102"/>
                      <a:pt x="300" y="1601"/>
                      <a:pt x="401" y="1134"/>
                    </a:cubicBezTo>
                    <a:cubicBezTo>
                      <a:pt x="401" y="1001"/>
                      <a:pt x="434" y="901"/>
                      <a:pt x="501" y="767"/>
                    </a:cubicBezTo>
                    <a:cubicBezTo>
                      <a:pt x="501" y="734"/>
                      <a:pt x="534" y="734"/>
                      <a:pt x="534" y="701"/>
                    </a:cubicBezTo>
                    <a:cubicBezTo>
                      <a:pt x="561" y="681"/>
                      <a:pt x="594" y="673"/>
                      <a:pt x="632" y="673"/>
                    </a:cubicBezTo>
                    <a:cubicBezTo>
                      <a:pt x="922" y="673"/>
                      <a:pt x="1480" y="1172"/>
                      <a:pt x="1568" y="1201"/>
                    </a:cubicBezTo>
                    <a:cubicBezTo>
                      <a:pt x="1571" y="1202"/>
                      <a:pt x="1577" y="1203"/>
                      <a:pt x="1585" y="1203"/>
                    </a:cubicBezTo>
                    <a:cubicBezTo>
                      <a:pt x="1827" y="1203"/>
                      <a:pt x="4212" y="725"/>
                      <a:pt x="5471" y="467"/>
                    </a:cubicBezTo>
                    <a:lnTo>
                      <a:pt x="5471" y="467"/>
                    </a:lnTo>
                    <a:cubicBezTo>
                      <a:pt x="4103" y="601"/>
                      <a:pt x="1768" y="834"/>
                      <a:pt x="1568" y="834"/>
                    </a:cubicBezTo>
                    <a:cubicBezTo>
                      <a:pt x="1401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4569;p52"/>
              <p:cNvSpPr/>
              <p:nvPr/>
            </p:nvSpPr>
            <p:spPr>
              <a:xfrm>
                <a:off x="4917025" y="2001875"/>
                <a:ext cx="160975" cy="1553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6213" extrusionOk="0">
                    <a:moveTo>
                      <a:pt x="4737" y="1"/>
                    </a:moveTo>
                    <a:lnTo>
                      <a:pt x="4570" y="201"/>
                    </a:lnTo>
                    <a:cubicBezTo>
                      <a:pt x="3936" y="968"/>
                      <a:pt x="1768" y="3636"/>
                      <a:pt x="1568" y="3803"/>
                    </a:cubicBezTo>
                    <a:cubicBezTo>
                      <a:pt x="1434" y="3937"/>
                      <a:pt x="467" y="3770"/>
                      <a:pt x="234" y="4003"/>
                    </a:cubicBezTo>
                    <a:cubicBezTo>
                      <a:pt x="0" y="4237"/>
                      <a:pt x="534" y="4871"/>
                      <a:pt x="1134" y="5404"/>
                    </a:cubicBezTo>
                    <a:cubicBezTo>
                      <a:pt x="1629" y="5837"/>
                      <a:pt x="2209" y="6212"/>
                      <a:pt x="2371" y="6212"/>
                    </a:cubicBezTo>
                    <a:cubicBezTo>
                      <a:pt x="2384" y="6212"/>
                      <a:pt x="2394" y="6210"/>
                      <a:pt x="2402" y="6205"/>
                    </a:cubicBezTo>
                    <a:cubicBezTo>
                      <a:pt x="2702" y="6005"/>
                      <a:pt x="2402" y="4671"/>
                      <a:pt x="2569" y="4537"/>
                    </a:cubicBezTo>
                    <a:cubicBezTo>
                      <a:pt x="2769" y="4370"/>
                      <a:pt x="6438" y="1702"/>
                      <a:pt x="6438" y="1702"/>
                    </a:cubicBezTo>
                    <a:lnTo>
                      <a:pt x="473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4570;p52"/>
              <p:cNvSpPr/>
              <p:nvPr/>
            </p:nvSpPr>
            <p:spPr>
              <a:xfrm>
                <a:off x="4924525" y="2108625"/>
                <a:ext cx="46725" cy="433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35" extrusionOk="0">
                    <a:moveTo>
                      <a:pt x="0" y="0"/>
                    </a:moveTo>
                    <a:lnTo>
                      <a:pt x="1868" y="1735"/>
                    </a:lnTo>
                    <a:cubicBezTo>
                      <a:pt x="1868" y="1735"/>
                      <a:pt x="934" y="401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4571;p52"/>
              <p:cNvSpPr/>
              <p:nvPr/>
            </p:nvSpPr>
            <p:spPr>
              <a:xfrm>
                <a:off x="4917025" y="2006875"/>
                <a:ext cx="114275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5205" extrusionOk="0">
                    <a:moveTo>
                      <a:pt x="4570" y="1"/>
                    </a:moveTo>
                    <a:cubicBezTo>
                      <a:pt x="3936" y="768"/>
                      <a:pt x="1768" y="3436"/>
                      <a:pt x="1568" y="3603"/>
                    </a:cubicBezTo>
                    <a:cubicBezTo>
                      <a:pt x="1434" y="3737"/>
                      <a:pt x="467" y="3570"/>
                      <a:pt x="234" y="3803"/>
                    </a:cubicBezTo>
                    <a:cubicBezTo>
                      <a:pt x="0" y="4037"/>
                      <a:pt x="534" y="4671"/>
                      <a:pt x="1134" y="5204"/>
                    </a:cubicBezTo>
                    <a:cubicBezTo>
                      <a:pt x="967" y="4971"/>
                      <a:pt x="834" y="4704"/>
                      <a:pt x="734" y="4437"/>
                    </a:cubicBezTo>
                    <a:cubicBezTo>
                      <a:pt x="701" y="4404"/>
                      <a:pt x="701" y="4337"/>
                      <a:pt x="701" y="4270"/>
                    </a:cubicBezTo>
                    <a:cubicBezTo>
                      <a:pt x="734" y="4004"/>
                      <a:pt x="1568" y="4070"/>
                      <a:pt x="1801" y="4037"/>
                    </a:cubicBezTo>
                    <a:cubicBezTo>
                      <a:pt x="2002" y="4037"/>
                      <a:pt x="4570" y="1"/>
                      <a:pt x="45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4572;p52"/>
              <p:cNvSpPr/>
              <p:nvPr/>
            </p:nvSpPr>
            <p:spPr>
              <a:xfrm>
                <a:off x="5151350" y="2081100"/>
                <a:ext cx="79250" cy="1588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6352" extrusionOk="0">
                    <a:moveTo>
                      <a:pt x="367" y="0"/>
                    </a:moveTo>
                    <a:cubicBezTo>
                      <a:pt x="367" y="0"/>
                      <a:pt x="868" y="4604"/>
                      <a:pt x="834" y="4904"/>
                    </a:cubicBezTo>
                    <a:cubicBezTo>
                      <a:pt x="834" y="5004"/>
                      <a:pt x="668" y="5137"/>
                      <a:pt x="434" y="5338"/>
                    </a:cubicBezTo>
                    <a:cubicBezTo>
                      <a:pt x="234" y="5538"/>
                      <a:pt x="0" y="5805"/>
                      <a:pt x="0" y="6005"/>
                    </a:cubicBezTo>
                    <a:cubicBezTo>
                      <a:pt x="0" y="6259"/>
                      <a:pt x="543" y="6351"/>
                      <a:pt x="1174" y="6351"/>
                    </a:cubicBezTo>
                    <a:cubicBezTo>
                      <a:pt x="2036" y="6351"/>
                      <a:pt x="3064" y="6178"/>
                      <a:pt x="3103" y="6005"/>
                    </a:cubicBezTo>
                    <a:cubicBezTo>
                      <a:pt x="3169" y="5671"/>
                      <a:pt x="2002" y="4937"/>
                      <a:pt x="2035" y="4704"/>
                    </a:cubicBezTo>
                    <a:cubicBezTo>
                      <a:pt x="2069" y="4537"/>
                      <a:pt x="2402" y="2302"/>
                      <a:pt x="2602" y="968"/>
                    </a:cubicBezTo>
                    <a:lnTo>
                      <a:pt x="276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4573;p52"/>
              <p:cNvSpPr/>
              <p:nvPr/>
            </p:nvSpPr>
            <p:spPr>
              <a:xfrm>
                <a:off x="5157175" y="2229150"/>
                <a:ext cx="642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83" extrusionOk="0">
                    <a:moveTo>
                      <a:pt x="1253" y="0"/>
                    </a:moveTo>
                    <a:cubicBezTo>
                      <a:pt x="826" y="0"/>
                      <a:pt x="368" y="44"/>
                      <a:pt x="1" y="183"/>
                    </a:cubicBezTo>
                    <a:lnTo>
                      <a:pt x="2569" y="116"/>
                    </a:lnTo>
                    <a:cubicBezTo>
                      <a:pt x="2569" y="116"/>
                      <a:pt x="1953" y="0"/>
                      <a:pt x="125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4574;p52"/>
              <p:cNvSpPr/>
              <p:nvPr/>
            </p:nvSpPr>
            <p:spPr>
              <a:xfrm>
                <a:off x="5151350" y="2105275"/>
                <a:ext cx="79250" cy="13462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5385" extrusionOk="0">
                    <a:moveTo>
                      <a:pt x="2636" y="1"/>
                    </a:moveTo>
                    <a:lnTo>
                      <a:pt x="2636" y="1"/>
                    </a:lnTo>
                    <a:cubicBezTo>
                      <a:pt x="2302" y="1135"/>
                      <a:pt x="1735" y="3236"/>
                      <a:pt x="1668" y="3570"/>
                    </a:cubicBezTo>
                    <a:cubicBezTo>
                      <a:pt x="1602" y="4004"/>
                      <a:pt x="2269" y="4537"/>
                      <a:pt x="2269" y="4838"/>
                    </a:cubicBezTo>
                    <a:cubicBezTo>
                      <a:pt x="2269" y="4904"/>
                      <a:pt x="2235" y="4938"/>
                      <a:pt x="2135" y="4971"/>
                    </a:cubicBezTo>
                    <a:cubicBezTo>
                      <a:pt x="2035" y="5038"/>
                      <a:pt x="1935" y="5071"/>
                      <a:pt x="1802" y="5104"/>
                    </a:cubicBezTo>
                    <a:cubicBezTo>
                      <a:pt x="1600" y="5160"/>
                      <a:pt x="1388" y="5184"/>
                      <a:pt x="1177" y="5184"/>
                    </a:cubicBezTo>
                    <a:cubicBezTo>
                      <a:pt x="1004" y="5184"/>
                      <a:pt x="833" y="5168"/>
                      <a:pt x="668" y="5138"/>
                    </a:cubicBezTo>
                    <a:cubicBezTo>
                      <a:pt x="601" y="5138"/>
                      <a:pt x="568" y="5104"/>
                      <a:pt x="501" y="5071"/>
                    </a:cubicBezTo>
                    <a:cubicBezTo>
                      <a:pt x="467" y="5038"/>
                      <a:pt x="434" y="5004"/>
                      <a:pt x="434" y="4971"/>
                    </a:cubicBezTo>
                    <a:cubicBezTo>
                      <a:pt x="434" y="4771"/>
                      <a:pt x="434" y="4571"/>
                      <a:pt x="434" y="4371"/>
                    </a:cubicBezTo>
                    <a:cubicBezTo>
                      <a:pt x="234" y="4571"/>
                      <a:pt x="0" y="4838"/>
                      <a:pt x="0" y="5038"/>
                    </a:cubicBezTo>
                    <a:cubicBezTo>
                      <a:pt x="0" y="5292"/>
                      <a:pt x="549" y="5384"/>
                      <a:pt x="1184" y="5384"/>
                    </a:cubicBezTo>
                    <a:cubicBezTo>
                      <a:pt x="2052" y="5384"/>
                      <a:pt x="3083" y="5211"/>
                      <a:pt x="3103" y="5038"/>
                    </a:cubicBezTo>
                    <a:cubicBezTo>
                      <a:pt x="3169" y="4704"/>
                      <a:pt x="2035" y="3970"/>
                      <a:pt x="2069" y="3737"/>
                    </a:cubicBezTo>
                    <a:cubicBezTo>
                      <a:pt x="2069" y="3570"/>
                      <a:pt x="2436" y="1335"/>
                      <a:pt x="26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4575;p52"/>
              <p:cNvSpPr/>
              <p:nvPr/>
            </p:nvSpPr>
            <p:spPr>
              <a:xfrm>
                <a:off x="5303950" y="2005200"/>
                <a:ext cx="157650" cy="1567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6268" extrusionOk="0">
                    <a:moveTo>
                      <a:pt x="1702" y="1"/>
                    </a:moveTo>
                    <a:lnTo>
                      <a:pt x="1" y="1702"/>
                    </a:lnTo>
                    <a:cubicBezTo>
                      <a:pt x="1" y="1702"/>
                      <a:pt x="3603" y="4638"/>
                      <a:pt x="3804" y="4871"/>
                    </a:cubicBezTo>
                    <a:cubicBezTo>
                      <a:pt x="3937" y="5005"/>
                      <a:pt x="3737" y="5939"/>
                      <a:pt x="4004" y="6205"/>
                    </a:cubicBezTo>
                    <a:cubicBezTo>
                      <a:pt x="4040" y="6248"/>
                      <a:pt x="4088" y="6267"/>
                      <a:pt x="4147" y="6267"/>
                    </a:cubicBezTo>
                    <a:cubicBezTo>
                      <a:pt x="4409" y="6267"/>
                      <a:pt x="4868" y="5875"/>
                      <a:pt x="5305" y="5438"/>
                    </a:cubicBezTo>
                    <a:cubicBezTo>
                      <a:pt x="5838" y="4871"/>
                      <a:pt x="6305" y="4171"/>
                      <a:pt x="6205" y="4037"/>
                    </a:cubicBezTo>
                    <a:cubicBezTo>
                      <a:pt x="6130" y="3925"/>
                      <a:pt x="5896" y="3896"/>
                      <a:pt x="5625" y="3896"/>
                    </a:cubicBezTo>
                    <a:cubicBezTo>
                      <a:pt x="5354" y="3896"/>
                      <a:pt x="5047" y="3925"/>
                      <a:pt x="4826" y="3925"/>
                    </a:cubicBezTo>
                    <a:cubicBezTo>
                      <a:pt x="4679" y="3925"/>
                      <a:pt x="4571" y="3912"/>
                      <a:pt x="4537" y="3870"/>
                    </a:cubicBezTo>
                    <a:lnTo>
                      <a:pt x="1969" y="368"/>
                    </a:lnTo>
                    <a:lnTo>
                      <a:pt x="170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4576;p52"/>
              <p:cNvSpPr/>
              <p:nvPr/>
            </p:nvSpPr>
            <p:spPr>
              <a:xfrm>
                <a:off x="5410700" y="2111950"/>
                <a:ext cx="43400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869" extrusionOk="0">
                    <a:moveTo>
                      <a:pt x="1735" y="1"/>
                    </a:moveTo>
                    <a:cubicBezTo>
                      <a:pt x="1735" y="1"/>
                      <a:pt x="401" y="935"/>
                      <a:pt x="1" y="1869"/>
                    </a:cubicBezTo>
                    <a:lnTo>
                      <a:pt x="17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4577;p52"/>
              <p:cNvSpPr/>
              <p:nvPr/>
            </p:nvSpPr>
            <p:spPr>
              <a:xfrm>
                <a:off x="5352325" y="2014375"/>
                <a:ext cx="108425" cy="126800"/>
              </a:xfrm>
              <a:custGeom>
                <a:avLst/>
                <a:gdLst/>
                <a:ahLst/>
                <a:cxnLst/>
                <a:rect l="l" t="t" r="r" b="b"/>
                <a:pathLst>
                  <a:path w="4337" h="5072" extrusionOk="0">
                    <a:moveTo>
                      <a:pt x="1" y="1"/>
                    </a:moveTo>
                    <a:cubicBezTo>
                      <a:pt x="101" y="168"/>
                      <a:pt x="2035" y="3837"/>
                      <a:pt x="2235" y="3970"/>
                    </a:cubicBezTo>
                    <a:cubicBezTo>
                      <a:pt x="2296" y="4021"/>
                      <a:pt x="2399" y="4038"/>
                      <a:pt x="2522" y="4038"/>
                    </a:cubicBezTo>
                    <a:cubicBezTo>
                      <a:pt x="2775" y="4038"/>
                      <a:pt x="3115" y="3967"/>
                      <a:pt x="3351" y="3967"/>
                    </a:cubicBezTo>
                    <a:cubicBezTo>
                      <a:pt x="3381" y="3967"/>
                      <a:pt x="3410" y="3968"/>
                      <a:pt x="3436" y="3970"/>
                    </a:cubicBezTo>
                    <a:cubicBezTo>
                      <a:pt x="3570" y="4004"/>
                      <a:pt x="3636" y="4104"/>
                      <a:pt x="3636" y="4237"/>
                    </a:cubicBezTo>
                    <a:cubicBezTo>
                      <a:pt x="3636" y="4271"/>
                      <a:pt x="3636" y="4337"/>
                      <a:pt x="3636" y="4371"/>
                    </a:cubicBezTo>
                    <a:cubicBezTo>
                      <a:pt x="3570" y="4638"/>
                      <a:pt x="3470" y="4871"/>
                      <a:pt x="3370" y="5071"/>
                    </a:cubicBezTo>
                    <a:cubicBezTo>
                      <a:pt x="3870" y="4504"/>
                      <a:pt x="4337" y="3804"/>
                      <a:pt x="4237" y="3670"/>
                    </a:cubicBezTo>
                    <a:cubicBezTo>
                      <a:pt x="4162" y="3558"/>
                      <a:pt x="3927" y="3529"/>
                      <a:pt x="3656" y="3529"/>
                    </a:cubicBezTo>
                    <a:cubicBezTo>
                      <a:pt x="3386" y="3529"/>
                      <a:pt x="3078" y="3558"/>
                      <a:pt x="2858" y="3558"/>
                    </a:cubicBezTo>
                    <a:cubicBezTo>
                      <a:pt x="2711" y="3558"/>
                      <a:pt x="2602" y="3545"/>
                      <a:pt x="2569" y="350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4578;p52"/>
              <p:cNvSpPr/>
              <p:nvPr/>
            </p:nvSpPr>
            <p:spPr>
              <a:xfrm>
                <a:off x="5182200" y="2036375"/>
                <a:ext cx="3922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1027" extrusionOk="0">
                    <a:moveTo>
                      <a:pt x="514" y="1"/>
                    </a:moveTo>
                    <a:cubicBezTo>
                      <a:pt x="318" y="1"/>
                      <a:pt x="159" y="72"/>
                      <a:pt x="101" y="188"/>
                    </a:cubicBezTo>
                    <a:cubicBezTo>
                      <a:pt x="1" y="422"/>
                      <a:pt x="201" y="755"/>
                      <a:pt x="601" y="922"/>
                    </a:cubicBezTo>
                    <a:cubicBezTo>
                      <a:pt x="754" y="992"/>
                      <a:pt x="907" y="1026"/>
                      <a:pt x="1043" y="1026"/>
                    </a:cubicBezTo>
                    <a:cubicBezTo>
                      <a:pt x="1233" y="1026"/>
                      <a:pt x="1391" y="958"/>
                      <a:pt x="1468" y="822"/>
                    </a:cubicBezTo>
                    <a:cubicBezTo>
                      <a:pt x="1568" y="589"/>
                      <a:pt x="1335" y="288"/>
                      <a:pt x="968" y="122"/>
                    </a:cubicBezTo>
                    <a:cubicBezTo>
                      <a:pt x="814" y="38"/>
                      <a:pt x="655" y="1"/>
                      <a:pt x="5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4579;p52"/>
              <p:cNvSpPr/>
              <p:nvPr/>
            </p:nvSpPr>
            <p:spPr>
              <a:xfrm>
                <a:off x="5158275" y="2025825"/>
                <a:ext cx="56475" cy="5452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181" extrusionOk="0">
                    <a:moveTo>
                      <a:pt x="1170" y="0"/>
                    </a:moveTo>
                    <a:cubicBezTo>
                      <a:pt x="589" y="0"/>
                      <a:pt x="0" y="285"/>
                      <a:pt x="90" y="977"/>
                    </a:cubicBezTo>
                    <a:cubicBezTo>
                      <a:pt x="218" y="1837"/>
                      <a:pt x="1258" y="2180"/>
                      <a:pt x="2049" y="2180"/>
                    </a:cubicBezTo>
                    <a:cubicBezTo>
                      <a:pt x="2086" y="2180"/>
                      <a:pt x="2123" y="2180"/>
                      <a:pt x="2159" y="2178"/>
                    </a:cubicBezTo>
                    <a:cubicBezTo>
                      <a:pt x="2225" y="2178"/>
                      <a:pt x="2259" y="2045"/>
                      <a:pt x="2159" y="2045"/>
                    </a:cubicBezTo>
                    <a:cubicBezTo>
                      <a:pt x="1591" y="1978"/>
                      <a:pt x="1091" y="1744"/>
                      <a:pt x="691" y="1344"/>
                    </a:cubicBezTo>
                    <a:cubicBezTo>
                      <a:pt x="424" y="1144"/>
                      <a:pt x="357" y="777"/>
                      <a:pt x="457" y="477"/>
                    </a:cubicBezTo>
                    <a:cubicBezTo>
                      <a:pt x="624" y="77"/>
                      <a:pt x="991" y="110"/>
                      <a:pt x="1358" y="77"/>
                    </a:cubicBezTo>
                    <a:cubicBezTo>
                      <a:pt x="1358" y="77"/>
                      <a:pt x="1358" y="10"/>
                      <a:pt x="1358" y="10"/>
                    </a:cubicBezTo>
                    <a:cubicBezTo>
                      <a:pt x="1296" y="3"/>
                      <a:pt x="1233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4580;p52"/>
              <p:cNvSpPr/>
              <p:nvPr/>
            </p:nvSpPr>
            <p:spPr>
              <a:xfrm>
                <a:off x="5137175" y="1736025"/>
                <a:ext cx="509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12" extrusionOk="0">
                    <a:moveTo>
                      <a:pt x="772" y="0"/>
                    </a:moveTo>
                    <a:cubicBezTo>
                      <a:pt x="347" y="0"/>
                      <a:pt x="34" y="169"/>
                      <a:pt x="34" y="360"/>
                    </a:cubicBezTo>
                    <a:cubicBezTo>
                      <a:pt x="0" y="594"/>
                      <a:pt x="401" y="861"/>
                      <a:pt x="968" y="894"/>
                    </a:cubicBezTo>
                    <a:cubicBezTo>
                      <a:pt x="1059" y="906"/>
                      <a:pt x="1149" y="911"/>
                      <a:pt x="1235" y="911"/>
                    </a:cubicBezTo>
                    <a:cubicBezTo>
                      <a:pt x="1649" y="911"/>
                      <a:pt x="1974" y="782"/>
                      <a:pt x="2002" y="561"/>
                    </a:cubicBezTo>
                    <a:cubicBezTo>
                      <a:pt x="2035" y="327"/>
                      <a:pt x="1602" y="94"/>
                      <a:pt x="1068" y="27"/>
                    </a:cubicBezTo>
                    <a:cubicBezTo>
                      <a:pt x="965" y="9"/>
                      <a:pt x="866" y="0"/>
                      <a:pt x="7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4581;p52"/>
              <p:cNvSpPr/>
              <p:nvPr/>
            </p:nvSpPr>
            <p:spPr>
              <a:xfrm>
                <a:off x="5106325" y="1722725"/>
                <a:ext cx="60900" cy="4817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927" extrusionOk="0">
                    <a:moveTo>
                      <a:pt x="1845" y="1"/>
                    </a:moveTo>
                    <a:cubicBezTo>
                      <a:pt x="1307" y="1"/>
                      <a:pt x="710" y="155"/>
                      <a:pt x="467" y="592"/>
                    </a:cubicBezTo>
                    <a:cubicBezTo>
                      <a:pt x="0" y="1359"/>
                      <a:pt x="1001" y="1793"/>
                      <a:pt x="1568" y="1927"/>
                    </a:cubicBezTo>
                    <a:cubicBezTo>
                      <a:pt x="1635" y="1927"/>
                      <a:pt x="1635" y="1860"/>
                      <a:pt x="1601" y="1826"/>
                    </a:cubicBezTo>
                    <a:cubicBezTo>
                      <a:pt x="1334" y="1726"/>
                      <a:pt x="1068" y="1560"/>
                      <a:pt x="867" y="1393"/>
                    </a:cubicBezTo>
                    <a:cubicBezTo>
                      <a:pt x="634" y="1126"/>
                      <a:pt x="634" y="692"/>
                      <a:pt x="934" y="492"/>
                    </a:cubicBezTo>
                    <a:cubicBezTo>
                      <a:pt x="1257" y="224"/>
                      <a:pt x="1666" y="63"/>
                      <a:pt x="2091" y="63"/>
                    </a:cubicBezTo>
                    <a:cubicBezTo>
                      <a:pt x="2194" y="63"/>
                      <a:pt x="2298" y="72"/>
                      <a:pt x="2402" y="92"/>
                    </a:cubicBezTo>
                    <a:cubicBezTo>
                      <a:pt x="2435" y="92"/>
                      <a:pt x="2435" y="59"/>
                      <a:pt x="2402" y="59"/>
                    </a:cubicBezTo>
                    <a:cubicBezTo>
                      <a:pt x="2239" y="22"/>
                      <a:pt x="2046" y="1"/>
                      <a:pt x="18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4582;p52"/>
              <p:cNvSpPr/>
              <p:nvPr/>
            </p:nvSpPr>
            <p:spPr>
              <a:xfrm>
                <a:off x="5023750" y="1938500"/>
                <a:ext cx="37550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901" extrusionOk="0">
                    <a:moveTo>
                      <a:pt x="768" y="0"/>
                    </a:moveTo>
                    <a:cubicBezTo>
                      <a:pt x="368" y="0"/>
                      <a:pt x="34" y="167"/>
                      <a:pt x="34" y="434"/>
                    </a:cubicBezTo>
                    <a:cubicBezTo>
                      <a:pt x="1" y="668"/>
                      <a:pt x="334" y="901"/>
                      <a:pt x="768" y="901"/>
                    </a:cubicBezTo>
                    <a:cubicBezTo>
                      <a:pt x="1168" y="901"/>
                      <a:pt x="1502" y="734"/>
                      <a:pt x="1502" y="467"/>
                    </a:cubicBezTo>
                    <a:cubicBezTo>
                      <a:pt x="1502" y="234"/>
                      <a:pt x="1168" y="0"/>
                      <a:pt x="7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4583;p52"/>
              <p:cNvSpPr/>
              <p:nvPr/>
            </p:nvSpPr>
            <p:spPr>
              <a:xfrm>
                <a:off x="4997900" y="1931000"/>
                <a:ext cx="44225" cy="472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89" extrusionOk="0">
                    <a:moveTo>
                      <a:pt x="1368" y="0"/>
                    </a:moveTo>
                    <a:cubicBezTo>
                      <a:pt x="835" y="33"/>
                      <a:pt x="34" y="367"/>
                      <a:pt x="134" y="1034"/>
                    </a:cubicBezTo>
                    <a:cubicBezTo>
                      <a:pt x="221" y="1611"/>
                      <a:pt x="905" y="1889"/>
                      <a:pt x="1456" y="1889"/>
                    </a:cubicBezTo>
                    <a:cubicBezTo>
                      <a:pt x="1542" y="1889"/>
                      <a:pt x="1625" y="1882"/>
                      <a:pt x="1702" y="1868"/>
                    </a:cubicBezTo>
                    <a:cubicBezTo>
                      <a:pt x="1735" y="1868"/>
                      <a:pt x="1769" y="1801"/>
                      <a:pt x="1735" y="1768"/>
                    </a:cubicBezTo>
                    <a:cubicBezTo>
                      <a:pt x="1302" y="1635"/>
                      <a:pt x="901" y="1468"/>
                      <a:pt x="568" y="1201"/>
                    </a:cubicBezTo>
                    <a:cubicBezTo>
                      <a:pt x="1" y="567"/>
                      <a:pt x="901" y="167"/>
                      <a:pt x="1368" y="33"/>
                    </a:cubicBezTo>
                    <a:cubicBezTo>
                      <a:pt x="1402" y="33"/>
                      <a:pt x="1402" y="0"/>
                      <a:pt x="13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4584;p52"/>
              <p:cNvSpPr/>
              <p:nvPr/>
            </p:nvSpPr>
            <p:spPr>
              <a:xfrm>
                <a:off x="5072125" y="1877100"/>
                <a:ext cx="300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43" extrusionOk="0">
                    <a:moveTo>
                      <a:pt x="733" y="1"/>
                    </a:moveTo>
                    <a:cubicBezTo>
                      <a:pt x="671" y="1"/>
                      <a:pt x="604" y="7"/>
                      <a:pt x="534" y="21"/>
                    </a:cubicBezTo>
                    <a:cubicBezTo>
                      <a:pt x="234" y="88"/>
                      <a:pt x="1" y="288"/>
                      <a:pt x="67" y="488"/>
                    </a:cubicBezTo>
                    <a:cubicBezTo>
                      <a:pt x="94" y="647"/>
                      <a:pt x="266" y="742"/>
                      <a:pt x="502" y="742"/>
                    </a:cubicBezTo>
                    <a:cubicBezTo>
                      <a:pt x="565" y="742"/>
                      <a:pt x="631" y="736"/>
                      <a:pt x="701" y="722"/>
                    </a:cubicBezTo>
                    <a:cubicBezTo>
                      <a:pt x="1001" y="655"/>
                      <a:pt x="1201" y="455"/>
                      <a:pt x="1168" y="255"/>
                    </a:cubicBezTo>
                    <a:cubicBezTo>
                      <a:pt x="1142" y="96"/>
                      <a:pt x="969" y="1"/>
                      <a:pt x="7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4585;p52"/>
              <p:cNvSpPr/>
              <p:nvPr/>
            </p:nvSpPr>
            <p:spPr>
              <a:xfrm>
                <a:off x="5052950" y="1874275"/>
                <a:ext cx="39825" cy="36300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452" extrusionOk="0">
                    <a:moveTo>
                      <a:pt x="968" y="1"/>
                    </a:moveTo>
                    <a:cubicBezTo>
                      <a:pt x="567" y="134"/>
                      <a:pt x="0" y="501"/>
                      <a:pt x="200" y="1002"/>
                    </a:cubicBezTo>
                    <a:cubicBezTo>
                      <a:pt x="336" y="1319"/>
                      <a:pt x="719" y="1451"/>
                      <a:pt x="1076" y="1451"/>
                    </a:cubicBezTo>
                    <a:cubicBezTo>
                      <a:pt x="1244" y="1451"/>
                      <a:pt x="1406" y="1422"/>
                      <a:pt x="1535" y="1368"/>
                    </a:cubicBezTo>
                    <a:cubicBezTo>
                      <a:pt x="1592" y="1340"/>
                      <a:pt x="1575" y="1262"/>
                      <a:pt x="1527" y="1262"/>
                    </a:cubicBezTo>
                    <a:cubicBezTo>
                      <a:pt x="1519" y="1262"/>
                      <a:pt x="1511" y="1264"/>
                      <a:pt x="1501" y="1268"/>
                    </a:cubicBezTo>
                    <a:cubicBezTo>
                      <a:pt x="1168" y="1268"/>
                      <a:pt x="834" y="1168"/>
                      <a:pt x="534" y="1035"/>
                    </a:cubicBezTo>
                    <a:cubicBezTo>
                      <a:pt x="0" y="668"/>
                      <a:pt x="601" y="201"/>
                      <a:pt x="968" y="34"/>
                    </a:cubicBezTo>
                    <a:lnTo>
                      <a:pt x="9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4586;p52"/>
              <p:cNvSpPr/>
              <p:nvPr/>
            </p:nvSpPr>
            <p:spPr>
              <a:xfrm>
                <a:off x="5339825" y="1891150"/>
                <a:ext cx="47550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142" extrusionOk="0">
                    <a:moveTo>
                      <a:pt x="1095" y="0"/>
                    </a:moveTo>
                    <a:cubicBezTo>
                      <a:pt x="1010" y="0"/>
                      <a:pt x="923" y="9"/>
                      <a:pt x="834" y="26"/>
                    </a:cubicBezTo>
                    <a:cubicBezTo>
                      <a:pt x="334" y="126"/>
                      <a:pt x="0" y="427"/>
                      <a:pt x="34" y="727"/>
                    </a:cubicBezTo>
                    <a:cubicBezTo>
                      <a:pt x="90" y="983"/>
                      <a:pt x="414" y="1142"/>
                      <a:pt x="818" y="1142"/>
                    </a:cubicBezTo>
                    <a:cubicBezTo>
                      <a:pt x="888" y="1142"/>
                      <a:pt x="960" y="1137"/>
                      <a:pt x="1034" y="1127"/>
                    </a:cubicBezTo>
                    <a:cubicBezTo>
                      <a:pt x="1535" y="1027"/>
                      <a:pt x="1902" y="727"/>
                      <a:pt x="1868" y="427"/>
                    </a:cubicBezTo>
                    <a:cubicBezTo>
                      <a:pt x="1813" y="180"/>
                      <a:pt x="1487" y="0"/>
                      <a:pt x="10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4587;p52"/>
              <p:cNvSpPr/>
              <p:nvPr/>
            </p:nvSpPr>
            <p:spPr>
              <a:xfrm>
                <a:off x="5312300" y="1888450"/>
                <a:ext cx="58400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062" extrusionOk="0">
                    <a:moveTo>
                      <a:pt x="1168" y="1"/>
                    </a:moveTo>
                    <a:cubicBezTo>
                      <a:pt x="668" y="368"/>
                      <a:pt x="0" y="935"/>
                      <a:pt x="501" y="1569"/>
                    </a:cubicBezTo>
                    <a:cubicBezTo>
                      <a:pt x="768" y="1897"/>
                      <a:pt x="1161" y="2061"/>
                      <a:pt x="1556" y="2061"/>
                    </a:cubicBezTo>
                    <a:cubicBezTo>
                      <a:pt x="1803" y="2061"/>
                      <a:pt x="2051" y="1997"/>
                      <a:pt x="2269" y="1869"/>
                    </a:cubicBezTo>
                    <a:cubicBezTo>
                      <a:pt x="2335" y="1836"/>
                      <a:pt x="2302" y="1769"/>
                      <a:pt x="2235" y="1769"/>
                    </a:cubicBezTo>
                    <a:cubicBezTo>
                      <a:pt x="2123" y="1786"/>
                      <a:pt x="2011" y="1794"/>
                      <a:pt x="1900" y="1794"/>
                    </a:cubicBezTo>
                    <a:cubicBezTo>
                      <a:pt x="1580" y="1794"/>
                      <a:pt x="1265" y="1726"/>
                      <a:pt x="968" y="1602"/>
                    </a:cubicBezTo>
                    <a:cubicBezTo>
                      <a:pt x="167" y="1202"/>
                      <a:pt x="701" y="435"/>
                      <a:pt x="1168" y="34"/>
                    </a:cubicBezTo>
                    <a:lnTo>
                      <a:pt x="11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4588;p52"/>
              <p:cNvSpPr/>
              <p:nvPr/>
            </p:nvSpPr>
            <p:spPr>
              <a:xfrm>
                <a:off x="1919050" y="1818750"/>
                <a:ext cx="1692900" cy="2199600"/>
              </a:xfrm>
              <a:custGeom>
                <a:avLst/>
                <a:gdLst/>
                <a:ahLst/>
                <a:cxnLst/>
                <a:rect l="l" t="t" r="r" b="b"/>
                <a:pathLst>
                  <a:path w="67716" h="87984" extrusionOk="0">
                    <a:moveTo>
                      <a:pt x="33277" y="0"/>
                    </a:moveTo>
                    <a:cubicBezTo>
                      <a:pt x="30080" y="0"/>
                      <a:pt x="26835" y="503"/>
                      <a:pt x="23650" y="1555"/>
                    </a:cubicBezTo>
                    <a:cubicBezTo>
                      <a:pt x="8806" y="6458"/>
                      <a:pt x="0" y="21702"/>
                      <a:pt x="3169" y="36980"/>
                    </a:cubicBezTo>
                    <a:cubicBezTo>
                      <a:pt x="6175" y="51352"/>
                      <a:pt x="18850" y="61462"/>
                      <a:pt x="33250" y="61462"/>
                    </a:cubicBezTo>
                    <a:cubicBezTo>
                      <a:pt x="34191" y="61462"/>
                      <a:pt x="35139" y="61419"/>
                      <a:pt x="36093" y="61331"/>
                    </a:cubicBezTo>
                    <a:cubicBezTo>
                      <a:pt x="37760" y="61164"/>
                      <a:pt x="39395" y="60864"/>
                      <a:pt x="40996" y="60464"/>
                    </a:cubicBezTo>
                    <a:lnTo>
                      <a:pt x="56941" y="87983"/>
                    </a:lnTo>
                    <a:lnTo>
                      <a:pt x="56941" y="87983"/>
                    </a:lnTo>
                    <a:lnTo>
                      <a:pt x="49169" y="56994"/>
                    </a:lnTo>
                    <a:cubicBezTo>
                      <a:pt x="62545" y="48922"/>
                      <a:pt x="67715" y="32077"/>
                      <a:pt x="61177" y="17866"/>
                    </a:cubicBezTo>
                    <a:cubicBezTo>
                      <a:pt x="56042" y="6731"/>
                      <a:pt x="44980" y="0"/>
                      <a:pt x="332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4589;p52"/>
              <p:cNvSpPr/>
              <p:nvPr/>
            </p:nvSpPr>
            <p:spPr>
              <a:xfrm>
                <a:off x="1963250" y="1811875"/>
                <a:ext cx="1584475" cy="2223975"/>
              </a:xfrm>
              <a:custGeom>
                <a:avLst/>
                <a:gdLst/>
                <a:ahLst/>
                <a:cxnLst/>
                <a:rect l="l" t="t" r="r" b="b"/>
                <a:pathLst>
                  <a:path w="63379" h="88959" extrusionOk="0">
                    <a:moveTo>
                      <a:pt x="31444" y="0"/>
                    </a:moveTo>
                    <a:cubicBezTo>
                      <a:pt x="23532" y="0"/>
                      <a:pt x="15736" y="3046"/>
                      <a:pt x="9840" y="8835"/>
                    </a:cubicBezTo>
                    <a:cubicBezTo>
                      <a:pt x="7072" y="11537"/>
                      <a:pt x="4837" y="14739"/>
                      <a:pt x="3236" y="18275"/>
                    </a:cubicBezTo>
                    <a:cubicBezTo>
                      <a:pt x="1635" y="21811"/>
                      <a:pt x="734" y="25613"/>
                      <a:pt x="534" y="29483"/>
                    </a:cubicBezTo>
                    <a:cubicBezTo>
                      <a:pt x="0" y="41391"/>
                      <a:pt x="6305" y="52533"/>
                      <a:pt x="16812" y="58170"/>
                    </a:cubicBezTo>
                    <a:cubicBezTo>
                      <a:pt x="20215" y="60005"/>
                      <a:pt x="23951" y="61206"/>
                      <a:pt x="27787" y="61639"/>
                    </a:cubicBezTo>
                    <a:cubicBezTo>
                      <a:pt x="28956" y="61783"/>
                      <a:pt x="30137" y="61851"/>
                      <a:pt x="31324" y="61851"/>
                    </a:cubicBezTo>
                    <a:cubicBezTo>
                      <a:pt x="32067" y="61851"/>
                      <a:pt x="32812" y="61824"/>
                      <a:pt x="33557" y="61773"/>
                    </a:cubicBezTo>
                    <a:cubicBezTo>
                      <a:pt x="35454" y="61642"/>
                      <a:pt x="37318" y="61351"/>
                      <a:pt x="39151" y="60868"/>
                    </a:cubicBezTo>
                    <a:lnTo>
                      <a:pt x="39151" y="60868"/>
                    </a:lnTo>
                    <a:lnTo>
                      <a:pt x="55029" y="88216"/>
                    </a:lnTo>
                    <a:lnTo>
                      <a:pt x="55029" y="88216"/>
                    </a:lnTo>
                    <a:lnTo>
                      <a:pt x="55039" y="88258"/>
                    </a:lnTo>
                    <a:lnTo>
                      <a:pt x="55051" y="88254"/>
                    </a:lnTo>
                    <a:lnTo>
                      <a:pt x="55051" y="88254"/>
                    </a:lnTo>
                    <a:lnTo>
                      <a:pt x="55073" y="88292"/>
                    </a:lnTo>
                    <a:lnTo>
                      <a:pt x="55440" y="88959"/>
                    </a:lnTo>
                    <a:lnTo>
                      <a:pt x="55440" y="88959"/>
                    </a:lnTo>
                    <a:lnTo>
                      <a:pt x="55273" y="88225"/>
                    </a:lnTo>
                    <a:lnTo>
                      <a:pt x="47401" y="57269"/>
                    </a:lnTo>
                    <a:lnTo>
                      <a:pt x="54862" y="87537"/>
                    </a:lnTo>
                    <a:lnTo>
                      <a:pt x="39328" y="60638"/>
                    </a:lnTo>
                    <a:lnTo>
                      <a:pt x="39295" y="60538"/>
                    </a:lnTo>
                    <a:lnTo>
                      <a:pt x="39161" y="60572"/>
                    </a:lnTo>
                    <a:cubicBezTo>
                      <a:pt x="37327" y="61039"/>
                      <a:pt x="35425" y="61339"/>
                      <a:pt x="33524" y="61472"/>
                    </a:cubicBezTo>
                    <a:cubicBezTo>
                      <a:pt x="32850" y="61520"/>
                      <a:pt x="32173" y="61542"/>
                      <a:pt x="31494" y="61542"/>
                    </a:cubicBezTo>
                    <a:cubicBezTo>
                      <a:pt x="30256" y="61542"/>
                      <a:pt x="29014" y="61468"/>
                      <a:pt x="27787" y="61339"/>
                    </a:cubicBezTo>
                    <a:cubicBezTo>
                      <a:pt x="24017" y="60872"/>
                      <a:pt x="20315" y="59704"/>
                      <a:pt x="16946" y="57870"/>
                    </a:cubicBezTo>
                    <a:cubicBezTo>
                      <a:pt x="7505" y="52766"/>
                      <a:pt x="1434" y="43059"/>
                      <a:pt x="934" y="32352"/>
                    </a:cubicBezTo>
                    <a:cubicBezTo>
                      <a:pt x="467" y="21611"/>
                      <a:pt x="5637" y="11403"/>
                      <a:pt x="14577" y="5466"/>
                    </a:cubicBezTo>
                    <a:cubicBezTo>
                      <a:pt x="19682" y="2075"/>
                      <a:pt x="25592" y="349"/>
                      <a:pt x="31530" y="349"/>
                    </a:cubicBezTo>
                    <a:cubicBezTo>
                      <a:pt x="35991" y="349"/>
                      <a:pt x="40468" y="1323"/>
                      <a:pt x="44632" y="3297"/>
                    </a:cubicBezTo>
                    <a:cubicBezTo>
                      <a:pt x="54339" y="7901"/>
                      <a:pt x="60910" y="17274"/>
                      <a:pt x="61978" y="27948"/>
                    </a:cubicBezTo>
                    <a:cubicBezTo>
                      <a:pt x="62345" y="31784"/>
                      <a:pt x="62011" y="35621"/>
                      <a:pt x="60977" y="39323"/>
                    </a:cubicBezTo>
                    <a:cubicBezTo>
                      <a:pt x="58842" y="46795"/>
                      <a:pt x="54005" y="53200"/>
                      <a:pt x="47401" y="57269"/>
                    </a:cubicBezTo>
                    <a:cubicBezTo>
                      <a:pt x="54039" y="53233"/>
                      <a:pt x="58942" y="46862"/>
                      <a:pt x="61110" y="39390"/>
                    </a:cubicBezTo>
                    <a:cubicBezTo>
                      <a:pt x="61644" y="37522"/>
                      <a:pt x="62011" y="35621"/>
                      <a:pt x="62178" y="33719"/>
                    </a:cubicBezTo>
                    <a:cubicBezTo>
                      <a:pt x="63379" y="20810"/>
                      <a:pt x="56407" y="8535"/>
                      <a:pt x="44699" y="2997"/>
                    </a:cubicBezTo>
                    <a:cubicBezTo>
                      <a:pt x="40460" y="981"/>
                      <a:pt x="35933" y="0"/>
                      <a:pt x="3144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4590;p52"/>
              <p:cNvSpPr/>
              <p:nvPr/>
            </p:nvSpPr>
            <p:spPr>
              <a:xfrm>
                <a:off x="3481825" y="1300550"/>
                <a:ext cx="157375" cy="120600"/>
              </a:xfrm>
              <a:custGeom>
                <a:avLst/>
                <a:gdLst/>
                <a:ahLst/>
                <a:cxnLst/>
                <a:rect l="l" t="t" r="r" b="b"/>
                <a:pathLst>
                  <a:path w="6295" h="4824" extrusionOk="0">
                    <a:moveTo>
                      <a:pt x="968" y="0"/>
                    </a:moveTo>
                    <a:lnTo>
                      <a:pt x="0" y="1868"/>
                    </a:lnTo>
                    <a:cubicBezTo>
                      <a:pt x="0" y="1868"/>
                      <a:pt x="4070" y="3569"/>
                      <a:pt x="4304" y="3703"/>
                    </a:cubicBezTo>
                    <a:cubicBezTo>
                      <a:pt x="4437" y="3803"/>
                      <a:pt x="4537" y="4637"/>
                      <a:pt x="4804" y="4804"/>
                    </a:cubicBezTo>
                    <a:cubicBezTo>
                      <a:pt x="4830" y="4817"/>
                      <a:pt x="4856" y="4824"/>
                      <a:pt x="4884" y="4824"/>
                    </a:cubicBezTo>
                    <a:cubicBezTo>
                      <a:pt x="5404" y="4824"/>
                      <a:pt x="6295" y="2592"/>
                      <a:pt x="6105" y="2402"/>
                    </a:cubicBezTo>
                    <a:cubicBezTo>
                      <a:pt x="6071" y="2373"/>
                      <a:pt x="6021" y="2361"/>
                      <a:pt x="5958" y="2361"/>
                    </a:cubicBezTo>
                    <a:cubicBezTo>
                      <a:pt x="5624" y="2361"/>
                      <a:pt x="4951" y="2713"/>
                      <a:pt x="4724" y="2713"/>
                    </a:cubicBezTo>
                    <a:cubicBezTo>
                      <a:pt x="4702" y="2713"/>
                      <a:pt x="4683" y="2710"/>
                      <a:pt x="4670" y="2702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4591;p52"/>
              <p:cNvSpPr/>
              <p:nvPr/>
            </p:nvSpPr>
            <p:spPr>
              <a:xfrm>
                <a:off x="3606925" y="1366425"/>
                <a:ext cx="2502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036" extrusionOk="0">
                    <a:moveTo>
                      <a:pt x="1001" y="0"/>
                    </a:moveTo>
                    <a:lnTo>
                      <a:pt x="1001" y="0"/>
                    </a:lnTo>
                    <a:cubicBezTo>
                      <a:pt x="1001" y="1"/>
                      <a:pt x="100" y="1135"/>
                      <a:pt x="0" y="2035"/>
                    </a:cubicBez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4592;p52"/>
              <p:cNvSpPr/>
              <p:nvPr/>
            </p:nvSpPr>
            <p:spPr>
              <a:xfrm>
                <a:off x="3481825" y="1300550"/>
                <a:ext cx="157375" cy="120600"/>
              </a:xfrm>
              <a:custGeom>
                <a:avLst/>
                <a:gdLst/>
                <a:ahLst/>
                <a:cxnLst/>
                <a:rect l="l" t="t" r="r" b="b"/>
                <a:pathLst>
                  <a:path w="6295" h="4824" extrusionOk="0">
                    <a:moveTo>
                      <a:pt x="968" y="0"/>
                    </a:moveTo>
                    <a:lnTo>
                      <a:pt x="0" y="1868"/>
                    </a:lnTo>
                    <a:cubicBezTo>
                      <a:pt x="0" y="1868"/>
                      <a:pt x="4070" y="3569"/>
                      <a:pt x="4304" y="3703"/>
                    </a:cubicBezTo>
                    <a:cubicBezTo>
                      <a:pt x="4437" y="3803"/>
                      <a:pt x="4537" y="4637"/>
                      <a:pt x="4804" y="4804"/>
                    </a:cubicBezTo>
                    <a:cubicBezTo>
                      <a:pt x="4830" y="4817"/>
                      <a:pt x="4856" y="4824"/>
                      <a:pt x="4884" y="4824"/>
                    </a:cubicBezTo>
                    <a:cubicBezTo>
                      <a:pt x="5404" y="4824"/>
                      <a:pt x="6295" y="2592"/>
                      <a:pt x="6105" y="2402"/>
                    </a:cubicBezTo>
                    <a:cubicBezTo>
                      <a:pt x="6071" y="2373"/>
                      <a:pt x="6021" y="2361"/>
                      <a:pt x="5958" y="2361"/>
                    </a:cubicBezTo>
                    <a:cubicBezTo>
                      <a:pt x="5624" y="2361"/>
                      <a:pt x="4951" y="2713"/>
                      <a:pt x="4724" y="2713"/>
                    </a:cubicBezTo>
                    <a:cubicBezTo>
                      <a:pt x="4702" y="2713"/>
                      <a:pt x="4683" y="2710"/>
                      <a:pt x="4670" y="2702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4593;p52"/>
              <p:cNvSpPr/>
              <p:nvPr/>
            </p:nvSpPr>
            <p:spPr>
              <a:xfrm>
                <a:off x="3502675" y="1097050"/>
                <a:ext cx="165050" cy="98450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3938" extrusionOk="0">
                    <a:moveTo>
                      <a:pt x="5310" y="1"/>
                    </a:moveTo>
                    <a:cubicBezTo>
                      <a:pt x="5308" y="1"/>
                      <a:pt x="5306" y="1"/>
                      <a:pt x="5304" y="1"/>
                    </a:cubicBezTo>
                    <a:cubicBezTo>
                      <a:pt x="5004" y="34"/>
                      <a:pt x="4704" y="1168"/>
                      <a:pt x="4504" y="1202"/>
                    </a:cubicBezTo>
                    <a:lnTo>
                      <a:pt x="0" y="1936"/>
                    </a:lnTo>
                    <a:lnTo>
                      <a:pt x="601" y="3937"/>
                    </a:lnTo>
                    <a:cubicBezTo>
                      <a:pt x="601" y="3937"/>
                      <a:pt x="4704" y="2236"/>
                      <a:pt x="4971" y="2169"/>
                    </a:cubicBezTo>
                    <a:cubicBezTo>
                      <a:pt x="4975" y="2168"/>
                      <a:pt x="4981" y="2168"/>
                      <a:pt x="4986" y="2168"/>
                    </a:cubicBezTo>
                    <a:cubicBezTo>
                      <a:pt x="5158" y="2168"/>
                      <a:pt x="5682" y="2615"/>
                      <a:pt x="6018" y="2615"/>
                    </a:cubicBezTo>
                    <a:cubicBezTo>
                      <a:pt x="6049" y="2615"/>
                      <a:pt x="6078" y="2611"/>
                      <a:pt x="6105" y="2603"/>
                    </a:cubicBezTo>
                    <a:cubicBezTo>
                      <a:pt x="6602" y="2437"/>
                      <a:pt x="5618" y="1"/>
                      <a:pt x="5310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4594;p52"/>
              <p:cNvSpPr/>
              <p:nvPr/>
            </p:nvSpPr>
            <p:spPr>
              <a:xfrm>
                <a:off x="3637775" y="1102075"/>
                <a:ext cx="1837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5" extrusionOk="0">
                    <a:moveTo>
                      <a:pt x="0" y="0"/>
                    </a:moveTo>
                    <a:cubicBezTo>
                      <a:pt x="0" y="0"/>
                      <a:pt x="167" y="1435"/>
                      <a:pt x="734" y="213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4595;p52"/>
              <p:cNvSpPr/>
              <p:nvPr/>
            </p:nvSpPr>
            <p:spPr>
              <a:xfrm>
                <a:off x="3502675" y="1097050"/>
                <a:ext cx="165050" cy="98450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3938" extrusionOk="0">
                    <a:moveTo>
                      <a:pt x="5310" y="1"/>
                    </a:moveTo>
                    <a:cubicBezTo>
                      <a:pt x="5308" y="1"/>
                      <a:pt x="5306" y="1"/>
                      <a:pt x="5304" y="1"/>
                    </a:cubicBezTo>
                    <a:cubicBezTo>
                      <a:pt x="5004" y="34"/>
                      <a:pt x="4704" y="1168"/>
                      <a:pt x="4504" y="1202"/>
                    </a:cubicBezTo>
                    <a:lnTo>
                      <a:pt x="0" y="1936"/>
                    </a:lnTo>
                    <a:lnTo>
                      <a:pt x="601" y="3937"/>
                    </a:lnTo>
                    <a:cubicBezTo>
                      <a:pt x="601" y="3937"/>
                      <a:pt x="4704" y="2236"/>
                      <a:pt x="4971" y="2169"/>
                    </a:cubicBezTo>
                    <a:cubicBezTo>
                      <a:pt x="4975" y="2168"/>
                      <a:pt x="4981" y="2168"/>
                      <a:pt x="4986" y="2168"/>
                    </a:cubicBezTo>
                    <a:cubicBezTo>
                      <a:pt x="5158" y="2168"/>
                      <a:pt x="5682" y="2615"/>
                      <a:pt x="6018" y="2615"/>
                    </a:cubicBezTo>
                    <a:cubicBezTo>
                      <a:pt x="6049" y="2615"/>
                      <a:pt x="6078" y="2611"/>
                      <a:pt x="6105" y="2603"/>
                    </a:cubicBezTo>
                    <a:cubicBezTo>
                      <a:pt x="6602" y="2437"/>
                      <a:pt x="5618" y="1"/>
                      <a:pt x="53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4596;p52"/>
              <p:cNvSpPr/>
              <p:nvPr/>
            </p:nvSpPr>
            <p:spPr>
              <a:xfrm>
                <a:off x="3390100" y="908550"/>
                <a:ext cx="125250" cy="152675"/>
              </a:xfrm>
              <a:custGeom>
                <a:avLst/>
                <a:gdLst/>
                <a:ahLst/>
                <a:cxnLst/>
                <a:rect l="l" t="t" r="r" b="b"/>
                <a:pathLst>
                  <a:path w="5010" h="6107" extrusionOk="0">
                    <a:moveTo>
                      <a:pt x="2495" y="1"/>
                    </a:moveTo>
                    <a:cubicBezTo>
                      <a:pt x="2433" y="1"/>
                      <a:pt x="2389" y="12"/>
                      <a:pt x="2369" y="36"/>
                    </a:cubicBezTo>
                    <a:cubicBezTo>
                      <a:pt x="2202" y="236"/>
                      <a:pt x="2769" y="1270"/>
                      <a:pt x="2669" y="1437"/>
                    </a:cubicBezTo>
                    <a:cubicBezTo>
                      <a:pt x="2535" y="1603"/>
                      <a:pt x="0" y="5139"/>
                      <a:pt x="0" y="5139"/>
                    </a:cubicBezTo>
                    <a:lnTo>
                      <a:pt x="1835" y="6107"/>
                    </a:lnTo>
                    <a:cubicBezTo>
                      <a:pt x="1835" y="6107"/>
                      <a:pt x="3536" y="2004"/>
                      <a:pt x="3669" y="1770"/>
                    </a:cubicBezTo>
                    <a:cubicBezTo>
                      <a:pt x="3770" y="1637"/>
                      <a:pt x="4603" y="1570"/>
                      <a:pt x="4770" y="1270"/>
                    </a:cubicBezTo>
                    <a:cubicBezTo>
                      <a:pt x="5010" y="850"/>
                      <a:pt x="3044" y="1"/>
                      <a:pt x="2495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4597;p52"/>
              <p:cNvSpPr/>
              <p:nvPr/>
            </p:nvSpPr>
            <p:spPr>
              <a:xfrm>
                <a:off x="3455150" y="911100"/>
                <a:ext cx="5087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1001" extrusionOk="0">
                    <a:moveTo>
                      <a:pt x="0" y="0"/>
                    </a:moveTo>
                    <a:cubicBezTo>
                      <a:pt x="0" y="0"/>
                      <a:pt x="1134" y="868"/>
                      <a:pt x="2035" y="100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4598;p52"/>
              <p:cNvSpPr/>
              <p:nvPr/>
            </p:nvSpPr>
            <p:spPr>
              <a:xfrm>
                <a:off x="3390100" y="908550"/>
                <a:ext cx="125250" cy="152675"/>
              </a:xfrm>
              <a:custGeom>
                <a:avLst/>
                <a:gdLst/>
                <a:ahLst/>
                <a:cxnLst/>
                <a:rect l="l" t="t" r="r" b="b"/>
                <a:pathLst>
                  <a:path w="5010" h="6107" extrusionOk="0">
                    <a:moveTo>
                      <a:pt x="2495" y="1"/>
                    </a:moveTo>
                    <a:cubicBezTo>
                      <a:pt x="2433" y="1"/>
                      <a:pt x="2389" y="12"/>
                      <a:pt x="2369" y="36"/>
                    </a:cubicBezTo>
                    <a:cubicBezTo>
                      <a:pt x="2202" y="236"/>
                      <a:pt x="2769" y="1270"/>
                      <a:pt x="2669" y="1437"/>
                    </a:cubicBezTo>
                    <a:cubicBezTo>
                      <a:pt x="2535" y="1603"/>
                      <a:pt x="0" y="5139"/>
                      <a:pt x="0" y="5139"/>
                    </a:cubicBezTo>
                    <a:lnTo>
                      <a:pt x="1835" y="6107"/>
                    </a:lnTo>
                    <a:cubicBezTo>
                      <a:pt x="1835" y="6107"/>
                      <a:pt x="3536" y="2004"/>
                      <a:pt x="3669" y="1770"/>
                    </a:cubicBezTo>
                    <a:cubicBezTo>
                      <a:pt x="3770" y="1637"/>
                      <a:pt x="4603" y="1570"/>
                      <a:pt x="4770" y="1270"/>
                    </a:cubicBezTo>
                    <a:cubicBezTo>
                      <a:pt x="5010" y="850"/>
                      <a:pt x="3044" y="1"/>
                      <a:pt x="24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4599;p52"/>
              <p:cNvSpPr/>
              <p:nvPr/>
            </p:nvSpPr>
            <p:spPr>
              <a:xfrm>
                <a:off x="3184275" y="884800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291" y="1"/>
                    </a:moveTo>
                    <a:cubicBezTo>
                      <a:pt x="1575" y="1"/>
                      <a:pt x="1" y="705"/>
                      <a:pt x="27" y="919"/>
                    </a:cubicBezTo>
                    <a:cubicBezTo>
                      <a:pt x="61" y="1219"/>
                      <a:pt x="1228" y="1519"/>
                      <a:pt x="1262" y="1753"/>
                    </a:cubicBezTo>
                    <a:cubicBezTo>
                      <a:pt x="1295" y="1953"/>
                      <a:pt x="1962" y="6256"/>
                      <a:pt x="1962" y="6256"/>
                    </a:cubicBezTo>
                    <a:lnTo>
                      <a:pt x="3963" y="5622"/>
                    </a:lnTo>
                    <a:cubicBezTo>
                      <a:pt x="3963" y="5622"/>
                      <a:pt x="2262" y="1519"/>
                      <a:pt x="2229" y="1252"/>
                    </a:cubicBezTo>
                    <a:cubicBezTo>
                      <a:pt x="2196" y="1086"/>
                      <a:pt x="2729" y="452"/>
                      <a:pt x="2629" y="152"/>
                    </a:cubicBezTo>
                    <a:cubicBezTo>
                      <a:pt x="2596" y="45"/>
                      <a:pt x="2470" y="1"/>
                      <a:pt x="2291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4600;p52"/>
              <p:cNvSpPr/>
              <p:nvPr/>
            </p:nvSpPr>
            <p:spPr>
              <a:xfrm>
                <a:off x="3190775" y="886900"/>
                <a:ext cx="5340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5" extrusionOk="0">
                    <a:moveTo>
                      <a:pt x="2136" y="1"/>
                    </a:moveTo>
                    <a:lnTo>
                      <a:pt x="1" y="735"/>
                    </a:lnTo>
                    <a:cubicBezTo>
                      <a:pt x="1" y="735"/>
                      <a:pt x="1435" y="568"/>
                      <a:pt x="213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4601;p52"/>
              <p:cNvSpPr/>
              <p:nvPr/>
            </p:nvSpPr>
            <p:spPr>
              <a:xfrm>
                <a:off x="3184275" y="884800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291" y="1"/>
                    </a:moveTo>
                    <a:cubicBezTo>
                      <a:pt x="1575" y="1"/>
                      <a:pt x="1" y="705"/>
                      <a:pt x="27" y="919"/>
                    </a:cubicBezTo>
                    <a:cubicBezTo>
                      <a:pt x="61" y="1219"/>
                      <a:pt x="1228" y="1519"/>
                      <a:pt x="1262" y="1753"/>
                    </a:cubicBezTo>
                    <a:cubicBezTo>
                      <a:pt x="1295" y="1953"/>
                      <a:pt x="1962" y="6256"/>
                      <a:pt x="1962" y="6256"/>
                    </a:cubicBezTo>
                    <a:lnTo>
                      <a:pt x="3963" y="5622"/>
                    </a:lnTo>
                    <a:cubicBezTo>
                      <a:pt x="3963" y="5622"/>
                      <a:pt x="2262" y="1519"/>
                      <a:pt x="2229" y="1252"/>
                    </a:cubicBezTo>
                    <a:cubicBezTo>
                      <a:pt x="2196" y="1086"/>
                      <a:pt x="2729" y="452"/>
                      <a:pt x="2629" y="152"/>
                    </a:cubicBezTo>
                    <a:cubicBezTo>
                      <a:pt x="2596" y="45"/>
                      <a:pt x="2470" y="1"/>
                      <a:pt x="2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4602;p52"/>
              <p:cNvSpPr/>
              <p:nvPr/>
            </p:nvSpPr>
            <p:spPr>
              <a:xfrm>
                <a:off x="2992575" y="1033175"/>
                <a:ext cx="158200" cy="120625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4825" extrusionOk="0">
                    <a:moveTo>
                      <a:pt x="1410" y="1"/>
                    </a:moveTo>
                    <a:cubicBezTo>
                      <a:pt x="891" y="1"/>
                      <a:pt x="0" y="2233"/>
                      <a:pt x="190" y="2423"/>
                    </a:cubicBezTo>
                    <a:cubicBezTo>
                      <a:pt x="224" y="2451"/>
                      <a:pt x="275" y="2464"/>
                      <a:pt x="338" y="2464"/>
                    </a:cubicBezTo>
                    <a:cubicBezTo>
                      <a:pt x="679" y="2464"/>
                      <a:pt x="1368" y="2111"/>
                      <a:pt x="1577" y="2111"/>
                    </a:cubicBezTo>
                    <a:cubicBezTo>
                      <a:pt x="1598" y="2111"/>
                      <a:pt x="1614" y="2114"/>
                      <a:pt x="1624" y="2122"/>
                    </a:cubicBezTo>
                    <a:lnTo>
                      <a:pt x="5327" y="4824"/>
                    </a:lnTo>
                    <a:lnTo>
                      <a:pt x="6328" y="2956"/>
                    </a:lnTo>
                    <a:cubicBezTo>
                      <a:pt x="6328" y="2956"/>
                      <a:pt x="2225" y="1255"/>
                      <a:pt x="1991" y="1122"/>
                    </a:cubicBezTo>
                    <a:cubicBezTo>
                      <a:pt x="1858" y="1021"/>
                      <a:pt x="1758" y="188"/>
                      <a:pt x="1491" y="21"/>
                    </a:cubicBezTo>
                    <a:cubicBezTo>
                      <a:pt x="1465" y="7"/>
                      <a:pt x="1438" y="1"/>
                      <a:pt x="1410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4603;p52"/>
              <p:cNvSpPr/>
              <p:nvPr/>
            </p:nvSpPr>
            <p:spPr>
              <a:xfrm>
                <a:off x="2999825" y="1037025"/>
                <a:ext cx="25025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035" extrusionOk="0">
                    <a:moveTo>
                      <a:pt x="1001" y="0"/>
                    </a:moveTo>
                    <a:lnTo>
                      <a:pt x="0" y="2035"/>
                    </a:lnTo>
                    <a:cubicBezTo>
                      <a:pt x="0" y="2035"/>
                      <a:pt x="901" y="901"/>
                      <a:pt x="10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4604;p52"/>
              <p:cNvSpPr/>
              <p:nvPr/>
            </p:nvSpPr>
            <p:spPr>
              <a:xfrm>
                <a:off x="2992575" y="1033175"/>
                <a:ext cx="158200" cy="120625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4825" extrusionOk="0">
                    <a:moveTo>
                      <a:pt x="1410" y="1"/>
                    </a:moveTo>
                    <a:cubicBezTo>
                      <a:pt x="891" y="1"/>
                      <a:pt x="0" y="2233"/>
                      <a:pt x="190" y="2423"/>
                    </a:cubicBezTo>
                    <a:cubicBezTo>
                      <a:pt x="224" y="2451"/>
                      <a:pt x="275" y="2464"/>
                      <a:pt x="338" y="2464"/>
                    </a:cubicBezTo>
                    <a:cubicBezTo>
                      <a:pt x="679" y="2464"/>
                      <a:pt x="1368" y="2111"/>
                      <a:pt x="1577" y="2111"/>
                    </a:cubicBezTo>
                    <a:cubicBezTo>
                      <a:pt x="1598" y="2111"/>
                      <a:pt x="1614" y="2114"/>
                      <a:pt x="1624" y="2122"/>
                    </a:cubicBezTo>
                    <a:lnTo>
                      <a:pt x="5327" y="4824"/>
                    </a:lnTo>
                    <a:lnTo>
                      <a:pt x="6328" y="2956"/>
                    </a:lnTo>
                    <a:cubicBezTo>
                      <a:pt x="6328" y="2956"/>
                      <a:pt x="2225" y="1255"/>
                      <a:pt x="1991" y="1122"/>
                    </a:cubicBezTo>
                    <a:cubicBezTo>
                      <a:pt x="1858" y="1021"/>
                      <a:pt x="1758" y="188"/>
                      <a:pt x="1491" y="21"/>
                    </a:cubicBezTo>
                    <a:cubicBezTo>
                      <a:pt x="1465" y="7"/>
                      <a:pt x="1438" y="1"/>
                      <a:pt x="14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4605;p52"/>
              <p:cNvSpPr/>
              <p:nvPr/>
            </p:nvSpPr>
            <p:spPr>
              <a:xfrm>
                <a:off x="2963125" y="1259675"/>
                <a:ext cx="1659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3937" extrusionOk="0">
                    <a:moveTo>
                      <a:pt x="6038" y="1"/>
                    </a:moveTo>
                    <a:cubicBezTo>
                      <a:pt x="6038" y="1"/>
                      <a:pt x="1935" y="1702"/>
                      <a:pt x="1668" y="1735"/>
                    </a:cubicBezTo>
                    <a:cubicBezTo>
                      <a:pt x="1663" y="1736"/>
                      <a:pt x="1658" y="1737"/>
                      <a:pt x="1652" y="1737"/>
                    </a:cubicBezTo>
                    <a:cubicBezTo>
                      <a:pt x="1480" y="1737"/>
                      <a:pt x="962" y="1322"/>
                      <a:pt x="626" y="1322"/>
                    </a:cubicBezTo>
                    <a:cubicBezTo>
                      <a:pt x="594" y="1322"/>
                      <a:pt x="563" y="1326"/>
                      <a:pt x="534" y="1335"/>
                    </a:cubicBezTo>
                    <a:cubicBezTo>
                      <a:pt x="0" y="1502"/>
                      <a:pt x="1034" y="3937"/>
                      <a:pt x="1335" y="3937"/>
                    </a:cubicBezTo>
                    <a:cubicBezTo>
                      <a:pt x="1635" y="3903"/>
                      <a:pt x="1935" y="2736"/>
                      <a:pt x="2135" y="2703"/>
                    </a:cubicBezTo>
                    <a:lnTo>
                      <a:pt x="6638" y="2002"/>
                    </a:lnTo>
                    <a:lnTo>
                      <a:pt x="6038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4606;p52"/>
              <p:cNvSpPr/>
              <p:nvPr/>
            </p:nvSpPr>
            <p:spPr>
              <a:xfrm>
                <a:off x="2975625" y="1298875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1" y="0"/>
                    </a:moveTo>
                    <a:lnTo>
                      <a:pt x="735" y="2135"/>
                    </a:lnTo>
                    <a:cubicBezTo>
                      <a:pt x="735" y="2135"/>
                      <a:pt x="568" y="701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4607;p52"/>
              <p:cNvSpPr/>
              <p:nvPr/>
            </p:nvSpPr>
            <p:spPr>
              <a:xfrm>
                <a:off x="2963125" y="1259675"/>
                <a:ext cx="1659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3937" extrusionOk="0">
                    <a:moveTo>
                      <a:pt x="6038" y="1"/>
                    </a:moveTo>
                    <a:cubicBezTo>
                      <a:pt x="6038" y="1"/>
                      <a:pt x="1935" y="1702"/>
                      <a:pt x="1668" y="1735"/>
                    </a:cubicBezTo>
                    <a:cubicBezTo>
                      <a:pt x="1663" y="1736"/>
                      <a:pt x="1658" y="1737"/>
                      <a:pt x="1652" y="1737"/>
                    </a:cubicBezTo>
                    <a:cubicBezTo>
                      <a:pt x="1480" y="1737"/>
                      <a:pt x="962" y="1322"/>
                      <a:pt x="626" y="1322"/>
                    </a:cubicBezTo>
                    <a:cubicBezTo>
                      <a:pt x="594" y="1322"/>
                      <a:pt x="563" y="1326"/>
                      <a:pt x="534" y="1335"/>
                    </a:cubicBezTo>
                    <a:cubicBezTo>
                      <a:pt x="0" y="1502"/>
                      <a:pt x="1034" y="3937"/>
                      <a:pt x="1335" y="3937"/>
                    </a:cubicBezTo>
                    <a:cubicBezTo>
                      <a:pt x="1635" y="3903"/>
                      <a:pt x="1935" y="2736"/>
                      <a:pt x="2135" y="2703"/>
                    </a:cubicBezTo>
                    <a:lnTo>
                      <a:pt x="6638" y="2002"/>
                    </a:lnTo>
                    <a:lnTo>
                      <a:pt x="603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4608;p52"/>
              <p:cNvSpPr/>
              <p:nvPr/>
            </p:nvSpPr>
            <p:spPr>
              <a:xfrm>
                <a:off x="3117150" y="1393950"/>
                <a:ext cx="125350" cy="152625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6105" extrusionOk="0">
                    <a:moveTo>
                      <a:pt x="3146" y="0"/>
                    </a:moveTo>
                    <a:cubicBezTo>
                      <a:pt x="3146" y="0"/>
                      <a:pt x="1445" y="4070"/>
                      <a:pt x="1311" y="4303"/>
                    </a:cubicBezTo>
                    <a:cubicBezTo>
                      <a:pt x="1211" y="4437"/>
                      <a:pt x="377" y="4537"/>
                      <a:pt x="211" y="4804"/>
                    </a:cubicBezTo>
                    <a:cubicBezTo>
                      <a:pt x="0" y="5224"/>
                      <a:pt x="1982" y="6105"/>
                      <a:pt x="2499" y="6105"/>
                    </a:cubicBezTo>
                    <a:cubicBezTo>
                      <a:pt x="2556" y="6105"/>
                      <a:pt x="2596" y="6094"/>
                      <a:pt x="2612" y="6071"/>
                    </a:cubicBezTo>
                    <a:cubicBezTo>
                      <a:pt x="2812" y="5838"/>
                      <a:pt x="2212" y="4804"/>
                      <a:pt x="2345" y="4637"/>
                    </a:cubicBezTo>
                    <a:lnTo>
                      <a:pt x="5014" y="934"/>
                    </a:lnTo>
                    <a:lnTo>
                      <a:pt x="3146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4609;p52"/>
              <p:cNvSpPr/>
              <p:nvPr/>
            </p:nvSpPr>
            <p:spPr>
              <a:xfrm>
                <a:off x="3125725" y="1518200"/>
                <a:ext cx="509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1002" extrusionOk="0">
                    <a:moveTo>
                      <a:pt x="1" y="0"/>
                    </a:moveTo>
                    <a:lnTo>
                      <a:pt x="2036" y="1001"/>
                    </a:lnTo>
                    <a:cubicBezTo>
                      <a:pt x="2036" y="1001"/>
                      <a:pt x="902" y="1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4610;p52"/>
              <p:cNvSpPr/>
              <p:nvPr/>
            </p:nvSpPr>
            <p:spPr>
              <a:xfrm>
                <a:off x="3117150" y="1393950"/>
                <a:ext cx="125350" cy="152625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6105" extrusionOk="0">
                    <a:moveTo>
                      <a:pt x="3146" y="0"/>
                    </a:moveTo>
                    <a:cubicBezTo>
                      <a:pt x="3146" y="0"/>
                      <a:pt x="1445" y="4070"/>
                      <a:pt x="1311" y="4303"/>
                    </a:cubicBezTo>
                    <a:cubicBezTo>
                      <a:pt x="1211" y="4437"/>
                      <a:pt x="377" y="4537"/>
                      <a:pt x="211" y="4804"/>
                    </a:cubicBezTo>
                    <a:cubicBezTo>
                      <a:pt x="0" y="5224"/>
                      <a:pt x="1982" y="6105"/>
                      <a:pt x="2499" y="6105"/>
                    </a:cubicBezTo>
                    <a:cubicBezTo>
                      <a:pt x="2556" y="6105"/>
                      <a:pt x="2596" y="6094"/>
                      <a:pt x="2612" y="6071"/>
                    </a:cubicBezTo>
                    <a:cubicBezTo>
                      <a:pt x="2812" y="5838"/>
                      <a:pt x="2212" y="4804"/>
                      <a:pt x="2345" y="4637"/>
                    </a:cubicBezTo>
                    <a:lnTo>
                      <a:pt x="5014" y="934"/>
                    </a:lnTo>
                    <a:lnTo>
                      <a:pt x="314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4611;p52"/>
              <p:cNvSpPr/>
              <p:nvPr/>
            </p:nvSpPr>
            <p:spPr>
              <a:xfrm>
                <a:off x="3348400" y="1413950"/>
                <a:ext cx="99100" cy="156075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43" extrusionOk="0">
                    <a:moveTo>
                      <a:pt x="2002" y="1"/>
                    </a:moveTo>
                    <a:lnTo>
                      <a:pt x="0" y="601"/>
                    </a:lnTo>
                    <a:cubicBezTo>
                      <a:pt x="0" y="601"/>
                      <a:pt x="1702" y="4704"/>
                      <a:pt x="1735" y="4971"/>
                    </a:cubicBezTo>
                    <a:cubicBezTo>
                      <a:pt x="1768" y="5138"/>
                      <a:pt x="1235" y="5771"/>
                      <a:pt x="1335" y="6105"/>
                    </a:cubicBezTo>
                    <a:cubicBezTo>
                      <a:pt x="1367" y="6202"/>
                      <a:pt x="1486" y="6243"/>
                      <a:pt x="1657" y="6243"/>
                    </a:cubicBezTo>
                    <a:cubicBezTo>
                      <a:pt x="2366" y="6243"/>
                      <a:pt x="3963" y="5546"/>
                      <a:pt x="3936" y="5304"/>
                    </a:cubicBezTo>
                    <a:cubicBezTo>
                      <a:pt x="3903" y="5004"/>
                      <a:pt x="2736" y="4704"/>
                      <a:pt x="2702" y="4504"/>
                    </a:cubicBezTo>
                    <a:cubicBezTo>
                      <a:pt x="2669" y="4304"/>
                      <a:pt x="2002" y="1"/>
                      <a:pt x="200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4612;p52"/>
              <p:cNvSpPr/>
              <p:nvPr/>
            </p:nvSpPr>
            <p:spPr>
              <a:xfrm>
                <a:off x="3387600" y="1549050"/>
                <a:ext cx="533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5" h="735" extrusionOk="0">
                    <a:moveTo>
                      <a:pt x="2135" y="1"/>
                    </a:moveTo>
                    <a:cubicBezTo>
                      <a:pt x="2135" y="1"/>
                      <a:pt x="701" y="167"/>
                      <a:pt x="0" y="734"/>
                    </a:cubicBezTo>
                    <a:lnTo>
                      <a:pt x="21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4613;p52"/>
              <p:cNvSpPr/>
              <p:nvPr/>
            </p:nvSpPr>
            <p:spPr>
              <a:xfrm>
                <a:off x="3348400" y="1413950"/>
                <a:ext cx="99100" cy="156075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43" extrusionOk="0">
                    <a:moveTo>
                      <a:pt x="2002" y="1"/>
                    </a:moveTo>
                    <a:lnTo>
                      <a:pt x="0" y="601"/>
                    </a:lnTo>
                    <a:cubicBezTo>
                      <a:pt x="0" y="601"/>
                      <a:pt x="1702" y="4704"/>
                      <a:pt x="1735" y="4971"/>
                    </a:cubicBezTo>
                    <a:cubicBezTo>
                      <a:pt x="1768" y="5138"/>
                      <a:pt x="1235" y="5771"/>
                      <a:pt x="1335" y="6105"/>
                    </a:cubicBezTo>
                    <a:cubicBezTo>
                      <a:pt x="1367" y="6202"/>
                      <a:pt x="1486" y="6243"/>
                      <a:pt x="1657" y="6243"/>
                    </a:cubicBezTo>
                    <a:cubicBezTo>
                      <a:pt x="2366" y="6243"/>
                      <a:pt x="3963" y="5546"/>
                      <a:pt x="3936" y="5304"/>
                    </a:cubicBezTo>
                    <a:cubicBezTo>
                      <a:pt x="3903" y="5004"/>
                      <a:pt x="2736" y="4704"/>
                      <a:pt x="2702" y="4504"/>
                    </a:cubicBezTo>
                    <a:cubicBezTo>
                      <a:pt x="2669" y="4304"/>
                      <a:pt x="2002" y="1"/>
                      <a:pt x="20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4614;p52"/>
              <p:cNvSpPr/>
              <p:nvPr/>
            </p:nvSpPr>
            <p:spPr>
              <a:xfrm>
                <a:off x="3503500" y="1277200"/>
                <a:ext cx="199950" cy="122875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4915" extrusionOk="0">
                    <a:moveTo>
                      <a:pt x="768" y="0"/>
                    </a:moveTo>
                    <a:lnTo>
                      <a:pt x="1" y="1968"/>
                    </a:lnTo>
                    <a:cubicBezTo>
                      <a:pt x="1" y="1968"/>
                      <a:pt x="5905" y="3769"/>
                      <a:pt x="6138" y="3903"/>
                    </a:cubicBezTo>
                    <a:cubicBezTo>
                      <a:pt x="6272" y="3970"/>
                      <a:pt x="6472" y="4804"/>
                      <a:pt x="6772" y="4904"/>
                    </a:cubicBezTo>
                    <a:cubicBezTo>
                      <a:pt x="6792" y="4911"/>
                      <a:pt x="6812" y="4915"/>
                      <a:pt x="6833" y="4915"/>
                    </a:cubicBezTo>
                    <a:cubicBezTo>
                      <a:pt x="7357" y="4915"/>
                      <a:pt x="7998" y="2529"/>
                      <a:pt x="7773" y="2368"/>
                    </a:cubicBezTo>
                    <a:cubicBezTo>
                      <a:pt x="7746" y="2351"/>
                      <a:pt x="7711" y="2344"/>
                      <a:pt x="7670" y="2344"/>
                    </a:cubicBezTo>
                    <a:cubicBezTo>
                      <a:pt x="7341" y="2344"/>
                      <a:pt x="6633" y="2845"/>
                      <a:pt x="6414" y="2845"/>
                    </a:cubicBezTo>
                    <a:cubicBezTo>
                      <a:pt x="6397" y="2845"/>
                      <a:pt x="6383" y="2842"/>
                      <a:pt x="6372" y="2835"/>
                    </a:cubicBezTo>
                    <a:cubicBezTo>
                      <a:pt x="6205" y="2735"/>
                      <a:pt x="768" y="0"/>
                      <a:pt x="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4615;p52"/>
              <p:cNvSpPr/>
              <p:nvPr/>
            </p:nvSpPr>
            <p:spPr>
              <a:xfrm>
                <a:off x="3676975" y="1343075"/>
                <a:ext cx="192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136" extrusionOk="0">
                    <a:moveTo>
                      <a:pt x="767" y="0"/>
                    </a:moveTo>
                    <a:cubicBezTo>
                      <a:pt x="767" y="1"/>
                      <a:pt x="0" y="1268"/>
                      <a:pt x="0" y="2135"/>
                    </a:cubicBez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4616;p52"/>
              <p:cNvSpPr/>
              <p:nvPr/>
            </p:nvSpPr>
            <p:spPr>
              <a:xfrm>
                <a:off x="3495175" y="1037825"/>
                <a:ext cx="204975" cy="130150"/>
              </a:xfrm>
              <a:custGeom>
                <a:avLst/>
                <a:gdLst/>
                <a:ahLst/>
                <a:cxnLst/>
                <a:rect l="l" t="t" r="r" b="b"/>
                <a:pathLst>
                  <a:path w="8199" h="5206" extrusionOk="0">
                    <a:moveTo>
                      <a:pt x="6618" y="0"/>
                    </a:moveTo>
                    <a:cubicBezTo>
                      <a:pt x="6614" y="0"/>
                      <a:pt x="6609" y="1"/>
                      <a:pt x="6605" y="2"/>
                    </a:cubicBezTo>
                    <a:cubicBezTo>
                      <a:pt x="6305" y="35"/>
                      <a:pt x="6138" y="1236"/>
                      <a:pt x="5938" y="1302"/>
                    </a:cubicBezTo>
                    <a:cubicBezTo>
                      <a:pt x="5738" y="1369"/>
                      <a:pt x="0" y="3237"/>
                      <a:pt x="0" y="3237"/>
                    </a:cubicBezTo>
                    <a:lnTo>
                      <a:pt x="867" y="5205"/>
                    </a:lnTo>
                    <a:cubicBezTo>
                      <a:pt x="867" y="5205"/>
                      <a:pt x="6271" y="2303"/>
                      <a:pt x="6538" y="2203"/>
                    </a:cubicBezTo>
                    <a:cubicBezTo>
                      <a:pt x="6544" y="2202"/>
                      <a:pt x="6550" y="2201"/>
                      <a:pt x="6557" y="2201"/>
                    </a:cubicBezTo>
                    <a:cubicBezTo>
                      <a:pt x="6728" y="2201"/>
                      <a:pt x="7251" y="2527"/>
                      <a:pt x="7576" y="2527"/>
                    </a:cubicBezTo>
                    <a:cubicBezTo>
                      <a:pt x="7624" y="2527"/>
                      <a:pt x="7668" y="2520"/>
                      <a:pt x="7706" y="2503"/>
                    </a:cubicBezTo>
                    <a:cubicBezTo>
                      <a:pt x="8199" y="2273"/>
                      <a:pt x="6941" y="0"/>
                      <a:pt x="66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4617;p52"/>
              <p:cNvSpPr/>
              <p:nvPr/>
            </p:nvSpPr>
            <p:spPr>
              <a:xfrm>
                <a:off x="3663625" y="1042850"/>
                <a:ext cx="2505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36" extrusionOk="0">
                    <a:moveTo>
                      <a:pt x="0" y="1"/>
                    </a:moveTo>
                    <a:cubicBezTo>
                      <a:pt x="0" y="1"/>
                      <a:pt x="334" y="1402"/>
                      <a:pt x="1001" y="203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4618;p52"/>
              <p:cNvSpPr/>
              <p:nvPr/>
            </p:nvSpPr>
            <p:spPr>
              <a:xfrm>
                <a:off x="3363400" y="851300"/>
                <a:ext cx="127725" cy="1949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7797" extrusionOk="0">
                    <a:moveTo>
                      <a:pt x="2583" y="1"/>
                    </a:moveTo>
                    <a:cubicBezTo>
                      <a:pt x="2470" y="1"/>
                      <a:pt x="2394" y="18"/>
                      <a:pt x="2369" y="57"/>
                    </a:cubicBezTo>
                    <a:cubicBezTo>
                      <a:pt x="2202" y="291"/>
                      <a:pt x="2936" y="1258"/>
                      <a:pt x="2836" y="1425"/>
                    </a:cubicBezTo>
                    <a:cubicBezTo>
                      <a:pt x="2736" y="1592"/>
                      <a:pt x="1" y="7029"/>
                      <a:pt x="1" y="7029"/>
                    </a:cubicBezTo>
                    <a:lnTo>
                      <a:pt x="1969" y="7796"/>
                    </a:lnTo>
                    <a:cubicBezTo>
                      <a:pt x="1969" y="7796"/>
                      <a:pt x="3770" y="1925"/>
                      <a:pt x="3904" y="1658"/>
                    </a:cubicBezTo>
                    <a:cubicBezTo>
                      <a:pt x="3970" y="1525"/>
                      <a:pt x="4804" y="1325"/>
                      <a:pt x="4938" y="1025"/>
                    </a:cubicBezTo>
                    <a:cubicBezTo>
                      <a:pt x="5108" y="598"/>
                      <a:pt x="3238" y="1"/>
                      <a:pt x="25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4619;p52"/>
              <p:cNvSpPr/>
              <p:nvPr/>
            </p:nvSpPr>
            <p:spPr>
              <a:xfrm>
                <a:off x="3429275" y="853550"/>
                <a:ext cx="5340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235" y="768"/>
                      <a:pt x="2136" y="76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4620;p52"/>
              <p:cNvSpPr/>
              <p:nvPr/>
            </p:nvSpPr>
            <p:spPr>
              <a:xfrm>
                <a:off x="3122650" y="859100"/>
                <a:ext cx="131525" cy="195450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18" extrusionOk="0">
                    <a:moveTo>
                      <a:pt x="2315" y="1"/>
                    </a:moveTo>
                    <a:cubicBezTo>
                      <a:pt x="1657" y="1"/>
                      <a:pt x="1" y="988"/>
                      <a:pt x="57" y="1213"/>
                    </a:cubicBezTo>
                    <a:cubicBezTo>
                      <a:pt x="124" y="1513"/>
                      <a:pt x="1291" y="1680"/>
                      <a:pt x="1358" y="1880"/>
                    </a:cubicBezTo>
                    <a:cubicBezTo>
                      <a:pt x="1425" y="2080"/>
                      <a:pt x="3326" y="7818"/>
                      <a:pt x="3326" y="7818"/>
                    </a:cubicBezTo>
                    <a:lnTo>
                      <a:pt x="5261" y="6984"/>
                    </a:lnTo>
                    <a:cubicBezTo>
                      <a:pt x="5261" y="6984"/>
                      <a:pt x="2359" y="1547"/>
                      <a:pt x="2292" y="1280"/>
                    </a:cubicBezTo>
                    <a:cubicBezTo>
                      <a:pt x="2225" y="1146"/>
                      <a:pt x="2692" y="412"/>
                      <a:pt x="2559" y="112"/>
                    </a:cubicBezTo>
                    <a:cubicBezTo>
                      <a:pt x="2523" y="34"/>
                      <a:pt x="2436" y="1"/>
                      <a:pt x="2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4621;p52"/>
              <p:cNvSpPr/>
              <p:nvPr/>
            </p:nvSpPr>
            <p:spPr>
              <a:xfrm>
                <a:off x="3129075" y="861900"/>
                <a:ext cx="509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68" extrusionOk="0">
                    <a:moveTo>
                      <a:pt x="2035" y="0"/>
                    </a:moveTo>
                    <a:lnTo>
                      <a:pt x="0" y="968"/>
                    </a:lnTo>
                    <a:cubicBezTo>
                      <a:pt x="0" y="968"/>
                      <a:pt x="1401" y="634"/>
                      <a:pt x="20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4622;p52"/>
              <p:cNvSpPr/>
              <p:nvPr/>
            </p:nvSpPr>
            <p:spPr>
              <a:xfrm>
                <a:off x="2932525" y="1063425"/>
                <a:ext cx="199900" cy="123725"/>
              </a:xfrm>
              <a:custGeom>
                <a:avLst/>
                <a:gdLst/>
                <a:ahLst/>
                <a:cxnLst/>
                <a:rect l="l" t="t" r="r" b="b"/>
                <a:pathLst>
                  <a:path w="7996" h="4949" extrusionOk="0">
                    <a:moveTo>
                      <a:pt x="1167" y="1"/>
                    </a:moveTo>
                    <a:cubicBezTo>
                      <a:pt x="670" y="1"/>
                      <a:pt x="0" y="2386"/>
                      <a:pt x="257" y="2547"/>
                    </a:cubicBezTo>
                    <a:cubicBezTo>
                      <a:pt x="282" y="2565"/>
                      <a:pt x="315" y="2573"/>
                      <a:pt x="356" y="2573"/>
                    </a:cubicBezTo>
                    <a:cubicBezTo>
                      <a:pt x="664" y="2573"/>
                      <a:pt x="1363" y="2103"/>
                      <a:pt x="1608" y="2103"/>
                    </a:cubicBezTo>
                    <a:cubicBezTo>
                      <a:pt x="1628" y="2103"/>
                      <a:pt x="1645" y="2106"/>
                      <a:pt x="1658" y="2113"/>
                    </a:cubicBezTo>
                    <a:cubicBezTo>
                      <a:pt x="1825" y="2213"/>
                      <a:pt x="7229" y="4949"/>
                      <a:pt x="7229" y="4949"/>
                    </a:cubicBezTo>
                    <a:lnTo>
                      <a:pt x="7996" y="2947"/>
                    </a:lnTo>
                    <a:cubicBezTo>
                      <a:pt x="7996" y="2947"/>
                      <a:pt x="2125" y="1146"/>
                      <a:pt x="1858" y="1046"/>
                    </a:cubicBezTo>
                    <a:cubicBezTo>
                      <a:pt x="1725" y="979"/>
                      <a:pt x="1558" y="145"/>
                      <a:pt x="1224" y="12"/>
                    </a:cubicBezTo>
                    <a:cubicBezTo>
                      <a:pt x="1206" y="4"/>
                      <a:pt x="1187" y="1"/>
                      <a:pt x="1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4623;p52"/>
              <p:cNvSpPr/>
              <p:nvPr/>
            </p:nvSpPr>
            <p:spPr>
              <a:xfrm>
                <a:off x="2939775" y="1067875"/>
                <a:ext cx="192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136" extrusionOk="0">
                    <a:moveTo>
                      <a:pt x="768" y="0"/>
                    </a:moveTo>
                    <a:lnTo>
                      <a:pt x="0" y="2135"/>
                    </a:lnTo>
                    <a:cubicBezTo>
                      <a:pt x="0" y="2135"/>
                      <a:pt x="768" y="868"/>
                      <a:pt x="7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4624;p52"/>
              <p:cNvSpPr/>
              <p:nvPr/>
            </p:nvSpPr>
            <p:spPr>
              <a:xfrm>
                <a:off x="2935775" y="1295525"/>
                <a:ext cx="205000" cy="130175"/>
              </a:xfrm>
              <a:custGeom>
                <a:avLst/>
                <a:gdLst/>
                <a:ahLst/>
                <a:cxnLst/>
                <a:rect l="l" t="t" r="r" b="b"/>
                <a:pathLst>
                  <a:path w="8200" h="5207" extrusionOk="0">
                    <a:moveTo>
                      <a:pt x="7365" y="1"/>
                    </a:moveTo>
                    <a:cubicBezTo>
                      <a:pt x="7365" y="1"/>
                      <a:pt x="1928" y="2903"/>
                      <a:pt x="1661" y="3003"/>
                    </a:cubicBezTo>
                    <a:cubicBezTo>
                      <a:pt x="1657" y="3004"/>
                      <a:pt x="1651" y="3005"/>
                      <a:pt x="1645" y="3005"/>
                    </a:cubicBezTo>
                    <a:cubicBezTo>
                      <a:pt x="1499" y="3005"/>
                      <a:pt x="955" y="2679"/>
                      <a:pt x="625" y="2679"/>
                    </a:cubicBezTo>
                    <a:cubicBezTo>
                      <a:pt x="576" y="2679"/>
                      <a:pt x="532" y="2686"/>
                      <a:pt x="494" y="2703"/>
                    </a:cubicBezTo>
                    <a:cubicBezTo>
                      <a:pt x="1" y="2933"/>
                      <a:pt x="1291" y="5206"/>
                      <a:pt x="1583" y="5206"/>
                    </a:cubicBezTo>
                    <a:cubicBezTo>
                      <a:pt x="1587" y="5206"/>
                      <a:pt x="1591" y="5206"/>
                      <a:pt x="1595" y="5205"/>
                    </a:cubicBezTo>
                    <a:cubicBezTo>
                      <a:pt x="1895" y="5171"/>
                      <a:pt x="2062" y="3970"/>
                      <a:pt x="2262" y="3904"/>
                    </a:cubicBezTo>
                    <a:cubicBezTo>
                      <a:pt x="2462" y="3870"/>
                      <a:pt x="8199" y="1969"/>
                      <a:pt x="8199" y="1969"/>
                    </a:cubicBezTo>
                    <a:lnTo>
                      <a:pt x="736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4625;p52"/>
              <p:cNvSpPr/>
              <p:nvPr/>
            </p:nvSpPr>
            <p:spPr>
              <a:xfrm>
                <a:off x="2948100" y="1369750"/>
                <a:ext cx="2505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36" extrusionOk="0">
                    <a:moveTo>
                      <a:pt x="1" y="1"/>
                    </a:moveTo>
                    <a:lnTo>
                      <a:pt x="1002" y="2036"/>
                    </a:lnTo>
                    <a:cubicBezTo>
                      <a:pt x="1002" y="2036"/>
                      <a:pt x="635" y="635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4626;p52"/>
              <p:cNvSpPr/>
              <p:nvPr/>
            </p:nvSpPr>
            <p:spPr>
              <a:xfrm>
                <a:off x="3145600" y="1418125"/>
                <a:ext cx="126925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5077" h="7786" extrusionOk="0">
                    <a:moveTo>
                      <a:pt x="3109" y="0"/>
                    </a:moveTo>
                    <a:cubicBezTo>
                      <a:pt x="3109" y="0"/>
                      <a:pt x="1307" y="5871"/>
                      <a:pt x="1174" y="6105"/>
                    </a:cubicBezTo>
                    <a:cubicBezTo>
                      <a:pt x="1107" y="6272"/>
                      <a:pt x="273" y="6438"/>
                      <a:pt x="173" y="6739"/>
                    </a:cubicBezTo>
                    <a:cubicBezTo>
                      <a:pt x="0" y="7200"/>
                      <a:pt x="1895" y="7786"/>
                      <a:pt x="2520" y="7786"/>
                    </a:cubicBezTo>
                    <a:cubicBezTo>
                      <a:pt x="2619" y="7786"/>
                      <a:pt x="2686" y="7771"/>
                      <a:pt x="2708" y="7739"/>
                    </a:cubicBezTo>
                    <a:cubicBezTo>
                      <a:pt x="2875" y="7472"/>
                      <a:pt x="2141" y="6505"/>
                      <a:pt x="2241" y="6338"/>
                    </a:cubicBezTo>
                    <a:cubicBezTo>
                      <a:pt x="2342" y="6172"/>
                      <a:pt x="5077" y="768"/>
                      <a:pt x="5077" y="768"/>
                    </a:cubicBezTo>
                    <a:lnTo>
                      <a:pt x="310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4627;p52"/>
              <p:cNvSpPr/>
              <p:nvPr/>
            </p:nvSpPr>
            <p:spPr>
              <a:xfrm>
                <a:off x="3154100" y="1590750"/>
                <a:ext cx="5337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2135" h="768" extrusionOk="0">
                    <a:moveTo>
                      <a:pt x="0" y="0"/>
                    </a:moveTo>
                    <a:lnTo>
                      <a:pt x="2135" y="768"/>
                    </a:lnTo>
                    <a:cubicBezTo>
                      <a:pt x="2135" y="768"/>
                      <a:pt x="867" y="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4628;p52"/>
              <p:cNvSpPr/>
              <p:nvPr/>
            </p:nvSpPr>
            <p:spPr>
              <a:xfrm>
                <a:off x="3381750" y="1408950"/>
                <a:ext cx="131650" cy="195500"/>
              </a:xfrm>
              <a:custGeom>
                <a:avLst/>
                <a:gdLst/>
                <a:ahLst/>
                <a:cxnLst/>
                <a:rect l="l" t="t" r="r" b="b"/>
                <a:pathLst>
                  <a:path w="5266" h="7820" extrusionOk="0">
                    <a:moveTo>
                      <a:pt x="1969" y="1"/>
                    </a:moveTo>
                    <a:lnTo>
                      <a:pt x="1" y="834"/>
                    </a:lnTo>
                    <a:cubicBezTo>
                      <a:pt x="1" y="834"/>
                      <a:pt x="2903" y="6272"/>
                      <a:pt x="3003" y="6539"/>
                    </a:cubicBezTo>
                    <a:cubicBezTo>
                      <a:pt x="3036" y="6705"/>
                      <a:pt x="2569" y="7406"/>
                      <a:pt x="2736" y="7706"/>
                    </a:cubicBezTo>
                    <a:cubicBezTo>
                      <a:pt x="2773" y="7785"/>
                      <a:pt x="2862" y="7819"/>
                      <a:pt x="2985" y="7819"/>
                    </a:cubicBezTo>
                    <a:cubicBezTo>
                      <a:pt x="3640" y="7819"/>
                      <a:pt x="5266" y="6858"/>
                      <a:pt x="5238" y="6605"/>
                    </a:cubicBezTo>
                    <a:cubicBezTo>
                      <a:pt x="5171" y="6305"/>
                      <a:pt x="3970" y="6138"/>
                      <a:pt x="3903" y="5938"/>
                    </a:cubicBezTo>
                    <a:cubicBezTo>
                      <a:pt x="3870" y="5738"/>
                      <a:pt x="1969" y="1"/>
                      <a:pt x="19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4629;p52"/>
              <p:cNvSpPr/>
              <p:nvPr/>
            </p:nvSpPr>
            <p:spPr>
              <a:xfrm>
                <a:off x="3455975" y="1577400"/>
                <a:ext cx="5090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69" extrusionOk="0">
                    <a:moveTo>
                      <a:pt x="2035" y="1"/>
                    </a:moveTo>
                    <a:lnTo>
                      <a:pt x="2035" y="1"/>
                    </a:lnTo>
                    <a:cubicBezTo>
                      <a:pt x="2035" y="1"/>
                      <a:pt x="634" y="334"/>
                      <a:pt x="0" y="968"/>
                    </a:cubicBezTo>
                    <a:lnTo>
                      <a:pt x="20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4630;p52"/>
              <p:cNvSpPr/>
              <p:nvPr/>
            </p:nvSpPr>
            <p:spPr>
              <a:xfrm>
                <a:off x="3047350" y="969175"/>
                <a:ext cx="551250" cy="521050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20842" extrusionOk="0">
                    <a:moveTo>
                      <a:pt x="10116" y="1"/>
                    </a:moveTo>
                    <a:cubicBezTo>
                      <a:pt x="5040" y="1"/>
                      <a:pt x="1641" y="3585"/>
                      <a:pt x="534" y="8352"/>
                    </a:cubicBezTo>
                    <a:cubicBezTo>
                      <a:pt x="0" y="10620"/>
                      <a:pt x="301" y="12988"/>
                      <a:pt x="1368" y="15056"/>
                    </a:cubicBezTo>
                    <a:cubicBezTo>
                      <a:pt x="2836" y="17858"/>
                      <a:pt x="5438" y="19860"/>
                      <a:pt x="8506" y="20560"/>
                    </a:cubicBezTo>
                    <a:cubicBezTo>
                      <a:pt x="9310" y="20746"/>
                      <a:pt x="10158" y="20841"/>
                      <a:pt x="11020" y="20841"/>
                    </a:cubicBezTo>
                    <a:cubicBezTo>
                      <a:pt x="15275" y="20841"/>
                      <a:pt x="19867" y="18514"/>
                      <a:pt x="21115" y="13188"/>
                    </a:cubicBezTo>
                    <a:cubicBezTo>
                      <a:pt x="22049" y="9219"/>
                      <a:pt x="20849" y="5116"/>
                      <a:pt x="17613" y="2547"/>
                    </a:cubicBezTo>
                    <a:cubicBezTo>
                      <a:pt x="16245" y="1480"/>
                      <a:pt x="14644" y="713"/>
                      <a:pt x="12943" y="346"/>
                    </a:cubicBezTo>
                    <a:cubicBezTo>
                      <a:pt x="11951" y="112"/>
                      <a:pt x="11007" y="1"/>
                      <a:pt x="1011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4631;p52"/>
              <p:cNvSpPr/>
              <p:nvPr/>
            </p:nvSpPr>
            <p:spPr>
              <a:xfrm>
                <a:off x="3081550" y="1032850"/>
                <a:ext cx="517050" cy="457375"/>
              </a:xfrm>
              <a:custGeom>
                <a:avLst/>
                <a:gdLst/>
                <a:ahLst/>
                <a:cxnLst/>
                <a:rect l="l" t="t" r="r" b="b"/>
                <a:pathLst>
                  <a:path w="20682" h="18295" extrusionOk="0">
                    <a:moveTo>
                      <a:pt x="16245" y="0"/>
                    </a:moveTo>
                    <a:cubicBezTo>
                      <a:pt x="18847" y="4370"/>
                      <a:pt x="18847" y="11675"/>
                      <a:pt x="12209" y="14811"/>
                    </a:cubicBezTo>
                    <a:cubicBezTo>
                      <a:pt x="10881" y="15447"/>
                      <a:pt x="9552" y="15706"/>
                      <a:pt x="8271" y="15706"/>
                    </a:cubicBezTo>
                    <a:cubicBezTo>
                      <a:pt x="4917" y="15706"/>
                      <a:pt x="1882" y="13933"/>
                      <a:pt x="0" y="12509"/>
                    </a:cubicBezTo>
                    <a:lnTo>
                      <a:pt x="0" y="12509"/>
                    </a:lnTo>
                    <a:cubicBezTo>
                      <a:pt x="1468" y="15311"/>
                      <a:pt x="4070" y="17313"/>
                      <a:pt x="7138" y="18013"/>
                    </a:cubicBezTo>
                    <a:cubicBezTo>
                      <a:pt x="7942" y="18199"/>
                      <a:pt x="8790" y="18294"/>
                      <a:pt x="9652" y="18294"/>
                    </a:cubicBezTo>
                    <a:cubicBezTo>
                      <a:pt x="13907" y="18294"/>
                      <a:pt x="18499" y="15967"/>
                      <a:pt x="19747" y="10641"/>
                    </a:cubicBezTo>
                    <a:cubicBezTo>
                      <a:pt x="20681" y="6672"/>
                      <a:pt x="19481" y="2569"/>
                      <a:pt x="162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4632;p52"/>
              <p:cNvSpPr/>
              <p:nvPr/>
            </p:nvSpPr>
            <p:spPr>
              <a:xfrm>
                <a:off x="3508500" y="1182875"/>
                <a:ext cx="160975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3106" extrusionOk="0">
                    <a:moveTo>
                      <a:pt x="5979" y="1"/>
                    </a:moveTo>
                    <a:cubicBezTo>
                      <a:pt x="5669" y="1"/>
                      <a:pt x="4985" y="1072"/>
                      <a:pt x="4748" y="1072"/>
                    </a:cubicBezTo>
                    <a:cubicBezTo>
                      <a:pt x="4744" y="1072"/>
                      <a:pt x="4741" y="1072"/>
                      <a:pt x="4738" y="1071"/>
                    </a:cubicBezTo>
                    <a:lnTo>
                      <a:pt x="268" y="371"/>
                    </a:lnTo>
                    <a:lnTo>
                      <a:pt x="1" y="337"/>
                    </a:lnTo>
                    <a:lnTo>
                      <a:pt x="1" y="2739"/>
                    </a:lnTo>
                    <a:cubicBezTo>
                      <a:pt x="1" y="2739"/>
                      <a:pt x="4343" y="2270"/>
                      <a:pt x="4895" y="2270"/>
                    </a:cubicBezTo>
                    <a:cubicBezTo>
                      <a:pt x="4914" y="2270"/>
                      <a:pt x="4928" y="2271"/>
                      <a:pt x="4938" y="2272"/>
                    </a:cubicBezTo>
                    <a:cubicBezTo>
                      <a:pt x="5105" y="2305"/>
                      <a:pt x="5672" y="3106"/>
                      <a:pt x="6005" y="3106"/>
                    </a:cubicBezTo>
                    <a:cubicBezTo>
                      <a:pt x="6372" y="3106"/>
                      <a:pt x="6439" y="2205"/>
                      <a:pt x="6372" y="1371"/>
                    </a:cubicBezTo>
                    <a:cubicBezTo>
                      <a:pt x="6305" y="671"/>
                      <a:pt x="6172" y="37"/>
                      <a:pt x="6005" y="4"/>
                    </a:cubicBezTo>
                    <a:cubicBezTo>
                      <a:pt x="5997" y="2"/>
                      <a:pt x="5988" y="1"/>
                      <a:pt x="5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4633;p52"/>
              <p:cNvSpPr/>
              <p:nvPr/>
            </p:nvSpPr>
            <p:spPr>
              <a:xfrm>
                <a:off x="3653625" y="1190450"/>
                <a:ext cx="91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37" extrusionOk="0">
                    <a:moveTo>
                      <a:pt x="300" y="1"/>
                    </a:moveTo>
                    <a:lnTo>
                      <a:pt x="300" y="1"/>
                    </a:lnTo>
                    <a:cubicBezTo>
                      <a:pt x="300" y="1"/>
                      <a:pt x="0" y="1602"/>
                      <a:pt x="367" y="2536"/>
                    </a:cubicBezTo>
                    <a:lnTo>
                      <a:pt x="30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4634;p52"/>
              <p:cNvSpPr/>
              <p:nvPr/>
            </p:nvSpPr>
            <p:spPr>
              <a:xfrm>
                <a:off x="3515175" y="1182875"/>
                <a:ext cx="151800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1473" extrusionOk="0">
                    <a:moveTo>
                      <a:pt x="5709" y="1"/>
                    </a:moveTo>
                    <a:cubicBezTo>
                      <a:pt x="5369" y="1"/>
                      <a:pt x="4685" y="1072"/>
                      <a:pt x="4479" y="1072"/>
                    </a:cubicBezTo>
                    <a:cubicBezTo>
                      <a:pt x="4476" y="1072"/>
                      <a:pt x="4473" y="1072"/>
                      <a:pt x="4471" y="1071"/>
                    </a:cubicBezTo>
                    <a:lnTo>
                      <a:pt x="1" y="371"/>
                    </a:lnTo>
                    <a:lnTo>
                      <a:pt x="1" y="371"/>
                    </a:lnTo>
                    <a:cubicBezTo>
                      <a:pt x="132" y="404"/>
                      <a:pt x="4277" y="1472"/>
                      <a:pt x="4656" y="1472"/>
                    </a:cubicBezTo>
                    <a:cubicBezTo>
                      <a:pt x="4662" y="1472"/>
                      <a:pt x="4667" y="1472"/>
                      <a:pt x="4671" y="1471"/>
                    </a:cubicBezTo>
                    <a:cubicBezTo>
                      <a:pt x="4904" y="1471"/>
                      <a:pt x="5204" y="938"/>
                      <a:pt x="5471" y="738"/>
                    </a:cubicBezTo>
                    <a:cubicBezTo>
                      <a:pt x="5536" y="673"/>
                      <a:pt x="5587" y="636"/>
                      <a:pt x="5641" y="636"/>
                    </a:cubicBezTo>
                    <a:cubicBezTo>
                      <a:pt x="5671" y="636"/>
                      <a:pt x="5703" y="647"/>
                      <a:pt x="5738" y="671"/>
                    </a:cubicBezTo>
                    <a:cubicBezTo>
                      <a:pt x="5772" y="671"/>
                      <a:pt x="5772" y="704"/>
                      <a:pt x="5805" y="704"/>
                    </a:cubicBezTo>
                    <a:cubicBezTo>
                      <a:pt x="5938" y="904"/>
                      <a:pt x="6038" y="1138"/>
                      <a:pt x="6072" y="1371"/>
                    </a:cubicBezTo>
                    <a:cubicBezTo>
                      <a:pt x="6038" y="671"/>
                      <a:pt x="5905" y="37"/>
                      <a:pt x="5738" y="4"/>
                    </a:cubicBezTo>
                    <a:cubicBezTo>
                      <a:pt x="5729" y="2"/>
                      <a:pt x="5719" y="1"/>
                      <a:pt x="57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4635;p52"/>
              <p:cNvSpPr/>
              <p:nvPr/>
            </p:nvSpPr>
            <p:spPr>
              <a:xfrm>
                <a:off x="3433450" y="952450"/>
                <a:ext cx="158475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6339" h="6219" extrusionOk="0">
                    <a:moveTo>
                      <a:pt x="4059" y="0"/>
                    </a:moveTo>
                    <a:cubicBezTo>
                      <a:pt x="4036" y="0"/>
                      <a:pt x="4018" y="5"/>
                      <a:pt x="4004" y="14"/>
                    </a:cubicBezTo>
                    <a:cubicBezTo>
                      <a:pt x="3737" y="214"/>
                      <a:pt x="4004" y="1549"/>
                      <a:pt x="3837" y="1682"/>
                    </a:cubicBezTo>
                    <a:cubicBezTo>
                      <a:pt x="3670" y="1815"/>
                      <a:pt x="701" y="4017"/>
                      <a:pt x="101" y="4451"/>
                    </a:cubicBezTo>
                    <a:lnTo>
                      <a:pt x="1" y="4517"/>
                    </a:lnTo>
                    <a:lnTo>
                      <a:pt x="1702" y="6219"/>
                    </a:lnTo>
                    <a:cubicBezTo>
                      <a:pt x="1702" y="6219"/>
                      <a:pt x="4637" y="2583"/>
                      <a:pt x="4838" y="2382"/>
                    </a:cubicBezTo>
                    <a:cubicBezTo>
                      <a:pt x="4870" y="2358"/>
                      <a:pt x="4950" y="2352"/>
                      <a:pt x="5057" y="2352"/>
                    </a:cubicBezTo>
                    <a:cubicBezTo>
                      <a:pt x="5192" y="2352"/>
                      <a:pt x="5368" y="2362"/>
                      <a:pt x="5545" y="2362"/>
                    </a:cubicBezTo>
                    <a:cubicBezTo>
                      <a:pt x="5814" y="2362"/>
                      <a:pt x="6083" y="2338"/>
                      <a:pt x="6205" y="2216"/>
                    </a:cubicBezTo>
                    <a:cubicBezTo>
                      <a:pt x="6339" y="2049"/>
                      <a:pt x="6205" y="1782"/>
                      <a:pt x="5938" y="1448"/>
                    </a:cubicBezTo>
                    <a:cubicBezTo>
                      <a:pt x="5411" y="797"/>
                      <a:pt x="4363" y="0"/>
                      <a:pt x="40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4636;p52"/>
              <p:cNvSpPr/>
              <p:nvPr/>
            </p:nvSpPr>
            <p:spPr>
              <a:xfrm>
                <a:off x="3540200" y="957800"/>
                <a:ext cx="46725" cy="433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35" extrusionOk="0">
                    <a:moveTo>
                      <a:pt x="0" y="0"/>
                    </a:moveTo>
                    <a:cubicBezTo>
                      <a:pt x="1" y="1"/>
                      <a:pt x="935" y="1335"/>
                      <a:pt x="1868" y="173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4637;p52"/>
              <p:cNvSpPr/>
              <p:nvPr/>
            </p:nvSpPr>
            <p:spPr>
              <a:xfrm>
                <a:off x="3435950" y="952450"/>
                <a:ext cx="146800" cy="11045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418" extrusionOk="0">
                    <a:moveTo>
                      <a:pt x="3986" y="0"/>
                    </a:moveTo>
                    <a:cubicBezTo>
                      <a:pt x="3965" y="0"/>
                      <a:pt x="3949" y="5"/>
                      <a:pt x="3937" y="14"/>
                    </a:cubicBezTo>
                    <a:cubicBezTo>
                      <a:pt x="3637" y="214"/>
                      <a:pt x="3937" y="1549"/>
                      <a:pt x="3770" y="1682"/>
                    </a:cubicBezTo>
                    <a:cubicBezTo>
                      <a:pt x="3603" y="1782"/>
                      <a:pt x="601" y="3984"/>
                      <a:pt x="1" y="4417"/>
                    </a:cubicBezTo>
                    <a:cubicBezTo>
                      <a:pt x="301" y="4284"/>
                      <a:pt x="4170" y="2216"/>
                      <a:pt x="4337" y="1949"/>
                    </a:cubicBezTo>
                    <a:cubicBezTo>
                      <a:pt x="4504" y="1682"/>
                      <a:pt x="4304" y="1082"/>
                      <a:pt x="4371" y="815"/>
                    </a:cubicBezTo>
                    <a:cubicBezTo>
                      <a:pt x="4404" y="748"/>
                      <a:pt x="4471" y="748"/>
                      <a:pt x="4604" y="748"/>
                    </a:cubicBezTo>
                    <a:cubicBezTo>
                      <a:pt x="4671" y="748"/>
                      <a:pt x="4738" y="781"/>
                      <a:pt x="4838" y="815"/>
                    </a:cubicBezTo>
                    <a:cubicBezTo>
                      <a:pt x="5205" y="981"/>
                      <a:pt x="5538" y="1182"/>
                      <a:pt x="5872" y="1448"/>
                    </a:cubicBezTo>
                    <a:cubicBezTo>
                      <a:pt x="5344" y="797"/>
                      <a:pt x="4268" y="0"/>
                      <a:pt x="39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4638;p52"/>
              <p:cNvSpPr/>
              <p:nvPr/>
            </p:nvSpPr>
            <p:spPr>
              <a:xfrm>
                <a:off x="3281675" y="869550"/>
                <a:ext cx="79250" cy="1591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6366" extrusionOk="0">
                    <a:moveTo>
                      <a:pt x="1975" y="0"/>
                    </a:moveTo>
                    <a:cubicBezTo>
                      <a:pt x="1121" y="0"/>
                      <a:pt x="109" y="174"/>
                      <a:pt x="67" y="361"/>
                    </a:cubicBezTo>
                    <a:cubicBezTo>
                      <a:pt x="1" y="695"/>
                      <a:pt x="1135" y="1429"/>
                      <a:pt x="1102" y="1662"/>
                    </a:cubicBezTo>
                    <a:cubicBezTo>
                      <a:pt x="1068" y="1862"/>
                      <a:pt x="434" y="6099"/>
                      <a:pt x="401" y="6366"/>
                    </a:cubicBezTo>
                    <a:lnTo>
                      <a:pt x="2803" y="6366"/>
                    </a:lnTo>
                    <a:cubicBezTo>
                      <a:pt x="2803" y="6366"/>
                      <a:pt x="2302" y="1762"/>
                      <a:pt x="2336" y="1462"/>
                    </a:cubicBezTo>
                    <a:cubicBezTo>
                      <a:pt x="2336" y="1262"/>
                      <a:pt x="3170" y="762"/>
                      <a:pt x="3170" y="361"/>
                    </a:cubicBezTo>
                    <a:cubicBezTo>
                      <a:pt x="3136" y="328"/>
                      <a:pt x="3136" y="261"/>
                      <a:pt x="3103" y="228"/>
                    </a:cubicBezTo>
                    <a:cubicBezTo>
                      <a:pt x="2952" y="64"/>
                      <a:pt x="2492" y="0"/>
                      <a:pt x="1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4639;p52"/>
              <p:cNvSpPr/>
              <p:nvPr/>
            </p:nvSpPr>
            <p:spPr>
              <a:xfrm>
                <a:off x="3290025" y="875225"/>
                <a:ext cx="6422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184" extrusionOk="0">
                    <a:moveTo>
                      <a:pt x="2569" y="1"/>
                    </a:moveTo>
                    <a:lnTo>
                      <a:pt x="0" y="68"/>
                    </a:lnTo>
                    <a:cubicBezTo>
                      <a:pt x="0" y="68"/>
                      <a:pt x="630" y="183"/>
                      <a:pt x="1331" y="183"/>
                    </a:cubicBezTo>
                    <a:cubicBezTo>
                      <a:pt x="1759" y="183"/>
                      <a:pt x="2215" y="140"/>
                      <a:pt x="256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4640;p52"/>
              <p:cNvSpPr/>
              <p:nvPr/>
            </p:nvSpPr>
            <p:spPr>
              <a:xfrm>
                <a:off x="3281675" y="868950"/>
                <a:ext cx="77575" cy="15975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6390" extrusionOk="0">
                    <a:moveTo>
                      <a:pt x="1939" y="1"/>
                    </a:moveTo>
                    <a:cubicBezTo>
                      <a:pt x="1093" y="1"/>
                      <a:pt x="108" y="180"/>
                      <a:pt x="67" y="385"/>
                    </a:cubicBezTo>
                    <a:cubicBezTo>
                      <a:pt x="1" y="719"/>
                      <a:pt x="1135" y="1419"/>
                      <a:pt x="1102" y="1653"/>
                    </a:cubicBezTo>
                    <a:cubicBezTo>
                      <a:pt x="1068" y="1886"/>
                      <a:pt x="434" y="6123"/>
                      <a:pt x="401" y="6390"/>
                    </a:cubicBezTo>
                    <a:cubicBezTo>
                      <a:pt x="468" y="6123"/>
                      <a:pt x="1468" y="2087"/>
                      <a:pt x="1468" y="1686"/>
                    </a:cubicBezTo>
                    <a:cubicBezTo>
                      <a:pt x="1502" y="1286"/>
                      <a:pt x="935" y="886"/>
                      <a:pt x="868" y="619"/>
                    </a:cubicBezTo>
                    <a:cubicBezTo>
                      <a:pt x="868" y="552"/>
                      <a:pt x="935" y="485"/>
                      <a:pt x="1035" y="419"/>
                    </a:cubicBezTo>
                    <a:cubicBezTo>
                      <a:pt x="1102" y="385"/>
                      <a:pt x="1168" y="352"/>
                      <a:pt x="1235" y="319"/>
                    </a:cubicBezTo>
                    <a:cubicBezTo>
                      <a:pt x="1543" y="155"/>
                      <a:pt x="1891" y="71"/>
                      <a:pt x="2241" y="71"/>
                    </a:cubicBezTo>
                    <a:cubicBezTo>
                      <a:pt x="2535" y="71"/>
                      <a:pt x="2829" y="130"/>
                      <a:pt x="3103" y="252"/>
                    </a:cubicBezTo>
                    <a:cubicBezTo>
                      <a:pt x="2949" y="72"/>
                      <a:pt x="2471" y="1"/>
                      <a:pt x="19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4641;p52"/>
              <p:cNvSpPr/>
              <p:nvPr/>
            </p:nvSpPr>
            <p:spPr>
              <a:xfrm>
                <a:off x="3048600" y="947275"/>
                <a:ext cx="158875" cy="157325"/>
              </a:xfrm>
              <a:custGeom>
                <a:avLst/>
                <a:gdLst/>
                <a:ahLst/>
                <a:cxnLst/>
                <a:rect l="l" t="t" r="r" b="b"/>
                <a:pathLst>
                  <a:path w="6355" h="6293" extrusionOk="0">
                    <a:moveTo>
                      <a:pt x="2212" y="1"/>
                    </a:moveTo>
                    <a:cubicBezTo>
                      <a:pt x="1607" y="1"/>
                      <a:pt x="1" y="1981"/>
                      <a:pt x="184" y="2256"/>
                    </a:cubicBezTo>
                    <a:cubicBezTo>
                      <a:pt x="284" y="2323"/>
                      <a:pt x="417" y="2356"/>
                      <a:pt x="551" y="2356"/>
                    </a:cubicBezTo>
                    <a:cubicBezTo>
                      <a:pt x="602" y="2360"/>
                      <a:pt x="657" y="2362"/>
                      <a:pt x="716" y="2362"/>
                    </a:cubicBezTo>
                    <a:cubicBezTo>
                      <a:pt x="978" y="2362"/>
                      <a:pt x="1293" y="2329"/>
                      <a:pt x="1522" y="2329"/>
                    </a:cubicBezTo>
                    <a:cubicBezTo>
                      <a:pt x="1671" y="2329"/>
                      <a:pt x="1783" y="2343"/>
                      <a:pt x="1818" y="2389"/>
                    </a:cubicBezTo>
                    <a:cubicBezTo>
                      <a:pt x="1985" y="2589"/>
                      <a:pt x="4654" y="6292"/>
                      <a:pt x="4654" y="6292"/>
                    </a:cubicBezTo>
                    <a:lnTo>
                      <a:pt x="6355" y="4591"/>
                    </a:lnTo>
                    <a:lnTo>
                      <a:pt x="5187" y="3624"/>
                    </a:lnTo>
                    <a:cubicBezTo>
                      <a:pt x="4120" y="2756"/>
                      <a:pt x="2652" y="1555"/>
                      <a:pt x="2552" y="1422"/>
                    </a:cubicBezTo>
                    <a:cubicBezTo>
                      <a:pt x="2419" y="1255"/>
                      <a:pt x="2619" y="321"/>
                      <a:pt x="2352" y="54"/>
                    </a:cubicBezTo>
                    <a:cubicBezTo>
                      <a:pt x="2315" y="18"/>
                      <a:pt x="2268" y="1"/>
                      <a:pt x="22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4642;p52"/>
              <p:cNvSpPr/>
              <p:nvPr/>
            </p:nvSpPr>
            <p:spPr>
              <a:xfrm>
                <a:off x="3057350" y="951125"/>
                <a:ext cx="4422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69" extrusionOk="0">
                    <a:moveTo>
                      <a:pt x="1769" y="0"/>
                    </a:moveTo>
                    <a:lnTo>
                      <a:pt x="1" y="1868"/>
                    </a:lnTo>
                    <a:cubicBezTo>
                      <a:pt x="1" y="1868"/>
                      <a:pt x="1335" y="934"/>
                      <a:pt x="17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4643;p52"/>
              <p:cNvSpPr/>
              <p:nvPr/>
            </p:nvSpPr>
            <p:spPr>
              <a:xfrm>
                <a:off x="3048600" y="947275"/>
                <a:ext cx="129700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5188" h="3624" extrusionOk="0">
                    <a:moveTo>
                      <a:pt x="2212" y="1"/>
                    </a:moveTo>
                    <a:cubicBezTo>
                      <a:pt x="1607" y="1"/>
                      <a:pt x="1" y="1981"/>
                      <a:pt x="184" y="2256"/>
                    </a:cubicBezTo>
                    <a:cubicBezTo>
                      <a:pt x="284" y="2323"/>
                      <a:pt x="417" y="2356"/>
                      <a:pt x="551" y="2356"/>
                    </a:cubicBezTo>
                    <a:cubicBezTo>
                      <a:pt x="451" y="2323"/>
                      <a:pt x="384" y="2289"/>
                      <a:pt x="351" y="2189"/>
                    </a:cubicBezTo>
                    <a:cubicBezTo>
                      <a:pt x="317" y="2156"/>
                      <a:pt x="351" y="2056"/>
                      <a:pt x="417" y="1956"/>
                    </a:cubicBezTo>
                    <a:cubicBezTo>
                      <a:pt x="417" y="1922"/>
                      <a:pt x="451" y="1889"/>
                      <a:pt x="484" y="1856"/>
                    </a:cubicBezTo>
                    <a:cubicBezTo>
                      <a:pt x="618" y="1655"/>
                      <a:pt x="818" y="1455"/>
                      <a:pt x="1018" y="1289"/>
                    </a:cubicBezTo>
                    <a:cubicBezTo>
                      <a:pt x="1185" y="1122"/>
                      <a:pt x="1418" y="988"/>
                      <a:pt x="1618" y="855"/>
                    </a:cubicBezTo>
                    <a:cubicBezTo>
                      <a:pt x="1685" y="822"/>
                      <a:pt x="1752" y="822"/>
                      <a:pt x="1818" y="822"/>
                    </a:cubicBezTo>
                    <a:cubicBezTo>
                      <a:pt x="2119" y="855"/>
                      <a:pt x="2152" y="1522"/>
                      <a:pt x="2219" y="1689"/>
                    </a:cubicBezTo>
                    <a:cubicBezTo>
                      <a:pt x="2285" y="1856"/>
                      <a:pt x="4087" y="2990"/>
                      <a:pt x="5187" y="3624"/>
                    </a:cubicBezTo>
                    <a:cubicBezTo>
                      <a:pt x="4120" y="2756"/>
                      <a:pt x="2652" y="1555"/>
                      <a:pt x="2552" y="1422"/>
                    </a:cubicBezTo>
                    <a:cubicBezTo>
                      <a:pt x="2419" y="1255"/>
                      <a:pt x="2619" y="321"/>
                      <a:pt x="2352" y="54"/>
                    </a:cubicBezTo>
                    <a:cubicBezTo>
                      <a:pt x="2315" y="18"/>
                      <a:pt x="2268" y="1"/>
                      <a:pt x="22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4644;p52"/>
              <p:cNvSpPr/>
              <p:nvPr/>
            </p:nvSpPr>
            <p:spPr>
              <a:xfrm>
                <a:off x="2966450" y="1177125"/>
                <a:ext cx="16265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6506" h="3106" extrusionOk="0">
                    <a:moveTo>
                      <a:pt x="501" y="0"/>
                    </a:moveTo>
                    <a:cubicBezTo>
                      <a:pt x="1" y="0"/>
                      <a:pt x="67" y="1735"/>
                      <a:pt x="268" y="2602"/>
                    </a:cubicBezTo>
                    <a:cubicBezTo>
                      <a:pt x="334" y="2869"/>
                      <a:pt x="401" y="3102"/>
                      <a:pt x="501" y="3102"/>
                    </a:cubicBezTo>
                    <a:cubicBezTo>
                      <a:pt x="509" y="3104"/>
                      <a:pt x="518" y="3105"/>
                      <a:pt x="527" y="3105"/>
                    </a:cubicBezTo>
                    <a:cubicBezTo>
                      <a:pt x="833" y="3105"/>
                      <a:pt x="1502" y="2066"/>
                      <a:pt x="1748" y="2066"/>
                    </a:cubicBezTo>
                    <a:cubicBezTo>
                      <a:pt x="1755" y="2066"/>
                      <a:pt x="1762" y="2067"/>
                      <a:pt x="1769" y="2068"/>
                    </a:cubicBezTo>
                    <a:lnTo>
                      <a:pt x="6505" y="2769"/>
                    </a:lnTo>
                    <a:lnTo>
                      <a:pt x="6505" y="367"/>
                    </a:lnTo>
                    <a:lnTo>
                      <a:pt x="5471" y="467"/>
                    </a:lnTo>
                    <a:cubicBezTo>
                      <a:pt x="4152" y="593"/>
                      <a:pt x="2033" y="837"/>
                      <a:pt x="1624" y="837"/>
                    </a:cubicBezTo>
                    <a:cubicBezTo>
                      <a:pt x="1599" y="837"/>
                      <a:pt x="1580" y="836"/>
                      <a:pt x="1569" y="834"/>
                    </a:cubicBezTo>
                    <a:cubicBezTo>
                      <a:pt x="1402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4645;p52"/>
              <p:cNvSpPr/>
              <p:nvPr/>
            </p:nvSpPr>
            <p:spPr>
              <a:xfrm>
                <a:off x="2975625" y="1182950"/>
                <a:ext cx="92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70" extrusionOk="0">
                    <a:moveTo>
                      <a:pt x="1" y="1"/>
                    </a:moveTo>
                    <a:lnTo>
                      <a:pt x="67" y="2569"/>
                    </a:lnTo>
                    <a:cubicBezTo>
                      <a:pt x="67" y="2569"/>
                      <a:pt x="368" y="968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4646;p52"/>
              <p:cNvSpPr/>
              <p:nvPr/>
            </p:nvSpPr>
            <p:spPr>
              <a:xfrm>
                <a:off x="2966450" y="1177125"/>
                <a:ext cx="136800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2603" extrusionOk="0">
                    <a:moveTo>
                      <a:pt x="468" y="0"/>
                    </a:moveTo>
                    <a:cubicBezTo>
                      <a:pt x="1" y="0"/>
                      <a:pt x="67" y="1735"/>
                      <a:pt x="268" y="2602"/>
                    </a:cubicBezTo>
                    <a:cubicBezTo>
                      <a:pt x="234" y="2102"/>
                      <a:pt x="301" y="1635"/>
                      <a:pt x="368" y="1134"/>
                    </a:cubicBezTo>
                    <a:cubicBezTo>
                      <a:pt x="401" y="1001"/>
                      <a:pt x="434" y="901"/>
                      <a:pt x="468" y="801"/>
                    </a:cubicBezTo>
                    <a:cubicBezTo>
                      <a:pt x="501" y="767"/>
                      <a:pt x="501" y="734"/>
                      <a:pt x="534" y="734"/>
                    </a:cubicBezTo>
                    <a:cubicBezTo>
                      <a:pt x="563" y="714"/>
                      <a:pt x="598" y="705"/>
                      <a:pt x="637" y="705"/>
                    </a:cubicBezTo>
                    <a:cubicBezTo>
                      <a:pt x="922" y="705"/>
                      <a:pt x="1447" y="1172"/>
                      <a:pt x="1535" y="1201"/>
                    </a:cubicBezTo>
                    <a:cubicBezTo>
                      <a:pt x="1539" y="1202"/>
                      <a:pt x="1546" y="1203"/>
                      <a:pt x="1555" y="1203"/>
                    </a:cubicBezTo>
                    <a:cubicBezTo>
                      <a:pt x="1827" y="1203"/>
                      <a:pt x="4212" y="726"/>
                      <a:pt x="5471" y="467"/>
                    </a:cubicBezTo>
                    <a:lnTo>
                      <a:pt x="5471" y="467"/>
                    </a:lnTo>
                    <a:cubicBezTo>
                      <a:pt x="4152" y="593"/>
                      <a:pt x="2003" y="837"/>
                      <a:pt x="1619" y="837"/>
                    </a:cubicBezTo>
                    <a:cubicBezTo>
                      <a:pt x="1595" y="837"/>
                      <a:pt x="1578" y="836"/>
                      <a:pt x="1569" y="834"/>
                    </a:cubicBezTo>
                    <a:cubicBezTo>
                      <a:pt x="1368" y="801"/>
                      <a:pt x="835" y="0"/>
                      <a:pt x="4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647;p52"/>
              <p:cNvSpPr/>
              <p:nvPr/>
            </p:nvSpPr>
            <p:spPr>
              <a:xfrm>
                <a:off x="3043175" y="1329725"/>
                <a:ext cx="160975" cy="1553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6213" extrusionOk="0">
                    <a:moveTo>
                      <a:pt x="4737" y="1"/>
                    </a:moveTo>
                    <a:cubicBezTo>
                      <a:pt x="4737" y="1"/>
                      <a:pt x="4671" y="67"/>
                      <a:pt x="4571" y="201"/>
                    </a:cubicBezTo>
                    <a:cubicBezTo>
                      <a:pt x="3937" y="1001"/>
                      <a:pt x="1769" y="3637"/>
                      <a:pt x="1568" y="3803"/>
                    </a:cubicBezTo>
                    <a:cubicBezTo>
                      <a:pt x="1435" y="3937"/>
                      <a:pt x="468" y="3770"/>
                      <a:pt x="234" y="4003"/>
                    </a:cubicBezTo>
                    <a:cubicBezTo>
                      <a:pt x="1" y="4237"/>
                      <a:pt x="534" y="4871"/>
                      <a:pt x="1135" y="5404"/>
                    </a:cubicBezTo>
                    <a:cubicBezTo>
                      <a:pt x="1626" y="5865"/>
                      <a:pt x="2174" y="6213"/>
                      <a:pt x="2362" y="6213"/>
                    </a:cubicBezTo>
                    <a:cubicBezTo>
                      <a:pt x="2378" y="6213"/>
                      <a:pt x="2392" y="6210"/>
                      <a:pt x="2402" y="6205"/>
                    </a:cubicBezTo>
                    <a:cubicBezTo>
                      <a:pt x="2703" y="6005"/>
                      <a:pt x="2402" y="4671"/>
                      <a:pt x="2569" y="4537"/>
                    </a:cubicBezTo>
                    <a:lnTo>
                      <a:pt x="6439" y="1702"/>
                    </a:lnTo>
                    <a:lnTo>
                      <a:pt x="473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648;p52"/>
              <p:cNvSpPr/>
              <p:nvPr/>
            </p:nvSpPr>
            <p:spPr>
              <a:xfrm>
                <a:off x="3051525" y="1436475"/>
                <a:ext cx="4672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69" extrusionOk="0">
                    <a:moveTo>
                      <a:pt x="0" y="0"/>
                    </a:moveTo>
                    <a:lnTo>
                      <a:pt x="1868" y="1768"/>
                    </a:lnTo>
                    <a:cubicBezTo>
                      <a:pt x="1868" y="1768"/>
                      <a:pt x="934" y="401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649;p52"/>
              <p:cNvSpPr/>
              <p:nvPr/>
            </p:nvSpPr>
            <p:spPr>
              <a:xfrm>
                <a:off x="3043175" y="1334725"/>
                <a:ext cx="114275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5205" extrusionOk="0">
                    <a:moveTo>
                      <a:pt x="4571" y="1"/>
                    </a:moveTo>
                    <a:cubicBezTo>
                      <a:pt x="3937" y="801"/>
                      <a:pt x="1769" y="3437"/>
                      <a:pt x="1568" y="3603"/>
                    </a:cubicBezTo>
                    <a:cubicBezTo>
                      <a:pt x="1435" y="3737"/>
                      <a:pt x="468" y="3570"/>
                      <a:pt x="234" y="3803"/>
                    </a:cubicBezTo>
                    <a:cubicBezTo>
                      <a:pt x="1" y="4037"/>
                      <a:pt x="534" y="4671"/>
                      <a:pt x="1135" y="5204"/>
                    </a:cubicBezTo>
                    <a:cubicBezTo>
                      <a:pt x="968" y="4971"/>
                      <a:pt x="835" y="4704"/>
                      <a:pt x="734" y="4471"/>
                    </a:cubicBezTo>
                    <a:cubicBezTo>
                      <a:pt x="701" y="4404"/>
                      <a:pt x="668" y="4337"/>
                      <a:pt x="701" y="4270"/>
                    </a:cubicBezTo>
                    <a:cubicBezTo>
                      <a:pt x="723" y="4093"/>
                      <a:pt x="1101" y="4078"/>
                      <a:pt x="1420" y="4078"/>
                    </a:cubicBezTo>
                    <a:cubicBezTo>
                      <a:pt x="1484" y="4078"/>
                      <a:pt x="1545" y="4078"/>
                      <a:pt x="1601" y="4078"/>
                    </a:cubicBezTo>
                    <a:cubicBezTo>
                      <a:pt x="1684" y="4078"/>
                      <a:pt x="1755" y="4077"/>
                      <a:pt x="1802" y="4070"/>
                    </a:cubicBezTo>
                    <a:cubicBezTo>
                      <a:pt x="2002" y="4037"/>
                      <a:pt x="4570" y="1"/>
                      <a:pt x="45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650;p52"/>
              <p:cNvSpPr/>
              <p:nvPr/>
            </p:nvSpPr>
            <p:spPr>
              <a:xfrm>
                <a:off x="3277500" y="1408950"/>
                <a:ext cx="784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6376" extrusionOk="0">
                    <a:moveTo>
                      <a:pt x="368" y="1"/>
                    </a:moveTo>
                    <a:cubicBezTo>
                      <a:pt x="368" y="1"/>
                      <a:pt x="835" y="4604"/>
                      <a:pt x="802" y="4937"/>
                    </a:cubicBezTo>
                    <a:cubicBezTo>
                      <a:pt x="802" y="5004"/>
                      <a:pt x="635" y="5138"/>
                      <a:pt x="435" y="5338"/>
                    </a:cubicBezTo>
                    <a:cubicBezTo>
                      <a:pt x="234" y="5571"/>
                      <a:pt x="1" y="5805"/>
                      <a:pt x="1" y="6005"/>
                    </a:cubicBezTo>
                    <a:cubicBezTo>
                      <a:pt x="1" y="6276"/>
                      <a:pt x="555" y="6376"/>
                      <a:pt x="1193" y="6376"/>
                    </a:cubicBezTo>
                    <a:cubicBezTo>
                      <a:pt x="2047" y="6376"/>
                      <a:pt x="3051" y="6196"/>
                      <a:pt x="3070" y="6005"/>
                    </a:cubicBezTo>
                    <a:cubicBezTo>
                      <a:pt x="3137" y="5671"/>
                      <a:pt x="2002" y="4937"/>
                      <a:pt x="2036" y="4704"/>
                    </a:cubicBezTo>
                    <a:cubicBezTo>
                      <a:pt x="2036" y="4570"/>
                      <a:pt x="2403" y="2302"/>
                      <a:pt x="2603" y="968"/>
                    </a:cubicBezTo>
                    <a:lnTo>
                      <a:pt x="277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651;p52"/>
              <p:cNvSpPr/>
              <p:nvPr/>
            </p:nvSpPr>
            <p:spPr>
              <a:xfrm>
                <a:off x="3284175" y="1557200"/>
                <a:ext cx="6425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09" extrusionOk="0">
                    <a:moveTo>
                      <a:pt x="1308" y="0"/>
                    </a:moveTo>
                    <a:cubicBezTo>
                      <a:pt x="860" y="0"/>
                      <a:pt x="374" y="48"/>
                      <a:pt x="1" y="208"/>
                    </a:cubicBezTo>
                    <a:lnTo>
                      <a:pt x="2569" y="108"/>
                    </a:lnTo>
                    <a:cubicBezTo>
                      <a:pt x="2569" y="108"/>
                      <a:pt x="1981" y="0"/>
                      <a:pt x="130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652;p52"/>
              <p:cNvSpPr/>
              <p:nvPr/>
            </p:nvSpPr>
            <p:spPr>
              <a:xfrm>
                <a:off x="3277500" y="1433125"/>
                <a:ext cx="78425" cy="13522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5409" extrusionOk="0">
                    <a:moveTo>
                      <a:pt x="2603" y="1"/>
                    </a:moveTo>
                    <a:lnTo>
                      <a:pt x="2603" y="1"/>
                    </a:lnTo>
                    <a:cubicBezTo>
                      <a:pt x="2269" y="1168"/>
                      <a:pt x="1702" y="3270"/>
                      <a:pt x="1635" y="3570"/>
                    </a:cubicBezTo>
                    <a:cubicBezTo>
                      <a:pt x="1569" y="4037"/>
                      <a:pt x="2236" y="4537"/>
                      <a:pt x="2236" y="4871"/>
                    </a:cubicBezTo>
                    <a:cubicBezTo>
                      <a:pt x="2236" y="4904"/>
                      <a:pt x="2203" y="4938"/>
                      <a:pt x="2102" y="5004"/>
                    </a:cubicBezTo>
                    <a:cubicBezTo>
                      <a:pt x="2002" y="5038"/>
                      <a:pt x="1902" y="5071"/>
                      <a:pt x="1769" y="5105"/>
                    </a:cubicBezTo>
                    <a:cubicBezTo>
                      <a:pt x="1567" y="5160"/>
                      <a:pt x="1355" y="5184"/>
                      <a:pt x="1144" y="5184"/>
                    </a:cubicBezTo>
                    <a:cubicBezTo>
                      <a:pt x="971" y="5184"/>
                      <a:pt x="800" y="5168"/>
                      <a:pt x="635" y="5138"/>
                    </a:cubicBezTo>
                    <a:cubicBezTo>
                      <a:pt x="568" y="5138"/>
                      <a:pt x="535" y="5105"/>
                      <a:pt x="468" y="5071"/>
                    </a:cubicBezTo>
                    <a:cubicBezTo>
                      <a:pt x="435" y="5038"/>
                      <a:pt x="401" y="5004"/>
                      <a:pt x="401" y="4971"/>
                    </a:cubicBezTo>
                    <a:cubicBezTo>
                      <a:pt x="401" y="4771"/>
                      <a:pt x="401" y="4571"/>
                      <a:pt x="435" y="4371"/>
                    </a:cubicBezTo>
                    <a:lnTo>
                      <a:pt x="435" y="4371"/>
                    </a:lnTo>
                    <a:cubicBezTo>
                      <a:pt x="234" y="4604"/>
                      <a:pt x="1" y="4838"/>
                      <a:pt x="1" y="5038"/>
                    </a:cubicBezTo>
                    <a:cubicBezTo>
                      <a:pt x="1" y="5309"/>
                      <a:pt x="549" y="5409"/>
                      <a:pt x="1182" y="5409"/>
                    </a:cubicBezTo>
                    <a:cubicBezTo>
                      <a:pt x="2031" y="5409"/>
                      <a:pt x="3032" y="5229"/>
                      <a:pt x="3070" y="5038"/>
                    </a:cubicBezTo>
                    <a:cubicBezTo>
                      <a:pt x="3137" y="4704"/>
                      <a:pt x="2002" y="3970"/>
                      <a:pt x="2036" y="3737"/>
                    </a:cubicBezTo>
                    <a:cubicBezTo>
                      <a:pt x="2036" y="3603"/>
                      <a:pt x="2403" y="1335"/>
                      <a:pt x="26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653;p52"/>
              <p:cNvSpPr/>
              <p:nvPr/>
            </p:nvSpPr>
            <p:spPr>
              <a:xfrm>
                <a:off x="3430125" y="1333900"/>
                <a:ext cx="15762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6255" extrusionOk="0">
                    <a:moveTo>
                      <a:pt x="1702" y="0"/>
                    </a:moveTo>
                    <a:lnTo>
                      <a:pt x="0" y="1702"/>
                    </a:lnTo>
                    <a:cubicBezTo>
                      <a:pt x="0" y="1702"/>
                      <a:pt x="3603" y="4604"/>
                      <a:pt x="3803" y="4871"/>
                    </a:cubicBezTo>
                    <a:cubicBezTo>
                      <a:pt x="3936" y="5004"/>
                      <a:pt x="3736" y="5938"/>
                      <a:pt x="4003" y="6205"/>
                    </a:cubicBezTo>
                    <a:cubicBezTo>
                      <a:pt x="4043" y="6239"/>
                      <a:pt x="4091" y="6254"/>
                      <a:pt x="4146" y="6254"/>
                    </a:cubicBezTo>
                    <a:cubicBezTo>
                      <a:pt x="4417" y="6254"/>
                      <a:pt x="4861" y="5875"/>
                      <a:pt x="5304" y="5404"/>
                    </a:cubicBezTo>
                    <a:cubicBezTo>
                      <a:pt x="5838" y="4837"/>
                      <a:pt x="6305" y="4170"/>
                      <a:pt x="6205" y="4003"/>
                    </a:cubicBezTo>
                    <a:cubicBezTo>
                      <a:pt x="6136" y="3912"/>
                      <a:pt x="5935" y="3887"/>
                      <a:pt x="5695" y="3887"/>
                    </a:cubicBezTo>
                    <a:cubicBezTo>
                      <a:pt x="5405" y="3887"/>
                      <a:pt x="5057" y="3924"/>
                      <a:pt x="4817" y="3924"/>
                    </a:cubicBezTo>
                    <a:cubicBezTo>
                      <a:pt x="4674" y="3924"/>
                      <a:pt x="4570" y="3911"/>
                      <a:pt x="4537" y="3870"/>
                    </a:cubicBezTo>
                    <a:lnTo>
                      <a:pt x="1968" y="367"/>
                    </a:lnTo>
                    <a:cubicBezTo>
                      <a:pt x="1802" y="134"/>
                      <a:pt x="1702" y="0"/>
                      <a:pt x="170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654;p52"/>
              <p:cNvSpPr/>
              <p:nvPr/>
            </p:nvSpPr>
            <p:spPr>
              <a:xfrm>
                <a:off x="3536875" y="1439800"/>
                <a:ext cx="433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69" extrusionOk="0">
                    <a:moveTo>
                      <a:pt x="1735" y="1"/>
                    </a:moveTo>
                    <a:cubicBezTo>
                      <a:pt x="1734" y="1"/>
                      <a:pt x="400" y="935"/>
                      <a:pt x="0" y="1869"/>
                    </a:cubicBezTo>
                    <a:lnTo>
                      <a:pt x="17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655;p52"/>
              <p:cNvSpPr/>
              <p:nvPr/>
            </p:nvSpPr>
            <p:spPr>
              <a:xfrm>
                <a:off x="3478500" y="1343075"/>
                <a:ext cx="1084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4337" h="5038" extrusionOk="0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cubicBezTo>
                      <a:pt x="0" y="1"/>
                      <a:pt x="0" y="1"/>
                      <a:pt x="0" y="0"/>
                    </a:cubicBezTo>
                    <a:close/>
                    <a:moveTo>
                      <a:pt x="1" y="1"/>
                    </a:moveTo>
                    <a:lnTo>
                      <a:pt x="1" y="1"/>
                    </a:lnTo>
                    <a:cubicBezTo>
                      <a:pt x="106" y="146"/>
                      <a:pt x="2035" y="3803"/>
                      <a:pt x="2235" y="3936"/>
                    </a:cubicBezTo>
                    <a:cubicBezTo>
                      <a:pt x="2295" y="3987"/>
                      <a:pt x="2398" y="4004"/>
                      <a:pt x="2522" y="4004"/>
                    </a:cubicBezTo>
                    <a:cubicBezTo>
                      <a:pt x="2775" y="4004"/>
                      <a:pt x="3114" y="3933"/>
                      <a:pt x="3350" y="3933"/>
                    </a:cubicBezTo>
                    <a:cubicBezTo>
                      <a:pt x="3381" y="3933"/>
                      <a:pt x="3409" y="3934"/>
                      <a:pt x="3436" y="3936"/>
                    </a:cubicBezTo>
                    <a:cubicBezTo>
                      <a:pt x="3569" y="3970"/>
                      <a:pt x="3636" y="4070"/>
                      <a:pt x="3636" y="4203"/>
                    </a:cubicBezTo>
                    <a:cubicBezTo>
                      <a:pt x="3636" y="4270"/>
                      <a:pt x="3636" y="4303"/>
                      <a:pt x="3636" y="4370"/>
                    </a:cubicBezTo>
                    <a:cubicBezTo>
                      <a:pt x="3569" y="4604"/>
                      <a:pt x="3469" y="4837"/>
                      <a:pt x="3369" y="5037"/>
                    </a:cubicBezTo>
                    <a:cubicBezTo>
                      <a:pt x="3869" y="4470"/>
                      <a:pt x="4336" y="3770"/>
                      <a:pt x="4236" y="3636"/>
                    </a:cubicBezTo>
                    <a:cubicBezTo>
                      <a:pt x="4166" y="3542"/>
                      <a:pt x="3959" y="3519"/>
                      <a:pt x="3714" y="3519"/>
                    </a:cubicBezTo>
                    <a:cubicBezTo>
                      <a:pt x="3463" y="3519"/>
                      <a:pt x="3172" y="3543"/>
                      <a:pt x="2944" y="3543"/>
                    </a:cubicBezTo>
                    <a:cubicBezTo>
                      <a:pt x="2760" y="3543"/>
                      <a:pt x="2617" y="3527"/>
                      <a:pt x="2569" y="346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656;p52"/>
              <p:cNvSpPr/>
              <p:nvPr/>
            </p:nvSpPr>
            <p:spPr>
              <a:xfrm>
                <a:off x="3226650" y="1362400"/>
                <a:ext cx="39200" cy="25600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024" extrusionOk="0">
                    <a:moveTo>
                      <a:pt x="554" y="0"/>
                    </a:moveTo>
                    <a:cubicBezTo>
                      <a:pt x="355" y="0"/>
                      <a:pt x="195" y="73"/>
                      <a:pt x="134" y="195"/>
                    </a:cubicBezTo>
                    <a:cubicBezTo>
                      <a:pt x="0" y="428"/>
                      <a:pt x="234" y="728"/>
                      <a:pt x="601" y="929"/>
                    </a:cubicBezTo>
                    <a:cubicBezTo>
                      <a:pt x="744" y="994"/>
                      <a:pt x="892" y="1023"/>
                      <a:pt x="1025" y="1023"/>
                    </a:cubicBezTo>
                    <a:cubicBezTo>
                      <a:pt x="1234" y="1023"/>
                      <a:pt x="1407" y="951"/>
                      <a:pt x="1468" y="828"/>
                    </a:cubicBezTo>
                    <a:cubicBezTo>
                      <a:pt x="1568" y="595"/>
                      <a:pt x="1334" y="261"/>
                      <a:pt x="968" y="95"/>
                    </a:cubicBezTo>
                    <a:cubicBezTo>
                      <a:pt x="825" y="30"/>
                      <a:pt x="682" y="0"/>
                      <a:pt x="5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657;p52"/>
              <p:cNvSpPr/>
              <p:nvPr/>
            </p:nvSpPr>
            <p:spPr>
              <a:xfrm>
                <a:off x="3202775" y="1352000"/>
                <a:ext cx="56425" cy="54525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2181" extrusionOk="0">
                    <a:moveTo>
                      <a:pt x="1168" y="0"/>
                    </a:moveTo>
                    <a:cubicBezTo>
                      <a:pt x="587" y="0"/>
                      <a:pt x="1" y="285"/>
                      <a:pt x="121" y="978"/>
                    </a:cubicBezTo>
                    <a:cubicBezTo>
                      <a:pt x="249" y="1838"/>
                      <a:pt x="1259" y="2181"/>
                      <a:pt x="2046" y="2181"/>
                    </a:cubicBezTo>
                    <a:cubicBezTo>
                      <a:pt x="2084" y="2181"/>
                      <a:pt x="2120" y="2180"/>
                      <a:pt x="2156" y="2178"/>
                    </a:cubicBezTo>
                    <a:cubicBezTo>
                      <a:pt x="2223" y="2178"/>
                      <a:pt x="2256" y="2045"/>
                      <a:pt x="2156" y="2045"/>
                    </a:cubicBezTo>
                    <a:cubicBezTo>
                      <a:pt x="1622" y="1978"/>
                      <a:pt x="1089" y="1711"/>
                      <a:pt x="688" y="1345"/>
                    </a:cubicBezTo>
                    <a:cubicBezTo>
                      <a:pt x="455" y="1111"/>
                      <a:pt x="355" y="777"/>
                      <a:pt x="455" y="477"/>
                    </a:cubicBezTo>
                    <a:cubicBezTo>
                      <a:pt x="622" y="44"/>
                      <a:pt x="989" y="77"/>
                      <a:pt x="1355" y="44"/>
                    </a:cubicBezTo>
                    <a:cubicBezTo>
                      <a:pt x="1389" y="44"/>
                      <a:pt x="1389" y="10"/>
                      <a:pt x="1355" y="10"/>
                    </a:cubicBezTo>
                    <a:cubicBezTo>
                      <a:pt x="1294" y="4"/>
                      <a:pt x="1231" y="0"/>
                      <a:pt x="11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658;p52"/>
              <p:cNvSpPr/>
              <p:nvPr/>
            </p:nvSpPr>
            <p:spPr>
              <a:xfrm>
                <a:off x="3308375" y="1059400"/>
                <a:ext cx="5087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922" extrusionOk="0">
                    <a:moveTo>
                      <a:pt x="897" y="1"/>
                    </a:moveTo>
                    <a:cubicBezTo>
                      <a:pt x="410" y="1"/>
                      <a:pt x="34" y="130"/>
                      <a:pt x="34" y="339"/>
                    </a:cubicBezTo>
                    <a:cubicBezTo>
                      <a:pt x="0" y="606"/>
                      <a:pt x="434" y="840"/>
                      <a:pt x="968" y="906"/>
                    </a:cubicBezTo>
                    <a:cubicBezTo>
                      <a:pt x="1048" y="917"/>
                      <a:pt x="1127" y="921"/>
                      <a:pt x="1203" y="921"/>
                    </a:cubicBezTo>
                    <a:cubicBezTo>
                      <a:pt x="1632" y="921"/>
                      <a:pt x="1973" y="771"/>
                      <a:pt x="2002" y="573"/>
                    </a:cubicBezTo>
                    <a:cubicBezTo>
                      <a:pt x="2035" y="339"/>
                      <a:pt x="1601" y="73"/>
                      <a:pt x="1068" y="6"/>
                    </a:cubicBezTo>
                    <a:cubicBezTo>
                      <a:pt x="1010" y="2"/>
                      <a:pt x="953" y="1"/>
                      <a:pt x="8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659;p52"/>
              <p:cNvSpPr/>
              <p:nvPr/>
            </p:nvSpPr>
            <p:spPr>
              <a:xfrm>
                <a:off x="3277500" y="1046075"/>
                <a:ext cx="60875" cy="47850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914" extrusionOk="0">
                    <a:moveTo>
                      <a:pt x="1921" y="0"/>
                    </a:moveTo>
                    <a:cubicBezTo>
                      <a:pt x="1364" y="0"/>
                      <a:pt x="722" y="148"/>
                      <a:pt x="468" y="606"/>
                    </a:cubicBezTo>
                    <a:cubicBezTo>
                      <a:pt x="1" y="1373"/>
                      <a:pt x="1002" y="1773"/>
                      <a:pt x="1569" y="1907"/>
                    </a:cubicBezTo>
                    <a:cubicBezTo>
                      <a:pt x="1578" y="1911"/>
                      <a:pt x="1587" y="1913"/>
                      <a:pt x="1595" y="1913"/>
                    </a:cubicBezTo>
                    <a:cubicBezTo>
                      <a:pt x="1643" y="1913"/>
                      <a:pt x="1659" y="1840"/>
                      <a:pt x="1602" y="1840"/>
                    </a:cubicBezTo>
                    <a:cubicBezTo>
                      <a:pt x="1335" y="1706"/>
                      <a:pt x="1102" y="1573"/>
                      <a:pt x="868" y="1373"/>
                    </a:cubicBezTo>
                    <a:cubicBezTo>
                      <a:pt x="635" y="1106"/>
                      <a:pt x="635" y="706"/>
                      <a:pt x="935" y="472"/>
                    </a:cubicBezTo>
                    <a:cubicBezTo>
                      <a:pt x="1269" y="194"/>
                      <a:pt x="1695" y="55"/>
                      <a:pt x="2136" y="55"/>
                    </a:cubicBezTo>
                    <a:cubicBezTo>
                      <a:pt x="2225" y="55"/>
                      <a:pt x="2314" y="61"/>
                      <a:pt x="2403" y="72"/>
                    </a:cubicBezTo>
                    <a:cubicBezTo>
                      <a:pt x="2409" y="79"/>
                      <a:pt x="2415" y="81"/>
                      <a:pt x="2419" y="81"/>
                    </a:cubicBezTo>
                    <a:cubicBezTo>
                      <a:pt x="2435" y="81"/>
                      <a:pt x="2429" y="38"/>
                      <a:pt x="2403" y="38"/>
                    </a:cubicBezTo>
                    <a:cubicBezTo>
                      <a:pt x="2260" y="15"/>
                      <a:pt x="2094" y="0"/>
                      <a:pt x="19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660;p52"/>
              <p:cNvSpPr/>
              <p:nvPr/>
            </p:nvSpPr>
            <p:spPr>
              <a:xfrm>
                <a:off x="3439300" y="1206300"/>
                <a:ext cx="375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902" extrusionOk="0">
                    <a:moveTo>
                      <a:pt x="767" y="1"/>
                    </a:moveTo>
                    <a:cubicBezTo>
                      <a:pt x="367" y="1"/>
                      <a:pt x="0" y="168"/>
                      <a:pt x="0" y="434"/>
                    </a:cubicBezTo>
                    <a:cubicBezTo>
                      <a:pt x="0" y="668"/>
                      <a:pt x="334" y="901"/>
                      <a:pt x="734" y="901"/>
                    </a:cubicBezTo>
                    <a:cubicBezTo>
                      <a:pt x="1168" y="901"/>
                      <a:pt x="1501" y="701"/>
                      <a:pt x="1501" y="468"/>
                    </a:cubicBezTo>
                    <a:cubicBezTo>
                      <a:pt x="1501" y="201"/>
                      <a:pt x="1168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661;p52"/>
              <p:cNvSpPr/>
              <p:nvPr/>
            </p:nvSpPr>
            <p:spPr>
              <a:xfrm>
                <a:off x="3412600" y="1198800"/>
                <a:ext cx="45075" cy="4722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889" extrusionOk="0">
                    <a:moveTo>
                      <a:pt x="1402" y="1"/>
                    </a:moveTo>
                    <a:cubicBezTo>
                      <a:pt x="868" y="34"/>
                      <a:pt x="68" y="367"/>
                      <a:pt x="168" y="1035"/>
                    </a:cubicBezTo>
                    <a:cubicBezTo>
                      <a:pt x="254" y="1611"/>
                      <a:pt x="939" y="1889"/>
                      <a:pt x="1489" y="1889"/>
                    </a:cubicBezTo>
                    <a:cubicBezTo>
                      <a:pt x="1576" y="1889"/>
                      <a:pt x="1659" y="1882"/>
                      <a:pt x="1735" y="1869"/>
                    </a:cubicBezTo>
                    <a:cubicBezTo>
                      <a:pt x="1769" y="1869"/>
                      <a:pt x="1802" y="1768"/>
                      <a:pt x="1735" y="1735"/>
                    </a:cubicBezTo>
                    <a:cubicBezTo>
                      <a:pt x="1335" y="1635"/>
                      <a:pt x="935" y="1435"/>
                      <a:pt x="601" y="1201"/>
                    </a:cubicBezTo>
                    <a:cubicBezTo>
                      <a:pt x="1" y="568"/>
                      <a:pt x="901" y="167"/>
                      <a:pt x="1402" y="34"/>
                    </a:cubicBezTo>
                    <a:cubicBezTo>
                      <a:pt x="1435" y="34"/>
                      <a:pt x="1435" y="1"/>
                      <a:pt x="14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662;p52"/>
              <p:cNvSpPr/>
              <p:nvPr/>
            </p:nvSpPr>
            <p:spPr>
              <a:xfrm>
                <a:off x="3148250" y="1227475"/>
                <a:ext cx="300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40" extrusionOk="0">
                    <a:moveTo>
                      <a:pt x="720" y="0"/>
                    </a:moveTo>
                    <a:cubicBezTo>
                      <a:pt x="660" y="0"/>
                      <a:pt x="597" y="7"/>
                      <a:pt x="534" y="21"/>
                    </a:cubicBezTo>
                    <a:cubicBezTo>
                      <a:pt x="201" y="88"/>
                      <a:pt x="1" y="288"/>
                      <a:pt x="34" y="488"/>
                    </a:cubicBezTo>
                    <a:cubicBezTo>
                      <a:pt x="61" y="625"/>
                      <a:pt x="268" y="739"/>
                      <a:pt x="507" y="739"/>
                    </a:cubicBezTo>
                    <a:cubicBezTo>
                      <a:pt x="560" y="739"/>
                      <a:pt x="614" y="734"/>
                      <a:pt x="668" y="722"/>
                    </a:cubicBezTo>
                    <a:cubicBezTo>
                      <a:pt x="968" y="655"/>
                      <a:pt x="1201" y="421"/>
                      <a:pt x="1168" y="255"/>
                    </a:cubicBezTo>
                    <a:cubicBezTo>
                      <a:pt x="1142" y="96"/>
                      <a:pt x="948" y="0"/>
                      <a:pt x="7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663;p52"/>
              <p:cNvSpPr/>
              <p:nvPr/>
            </p:nvSpPr>
            <p:spPr>
              <a:xfrm>
                <a:off x="3128250" y="1223825"/>
                <a:ext cx="39925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460" extrusionOk="0">
                    <a:moveTo>
                      <a:pt x="967" y="0"/>
                    </a:moveTo>
                    <a:cubicBezTo>
                      <a:pt x="567" y="134"/>
                      <a:pt x="0" y="534"/>
                      <a:pt x="234" y="1034"/>
                    </a:cubicBezTo>
                    <a:cubicBezTo>
                      <a:pt x="364" y="1339"/>
                      <a:pt x="709" y="1459"/>
                      <a:pt x="1053" y="1459"/>
                    </a:cubicBezTo>
                    <a:cubicBezTo>
                      <a:pt x="1235" y="1459"/>
                      <a:pt x="1418" y="1426"/>
                      <a:pt x="1568" y="1368"/>
                    </a:cubicBezTo>
                    <a:cubicBezTo>
                      <a:pt x="1596" y="1368"/>
                      <a:pt x="1576" y="1294"/>
                      <a:pt x="1528" y="1294"/>
                    </a:cubicBezTo>
                    <a:cubicBezTo>
                      <a:pt x="1519" y="1294"/>
                      <a:pt x="1511" y="1296"/>
                      <a:pt x="1501" y="1301"/>
                    </a:cubicBezTo>
                    <a:cubicBezTo>
                      <a:pt x="1168" y="1268"/>
                      <a:pt x="867" y="1201"/>
                      <a:pt x="567" y="1068"/>
                    </a:cubicBezTo>
                    <a:cubicBezTo>
                      <a:pt x="0" y="701"/>
                      <a:pt x="600" y="234"/>
                      <a:pt x="967" y="34"/>
                    </a:cubicBezTo>
                    <a:lnTo>
                      <a:pt x="96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664;p52"/>
              <p:cNvSpPr/>
              <p:nvPr/>
            </p:nvSpPr>
            <p:spPr>
              <a:xfrm>
                <a:off x="3501000" y="1254300"/>
                <a:ext cx="48400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143" extrusionOk="0">
                    <a:moveTo>
                      <a:pt x="1117" y="1"/>
                    </a:moveTo>
                    <a:cubicBezTo>
                      <a:pt x="1047" y="1"/>
                      <a:pt x="975" y="6"/>
                      <a:pt x="901" y="15"/>
                    </a:cubicBezTo>
                    <a:cubicBezTo>
                      <a:pt x="368" y="116"/>
                      <a:pt x="1" y="416"/>
                      <a:pt x="67" y="716"/>
                    </a:cubicBezTo>
                    <a:cubicBezTo>
                      <a:pt x="95" y="963"/>
                      <a:pt x="393" y="1142"/>
                      <a:pt x="796" y="1142"/>
                    </a:cubicBezTo>
                    <a:cubicBezTo>
                      <a:pt x="882" y="1142"/>
                      <a:pt x="974" y="1134"/>
                      <a:pt x="1068" y="1116"/>
                    </a:cubicBezTo>
                    <a:cubicBezTo>
                      <a:pt x="1568" y="1016"/>
                      <a:pt x="1935" y="716"/>
                      <a:pt x="1902" y="416"/>
                    </a:cubicBezTo>
                    <a:cubicBezTo>
                      <a:pt x="1845" y="160"/>
                      <a:pt x="1522" y="1"/>
                      <a:pt x="1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665;p52"/>
              <p:cNvSpPr/>
              <p:nvPr/>
            </p:nvSpPr>
            <p:spPr>
              <a:xfrm>
                <a:off x="3475150" y="1251350"/>
                <a:ext cx="57575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063" extrusionOk="0">
                    <a:moveTo>
                      <a:pt x="1135" y="0"/>
                    </a:moveTo>
                    <a:cubicBezTo>
                      <a:pt x="634" y="367"/>
                      <a:pt x="1" y="934"/>
                      <a:pt x="468" y="1601"/>
                    </a:cubicBezTo>
                    <a:cubicBezTo>
                      <a:pt x="732" y="1906"/>
                      <a:pt x="1120" y="2062"/>
                      <a:pt x="1519" y="2062"/>
                    </a:cubicBezTo>
                    <a:cubicBezTo>
                      <a:pt x="1775" y="2062"/>
                      <a:pt x="2034" y="1998"/>
                      <a:pt x="2269" y="1868"/>
                    </a:cubicBezTo>
                    <a:cubicBezTo>
                      <a:pt x="2302" y="1835"/>
                      <a:pt x="2269" y="1768"/>
                      <a:pt x="2236" y="1768"/>
                    </a:cubicBezTo>
                    <a:cubicBezTo>
                      <a:pt x="2115" y="1785"/>
                      <a:pt x="1996" y="1794"/>
                      <a:pt x="1880" y="1794"/>
                    </a:cubicBezTo>
                    <a:cubicBezTo>
                      <a:pt x="1547" y="1794"/>
                      <a:pt x="1231" y="1725"/>
                      <a:pt x="935" y="1601"/>
                    </a:cubicBezTo>
                    <a:cubicBezTo>
                      <a:pt x="134" y="1234"/>
                      <a:pt x="668" y="434"/>
                      <a:pt x="1135" y="33"/>
                    </a:cubicBezTo>
                    <a:lnTo>
                      <a:pt x="11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666;p52"/>
              <p:cNvSpPr/>
              <p:nvPr/>
            </p:nvSpPr>
            <p:spPr>
              <a:xfrm>
                <a:off x="2788000" y="2069700"/>
                <a:ext cx="152400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9664" extrusionOk="0">
                    <a:moveTo>
                      <a:pt x="2375" y="0"/>
                    </a:moveTo>
                    <a:cubicBezTo>
                      <a:pt x="2061" y="0"/>
                      <a:pt x="1844" y="39"/>
                      <a:pt x="1802" y="123"/>
                    </a:cubicBezTo>
                    <a:cubicBezTo>
                      <a:pt x="1601" y="557"/>
                      <a:pt x="2869" y="1924"/>
                      <a:pt x="2769" y="2224"/>
                    </a:cubicBezTo>
                    <a:lnTo>
                      <a:pt x="0" y="8829"/>
                    </a:lnTo>
                    <a:lnTo>
                      <a:pt x="3203" y="9663"/>
                    </a:lnTo>
                    <a:cubicBezTo>
                      <a:pt x="3203" y="9663"/>
                      <a:pt x="4303" y="2791"/>
                      <a:pt x="4437" y="2358"/>
                    </a:cubicBezTo>
                    <a:cubicBezTo>
                      <a:pt x="4537" y="2124"/>
                      <a:pt x="5804" y="1724"/>
                      <a:pt x="5938" y="1224"/>
                    </a:cubicBezTo>
                    <a:cubicBezTo>
                      <a:pt x="6096" y="539"/>
                      <a:pt x="3553" y="0"/>
                      <a:pt x="2375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667;p52"/>
              <p:cNvSpPr/>
              <p:nvPr/>
            </p:nvSpPr>
            <p:spPr>
              <a:xfrm>
                <a:off x="2843025" y="2074425"/>
                <a:ext cx="85925" cy="20375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815" extrusionOk="0">
                    <a:moveTo>
                      <a:pt x="1" y="1"/>
                    </a:moveTo>
                    <a:cubicBezTo>
                      <a:pt x="1" y="1"/>
                      <a:pt x="1773" y="814"/>
                      <a:pt x="3149" y="814"/>
                    </a:cubicBezTo>
                    <a:cubicBezTo>
                      <a:pt x="3247" y="814"/>
                      <a:pt x="3343" y="810"/>
                      <a:pt x="3437" y="80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668;p52"/>
              <p:cNvSpPr/>
              <p:nvPr/>
            </p:nvSpPr>
            <p:spPr>
              <a:xfrm>
                <a:off x="2788000" y="2069700"/>
                <a:ext cx="152400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9664" extrusionOk="0">
                    <a:moveTo>
                      <a:pt x="2375" y="0"/>
                    </a:moveTo>
                    <a:cubicBezTo>
                      <a:pt x="2061" y="0"/>
                      <a:pt x="1844" y="39"/>
                      <a:pt x="1802" y="123"/>
                    </a:cubicBezTo>
                    <a:cubicBezTo>
                      <a:pt x="1601" y="557"/>
                      <a:pt x="2869" y="1924"/>
                      <a:pt x="2769" y="2224"/>
                    </a:cubicBezTo>
                    <a:lnTo>
                      <a:pt x="0" y="8829"/>
                    </a:lnTo>
                    <a:lnTo>
                      <a:pt x="3203" y="9663"/>
                    </a:lnTo>
                    <a:cubicBezTo>
                      <a:pt x="3203" y="9663"/>
                      <a:pt x="4303" y="2791"/>
                      <a:pt x="4437" y="2358"/>
                    </a:cubicBezTo>
                    <a:cubicBezTo>
                      <a:pt x="4537" y="2124"/>
                      <a:pt x="5804" y="1724"/>
                      <a:pt x="5938" y="1224"/>
                    </a:cubicBezTo>
                    <a:cubicBezTo>
                      <a:pt x="6096" y="539"/>
                      <a:pt x="3553" y="0"/>
                      <a:pt x="2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669;p52"/>
              <p:cNvSpPr/>
              <p:nvPr/>
            </p:nvSpPr>
            <p:spPr>
              <a:xfrm>
                <a:off x="2424950" y="2109150"/>
                <a:ext cx="197125" cy="243825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9753" extrusionOk="0">
                    <a:moveTo>
                      <a:pt x="3505" y="1"/>
                    </a:moveTo>
                    <a:cubicBezTo>
                      <a:pt x="2548" y="1"/>
                      <a:pt x="1" y="1938"/>
                      <a:pt x="145" y="2314"/>
                    </a:cubicBezTo>
                    <a:cubicBezTo>
                      <a:pt x="279" y="2748"/>
                      <a:pt x="2180" y="2815"/>
                      <a:pt x="2280" y="3115"/>
                    </a:cubicBezTo>
                    <a:cubicBezTo>
                      <a:pt x="2414" y="3415"/>
                      <a:pt x="5016" y="9753"/>
                      <a:pt x="5016" y="9753"/>
                    </a:cubicBezTo>
                    <a:lnTo>
                      <a:pt x="7884" y="8052"/>
                    </a:lnTo>
                    <a:cubicBezTo>
                      <a:pt x="7884" y="8052"/>
                      <a:pt x="3781" y="2414"/>
                      <a:pt x="3581" y="2014"/>
                    </a:cubicBezTo>
                    <a:cubicBezTo>
                      <a:pt x="3481" y="1781"/>
                      <a:pt x="4082" y="613"/>
                      <a:pt x="3815" y="146"/>
                    </a:cubicBezTo>
                    <a:cubicBezTo>
                      <a:pt x="3758" y="45"/>
                      <a:pt x="3649" y="1"/>
                      <a:pt x="3505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670;p52"/>
              <p:cNvSpPr/>
              <p:nvPr/>
            </p:nvSpPr>
            <p:spPr>
              <a:xfrm>
                <a:off x="2436075" y="2113625"/>
                <a:ext cx="750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869" extrusionOk="0">
                    <a:moveTo>
                      <a:pt x="3003" y="0"/>
                    </a:moveTo>
                    <a:lnTo>
                      <a:pt x="1" y="1868"/>
                    </a:lnTo>
                    <a:cubicBezTo>
                      <a:pt x="1" y="1868"/>
                      <a:pt x="2135" y="1101"/>
                      <a:pt x="300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671;p52"/>
              <p:cNvSpPr/>
              <p:nvPr/>
            </p:nvSpPr>
            <p:spPr>
              <a:xfrm>
                <a:off x="2424950" y="2109150"/>
                <a:ext cx="197125" cy="243825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9753" extrusionOk="0">
                    <a:moveTo>
                      <a:pt x="3505" y="1"/>
                    </a:moveTo>
                    <a:cubicBezTo>
                      <a:pt x="2548" y="1"/>
                      <a:pt x="1" y="1938"/>
                      <a:pt x="145" y="2314"/>
                    </a:cubicBezTo>
                    <a:cubicBezTo>
                      <a:pt x="279" y="2748"/>
                      <a:pt x="2180" y="2815"/>
                      <a:pt x="2280" y="3115"/>
                    </a:cubicBezTo>
                    <a:cubicBezTo>
                      <a:pt x="2414" y="3415"/>
                      <a:pt x="5016" y="9753"/>
                      <a:pt x="5016" y="9753"/>
                    </a:cubicBezTo>
                    <a:lnTo>
                      <a:pt x="7884" y="8052"/>
                    </a:lnTo>
                    <a:cubicBezTo>
                      <a:pt x="7884" y="8052"/>
                      <a:pt x="3781" y="2414"/>
                      <a:pt x="3581" y="2014"/>
                    </a:cubicBezTo>
                    <a:cubicBezTo>
                      <a:pt x="3481" y="1781"/>
                      <a:pt x="4082" y="613"/>
                      <a:pt x="3815" y="146"/>
                    </a:cubicBezTo>
                    <a:cubicBezTo>
                      <a:pt x="3758" y="45"/>
                      <a:pt x="3649" y="1"/>
                      <a:pt x="35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672;p52"/>
              <p:cNvSpPr/>
              <p:nvPr/>
            </p:nvSpPr>
            <p:spPr>
              <a:xfrm>
                <a:off x="2198650" y="2415325"/>
                <a:ext cx="248300" cy="149475"/>
              </a:xfrm>
              <a:custGeom>
                <a:avLst/>
                <a:gdLst/>
                <a:ahLst/>
                <a:cxnLst/>
                <a:rect l="l" t="t" r="r" b="b"/>
                <a:pathLst>
                  <a:path w="9932" h="5979" extrusionOk="0">
                    <a:moveTo>
                      <a:pt x="1431" y="1"/>
                    </a:moveTo>
                    <a:cubicBezTo>
                      <a:pt x="595" y="1"/>
                      <a:pt x="0" y="3949"/>
                      <a:pt x="391" y="4144"/>
                    </a:cubicBezTo>
                    <a:cubicBezTo>
                      <a:pt x="423" y="4159"/>
                      <a:pt x="460" y="4165"/>
                      <a:pt x="501" y="4165"/>
                    </a:cubicBezTo>
                    <a:cubicBezTo>
                      <a:pt x="992" y="4165"/>
                      <a:pt x="2087" y="3200"/>
                      <a:pt x="2440" y="3200"/>
                    </a:cubicBezTo>
                    <a:cubicBezTo>
                      <a:pt x="2460" y="3200"/>
                      <a:pt x="2478" y="3203"/>
                      <a:pt x="2493" y="3210"/>
                    </a:cubicBezTo>
                    <a:lnTo>
                      <a:pt x="9097" y="5979"/>
                    </a:lnTo>
                    <a:lnTo>
                      <a:pt x="9931" y="2743"/>
                    </a:lnTo>
                    <a:cubicBezTo>
                      <a:pt x="9931" y="2743"/>
                      <a:pt x="3060" y="1642"/>
                      <a:pt x="2626" y="1509"/>
                    </a:cubicBezTo>
                    <a:cubicBezTo>
                      <a:pt x="2393" y="1409"/>
                      <a:pt x="1992" y="141"/>
                      <a:pt x="1492" y="8"/>
                    </a:cubicBezTo>
                    <a:cubicBezTo>
                      <a:pt x="1471" y="3"/>
                      <a:pt x="1451" y="1"/>
                      <a:pt x="1431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673;p52"/>
              <p:cNvSpPr/>
              <p:nvPr/>
            </p:nvSpPr>
            <p:spPr>
              <a:xfrm>
                <a:off x="2209250" y="2423000"/>
                <a:ext cx="24200" cy="8592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3437" extrusionOk="0">
                    <a:moveTo>
                      <a:pt x="801" y="1"/>
                    </a:moveTo>
                    <a:lnTo>
                      <a:pt x="0" y="3437"/>
                    </a:lnTo>
                    <a:cubicBezTo>
                      <a:pt x="0" y="3437"/>
                      <a:pt x="968" y="1402"/>
                      <a:pt x="8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674;p52"/>
              <p:cNvSpPr/>
              <p:nvPr/>
            </p:nvSpPr>
            <p:spPr>
              <a:xfrm>
                <a:off x="2198650" y="2415325"/>
                <a:ext cx="248300" cy="149475"/>
              </a:xfrm>
              <a:custGeom>
                <a:avLst/>
                <a:gdLst/>
                <a:ahLst/>
                <a:cxnLst/>
                <a:rect l="l" t="t" r="r" b="b"/>
                <a:pathLst>
                  <a:path w="9932" h="5979" extrusionOk="0">
                    <a:moveTo>
                      <a:pt x="1431" y="1"/>
                    </a:moveTo>
                    <a:cubicBezTo>
                      <a:pt x="595" y="1"/>
                      <a:pt x="0" y="3949"/>
                      <a:pt x="391" y="4144"/>
                    </a:cubicBezTo>
                    <a:cubicBezTo>
                      <a:pt x="423" y="4159"/>
                      <a:pt x="460" y="4165"/>
                      <a:pt x="501" y="4165"/>
                    </a:cubicBezTo>
                    <a:cubicBezTo>
                      <a:pt x="992" y="4165"/>
                      <a:pt x="2087" y="3200"/>
                      <a:pt x="2440" y="3200"/>
                    </a:cubicBezTo>
                    <a:cubicBezTo>
                      <a:pt x="2460" y="3200"/>
                      <a:pt x="2478" y="3203"/>
                      <a:pt x="2493" y="3210"/>
                    </a:cubicBezTo>
                    <a:lnTo>
                      <a:pt x="9097" y="5979"/>
                    </a:lnTo>
                    <a:lnTo>
                      <a:pt x="9931" y="2743"/>
                    </a:lnTo>
                    <a:cubicBezTo>
                      <a:pt x="9931" y="2743"/>
                      <a:pt x="3060" y="1642"/>
                      <a:pt x="2626" y="1509"/>
                    </a:cubicBezTo>
                    <a:cubicBezTo>
                      <a:pt x="2393" y="1409"/>
                      <a:pt x="1992" y="141"/>
                      <a:pt x="1492" y="8"/>
                    </a:cubicBezTo>
                    <a:cubicBezTo>
                      <a:pt x="1471" y="3"/>
                      <a:pt x="1451" y="1"/>
                      <a:pt x="14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675;p52"/>
              <p:cNvSpPr/>
              <p:nvPr/>
            </p:nvSpPr>
            <p:spPr>
              <a:xfrm>
                <a:off x="2229625" y="2730725"/>
                <a:ext cx="258175" cy="193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7744" extrusionOk="0">
                    <a:moveTo>
                      <a:pt x="8659" y="1"/>
                    </a:moveTo>
                    <a:cubicBezTo>
                      <a:pt x="8659" y="1"/>
                      <a:pt x="2988" y="4104"/>
                      <a:pt x="2621" y="4270"/>
                    </a:cubicBezTo>
                    <a:cubicBezTo>
                      <a:pt x="2603" y="4278"/>
                      <a:pt x="2579" y="4282"/>
                      <a:pt x="2549" y="4282"/>
                    </a:cubicBezTo>
                    <a:cubicBezTo>
                      <a:pt x="2274" y="4282"/>
                      <a:pt x="1546" y="3968"/>
                      <a:pt x="1061" y="3968"/>
                    </a:cubicBezTo>
                    <a:cubicBezTo>
                      <a:pt x="940" y="3968"/>
                      <a:pt x="833" y="3988"/>
                      <a:pt x="753" y="4037"/>
                    </a:cubicBezTo>
                    <a:cubicBezTo>
                      <a:pt x="1" y="4495"/>
                      <a:pt x="2360" y="7743"/>
                      <a:pt x="2861" y="7743"/>
                    </a:cubicBezTo>
                    <a:cubicBezTo>
                      <a:pt x="2871" y="7743"/>
                      <a:pt x="2880" y="7742"/>
                      <a:pt x="2888" y="7740"/>
                    </a:cubicBezTo>
                    <a:cubicBezTo>
                      <a:pt x="3355" y="7573"/>
                      <a:pt x="3388" y="5705"/>
                      <a:pt x="3689" y="5571"/>
                    </a:cubicBezTo>
                    <a:lnTo>
                      <a:pt x="10327" y="2869"/>
                    </a:lnTo>
                    <a:lnTo>
                      <a:pt x="8659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676;p52"/>
              <p:cNvSpPr/>
              <p:nvPr/>
            </p:nvSpPr>
            <p:spPr>
              <a:xfrm>
                <a:off x="2249275" y="2840800"/>
                <a:ext cx="46725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3004" extrusionOk="0">
                    <a:moveTo>
                      <a:pt x="1" y="1"/>
                    </a:moveTo>
                    <a:lnTo>
                      <a:pt x="1869" y="3003"/>
                    </a:lnTo>
                    <a:cubicBezTo>
                      <a:pt x="1869" y="3003"/>
                      <a:pt x="1101" y="902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677;p52"/>
              <p:cNvSpPr/>
              <p:nvPr/>
            </p:nvSpPr>
            <p:spPr>
              <a:xfrm>
                <a:off x="2229625" y="2730725"/>
                <a:ext cx="258175" cy="193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7744" extrusionOk="0">
                    <a:moveTo>
                      <a:pt x="8659" y="1"/>
                    </a:moveTo>
                    <a:cubicBezTo>
                      <a:pt x="8659" y="1"/>
                      <a:pt x="2988" y="4104"/>
                      <a:pt x="2621" y="4270"/>
                    </a:cubicBezTo>
                    <a:cubicBezTo>
                      <a:pt x="2603" y="4278"/>
                      <a:pt x="2579" y="4282"/>
                      <a:pt x="2549" y="4282"/>
                    </a:cubicBezTo>
                    <a:cubicBezTo>
                      <a:pt x="2274" y="4282"/>
                      <a:pt x="1546" y="3968"/>
                      <a:pt x="1061" y="3968"/>
                    </a:cubicBezTo>
                    <a:cubicBezTo>
                      <a:pt x="940" y="3968"/>
                      <a:pt x="833" y="3988"/>
                      <a:pt x="753" y="4037"/>
                    </a:cubicBezTo>
                    <a:cubicBezTo>
                      <a:pt x="1" y="4495"/>
                      <a:pt x="2360" y="7743"/>
                      <a:pt x="2861" y="7743"/>
                    </a:cubicBezTo>
                    <a:cubicBezTo>
                      <a:pt x="2871" y="7743"/>
                      <a:pt x="2880" y="7742"/>
                      <a:pt x="2888" y="7740"/>
                    </a:cubicBezTo>
                    <a:cubicBezTo>
                      <a:pt x="3355" y="7573"/>
                      <a:pt x="3388" y="5705"/>
                      <a:pt x="3689" y="5571"/>
                    </a:cubicBezTo>
                    <a:lnTo>
                      <a:pt x="10327" y="2869"/>
                    </a:lnTo>
                    <a:lnTo>
                      <a:pt x="86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678;p52"/>
              <p:cNvSpPr/>
              <p:nvPr/>
            </p:nvSpPr>
            <p:spPr>
              <a:xfrm>
                <a:off x="2546600" y="2905025"/>
                <a:ext cx="153025" cy="241925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9677" extrusionOk="0">
                    <a:moveTo>
                      <a:pt x="2918" y="0"/>
                    </a:moveTo>
                    <a:cubicBezTo>
                      <a:pt x="2918" y="0"/>
                      <a:pt x="1817" y="6872"/>
                      <a:pt x="1651" y="7306"/>
                    </a:cubicBezTo>
                    <a:cubicBezTo>
                      <a:pt x="1584" y="7539"/>
                      <a:pt x="316" y="7939"/>
                      <a:pt x="183" y="8473"/>
                    </a:cubicBezTo>
                    <a:cubicBezTo>
                      <a:pt x="0" y="9126"/>
                      <a:pt x="2517" y="9677"/>
                      <a:pt x="3714" y="9677"/>
                    </a:cubicBezTo>
                    <a:cubicBezTo>
                      <a:pt x="4046" y="9677"/>
                      <a:pt x="4276" y="9635"/>
                      <a:pt x="4319" y="9541"/>
                    </a:cubicBezTo>
                    <a:cubicBezTo>
                      <a:pt x="4519" y="9140"/>
                      <a:pt x="3218" y="7739"/>
                      <a:pt x="3352" y="7472"/>
                    </a:cubicBezTo>
                    <a:lnTo>
                      <a:pt x="6120" y="834"/>
                    </a:lnTo>
                    <a:lnTo>
                      <a:pt x="291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679;p52"/>
              <p:cNvSpPr/>
              <p:nvPr/>
            </p:nvSpPr>
            <p:spPr>
              <a:xfrm>
                <a:off x="2557825" y="3122200"/>
                <a:ext cx="86750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821" extrusionOk="0">
                    <a:moveTo>
                      <a:pt x="352" y="0"/>
                    </a:moveTo>
                    <a:cubicBezTo>
                      <a:pt x="232" y="0"/>
                      <a:pt x="115" y="6"/>
                      <a:pt x="1" y="20"/>
                    </a:cubicBezTo>
                    <a:lnTo>
                      <a:pt x="3470" y="820"/>
                    </a:lnTo>
                    <a:cubicBezTo>
                      <a:pt x="3470" y="820"/>
                      <a:pt x="1745" y="0"/>
                      <a:pt x="35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680;p52"/>
              <p:cNvSpPr/>
              <p:nvPr/>
            </p:nvSpPr>
            <p:spPr>
              <a:xfrm>
                <a:off x="2546600" y="2905025"/>
                <a:ext cx="153025" cy="241925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9677" extrusionOk="0">
                    <a:moveTo>
                      <a:pt x="2918" y="0"/>
                    </a:moveTo>
                    <a:cubicBezTo>
                      <a:pt x="2918" y="0"/>
                      <a:pt x="1817" y="6872"/>
                      <a:pt x="1651" y="7306"/>
                    </a:cubicBezTo>
                    <a:cubicBezTo>
                      <a:pt x="1584" y="7539"/>
                      <a:pt x="316" y="7939"/>
                      <a:pt x="183" y="8473"/>
                    </a:cubicBezTo>
                    <a:cubicBezTo>
                      <a:pt x="0" y="9126"/>
                      <a:pt x="2517" y="9677"/>
                      <a:pt x="3714" y="9677"/>
                    </a:cubicBezTo>
                    <a:cubicBezTo>
                      <a:pt x="4046" y="9677"/>
                      <a:pt x="4276" y="9635"/>
                      <a:pt x="4319" y="9541"/>
                    </a:cubicBezTo>
                    <a:cubicBezTo>
                      <a:pt x="4519" y="9140"/>
                      <a:pt x="3218" y="7739"/>
                      <a:pt x="3352" y="7472"/>
                    </a:cubicBezTo>
                    <a:lnTo>
                      <a:pt x="6120" y="834"/>
                    </a:lnTo>
                    <a:lnTo>
                      <a:pt x="291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681;p52"/>
              <p:cNvSpPr/>
              <p:nvPr/>
            </p:nvSpPr>
            <p:spPr>
              <a:xfrm>
                <a:off x="2865550" y="2864150"/>
                <a:ext cx="196400" cy="243050"/>
              </a:xfrm>
              <a:custGeom>
                <a:avLst/>
                <a:gdLst/>
                <a:ahLst/>
                <a:cxnLst/>
                <a:rect l="l" t="t" r="r" b="b"/>
                <a:pathLst>
                  <a:path w="7856" h="9722" extrusionOk="0">
                    <a:moveTo>
                      <a:pt x="2869" y="1"/>
                    </a:moveTo>
                    <a:lnTo>
                      <a:pt x="1" y="1669"/>
                    </a:lnTo>
                    <a:cubicBezTo>
                      <a:pt x="1" y="1669"/>
                      <a:pt x="4103" y="7339"/>
                      <a:pt x="4270" y="7706"/>
                    </a:cubicBezTo>
                    <a:cubicBezTo>
                      <a:pt x="4370" y="7940"/>
                      <a:pt x="3770" y="9141"/>
                      <a:pt x="4037" y="9574"/>
                    </a:cubicBezTo>
                    <a:cubicBezTo>
                      <a:pt x="4099" y="9676"/>
                      <a:pt x="4212" y="9721"/>
                      <a:pt x="4362" y="9721"/>
                    </a:cubicBezTo>
                    <a:cubicBezTo>
                      <a:pt x="5338" y="9721"/>
                      <a:pt x="7855" y="7816"/>
                      <a:pt x="7739" y="7440"/>
                    </a:cubicBezTo>
                    <a:cubicBezTo>
                      <a:pt x="7573" y="7006"/>
                      <a:pt x="5705" y="6939"/>
                      <a:pt x="5605" y="6639"/>
                    </a:cubicBezTo>
                    <a:cubicBezTo>
                      <a:pt x="5471" y="6339"/>
                      <a:pt x="2869" y="1"/>
                      <a:pt x="2869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682;p52"/>
              <p:cNvSpPr/>
              <p:nvPr/>
            </p:nvSpPr>
            <p:spPr>
              <a:xfrm>
                <a:off x="2976475" y="3055975"/>
                <a:ext cx="75075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902" extrusionOk="0">
                    <a:moveTo>
                      <a:pt x="3002" y="0"/>
                    </a:moveTo>
                    <a:lnTo>
                      <a:pt x="3002" y="0"/>
                    </a:lnTo>
                    <a:cubicBezTo>
                      <a:pt x="3002" y="0"/>
                      <a:pt x="867" y="767"/>
                      <a:pt x="0" y="1901"/>
                    </a:cubicBezTo>
                    <a:lnTo>
                      <a:pt x="3002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683;p52"/>
              <p:cNvSpPr/>
              <p:nvPr/>
            </p:nvSpPr>
            <p:spPr>
              <a:xfrm>
                <a:off x="2865550" y="2864150"/>
                <a:ext cx="196400" cy="243050"/>
              </a:xfrm>
              <a:custGeom>
                <a:avLst/>
                <a:gdLst/>
                <a:ahLst/>
                <a:cxnLst/>
                <a:rect l="l" t="t" r="r" b="b"/>
                <a:pathLst>
                  <a:path w="7856" h="9722" extrusionOk="0">
                    <a:moveTo>
                      <a:pt x="2869" y="1"/>
                    </a:moveTo>
                    <a:lnTo>
                      <a:pt x="1" y="1669"/>
                    </a:lnTo>
                    <a:cubicBezTo>
                      <a:pt x="1" y="1669"/>
                      <a:pt x="4103" y="7339"/>
                      <a:pt x="4270" y="7706"/>
                    </a:cubicBezTo>
                    <a:cubicBezTo>
                      <a:pt x="4370" y="7940"/>
                      <a:pt x="3770" y="9141"/>
                      <a:pt x="4037" y="9574"/>
                    </a:cubicBezTo>
                    <a:cubicBezTo>
                      <a:pt x="4099" y="9676"/>
                      <a:pt x="4212" y="9721"/>
                      <a:pt x="4362" y="9721"/>
                    </a:cubicBezTo>
                    <a:cubicBezTo>
                      <a:pt x="5338" y="9721"/>
                      <a:pt x="7855" y="7816"/>
                      <a:pt x="7739" y="7440"/>
                    </a:cubicBezTo>
                    <a:cubicBezTo>
                      <a:pt x="7573" y="7006"/>
                      <a:pt x="5705" y="6939"/>
                      <a:pt x="5605" y="6639"/>
                    </a:cubicBezTo>
                    <a:cubicBezTo>
                      <a:pt x="5471" y="6339"/>
                      <a:pt x="2869" y="1"/>
                      <a:pt x="28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684;p52"/>
              <p:cNvSpPr/>
              <p:nvPr/>
            </p:nvSpPr>
            <p:spPr>
              <a:xfrm>
                <a:off x="3040675" y="2652350"/>
                <a:ext cx="248275" cy="148700"/>
              </a:xfrm>
              <a:custGeom>
                <a:avLst/>
                <a:gdLst/>
                <a:ahLst/>
                <a:cxnLst/>
                <a:rect l="l" t="t" r="r" b="b"/>
                <a:pathLst>
                  <a:path w="9931" h="5948" extrusionOk="0">
                    <a:moveTo>
                      <a:pt x="834" y="0"/>
                    </a:moveTo>
                    <a:lnTo>
                      <a:pt x="1" y="3202"/>
                    </a:lnTo>
                    <a:cubicBezTo>
                      <a:pt x="1" y="3202"/>
                      <a:pt x="6872" y="4303"/>
                      <a:pt x="7272" y="4470"/>
                    </a:cubicBezTo>
                    <a:cubicBezTo>
                      <a:pt x="7506" y="4537"/>
                      <a:pt x="7940" y="5804"/>
                      <a:pt x="8440" y="5938"/>
                    </a:cubicBezTo>
                    <a:cubicBezTo>
                      <a:pt x="8463" y="5944"/>
                      <a:pt x="8485" y="5947"/>
                      <a:pt x="8508" y="5947"/>
                    </a:cubicBezTo>
                    <a:cubicBezTo>
                      <a:pt x="9309" y="5947"/>
                      <a:pt x="9930" y="1996"/>
                      <a:pt x="9541" y="1801"/>
                    </a:cubicBezTo>
                    <a:cubicBezTo>
                      <a:pt x="9510" y="1787"/>
                      <a:pt x="9474" y="1780"/>
                      <a:pt x="9434" y="1780"/>
                    </a:cubicBezTo>
                    <a:cubicBezTo>
                      <a:pt x="8944" y="1780"/>
                      <a:pt x="7842" y="2778"/>
                      <a:pt x="7491" y="2778"/>
                    </a:cubicBezTo>
                    <a:cubicBezTo>
                      <a:pt x="7471" y="2778"/>
                      <a:pt x="7454" y="2775"/>
                      <a:pt x="7439" y="2769"/>
                    </a:cubicBez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685;p52"/>
              <p:cNvSpPr/>
              <p:nvPr/>
            </p:nvSpPr>
            <p:spPr>
              <a:xfrm>
                <a:off x="3254150" y="2707375"/>
                <a:ext cx="23375" cy="867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470" extrusionOk="0">
                    <a:moveTo>
                      <a:pt x="935" y="1"/>
                    </a:moveTo>
                    <a:lnTo>
                      <a:pt x="935" y="1"/>
                    </a:lnTo>
                    <a:cubicBezTo>
                      <a:pt x="935" y="1"/>
                      <a:pt x="1" y="2069"/>
                      <a:pt x="168" y="3470"/>
                    </a:cubicBezTo>
                    <a:lnTo>
                      <a:pt x="9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686;p52"/>
              <p:cNvSpPr/>
              <p:nvPr/>
            </p:nvSpPr>
            <p:spPr>
              <a:xfrm>
                <a:off x="3040675" y="2652350"/>
                <a:ext cx="248275" cy="148700"/>
              </a:xfrm>
              <a:custGeom>
                <a:avLst/>
                <a:gdLst/>
                <a:ahLst/>
                <a:cxnLst/>
                <a:rect l="l" t="t" r="r" b="b"/>
                <a:pathLst>
                  <a:path w="9931" h="5948" extrusionOk="0">
                    <a:moveTo>
                      <a:pt x="834" y="0"/>
                    </a:moveTo>
                    <a:lnTo>
                      <a:pt x="1" y="3202"/>
                    </a:lnTo>
                    <a:cubicBezTo>
                      <a:pt x="1" y="3202"/>
                      <a:pt x="6872" y="4303"/>
                      <a:pt x="7272" y="4470"/>
                    </a:cubicBezTo>
                    <a:cubicBezTo>
                      <a:pt x="7506" y="4537"/>
                      <a:pt x="7940" y="5804"/>
                      <a:pt x="8440" y="5938"/>
                    </a:cubicBezTo>
                    <a:cubicBezTo>
                      <a:pt x="8463" y="5944"/>
                      <a:pt x="8485" y="5947"/>
                      <a:pt x="8508" y="5947"/>
                    </a:cubicBezTo>
                    <a:cubicBezTo>
                      <a:pt x="9309" y="5947"/>
                      <a:pt x="9930" y="1996"/>
                      <a:pt x="9541" y="1801"/>
                    </a:cubicBezTo>
                    <a:cubicBezTo>
                      <a:pt x="9510" y="1787"/>
                      <a:pt x="9474" y="1780"/>
                      <a:pt x="9434" y="1780"/>
                    </a:cubicBezTo>
                    <a:cubicBezTo>
                      <a:pt x="8944" y="1780"/>
                      <a:pt x="7842" y="2778"/>
                      <a:pt x="7491" y="2778"/>
                    </a:cubicBezTo>
                    <a:cubicBezTo>
                      <a:pt x="7471" y="2778"/>
                      <a:pt x="7454" y="2775"/>
                      <a:pt x="7439" y="2769"/>
                    </a:cubicBezTo>
                    <a:lnTo>
                      <a:pt x="83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687;p52"/>
              <p:cNvSpPr/>
              <p:nvPr/>
            </p:nvSpPr>
            <p:spPr>
              <a:xfrm>
                <a:off x="2999825" y="2292825"/>
                <a:ext cx="258175" cy="193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7744" extrusionOk="0">
                    <a:moveTo>
                      <a:pt x="7433" y="0"/>
                    </a:moveTo>
                    <a:cubicBezTo>
                      <a:pt x="7423" y="0"/>
                      <a:pt x="7414" y="2"/>
                      <a:pt x="7405" y="4"/>
                    </a:cubicBezTo>
                    <a:cubicBezTo>
                      <a:pt x="6972" y="171"/>
                      <a:pt x="6905" y="2039"/>
                      <a:pt x="6605" y="2172"/>
                    </a:cubicBezTo>
                    <a:lnTo>
                      <a:pt x="0" y="4874"/>
                    </a:lnTo>
                    <a:lnTo>
                      <a:pt x="1668" y="7743"/>
                    </a:lnTo>
                    <a:cubicBezTo>
                      <a:pt x="1668" y="7743"/>
                      <a:pt x="7305" y="3673"/>
                      <a:pt x="7706" y="3473"/>
                    </a:cubicBezTo>
                    <a:cubicBezTo>
                      <a:pt x="7724" y="3465"/>
                      <a:pt x="7748" y="3462"/>
                      <a:pt x="7777" y="3462"/>
                    </a:cubicBezTo>
                    <a:cubicBezTo>
                      <a:pt x="8049" y="3462"/>
                      <a:pt x="8760" y="3776"/>
                      <a:pt x="9253" y="3776"/>
                    </a:cubicBezTo>
                    <a:cubicBezTo>
                      <a:pt x="9377" y="3776"/>
                      <a:pt x="9487" y="3756"/>
                      <a:pt x="9574" y="3707"/>
                    </a:cubicBezTo>
                    <a:cubicBezTo>
                      <a:pt x="10326" y="3282"/>
                      <a:pt x="7934" y="0"/>
                      <a:pt x="7433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688;p52"/>
              <p:cNvSpPr/>
              <p:nvPr/>
            </p:nvSpPr>
            <p:spPr>
              <a:xfrm>
                <a:off x="3191625" y="2300425"/>
                <a:ext cx="46725" cy="750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3003" extrusionOk="0">
                    <a:moveTo>
                      <a:pt x="0" y="0"/>
                    </a:moveTo>
                    <a:cubicBezTo>
                      <a:pt x="0" y="1"/>
                      <a:pt x="767" y="2135"/>
                      <a:pt x="1868" y="30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689;p52"/>
              <p:cNvSpPr/>
              <p:nvPr/>
            </p:nvSpPr>
            <p:spPr>
              <a:xfrm>
                <a:off x="2999825" y="2292825"/>
                <a:ext cx="258175" cy="193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7744" extrusionOk="0">
                    <a:moveTo>
                      <a:pt x="7433" y="0"/>
                    </a:moveTo>
                    <a:cubicBezTo>
                      <a:pt x="7423" y="0"/>
                      <a:pt x="7414" y="2"/>
                      <a:pt x="7405" y="4"/>
                    </a:cubicBezTo>
                    <a:cubicBezTo>
                      <a:pt x="6972" y="171"/>
                      <a:pt x="6905" y="2039"/>
                      <a:pt x="6605" y="2172"/>
                    </a:cubicBezTo>
                    <a:lnTo>
                      <a:pt x="0" y="4874"/>
                    </a:lnTo>
                    <a:lnTo>
                      <a:pt x="1668" y="7743"/>
                    </a:lnTo>
                    <a:cubicBezTo>
                      <a:pt x="1668" y="7743"/>
                      <a:pt x="7305" y="3673"/>
                      <a:pt x="7706" y="3473"/>
                    </a:cubicBezTo>
                    <a:cubicBezTo>
                      <a:pt x="7724" y="3465"/>
                      <a:pt x="7748" y="3462"/>
                      <a:pt x="7777" y="3462"/>
                    </a:cubicBezTo>
                    <a:cubicBezTo>
                      <a:pt x="8049" y="3462"/>
                      <a:pt x="8760" y="3776"/>
                      <a:pt x="9253" y="3776"/>
                    </a:cubicBezTo>
                    <a:cubicBezTo>
                      <a:pt x="9377" y="3776"/>
                      <a:pt x="9487" y="3756"/>
                      <a:pt x="9574" y="3707"/>
                    </a:cubicBezTo>
                    <a:cubicBezTo>
                      <a:pt x="10326" y="3282"/>
                      <a:pt x="7934" y="0"/>
                      <a:pt x="74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690;p52"/>
              <p:cNvSpPr/>
              <p:nvPr/>
            </p:nvSpPr>
            <p:spPr>
              <a:xfrm>
                <a:off x="2745475" y="1978600"/>
                <a:ext cx="135900" cy="306000"/>
              </a:xfrm>
              <a:custGeom>
                <a:avLst/>
                <a:gdLst/>
                <a:ahLst/>
                <a:cxnLst/>
                <a:rect l="l" t="t" r="r" b="b"/>
                <a:pathLst>
                  <a:path w="5436" h="12240" extrusionOk="0">
                    <a:moveTo>
                      <a:pt x="2407" y="1"/>
                    </a:moveTo>
                    <a:cubicBezTo>
                      <a:pt x="1715" y="1"/>
                      <a:pt x="1159" y="79"/>
                      <a:pt x="1101" y="231"/>
                    </a:cubicBezTo>
                    <a:cubicBezTo>
                      <a:pt x="967" y="665"/>
                      <a:pt x="2402" y="1866"/>
                      <a:pt x="2302" y="2199"/>
                    </a:cubicBezTo>
                    <a:cubicBezTo>
                      <a:pt x="2235" y="2533"/>
                      <a:pt x="0" y="11806"/>
                      <a:pt x="0" y="11806"/>
                    </a:cubicBezTo>
                    <a:lnTo>
                      <a:pt x="3302" y="12240"/>
                    </a:lnTo>
                    <a:cubicBezTo>
                      <a:pt x="3302" y="12240"/>
                      <a:pt x="3936" y="2566"/>
                      <a:pt x="4036" y="2166"/>
                    </a:cubicBezTo>
                    <a:cubicBezTo>
                      <a:pt x="4070" y="1899"/>
                      <a:pt x="5304" y="1332"/>
                      <a:pt x="5371" y="831"/>
                    </a:cubicBezTo>
                    <a:cubicBezTo>
                      <a:pt x="5436" y="268"/>
                      <a:pt x="3687" y="1"/>
                      <a:pt x="24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691;p52"/>
              <p:cNvSpPr/>
              <p:nvPr/>
            </p:nvSpPr>
            <p:spPr>
              <a:xfrm>
                <a:off x="2783000" y="1984375"/>
                <a:ext cx="884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47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471" y="475"/>
                      <a:pt x="2754" y="475"/>
                    </a:cubicBezTo>
                    <a:cubicBezTo>
                      <a:pt x="3028" y="475"/>
                      <a:pt x="3295" y="453"/>
                      <a:pt x="3536" y="4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692;p52"/>
              <p:cNvSpPr/>
              <p:nvPr/>
            </p:nvSpPr>
            <p:spPr>
              <a:xfrm>
                <a:off x="2324850" y="2081900"/>
                <a:ext cx="255525" cy="291100"/>
              </a:xfrm>
              <a:custGeom>
                <a:avLst/>
                <a:gdLst/>
                <a:ahLst/>
                <a:cxnLst/>
                <a:rect l="l" t="t" r="r" b="b"/>
                <a:pathLst>
                  <a:path w="10221" h="11644" extrusionOk="0">
                    <a:moveTo>
                      <a:pt x="3371" y="1"/>
                    </a:moveTo>
                    <a:cubicBezTo>
                      <a:pt x="2470" y="1"/>
                      <a:pt x="1" y="2315"/>
                      <a:pt x="180" y="2704"/>
                    </a:cubicBezTo>
                    <a:cubicBezTo>
                      <a:pt x="380" y="3137"/>
                      <a:pt x="2281" y="2971"/>
                      <a:pt x="2415" y="3237"/>
                    </a:cubicBezTo>
                    <a:cubicBezTo>
                      <a:pt x="2582" y="3538"/>
                      <a:pt x="7585" y="11643"/>
                      <a:pt x="7585" y="11643"/>
                    </a:cubicBezTo>
                    <a:lnTo>
                      <a:pt x="10220" y="9642"/>
                    </a:lnTo>
                    <a:cubicBezTo>
                      <a:pt x="10220" y="9642"/>
                      <a:pt x="3849" y="2370"/>
                      <a:pt x="3616" y="2003"/>
                    </a:cubicBezTo>
                    <a:cubicBezTo>
                      <a:pt x="3482" y="1770"/>
                      <a:pt x="3916" y="536"/>
                      <a:pt x="3616" y="102"/>
                    </a:cubicBezTo>
                    <a:cubicBezTo>
                      <a:pt x="3560" y="32"/>
                      <a:pt x="3476" y="1"/>
                      <a:pt x="33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693;p52"/>
              <p:cNvSpPr/>
              <p:nvPr/>
            </p:nvSpPr>
            <p:spPr>
              <a:xfrm>
                <a:off x="2336000" y="2086100"/>
                <a:ext cx="69250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236" extrusionOk="0">
                    <a:moveTo>
                      <a:pt x="2769" y="1"/>
                    </a:moveTo>
                    <a:lnTo>
                      <a:pt x="1" y="2236"/>
                    </a:lnTo>
                    <a:cubicBezTo>
                      <a:pt x="1" y="2236"/>
                      <a:pt x="2036" y="1235"/>
                      <a:pt x="276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694;p52"/>
              <p:cNvSpPr/>
              <p:nvPr/>
            </p:nvSpPr>
            <p:spPr>
              <a:xfrm>
                <a:off x="2120200" y="2473800"/>
                <a:ext cx="31090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2436" h="5375" extrusionOk="0">
                    <a:moveTo>
                      <a:pt x="987" y="1"/>
                    </a:moveTo>
                    <a:cubicBezTo>
                      <a:pt x="155" y="1"/>
                      <a:pt x="0" y="4109"/>
                      <a:pt x="460" y="4240"/>
                    </a:cubicBezTo>
                    <a:cubicBezTo>
                      <a:pt x="484" y="4249"/>
                      <a:pt x="509" y="4253"/>
                      <a:pt x="537" y="4253"/>
                    </a:cubicBezTo>
                    <a:cubicBezTo>
                      <a:pt x="1004" y="4253"/>
                      <a:pt x="2037" y="3034"/>
                      <a:pt x="2392" y="3034"/>
                    </a:cubicBezTo>
                    <a:cubicBezTo>
                      <a:pt x="2405" y="3034"/>
                      <a:pt x="2417" y="3036"/>
                      <a:pt x="2428" y="3039"/>
                    </a:cubicBezTo>
                    <a:cubicBezTo>
                      <a:pt x="2729" y="3139"/>
                      <a:pt x="12002" y="5374"/>
                      <a:pt x="12002" y="5374"/>
                    </a:cubicBezTo>
                    <a:lnTo>
                      <a:pt x="12435" y="2072"/>
                    </a:lnTo>
                    <a:cubicBezTo>
                      <a:pt x="12435" y="2072"/>
                      <a:pt x="2795" y="1438"/>
                      <a:pt x="2362" y="1338"/>
                    </a:cubicBezTo>
                    <a:cubicBezTo>
                      <a:pt x="2128" y="1271"/>
                      <a:pt x="1561" y="70"/>
                      <a:pt x="1027" y="4"/>
                    </a:cubicBezTo>
                    <a:cubicBezTo>
                      <a:pt x="1014" y="2"/>
                      <a:pt x="1001" y="1"/>
                      <a:pt x="9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695;p52"/>
              <p:cNvSpPr/>
              <p:nvPr/>
            </p:nvSpPr>
            <p:spPr>
              <a:xfrm>
                <a:off x="2130850" y="2481375"/>
                <a:ext cx="1837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3537" extrusionOk="0">
                    <a:moveTo>
                      <a:pt x="401" y="1"/>
                    </a:moveTo>
                    <a:lnTo>
                      <a:pt x="1" y="3537"/>
                    </a:lnTo>
                    <a:cubicBezTo>
                      <a:pt x="1" y="3537"/>
                      <a:pt x="735" y="1402"/>
                      <a:pt x="4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696;p52"/>
              <p:cNvSpPr/>
              <p:nvPr/>
            </p:nvSpPr>
            <p:spPr>
              <a:xfrm>
                <a:off x="2214775" y="2773250"/>
                <a:ext cx="304725" cy="251275"/>
              </a:xfrm>
              <a:custGeom>
                <a:avLst/>
                <a:gdLst/>
                <a:ahLst/>
                <a:cxnLst/>
                <a:rect l="l" t="t" r="r" b="b"/>
                <a:pathLst>
                  <a:path w="12189" h="10051" extrusionOk="0">
                    <a:moveTo>
                      <a:pt x="10187" y="1"/>
                    </a:moveTo>
                    <a:cubicBezTo>
                      <a:pt x="10187" y="1"/>
                      <a:pt x="2915" y="6406"/>
                      <a:pt x="2548" y="6606"/>
                    </a:cubicBezTo>
                    <a:cubicBezTo>
                      <a:pt x="2515" y="6624"/>
                      <a:pt x="2463" y="6632"/>
                      <a:pt x="2396" y="6632"/>
                    </a:cubicBezTo>
                    <a:cubicBezTo>
                      <a:pt x="2113" y="6632"/>
                      <a:pt x="1568" y="6497"/>
                      <a:pt x="1134" y="6497"/>
                    </a:cubicBezTo>
                    <a:cubicBezTo>
                      <a:pt x="937" y="6497"/>
                      <a:pt x="763" y="6525"/>
                      <a:pt x="647" y="6606"/>
                    </a:cubicBezTo>
                    <a:cubicBezTo>
                      <a:pt x="0" y="7123"/>
                      <a:pt x="2673" y="10051"/>
                      <a:pt x="3204" y="10051"/>
                    </a:cubicBezTo>
                    <a:cubicBezTo>
                      <a:pt x="3221" y="10051"/>
                      <a:pt x="3236" y="10048"/>
                      <a:pt x="3249" y="10041"/>
                    </a:cubicBezTo>
                    <a:cubicBezTo>
                      <a:pt x="3682" y="9841"/>
                      <a:pt x="3515" y="7940"/>
                      <a:pt x="3782" y="7807"/>
                    </a:cubicBezTo>
                    <a:cubicBezTo>
                      <a:pt x="4083" y="7640"/>
                      <a:pt x="12188" y="2670"/>
                      <a:pt x="12188" y="2670"/>
                    </a:cubicBezTo>
                    <a:lnTo>
                      <a:pt x="1018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697;p52"/>
              <p:cNvSpPr/>
              <p:nvPr/>
            </p:nvSpPr>
            <p:spPr>
              <a:xfrm>
                <a:off x="2233425" y="2948375"/>
                <a:ext cx="559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770" extrusionOk="0">
                    <a:moveTo>
                      <a:pt x="1" y="1"/>
                    </a:moveTo>
                    <a:lnTo>
                      <a:pt x="2236" y="2770"/>
                    </a:lnTo>
                    <a:cubicBezTo>
                      <a:pt x="2236" y="2770"/>
                      <a:pt x="1202" y="735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698;p52"/>
              <p:cNvSpPr/>
              <p:nvPr/>
            </p:nvSpPr>
            <p:spPr>
              <a:xfrm>
                <a:off x="2618775" y="2922525"/>
                <a:ext cx="135900" cy="305425"/>
              </a:xfrm>
              <a:custGeom>
                <a:avLst/>
                <a:gdLst/>
                <a:ahLst/>
                <a:cxnLst/>
                <a:rect l="l" t="t" r="r" b="b"/>
                <a:pathLst>
                  <a:path w="5436" h="12217" extrusionOk="0">
                    <a:moveTo>
                      <a:pt x="2133" y="1"/>
                    </a:moveTo>
                    <a:cubicBezTo>
                      <a:pt x="2133" y="1"/>
                      <a:pt x="1499" y="9641"/>
                      <a:pt x="1399" y="10075"/>
                    </a:cubicBezTo>
                    <a:cubicBezTo>
                      <a:pt x="1332" y="10308"/>
                      <a:pt x="131" y="10875"/>
                      <a:pt x="65" y="11409"/>
                    </a:cubicBezTo>
                    <a:cubicBezTo>
                      <a:pt x="1" y="11962"/>
                      <a:pt x="1683" y="12216"/>
                      <a:pt x="2956" y="12216"/>
                    </a:cubicBezTo>
                    <a:cubicBezTo>
                      <a:pt x="3681" y="12216"/>
                      <a:pt x="4274" y="12134"/>
                      <a:pt x="4334" y="11976"/>
                    </a:cubicBezTo>
                    <a:cubicBezTo>
                      <a:pt x="4468" y="11542"/>
                      <a:pt x="3033" y="10342"/>
                      <a:pt x="3100" y="10008"/>
                    </a:cubicBezTo>
                    <a:cubicBezTo>
                      <a:pt x="3200" y="9708"/>
                      <a:pt x="5435" y="435"/>
                      <a:pt x="5435" y="435"/>
                    </a:cubicBezTo>
                    <a:lnTo>
                      <a:pt x="213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699;p52"/>
              <p:cNvSpPr/>
              <p:nvPr/>
            </p:nvSpPr>
            <p:spPr>
              <a:xfrm>
                <a:off x="2627875" y="3210500"/>
                <a:ext cx="892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58" extrusionOk="0">
                    <a:moveTo>
                      <a:pt x="873" y="0"/>
                    </a:moveTo>
                    <a:cubicBezTo>
                      <a:pt x="568" y="0"/>
                      <a:pt x="270" y="26"/>
                      <a:pt x="1" y="90"/>
                    </a:cubicBezTo>
                    <a:lnTo>
                      <a:pt x="3570" y="457"/>
                    </a:lnTo>
                    <a:cubicBezTo>
                      <a:pt x="3570" y="457"/>
                      <a:pt x="2155" y="0"/>
                      <a:pt x="87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700;p52"/>
              <p:cNvSpPr/>
              <p:nvPr/>
            </p:nvSpPr>
            <p:spPr>
              <a:xfrm>
                <a:off x="2919750" y="2834150"/>
                <a:ext cx="255500" cy="290450"/>
              </a:xfrm>
              <a:custGeom>
                <a:avLst/>
                <a:gdLst/>
                <a:ahLst/>
                <a:cxnLst/>
                <a:rect l="l" t="t" r="r" b="b"/>
                <a:pathLst>
                  <a:path w="10220" h="11618" extrusionOk="0">
                    <a:moveTo>
                      <a:pt x="2669" y="0"/>
                    </a:moveTo>
                    <a:lnTo>
                      <a:pt x="1" y="2001"/>
                    </a:lnTo>
                    <a:cubicBezTo>
                      <a:pt x="1" y="2001"/>
                      <a:pt x="6405" y="9273"/>
                      <a:pt x="6639" y="9640"/>
                    </a:cubicBezTo>
                    <a:cubicBezTo>
                      <a:pt x="6739" y="9840"/>
                      <a:pt x="6305" y="11108"/>
                      <a:pt x="6639" y="11508"/>
                    </a:cubicBezTo>
                    <a:cubicBezTo>
                      <a:pt x="6693" y="11584"/>
                      <a:pt x="6777" y="11618"/>
                      <a:pt x="6885" y="11618"/>
                    </a:cubicBezTo>
                    <a:cubicBezTo>
                      <a:pt x="7771" y="11618"/>
                      <a:pt x="10220" y="9297"/>
                      <a:pt x="10041" y="8940"/>
                    </a:cubicBezTo>
                    <a:cubicBezTo>
                      <a:pt x="9841" y="8506"/>
                      <a:pt x="7973" y="8673"/>
                      <a:pt x="7806" y="8406"/>
                    </a:cubicBezTo>
                    <a:cubicBezTo>
                      <a:pt x="7640" y="8106"/>
                      <a:pt x="2669" y="0"/>
                      <a:pt x="26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701;p52"/>
              <p:cNvSpPr/>
              <p:nvPr/>
            </p:nvSpPr>
            <p:spPr>
              <a:xfrm>
                <a:off x="3094875" y="3064300"/>
                <a:ext cx="69250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236" extrusionOk="0">
                    <a:moveTo>
                      <a:pt x="2769" y="1"/>
                    </a:moveTo>
                    <a:cubicBezTo>
                      <a:pt x="2769" y="1"/>
                      <a:pt x="735" y="1035"/>
                      <a:pt x="1" y="2236"/>
                    </a:cubicBezTo>
                    <a:lnTo>
                      <a:pt x="2769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702;p52"/>
              <p:cNvSpPr/>
              <p:nvPr/>
            </p:nvSpPr>
            <p:spPr>
              <a:xfrm>
                <a:off x="3069025" y="2598975"/>
                <a:ext cx="31012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2405" h="5373" extrusionOk="0">
                    <a:moveTo>
                      <a:pt x="434" y="0"/>
                    </a:moveTo>
                    <a:lnTo>
                      <a:pt x="1" y="3303"/>
                    </a:lnTo>
                    <a:cubicBezTo>
                      <a:pt x="1" y="3303"/>
                      <a:pt x="9641" y="3936"/>
                      <a:pt x="10075" y="4003"/>
                    </a:cubicBezTo>
                    <a:cubicBezTo>
                      <a:pt x="10308" y="4070"/>
                      <a:pt x="10875" y="5304"/>
                      <a:pt x="11409" y="5371"/>
                    </a:cubicBezTo>
                    <a:cubicBezTo>
                      <a:pt x="11419" y="5372"/>
                      <a:pt x="11429" y="5373"/>
                      <a:pt x="11439" y="5373"/>
                    </a:cubicBezTo>
                    <a:cubicBezTo>
                      <a:pt x="12279" y="5373"/>
                      <a:pt x="12404" y="1266"/>
                      <a:pt x="11976" y="1101"/>
                    </a:cubicBezTo>
                    <a:cubicBezTo>
                      <a:pt x="11957" y="1095"/>
                      <a:pt x="11936" y="1092"/>
                      <a:pt x="11914" y="1092"/>
                    </a:cubicBezTo>
                    <a:cubicBezTo>
                      <a:pt x="11454" y="1092"/>
                      <a:pt x="10406" y="2307"/>
                      <a:pt x="10075" y="2307"/>
                    </a:cubicBezTo>
                    <a:cubicBezTo>
                      <a:pt x="10062" y="2307"/>
                      <a:pt x="10051" y="2305"/>
                      <a:pt x="10041" y="2302"/>
                    </a:cubicBezTo>
                    <a:cubicBezTo>
                      <a:pt x="9708" y="2235"/>
                      <a:pt x="434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703;p52"/>
              <p:cNvSpPr/>
              <p:nvPr/>
            </p:nvSpPr>
            <p:spPr>
              <a:xfrm>
                <a:off x="3350900" y="2636500"/>
                <a:ext cx="1837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3537" extrusionOk="0">
                    <a:moveTo>
                      <a:pt x="734" y="0"/>
                    </a:moveTo>
                    <a:lnTo>
                      <a:pt x="734" y="0"/>
                    </a:lnTo>
                    <a:cubicBezTo>
                      <a:pt x="734" y="1"/>
                      <a:pt x="0" y="2169"/>
                      <a:pt x="334" y="3536"/>
                    </a:cubicBez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704;p52"/>
              <p:cNvSpPr/>
              <p:nvPr/>
            </p:nvSpPr>
            <p:spPr>
              <a:xfrm>
                <a:off x="2980625" y="2182525"/>
                <a:ext cx="304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2185" h="10021" extrusionOk="0">
                    <a:moveTo>
                      <a:pt x="8993" y="0"/>
                    </a:moveTo>
                    <a:cubicBezTo>
                      <a:pt x="8973" y="0"/>
                      <a:pt x="8955" y="5"/>
                      <a:pt x="8941" y="13"/>
                    </a:cubicBezTo>
                    <a:cubicBezTo>
                      <a:pt x="8507" y="213"/>
                      <a:pt x="8674" y="2081"/>
                      <a:pt x="8407" y="2248"/>
                    </a:cubicBezTo>
                    <a:cubicBezTo>
                      <a:pt x="8107" y="2381"/>
                      <a:pt x="1" y="7385"/>
                      <a:pt x="1" y="7385"/>
                    </a:cubicBezTo>
                    <a:lnTo>
                      <a:pt x="2002" y="10020"/>
                    </a:lnTo>
                    <a:cubicBezTo>
                      <a:pt x="2002" y="10020"/>
                      <a:pt x="9274" y="3649"/>
                      <a:pt x="9641" y="3415"/>
                    </a:cubicBezTo>
                    <a:cubicBezTo>
                      <a:pt x="9667" y="3398"/>
                      <a:pt x="9712" y="3391"/>
                      <a:pt x="9771" y="3391"/>
                    </a:cubicBezTo>
                    <a:cubicBezTo>
                      <a:pt x="10036" y="3391"/>
                      <a:pt x="10590" y="3538"/>
                      <a:pt x="11024" y="3538"/>
                    </a:cubicBezTo>
                    <a:cubicBezTo>
                      <a:pt x="11225" y="3538"/>
                      <a:pt x="11399" y="3507"/>
                      <a:pt x="11509" y="3415"/>
                    </a:cubicBezTo>
                    <a:cubicBezTo>
                      <a:pt x="12184" y="2901"/>
                      <a:pt x="9544" y="0"/>
                      <a:pt x="89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705;p52"/>
              <p:cNvSpPr/>
              <p:nvPr/>
            </p:nvSpPr>
            <p:spPr>
              <a:xfrm>
                <a:off x="3210800" y="2189500"/>
                <a:ext cx="559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77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1035" y="2002"/>
                      <a:pt x="2235" y="277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706;p52"/>
              <p:cNvSpPr/>
              <p:nvPr/>
            </p:nvSpPr>
            <p:spPr>
              <a:xfrm>
                <a:off x="2326000" y="2186600"/>
                <a:ext cx="845625" cy="832175"/>
              </a:xfrm>
              <a:custGeom>
                <a:avLst/>
                <a:gdLst/>
                <a:ahLst/>
                <a:cxnLst/>
                <a:rect l="l" t="t" r="r" b="b"/>
                <a:pathLst>
                  <a:path w="33825" h="33287" extrusionOk="0">
                    <a:moveTo>
                      <a:pt x="17028" y="0"/>
                    </a:moveTo>
                    <a:cubicBezTo>
                      <a:pt x="9786" y="0"/>
                      <a:pt x="3016" y="4515"/>
                      <a:pt x="968" y="13326"/>
                    </a:cubicBezTo>
                    <a:cubicBezTo>
                      <a:pt x="0" y="17496"/>
                      <a:pt x="401" y="21132"/>
                      <a:pt x="1802" y="24101"/>
                    </a:cubicBezTo>
                    <a:cubicBezTo>
                      <a:pt x="3903" y="28604"/>
                      <a:pt x="8273" y="31606"/>
                      <a:pt x="13577" y="32874"/>
                    </a:cubicBezTo>
                    <a:cubicBezTo>
                      <a:pt x="14776" y="33153"/>
                      <a:pt x="15964" y="33286"/>
                      <a:pt x="17127" y="33286"/>
                    </a:cubicBezTo>
                    <a:cubicBezTo>
                      <a:pt x="24572" y="33286"/>
                      <a:pt x="30997" y="27828"/>
                      <a:pt x="32757" y="20298"/>
                    </a:cubicBezTo>
                    <a:cubicBezTo>
                      <a:pt x="33825" y="15728"/>
                      <a:pt x="33024" y="10257"/>
                      <a:pt x="29955" y="6121"/>
                    </a:cubicBezTo>
                    <a:cubicBezTo>
                      <a:pt x="27787" y="3219"/>
                      <a:pt x="24685" y="1218"/>
                      <a:pt x="21149" y="484"/>
                    </a:cubicBezTo>
                    <a:cubicBezTo>
                      <a:pt x="19777" y="161"/>
                      <a:pt x="18394" y="0"/>
                      <a:pt x="170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707;p52"/>
              <p:cNvSpPr/>
              <p:nvPr/>
            </p:nvSpPr>
            <p:spPr>
              <a:xfrm>
                <a:off x="2371025" y="2339625"/>
                <a:ext cx="800600" cy="679150"/>
              </a:xfrm>
              <a:custGeom>
                <a:avLst/>
                <a:gdLst/>
                <a:ahLst/>
                <a:cxnLst/>
                <a:rect l="l" t="t" r="r" b="b"/>
                <a:pathLst>
                  <a:path w="32024" h="27166" extrusionOk="0">
                    <a:moveTo>
                      <a:pt x="28154" y="0"/>
                    </a:moveTo>
                    <a:lnTo>
                      <a:pt x="28154" y="0"/>
                    </a:lnTo>
                    <a:cubicBezTo>
                      <a:pt x="30889" y="7239"/>
                      <a:pt x="29755" y="17112"/>
                      <a:pt x="20082" y="21716"/>
                    </a:cubicBezTo>
                    <a:cubicBezTo>
                      <a:pt x="17898" y="22743"/>
                      <a:pt x="15715" y="23161"/>
                      <a:pt x="13607" y="23161"/>
                    </a:cubicBezTo>
                    <a:cubicBezTo>
                      <a:pt x="8115" y="23161"/>
                      <a:pt x="3134" y="20318"/>
                      <a:pt x="1" y="17980"/>
                    </a:cubicBezTo>
                    <a:lnTo>
                      <a:pt x="1" y="17980"/>
                    </a:lnTo>
                    <a:cubicBezTo>
                      <a:pt x="2102" y="22483"/>
                      <a:pt x="6472" y="25485"/>
                      <a:pt x="11776" y="26753"/>
                    </a:cubicBezTo>
                    <a:cubicBezTo>
                      <a:pt x="12975" y="27032"/>
                      <a:pt x="14163" y="27165"/>
                      <a:pt x="15326" y="27165"/>
                    </a:cubicBezTo>
                    <a:cubicBezTo>
                      <a:pt x="22771" y="27165"/>
                      <a:pt x="29196" y="21707"/>
                      <a:pt x="30956" y="14177"/>
                    </a:cubicBezTo>
                    <a:cubicBezTo>
                      <a:pt x="32024" y="9607"/>
                      <a:pt x="31223" y="4136"/>
                      <a:pt x="281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708;p52"/>
              <p:cNvSpPr/>
              <p:nvPr/>
            </p:nvSpPr>
            <p:spPr>
              <a:xfrm>
                <a:off x="2552000" y="2063325"/>
                <a:ext cx="159300" cy="262975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10519" extrusionOk="0">
                    <a:moveTo>
                      <a:pt x="4015" y="0"/>
                    </a:moveTo>
                    <a:cubicBezTo>
                      <a:pt x="3463" y="0"/>
                      <a:pt x="2676" y="177"/>
                      <a:pt x="1935" y="411"/>
                    </a:cubicBezTo>
                    <a:cubicBezTo>
                      <a:pt x="901" y="745"/>
                      <a:pt x="0" y="1212"/>
                      <a:pt x="0" y="1445"/>
                    </a:cubicBezTo>
                    <a:cubicBezTo>
                      <a:pt x="34" y="1979"/>
                      <a:pt x="2035" y="2713"/>
                      <a:pt x="2068" y="3013"/>
                    </a:cubicBezTo>
                    <a:cubicBezTo>
                      <a:pt x="2102" y="3347"/>
                      <a:pt x="2535" y="8584"/>
                      <a:pt x="2635" y="10118"/>
                    </a:cubicBezTo>
                    <a:cubicBezTo>
                      <a:pt x="2669" y="10385"/>
                      <a:pt x="2669" y="10518"/>
                      <a:pt x="2669" y="10518"/>
                    </a:cubicBezTo>
                    <a:lnTo>
                      <a:pt x="6371" y="9651"/>
                    </a:lnTo>
                    <a:cubicBezTo>
                      <a:pt x="6371" y="9651"/>
                      <a:pt x="3936" y="2746"/>
                      <a:pt x="3870" y="2279"/>
                    </a:cubicBezTo>
                    <a:cubicBezTo>
                      <a:pt x="3803" y="1979"/>
                      <a:pt x="4837" y="845"/>
                      <a:pt x="4737" y="311"/>
                    </a:cubicBezTo>
                    <a:cubicBezTo>
                      <a:pt x="4682" y="89"/>
                      <a:pt x="4407" y="0"/>
                      <a:pt x="401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709;p52"/>
              <p:cNvSpPr/>
              <p:nvPr/>
            </p:nvSpPr>
            <p:spPr>
              <a:xfrm>
                <a:off x="2562825" y="2068600"/>
                <a:ext cx="97600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35" extrusionOk="0">
                    <a:moveTo>
                      <a:pt x="3904" y="0"/>
                    </a:moveTo>
                    <a:lnTo>
                      <a:pt x="1" y="1034"/>
                    </a:lnTo>
                    <a:cubicBezTo>
                      <a:pt x="1" y="1034"/>
                      <a:pt x="2569" y="901"/>
                      <a:pt x="390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710;p52"/>
              <p:cNvSpPr/>
              <p:nvPr/>
            </p:nvSpPr>
            <p:spPr>
              <a:xfrm>
                <a:off x="2552000" y="2073600"/>
                <a:ext cx="69225" cy="241850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9674" extrusionOk="0">
                    <a:moveTo>
                      <a:pt x="1935" y="0"/>
                    </a:moveTo>
                    <a:lnTo>
                      <a:pt x="1935" y="0"/>
                    </a:lnTo>
                    <a:cubicBezTo>
                      <a:pt x="934" y="334"/>
                      <a:pt x="0" y="767"/>
                      <a:pt x="0" y="1001"/>
                    </a:cubicBezTo>
                    <a:cubicBezTo>
                      <a:pt x="34" y="1535"/>
                      <a:pt x="2068" y="2302"/>
                      <a:pt x="2068" y="2602"/>
                    </a:cubicBezTo>
                    <a:cubicBezTo>
                      <a:pt x="2102" y="2902"/>
                      <a:pt x="2535" y="8139"/>
                      <a:pt x="2669" y="9674"/>
                    </a:cubicBezTo>
                    <a:cubicBezTo>
                      <a:pt x="2669" y="9474"/>
                      <a:pt x="2769" y="2535"/>
                      <a:pt x="2669" y="2135"/>
                    </a:cubicBezTo>
                    <a:cubicBezTo>
                      <a:pt x="2535" y="1735"/>
                      <a:pt x="1601" y="1468"/>
                      <a:pt x="1201" y="1168"/>
                    </a:cubicBezTo>
                    <a:cubicBezTo>
                      <a:pt x="1001" y="1068"/>
                      <a:pt x="968" y="934"/>
                      <a:pt x="1001" y="801"/>
                    </a:cubicBezTo>
                    <a:cubicBezTo>
                      <a:pt x="1034" y="734"/>
                      <a:pt x="1034" y="701"/>
                      <a:pt x="1068" y="667"/>
                    </a:cubicBezTo>
                    <a:cubicBezTo>
                      <a:pt x="1301" y="401"/>
                      <a:pt x="1601" y="167"/>
                      <a:pt x="19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711;p52"/>
              <p:cNvSpPr/>
              <p:nvPr/>
            </p:nvSpPr>
            <p:spPr>
              <a:xfrm>
                <a:off x="2238425" y="2268475"/>
                <a:ext cx="264400" cy="217950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8718" extrusionOk="0">
                    <a:moveTo>
                      <a:pt x="2685" y="1"/>
                    </a:moveTo>
                    <a:cubicBezTo>
                      <a:pt x="2437" y="1"/>
                      <a:pt x="2126" y="300"/>
                      <a:pt x="1769" y="711"/>
                    </a:cubicBezTo>
                    <a:cubicBezTo>
                      <a:pt x="902" y="1845"/>
                      <a:pt x="1" y="3947"/>
                      <a:pt x="268" y="4180"/>
                    </a:cubicBezTo>
                    <a:cubicBezTo>
                      <a:pt x="329" y="4242"/>
                      <a:pt x="435" y="4267"/>
                      <a:pt x="569" y="4267"/>
                    </a:cubicBezTo>
                    <a:cubicBezTo>
                      <a:pt x="1146" y="4267"/>
                      <a:pt x="2251" y="3809"/>
                      <a:pt x="2685" y="3809"/>
                    </a:cubicBezTo>
                    <a:cubicBezTo>
                      <a:pt x="2754" y="3809"/>
                      <a:pt x="2806" y="3820"/>
                      <a:pt x="2836" y="3847"/>
                    </a:cubicBezTo>
                    <a:lnTo>
                      <a:pt x="8440" y="8584"/>
                    </a:lnTo>
                    <a:lnTo>
                      <a:pt x="8474" y="8617"/>
                    </a:lnTo>
                    <a:lnTo>
                      <a:pt x="8607" y="8717"/>
                    </a:lnTo>
                    <a:lnTo>
                      <a:pt x="10575" y="5515"/>
                    </a:lnTo>
                    <a:cubicBezTo>
                      <a:pt x="10575" y="5515"/>
                      <a:pt x="3970" y="2346"/>
                      <a:pt x="3604" y="2046"/>
                    </a:cubicBezTo>
                    <a:cubicBezTo>
                      <a:pt x="3370" y="1879"/>
                      <a:pt x="3337" y="378"/>
                      <a:pt x="2836" y="44"/>
                    </a:cubicBezTo>
                    <a:cubicBezTo>
                      <a:pt x="2789" y="15"/>
                      <a:pt x="2739" y="1"/>
                      <a:pt x="26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712;p52"/>
              <p:cNvSpPr/>
              <p:nvPr/>
            </p:nvSpPr>
            <p:spPr>
              <a:xfrm>
                <a:off x="2249275" y="2275400"/>
                <a:ext cx="50075" cy="8760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3504" extrusionOk="0">
                    <a:moveTo>
                      <a:pt x="2002" y="1"/>
                    </a:moveTo>
                    <a:lnTo>
                      <a:pt x="1" y="3503"/>
                    </a:lnTo>
                    <a:cubicBezTo>
                      <a:pt x="1" y="3503"/>
                      <a:pt x="1735" y="1568"/>
                      <a:pt x="20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713;p52"/>
              <p:cNvSpPr/>
              <p:nvPr/>
            </p:nvSpPr>
            <p:spPr>
              <a:xfrm>
                <a:off x="2238425" y="2286250"/>
                <a:ext cx="211025" cy="196825"/>
              </a:xfrm>
              <a:custGeom>
                <a:avLst/>
                <a:gdLst/>
                <a:ahLst/>
                <a:cxnLst/>
                <a:rect l="l" t="t" r="r" b="b"/>
                <a:pathLst>
                  <a:path w="8441" h="7873" extrusionOk="0">
                    <a:moveTo>
                      <a:pt x="1769" y="0"/>
                    </a:moveTo>
                    <a:lnTo>
                      <a:pt x="1769" y="0"/>
                    </a:lnTo>
                    <a:cubicBezTo>
                      <a:pt x="902" y="1134"/>
                      <a:pt x="1" y="3236"/>
                      <a:pt x="268" y="3469"/>
                    </a:cubicBezTo>
                    <a:cubicBezTo>
                      <a:pt x="329" y="3531"/>
                      <a:pt x="435" y="3556"/>
                      <a:pt x="569" y="3556"/>
                    </a:cubicBezTo>
                    <a:cubicBezTo>
                      <a:pt x="1146" y="3556"/>
                      <a:pt x="2251" y="3098"/>
                      <a:pt x="2685" y="3098"/>
                    </a:cubicBezTo>
                    <a:cubicBezTo>
                      <a:pt x="2754" y="3098"/>
                      <a:pt x="2806" y="3109"/>
                      <a:pt x="2836" y="3136"/>
                    </a:cubicBezTo>
                    <a:lnTo>
                      <a:pt x="8440" y="7873"/>
                    </a:lnTo>
                    <a:cubicBezTo>
                      <a:pt x="8107" y="7506"/>
                      <a:pt x="3570" y="2269"/>
                      <a:pt x="3070" y="2135"/>
                    </a:cubicBezTo>
                    <a:cubicBezTo>
                      <a:pt x="3002" y="2113"/>
                      <a:pt x="2928" y="2103"/>
                      <a:pt x="2851" y="2103"/>
                    </a:cubicBezTo>
                    <a:cubicBezTo>
                      <a:pt x="2376" y="2103"/>
                      <a:pt x="1756" y="2470"/>
                      <a:pt x="1376" y="2470"/>
                    </a:cubicBezTo>
                    <a:cubicBezTo>
                      <a:pt x="1362" y="2470"/>
                      <a:pt x="1348" y="2470"/>
                      <a:pt x="1335" y="2469"/>
                    </a:cubicBezTo>
                    <a:cubicBezTo>
                      <a:pt x="1235" y="2469"/>
                      <a:pt x="1168" y="2369"/>
                      <a:pt x="1168" y="2202"/>
                    </a:cubicBezTo>
                    <a:cubicBezTo>
                      <a:pt x="1135" y="2068"/>
                      <a:pt x="1135" y="1935"/>
                      <a:pt x="1168" y="1802"/>
                    </a:cubicBezTo>
                    <a:cubicBezTo>
                      <a:pt x="1269" y="1168"/>
                      <a:pt x="1469" y="567"/>
                      <a:pt x="17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714;p52"/>
              <p:cNvSpPr/>
              <p:nvPr/>
            </p:nvSpPr>
            <p:spPr>
              <a:xfrm>
                <a:off x="2175125" y="2625650"/>
                <a:ext cx="274325" cy="158475"/>
              </a:xfrm>
              <a:custGeom>
                <a:avLst/>
                <a:gdLst/>
                <a:ahLst/>
                <a:cxnLst/>
                <a:rect l="l" t="t" r="r" b="b"/>
                <a:pathLst>
                  <a:path w="10973" h="6339" extrusionOk="0">
                    <a:moveTo>
                      <a:pt x="10105" y="1"/>
                    </a:moveTo>
                    <a:cubicBezTo>
                      <a:pt x="10105" y="1"/>
                      <a:pt x="3200" y="2402"/>
                      <a:pt x="2700" y="2469"/>
                    </a:cubicBezTo>
                    <a:cubicBezTo>
                      <a:pt x="2691" y="2471"/>
                      <a:pt x="2681" y="2472"/>
                      <a:pt x="2670" y="2472"/>
                    </a:cubicBezTo>
                    <a:cubicBezTo>
                      <a:pt x="2356" y="2472"/>
                      <a:pt x="1435" y="1590"/>
                      <a:pt x="842" y="1590"/>
                    </a:cubicBezTo>
                    <a:cubicBezTo>
                      <a:pt x="804" y="1590"/>
                      <a:pt x="767" y="1594"/>
                      <a:pt x="732" y="1602"/>
                    </a:cubicBezTo>
                    <a:cubicBezTo>
                      <a:pt x="665" y="1635"/>
                      <a:pt x="598" y="1669"/>
                      <a:pt x="565" y="1735"/>
                    </a:cubicBezTo>
                    <a:cubicBezTo>
                      <a:pt x="0" y="2532"/>
                      <a:pt x="1321" y="6339"/>
                      <a:pt x="1859" y="6339"/>
                    </a:cubicBezTo>
                    <a:cubicBezTo>
                      <a:pt x="1861" y="6339"/>
                      <a:pt x="1863" y="6339"/>
                      <a:pt x="1866" y="6339"/>
                    </a:cubicBezTo>
                    <a:cubicBezTo>
                      <a:pt x="2366" y="6339"/>
                      <a:pt x="3067" y="4304"/>
                      <a:pt x="3434" y="4270"/>
                    </a:cubicBezTo>
                    <a:cubicBezTo>
                      <a:pt x="3801" y="4237"/>
                      <a:pt x="10539" y="3703"/>
                      <a:pt x="10939" y="3670"/>
                    </a:cubicBezTo>
                    <a:lnTo>
                      <a:pt x="10972" y="3670"/>
                    </a:lnTo>
                    <a:lnTo>
                      <a:pt x="101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715;p52"/>
              <p:cNvSpPr/>
              <p:nvPr/>
            </p:nvSpPr>
            <p:spPr>
              <a:xfrm>
                <a:off x="2190900" y="2676525"/>
                <a:ext cx="26725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904" extrusionOk="0">
                    <a:moveTo>
                      <a:pt x="1" y="0"/>
                    </a:moveTo>
                    <a:lnTo>
                      <a:pt x="1068" y="3903"/>
                    </a:lnTo>
                    <a:cubicBezTo>
                      <a:pt x="1068" y="3903"/>
                      <a:pt x="935" y="1335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716;p52"/>
              <p:cNvSpPr/>
              <p:nvPr/>
            </p:nvSpPr>
            <p:spPr>
              <a:xfrm>
                <a:off x="2175125" y="2669850"/>
                <a:ext cx="273475" cy="115125"/>
              </a:xfrm>
              <a:custGeom>
                <a:avLst/>
                <a:gdLst/>
                <a:ahLst/>
                <a:cxnLst/>
                <a:rect l="l" t="t" r="r" b="b"/>
                <a:pathLst>
                  <a:path w="10939" h="4605" extrusionOk="0">
                    <a:moveTo>
                      <a:pt x="565" y="1"/>
                    </a:moveTo>
                    <a:cubicBezTo>
                      <a:pt x="0" y="765"/>
                      <a:pt x="1321" y="4604"/>
                      <a:pt x="1859" y="4604"/>
                    </a:cubicBezTo>
                    <a:cubicBezTo>
                      <a:pt x="1861" y="4604"/>
                      <a:pt x="1864" y="4604"/>
                      <a:pt x="1866" y="4604"/>
                    </a:cubicBezTo>
                    <a:cubicBezTo>
                      <a:pt x="2366" y="4571"/>
                      <a:pt x="3067" y="2536"/>
                      <a:pt x="3434" y="2502"/>
                    </a:cubicBezTo>
                    <a:cubicBezTo>
                      <a:pt x="3801" y="2469"/>
                      <a:pt x="10539" y="1935"/>
                      <a:pt x="10939" y="1902"/>
                    </a:cubicBezTo>
                    <a:cubicBezTo>
                      <a:pt x="10710" y="1902"/>
                      <a:pt x="8456" y="1880"/>
                      <a:pt x="6453" y="1880"/>
                    </a:cubicBezTo>
                    <a:cubicBezTo>
                      <a:pt x="4951" y="1880"/>
                      <a:pt x="3591" y="1892"/>
                      <a:pt x="3334" y="1935"/>
                    </a:cubicBezTo>
                    <a:cubicBezTo>
                      <a:pt x="2766" y="2035"/>
                      <a:pt x="2299" y="3069"/>
                      <a:pt x="1933" y="3236"/>
                    </a:cubicBezTo>
                    <a:cubicBezTo>
                      <a:pt x="1909" y="3244"/>
                      <a:pt x="1883" y="3248"/>
                      <a:pt x="1857" y="3248"/>
                    </a:cubicBezTo>
                    <a:cubicBezTo>
                      <a:pt x="1769" y="3248"/>
                      <a:pt x="1668" y="3205"/>
                      <a:pt x="1566" y="3103"/>
                    </a:cubicBezTo>
                    <a:cubicBezTo>
                      <a:pt x="1466" y="3036"/>
                      <a:pt x="1399" y="2936"/>
                      <a:pt x="1332" y="2836"/>
                    </a:cubicBezTo>
                    <a:cubicBezTo>
                      <a:pt x="832" y="2202"/>
                      <a:pt x="298" y="1001"/>
                      <a:pt x="5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17;p52"/>
              <p:cNvSpPr/>
              <p:nvPr/>
            </p:nvSpPr>
            <p:spPr>
              <a:xfrm>
                <a:off x="2380425" y="2834150"/>
                <a:ext cx="229125" cy="258750"/>
              </a:xfrm>
              <a:custGeom>
                <a:avLst/>
                <a:gdLst/>
                <a:ahLst/>
                <a:cxnLst/>
                <a:rect l="l" t="t" r="r" b="b"/>
                <a:pathLst>
                  <a:path w="9165" h="10350" extrusionOk="0">
                    <a:moveTo>
                      <a:pt x="5929" y="0"/>
                    </a:moveTo>
                    <a:cubicBezTo>
                      <a:pt x="5929" y="0"/>
                      <a:pt x="5496" y="934"/>
                      <a:pt x="4929" y="2102"/>
                    </a:cubicBezTo>
                    <a:cubicBezTo>
                      <a:pt x="3961" y="4070"/>
                      <a:pt x="2660" y="6738"/>
                      <a:pt x="2493" y="6972"/>
                    </a:cubicBezTo>
                    <a:cubicBezTo>
                      <a:pt x="2327" y="7205"/>
                      <a:pt x="792" y="7239"/>
                      <a:pt x="492" y="7739"/>
                    </a:cubicBezTo>
                    <a:cubicBezTo>
                      <a:pt x="0" y="8507"/>
                      <a:pt x="3611" y="10350"/>
                      <a:pt x="4472" y="10350"/>
                    </a:cubicBezTo>
                    <a:cubicBezTo>
                      <a:pt x="4546" y="10350"/>
                      <a:pt x="4599" y="10336"/>
                      <a:pt x="4628" y="10307"/>
                    </a:cubicBezTo>
                    <a:cubicBezTo>
                      <a:pt x="4728" y="10107"/>
                      <a:pt x="4728" y="9907"/>
                      <a:pt x="4662" y="9707"/>
                    </a:cubicBezTo>
                    <a:cubicBezTo>
                      <a:pt x="4562" y="9006"/>
                      <a:pt x="4095" y="7906"/>
                      <a:pt x="4261" y="7706"/>
                    </a:cubicBezTo>
                    <a:cubicBezTo>
                      <a:pt x="4528" y="7439"/>
                      <a:pt x="9165" y="2001"/>
                      <a:pt x="9165" y="2001"/>
                    </a:cubicBezTo>
                    <a:lnTo>
                      <a:pt x="592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8;p52"/>
              <p:cNvSpPr/>
              <p:nvPr/>
            </p:nvSpPr>
            <p:spPr>
              <a:xfrm>
                <a:off x="2398550" y="3036775"/>
                <a:ext cx="8675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2036" extrusionOk="0">
                    <a:moveTo>
                      <a:pt x="1" y="1"/>
                    </a:moveTo>
                    <a:lnTo>
                      <a:pt x="3470" y="2036"/>
                    </a:lnTo>
                    <a:cubicBezTo>
                      <a:pt x="3470" y="2036"/>
                      <a:pt x="1568" y="3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19;p52"/>
              <p:cNvSpPr/>
              <p:nvPr/>
            </p:nvSpPr>
            <p:spPr>
              <a:xfrm>
                <a:off x="2380425" y="2886675"/>
                <a:ext cx="123225" cy="206225"/>
              </a:xfrm>
              <a:custGeom>
                <a:avLst/>
                <a:gdLst/>
                <a:ahLst/>
                <a:cxnLst/>
                <a:rect l="l" t="t" r="r" b="b"/>
                <a:pathLst>
                  <a:path w="4929" h="8249" extrusionOk="0">
                    <a:moveTo>
                      <a:pt x="4929" y="1"/>
                    </a:moveTo>
                    <a:lnTo>
                      <a:pt x="4929" y="1"/>
                    </a:lnTo>
                    <a:cubicBezTo>
                      <a:pt x="3961" y="1969"/>
                      <a:pt x="2660" y="4637"/>
                      <a:pt x="2493" y="4871"/>
                    </a:cubicBezTo>
                    <a:cubicBezTo>
                      <a:pt x="2327" y="5104"/>
                      <a:pt x="792" y="5138"/>
                      <a:pt x="492" y="5638"/>
                    </a:cubicBezTo>
                    <a:cubicBezTo>
                      <a:pt x="0" y="6406"/>
                      <a:pt x="3611" y="8249"/>
                      <a:pt x="4472" y="8249"/>
                    </a:cubicBezTo>
                    <a:cubicBezTo>
                      <a:pt x="4546" y="8249"/>
                      <a:pt x="4599" y="8235"/>
                      <a:pt x="4628" y="8206"/>
                    </a:cubicBezTo>
                    <a:cubicBezTo>
                      <a:pt x="4728" y="8006"/>
                      <a:pt x="4728" y="7806"/>
                      <a:pt x="4662" y="7606"/>
                    </a:cubicBezTo>
                    <a:lnTo>
                      <a:pt x="4662" y="7606"/>
                    </a:lnTo>
                    <a:cubicBezTo>
                      <a:pt x="4662" y="7739"/>
                      <a:pt x="4595" y="7839"/>
                      <a:pt x="4528" y="7940"/>
                    </a:cubicBezTo>
                    <a:cubicBezTo>
                      <a:pt x="4495" y="7973"/>
                      <a:pt x="4445" y="7990"/>
                      <a:pt x="4378" y="7990"/>
                    </a:cubicBezTo>
                    <a:cubicBezTo>
                      <a:pt x="4311" y="7990"/>
                      <a:pt x="4228" y="7973"/>
                      <a:pt x="4128" y="7940"/>
                    </a:cubicBezTo>
                    <a:cubicBezTo>
                      <a:pt x="4061" y="7940"/>
                      <a:pt x="3995" y="7906"/>
                      <a:pt x="3961" y="7873"/>
                    </a:cubicBezTo>
                    <a:cubicBezTo>
                      <a:pt x="3561" y="7706"/>
                      <a:pt x="3227" y="7506"/>
                      <a:pt x="2894" y="7272"/>
                    </a:cubicBezTo>
                    <a:cubicBezTo>
                      <a:pt x="2560" y="7039"/>
                      <a:pt x="2260" y="6772"/>
                      <a:pt x="1993" y="6472"/>
                    </a:cubicBezTo>
                    <a:cubicBezTo>
                      <a:pt x="1893" y="6405"/>
                      <a:pt x="1860" y="6305"/>
                      <a:pt x="1826" y="6205"/>
                    </a:cubicBezTo>
                    <a:cubicBezTo>
                      <a:pt x="1826" y="5738"/>
                      <a:pt x="2727" y="5538"/>
                      <a:pt x="3027" y="5304"/>
                    </a:cubicBezTo>
                    <a:cubicBezTo>
                      <a:pt x="3261" y="5104"/>
                      <a:pt x="4361" y="1935"/>
                      <a:pt x="49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20;p52"/>
              <p:cNvSpPr/>
              <p:nvPr/>
            </p:nvSpPr>
            <p:spPr>
              <a:xfrm>
                <a:off x="2747975" y="2888350"/>
                <a:ext cx="1593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10515" extrusionOk="0">
                    <a:moveTo>
                      <a:pt x="3703" y="0"/>
                    </a:moveTo>
                    <a:lnTo>
                      <a:pt x="0" y="868"/>
                    </a:lnTo>
                    <a:cubicBezTo>
                      <a:pt x="0" y="868"/>
                      <a:pt x="234" y="1501"/>
                      <a:pt x="534" y="2402"/>
                    </a:cubicBezTo>
                    <a:cubicBezTo>
                      <a:pt x="1234" y="4437"/>
                      <a:pt x="2469" y="7939"/>
                      <a:pt x="2502" y="8239"/>
                    </a:cubicBezTo>
                    <a:cubicBezTo>
                      <a:pt x="2535" y="8540"/>
                      <a:pt x="1501" y="9607"/>
                      <a:pt x="1635" y="10208"/>
                    </a:cubicBezTo>
                    <a:cubicBezTo>
                      <a:pt x="1684" y="10426"/>
                      <a:pt x="1955" y="10514"/>
                      <a:pt x="2343" y="10514"/>
                    </a:cubicBezTo>
                    <a:cubicBezTo>
                      <a:pt x="3261" y="10514"/>
                      <a:pt x="4837" y="10019"/>
                      <a:pt x="5704" y="9574"/>
                    </a:cubicBezTo>
                    <a:cubicBezTo>
                      <a:pt x="6105" y="9374"/>
                      <a:pt x="6371" y="9207"/>
                      <a:pt x="6371" y="9073"/>
                    </a:cubicBezTo>
                    <a:cubicBezTo>
                      <a:pt x="6371" y="8540"/>
                      <a:pt x="4337" y="7839"/>
                      <a:pt x="4303" y="7506"/>
                    </a:cubicBezTo>
                    <a:lnTo>
                      <a:pt x="370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21;p52"/>
              <p:cNvSpPr/>
              <p:nvPr/>
            </p:nvSpPr>
            <p:spPr>
              <a:xfrm>
                <a:off x="2799675" y="3119350"/>
                <a:ext cx="96750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1035" extrusionOk="0">
                    <a:moveTo>
                      <a:pt x="3870" y="0"/>
                    </a:moveTo>
                    <a:cubicBezTo>
                      <a:pt x="3870" y="0"/>
                      <a:pt x="1301" y="134"/>
                      <a:pt x="0" y="1034"/>
                    </a:cubicBezTo>
                    <a:lnTo>
                      <a:pt x="387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22;p52"/>
              <p:cNvSpPr/>
              <p:nvPr/>
            </p:nvSpPr>
            <p:spPr>
              <a:xfrm>
                <a:off x="2761300" y="2947550"/>
                <a:ext cx="129300" cy="203000"/>
              </a:xfrm>
              <a:custGeom>
                <a:avLst/>
                <a:gdLst/>
                <a:ahLst/>
                <a:cxnLst/>
                <a:rect l="l" t="t" r="r" b="b"/>
                <a:pathLst>
                  <a:path w="5172" h="812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01" y="2069"/>
                      <a:pt x="1936" y="5571"/>
                      <a:pt x="1969" y="5838"/>
                    </a:cubicBezTo>
                    <a:cubicBezTo>
                      <a:pt x="2002" y="6138"/>
                      <a:pt x="968" y="7239"/>
                      <a:pt x="1102" y="7806"/>
                    </a:cubicBezTo>
                    <a:cubicBezTo>
                      <a:pt x="1152" y="8029"/>
                      <a:pt x="1435" y="8120"/>
                      <a:pt x="1838" y="8120"/>
                    </a:cubicBezTo>
                    <a:cubicBezTo>
                      <a:pt x="2760" y="8120"/>
                      <a:pt x="4313" y="7647"/>
                      <a:pt x="5171" y="7206"/>
                    </a:cubicBezTo>
                    <a:lnTo>
                      <a:pt x="5171" y="7206"/>
                    </a:lnTo>
                    <a:cubicBezTo>
                      <a:pt x="4404" y="7406"/>
                      <a:pt x="3637" y="7506"/>
                      <a:pt x="2870" y="7573"/>
                    </a:cubicBezTo>
                    <a:cubicBezTo>
                      <a:pt x="2669" y="7573"/>
                      <a:pt x="2469" y="7573"/>
                      <a:pt x="2303" y="7506"/>
                    </a:cubicBezTo>
                    <a:cubicBezTo>
                      <a:pt x="2236" y="7506"/>
                      <a:pt x="2202" y="7506"/>
                      <a:pt x="2169" y="7473"/>
                    </a:cubicBezTo>
                    <a:cubicBezTo>
                      <a:pt x="1836" y="7206"/>
                      <a:pt x="2536" y="5938"/>
                      <a:pt x="2536" y="5738"/>
                    </a:cubicBezTo>
                    <a:cubicBezTo>
                      <a:pt x="2536" y="5571"/>
                      <a:pt x="868" y="1902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23;p52"/>
              <p:cNvSpPr/>
              <p:nvPr/>
            </p:nvSpPr>
            <p:spPr>
              <a:xfrm>
                <a:off x="2956450" y="2727400"/>
                <a:ext cx="262700" cy="217900"/>
              </a:xfrm>
              <a:custGeom>
                <a:avLst/>
                <a:gdLst/>
                <a:ahLst/>
                <a:cxnLst/>
                <a:rect l="l" t="t" r="r" b="b"/>
                <a:pathLst>
                  <a:path w="10508" h="8716" extrusionOk="0">
                    <a:moveTo>
                      <a:pt x="2002" y="0"/>
                    </a:moveTo>
                    <a:lnTo>
                      <a:pt x="0" y="3203"/>
                    </a:lnTo>
                    <a:lnTo>
                      <a:pt x="401" y="3403"/>
                    </a:lnTo>
                    <a:cubicBezTo>
                      <a:pt x="1802" y="4070"/>
                      <a:pt x="6639" y="6405"/>
                      <a:pt x="7005" y="6672"/>
                    </a:cubicBezTo>
                    <a:cubicBezTo>
                      <a:pt x="7206" y="6839"/>
                      <a:pt x="7239" y="8340"/>
                      <a:pt x="7773" y="8673"/>
                    </a:cubicBezTo>
                    <a:cubicBezTo>
                      <a:pt x="7819" y="8702"/>
                      <a:pt x="7870" y="8716"/>
                      <a:pt x="7924" y="8716"/>
                    </a:cubicBezTo>
                    <a:cubicBezTo>
                      <a:pt x="8370" y="8716"/>
                      <a:pt x="9038" y="7784"/>
                      <a:pt x="9574" y="6772"/>
                    </a:cubicBezTo>
                    <a:cubicBezTo>
                      <a:pt x="10141" y="5771"/>
                      <a:pt x="10508" y="4704"/>
                      <a:pt x="10341" y="4537"/>
                    </a:cubicBezTo>
                    <a:cubicBezTo>
                      <a:pt x="10274" y="4475"/>
                      <a:pt x="10165" y="4450"/>
                      <a:pt x="10028" y="4450"/>
                    </a:cubicBezTo>
                    <a:cubicBezTo>
                      <a:pt x="9441" y="4450"/>
                      <a:pt x="8348" y="4908"/>
                      <a:pt x="7899" y="4908"/>
                    </a:cubicBezTo>
                    <a:cubicBezTo>
                      <a:pt x="7828" y="4908"/>
                      <a:pt x="7773" y="4897"/>
                      <a:pt x="7739" y="4870"/>
                    </a:cubicBezTo>
                    <a:cubicBezTo>
                      <a:pt x="7439" y="4637"/>
                      <a:pt x="2002" y="0"/>
                      <a:pt x="200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24;p52"/>
              <p:cNvSpPr/>
              <p:nvPr/>
            </p:nvSpPr>
            <p:spPr>
              <a:xfrm>
                <a:off x="3159925" y="2850825"/>
                <a:ext cx="50075" cy="875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3503" extrusionOk="0">
                    <a:moveTo>
                      <a:pt x="2002" y="0"/>
                    </a:moveTo>
                    <a:cubicBezTo>
                      <a:pt x="2002" y="0"/>
                      <a:pt x="301" y="1935"/>
                      <a:pt x="1" y="3503"/>
                    </a:cubicBezTo>
                    <a:lnTo>
                      <a:pt x="2002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25;p52"/>
              <p:cNvSpPr/>
              <p:nvPr/>
            </p:nvSpPr>
            <p:spPr>
              <a:xfrm>
                <a:off x="2966450" y="2812450"/>
                <a:ext cx="229350" cy="132850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5314" extrusionOk="0">
                    <a:moveTo>
                      <a:pt x="1" y="1"/>
                    </a:moveTo>
                    <a:cubicBezTo>
                      <a:pt x="1402" y="668"/>
                      <a:pt x="6239" y="3003"/>
                      <a:pt x="6605" y="3270"/>
                    </a:cubicBezTo>
                    <a:cubicBezTo>
                      <a:pt x="6806" y="3437"/>
                      <a:pt x="6839" y="4938"/>
                      <a:pt x="7373" y="5271"/>
                    </a:cubicBezTo>
                    <a:cubicBezTo>
                      <a:pt x="7419" y="5300"/>
                      <a:pt x="7470" y="5314"/>
                      <a:pt x="7524" y="5314"/>
                    </a:cubicBezTo>
                    <a:cubicBezTo>
                      <a:pt x="7970" y="5314"/>
                      <a:pt x="8638" y="4382"/>
                      <a:pt x="9174" y="3370"/>
                    </a:cubicBezTo>
                    <a:lnTo>
                      <a:pt x="9174" y="3370"/>
                    </a:lnTo>
                    <a:cubicBezTo>
                      <a:pt x="8874" y="3703"/>
                      <a:pt x="8540" y="4004"/>
                      <a:pt x="8173" y="4270"/>
                    </a:cubicBezTo>
                    <a:cubicBezTo>
                      <a:pt x="8107" y="4337"/>
                      <a:pt x="8006" y="4371"/>
                      <a:pt x="7940" y="4371"/>
                    </a:cubicBezTo>
                    <a:cubicBezTo>
                      <a:pt x="7929" y="4372"/>
                      <a:pt x="7919" y="4373"/>
                      <a:pt x="7909" y="4373"/>
                    </a:cubicBezTo>
                    <a:cubicBezTo>
                      <a:pt x="7497" y="4373"/>
                      <a:pt x="7304" y="3062"/>
                      <a:pt x="7206" y="2769"/>
                    </a:cubicBezTo>
                    <a:cubicBezTo>
                      <a:pt x="7072" y="243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26;p52"/>
              <p:cNvSpPr/>
              <p:nvPr/>
            </p:nvSpPr>
            <p:spPr>
              <a:xfrm>
                <a:off x="3009825" y="2429675"/>
                <a:ext cx="280125" cy="159300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6372" extrusionOk="0">
                    <a:moveTo>
                      <a:pt x="9112" y="1"/>
                    </a:moveTo>
                    <a:cubicBezTo>
                      <a:pt x="9110" y="1"/>
                      <a:pt x="9109" y="1"/>
                      <a:pt x="9107" y="1"/>
                    </a:cubicBezTo>
                    <a:cubicBezTo>
                      <a:pt x="8573" y="34"/>
                      <a:pt x="7873" y="2036"/>
                      <a:pt x="7506" y="2069"/>
                    </a:cubicBezTo>
                    <a:cubicBezTo>
                      <a:pt x="7272" y="2102"/>
                      <a:pt x="3703" y="2402"/>
                      <a:pt x="1568" y="2569"/>
                    </a:cubicBezTo>
                    <a:cubicBezTo>
                      <a:pt x="667" y="2636"/>
                      <a:pt x="0" y="2669"/>
                      <a:pt x="0" y="2669"/>
                    </a:cubicBezTo>
                    <a:lnTo>
                      <a:pt x="868" y="6372"/>
                    </a:lnTo>
                    <a:cubicBezTo>
                      <a:pt x="868" y="6372"/>
                      <a:pt x="7773" y="3937"/>
                      <a:pt x="8273" y="3870"/>
                    </a:cubicBezTo>
                    <a:cubicBezTo>
                      <a:pt x="8283" y="3868"/>
                      <a:pt x="8293" y="3867"/>
                      <a:pt x="8305" y="3867"/>
                    </a:cubicBezTo>
                    <a:cubicBezTo>
                      <a:pt x="8446" y="3867"/>
                      <a:pt x="8703" y="4054"/>
                      <a:pt x="9073" y="4270"/>
                    </a:cubicBezTo>
                    <a:cubicBezTo>
                      <a:pt x="9431" y="4509"/>
                      <a:pt x="9843" y="4748"/>
                      <a:pt x="10141" y="4748"/>
                    </a:cubicBezTo>
                    <a:cubicBezTo>
                      <a:pt x="10176" y="4748"/>
                      <a:pt x="10209" y="4745"/>
                      <a:pt x="10241" y="4737"/>
                    </a:cubicBezTo>
                    <a:cubicBezTo>
                      <a:pt x="11205" y="4505"/>
                      <a:pt x="9619" y="1"/>
                      <a:pt x="91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727;p52"/>
              <p:cNvSpPr/>
              <p:nvPr/>
            </p:nvSpPr>
            <p:spPr>
              <a:xfrm>
                <a:off x="3241650" y="2439700"/>
                <a:ext cx="26725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903" extrusionOk="0">
                    <a:moveTo>
                      <a:pt x="1" y="0"/>
                    </a:moveTo>
                    <a:cubicBezTo>
                      <a:pt x="1" y="0"/>
                      <a:pt x="134" y="2569"/>
                      <a:pt x="1068" y="3903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728;p52"/>
              <p:cNvSpPr/>
              <p:nvPr/>
            </p:nvSpPr>
            <p:spPr>
              <a:xfrm>
                <a:off x="3049850" y="2429675"/>
                <a:ext cx="2401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9604" h="4748" extrusionOk="0">
                    <a:moveTo>
                      <a:pt x="7512" y="1"/>
                    </a:moveTo>
                    <a:cubicBezTo>
                      <a:pt x="7510" y="1"/>
                      <a:pt x="7508" y="1"/>
                      <a:pt x="7506" y="1"/>
                    </a:cubicBezTo>
                    <a:cubicBezTo>
                      <a:pt x="7005" y="34"/>
                      <a:pt x="6305" y="2036"/>
                      <a:pt x="5938" y="2069"/>
                    </a:cubicBezTo>
                    <a:cubicBezTo>
                      <a:pt x="5671" y="2102"/>
                      <a:pt x="2102" y="2402"/>
                      <a:pt x="0" y="2536"/>
                    </a:cubicBezTo>
                    <a:cubicBezTo>
                      <a:pt x="1699" y="2625"/>
                      <a:pt x="4594" y="2741"/>
                      <a:pt x="5550" y="2741"/>
                    </a:cubicBezTo>
                    <a:cubicBezTo>
                      <a:pt x="5665" y="2741"/>
                      <a:pt x="5751" y="2740"/>
                      <a:pt x="5805" y="2736"/>
                    </a:cubicBezTo>
                    <a:cubicBezTo>
                      <a:pt x="6505" y="2669"/>
                      <a:pt x="7072" y="1468"/>
                      <a:pt x="7539" y="1368"/>
                    </a:cubicBezTo>
                    <a:cubicBezTo>
                      <a:pt x="7557" y="1362"/>
                      <a:pt x="7574" y="1360"/>
                      <a:pt x="7590" y="1360"/>
                    </a:cubicBezTo>
                    <a:cubicBezTo>
                      <a:pt x="7664" y="1360"/>
                      <a:pt x="7724" y="1419"/>
                      <a:pt x="7806" y="1502"/>
                    </a:cubicBezTo>
                    <a:cubicBezTo>
                      <a:pt x="7939" y="1635"/>
                      <a:pt x="8040" y="1802"/>
                      <a:pt x="8106" y="1969"/>
                    </a:cubicBezTo>
                    <a:cubicBezTo>
                      <a:pt x="8373" y="2503"/>
                      <a:pt x="8540" y="3103"/>
                      <a:pt x="8573" y="3703"/>
                    </a:cubicBezTo>
                    <a:cubicBezTo>
                      <a:pt x="8573" y="3803"/>
                      <a:pt x="8540" y="3870"/>
                      <a:pt x="8540" y="3970"/>
                    </a:cubicBezTo>
                    <a:cubicBezTo>
                      <a:pt x="8507" y="4037"/>
                      <a:pt x="8440" y="4070"/>
                      <a:pt x="8373" y="4104"/>
                    </a:cubicBezTo>
                    <a:cubicBezTo>
                      <a:pt x="8073" y="4170"/>
                      <a:pt x="7773" y="4237"/>
                      <a:pt x="7472" y="4270"/>
                    </a:cubicBezTo>
                    <a:cubicBezTo>
                      <a:pt x="7830" y="4509"/>
                      <a:pt x="8242" y="4748"/>
                      <a:pt x="8540" y="4748"/>
                    </a:cubicBezTo>
                    <a:cubicBezTo>
                      <a:pt x="8575" y="4748"/>
                      <a:pt x="8608" y="4745"/>
                      <a:pt x="8640" y="4737"/>
                    </a:cubicBezTo>
                    <a:cubicBezTo>
                      <a:pt x="9604" y="4505"/>
                      <a:pt x="8051" y="1"/>
                      <a:pt x="75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729;p52"/>
              <p:cNvSpPr/>
              <p:nvPr/>
            </p:nvSpPr>
            <p:spPr>
              <a:xfrm>
                <a:off x="2849700" y="2121050"/>
                <a:ext cx="223525" cy="259450"/>
              </a:xfrm>
              <a:custGeom>
                <a:avLst/>
                <a:gdLst/>
                <a:ahLst/>
                <a:cxnLst/>
                <a:rect l="l" t="t" r="r" b="b"/>
                <a:pathLst>
                  <a:path w="8941" h="10378" extrusionOk="0">
                    <a:moveTo>
                      <a:pt x="4676" y="1"/>
                    </a:moveTo>
                    <a:cubicBezTo>
                      <a:pt x="4609" y="1"/>
                      <a:pt x="4562" y="12"/>
                      <a:pt x="4537" y="37"/>
                    </a:cubicBezTo>
                    <a:cubicBezTo>
                      <a:pt x="4170" y="437"/>
                      <a:pt x="5104" y="2372"/>
                      <a:pt x="4871" y="2639"/>
                    </a:cubicBezTo>
                    <a:lnTo>
                      <a:pt x="468" y="7843"/>
                    </a:lnTo>
                    <a:cubicBezTo>
                      <a:pt x="168" y="8176"/>
                      <a:pt x="1" y="8376"/>
                      <a:pt x="1" y="8376"/>
                    </a:cubicBezTo>
                    <a:lnTo>
                      <a:pt x="3203" y="10378"/>
                    </a:lnTo>
                    <a:cubicBezTo>
                      <a:pt x="3203" y="10378"/>
                      <a:pt x="6372" y="3773"/>
                      <a:pt x="6672" y="3373"/>
                    </a:cubicBezTo>
                    <a:cubicBezTo>
                      <a:pt x="6839" y="3139"/>
                      <a:pt x="8373" y="3106"/>
                      <a:pt x="8674" y="2605"/>
                    </a:cubicBezTo>
                    <a:cubicBezTo>
                      <a:pt x="8940" y="2205"/>
                      <a:pt x="8040" y="1471"/>
                      <a:pt x="7006" y="904"/>
                    </a:cubicBezTo>
                    <a:cubicBezTo>
                      <a:pt x="6095" y="392"/>
                      <a:pt x="5063" y="1"/>
                      <a:pt x="46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730;p52"/>
              <p:cNvSpPr/>
              <p:nvPr/>
            </p:nvSpPr>
            <p:spPr>
              <a:xfrm>
                <a:off x="2973950" y="2126975"/>
                <a:ext cx="87600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002" extrusionOk="0">
                    <a:moveTo>
                      <a:pt x="1" y="0"/>
                    </a:moveTo>
                    <a:cubicBezTo>
                      <a:pt x="1" y="0"/>
                      <a:pt x="1902" y="1701"/>
                      <a:pt x="3503" y="200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731;p52"/>
              <p:cNvSpPr/>
              <p:nvPr/>
            </p:nvSpPr>
            <p:spPr>
              <a:xfrm>
                <a:off x="2860550" y="2120775"/>
                <a:ext cx="164300" cy="195525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821" extrusionOk="0">
                    <a:moveTo>
                      <a:pt x="4252" y="1"/>
                    </a:moveTo>
                    <a:cubicBezTo>
                      <a:pt x="4170" y="1"/>
                      <a:pt x="4107" y="16"/>
                      <a:pt x="4070" y="48"/>
                    </a:cubicBezTo>
                    <a:cubicBezTo>
                      <a:pt x="3703" y="448"/>
                      <a:pt x="4670" y="2350"/>
                      <a:pt x="4437" y="2650"/>
                    </a:cubicBezTo>
                    <a:lnTo>
                      <a:pt x="0" y="7820"/>
                    </a:lnTo>
                    <a:cubicBezTo>
                      <a:pt x="201" y="7653"/>
                      <a:pt x="5104" y="3350"/>
                      <a:pt x="5271" y="2983"/>
                    </a:cubicBezTo>
                    <a:cubicBezTo>
                      <a:pt x="5471" y="2616"/>
                      <a:pt x="4904" y="1716"/>
                      <a:pt x="4871" y="1149"/>
                    </a:cubicBezTo>
                    <a:cubicBezTo>
                      <a:pt x="4871" y="949"/>
                      <a:pt x="4971" y="849"/>
                      <a:pt x="5204" y="782"/>
                    </a:cubicBezTo>
                    <a:cubicBezTo>
                      <a:pt x="5271" y="748"/>
                      <a:pt x="5338" y="748"/>
                      <a:pt x="5438" y="748"/>
                    </a:cubicBezTo>
                    <a:cubicBezTo>
                      <a:pt x="5805" y="748"/>
                      <a:pt x="6205" y="815"/>
                      <a:pt x="6572" y="915"/>
                    </a:cubicBezTo>
                    <a:cubicBezTo>
                      <a:pt x="5675" y="411"/>
                      <a:pt x="4685" y="1"/>
                      <a:pt x="42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732;p52"/>
              <p:cNvSpPr/>
              <p:nvPr/>
            </p:nvSpPr>
            <p:spPr>
              <a:xfrm>
                <a:off x="2557825" y="2822750"/>
                <a:ext cx="61750" cy="4050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1620" extrusionOk="0">
                    <a:moveTo>
                      <a:pt x="802" y="0"/>
                    </a:moveTo>
                    <a:cubicBezTo>
                      <a:pt x="502" y="0"/>
                      <a:pt x="263" y="112"/>
                      <a:pt x="168" y="323"/>
                    </a:cubicBezTo>
                    <a:cubicBezTo>
                      <a:pt x="1" y="690"/>
                      <a:pt x="368" y="1190"/>
                      <a:pt x="935" y="1457"/>
                    </a:cubicBezTo>
                    <a:cubicBezTo>
                      <a:pt x="1180" y="1566"/>
                      <a:pt x="1425" y="1619"/>
                      <a:pt x="1641" y="1619"/>
                    </a:cubicBezTo>
                    <a:cubicBezTo>
                      <a:pt x="1953" y="1619"/>
                      <a:pt x="2204" y="1507"/>
                      <a:pt x="2302" y="1290"/>
                    </a:cubicBezTo>
                    <a:cubicBezTo>
                      <a:pt x="2469" y="956"/>
                      <a:pt x="2102" y="456"/>
                      <a:pt x="1535" y="189"/>
                    </a:cubicBezTo>
                    <a:cubicBezTo>
                      <a:pt x="1280" y="61"/>
                      <a:pt x="1024" y="0"/>
                      <a:pt x="8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733;p52"/>
              <p:cNvSpPr/>
              <p:nvPr/>
            </p:nvSpPr>
            <p:spPr>
              <a:xfrm>
                <a:off x="2520050" y="2806875"/>
                <a:ext cx="88675" cy="85925"/>
              </a:xfrm>
              <a:custGeom>
                <a:avLst/>
                <a:gdLst/>
                <a:ahLst/>
                <a:cxnLst/>
                <a:rect l="l" t="t" r="r" b="b"/>
                <a:pathLst>
                  <a:path w="3547" h="3437" extrusionOk="0">
                    <a:moveTo>
                      <a:pt x="1794" y="0"/>
                    </a:moveTo>
                    <a:cubicBezTo>
                      <a:pt x="893" y="0"/>
                      <a:pt x="0" y="459"/>
                      <a:pt x="177" y="1491"/>
                    </a:cubicBezTo>
                    <a:cubicBezTo>
                      <a:pt x="363" y="2824"/>
                      <a:pt x="1903" y="3437"/>
                      <a:pt x="3110" y="3437"/>
                    </a:cubicBezTo>
                    <a:cubicBezTo>
                      <a:pt x="3202" y="3437"/>
                      <a:pt x="3292" y="3433"/>
                      <a:pt x="3380" y="3426"/>
                    </a:cubicBezTo>
                    <a:cubicBezTo>
                      <a:pt x="3513" y="3393"/>
                      <a:pt x="3547" y="3193"/>
                      <a:pt x="3413" y="3193"/>
                    </a:cubicBezTo>
                    <a:cubicBezTo>
                      <a:pt x="2546" y="3092"/>
                      <a:pt x="1712" y="2692"/>
                      <a:pt x="1111" y="2092"/>
                    </a:cubicBezTo>
                    <a:cubicBezTo>
                      <a:pt x="711" y="1758"/>
                      <a:pt x="544" y="1224"/>
                      <a:pt x="745" y="724"/>
                    </a:cubicBezTo>
                    <a:cubicBezTo>
                      <a:pt x="978" y="90"/>
                      <a:pt x="1578" y="124"/>
                      <a:pt x="2146" y="57"/>
                    </a:cubicBezTo>
                    <a:cubicBezTo>
                      <a:pt x="2179" y="57"/>
                      <a:pt x="2179" y="24"/>
                      <a:pt x="2146" y="24"/>
                    </a:cubicBezTo>
                    <a:cubicBezTo>
                      <a:pt x="2030" y="8"/>
                      <a:pt x="1912" y="0"/>
                      <a:pt x="17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734;p52"/>
              <p:cNvSpPr/>
              <p:nvPr/>
            </p:nvSpPr>
            <p:spPr>
              <a:xfrm>
                <a:off x="2592025" y="2339875"/>
                <a:ext cx="80075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63" extrusionOk="0">
                    <a:moveTo>
                      <a:pt x="1888" y="0"/>
                    </a:moveTo>
                    <a:cubicBezTo>
                      <a:pt x="1762" y="0"/>
                      <a:pt x="1633" y="8"/>
                      <a:pt x="1501" y="24"/>
                    </a:cubicBezTo>
                    <a:cubicBezTo>
                      <a:pt x="634" y="157"/>
                      <a:pt x="0" y="557"/>
                      <a:pt x="34" y="924"/>
                    </a:cubicBezTo>
                    <a:cubicBezTo>
                      <a:pt x="88" y="1248"/>
                      <a:pt x="577" y="1462"/>
                      <a:pt x="1203" y="1462"/>
                    </a:cubicBezTo>
                    <a:cubicBezTo>
                      <a:pt x="1352" y="1462"/>
                      <a:pt x="1508" y="1450"/>
                      <a:pt x="1668" y="1425"/>
                    </a:cubicBezTo>
                    <a:cubicBezTo>
                      <a:pt x="2536" y="1324"/>
                      <a:pt x="3203" y="891"/>
                      <a:pt x="3136" y="524"/>
                    </a:cubicBezTo>
                    <a:cubicBezTo>
                      <a:pt x="3108" y="215"/>
                      <a:pt x="2559" y="0"/>
                      <a:pt x="18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735;p52"/>
              <p:cNvSpPr/>
              <p:nvPr/>
            </p:nvSpPr>
            <p:spPr>
              <a:xfrm>
                <a:off x="2550050" y="2320425"/>
                <a:ext cx="8035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214" h="3173" extrusionOk="0">
                    <a:moveTo>
                      <a:pt x="3147" y="1"/>
                    </a:moveTo>
                    <a:cubicBezTo>
                      <a:pt x="2180" y="68"/>
                      <a:pt x="712" y="535"/>
                      <a:pt x="412" y="1569"/>
                    </a:cubicBezTo>
                    <a:cubicBezTo>
                      <a:pt x="1" y="2865"/>
                      <a:pt x="1478" y="3173"/>
                      <a:pt x="2457" y="3173"/>
                    </a:cubicBezTo>
                    <a:cubicBezTo>
                      <a:pt x="2511" y="3173"/>
                      <a:pt x="2563" y="3172"/>
                      <a:pt x="2613" y="3170"/>
                    </a:cubicBezTo>
                    <a:cubicBezTo>
                      <a:pt x="2713" y="3170"/>
                      <a:pt x="2680" y="3036"/>
                      <a:pt x="2613" y="3036"/>
                    </a:cubicBezTo>
                    <a:cubicBezTo>
                      <a:pt x="2146" y="2970"/>
                      <a:pt x="1713" y="2836"/>
                      <a:pt x="1312" y="2603"/>
                    </a:cubicBezTo>
                    <a:cubicBezTo>
                      <a:pt x="845" y="2303"/>
                      <a:pt x="745" y="1669"/>
                      <a:pt x="1079" y="1202"/>
                    </a:cubicBezTo>
                    <a:cubicBezTo>
                      <a:pt x="1479" y="501"/>
                      <a:pt x="2380" y="201"/>
                      <a:pt x="3147" y="68"/>
                    </a:cubicBezTo>
                    <a:cubicBezTo>
                      <a:pt x="3214" y="68"/>
                      <a:pt x="3214" y="1"/>
                      <a:pt x="31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736;p52"/>
              <p:cNvSpPr/>
              <p:nvPr/>
            </p:nvSpPr>
            <p:spPr>
              <a:xfrm>
                <a:off x="2913075" y="2456375"/>
                <a:ext cx="5925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1404" extrusionOk="0">
                    <a:moveTo>
                      <a:pt x="1202" y="0"/>
                    </a:moveTo>
                    <a:cubicBezTo>
                      <a:pt x="568" y="0"/>
                      <a:pt x="34" y="300"/>
                      <a:pt x="34" y="667"/>
                    </a:cubicBezTo>
                    <a:cubicBezTo>
                      <a:pt x="1" y="1068"/>
                      <a:pt x="535" y="1401"/>
                      <a:pt x="1168" y="1401"/>
                    </a:cubicBezTo>
                    <a:cubicBezTo>
                      <a:pt x="1201" y="1403"/>
                      <a:pt x="1233" y="1404"/>
                      <a:pt x="1265" y="1404"/>
                    </a:cubicBezTo>
                    <a:cubicBezTo>
                      <a:pt x="1858" y="1404"/>
                      <a:pt x="2369" y="1114"/>
                      <a:pt x="2369" y="734"/>
                    </a:cubicBezTo>
                    <a:cubicBezTo>
                      <a:pt x="2369" y="334"/>
                      <a:pt x="1836" y="34"/>
                      <a:pt x="12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737;p52"/>
              <p:cNvSpPr/>
              <p:nvPr/>
            </p:nvSpPr>
            <p:spPr>
              <a:xfrm>
                <a:off x="2871400" y="2443850"/>
                <a:ext cx="70900" cy="7567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3027" extrusionOk="0">
                    <a:moveTo>
                      <a:pt x="2202" y="1"/>
                    </a:moveTo>
                    <a:cubicBezTo>
                      <a:pt x="1368" y="101"/>
                      <a:pt x="67" y="601"/>
                      <a:pt x="267" y="1669"/>
                    </a:cubicBezTo>
                    <a:cubicBezTo>
                      <a:pt x="444" y="2582"/>
                      <a:pt x="1556" y="3026"/>
                      <a:pt x="2411" y="3026"/>
                    </a:cubicBezTo>
                    <a:cubicBezTo>
                      <a:pt x="2525" y="3026"/>
                      <a:pt x="2634" y="3019"/>
                      <a:pt x="2735" y="3003"/>
                    </a:cubicBezTo>
                    <a:cubicBezTo>
                      <a:pt x="2835" y="2970"/>
                      <a:pt x="2835" y="2836"/>
                      <a:pt x="2735" y="2803"/>
                    </a:cubicBezTo>
                    <a:cubicBezTo>
                      <a:pt x="2135" y="2536"/>
                      <a:pt x="1401" y="2369"/>
                      <a:pt x="934" y="1902"/>
                    </a:cubicBezTo>
                    <a:cubicBezTo>
                      <a:pt x="0" y="901"/>
                      <a:pt x="1434" y="301"/>
                      <a:pt x="2202" y="68"/>
                    </a:cubicBezTo>
                    <a:cubicBezTo>
                      <a:pt x="2206" y="72"/>
                      <a:pt x="2210" y="74"/>
                      <a:pt x="2214" y="74"/>
                    </a:cubicBezTo>
                    <a:cubicBezTo>
                      <a:pt x="2234" y="74"/>
                      <a:pt x="2230" y="1"/>
                      <a:pt x="2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738;p52"/>
              <p:cNvSpPr/>
              <p:nvPr/>
            </p:nvSpPr>
            <p:spPr>
              <a:xfrm>
                <a:off x="2460250" y="2732300"/>
                <a:ext cx="459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076" extrusionOk="0">
                    <a:moveTo>
                      <a:pt x="827" y="1"/>
                    </a:moveTo>
                    <a:cubicBezTo>
                      <a:pt x="378" y="1"/>
                      <a:pt x="32" y="193"/>
                      <a:pt x="1" y="471"/>
                    </a:cubicBezTo>
                    <a:cubicBezTo>
                      <a:pt x="1" y="772"/>
                      <a:pt x="368" y="1038"/>
                      <a:pt x="868" y="1072"/>
                    </a:cubicBezTo>
                    <a:cubicBezTo>
                      <a:pt x="902" y="1074"/>
                      <a:pt x="936" y="1075"/>
                      <a:pt x="969" y="1075"/>
                    </a:cubicBezTo>
                    <a:cubicBezTo>
                      <a:pt x="1452" y="1075"/>
                      <a:pt x="1802" y="852"/>
                      <a:pt x="1802" y="571"/>
                    </a:cubicBezTo>
                    <a:cubicBezTo>
                      <a:pt x="1836" y="271"/>
                      <a:pt x="1435" y="4"/>
                      <a:pt x="935" y="4"/>
                    </a:cubicBezTo>
                    <a:cubicBezTo>
                      <a:pt x="898" y="2"/>
                      <a:pt x="862" y="1"/>
                      <a:pt x="8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739;p52"/>
              <p:cNvSpPr/>
              <p:nvPr/>
            </p:nvSpPr>
            <p:spPr>
              <a:xfrm>
                <a:off x="2427750" y="2722400"/>
                <a:ext cx="55050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2202" h="2352" extrusionOk="0">
                    <a:moveTo>
                      <a:pt x="1735" y="0"/>
                    </a:moveTo>
                    <a:cubicBezTo>
                      <a:pt x="1067" y="33"/>
                      <a:pt x="67" y="400"/>
                      <a:pt x="200" y="1234"/>
                    </a:cubicBezTo>
                    <a:cubicBezTo>
                      <a:pt x="319" y="1979"/>
                      <a:pt x="1183" y="2351"/>
                      <a:pt x="1842" y="2351"/>
                    </a:cubicBezTo>
                    <a:cubicBezTo>
                      <a:pt x="1921" y="2351"/>
                      <a:pt x="1997" y="2346"/>
                      <a:pt x="2068" y="2335"/>
                    </a:cubicBezTo>
                    <a:cubicBezTo>
                      <a:pt x="2168" y="2335"/>
                      <a:pt x="2202" y="2168"/>
                      <a:pt x="2102" y="2168"/>
                    </a:cubicBezTo>
                    <a:cubicBezTo>
                      <a:pt x="1635" y="1935"/>
                      <a:pt x="1067" y="1801"/>
                      <a:pt x="701" y="1434"/>
                    </a:cubicBezTo>
                    <a:cubicBezTo>
                      <a:pt x="0" y="634"/>
                      <a:pt x="1134" y="200"/>
                      <a:pt x="1735" y="33"/>
                    </a:cubicBezTo>
                    <a:cubicBezTo>
                      <a:pt x="1768" y="33"/>
                      <a:pt x="1768" y="0"/>
                      <a:pt x="17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740;p52"/>
              <p:cNvSpPr/>
              <p:nvPr/>
            </p:nvSpPr>
            <p:spPr>
              <a:xfrm>
                <a:off x="2973125" y="2739875"/>
                <a:ext cx="7507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804" extrusionOk="0">
                    <a:moveTo>
                      <a:pt x="1757" y="1"/>
                    </a:moveTo>
                    <a:cubicBezTo>
                      <a:pt x="1632" y="1"/>
                      <a:pt x="1501" y="12"/>
                      <a:pt x="1368" y="35"/>
                    </a:cubicBezTo>
                    <a:cubicBezTo>
                      <a:pt x="568" y="168"/>
                      <a:pt x="1" y="669"/>
                      <a:pt x="67" y="1169"/>
                    </a:cubicBezTo>
                    <a:cubicBezTo>
                      <a:pt x="150" y="1555"/>
                      <a:pt x="642" y="1804"/>
                      <a:pt x="1262" y="1804"/>
                    </a:cubicBezTo>
                    <a:cubicBezTo>
                      <a:pt x="1392" y="1804"/>
                      <a:pt x="1529" y="1793"/>
                      <a:pt x="1668" y="1770"/>
                    </a:cubicBezTo>
                    <a:cubicBezTo>
                      <a:pt x="2436" y="1636"/>
                      <a:pt x="3003" y="1136"/>
                      <a:pt x="2936" y="669"/>
                    </a:cubicBezTo>
                    <a:cubicBezTo>
                      <a:pt x="2853" y="255"/>
                      <a:pt x="2360" y="1"/>
                      <a:pt x="17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741;p52"/>
              <p:cNvSpPr/>
              <p:nvPr/>
            </p:nvSpPr>
            <p:spPr>
              <a:xfrm>
                <a:off x="2930600" y="2735500"/>
                <a:ext cx="90000" cy="813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55" extrusionOk="0">
                    <a:moveTo>
                      <a:pt x="1785" y="1"/>
                    </a:moveTo>
                    <a:cubicBezTo>
                      <a:pt x="1780" y="1"/>
                      <a:pt x="1775" y="3"/>
                      <a:pt x="1768" y="10"/>
                    </a:cubicBezTo>
                    <a:cubicBezTo>
                      <a:pt x="1034" y="577"/>
                      <a:pt x="0" y="1478"/>
                      <a:pt x="734" y="2512"/>
                    </a:cubicBezTo>
                    <a:cubicBezTo>
                      <a:pt x="1163" y="3001"/>
                      <a:pt x="1779" y="3254"/>
                      <a:pt x="2406" y="3254"/>
                    </a:cubicBezTo>
                    <a:cubicBezTo>
                      <a:pt x="2804" y="3254"/>
                      <a:pt x="3207" y="3152"/>
                      <a:pt x="3570" y="2945"/>
                    </a:cubicBezTo>
                    <a:cubicBezTo>
                      <a:pt x="3599" y="2916"/>
                      <a:pt x="3576" y="2807"/>
                      <a:pt x="3524" y="2807"/>
                    </a:cubicBezTo>
                    <a:cubicBezTo>
                      <a:pt x="3517" y="2807"/>
                      <a:pt x="3510" y="2808"/>
                      <a:pt x="3503" y="2812"/>
                    </a:cubicBezTo>
                    <a:cubicBezTo>
                      <a:pt x="3324" y="2837"/>
                      <a:pt x="3145" y="2850"/>
                      <a:pt x="2967" y="2850"/>
                    </a:cubicBezTo>
                    <a:cubicBezTo>
                      <a:pt x="2449" y="2850"/>
                      <a:pt x="1940" y="2744"/>
                      <a:pt x="1468" y="2545"/>
                    </a:cubicBezTo>
                    <a:cubicBezTo>
                      <a:pt x="234" y="1911"/>
                      <a:pt x="1101" y="677"/>
                      <a:pt x="1802" y="43"/>
                    </a:cubicBezTo>
                    <a:cubicBezTo>
                      <a:pt x="1802" y="43"/>
                      <a:pt x="1802" y="1"/>
                      <a:pt x="17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742;p52"/>
              <p:cNvSpPr/>
              <p:nvPr/>
            </p:nvSpPr>
            <p:spPr>
              <a:xfrm>
                <a:off x="4250700" y="2033525"/>
                <a:ext cx="944050" cy="1177300"/>
              </a:xfrm>
              <a:custGeom>
                <a:avLst/>
                <a:gdLst/>
                <a:ahLst/>
                <a:cxnLst/>
                <a:rect l="l" t="t" r="r" b="b"/>
                <a:pathLst>
                  <a:path w="37762" h="47092" extrusionOk="0">
                    <a:moveTo>
                      <a:pt x="8931" y="1"/>
                    </a:moveTo>
                    <a:cubicBezTo>
                      <a:pt x="2962" y="1"/>
                      <a:pt x="379" y="6475"/>
                      <a:pt x="1" y="9375"/>
                    </a:cubicBezTo>
                    <a:lnTo>
                      <a:pt x="4137" y="10843"/>
                    </a:lnTo>
                    <a:cubicBezTo>
                      <a:pt x="4137" y="10843"/>
                      <a:pt x="5171" y="7874"/>
                      <a:pt x="7406" y="7374"/>
                    </a:cubicBezTo>
                    <a:cubicBezTo>
                      <a:pt x="7511" y="7351"/>
                      <a:pt x="7619" y="7339"/>
                      <a:pt x="7729" y="7339"/>
                    </a:cubicBezTo>
                    <a:cubicBezTo>
                      <a:pt x="9972" y="7339"/>
                      <a:pt x="13275" y="12211"/>
                      <a:pt x="13911" y="23052"/>
                    </a:cubicBezTo>
                    <a:cubicBezTo>
                      <a:pt x="14853" y="39101"/>
                      <a:pt x="21385" y="47091"/>
                      <a:pt x="28204" y="47091"/>
                    </a:cubicBezTo>
                    <a:cubicBezTo>
                      <a:pt x="29109" y="47091"/>
                      <a:pt x="30020" y="46950"/>
                      <a:pt x="30923" y="46669"/>
                    </a:cubicBezTo>
                    <a:cubicBezTo>
                      <a:pt x="37761" y="44501"/>
                      <a:pt x="36727" y="34360"/>
                      <a:pt x="27454" y="24720"/>
                    </a:cubicBezTo>
                    <a:cubicBezTo>
                      <a:pt x="22317" y="19383"/>
                      <a:pt x="19581" y="1270"/>
                      <a:pt x="10008" y="69"/>
                    </a:cubicBezTo>
                    <a:cubicBezTo>
                      <a:pt x="9637" y="23"/>
                      <a:pt x="9278" y="1"/>
                      <a:pt x="893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743;p52"/>
              <p:cNvSpPr/>
              <p:nvPr/>
            </p:nvSpPr>
            <p:spPr>
              <a:xfrm>
                <a:off x="4255700" y="2008325"/>
                <a:ext cx="550425" cy="398875"/>
              </a:xfrm>
              <a:custGeom>
                <a:avLst/>
                <a:gdLst/>
                <a:ahLst/>
                <a:cxnLst/>
                <a:rect l="l" t="t" r="r" b="b"/>
                <a:pathLst>
                  <a:path w="22017" h="15955" extrusionOk="0">
                    <a:moveTo>
                      <a:pt x="9159" y="0"/>
                    </a:moveTo>
                    <a:cubicBezTo>
                      <a:pt x="9019" y="0"/>
                      <a:pt x="8880" y="3"/>
                      <a:pt x="8740" y="9"/>
                    </a:cubicBezTo>
                    <a:cubicBezTo>
                      <a:pt x="7173" y="76"/>
                      <a:pt x="5672" y="643"/>
                      <a:pt x="4471" y="1611"/>
                    </a:cubicBezTo>
                    <a:cubicBezTo>
                      <a:pt x="3270" y="2545"/>
                      <a:pt x="2303" y="3745"/>
                      <a:pt x="1602" y="5080"/>
                    </a:cubicBezTo>
                    <a:cubicBezTo>
                      <a:pt x="902" y="6381"/>
                      <a:pt x="368" y="7782"/>
                      <a:pt x="1" y="9216"/>
                    </a:cubicBezTo>
                    <a:cubicBezTo>
                      <a:pt x="268" y="8549"/>
                      <a:pt x="568" y="7848"/>
                      <a:pt x="868" y="7215"/>
                    </a:cubicBezTo>
                    <a:cubicBezTo>
                      <a:pt x="1168" y="6547"/>
                      <a:pt x="1535" y="5914"/>
                      <a:pt x="1936" y="5313"/>
                    </a:cubicBezTo>
                    <a:cubicBezTo>
                      <a:pt x="2669" y="4079"/>
                      <a:pt x="3670" y="2978"/>
                      <a:pt x="4838" y="2144"/>
                    </a:cubicBezTo>
                    <a:cubicBezTo>
                      <a:pt x="5972" y="1310"/>
                      <a:pt x="7339" y="843"/>
                      <a:pt x="8740" y="810"/>
                    </a:cubicBezTo>
                    <a:cubicBezTo>
                      <a:pt x="8818" y="808"/>
                      <a:pt x="8895" y="807"/>
                      <a:pt x="8973" y="807"/>
                    </a:cubicBezTo>
                    <a:cubicBezTo>
                      <a:pt x="10296" y="807"/>
                      <a:pt x="11614" y="1078"/>
                      <a:pt x="12843" y="1677"/>
                    </a:cubicBezTo>
                    <a:cubicBezTo>
                      <a:pt x="14111" y="2278"/>
                      <a:pt x="15245" y="3178"/>
                      <a:pt x="16179" y="4279"/>
                    </a:cubicBezTo>
                    <a:cubicBezTo>
                      <a:pt x="17113" y="5380"/>
                      <a:pt x="17914" y="6581"/>
                      <a:pt x="18614" y="7848"/>
                    </a:cubicBezTo>
                    <a:cubicBezTo>
                      <a:pt x="19948" y="10450"/>
                      <a:pt x="21083" y="13185"/>
                      <a:pt x="22017" y="15954"/>
                    </a:cubicBezTo>
                    <a:cubicBezTo>
                      <a:pt x="21383" y="13052"/>
                      <a:pt x="20415" y="10250"/>
                      <a:pt x="19181" y="7548"/>
                    </a:cubicBezTo>
                    <a:cubicBezTo>
                      <a:pt x="18514" y="6180"/>
                      <a:pt x="17714" y="4913"/>
                      <a:pt x="16780" y="3745"/>
                    </a:cubicBezTo>
                    <a:cubicBezTo>
                      <a:pt x="15812" y="2578"/>
                      <a:pt x="14578" y="1577"/>
                      <a:pt x="13210" y="910"/>
                    </a:cubicBezTo>
                    <a:cubicBezTo>
                      <a:pt x="11937" y="304"/>
                      <a:pt x="10553" y="0"/>
                      <a:pt x="915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744;p52"/>
              <p:cNvSpPr/>
              <p:nvPr/>
            </p:nvSpPr>
            <p:spPr>
              <a:xfrm>
                <a:off x="4583450" y="2453025"/>
                <a:ext cx="492875" cy="765025"/>
              </a:xfrm>
              <a:custGeom>
                <a:avLst/>
                <a:gdLst/>
                <a:ahLst/>
                <a:cxnLst/>
                <a:rect l="l" t="t" r="r" b="b"/>
                <a:pathLst>
                  <a:path w="19715" h="30601" extrusionOk="0">
                    <a:moveTo>
                      <a:pt x="67" y="1"/>
                    </a:moveTo>
                    <a:lnTo>
                      <a:pt x="67" y="1"/>
                    </a:lnTo>
                    <a:cubicBezTo>
                      <a:pt x="100" y="1802"/>
                      <a:pt x="34" y="3637"/>
                      <a:pt x="0" y="5438"/>
                    </a:cubicBezTo>
                    <a:cubicBezTo>
                      <a:pt x="0" y="7239"/>
                      <a:pt x="0" y="9041"/>
                      <a:pt x="67" y="10842"/>
                    </a:cubicBezTo>
                    <a:cubicBezTo>
                      <a:pt x="200" y="14478"/>
                      <a:pt x="634" y="18147"/>
                      <a:pt x="1902" y="21616"/>
                    </a:cubicBezTo>
                    <a:cubicBezTo>
                      <a:pt x="2535" y="23351"/>
                      <a:pt x="3503" y="24985"/>
                      <a:pt x="4770" y="26353"/>
                    </a:cubicBezTo>
                    <a:cubicBezTo>
                      <a:pt x="5071" y="26720"/>
                      <a:pt x="5404" y="27020"/>
                      <a:pt x="5771" y="27320"/>
                    </a:cubicBezTo>
                    <a:lnTo>
                      <a:pt x="6305" y="27754"/>
                    </a:lnTo>
                    <a:lnTo>
                      <a:pt x="6872" y="28154"/>
                    </a:lnTo>
                    <a:cubicBezTo>
                      <a:pt x="7606" y="28688"/>
                      <a:pt x="8406" y="29155"/>
                      <a:pt x="9274" y="29555"/>
                    </a:cubicBezTo>
                    <a:cubicBezTo>
                      <a:pt x="10107" y="29922"/>
                      <a:pt x="10975" y="30222"/>
                      <a:pt x="11909" y="30389"/>
                    </a:cubicBezTo>
                    <a:cubicBezTo>
                      <a:pt x="12616" y="30546"/>
                      <a:pt x="13343" y="30601"/>
                      <a:pt x="14058" y="30601"/>
                    </a:cubicBezTo>
                    <a:cubicBezTo>
                      <a:pt x="14255" y="30601"/>
                      <a:pt x="14450" y="30596"/>
                      <a:pt x="14644" y="30589"/>
                    </a:cubicBezTo>
                    <a:cubicBezTo>
                      <a:pt x="15578" y="30523"/>
                      <a:pt x="16479" y="30356"/>
                      <a:pt x="17346" y="30056"/>
                    </a:cubicBezTo>
                    <a:cubicBezTo>
                      <a:pt x="18213" y="29789"/>
                      <a:pt x="19014" y="29322"/>
                      <a:pt x="19714" y="28755"/>
                    </a:cubicBezTo>
                    <a:lnTo>
                      <a:pt x="19714" y="28755"/>
                    </a:lnTo>
                    <a:cubicBezTo>
                      <a:pt x="19347" y="29022"/>
                      <a:pt x="18980" y="29255"/>
                      <a:pt x="18547" y="29422"/>
                    </a:cubicBezTo>
                    <a:cubicBezTo>
                      <a:pt x="18147" y="29555"/>
                      <a:pt x="17713" y="29722"/>
                      <a:pt x="17313" y="29822"/>
                    </a:cubicBezTo>
                    <a:cubicBezTo>
                      <a:pt x="16445" y="30056"/>
                      <a:pt x="15545" y="30189"/>
                      <a:pt x="14677" y="30189"/>
                    </a:cubicBezTo>
                    <a:cubicBezTo>
                      <a:pt x="12909" y="30189"/>
                      <a:pt x="11142" y="29755"/>
                      <a:pt x="9574" y="28955"/>
                    </a:cubicBezTo>
                    <a:cubicBezTo>
                      <a:pt x="8006" y="28154"/>
                      <a:pt x="6572" y="27120"/>
                      <a:pt x="5337" y="25819"/>
                    </a:cubicBezTo>
                    <a:cubicBezTo>
                      <a:pt x="4203" y="24485"/>
                      <a:pt x="3303" y="22951"/>
                      <a:pt x="2702" y="21316"/>
                    </a:cubicBezTo>
                    <a:cubicBezTo>
                      <a:pt x="2068" y="19648"/>
                      <a:pt x="1635" y="17914"/>
                      <a:pt x="1335" y="16146"/>
                    </a:cubicBezTo>
                    <a:cubicBezTo>
                      <a:pt x="1034" y="14411"/>
                      <a:pt x="834" y="12610"/>
                      <a:pt x="701" y="10808"/>
                    </a:cubicBezTo>
                    <a:cubicBezTo>
                      <a:pt x="567" y="9041"/>
                      <a:pt x="534" y="7239"/>
                      <a:pt x="434" y="5438"/>
                    </a:cubicBezTo>
                    <a:cubicBezTo>
                      <a:pt x="300" y="3603"/>
                      <a:pt x="300" y="1802"/>
                      <a:pt x="6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745;p52"/>
              <p:cNvSpPr/>
              <p:nvPr/>
            </p:nvSpPr>
            <p:spPr>
              <a:xfrm>
                <a:off x="4232350" y="2212850"/>
                <a:ext cx="170150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4004" extrusionOk="0">
                    <a:moveTo>
                      <a:pt x="1190" y="1"/>
                    </a:moveTo>
                    <a:cubicBezTo>
                      <a:pt x="1074" y="1"/>
                      <a:pt x="987" y="12"/>
                      <a:pt x="935" y="34"/>
                    </a:cubicBezTo>
                    <a:cubicBezTo>
                      <a:pt x="435" y="268"/>
                      <a:pt x="1" y="1469"/>
                      <a:pt x="168" y="2303"/>
                    </a:cubicBezTo>
                    <a:lnTo>
                      <a:pt x="5171" y="4004"/>
                    </a:lnTo>
                    <a:cubicBezTo>
                      <a:pt x="5171" y="4004"/>
                      <a:pt x="6806" y="2770"/>
                      <a:pt x="6272" y="1802"/>
                    </a:cubicBezTo>
                    <a:cubicBezTo>
                      <a:pt x="5820" y="929"/>
                      <a:pt x="2268" y="1"/>
                      <a:pt x="11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746;p52"/>
              <p:cNvSpPr/>
              <p:nvPr/>
            </p:nvSpPr>
            <p:spPr>
              <a:xfrm>
                <a:off x="4286575" y="4252650"/>
                <a:ext cx="1287600" cy="602950"/>
              </a:xfrm>
              <a:custGeom>
                <a:avLst/>
                <a:gdLst/>
                <a:ahLst/>
                <a:cxnLst/>
                <a:rect l="l" t="t" r="r" b="b"/>
                <a:pathLst>
                  <a:path w="51504" h="24118" extrusionOk="0">
                    <a:moveTo>
                      <a:pt x="1334" y="1"/>
                    </a:moveTo>
                    <a:lnTo>
                      <a:pt x="0" y="24118"/>
                    </a:lnTo>
                    <a:lnTo>
                      <a:pt x="47434" y="24118"/>
                    </a:lnTo>
                    <a:cubicBezTo>
                      <a:pt x="47434" y="24118"/>
                      <a:pt x="51504" y="14845"/>
                      <a:pt x="462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4747;p52"/>
              <p:cNvSpPr/>
              <p:nvPr/>
            </p:nvSpPr>
            <p:spPr>
              <a:xfrm>
                <a:off x="3087375" y="3097600"/>
                <a:ext cx="1501100" cy="1570325"/>
              </a:xfrm>
              <a:custGeom>
                <a:avLst/>
                <a:gdLst/>
                <a:ahLst/>
                <a:cxnLst/>
                <a:rect l="l" t="t" r="r" b="b"/>
                <a:pathLst>
                  <a:path w="60044" h="62813" extrusionOk="0">
                    <a:moveTo>
                      <a:pt x="55537" y="0"/>
                    </a:moveTo>
                    <a:cubicBezTo>
                      <a:pt x="54548" y="0"/>
                      <a:pt x="53520" y="776"/>
                      <a:pt x="52605" y="2638"/>
                    </a:cubicBezTo>
                    <a:cubicBezTo>
                      <a:pt x="44866" y="18416"/>
                      <a:pt x="38495" y="36129"/>
                      <a:pt x="35759" y="37230"/>
                    </a:cubicBezTo>
                    <a:cubicBezTo>
                      <a:pt x="31056" y="39164"/>
                      <a:pt x="9541" y="40932"/>
                      <a:pt x="4237" y="42767"/>
                    </a:cubicBezTo>
                    <a:cubicBezTo>
                      <a:pt x="1" y="44235"/>
                      <a:pt x="1402" y="62314"/>
                      <a:pt x="9007" y="62781"/>
                    </a:cubicBezTo>
                    <a:cubicBezTo>
                      <a:pt x="9355" y="62803"/>
                      <a:pt x="9758" y="62813"/>
                      <a:pt x="10211" y="62813"/>
                    </a:cubicBezTo>
                    <a:cubicBezTo>
                      <a:pt x="18225" y="62813"/>
                      <a:pt x="41737" y="59542"/>
                      <a:pt x="47168" y="55943"/>
                    </a:cubicBezTo>
                    <a:cubicBezTo>
                      <a:pt x="53339" y="51840"/>
                      <a:pt x="60043" y="19550"/>
                      <a:pt x="59910" y="8409"/>
                    </a:cubicBezTo>
                    <a:cubicBezTo>
                      <a:pt x="59840" y="4027"/>
                      <a:pt x="57789" y="0"/>
                      <a:pt x="55537" y="0"/>
                    </a:cubicBezTo>
                    <a:close/>
                  </a:path>
                </a:pathLst>
              </a:custGeom>
              <a:solidFill>
                <a:srgbClr val="AD63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4748;p52"/>
              <p:cNvSpPr/>
              <p:nvPr/>
            </p:nvSpPr>
            <p:spPr>
              <a:xfrm>
                <a:off x="2790500" y="4117550"/>
                <a:ext cx="537075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21483" h="19518" extrusionOk="0">
                    <a:moveTo>
                      <a:pt x="11976" y="1"/>
                    </a:moveTo>
                    <a:cubicBezTo>
                      <a:pt x="8673" y="1402"/>
                      <a:pt x="4770" y="2736"/>
                      <a:pt x="2002" y="5305"/>
                    </a:cubicBezTo>
                    <a:cubicBezTo>
                      <a:pt x="0" y="7206"/>
                      <a:pt x="34" y="10775"/>
                      <a:pt x="534" y="13010"/>
                    </a:cubicBezTo>
                    <a:cubicBezTo>
                      <a:pt x="668" y="13610"/>
                      <a:pt x="901" y="14211"/>
                      <a:pt x="1268" y="14745"/>
                    </a:cubicBezTo>
                    <a:cubicBezTo>
                      <a:pt x="2062" y="15593"/>
                      <a:pt x="6920" y="19518"/>
                      <a:pt x="10168" y="19518"/>
                    </a:cubicBezTo>
                    <a:cubicBezTo>
                      <a:pt x="10878" y="19518"/>
                      <a:pt x="11512" y="19330"/>
                      <a:pt x="12009" y="18881"/>
                    </a:cubicBezTo>
                    <a:cubicBezTo>
                      <a:pt x="14144" y="16946"/>
                      <a:pt x="11008" y="14444"/>
                      <a:pt x="9240" y="13043"/>
                    </a:cubicBezTo>
                    <a:cubicBezTo>
                      <a:pt x="8840" y="12777"/>
                      <a:pt x="8473" y="12476"/>
                      <a:pt x="8140" y="12143"/>
                    </a:cubicBezTo>
                    <a:cubicBezTo>
                      <a:pt x="7706" y="11476"/>
                      <a:pt x="7105" y="10642"/>
                      <a:pt x="7706" y="10208"/>
                    </a:cubicBezTo>
                    <a:cubicBezTo>
                      <a:pt x="8306" y="9774"/>
                      <a:pt x="21482" y="5805"/>
                      <a:pt x="21482" y="5805"/>
                    </a:cubicBezTo>
                    <a:lnTo>
                      <a:pt x="11976" y="1"/>
                    </a:lnTo>
                    <a:close/>
                  </a:path>
                </a:pathLst>
              </a:custGeom>
              <a:solidFill>
                <a:srgbClr val="AD63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4749;p52"/>
              <p:cNvSpPr/>
              <p:nvPr/>
            </p:nvSpPr>
            <p:spPr>
              <a:xfrm>
                <a:off x="2790500" y="4117550"/>
                <a:ext cx="53707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21483" h="13044" extrusionOk="0">
                    <a:moveTo>
                      <a:pt x="11976" y="1"/>
                    </a:moveTo>
                    <a:cubicBezTo>
                      <a:pt x="8673" y="1402"/>
                      <a:pt x="4770" y="2736"/>
                      <a:pt x="2002" y="5305"/>
                    </a:cubicBezTo>
                    <a:cubicBezTo>
                      <a:pt x="0" y="7206"/>
                      <a:pt x="34" y="10775"/>
                      <a:pt x="534" y="13010"/>
                    </a:cubicBezTo>
                    <a:cubicBezTo>
                      <a:pt x="2736" y="13043"/>
                      <a:pt x="6138" y="13043"/>
                      <a:pt x="9240" y="13043"/>
                    </a:cubicBezTo>
                    <a:cubicBezTo>
                      <a:pt x="8840" y="12777"/>
                      <a:pt x="8473" y="12476"/>
                      <a:pt x="8140" y="12143"/>
                    </a:cubicBezTo>
                    <a:cubicBezTo>
                      <a:pt x="7706" y="11476"/>
                      <a:pt x="7105" y="10642"/>
                      <a:pt x="7706" y="10208"/>
                    </a:cubicBezTo>
                    <a:cubicBezTo>
                      <a:pt x="8306" y="9774"/>
                      <a:pt x="21482" y="5805"/>
                      <a:pt x="21482" y="5805"/>
                    </a:cubicBezTo>
                    <a:lnTo>
                      <a:pt x="11976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4750;p52"/>
              <p:cNvSpPr/>
              <p:nvPr/>
            </p:nvSpPr>
            <p:spPr>
              <a:xfrm>
                <a:off x="2535325" y="4012650"/>
                <a:ext cx="1142500" cy="668675"/>
              </a:xfrm>
              <a:custGeom>
                <a:avLst/>
                <a:gdLst/>
                <a:ahLst/>
                <a:cxnLst/>
                <a:rect l="l" t="t" r="r" b="b"/>
                <a:pathLst>
                  <a:path w="45700" h="26747" extrusionOk="0">
                    <a:moveTo>
                      <a:pt x="17027" y="1"/>
                    </a:moveTo>
                    <a:cubicBezTo>
                      <a:pt x="16460" y="1"/>
                      <a:pt x="15908" y="40"/>
                      <a:pt x="15378" y="127"/>
                    </a:cubicBezTo>
                    <a:cubicBezTo>
                      <a:pt x="12042" y="661"/>
                      <a:pt x="7839" y="7065"/>
                      <a:pt x="4637" y="12436"/>
                    </a:cubicBezTo>
                    <a:cubicBezTo>
                      <a:pt x="2268" y="16339"/>
                      <a:pt x="0" y="19474"/>
                      <a:pt x="1401" y="20575"/>
                    </a:cubicBezTo>
                    <a:cubicBezTo>
                      <a:pt x="1774" y="20880"/>
                      <a:pt x="2216" y="21013"/>
                      <a:pt x="2704" y="21013"/>
                    </a:cubicBezTo>
                    <a:cubicBezTo>
                      <a:pt x="3178" y="21013"/>
                      <a:pt x="3695" y="20889"/>
                      <a:pt x="4236" y="20675"/>
                    </a:cubicBezTo>
                    <a:cubicBezTo>
                      <a:pt x="6238" y="19875"/>
                      <a:pt x="8506" y="17740"/>
                      <a:pt x="10241" y="15872"/>
                    </a:cubicBezTo>
                    <a:cubicBezTo>
                      <a:pt x="11575" y="14504"/>
                      <a:pt x="12542" y="13270"/>
                      <a:pt x="12809" y="12903"/>
                    </a:cubicBezTo>
                    <a:cubicBezTo>
                      <a:pt x="12814" y="12898"/>
                      <a:pt x="12822" y="12896"/>
                      <a:pt x="12832" y="12896"/>
                    </a:cubicBezTo>
                    <a:cubicBezTo>
                      <a:pt x="13219" y="12896"/>
                      <a:pt x="17490" y="15722"/>
                      <a:pt x="19047" y="17506"/>
                    </a:cubicBezTo>
                    <a:cubicBezTo>
                      <a:pt x="20715" y="18841"/>
                      <a:pt x="27053" y="23878"/>
                      <a:pt x="29921" y="26746"/>
                    </a:cubicBezTo>
                    <a:cubicBezTo>
                      <a:pt x="34983" y="26158"/>
                      <a:pt x="41706" y="25411"/>
                      <a:pt x="42739" y="25411"/>
                    </a:cubicBezTo>
                    <a:cubicBezTo>
                      <a:pt x="42761" y="25411"/>
                      <a:pt x="42780" y="25411"/>
                      <a:pt x="42797" y="25412"/>
                    </a:cubicBezTo>
                    <a:cubicBezTo>
                      <a:pt x="43898" y="25412"/>
                      <a:pt x="45699" y="13770"/>
                      <a:pt x="38594" y="3997"/>
                    </a:cubicBezTo>
                    <a:cubicBezTo>
                      <a:pt x="38594" y="3997"/>
                      <a:pt x="31222" y="3997"/>
                      <a:pt x="29121" y="3263"/>
                    </a:cubicBezTo>
                    <a:cubicBezTo>
                      <a:pt x="27248" y="2638"/>
                      <a:pt x="21666" y="1"/>
                      <a:pt x="17027" y="1"/>
                    </a:cubicBezTo>
                    <a:close/>
                  </a:path>
                </a:pathLst>
              </a:custGeom>
              <a:solidFill>
                <a:srgbClr val="AD63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4751;p52"/>
              <p:cNvSpPr/>
              <p:nvPr/>
            </p:nvSpPr>
            <p:spPr>
              <a:xfrm>
                <a:off x="2848050" y="4422100"/>
                <a:ext cx="187650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7506" h="2744" extrusionOk="0">
                    <a:moveTo>
                      <a:pt x="5337" y="1"/>
                    </a:moveTo>
                    <a:cubicBezTo>
                      <a:pt x="5296" y="1"/>
                      <a:pt x="5298" y="55"/>
                      <a:pt x="5371" y="128"/>
                    </a:cubicBezTo>
                    <a:cubicBezTo>
                      <a:pt x="5671" y="394"/>
                      <a:pt x="6905" y="1662"/>
                      <a:pt x="6671" y="1996"/>
                    </a:cubicBezTo>
                    <a:cubicBezTo>
                      <a:pt x="6238" y="2529"/>
                      <a:pt x="1901" y="2329"/>
                      <a:pt x="100" y="2563"/>
                    </a:cubicBezTo>
                    <a:cubicBezTo>
                      <a:pt x="9" y="2563"/>
                      <a:pt x="1" y="2700"/>
                      <a:pt x="75" y="2700"/>
                    </a:cubicBezTo>
                    <a:cubicBezTo>
                      <a:pt x="83" y="2700"/>
                      <a:pt x="91" y="2699"/>
                      <a:pt x="100" y="2696"/>
                    </a:cubicBezTo>
                    <a:cubicBezTo>
                      <a:pt x="567" y="2679"/>
                      <a:pt x="1034" y="2671"/>
                      <a:pt x="1505" y="2671"/>
                    </a:cubicBezTo>
                    <a:cubicBezTo>
                      <a:pt x="1976" y="2671"/>
                      <a:pt x="2452" y="2679"/>
                      <a:pt x="2935" y="2696"/>
                    </a:cubicBezTo>
                    <a:cubicBezTo>
                      <a:pt x="3315" y="2696"/>
                      <a:pt x="4013" y="2743"/>
                      <a:pt x="4737" y="2743"/>
                    </a:cubicBezTo>
                    <a:cubicBezTo>
                      <a:pt x="5733" y="2743"/>
                      <a:pt x="6777" y="2654"/>
                      <a:pt x="7105" y="2229"/>
                    </a:cubicBezTo>
                    <a:cubicBezTo>
                      <a:pt x="7505" y="1762"/>
                      <a:pt x="5804" y="261"/>
                      <a:pt x="5404" y="27"/>
                    </a:cubicBezTo>
                    <a:cubicBezTo>
                      <a:pt x="5376" y="9"/>
                      <a:pt x="5353" y="1"/>
                      <a:pt x="533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4752;p52"/>
              <p:cNvSpPr/>
              <p:nvPr/>
            </p:nvSpPr>
            <p:spPr>
              <a:xfrm>
                <a:off x="2501125" y="4030000"/>
                <a:ext cx="492050" cy="700650"/>
              </a:xfrm>
              <a:custGeom>
                <a:avLst/>
                <a:gdLst/>
                <a:ahLst/>
                <a:cxnLst/>
                <a:rect l="l" t="t" r="r" b="b"/>
                <a:pathLst>
                  <a:path w="19682" h="28026" extrusionOk="0">
                    <a:moveTo>
                      <a:pt x="5471" y="0"/>
                    </a:moveTo>
                    <a:lnTo>
                      <a:pt x="0" y="3136"/>
                    </a:lnTo>
                    <a:lnTo>
                      <a:pt x="13310" y="26419"/>
                    </a:lnTo>
                    <a:cubicBezTo>
                      <a:pt x="13891" y="27447"/>
                      <a:pt x="14950" y="28025"/>
                      <a:pt x="16037" y="28025"/>
                    </a:cubicBezTo>
                    <a:cubicBezTo>
                      <a:pt x="16574" y="28025"/>
                      <a:pt x="17117" y="27884"/>
                      <a:pt x="17613" y="27587"/>
                    </a:cubicBezTo>
                    <a:cubicBezTo>
                      <a:pt x="19147" y="26719"/>
                      <a:pt x="19681" y="24785"/>
                      <a:pt x="18814" y="23284"/>
                    </a:cubicBezTo>
                    <a:lnTo>
                      <a:pt x="5471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4753;p52"/>
              <p:cNvSpPr/>
              <p:nvPr/>
            </p:nvSpPr>
            <p:spPr>
              <a:xfrm>
                <a:off x="2605375" y="4202625"/>
                <a:ext cx="376125" cy="517950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20718" extrusionOk="0">
                    <a:moveTo>
                      <a:pt x="4837" y="0"/>
                    </a:moveTo>
                    <a:lnTo>
                      <a:pt x="0" y="2802"/>
                    </a:lnTo>
                    <a:lnTo>
                      <a:pt x="9440" y="19314"/>
                    </a:lnTo>
                    <a:cubicBezTo>
                      <a:pt x="9957" y="20212"/>
                      <a:pt x="10897" y="20718"/>
                      <a:pt x="11863" y="20718"/>
                    </a:cubicBezTo>
                    <a:cubicBezTo>
                      <a:pt x="12332" y="20718"/>
                      <a:pt x="12807" y="20599"/>
                      <a:pt x="13243" y="20348"/>
                    </a:cubicBezTo>
                    <a:cubicBezTo>
                      <a:pt x="14577" y="19581"/>
                      <a:pt x="15044" y="17880"/>
                      <a:pt x="14310" y="16545"/>
                    </a:cubicBez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4754;p52"/>
              <p:cNvSpPr/>
              <p:nvPr/>
            </p:nvSpPr>
            <p:spPr>
              <a:xfrm>
                <a:off x="2450250" y="3965775"/>
                <a:ext cx="231850" cy="194325"/>
              </a:xfrm>
              <a:custGeom>
                <a:avLst/>
                <a:gdLst/>
                <a:ahLst/>
                <a:cxnLst/>
                <a:rect l="l" t="t" r="r" b="b"/>
                <a:pathLst>
                  <a:path w="9274" h="7773" extrusionOk="0">
                    <a:moveTo>
                      <a:pt x="7206" y="1"/>
                    </a:moveTo>
                    <a:lnTo>
                      <a:pt x="1" y="4137"/>
                    </a:lnTo>
                    <a:lnTo>
                      <a:pt x="2069" y="7773"/>
                    </a:lnTo>
                    <a:lnTo>
                      <a:pt x="9274" y="3637"/>
                    </a:lnTo>
                    <a:lnTo>
                      <a:pt x="720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4755;p52"/>
              <p:cNvSpPr/>
              <p:nvPr/>
            </p:nvSpPr>
            <p:spPr>
              <a:xfrm>
                <a:off x="2663750" y="4449450"/>
                <a:ext cx="619625" cy="251325"/>
              </a:xfrm>
              <a:custGeom>
                <a:avLst/>
                <a:gdLst/>
                <a:ahLst/>
                <a:cxnLst/>
                <a:rect l="l" t="t" r="r" b="b"/>
                <a:pathLst>
                  <a:path w="24785" h="10053" extrusionOk="0">
                    <a:moveTo>
                      <a:pt x="13910" y="1"/>
                    </a:moveTo>
                    <a:lnTo>
                      <a:pt x="13910" y="1"/>
                    </a:lnTo>
                    <a:cubicBezTo>
                      <a:pt x="14277" y="435"/>
                      <a:pt x="14510" y="801"/>
                      <a:pt x="14477" y="1035"/>
                    </a:cubicBezTo>
                    <a:cubicBezTo>
                      <a:pt x="14421" y="1392"/>
                      <a:pt x="13653" y="1458"/>
                      <a:pt x="12522" y="1458"/>
                    </a:cubicBezTo>
                    <a:cubicBezTo>
                      <a:pt x="11857" y="1458"/>
                      <a:pt x="11067" y="1435"/>
                      <a:pt x="10222" y="1435"/>
                    </a:cubicBezTo>
                    <a:cubicBezTo>
                      <a:pt x="7396" y="1435"/>
                      <a:pt x="3956" y="1690"/>
                      <a:pt x="2535" y="3904"/>
                    </a:cubicBezTo>
                    <a:cubicBezTo>
                      <a:pt x="0" y="7907"/>
                      <a:pt x="8573" y="6639"/>
                      <a:pt x="11075" y="8073"/>
                    </a:cubicBezTo>
                    <a:cubicBezTo>
                      <a:pt x="13058" y="9196"/>
                      <a:pt x="15042" y="10053"/>
                      <a:pt x="17825" y="10053"/>
                    </a:cubicBezTo>
                    <a:cubicBezTo>
                      <a:pt x="18599" y="10053"/>
                      <a:pt x="19434" y="9986"/>
                      <a:pt x="20348" y="9841"/>
                    </a:cubicBezTo>
                    <a:cubicBezTo>
                      <a:pt x="21449" y="9675"/>
                      <a:pt x="23017" y="9474"/>
                      <a:pt x="24784" y="9274"/>
                    </a:cubicBezTo>
                    <a:cubicBezTo>
                      <a:pt x="21916" y="6406"/>
                      <a:pt x="15578" y="1369"/>
                      <a:pt x="13910" y="1"/>
                    </a:cubicBezTo>
                    <a:close/>
                  </a:path>
                </a:pathLst>
              </a:custGeom>
              <a:solidFill>
                <a:srgbClr val="AD63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4756;p52"/>
              <p:cNvSpPr/>
              <p:nvPr/>
            </p:nvSpPr>
            <p:spPr>
              <a:xfrm>
                <a:off x="3430125" y="3081150"/>
                <a:ext cx="1187525" cy="1599325"/>
              </a:xfrm>
              <a:custGeom>
                <a:avLst/>
                <a:gdLst/>
                <a:ahLst/>
                <a:cxnLst/>
                <a:rect l="l" t="t" r="r" b="b"/>
                <a:pathLst>
                  <a:path w="47501" h="63973" extrusionOk="0">
                    <a:moveTo>
                      <a:pt x="42579" y="1"/>
                    </a:moveTo>
                    <a:cubicBezTo>
                      <a:pt x="41859" y="1"/>
                      <a:pt x="41072" y="380"/>
                      <a:pt x="40229" y="1195"/>
                    </a:cubicBezTo>
                    <a:cubicBezTo>
                      <a:pt x="38961" y="2395"/>
                      <a:pt x="37560" y="4564"/>
                      <a:pt x="36093" y="7866"/>
                    </a:cubicBezTo>
                    <a:cubicBezTo>
                      <a:pt x="30022" y="21509"/>
                      <a:pt x="24785" y="35519"/>
                      <a:pt x="22516" y="36853"/>
                    </a:cubicBezTo>
                    <a:cubicBezTo>
                      <a:pt x="20248" y="38154"/>
                      <a:pt x="0" y="40022"/>
                      <a:pt x="0" y="40022"/>
                    </a:cubicBezTo>
                    <a:lnTo>
                      <a:pt x="3703" y="63973"/>
                    </a:lnTo>
                    <a:cubicBezTo>
                      <a:pt x="3703" y="63973"/>
                      <a:pt x="17346" y="62872"/>
                      <a:pt x="26753" y="60237"/>
                    </a:cubicBezTo>
                    <a:cubicBezTo>
                      <a:pt x="29988" y="59303"/>
                      <a:pt x="32757" y="58202"/>
                      <a:pt x="34258" y="56868"/>
                    </a:cubicBezTo>
                    <a:cubicBezTo>
                      <a:pt x="39962" y="51764"/>
                      <a:pt x="47501" y="25345"/>
                      <a:pt x="47134" y="12669"/>
                    </a:cubicBezTo>
                    <a:cubicBezTo>
                      <a:pt x="46950" y="5119"/>
                      <a:pt x="45222" y="1"/>
                      <a:pt x="42579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4757;p52"/>
              <p:cNvSpPr/>
              <p:nvPr/>
            </p:nvSpPr>
            <p:spPr>
              <a:xfrm>
                <a:off x="3540200" y="4091850"/>
                <a:ext cx="77575" cy="53927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21571" extrusionOk="0">
                    <a:moveTo>
                      <a:pt x="83" y="1"/>
                    </a:moveTo>
                    <a:cubicBezTo>
                      <a:pt x="46" y="1"/>
                      <a:pt x="0" y="37"/>
                      <a:pt x="0" y="95"/>
                    </a:cubicBezTo>
                    <a:cubicBezTo>
                      <a:pt x="334" y="1829"/>
                      <a:pt x="1502" y="13538"/>
                      <a:pt x="2969" y="21510"/>
                    </a:cubicBezTo>
                    <a:cubicBezTo>
                      <a:pt x="2969" y="21552"/>
                      <a:pt x="2993" y="21571"/>
                      <a:pt x="3020" y="21571"/>
                    </a:cubicBezTo>
                    <a:cubicBezTo>
                      <a:pt x="3058" y="21571"/>
                      <a:pt x="3103" y="21535"/>
                      <a:pt x="3103" y="21477"/>
                    </a:cubicBezTo>
                    <a:cubicBezTo>
                      <a:pt x="2469" y="11870"/>
                      <a:pt x="367" y="1829"/>
                      <a:pt x="134" y="61"/>
                    </a:cubicBezTo>
                    <a:cubicBezTo>
                      <a:pt x="134" y="19"/>
                      <a:pt x="110" y="1"/>
                      <a:pt x="83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4758;p52"/>
              <p:cNvSpPr/>
              <p:nvPr/>
            </p:nvSpPr>
            <p:spPr>
              <a:xfrm>
                <a:off x="4098925" y="3081975"/>
                <a:ext cx="518725" cy="1505100"/>
              </a:xfrm>
              <a:custGeom>
                <a:avLst/>
                <a:gdLst/>
                <a:ahLst/>
                <a:cxnLst/>
                <a:rect l="l" t="t" r="r" b="b"/>
                <a:pathLst>
                  <a:path w="20749" h="60204" extrusionOk="0">
                    <a:moveTo>
                      <a:pt x="15842" y="1"/>
                    </a:moveTo>
                    <a:cubicBezTo>
                      <a:pt x="15119" y="1"/>
                      <a:pt x="14327" y="380"/>
                      <a:pt x="13477" y="1195"/>
                    </a:cubicBezTo>
                    <a:lnTo>
                      <a:pt x="1" y="60204"/>
                    </a:lnTo>
                    <a:cubicBezTo>
                      <a:pt x="3236" y="59270"/>
                      <a:pt x="6005" y="58169"/>
                      <a:pt x="7506" y="56835"/>
                    </a:cubicBezTo>
                    <a:cubicBezTo>
                      <a:pt x="13210" y="51731"/>
                      <a:pt x="20749" y="25312"/>
                      <a:pt x="20415" y="12636"/>
                    </a:cubicBezTo>
                    <a:cubicBezTo>
                      <a:pt x="20206" y="5114"/>
                      <a:pt x="18492" y="1"/>
                      <a:pt x="1584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4759;p52"/>
              <p:cNvSpPr/>
              <p:nvPr/>
            </p:nvSpPr>
            <p:spPr>
              <a:xfrm>
                <a:off x="4184825" y="2975575"/>
                <a:ext cx="1318475" cy="1435550"/>
              </a:xfrm>
              <a:custGeom>
                <a:avLst/>
                <a:gdLst/>
                <a:ahLst/>
                <a:cxnLst/>
                <a:rect l="l" t="t" r="r" b="b"/>
                <a:pathLst>
                  <a:path w="52739" h="57422" extrusionOk="0">
                    <a:moveTo>
                      <a:pt x="17713" y="0"/>
                    </a:moveTo>
                    <a:cubicBezTo>
                      <a:pt x="15640" y="0"/>
                      <a:pt x="13525" y="570"/>
                      <a:pt x="11909" y="2082"/>
                    </a:cubicBezTo>
                    <a:cubicBezTo>
                      <a:pt x="11008" y="2916"/>
                      <a:pt x="1768" y="23531"/>
                      <a:pt x="1168" y="26232"/>
                    </a:cubicBezTo>
                    <a:cubicBezTo>
                      <a:pt x="1" y="31570"/>
                      <a:pt x="5338" y="37474"/>
                      <a:pt x="5338" y="37474"/>
                    </a:cubicBezTo>
                    <a:lnTo>
                      <a:pt x="4170" y="57388"/>
                    </a:lnTo>
                    <a:lnTo>
                      <a:pt x="52738" y="57421"/>
                    </a:lnTo>
                    <a:cubicBezTo>
                      <a:pt x="48001" y="35139"/>
                      <a:pt x="38194" y="12489"/>
                      <a:pt x="24218" y="1948"/>
                    </a:cubicBezTo>
                    <a:cubicBezTo>
                      <a:pt x="22828" y="892"/>
                      <a:pt x="20304" y="0"/>
                      <a:pt x="177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4760;p52"/>
              <p:cNvSpPr/>
              <p:nvPr/>
            </p:nvSpPr>
            <p:spPr>
              <a:xfrm>
                <a:off x="4440000" y="3068475"/>
                <a:ext cx="266900" cy="236025"/>
              </a:xfrm>
              <a:custGeom>
                <a:avLst/>
                <a:gdLst/>
                <a:ahLst/>
                <a:cxnLst/>
                <a:rect l="l" t="t" r="r" b="b"/>
                <a:pathLst>
                  <a:path w="10676" h="9441" extrusionOk="0">
                    <a:moveTo>
                      <a:pt x="10675" y="0"/>
                    </a:moveTo>
                    <a:lnTo>
                      <a:pt x="10675" y="0"/>
                    </a:lnTo>
                    <a:cubicBezTo>
                      <a:pt x="10442" y="768"/>
                      <a:pt x="10141" y="1535"/>
                      <a:pt x="9808" y="2269"/>
                    </a:cubicBezTo>
                    <a:cubicBezTo>
                      <a:pt x="9474" y="3036"/>
                      <a:pt x="9074" y="3770"/>
                      <a:pt x="8674" y="4470"/>
                    </a:cubicBezTo>
                    <a:cubicBezTo>
                      <a:pt x="7840" y="5871"/>
                      <a:pt x="6972" y="7272"/>
                      <a:pt x="5772" y="8306"/>
                    </a:cubicBezTo>
                    <a:cubicBezTo>
                      <a:pt x="5303" y="8723"/>
                      <a:pt x="4753" y="9058"/>
                      <a:pt x="4201" y="9058"/>
                    </a:cubicBezTo>
                    <a:cubicBezTo>
                      <a:pt x="4046" y="9058"/>
                      <a:pt x="3890" y="9032"/>
                      <a:pt x="3737" y="8973"/>
                    </a:cubicBezTo>
                    <a:cubicBezTo>
                      <a:pt x="3003" y="8740"/>
                      <a:pt x="2469" y="8073"/>
                      <a:pt x="2036" y="7406"/>
                    </a:cubicBezTo>
                    <a:cubicBezTo>
                      <a:pt x="1569" y="6739"/>
                      <a:pt x="1202" y="6005"/>
                      <a:pt x="868" y="5271"/>
                    </a:cubicBezTo>
                    <a:cubicBezTo>
                      <a:pt x="535" y="4504"/>
                      <a:pt x="268" y="3736"/>
                      <a:pt x="1" y="2969"/>
                    </a:cubicBezTo>
                    <a:lnTo>
                      <a:pt x="1" y="2969"/>
                    </a:lnTo>
                    <a:cubicBezTo>
                      <a:pt x="334" y="4570"/>
                      <a:pt x="935" y="6138"/>
                      <a:pt x="1769" y="7572"/>
                    </a:cubicBezTo>
                    <a:cubicBezTo>
                      <a:pt x="1969" y="7939"/>
                      <a:pt x="2236" y="8273"/>
                      <a:pt x="2536" y="8607"/>
                    </a:cubicBezTo>
                    <a:cubicBezTo>
                      <a:pt x="2803" y="8907"/>
                      <a:pt x="3170" y="9174"/>
                      <a:pt x="3603" y="9340"/>
                    </a:cubicBezTo>
                    <a:cubicBezTo>
                      <a:pt x="3804" y="9407"/>
                      <a:pt x="4037" y="9440"/>
                      <a:pt x="4271" y="9440"/>
                    </a:cubicBezTo>
                    <a:cubicBezTo>
                      <a:pt x="4504" y="9440"/>
                      <a:pt x="4704" y="9407"/>
                      <a:pt x="4938" y="9307"/>
                    </a:cubicBezTo>
                    <a:cubicBezTo>
                      <a:pt x="5338" y="9140"/>
                      <a:pt x="5705" y="8907"/>
                      <a:pt x="6038" y="8640"/>
                    </a:cubicBezTo>
                    <a:cubicBezTo>
                      <a:pt x="6672" y="8073"/>
                      <a:pt x="7206" y="7439"/>
                      <a:pt x="7673" y="6739"/>
                    </a:cubicBezTo>
                    <a:cubicBezTo>
                      <a:pt x="9107" y="4704"/>
                      <a:pt x="10108" y="2402"/>
                      <a:pt x="1067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4761;p52"/>
              <p:cNvSpPr/>
              <p:nvPr/>
            </p:nvSpPr>
            <p:spPr>
              <a:xfrm>
                <a:off x="4634325" y="2979225"/>
                <a:ext cx="967375" cy="1876375"/>
              </a:xfrm>
              <a:custGeom>
                <a:avLst/>
                <a:gdLst/>
                <a:ahLst/>
                <a:cxnLst/>
                <a:rect l="l" t="t" r="r" b="b"/>
                <a:pathLst>
                  <a:path w="38695" h="75055" extrusionOk="0">
                    <a:moveTo>
                      <a:pt x="1684" y="1"/>
                    </a:moveTo>
                    <a:cubicBezTo>
                      <a:pt x="1673" y="1"/>
                      <a:pt x="1668" y="1"/>
                      <a:pt x="1668" y="1"/>
                    </a:cubicBezTo>
                    <a:lnTo>
                      <a:pt x="0" y="75055"/>
                    </a:lnTo>
                    <a:lnTo>
                      <a:pt x="35726" y="75055"/>
                    </a:lnTo>
                    <a:cubicBezTo>
                      <a:pt x="35726" y="75055"/>
                      <a:pt x="38694" y="48869"/>
                      <a:pt x="22783" y="21116"/>
                    </a:cubicBezTo>
                    <a:cubicBezTo>
                      <a:pt x="16679" y="10442"/>
                      <a:pt x="11375" y="5138"/>
                      <a:pt x="7605" y="2536"/>
                    </a:cubicBezTo>
                    <a:cubicBezTo>
                      <a:pt x="4052" y="61"/>
                      <a:pt x="1886" y="1"/>
                      <a:pt x="16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4762;p52"/>
              <p:cNvSpPr/>
              <p:nvPr/>
            </p:nvSpPr>
            <p:spPr>
              <a:xfrm>
                <a:off x="4158975" y="3045950"/>
                <a:ext cx="306075" cy="1809650"/>
              </a:xfrm>
              <a:custGeom>
                <a:avLst/>
                <a:gdLst/>
                <a:ahLst/>
                <a:cxnLst/>
                <a:rect l="l" t="t" r="r" b="b"/>
                <a:pathLst>
                  <a:path w="12243" h="72386" extrusionOk="0">
                    <a:moveTo>
                      <a:pt x="12243" y="1"/>
                    </a:moveTo>
                    <a:cubicBezTo>
                      <a:pt x="11375" y="601"/>
                      <a:pt x="2502" y="16379"/>
                      <a:pt x="1235" y="23184"/>
                    </a:cubicBezTo>
                    <a:cubicBezTo>
                      <a:pt x="0" y="29956"/>
                      <a:pt x="5438" y="34459"/>
                      <a:pt x="5471" y="34859"/>
                    </a:cubicBezTo>
                    <a:cubicBezTo>
                      <a:pt x="5471" y="35226"/>
                      <a:pt x="2936" y="72386"/>
                      <a:pt x="2936" y="72386"/>
                    </a:cubicBezTo>
                    <a:lnTo>
                      <a:pt x="6038" y="72386"/>
                    </a:lnTo>
                    <a:lnTo>
                      <a:pt x="1224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4763;p52"/>
              <p:cNvSpPr/>
              <p:nvPr/>
            </p:nvSpPr>
            <p:spPr>
              <a:xfrm>
                <a:off x="4170650" y="3368675"/>
                <a:ext cx="125125" cy="549600"/>
              </a:xfrm>
              <a:custGeom>
                <a:avLst/>
                <a:gdLst/>
                <a:ahLst/>
                <a:cxnLst/>
                <a:rect l="l" t="t" r="r" b="b"/>
                <a:pathLst>
                  <a:path w="5005" h="21984" extrusionOk="0">
                    <a:moveTo>
                      <a:pt x="4637" y="1"/>
                    </a:moveTo>
                    <a:lnTo>
                      <a:pt x="4637" y="1"/>
                    </a:lnTo>
                    <a:cubicBezTo>
                      <a:pt x="3636" y="1736"/>
                      <a:pt x="2736" y="3570"/>
                      <a:pt x="2002" y="5438"/>
                    </a:cubicBezTo>
                    <a:cubicBezTo>
                      <a:pt x="1235" y="7306"/>
                      <a:pt x="668" y="9274"/>
                      <a:pt x="334" y="11276"/>
                    </a:cubicBezTo>
                    <a:cubicBezTo>
                      <a:pt x="0" y="13311"/>
                      <a:pt x="301" y="15412"/>
                      <a:pt x="1201" y="17280"/>
                    </a:cubicBezTo>
                    <a:cubicBezTo>
                      <a:pt x="2069" y="19115"/>
                      <a:pt x="3370" y="20716"/>
                      <a:pt x="5004" y="21983"/>
                    </a:cubicBezTo>
                    <a:cubicBezTo>
                      <a:pt x="3570" y="20582"/>
                      <a:pt x="2402" y="18915"/>
                      <a:pt x="1635" y="17080"/>
                    </a:cubicBezTo>
                    <a:cubicBezTo>
                      <a:pt x="868" y="15279"/>
                      <a:pt x="634" y="13277"/>
                      <a:pt x="934" y="11342"/>
                    </a:cubicBezTo>
                    <a:cubicBezTo>
                      <a:pt x="1101" y="10375"/>
                      <a:pt x="1301" y="9408"/>
                      <a:pt x="1568" y="8440"/>
                    </a:cubicBezTo>
                    <a:cubicBezTo>
                      <a:pt x="1835" y="7473"/>
                      <a:pt x="2169" y="6539"/>
                      <a:pt x="2469" y="5605"/>
                    </a:cubicBezTo>
                    <a:cubicBezTo>
                      <a:pt x="3136" y="3704"/>
                      <a:pt x="3837" y="1869"/>
                      <a:pt x="463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4764;p52"/>
              <p:cNvSpPr/>
              <p:nvPr/>
            </p:nvSpPr>
            <p:spPr>
              <a:xfrm>
                <a:off x="4650150" y="2980075"/>
                <a:ext cx="200175" cy="1102475"/>
              </a:xfrm>
              <a:custGeom>
                <a:avLst/>
                <a:gdLst/>
                <a:ahLst/>
                <a:cxnLst/>
                <a:rect l="l" t="t" r="r" b="b"/>
                <a:pathLst>
                  <a:path w="8007" h="44099" extrusionOk="0">
                    <a:moveTo>
                      <a:pt x="1002" y="1"/>
                    </a:moveTo>
                    <a:lnTo>
                      <a:pt x="1002" y="1"/>
                    </a:lnTo>
                    <a:cubicBezTo>
                      <a:pt x="1502" y="1402"/>
                      <a:pt x="2002" y="2803"/>
                      <a:pt x="2536" y="4204"/>
                    </a:cubicBezTo>
                    <a:lnTo>
                      <a:pt x="4070" y="8440"/>
                    </a:lnTo>
                    <a:cubicBezTo>
                      <a:pt x="5070" y="11181"/>
                      <a:pt x="6101" y="13892"/>
                      <a:pt x="7133" y="16601"/>
                    </a:cubicBezTo>
                    <a:lnTo>
                      <a:pt x="7133" y="16601"/>
                    </a:lnTo>
                    <a:cubicBezTo>
                      <a:pt x="5698" y="17686"/>
                      <a:pt x="4235" y="18799"/>
                      <a:pt x="2803" y="19881"/>
                    </a:cubicBezTo>
                    <a:lnTo>
                      <a:pt x="2469" y="20148"/>
                    </a:lnTo>
                    <a:lnTo>
                      <a:pt x="2736" y="20482"/>
                    </a:lnTo>
                    <a:lnTo>
                      <a:pt x="6759" y="25791"/>
                    </a:lnTo>
                    <a:lnTo>
                      <a:pt x="6759" y="25791"/>
                    </a:lnTo>
                    <a:cubicBezTo>
                      <a:pt x="5586" y="28792"/>
                      <a:pt x="4445" y="31792"/>
                      <a:pt x="3337" y="34792"/>
                    </a:cubicBezTo>
                    <a:cubicBezTo>
                      <a:pt x="2769" y="36360"/>
                      <a:pt x="2202" y="37894"/>
                      <a:pt x="1635" y="39429"/>
                    </a:cubicBezTo>
                    <a:cubicBezTo>
                      <a:pt x="1102" y="40997"/>
                      <a:pt x="535" y="42531"/>
                      <a:pt x="1" y="44099"/>
                    </a:cubicBezTo>
                    <a:cubicBezTo>
                      <a:pt x="701" y="42598"/>
                      <a:pt x="1302" y="41063"/>
                      <a:pt x="1969" y="39562"/>
                    </a:cubicBezTo>
                    <a:cubicBezTo>
                      <a:pt x="2636" y="38061"/>
                      <a:pt x="3270" y="36527"/>
                      <a:pt x="3904" y="35026"/>
                    </a:cubicBezTo>
                    <a:cubicBezTo>
                      <a:pt x="5138" y="31990"/>
                      <a:pt x="6405" y="28955"/>
                      <a:pt x="7606" y="25886"/>
                    </a:cubicBezTo>
                    <a:lnTo>
                      <a:pt x="7673" y="25686"/>
                    </a:lnTo>
                    <a:lnTo>
                      <a:pt x="7540" y="25485"/>
                    </a:lnTo>
                    <a:lnTo>
                      <a:pt x="3615" y="20306"/>
                    </a:lnTo>
                    <a:lnTo>
                      <a:pt x="3615" y="20306"/>
                    </a:lnTo>
                    <a:cubicBezTo>
                      <a:pt x="5012" y="19219"/>
                      <a:pt x="6409" y="18133"/>
                      <a:pt x="7806" y="17046"/>
                    </a:cubicBezTo>
                    <a:lnTo>
                      <a:pt x="8007" y="16846"/>
                    </a:lnTo>
                    <a:lnTo>
                      <a:pt x="7906" y="16612"/>
                    </a:lnTo>
                    <a:cubicBezTo>
                      <a:pt x="6806" y="13844"/>
                      <a:pt x="5672" y="11042"/>
                      <a:pt x="4504" y="8273"/>
                    </a:cubicBezTo>
                    <a:lnTo>
                      <a:pt x="2769" y="4137"/>
                    </a:lnTo>
                    <a:cubicBezTo>
                      <a:pt x="2202" y="2736"/>
                      <a:pt x="1602" y="1368"/>
                      <a:pt x="100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4765;p52"/>
              <p:cNvSpPr/>
              <p:nvPr/>
            </p:nvSpPr>
            <p:spPr>
              <a:xfrm>
                <a:off x="4299900" y="3091000"/>
                <a:ext cx="165975" cy="96737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38695" extrusionOk="0">
                    <a:moveTo>
                      <a:pt x="6639" y="0"/>
                    </a:moveTo>
                    <a:lnTo>
                      <a:pt x="6639" y="0"/>
                    </a:lnTo>
                    <a:cubicBezTo>
                      <a:pt x="6072" y="1101"/>
                      <a:pt x="5505" y="2235"/>
                      <a:pt x="4971" y="3369"/>
                    </a:cubicBezTo>
                    <a:cubicBezTo>
                      <a:pt x="4404" y="4470"/>
                      <a:pt x="3870" y="5571"/>
                      <a:pt x="3337" y="6705"/>
                    </a:cubicBezTo>
                    <a:cubicBezTo>
                      <a:pt x="2236" y="8906"/>
                      <a:pt x="1168" y="11175"/>
                      <a:pt x="101" y="13410"/>
                    </a:cubicBezTo>
                    <a:lnTo>
                      <a:pt x="1" y="13643"/>
                    </a:lnTo>
                    <a:lnTo>
                      <a:pt x="201" y="13843"/>
                    </a:lnTo>
                    <a:cubicBezTo>
                      <a:pt x="1180" y="14669"/>
                      <a:pt x="2130" y="15523"/>
                      <a:pt x="3104" y="16353"/>
                    </a:cubicBezTo>
                    <a:lnTo>
                      <a:pt x="3104" y="16353"/>
                    </a:lnTo>
                    <a:lnTo>
                      <a:pt x="535" y="21148"/>
                    </a:lnTo>
                    <a:lnTo>
                      <a:pt x="501" y="21249"/>
                    </a:lnTo>
                    <a:lnTo>
                      <a:pt x="501" y="21382"/>
                    </a:lnTo>
                    <a:cubicBezTo>
                      <a:pt x="935" y="24284"/>
                      <a:pt x="1368" y="27186"/>
                      <a:pt x="1835" y="30055"/>
                    </a:cubicBezTo>
                    <a:cubicBezTo>
                      <a:pt x="2069" y="31489"/>
                      <a:pt x="2302" y="32957"/>
                      <a:pt x="2536" y="34391"/>
                    </a:cubicBezTo>
                    <a:cubicBezTo>
                      <a:pt x="2803" y="35826"/>
                      <a:pt x="3070" y="37260"/>
                      <a:pt x="3337" y="38694"/>
                    </a:cubicBezTo>
                    <a:cubicBezTo>
                      <a:pt x="3236" y="37260"/>
                      <a:pt x="3070" y="35759"/>
                      <a:pt x="2903" y="34325"/>
                    </a:cubicBezTo>
                    <a:cubicBezTo>
                      <a:pt x="2769" y="32890"/>
                      <a:pt x="2603" y="31423"/>
                      <a:pt x="2436" y="29988"/>
                    </a:cubicBezTo>
                    <a:cubicBezTo>
                      <a:pt x="2073" y="27115"/>
                      <a:pt x="1742" y="24242"/>
                      <a:pt x="1347" y="21369"/>
                    </a:cubicBezTo>
                    <a:lnTo>
                      <a:pt x="1347" y="21369"/>
                    </a:lnTo>
                    <a:lnTo>
                      <a:pt x="4004" y="16445"/>
                    </a:lnTo>
                    <a:lnTo>
                      <a:pt x="4170" y="16145"/>
                    </a:lnTo>
                    <a:lnTo>
                      <a:pt x="3904" y="15945"/>
                    </a:lnTo>
                    <a:cubicBezTo>
                      <a:pt x="2908" y="15104"/>
                      <a:pt x="1912" y="14264"/>
                      <a:pt x="916" y="13451"/>
                    </a:cubicBezTo>
                    <a:lnTo>
                      <a:pt x="916" y="13451"/>
                    </a:lnTo>
                    <a:cubicBezTo>
                      <a:pt x="1878" y="11269"/>
                      <a:pt x="2840" y="9086"/>
                      <a:pt x="3770" y="6872"/>
                    </a:cubicBezTo>
                    <a:cubicBezTo>
                      <a:pt x="4271" y="5737"/>
                      <a:pt x="4738" y="4603"/>
                      <a:pt x="5205" y="3436"/>
                    </a:cubicBezTo>
                    <a:cubicBezTo>
                      <a:pt x="5705" y="2302"/>
                      <a:pt x="6172" y="1168"/>
                      <a:pt x="6639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4766;p52"/>
              <p:cNvSpPr/>
              <p:nvPr/>
            </p:nvSpPr>
            <p:spPr>
              <a:xfrm>
                <a:off x="4319100" y="2665675"/>
                <a:ext cx="360275" cy="571850"/>
              </a:xfrm>
              <a:custGeom>
                <a:avLst/>
                <a:gdLst/>
                <a:ahLst/>
                <a:cxnLst/>
                <a:rect l="l" t="t" r="r" b="b"/>
                <a:pathLst>
                  <a:path w="14411" h="22874" extrusionOk="0">
                    <a:moveTo>
                      <a:pt x="6772" y="1"/>
                    </a:moveTo>
                    <a:lnTo>
                      <a:pt x="5904" y="1202"/>
                    </a:lnTo>
                    <a:lnTo>
                      <a:pt x="0" y="9908"/>
                    </a:lnTo>
                    <a:lnTo>
                      <a:pt x="4537" y="16179"/>
                    </a:lnTo>
                    <a:lnTo>
                      <a:pt x="4870" y="16613"/>
                    </a:lnTo>
                    <a:cubicBezTo>
                      <a:pt x="4870" y="16613"/>
                      <a:pt x="7518" y="22874"/>
                      <a:pt x="8840" y="22874"/>
                    </a:cubicBezTo>
                    <a:cubicBezTo>
                      <a:pt x="8886" y="22874"/>
                      <a:pt x="8930" y="22866"/>
                      <a:pt x="8973" y="22851"/>
                    </a:cubicBezTo>
                    <a:cubicBezTo>
                      <a:pt x="12809" y="21416"/>
                      <a:pt x="14410" y="14378"/>
                      <a:pt x="14244" y="13477"/>
                    </a:cubicBezTo>
                    <a:cubicBezTo>
                      <a:pt x="14177" y="13110"/>
                      <a:pt x="12843" y="10141"/>
                      <a:pt x="11275" y="7373"/>
                    </a:cubicBezTo>
                    <a:lnTo>
                      <a:pt x="10808" y="6539"/>
                    </a:lnTo>
                    <a:cubicBezTo>
                      <a:pt x="10641" y="6272"/>
                      <a:pt x="10474" y="6005"/>
                      <a:pt x="10341" y="5738"/>
                    </a:cubicBezTo>
                    <a:cubicBezTo>
                      <a:pt x="10107" y="5405"/>
                      <a:pt x="9907" y="5071"/>
                      <a:pt x="9707" y="4738"/>
                    </a:cubicBezTo>
                    <a:cubicBezTo>
                      <a:pt x="9640" y="4604"/>
                      <a:pt x="9540" y="4471"/>
                      <a:pt x="9473" y="4371"/>
                    </a:cubicBezTo>
                    <a:cubicBezTo>
                      <a:pt x="9407" y="4271"/>
                      <a:pt x="9340" y="4137"/>
                      <a:pt x="9273" y="4037"/>
                    </a:cubicBezTo>
                    <a:cubicBezTo>
                      <a:pt x="7906" y="1802"/>
                      <a:pt x="6772" y="1"/>
                      <a:pt x="6772" y="1"/>
                    </a:cubicBezTo>
                    <a:close/>
                  </a:path>
                </a:pathLst>
              </a:custGeom>
              <a:solidFill>
                <a:srgbClr val="AD63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4767;p52"/>
              <p:cNvSpPr/>
              <p:nvPr/>
            </p:nvSpPr>
            <p:spPr>
              <a:xfrm>
                <a:off x="4319100" y="2665675"/>
                <a:ext cx="238525" cy="404500"/>
              </a:xfrm>
              <a:custGeom>
                <a:avLst/>
                <a:gdLst/>
                <a:ahLst/>
                <a:cxnLst/>
                <a:rect l="l" t="t" r="r" b="b"/>
                <a:pathLst>
                  <a:path w="9541" h="16180" extrusionOk="0">
                    <a:moveTo>
                      <a:pt x="6772" y="1"/>
                    </a:moveTo>
                    <a:lnTo>
                      <a:pt x="5904" y="1202"/>
                    </a:lnTo>
                    <a:lnTo>
                      <a:pt x="0" y="9908"/>
                    </a:lnTo>
                    <a:lnTo>
                      <a:pt x="4537" y="16179"/>
                    </a:lnTo>
                    <a:cubicBezTo>
                      <a:pt x="7839" y="13010"/>
                      <a:pt x="9540" y="8607"/>
                      <a:pt x="9273" y="4037"/>
                    </a:cubicBezTo>
                    <a:cubicBezTo>
                      <a:pt x="7906" y="1802"/>
                      <a:pt x="6772" y="1"/>
                      <a:pt x="677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4768;p52"/>
              <p:cNvSpPr/>
              <p:nvPr/>
            </p:nvSpPr>
            <p:spPr>
              <a:xfrm>
                <a:off x="3852925" y="2266050"/>
                <a:ext cx="756400" cy="798525"/>
              </a:xfrm>
              <a:custGeom>
                <a:avLst/>
                <a:gdLst/>
                <a:ahLst/>
                <a:cxnLst/>
                <a:rect l="l" t="t" r="r" b="b"/>
                <a:pathLst>
                  <a:path w="30256" h="31941" extrusionOk="0">
                    <a:moveTo>
                      <a:pt x="14754" y="1"/>
                    </a:moveTo>
                    <a:cubicBezTo>
                      <a:pt x="13649" y="1"/>
                      <a:pt x="12556" y="162"/>
                      <a:pt x="11509" y="441"/>
                    </a:cubicBezTo>
                    <a:cubicBezTo>
                      <a:pt x="5638" y="2009"/>
                      <a:pt x="0" y="7580"/>
                      <a:pt x="4103" y="20456"/>
                    </a:cubicBezTo>
                    <a:cubicBezTo>
                      <a:pt x="7161" y="29998"/>
                      <a:pt x="12442" y="31940"/>
                      <a:pt x="16107" y="31940"/>
                    </a:cubicBezTo>
                    <a:cubicBezTo>
                      <a:pt x="17400" y="31940"/>
                      <a:pt x="18492" y="31698"/>
                      <a:pt x="19214" y="31464"/>
                    </a:cubicBezTo>
                    <a:cubicBezTo>
                      <a:pt x="21716" y="30663"/>
                      <a:pt x="30255" y="27561"/>
                      <a:pt x="27453" y="14318"/>
                    </a:cubicBezTo>
                    <a:cubicBezTo>
                      <a:pt x="25179" y="3410"/>
                      <a:pt x="19842" y="1"/>
                      <a:pt x="14754" y="1"/>
                    </a:cubicBezTo>
                    <a:close/>
                  </a:path>
                </a:pathLst>
              </a:custGeom>
              <a:solidFill>
                <a:srgbClr val="AD63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4769;p52"/>
              <p:cNvSpPr/>
              <p:nvPr/>
            </p:nvSpPr>
            <p:spPr>
              <a:xfrm>
                <a:off x="3979325" y="2664025"/>
                <a:ext cx="58750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2350" h="1891" extrusionOk="0">
                    <a:moveTo>
                      <a:pt x="1643" y="0"/>
                    </a:moveTo>
                    <a:cubicBezTo>
                      <a:pt x="1371" y="0"/>
                      <a:pt x="1104" y="89"/>
                      <a:pt x="882" y="267"/>
                    </a:cubicBezTo>
                    <a:cubicBezTo>
                      <a:pt x="482" y="467"/>
                      <a:pt x="215" y="834"/>
                      <a:pt x="81" y="1234"/>
                    </a:cubicBezTo>
                    <a:cubicBezTo>
                      <a:pt x="1" y="1584"/>
                      <a:pt x="268" y="1891"/>
                      <a:pt x="584" y="1891"/>
                    </a:cubicBezTo>
                    <a:cubicBezTo>
                      <a:pt x="660" y="1891"/>
                      <a:pt x="738" y="1873"/>
                      <a:pt x="815" y="1835"/>
                    </a:cubicBezTo>
                    <a:cubicBezTo>
                      <a:pt x="1082" y="1668"/>
                      <a:pt x="1316" y="1501"/>
                      <a:pt x="1582" y="1301"/>
                    </a:cubicBezTo>
                    <a:cubicBezTo>
                      <a:pt x="1849" y="1134"/>
                      <a:pt x="2150" y="967"/>
                      <a:pt x="2283" y="634"/>
                    </a:cubicBezTo>
                    <a:cubicBezTo>
                      <a:pt x="2350" y="400"/>
                      <a:pt x="2250" y="200"/>
                      <a:pt x="2049" y="67"/>
                    </a:cubicBezTo>
                    <a:cubicBezTo>
                      <a:pt x="1916" y="22"/>
                      <a:pt x="1779" y="0"/>
                      <a:pt x="164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4770;p52"/>
              <p:cNvSpPr/>
              <p:nvPr/>
            </p:nvSpPr>
            <p:spPr>
              <a:xfrm>
                <a:off x="4165650" y="2601150"/>
                <a:ext cx="667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1381" extrusionOk="0">
                    <a:moveTo>
                      <a:pt x="1454" y="1"/>
                    </a:moveTo>
                    <a:cubicBezTo>
                      <a:pt x="1322" y="1"/>
                      <a:pt x="1192" y="16"/>
                      <a:pt x="1068" y="47"/>
                    </a:cubicBezTo>
                    <a:cubicBezTo>
                      <a:pt x="634" y="80"/>
                      <a:pt x="234" y="347"/>
                      <a:pt x="67" y="747"/>
                    </a:cubicBezTo>
                    <a:cubicBezTo>
                      <a:pt x="0" y="947"/>
                      <a:pt x="100" y="1181"/>
                      <a:pt x="267" y="1281"/>
                    </a:cubicBezTo>
                    <a:cubicBezTo>
                      <a:pt x="434" y="1348"/>
                      <a:pt x="601" y="1381"/>
                      <a:pt x="768" y="1381"/>
                    </a:cubicBezTo>
                    <a:cubicBezTo>
                      <a:pt x="934" y="1381"/>
                      <a:pt x="1101" y="1348"/>
                      <a:pt x="1268" y="1281"/>
                    </a:cubicBezTo>
                    <a:cubicBezTo>
                      <a:pt x="1568" y="1248"/>
                      <a:pt x="1868" y="1214"/>
                      <a:pt x="2169" y="1147"/>
                    </a:cubicBezTo>
                    <a:cubicBezTo>
                      <a:pt x="2569" y="1014"/>
                      <a:pt x="2669" y="447"/>
                      <a:pt x="2302" y="213"/>
                    </a:cubicBezTo>
                    <a:cubicBezTo>
                      <a:pt x="2049" y="75"/>
                      <a:pt x="1748" y="1"/>
                      <a:pt x="145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4771;p52"/>
              <p:cNvSpPr/>
              <p:nvPr/>
            </p:nvSpPr>
            <p:spPr>
              <a:xfrm>
                <a:off x="4209850" y="2725375"/>
                <a:ext cx="4505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1971" extrusionOk="0">
                    <a:moveTo>
                      <a:pt x="15" y="1"/>
                    </a:moveTo>
                    <a:cubicBezTo>
                      <a:pt x="6" y="1"/>
                      <a:pt x="0" y="5"/>
                      <a:pt x="0" y="15"/>
                    </a:cubicBezTo>
                    <a:cubicBezTo>
                      <a:pt x="124" y="820"/>
                      <a:pt x="679" y="1970"/>
                      <a:pt x="1559" y="1970"/>
                    </a:cubicBezTo>
                    <a:cubicBezTo>
                      <a:pt x="1627" y="1970"/>
                      <a:pt x="1697" y="1964"/>
                      <a:pt x="1768" y="1949"/>
                    </a:cubicBezTo>
                    <a:cubicBezTo>
                      <a:pt x="1802" y="1916"/>
                      <a:pt x="1802" y="1883"/>
                      <a:pt x="1768" y="1883"/>
                    </a:cubicBezTo>
                    <a:cubicBezTo>
                      <a:pt x="868" y="1883"/>
                      <a:pt x="401" y="949"/>
                      <a:pt x="100" y="48"/>
                    </a:cubicBezTo>
                    <a:cubicBezTo>
                      <a:pt x="77" y="24"/>
                      <a:pt x="36" y="1"/>
                      <a:pt x="1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4772;p52"/>
              <p:cNvSpPr/>
              <p:nvPr/>
            </p:nvSpPr>
            <p:spPr>
              <a:xfrm>
                <a:off x="4195075" y="2693375"/>
                <a:ext cx="84950" cy="72025"/>
              </a:xfrm>
              <a:custGeom>
                <a:avLst/>
                <a:gdLst/>
                <a:ahLst/>
                <a:cxnLst/>
                <a:rect l="l" t="t" r="r" b="b"/>
                <a:pathLst>
                  <a:path w="3398" h="2881" extrusionOk="0">
                    <a:moveTo>
                      <a:pt x="1424" y="0"/>
                    </a:moveTo>
                    <a:cubicBezTo>
                      <a:pt x="1294" y="0"/>
                      <a:pt x="1161" y="29"/>
                      <a:pt x="1025" y="94"/>
                    </a:cubicBezTo>
                    <a:cubicBezTo>
                      <a:pt x="1" y="576"/>
                      <a:pt x="826" y="2880"/>
                      <a:pt x="1905" y="2880"/>
                    </a:cubicBezTo>
                    <a:cubicBezTo>
                      <a:pt x="2021" y="2880"/>
                      <a:pt x="2139" y="2854"/>
                      <a:pt x="2259" y="2796"/>
                    </a:cubicBezTo>
                    <a:cubicBezTo>
                      <a:pt x="3398" y="2286"/>
                      <a:pt x="2571" y="0"/>
                      <a:pt x="142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4773;p52"/>
              <p:cNvSpPr/>
              <p:nvPr/>
            </p:nvSpPr>
            <p:spPr>
              <a:xfrm>
                <a:off x="4232375" y="2675075"/>
                <a:ext cx="49200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608" extrusionOk="0">
                    <a:moveTo>
                      <a:pt x="1689" y="0"/>
                    </a:moveTo>
                    <a:cubicBezTo>
                      <a:pt x="1676" y="0"/>
                      <a:pt x="1668" y="8"/>
                      <a:pt x="1668" y="25"/>
                    </a:cubicBezTo>
                    <a:cubicBezTo>
                      <a:pt x="1568" y="392"/>
                      <a:pt x="1401" y="792"/>
                      <a:pt x="1101" y="892"/>
                    </a:cubicBezTo>
                    <a:cubicBezTo>
                      <a:pt x="1035" y="912"/>
                      <a:pt x="969" y="920"/>
                      <a:pt x="904" y="920"/>
                    </a:cubicBezTo>
                    <a:cubicBezTo>
                      <a:pt x="637" y="920"/>
                      <a:pt x="374" y="786"/>
                      <a:pt x="133" y="759"/>
                    </a:cubicBezTo>
                    <a:cubicBezTo>
                      <a:pt x="123" y="756"/>
                      <a:pt x="114" y="755"/>
                      <a:pt x="105" y="755"/>
                    </a:cubicBezTo>
                    <a:cubicBezTo>
                      <a:pt x="0" y="755"/>
                      <a:pt x="2" y="931"/>
                      <a:pt x="33" y="992"/>
                    </a:cubicBezTo>
                    <a:cubicBezTo>
                      <a:pt x="303" y="1336"/>
                      <a:pt x="663" y="1607"/>
                      <a:pt x="1034" y="1607"/>
                    </a:cubicBezTo>
                    <a:cubicBezTo>
                      <a:pt x="1167" y="1607"/>
                      <a:pt x="1302" y="1572"/>
                      <a:pt x="1434" y="1493"/>
                    </a:cubicBezTo>
                    <a:cubicBezTo>
                      <a:pt x="1968" y="1159"/>
                      <a:pt x="1968" y="559"/>
                      <a:pt x="1734" y="25"/>
                    </a:cubicBezTo>
                    <a:cubicBezTo>
                      <a:pt x="1718" y="8"/>
                      <a:pt x="1701" y="0"/>
                      <a:pt x="168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4774;p52"/>
              <p:cNvSpPr/>
              <p:nvPr/>
            </p:nvSpPr>
            <p:spPr>
              <a:xfrm>
                <a:off x="4071400" y="2771425"/>
                <a:ext cx="24225" cy="6525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610" extrusionOk="0">
                    <a:moveTo>
                      <a:pt x="33" y="0"/>
                    </a:moveTo>
                    <a:cubicBezTo>
                      <a:pt x="26" y="0"/>
                      <a:pt x="1" y="79"/>
                      <a:pt x="1" y="107"/>
                    </a:cubicBezTo>
                    <a:cubicBezTo>
                      <a:pt x="401" y="941"/>
                      <a:pt x="701" y="1942"/>
                      <a:pt x="68" y="2576"/>
                    </a:cubicBezTo>
                    <a:cubicBezTo>
                      <a:pt x="68" y="2576"/>
                      <a:pt x="68" y="2597"/>
                      <a:pt x="68" y="2609"/>
                    </a:cubicBezTo>
                    <a:cubicBezTo>
                      <a:pt x="968" y="2075"/>
                      <a:pt x="535" y="741"/>
                      <a:pt x="34" y="7"/>
                    </a:cubicBezTo>
                    <a:cubicBezTo>
                      <a:pt x="34" y="3"/>
                      <a:pt x="34" y="0"/>
                      <a:pt x="3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4775;p52"/>
              <p:cNvSpPr/>
              <p:nvPr/>
            </p:nvSpPr>
            <p:spPr>
              <a:xfrm>
                <a:off x="4011375" y="2756425"/>
                <a:ext cx="87075" cy="73025"/>
              </a:xfrm>
              <a:custGeom>
                <a:avLst/>
                <a:gdLst/>
                <a:ahLst/>
                <a:cxnLst/>
                <a:rect l="l" t="t" r="r" b="b"/>
                <a:pathLst>
                  <a:path w="3483" h="2921" extrusionOk="0">
                    <a:moveTo>
                      <a:pt x="1540" y="1"/>
                    </a:moveTo>
                    <a:cubicBezTo>
                      <a:pt x="1462" y="1"/>
                      <a:pt x="1382" y="13"/>
                      <a:pt x="1301" y="40"/>
                    </a:cubicBezTo>
                    <a:cubicBezTo>
                      <a:pt x="0" y="474"/>
                      <a:pt x="828" y="2921"/>
                      <a:pt x="1994" y="2921"/>
                    </a:cubicBezTo>
                    <a:cubicBezTo>
                      <a:pt x="2084" y="2921"/>
                      <a:pt x="2176" y="2906"/>
                      <a:pt x="2269" y="2876"/>
                    </a:cubicBezTo>
                    <a:cubicBezTo>
                      <a:pt x="3482" y="2440"/>
                      <a:pt x="2635" y="1"/>
                      <a:pt x="154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4776;p52"/>
              <p:cNvSpPr/>
              <p:nvPr/>
            </p:nvSpPr>
            <p:spPr>
              <a:xfrm>
                <a:off x="3993025" y="2766525"/>
                <a:ext cx="4505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1444" extrusionOk="0">
                    <a:moveTo>
                      <a:pt x="1594" y="1"/>
                    </a:moveTo>
                    <a:cubicBezTo>
                      <a:pt x="1572" y="1"/>
                      <a:pt x="1552" y="11"/>
                      <a:pt x="1535" y="36"/>
                    </a:cubicBezTo>
                    <a:cubicBezTo>
                      <a:pt x="1368" y="270"/>
                      <a:pt x="1235" y="637"/>
                      <a:pt x="1001" y="737"/>
                    </a:cubicBezTo>
                    <a:cubicBezTo>
                      <a:pt x="942" y="767"/>
                      <a:pt x="878" y="780"/>
                      <a:pt x="810" y="780"/>
                    </a:cubicBezTo>
                    <a:cubicBezTo>
                      <a:pt x="574" y="780"/>
                      <a:pt x="301" y="618"/>
                      <a:pt x="67" y="437"/>
                    </a:cubicBezTo>
                    <a:cubicBezTo>
                      <a:pt x="34" y="437"/>
                      <a:pt x="0" y="437"/>
                      <a:pt x="34" y="503"/>
                    </a:cubicBezTo>
                    <a:cubicBezTo>
                      <a:pt x="190" y="1003"/>
                      <a:pt x="550" y="1444"/>
                      <a:pt x="1033" y="1444"/>
                    </a:cubicBezTo>
                    <a:cubicBezTo>
                      <a:pt x="1066" y="1444"/>
                      <a:pt x="1100" y="1442"/>
                      <a:pt x="1135" y="1437"/>
                    </a:cubicBezTo>
                    <a:cubicBezTo>
                      <a:pt x="1702" y="1337"/>
                      <a:pt x="1802" y="770"/>
                      <a:pt x="1735" y="170"/>
                    </a:cubicBezTo>
                    <a:cubicBezTo>
                      <a:pt x="1735" y="95"/>
                      <a:pt x="1660" y="1"/>
                      <a:pt x="159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4777;p52"/>
              <p:cNvSpPr/>
              <p:nvPr/>
            </p:nvSpPr>
            <p:spPr>
              <a:xfrm>
                <a:off x="4229850" y="2892375"/>
                <a:ext cx="43400" cy="320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283" extrusionOk="0">
                    <a:moveTo>
                      <a:pt x="1574" y="1"/>
                    </a:moveTo>
                    <a:cubicBezTo>
                      <a:pt x="1552" y="1"/>
                      <a:pt x="1521" y="20"/>
                      <a:pt x="1502" y="39"/>
                    </a:cubicBezTo>
                    <a:cubicBezTo>
                      <a:pt x="1402" y="306"/>
                      <a:pt x="1335" y="673"/>
                      <a:pt x="1035" y="873"/>
                    </a:cubicBezTo>
                    <a:cubicBezTo>
                      <a:pt x="701" y="1007"/>
                      <a:pt x="368" y="1073"/>
                      <a:pt x="34" y="1073"/>
                    </a:cubicBezTo>
                    <a:cubicBezTo>
                      <a:pt x="1" y="1073"/>
                      <a:pt x="1" y="1107"/>
                      <a:pt x="34" y="1140"/>
                    </a:cubicBezTo>
                    <a:cubicBezTo>
                      <a:pt x="220" y="1233"/>
                      <a:pt x="427" y="1283"/>
                      <a:pt x="633" y="1283"/>
                    </a:cubicBezTo>
                    <a:cubicBezTo>
                      <a:pt x="870" y="1283"/>
                      <a:pt x="1105" y="1216"/>
                      <a:pt x="1302" y="1073"/>
                    </a:cubicBezTo>
                    <a:cubicBezTo>
                      <a:pt x="1602" y="840"/>
                      <a:pt x="1735" y="406"/>
                      <a:pt x="1602" y="39"/>
                    </a:cubicBezTo>
                    <a:cubicBezTo>
                      <a:pt x="1602" y="11"/>
                      <a:pt x="1590" y="1"/>
                      <a:pt x="157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4778;p52"/>
              <p:cNvSpPr/>
              <p:nvPr/>
            </p:nvSpPr>
            <p:spPr>
              <a:xfrm>
                <a:off x="4069750" y="2639725"/>
                <a:ext cx="160975" cy="262050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10482" extrusionOk="0">
                    <a:moveTo>
                      <a:pt x="98" y="0"/>
                    </a:moveTo>
                    <a:cubicBezTo>
                      <a:pt x="48" y="0"/>
                      <a:pt x="0" y="33"/>
                      <a:pt x="0" y="105"/>
                    </a:cubicBezTo>
                    <a:cubicBezTo>
                      <a:pt x="134" y="3174"/>
                      <a:pt x="1001" y="6376"/>
                      <a:pt x="1735" y="9278"/>
                    </a:cubicBezTo>
                    <a:cubicBezTo>
                      <a:pt x="1751" y="9336"/>
                      <a:pt x="1789" y="9360"/>
                      <a:pt x="1844" y="9360"/>
                    </a:cubicBezTo>
                    <a:cubicBezTo>
                      <a:pt x="2139" y="9360"/>
                      <a:pt x="2900" y="8646"/>
                      <a:pt x="3069" y="8478"/>
                    </a:cubicBezTo>
                    <a:cubicBezTo>
                      <a:pt x="3069" y="8478"/>
                      <a:pt x="3436" y="9845"/>
                      <a:pt x="3670" y="10446"/>
                    </a:cubicBezTo>
                    <a:cubicBezTo>
                      <a:pt x="3682" y="10471"/>
                      <a:pt x="3710" y="10482"/>
                      <a:pt x="3750" y="10482"/>
                    </a:cubicBezTo>
                    <a:cubicBezTo>
                      <a:pt x="3815" y="10482"/>
                      <a:pt x="3913" y="10453"/>
                      <a:pt x="4036" y="10412"/>
                    </a:cubicBezTo>
                    <a:lnTo>
                      <a:pt x="4070" y="10412"/>
                    </a:lnTo>
                    <a:cubicBezTo>
                      <a:pt x="5204" y="10145"/>
                      <a:pt x="6105" y="9311"/>
                      <a:pt x="6438" y="8211"/>
                    </a:cubicBezTo>
                    <a:cubicBezTo>
                      <a:pt x="6438" y="8163"/>
                      <a:pt x="6388" y="8116"/>
                      <a:pt x="6347" y="8116"/>
                    </a:cubicBezTo>
                    <a:cubicBezTo>
                      <a:pt x="6330" y="8116"/>
                      <a:pt x="6315" y="8124"/>
                      <a:pt x="6305" y="8144"/>
                    </a:cubicBezTo>
                    <a:cubicBezTo>
                      <a:pt x="5738" y="8978"/>
                      <a:pt x="4937" y="9612"/>
                      <a:pt x="4003" y="9945"/>
                    </a:cubicBezTo>
                    <a:cubicBezTo>
                      <a:pt x="3871" y="9813"/>
                      <a:pt x="3475" y="7677"/>
                      <a:pt x="3372" y="7677"/>
                    </a:cubicBezTo>
                    <a:cubicBezTo>
                      <a:pt x="3371" y="7677"/>
                      <a:pt x="3370" y="7677"/>
                      <a:pt x="3369" y="7677"/>
                    </a:cubicBezTo>
                    <a:cubicBezTo>
                      <a:pt x="2936" y="7877"/>
                      <a:pt x="2502" y="8177"/>
                      <a:pt x="2135" y="8511"/>
                    </a:cubicBezTo>
                    <a:cubicBezTo>
                      <a:pt x="1335" y="5742"/>
                      <a:pt x="1001" y="2840"/>
                      <a:pt x="200" y="71"/>
                    </a:cubicBezTo>
                    <a:cubicBezTo>
                      <a:pt x="185" y="25"/>
                      <a:pt x="141" y="0"/>
                      <a:pt x="9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4779;p52"/>
              <p:cNvSpPr/>
              <p:nvPr/>
            </p:nvSpPr>
            <p:spPr>
              <a:xfrm>
                <a:off x="4167325" y="2841650"/>
                <a:ext cx="86750" cy="64450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2578" extrusionOk="0">
                    <a:moveTo>
                      <a:pt x="2435" y="0"/>
                    </a:moveTo>
                    <a:cubicBezTo>
                      <a:pt x="1868" y="834"/>
                      <a:pt x="1001" y="1501"/>
                      <a:pt x="0" y="1835"/>
                    </a:cubicBezTo>
                    <a:cubicBezTo>
                      <a:pt x="534" y="2235"/>
                      <a:pt x="1134" y="2469"/>
                      <a:pt x="1801" y="2569"/>
                    </a:cubicBezTo>
                    <a:cubicBezTo>
                      <a:pt x="1857" y="2574"/>
                      <a:pt x="1913" y="2577"/>
                      <a:pt x="1970" y="2577"/>
                    </a:cubicBezTo>
                    <a:cubicBezTo>
                      <a:pt x="2255" y="2577"/>
                      <a:pt x="2552" y="2508"/>
                      <a:pt x="2802" y="2369"/>
                    </a:cubicBezTo>
                    <a:cubicBezTo>
                      <a:pt x="3469" y="1968"/>
                      <a:pt x="3302" y="1301"/>
                      <a:pt x="3002" y="767"/>
                    </a:cubicBezTo>
                    <a:cubicBezTo>
                      <a:pt x="2869" y="501"/>
                      <a:pt x="2669" y="234"/>
                      <a:pt x="24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4780;p52"/>
              <p:cNvSpPr/>
              <p:nvPr/>
            </p:nvSpPr>
            <p:spPr>
              <a:xfrm>
                <a:off x="4208175" y="2860825"/>
                <a:ext cx="45900" cy="45275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811" extrusionOk="0">
                    <a:moveTo>
                      <a:pt x="1368" y="0"/>
                    </a:moveTo>
                    <a:lnTo>
                      <a:pt x="1368" y="0"/>
                    </a:lnTo>
                    <a:cubicBezTo>
                      <a:pt x="634" y="301"/>
                      <a:pt x="1" y="1035"/>
                      <a:pt x="167" y="1802"/>
                    </a:cubicBezTo>
                    <a:cubicBezTo>
                      <a:pt x="223" y="1807"/>
                      <a:pt x="279" y="1810"/>
                      <a:pt x="336" y="1810"/>
                    </a:cubicBezTo>
                    <a:cubicBezTo>
                      <a:pt x="621" y="1810"/>
                      <a:pt x="918" y="1741"/>
                      <a:pt x="1168" y="1602"/>
                    </a:cubicBezTo>
                    <a:cubicBezTo>
                      <a:pt x="1835" y="1201"/>
                      <a:pt x="1668" y="534"/>
                      <a:pt x="1368" y="0"/>
                    </a:cubicBezTo>
                    <a:close/>
                  </a:path>
                </a:pathLst>
              </a:custGeom>
              <a:solidFill>
                <a:srgbClr val="F392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4781;p52"/>
              <p:cNvSpPr/>
              <p:nvPr/>
            </p:nvSpPr>
            <p:spPr>
              <a:xfrm>
                <a:off x="3810775" y="2239175"/>
                <a:ext cx="769350" cy="427475"/>
              </a:xfrm>
              <a:custGeom>
                <a:avLst/>
                <a:gdLst/>
                <a:ahLst/>
                <a:cxnLst/>
                <a:rect l="l" t="t" r="r" b="b"/>
                <a:pathLst>
                  <a:path w="30774" h="17099" extrusionOk="0">
                    <a:moveTo>
                      <a:pt x="14669" y="0"/>
                    </a:moveTo>
                    <a:cubicBezTo>
                      <a:pt x="10814" y="0"/>
                      <a:pt x="6074" y="1056"/>
                      <a:pt x="3688" y="4452"/>
                    </a:cubicBezTo>
                    <a:cubicBezTo>
                      <a:pt x="1" y="9686"/>
                      <a:pt x="3397" y="17098"/>
                      <a:pt x="3839" y="17098"/>
                    </a:cubicBezTo>
                    <a:cubicBezTo>
                      <a:pt x="3845" y="17098"/>
                      <a:pt x="3850" y="17097"/>
                      <a:pt x="3855" y="17094"/>
                    </a:cubicBezTo>
                    <a:cubicBezTo>
                      <a:pt x="7023" y="15560"/>
                      <a:pt x="12727" y="9489"/>
                      <a:pt x="12728" y="9489"/>
                    </a:cubicBezTo>
                    <a:lnTo>
                      <a:pt x="12728" y="9489"/>
                    </a:lnTo>
                    <a:cubicBezTo>
                      <a:pt x="12161" y="11123"/>
                      <a:pt x="8758" y="13892"/>
                      <a:pt x="9025" y="14025"/>
                    </a:cubicBezTo>
                    <a:cubicBezTo>
                      <a:pt x="9043" y="14032"/>
                      <a:pt x="9067" y="14035"/>
                      <a:pt x="9097" y="14035"/>
                    </a:cubicBezTo>
                    <a:cubicBezTo>
                      <a:pt x="9514" y="14035"/>
                      <a:pt x="11085" y="13371"/>
                      <a:pt x="13295" y="11690"/>
                    </a:cubicBezTo>
                    <a:cubicBezTo>
                      <a:pt x="15630" y="9922"/>
                      <a:pt x="17831" y="6420"/>
                      <a:pt x="17831" y="6420"/>
                    </a:cubicBezTo>
                    <a:cubicBezTo>
                      <a:pt x="19958" y="11257"/>
                      <a:pt x="23129" y="13498"/>
                      <a:pt x="23341" y="13498"/>
                    </a:cubicBezTo>
                    <a:cubicBezTo>
                      <a:pt x="23372" y="13498"/>
                      <a:pt x="23341" y="13451"/>
                      <a:pt x="23235" y="13358"/>
                    </a:cubicBezTo>
                    <a:cubicBezTo>
                      <a:pt x="22810" y="12984"/>
                      <a:pt x="21822" y="11241"/>
                      <a:pt x="20955" y="9621"/>
                    </a:cubicBezTo>
                    <a:lnTo>
                      <a:pt x="20955" y="9621"/>
                    </a:lnTo>
                    <a:cubicBezTo>
                      <a:pt x="23614" y="13802"/>
                      <a:pt x="27108" y="15549"/>
                      <a:pt x="28657" y="15549"/>
                    </a:cubicBezTo>
                    <a:cubicBezTo>
                      <a:pt x="28817" y="15549"/>
                      <a:pt x="28957" y="15530"/>
                      <a:pt x="29073" y="15493"/>
                    </a:cubicBezTo>
                    <a:cubicBezTo>
                      <a:pt x="30674" y="14959"/>
                      <a:pt x="30774" y="5352"/>
                      <a:pt x="26571" y="2717"/>
                    </a:cubicBezTo>
                    <a:cubicBezTo>
                      <a:pt x="23745" y="968"/>
                      <a:pt x="21612" y="681"/>
                      <a:pt x="20519" y="681"/>
                    </a:cubicBezTo>
                    <a:cubicBezTo>
                      <a:pt x="19986" y="681"/>
                      <a:pt x="19699" y="749"/>
                      <a:pt x="19699" y="749"/>
                    </a:cubicBezTo>
                    <a:cubicBezTo>
                      <a:pt x="18655" y="322"/>
                      <a:pt x="16797" y="0"/>
                      <a:pt x="146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4782;p52"/>
              <p:cNvSpPr/>
              <p:nvPr/>
            </p:nvSpPr>
            <p:spPr>
              <a:xfrm>
                <a:off x="4495875" y="2544575"/>
                <a:ext cx="144300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9115" extrusionOk="0">
                    <a:moveTo>
                      <a:pt x="3124" y="0"/>
                    </a:moveTo>
                    <a:cubicBezTo>
                      <a:pt x="1052" y="0"/>
                      <a:pt x="1" y="4811"/>
                      <a:pt x="1" y="4811"/>
                    </a:cubicBezTo>
                    <a:lnTo>
                      <a:pt x="701" y="8447"/>
                    </a:lnTo>
                    <a:cubicBezTo>
                      <a:pt x="1160" y="8890"/>
                      <a:pt x="1755" y="9115"/>
                      <a:pt x="2349" y="9115"/>
                    </a:cubicBezTo>
                    <a:cubicBezTo>
                      <a:pt x="2965" y="9115"/>
                      <a:pt x="3579" y="8873"/>
                      <a:pt x="4037" y="8381"/>
                    </a:cubicBezTo>
                    <a:cubicBezTo>
                      <a:pt x="5772" y="6746"/>
                      <a:pt x="5471" y="242"/>
                      <a:pt x="3270" y="8"/>
                    </a:cubicBezTo>
                    <a:cubicBezTo>
                      <a:pt x="3221" y="3"/>
                      <a:pt x="3172" y="0"/>
                      <a:pt x="3124" y="0"/>
                    </a:cubicBezTo>
                    <a:close/>
                  </a:path>
                </a:pathLst>
              </a:custGeom>
              <a:solidFill>
                <a:srgbClr val="AD63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4783;p52"/>
              <p:cNvSpPr/>
              <p:nvPr/>
            </p:nvSpPr>
            <p:spPr>
              <a:xfrm>
                <a:off x="4522575" y="2591475"/>
                <a:ext cx="65075" cy="1552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6209" extrusionOk="0">
                    <a:moveTo>
                      <a:pt x="2268" y="0"/>
                    </a:moveTo>
                    <a:cubicBezTo>
                      <a:pt x="334" y="1034"/>
                      <a:pt x="0" y="4236"/>
                      <a:pt x="801" y="6038"/>
                    </a:cubicBezTo>
                    <a:cubicBezTo>
                      <a:pt x="801" y="6071"/>
                      <a:pt x="801" y="6071"/>
                      <a:pt x="801" y="6071"/>
                    </a:cubicBezTo>
                    <a:cubicBezTo>
                      <a:pt x="801" y="6167"/>
                      <a:pt x="869" y="6209"/>
                      <a:pt x="941" y="6209"/>
                    </a:cubicBezTo>
                    <a:cubicBezTo>
                      <a:pt x="1019" y="6209"/>
                      <a:pt x="1101" y="6158"/>
                      <a:pt x="1101" y="6071"/>
                    </a:cubicBezTo>
                    <a:cubicBezTo>
                      <a:pt x="1101" y="5604"/>
                      <a:pt x="1168" y="5104"/>
                      <a:pt x="1301" y="4637"/>
                    </a:cubicBezTo>
                    <a:cubicBezTo>
                      <a:pt x="1435" y="4070"/>
                      <a:pt x="1935" y="3636"/>
                      <a:pt x="2535" y="3603"/>
                    </a:cubicBezTo>
                    <a:cubicBezTo>
                      <a:pt x="2569" y="3569"/>
                      <a:pt x="2602" y="3503"/>
                      <a:pt x="2535" y="3503"/>
                    </a:cubicBezTo>
                    <a:cubicBezTo>
                      <a:pt x="2400" y="3474"/>
                      <a:pt x="2275" y="3460"/>
                      <a:pt x="2159" y="3460"/>
                    </a:cubicBezTo>
                    <a:cubicBezTo>
                      <a:pt x="1472" y="3460"/>
                      <a:pt x="1105" y="3937"/>
                      <a:pt x="934" y="4537"/>
                    </a:cubicBezTo>
                    <a:cubicBezTo>
                      <a:pt x="867" y="2935"/>
                      <a:pt x="1101" y="1234"/>
                      <a:pt x="2302" y="33"/>
                    </a:cubicBezTo>
                    <a:cubicBezTo>
                      <a:pt x="2335" y="33"/>
                      <a:pt x="2302" y="0"/>
                      <a:pt x="22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4784;p52"/>
              <p:cNvSpPr/>
              <p:nvPr/>
            </p:nvSpPr>
            <p:spPr>
              <a:xfrm>
                <a:off x="4824450" y="3043450"/>
                <a:ext cx="777250" cy="1812150"/>
              </a:xfrm>
              <a:custGeom>
                <a:avLst/>
                <a:gdLst/>
                <a:ahLst/>
                <a:cxnLst/>
                <a:rect l="l" t="t" r="r" b="b"/>
                <a:pathLst>
                  <a:path w="31090" h="72486" extrusionOk="0">
                    <a:moveTo>
                      <a:pt x="0" y="1"/>
                    </a:moveTo>
                    <a:lnTo>
                      <a:pt x="19848" y="72486"/>
                    </a:lnTo>
                    <a:lnTo>
                      <a:pt x="28121" y="72486"/>
                    </a:lnTo>
                    <a:cubicBezTo>
                      <a:pt x="28121" y="72486"/>
                      <a:pt x="31089" y="46300"/>
                      <a:pt x="15178" y="18547"/>
                    </a:cubicBezTo>
                    <a:cubicBezTo>
                      <a:pt x="9040" y="7873"/>
                      <a:pt x="3770" y="2603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4785;p52"/>
              <p:cNvSpPr/>
              <p:nvPr/>
            </p:nvSpPr>
            <p:spPr>
              <a:xfrm>
                <a:off x="3806225" y="4393575"/>
                <a:ext cx="693850" cy="460375"/>
              </a:xfrm>
              <a:custGeom>
                <a:avLst/>
                <a:gdLst/>
                <a:ahLst/>
                <a:cxnLst/>
                <a:rect l="l" t="t" r="r" b="b"/>
                <a:pathLst>
                  <a:path w="27754" h="18415" extrusionOk="0">
                    <a:moveTo>
                      <a:pt x="15778" y="1"/>
                    </a:moveTo>
                    <a:cubicBezTo>
                      <a:pt x="9774" y="1"/>
                      <a:pt x="3536" y="5171"/>
                      <a:pt x="0" y="9174"/>
                    </a:cubicBezTo>
                    <a:cubicBezTo>
                      <a:pt x="3371" y="5457"/>
                      <a:pt x="7635" y="2067"/>
                      <a:pt x="12285" y="2067"/>
                    </a:cubicBezTo>
                    <a:cubicBezTo>
                      <a:pt x="12559" y="2067"/>
                      <a:pt x="12834" y="2078"/>
                      <a:pt x="13110" y="2102"/>
                    </a:cubicBezTo>
                    <a:cubicBezTo>
                      <a:pt x="22550" y="2870"/>
                      <a:pt x="23551" y="18414"/>
                      <a:pt x="23551" y="18414"/>
                    </a:cubicBezTo>
                    <a:lnTo>
                      <a:pt x="27754" y="18414"/>
                    </a:lnTo>
                    <a:cubicBezTo>
                      <a:pt x="27754" y="18414"/>
                      <a:pt x="24785" y="1"/>
                      <a:pt x="1577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4786;p52"/>
              <p:cNvSpPr/>
              <p:nvPr/>
            </p:nvSpPr>
            <p:spPr>
              <a:xfrm>
                <a:off x="3804550" y="3321975"/>
                <a:ext cx="216025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8641" h="13178" extrusionOk="0">
                    <a:moveTo>
                      <a:pt x="6439" y="1"/>
                    </a:moveTo>
                    <a:lnTo>
                      <a:pt x="1" y="13177"/>
                    </a:lnTo>
                    <a:lnTo>
                      <a:pt x="3103" y="13177"/>
                    </a:lnTo>
                    <a:lnTo>
                      <a:pt x="8640" y="2936"/>
                    </a:lnTo>
                    <a:lnTo>
                      <a:pt x="6439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4787;p52"/>
              <p:cNvSpPr/>
              <p:nvPr/>
            </p:nvSpPr>
            <p:spPr>
              <a:xfrm>
                <a:off x="3847075" y="3342825"/>
                <a:ext cx="268550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42" h="15779" extrusionOk="0">
                    <a:moveTo>
                      <a:pt x="7406" y="1"/>
                    </a:moveTo>
                    <a:lnTo>
                      <a:pt x="1" y="14011"/>
                    </a:lnTo>
                    <a:lnTo>
                      <a:pt x="3370" y="15779"/>
                    </a:lnTo>
                    <a:lnTo>
                      <a:pt x="10742" y="1769"/>
                    </a:lnTo>
                    <a:lnTo>
                      <a:pt x="7406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4788;p52"/>
              <p:cNvSpPr/>
              <p:nvPr/>
            </p:nvSpPr>
            <p:spPr>
              <a:xfrm>
                <a:off x="3931300" y="3387875"/>
                <a:ext cx="202675" cy="349425"/>
              </a:xfrm>
              <a:custGeom>
                <a:avLst/>
                <a:gdLst/>
                <a:ahLst/>
                <a:cxnLst/>
                <a:rect l="l" t="t" r="r" b="b"/>
                <a:pathLst>
                  <a:path w="8107" h="13977" extrusionOk="0">
                    <a:moveTo>
                      <a:pt x="7373" y="0"/>
                    </a:moveTo>
                    <a:lnTo>
                      <a:pt x="1" y="13977"/>
                    </a:lnTo>
                    <a:lnTo>
                      <a:pt x="1" y="13977"/>
                    </a:lnTo>
                    <a:lnTo>
                      <a:pt x="2002" y="13443"/>
                    </a:lnTo>
                    <a:lnTo>
                      <a:pt x="8107" y="2168"/>
                    </a:lnTo>
                    <a:lnTo>
                      <a:pt x="7373" y="0"/>
                    </a:ln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4789;p52"/>
              <p:cNvSpPr/>
              <p:nvPr/>
            </p:nvSpPr>
            <p:spPr>
              <a:xfrm>
                <a:off x="3396775" y="3681675"/>
                <a:ext cx="153450" cy="239200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9568" extrusionOk="0">
                    <a:moveTo>
                      <a:pt x="4423" y="0"/>
                    </a:moveTo>
                    <a:cubicBezTo>
                      <a:pt x="3999" y="0"/>
                      <a:pt x="3600" y="237"/>
                      <a:pt x="3402" y="657"/>
                    </a:cubicBezTo>
                    <a:lnTo>
                      <a:pt x="234" y="7796"/>
                    </a:lnTo>
                    <a:cubicBezTo>
                      <a:pt x="0" y="8363"/>
                      <a:pt x="234" y="8996"/>
                      <a:pt x="801" y="9263"/>
                    </a:cubicBezTo>
                    <a:lnTo>
                      <a:pt x="1268" y="9463"/>
                    </a:lnTo>
                    <a:cubicBezTo>
                      <a:pt x="1418" y="9534"/>
                      <a:pt x="1576" y="9567"/>
                      <a:pt x="1730" y="9567"/>
                    </a:cubicBezTo>
                    <a:cubicBezTo>
                      <a:pt x="2158" y="9567"/>
                      <a:pt x="2564" y="9313"/>
                      <a:pt x="2735" y="8896"/>
                    </a:cubicBezTo>
                    <a:lnTo>
                      <a:pt x="5904" y="1758"/>
                    </a:lnTo>
                    <a:cubicBezTo>
                      <a:pt x="6138" y="1224"/>
                      <a:pt x="5904" y="557"/>
                      <a:pt x="5337" y="324"/>
                    </a:cubicBezTo>
                    <a:lnTo>
                      <a:pt x="4870" y="90"/>
                    </a:lnTo>
                    <a:cubicBezTo>
                      <a:pt x="4723" y="29"/>
                      <a:pt x="4571" y="0"/>
                      <a:pt x="4423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4790;p52"/>
              <p:cNvSpPr/>
              <p:nvPr/>
            </p:nvSpPr>
            <p:spPr>
              <a:xfrm>
                <a:off x="3588575" y="3797225"/>
                <a:ext cx="154300" cy="239075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9563" extrusionOk="0">
                    <a:moveTo>
                      <a:pt x="4428" y="1"/>
                    </a:moveTo>
                    <a:cubicBezTo>
                      <a:pt x="4013" y="1"/>
                      <a:pt x="3607" y="255"/>
                      <a:pt x="3436" y="672"/>
                    </a:cubicBezTo>
                    <a:lnTo>
                      <a:pt x="267" y="7810"/>
                    </a:lnTo>
                    <a:cubicBezTo>
                      <a:pt x="0" y="8344"/>
                      <a:pt x="267" y="9011"/>
                      <a:pt x="834" y="9245"/>
                    </a:cubicBezTo>
                    <a:lnTo>
                      <a:pt x="1301" y="9478"/>
                    </a:lnTo>
                    <a:cubicBezTo>
                      <a:pt x="1442" y="9536"/>
                      <a:pt x="1586" y="9563"/>
                      <a:pt x="1728" y="9563"/>
                    </a:cubicBezTo>
                    <a:cubicBezTo>
                      <a:pt x="2160" y="9563"/>
                      <a:pt x="2568" y="9313"/>
                      <a:pt x="2769" y="8911"/>
                    </a:cubicBezTo>
                    <a:lnTo>
                      <a:pt x="5938" y="1773"/>
                    </a:lnTo>
                    <a:cubicBezTo>
                      <a:pt x="6171" y="1205"/>
                      <a:pt x="5904" y="572"/>
                      <a:pt x="5371" y="305"/>
                    </a:cubicBezTo>
                    <a:lnTo>
                      <a:pt x="4870" y="105"/>
                    </a:lnTo>
                    <a:cubicBezTo>
                      <a:pt x="4729" y="34"/>
                      <a:pt x="4578" y="1"/>
                      <a:pt x="4428" y="1"/>
                    </a:cubicBez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4791;p52"/>
              <p:cNvSpPr/>
              <p:nvPr/>
            </p:nvSpPr>
            <p:spPr>
              <a:xfrm>
                <a:off x="3443475" y="3754075"/>
                <a:ext cx="204325" cy="3092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12368" extrusionOk="0">
                    <a:moveTo>
                      <a:pt x="5726" y="0"/>
                    </a:moveTo>
                    <a:cubicBezTo>
                      <a:pt x="5153" y="0"/>
                      <a:pt x="4616" y="330"/>
                      <a:pt x="4370" y="897"/>
                    </a:cubicBezTo>
                    <a:lnTo>
                      <a:pt x="334" y="9936"/>
                    </a:lnTo>
                    <a:cubicBezTo>
                      <a:pt x="0" y="10704"/>
                      <a:pt x="334" y="11571"/>
                      <a:pt x="1101" y="11905"/>
                    </a:cubicBezTo>
                    <a:lnTo>
                      <a:pt x="1835" y="12238"/>
                    </a:lnTo>
                    <a:cubicBezTo>
                      <a:pt x="2036" y="12326"/>
                      <a:pt x="2244" y="12367"/>
                      <a:pt x="2447" y="12367"/>
                    </a:cubicBezTo>
                    <a:cubicBezTo>
                      <a:pt x="3020" y="12367"/>
                      <a:pt x="3557" y="12037"/>
                      <a:pt x="3803" y="11471"/>
                    </a:cubicBezTo>
                    <a:lnTo>
                      <a:pt x="7839" y="2431"/>
                    </a:lnTo>
                    <a:cubicBezTo>
                      <a:pt x="8173" y="1664"/>
                      <a:pt x="7806" y="797"/>
                      <a:pt x="7072" y="463"/>
                    </a:cubicBezTo>
                    <a:lnTo>
                      <a:pt x="6338" y="129"/>
                    </a:lnTo>
                    <a:cubicBezTo>
                      <a:pt x="6137" y="42"/>
                      <a:pt x="5929" y="0"/>
                      <a:pt x="5726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4792;p52"/>
              <p:cNvSpPr/>
              <p:nvPr/>
            </p:nvSpPr>
            <p:spPr>
              <a:xfrm>
                <a:off x="3810400" y="2794225"/>
                <a:ext cx="204325" cy="309175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12367" extrusionOk="0">
                    <a:moveTo>
                      <a:pt x="5726" y="0"/>
                    </a:moveTo>
                    <a:cubicBezTo>
                      <a:pt x="5153" y="0"/>
                      <a:pt x="4616" y="330"/>
                      <a:pt x="4370" y="897"/>
                    </a:cubicBezTo>
                    <a:lnTo>
                      <a:pt x="334" y="9936"/>
                    </a:lnTo>
                    <a:cubicBezTo>
                      <a:pt x="0" y="10704"/>
                      <a:pt x="334" y="11571"/>
                      <a:pt x="1101" y="11904"/>
                    </a:cubicBezTo>
                    <a:lnTo>
                      <a:pt x="1835" y="12238"/>
                    </a:lnTo>
                    <a:cubicBezTo>
                      <a:pt x="2036" y="12325"/>
                      <a:pt x="2244" y="12367"/>
                      <a:pt x="2447" y="12367"/>
                    </a:cubicBezTo>
                    <a:cubicBezTo>
                      <a:pt x="3020" y="12367"/>
                      <a:pt x="3557" y="12037"/>
                      <a:pt x="3803" y="11471"/>
                    </a:cubicBezTo>
                    <a:lnTo>
                      <a:pt x="7839" y="2431"/>
                    </a:lnTo>
                    <a:cubicBezTo>
                      <a:pt x="8173" y="1664"/>
                      <a:pt x="7839" y="796"/>
                      <a:pt x="7072" y="463"/>
                    </a:cubicBezTo>
                    <a:lnTo>
                      <a:pt x="6338" y="129"/>
                    </a:lnTo>
                    <a:cubicBezTo>
                      <a:pt x="6137" y="42"/>
                      <a:pt x="5929" y="0"/>
                      <a:pt x="5726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4793;p52"/>
              <p:cNvSpPr/>
              <p:nvPr/>
            </p:nvSpPr>
            <p:spPr>
              <a:xfrm>
                <a:off x="3952150" y="2857225"/>
                <a:ext cx="204350" cy="309575"/>
              </a:xfrm>
              <a:custGeom>
                <a:avLst/>
                <a:gdLst/>
                <a:ahLst/>
                <a:cxnLst/>
                <a:rect l="l" t="t" r="r" b="b"/>
                <a:pathLst>
                  <a:path w="8174" h="12383" extrusionOk="0">
                    <a:moveTo>
                      <a:pt x="5713" y="0"/>
                    </a:moveTo>
                    <a:cubicBezTo>
                      <a:pt x="5145" y="0"/>
                      <a:pt x="4615" y="341"/>
                      <a:pt x="4371" y="878"/>
                    </a:cubicBezTo>
                    <a:lnTo>
                      <a:pt x="334" y="9951"/>
                    </a:lnTo>
                    <a:cubicBezTo>
                      <a:pt x="1" y="10719"/>
                      <a:pt x="368" y="11586"/>
                      <a:pt x="1102" y="11920"/>
                    </a:cubicBezTo>
                    <a:lnTo>
                      <a:pt x="1836" y="12253"/>
                    </a:lnTo>
                    <a:cubicBezTo>
                      <a:pt x="2037" y="12341"/>
                      <a:pt x="2244" y="12382"/>
                      <a:pt x="2448" y="12382"/>
                    </a:cubicBezTo>
                    <a:cubicBezTo>
                      <a:pt x="3021" y="12382"/>
                      <a:pt x="3557" y="12052"/>
                      <a:pt x="3804" y="11486"/>
                    </a:cubicBezTo>
                    <a:lnTo>
                      <a:pt x="7840" y="2446"/>
                    </a:lnTo>
                    <a:cubicBezTo>
                      <a:pt x="8173" y="1679"/>
                      <a:pt x="7840" y="778"/>
                      <a:pt x="7073" y="445"/>
                    </a:cubicBezTo>
                    <a:lnTo>
                      <a:pt x="6339" y="144"/>
                    </a:lnTo>
                    <a:cubicBezTo>
                      <a:pt x="6133" y="46"/>
                      <a:pt x="5920" y="0"/>
                      <a:pt x="5713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4794;p52"/>
              <p:cNvSpPr/>
              <p:nvPr/>
            </p:nvSpPr>
            <p:spPr>
              <a:xfrm>
                <a:off x="3481825" y="2985925"/>
                <a:ext cx="603800" cy="824775"/>
              </a:xfrm>
              <a:custGeom>
                <a:avLst/>
                <a:gdLst/>
                <a:ahLst/>
                <a:cxnLst/>
                <a:rect l="l" t="t" r="r" b="b"/>
                <a:pathLst>
                  <a:path w="24152" h="32991" extrusionOk="0">
                    <a:moveTo>
                      <a:pt x="13577" y="0"/>
                    </a:moveTo>
                    <a:lnTo>
                      <a:pt x="0" y="28287"/>
                    </a:lnTo>
                    <a:cubicBezTo>
                      <a:pt x="2869" y="30489"/>
                      <a:pt x="6205" y="32090"/>
                      <a:pt x="9741" y="32990"/>
                    </a:cubicBezTo>
                    <a:lnTo>
                      <a:pt x="24151" y="4770"/>
                    </a:lnTo>
                    <a:cubicBezTo>
                      <a:pt x="17446" y="133"/>
                      <a:pt x="13577" y="0"/>
                      <a:pt x="1357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4795;p52"/>
              <p:cNvSpPr/>
              <p:nvPr/>
            </p:nvSpPr>
            <p:spPr>
              <a:xfrm>
                <a:off x="3385100" y="3626375"/>
                <a:ext cx="435325" cy="243525"/>
              </a:xfrm>
              <a:custGeom>
                <a:avLst/>
                <a:gdLst/>
                <a:ahLst/>
                <a:cxnLst/>
                <a:rect l="l" t="t" r="r" b="b"/>
                <a:pathLst>
                  <a:path w="17413" h="9741" extrusionOk="0">
                    <a:moveTo>
                      <a:pt x="1101" y="0"/>
                    </a:moveTo>
                    <a:lnTo>
                      <a:pt x="0" y="2502"/>
                    </a:lnTo>
                    <a:cubicBezTo>
                      <a:pt x="3536" y="5971"/>
                      <a:pt x="16312" y="9741"/>
                      <a:pt x="16312" y="9741"/>
                    </a:cubicBezTo>
                    <a:lnTo>
                      <a:pt x="17412" y="7239"/>
                    </a:lnTo>
                    <a:cubicBezTo>
                      <a:pt x="12709" y="3403"/>
                      <a:pt x="7072" y="934"/>
                      <a:pt x="1101" y="0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4796;p52"/>
              <p:cNvSpPr/>
              <p:nvPr/>
            </p:nvSpPr>
            <p:spPr>
              <a:xfrm>
                <a:off x="3800375" y="2922475"/>
                <a:ext cx="327775" cy="203575"/>
              </a:xfrm>
              <a:custGeom>
                <a:avLst/>
                <a:gdLst/>
                <a:ahLst/>
                <a:cxnLst/>
                <a:rect l="l" t="t" r="r" b="b"/>
                <a:pathLst>
                  <a:path w="13111" h="8143" extrusionOk="0">
                    <a:moveTo>
                      <a:pt x="1417" y="1"/>
                    </a:moveTo>
                    <a:cubicBezTo>
                      <a:pt x="1334" y="1"/>
                      <a:pt x="1252" y="1"/>
                      <a:pt x="1168" y="3"/>
                    </a:cubicBezTo>
                    <a:lnTo>
                      <a:pt x="1" y="2505"/>
                    </a:lnTo>
                    <a:cubicBezTo>
                      <a:pt x="6872" y="3806"/>
                      <a:pt x="11943" y="8142"/>
                      <a:pt x="11943" y="8142"/>
                    </a:cubicBezTo>
                    <a:lnTo>
                      <a:pt x="13110" y="5640"/>
                    </a:lnTo>
                    <a:cubicBezTo>
                      <a:pt x="13110" y="5640"/>
                      <a:pt x="8546" y="1"/>
                      <a:pt x="1417" y="1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4797;p52"/>
              <p:cNvSpPr/>
              <p:nvPr/>
            </p:nvSpPr>
            <p:spPr>
              <a:xfrm>
                <a:off x="3591075" y="3332350"/>
                <a:ext cx="325250" cy="219600"/>
              </a:xfrm>
              <a:custGeom>
                <a:avLst/>
                <a:gdLst/>
                <a:ahLst/>
                <a:cxnLst/>
                <a:rect l="l" t="t" r="r" b="b"/>
                <a:pathLst>
                  <a:path w="13010" h="8784" extrusionOk="0">
                    <a:moveTo>
                      <a:pt x="1978" y="1"/>
                    </a:moveTo>
                    <a:cubicBezTo>
                      <a:pt x="1771" y="1"/>
                      <a:pt x="1566" y="124"/>
                      <a:pt x="1468" y="320"/>
                    </a:cubicBezTo>
                    <a:lnTo>
                      <a:pt x="167" y="3088"/>
                    </a:lnTo>
                    <a:cubicBezTo>
                      <a:pt x="0" y="3389"/>
                      <a:pt x="134" y="3722"/>
                      <a:pt x="434" y="3822"/>
                    </a:cubicBezTo>
                    <a:cubicBezTo>
                      <a:pt x="5237" y="5023"/>
                      <a:pt x="10841" y="8726"/>
                      <a:pt x="10841" y="8726"/>
                    </a:cubicBezTo>
                    <a:cubicBezTo>
                      <a:pt x="10919" y="8765"/>
                      <a:pt x="11003" y="8784"/>
                      <a:pt x="11085" y="8784"/>
                    </a:cubicBezTo>
                    <a:cubicBezTo>
                      <a:pt x="11286" y="8784"/>
                      <a:pt x="11481" y="8672"/>
                      <a:pt x="11575" y="8459"/>
                    </a:cubicBezTo>
                    <a:lnTo>
                      <a:pt x="12909" y="5690"/>
                    </a:lnTo>
                    <a:cubicBezTo>
                      <a:pt x="13010" y="5390"/>
                      <a:pt x="12909" y="5057"/>
                      <a:pt x="12643" y="4956"/>
                    </a:cubicBezTo>
                    <a:cubicBezTo>
                      <a:pt x="12643" y="4956"/>
                      <a:pt x="8706" y="1687"/>
                      <a:pt x="2202" y="53"/>
                    </a:cubicBezTo>
                    <a:cubicBezTo>
                      <a:pt x="2130" y="17"/>
                      <a:pt x="2054" y="1"/>
                      <a:pt x="1978" y="1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4798;p52"/>
              <p:cNvSpPr/>
              <p:nvPr/>
            </p:nvSpPr>
            <p:spPr>
              <a:xfrm>
                <a:off x="4088100" y="3453750"/>
                <a:ext cx="391950" cy="1049100"/>
              </a:xfrm>
              <a:custGeom>
                <a:avLst/>
                <a:gdLst/>
                <a:ahLst/>
                <a:cxnLst/>
                <a:rect l="l" t="t" r="r" b="b"/>
                <a:pathLst>
                  <a:path w="15678" h="41964" extrusionOk="0">
                    <a:moveTo>
                      <a:pt x="1001" y="0"/>
                    </a:moveTo>
                    <a:lnTo>
                      <a:pt x="0" y="434"/>
                    </a:lnTo>
                    <a:cubicBezTo>
                      <a:pt x="0" y="434"/>
                      <a:pt x="8273" y="5538"/>
                      <a:pt x="11975" y="17346"/>
                    </a:cubicBezTo>
                    <a:cubicBezTo>
                      <a:pt x="15678" y="29188"/>
                      <a:pt x="5771" y="41964"/>
                      <a:pt x="5771" y="41964"/>
                    </a:cubicBezTo>
                    <a:cubicBezTo>
                      <a:pt x="5771" y="41964"/>
                      <a:pt x="13910" y="34258"/>
                      <a:pt x="14410" y="23084"/>
                    </a:cubicBezTo>
                    <a:cubicBezTo>
                      <a:pt x="15144" y="6238"/>
                      <a:pt x="1001" y="0"/>
                      <a:pt x="1001" y="0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4799;p52"/>
              <p:cNvSpPr/>
              <p:nvPr/>
            </p:nvSpPr>
            <p:spPr>
              <a:xfrm>
                <a:off x="3678625" y="3464600"/>
                <a:ext cx="761400" cy="1038250"/>
              </a:xfrm>
              <a:custGeom>
                <a:avLst/>
                <a:gdLst/>
                <a:ahLst/>
                <a:cxnLst/>
                <a:rect l="l" t="t" r="r" b="b"/>
                <a:pathLst>
                  <a:path w="30456" h="41530" extrusionOk="0">
                    <a:moveTo>
                      <a:pt x="16379" y="0"/>
                    </a:moveTo>
                    <a:lnTo>
                      <a:pt x="11876" y="8740"/>
                    </a:lnTo>
                    <a:cubicBezTo>
                      <a:pt x="11876" y="8740"/>
                      <a:pt x="19281" y="12242"/>
                      <a:pt x="20949" y="17980"/>
                    </a:cubicBezTo>
                    <a:cubicBezTo>
                      <a:pt x="22617" y="23684"/>
                      <a:pt x="20782" y="33257"/>
                      <a:pt x="17180" y="34825"/>
                    </a:cubicBezTo>
                    <a:cubicBezTo>
                      <a:pt x="16613" y="35058"/>
                      <a:pt x="15979" y="35225"/>
                      <a:pt x="15378" y="35225"/>
                    </a:cubicBezTo>
                    <a:cubicBezTo>
                      <a:pt x="15346" y="35226"/>
                      <a:pt x="15313" y="35226"/>
                      <a:pt x="15281" y="35226"/>
                    </a:cubicBezTo>
                    <a:cubicBezTo>
                      <a:pt x="12234" y="35226"/>
                      <a:pt x="10241" y="32156"/>
                      <a:pt x="10241" y="32156"/>
                    </a:cubicBezTo>
                    <a:lnTo>
                      <a:pt x="8807" y="32890"/>
                    </a:lnTo>
                    <a:lnTo>
                      <a:pt x="8073" y="33257"/>
                    </a:lnTo>
                    <a:lnTo>
                      <a:pt x="1" y="31856"/>
                    </a:lnTo>
                    <a:lnTo>
                      <a:pt x="1" y="31856"/>
                    </a:lnTo>
                    <a:cubicBezTo>
                      <a:pt x="1" y="31856"/>
                      <a:pt x="7373" y="35426"/>
                      <a:pt x="12009" y="41530"/>
                    </a:cubicBezTo>
                    <a:lnTo>
                      <a:pt x="22150" y="41530"/>
                    </a:lnTo>
                    <a:cubicBezTo>
                      <a:pt x="22150" y="41530"/>
                      <a:pt x="28821" y="34124"/>
                      <a:pt x="29622" y="23817"/>
                    </a:cubicBezTo>
                    <a:cubicBezTo>
                      <a:pt x="30456" y="13543"/>
                      <a:pt x="24418" y="3603"/>
                      <a:pt x="16379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4800;p52"/>
              <p:cNvSpPr/>
              <p:nvPr/>
            </p:nvSpPr>
            <p:spPr>
              <a:xfrm>
                <a:off x="3898800" y="4268500"/>
                <a:ext cx="164300" cy="79625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3185" extrusionOk="0">
                    <a:moveTo>
                      <a:pt x="1434" y="0"/>
                    </a:moveTo>
                    <a:lnTo>
                      <a:pt x="0" y="734"/>
                    </a:lnTo>
                    <a:cubicBezTo>
                      <a:pt x="2507" y="2813"/>
                      <a:pt x="4505" y="3184"/>
                      <a:pt x="5613" y="3184"/>
                    </a:cubicBezTo>
                    <a:cubicBezTo>
                      <a:pt x="6230" y="3184"/>
                      <a:pt x="6571" y="3069"/>
                      <a:pt x="6571" y="3069"/>
                    </a:cubicBezTo>
                    <a:lnTo>
                      <a:pt x="6571" y="3069"/>
                    </a:lnTo>
                    <a:cubicBezTo>
                      <a:pt x="6539" y="3070"/>
                      <a:pt x="6506" y="3070"/>
                      <a:pt x="6474" y="3070"/>
                    </a:cubicBezTo>
                    <a:cubicBezTo>
                      <a:pt x="3427" y="3070"/>
                      <a:pt x="1434" y="0"/>
                      <a:pt x="1434" y="0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4801;p52"/>
              <p:cNvSpPr/>
              <p:nvPr/>
            </p:nvSpPr>
            <p:spPr>
              <a:xfrm>
                <a:off x="3640275" y="4446050"/>
                <a:ext cx="754725" cy="407900"/>
              </a:xfrm>
              <a:custGeom>
                <a:avLst/>
                <a:gdLst/>
                <a:ahLst/>
                <a:cxnLst/>
                <a:rect l="l" t="t" r="r" b="b"/>
                <a:pathLst>
                  <a:path w="30189" h="16316" extrusionOk="0">
                    <a:moveTo>
                      <a:pt x="18950" y="1"/>
                    </a:moveTo>
                    <a:cubicBezTo>
                      <a:pt x="14302" y="1"/>
                      <a:pt x="10041" y="3361"/>
                      <a:pt x="6672" y="7109"/>
                    </a:cubicBezTo>
                    <a:cubicBezTo>
                      <a:pt x="6538" y="7242"/>
                      <a:pt x="6405" y="7375"/>
                      <a:pt x="6305" y="7542"/>
                    </a:cubicBezTo>
                    <a:cubicBezTo>
                      <a:pt x="6038" y="7809"/>
                      <a:pt x="5838" y="8043"/>
                      <a:pt x="5638" y="8309"/>
                    </a:cubicBezTo>
                    <a:lnTo>
                      <a:pt x="5237" y="8776"/>
                    </a:lnTo>
                    <a:cubicBezTo>
                      <a:pt x="5037" y="9010"/>
                      <a:pt x="4870" y="9210"/>
                      <a:pt x="4737" y="9410"/>
                    </a:cubicBezTo>
                    <a:cubicBezTo>
                      <a:pt x="4637" y="9544"/>
                      <a:pt x="4537" y="9644"/>
                      <a:pt x="4437" y="9777"/>
                    </a:cubicBezTo>
                    <a:lnTo>
                      <a:pt x="4370" y="9877"/>
                    </a:lnTo>
                    <a:lnTo>
                      <a:pt x="4103" y="10211"/>
                    </a:lnTo>
                    <a:cubicBezTo>
                      <a:pt x="4070" y="10244"/>
                      <a:pt x="4070" y="10278"/>
                      <a:pt x="4037" y="10344"/>
                    </a:cubicBezTo>
                    <a:cubicBezTo>
                      <a:pt x="3970" y="10378"/>
                      <a:pt x="3936" y="10444"/>
                      <a:pt x="3903" y="10511"/>
                    </a:cubicBezTo>
                    <a:lnTo>
                      <a:pt x="3770" y="10678"/>
                    </a:lnTo>
                    <a:cubicBezTo>
                      <a:pt x="2035" y="13013"/>
                      <a:pt x="734" y="15114"/>
                      <a:pt x="0" y="16315"/>
                    </a:cubicBezTo>
                    <a:lnTo>
                      <a:pt x="30189" y="16315"/>
                    </a:lnTo>
                    <a:cubicBezTo>
                      <a:pt x="30189" y="16315"/>
                      <a:pt x="29188" y="771"/>
                      <a:pt x="19781" y="37"/>
                    </a:cubicBezTo>
                    <a:cubicBezTo>
                      <a:pt x="19503" y="13"/>
                      <a:pt x="19226" y="1"/>
                      <a:pt x="18950" y="1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4802;p52"/>
              <p:cNvSpPr/>
              <p:nvPr/>
            </p:nvSpPr>
            <p:spPr>
              <a:xfrm>
                <a:off x="3105725" y="4144250"/>
                <a:ext cx="750550" cy="155950"/>
              </a:xfrm>
              <a:custGeom>
                <a:avLst/>
                <a:gdLst/>
                <a:ahLst/>
                <a:cxnLst/>
                <a:rect l="l" t="t" r="r" b="b"/>
                <a:pathLst>
                  <a:path w="30022" h="6238" extrusionOk="0">
                    <a:moveTo>
                      <a:pt x="334" y="0"/>
                    </a:moveTo>
                    <a:lnTo>
                      <a:pt x="0" y="3736"/>
                    </a:lnTo>
                    <a:lnTo>
                      <a:pt x="29722" y="6238"/>
                    </a:lnTo>
                    <a:lnTo>
                      <a:pt x="30022" y="2469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4803;p52"/>
              <p:cNvSpPr/>
              <p:nvPr/>
            </p:nvSpPr>
            <p:spPr>
              <a:xfrm>
                <a:off x="3848750" y="4205950"/>
                <a:ext cx="171825" cy="107600"/>
              </a:xfrm>
              <a:custGeom>
                <a:avLst/>
                <a:gdLst/>
                <a:ahLst/>
                <a:cxnLst/>
                <a:rect l="l" t="t" r="r" b="b"/>
                <a:pathLst>
                  <a:path w="6873" h="4304" extrusionOk="0">
                    <a:moveTo>
                      <a:pt x="301" y="1"/>
                    </a:moveTo>
                    <a:lnTo>
                      <a:pt x="1" y="3770"/>
                    </a:lnTo>
                    <a:lnTo>
                      <a:pt x="6572" y="4304"/>
                    </a:lnTo>
                    <a:lnTo>
                      <a:pt x="6872" y="534"/>
                    </a:lnTo>
                    <a:lnTo>
                      <a:pt x="301" y="1"/>
                    </a:ln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4804;p52"/>
              <p:cNvSpPr/>
              <p:nvPr/>
            </p:nvSpPr>
            <p:spPr>
              <a:xfrm>
                <a:off x="3737000" y="4765525"/>
                <a:ext cx="51725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2069" extrusionOk="0">
                    <a:moveTo>
                      <a:pt x="1035" y="0"/>
                    </a:moveTo>
                    <a:cubicBezTo>
                      <a:pt x="468" y="0"/>
                      <a:pt x="1" y="467"/>
                      <a:pt x="1" y="1034"/>
                    </a:cubicBezTo>
                    <a:cubicBezTo>
                      <a:pt x="1" y="1601"/>
                      <a:pt x="468" y="2068"/>
                      <a:pt x="1035" y="2068"/>
                    </a:cubicBezTo>
                    <a:cubicBezTo>
                      <a:pt x="1602" y="2068"/>
                      <a:pt x="2069" y="1601"/>
                      <a:pt x="2069" y="1034"/>
                    </a:cubicBezTo>
                    <a:cubicBezTo>
                      <a:pt x="2069" y="467"/>
                      <a:pt x="1602" y="0"/>
                      <a:pt x="10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4805;p52"/>
              <p:cNvSpPr/>
              <p:nvPr/>
            </p:nvSpPr>
            <p:spPr>
              <a:xfrm>
                <a:off x="4259875" y="4765525"/>
                <a:ext cx="592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061" extrusionOk="0">
                    <a:moveTo>
                      <a:pt x="1368" y="0"/>
                    </a:moveTo>
                    <a:cubicBezTo>
                      <a:pt x="434" y="0"/>
                      <a:pt x="1" y="1101"/>
                      <a:pt x="634" y="1768"/>
                    </a:cubicBezTo>
                    <a:cubicBezTo>
                      <a:pt x="836" y="1970"/>
                      <a:pt x="1086" y="2060"/>
                      <a:pt x="1332" y="2060"/>
                    </a:cubicBezTo>
                    <a:cubicBezTo>
                      <a:pt x="1858" y="2060"/>
                      <a:pt x="2369" y="1648"/>
                      <a:pt x="2369" y="1034"/>
                    </a:cubicBezTo>
                    <a:cubicBezTo>
                      <a:pt x="2369" y="467"/>
                      <a:pt x="1935" y="0"/>
                      <a:pt x="13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4806;p52"/>
              <p:cNvSpPr/>
              <p:nvPr/>
            </p:nvSpPr>
            <p:spPr>
              <a:xfrm>
                <a:off x="4048900" y="4502825"/>
                <a:ext cx="60075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051" extrusionOk="0">
                    <a:moveTo>
                      <a:pt x="1368" y="1"/>
                    </a:moveTo>
                    <a:cubicBezTo>
                      <a:pt x="467" y="1"/>
                      <a:pt x="0" y="1102"/>
                      <a:pt x="667" y="1735"/>
                    </a:cubicBezTo>
                    <a:cubicBezTo>
                      <a:pt x="875" y="1954"/>
                      <a:pt x="1132" y="2051"/>
                      <a:pt x="1385" y="2051"/>
                    </a:cubicBezTo>
                    <a:cubicBezTo>
                      <a:pt x="1904" y="2051"/>
                      <a:pt x="2402" y="1641"/>
                      <a:pt x="2402" y="1035"/>
                    </a:cubicBezTo>
                    <a:cubicBezTo>
                      <a:pt x="2402" y="468"/>
                      <a:pt x="1935" y="1"/>
                      <a:pt x="13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4807;p52"/>
              <p:cNvSpPr/>
              <p:nvPr/>
            </p:nvSpPr>
            <p:spPr>
              <a:xfrm>
                <a:off x="3861250" y="3131025"/>
                <a:ext cx="509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2035" extrusionOk="0">
                    <a:moveTo>
                      <a:pt x="1035" y="0"/>
                    </a:moveTo>
                    <a:cubicBezTo>
                      <a:pt x="468" y="0"/>
                      <a:pt x="1" y="467"/>
                      <a:pt x="1" y="1034"/>
                    </a:cubicBezTo>
                    <a:cubicBezTo>
                      <a:pt x="1" y="1601"/>
                      <a:pt x="468" y="2035"/>
                      <a:pt x="1035" y="2035"/>
                    </a:cubicBezTo>
                    <a:cubicBezTo>
                      <a:pt x="1602" y="2035"/>
                      <a:pt x="2036" y="1601"/>
                      <a:pt x="2036" y="1034"/>
                    </a:cubicBezTo>
                    <a:cubicBezTo>
                      <a:pt x="2036" y="467"/>
                      <a:pt x="1602" y="0"/>
                      <a:pt x="10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4808;p52"/>
              <p:cNvSpPr/>
              <p:nvPr/>
            </p:nvSpPr>
            <p:spPr>
              <a:xfrm>
                <a:off x="3631100" y="3600525"/>
                <a:ext cx="60075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050" extrusionOk="0">
                    <a:moveTo>
                      <a:pt x="1368" y="0"/>
                    </a:moveTo>
                    <a:cubicBezTo>
                      <a:pt x="467" y="0"/>
                      <a:pt x="0" y="1101"/>
                      <a:pt x="668" y="1735"/>
                    </a:cubicBezTo>
                    <a:cubicBezTo>
                      <a:pt x="875" y="1953"/>
                      <a:pt x="1132" y="2050"/>
                      <a:pt x="1385" y="2050"/>
                    </a:cubicBezTo>
                    <a:cubicBezTo>
                      <a:pt x="1904" y="2050"/>
                      <a:pt x="2402" y="1640"/>
                      <a:pt x="2402" y="1034"/>
                    </a:cubicBezTo>
                    <a:cubicBezTo>
                      <a:pt x="2402" y="467"/>
                      <a:pt x="1935" y="0"/>
                      <a:pt x="13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4809;p52"/>
              <p:cNvSpPr/>
              <p:nvPr/>
            </p:nvSpPr>
            <p:spPr>
              <a:xfrm>
                <a:off x="4108100" y="3608850"/>
                <a:ext cx="50900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2069" extrusionOk="0">
                    <a:moveTo>
                      <a:pt x="1001" y="1"/>
                    </a:moveTo>
                    <a:cubicBezTo>
                      <a:pt x="468" y="1"/>
                      <a:pt x="1" y="468"/>
                      <a:pt x="1" y="1035"/>
                    </a:cubicBezTo>
                    <a:cubicBezTo>
                      <a:pt x="1" y="1602"/>
                      <a:pt x="468" y="2069"/>
                      <a:pt x="1001" y="2069"/>
                    </a:cubicBezTo>
                    <a:cubicBezTo>
                      <a:pt x="1568" y="2069"/>
                      <a:pt x="2035" y="1602"/>
                      <a:pt x="2035" y="1035"/>
                    </a:cubicBezTo>
                    <a:cubicBezTo>
                      <a:pt x="2035" y="468"/>
                      <a:pt x="1568" y="1"/>
                      <a:pt x="10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4810;p52"/>
              <p:cNvSpPr/>
              <p:nvPr/>
            </p:nvSpPr>
            <p:spPr>
              <a:xfrm>
                <a:off x="3917125" y="4347725"/>
                <a:ext cx="5090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2036" extrusionOk="0">
                    <a:moveTo>
                      <a:pt x="1002" y="0"/>
                    </a:moveTo>
                    <a:cubicBezTo>
                      <a:pt x="435" y="0"/>
                      <a:pt x="1" y="467"/>
                      <a:pt x="1" y="1034"/>
                    </a:cubicBezTo>
                    <a:cubicBezTo>
                      <a:pt x="1" y="1601"/>
                      <a:pt x="435" y="2035"/>
                      <a:pt x="1002" y="2035"/>
                    </a:cubicBezTo>
                    <a:cubicBezTo>
                      <a:pt x="1569" y="2035"/>
                      <a:pt x="2036" y="1601"/>
                      <a:pt x="2036" y="1034"/>
                    </a:cubicBezTo>
                    <a:cubicBezTo>
                      <a:pt x="2036" y="467"/>
                      <a:pt x="1569" y="0"/>
                      <a:pt x="100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4811;p52"/>
              <p:cNvSpPr/>
              <p:nvPr/>
            </p:nvSpPr>
            <p:spPr>
              <a:xfrm>
                <a:off x="4729100" y="3042975"/>
                <a:ext cx="1308750" cy="1612375"/>
              </a:xfrm>
              <a:custGeom>
                <a:avLst/>
                <a:gdLst/>
                <a:ahLst/>
                <a:cxnLst/>
                <a:rect l="l" t="t" r="r" b="b"/>
                <a:pathLst>
                  <a:path w="52350" h="64495" extrusionOk="0">
                    <a:moveTo>
                      <a:pt x="2284" y="0"/>
                    </a:moveTo>
                    <a:cubicBezTo>
                      <a:pt x="329" y="0"/>
                      <a:pt x="0" y="2137"/>
                      <a:pt x="2914" y="8092"/>
                    </a:cubicBezTo>
                    <a:cubicBezTo>
                      <a:pt x="7284" y="16998"/>
                      <a:pt x="20727" y="41149"/>
                      <a:pt x="19926" y="41349"/>
                    </a:cubicBezTo>
                    <a:cubicBezTo>
                      <a:pt x="19665" y="41420"/>
                      <a:pt x="14750" y="41576"/>
                      <a:pt x="10565" y="41576"/>
                    </a:cubicBezTo>
                    <a:cubicBezTo>
                      <a:pt x="8863" y="41576"/>
                      <a:pt x="7282" y="41550"/>
                      <a:pt x="6183" y="41483"/>
                    </a:cubicBezTo>
                    <a:cubicBezTo>
                      <a:pt x="6169" y="41482"/>
                      <a:pt x="6156" y="41481"/>
                      <a:pt x="6142" y="41481"/>
                    </a:cubicBezTo>
                    <a:cubicBezTo>
                      <a:pt x="3031" y="41481"/>
                      <a:pt x="1192" y="64166"/>
                      <a:pt x="4115" y="64332"/>
                    </a:cubicBezTo>
                    <a:cubicBezTo>
                      <a:pt x="5787" y="64438"/>
                      <a:pt x="7847" y="64495"/>
                      <a:pt x="10150" y="64495"/>
                    </a:cubicBezTo>
                    <a:cubicBezTo>
                      <a:pt x="21629" y="64495"/>
                      <a:pt x="39148" y="63091"/>
                      <a:pt x="44844" y="59396"/>
                    </a:cubicBezTo>
                    <a:cubicBezTo>
                      <a:pt x="52349" y="54525"/>
                      <a:pt x="32168" y="20167"/>
                      <a:pt x="12321" y="5390"/>
                    </a:cubicBezTo>
                    <a:cubicBezTo>
                      <a:pt x="8434" y="2510"/>
                      <a:pt x="4404" y="0"/>
                      <a:pt x="2284" y="0"/>
                    </a:cubicBezTo>
                    <a:close/>
                  </a:path>
                </a:pathLst>
              </a:custGeom>
              <a:solidFill>
                <a:srgbClr val="AD63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4812;p52"/>
              <p:cNvSpPr/>
              <p:nvPr/>
            </p:nvSpPr>
            <p:spPr>
              <a:xfrm>
                <a:off x="4097275" y="3963750"/>
                <a:ext cx="812250" cy="759525"/>
              </a:xfrm>
              <a:custGeom>
                <a:avLst/>
                <a:gdLst/>
                <a:ahLst/>
                <a:cxnLst/>
                <a:rect l="l" t="t" r="r" b="b"/>
                <a:pathLst>
                  <a:path w="32490" h="30381" extrusionOk="0">
                    <a:moveTo>
                      <a:pt x="13277" y="0"/>
                    </a:moveTo>
                    <a:cubicBezTo>
                      <a:pt x="13134" y="0"/>
                      <a:pt x="13000" y="5"/>
                      <a:pt x="12876" y="15"/>
                    </a:cubicBezTo>
                    <a:cubicBezTo>
                      <a:pt x="9407" y="249"/>
                      <a:pt x="2602" y="2150"/>
                      <a:pt x="1534" y="4685"/>
                    </a:cubicBezTo>
                    <a:cubicBezTo>
                      <a:pt x="567" y="6920"/>
                      <a:pt x="2502" y="8554"/>
                      <a:pt x="2502" y="8554"/>
                    </a:cubicBezTo>
                    <a:cubicBezTo>
                      <a:pt x="1501" y="9288"/>
                      <a:pt x="801" y="10289"/>
                      <a:pt x="467" y="11490"/>
                    </a:cubicBezTo>
                    <a:cubicBezTo>
                      <a:pt x="0" y="13558"/>
                      <a:pt x="3102" y="15226"/>
                      <a:pt x="3102" y="15226"/>
                    </a:cubicBezTo>
                    <a:cubicBezTo>
                      <a:pt x="2202" y="16160"/>
                      <a:pt x="1635" y="17361"/>
                      <a:pt x="1434" y="18628"/>
                    </a:cubicBezTo>
                    <a:cubicBezTo>
                      <a:pt x="1201" y="20663"/>
                      <a:pt x="4070" y="22798"/>
                      <a:pt x="4070" y="22798"/>
                    </a:cubicBezTo>
                    <a:cubicBezTo>
                      <a:pt x="3736" y="24099"/>
                      <a:pt x="3869" y="25500"/>
                      <a:pt x="4503" y="26701"/>
                    </a:cubicBezTo>
                    <a:cubicBezTo>
                      <a:pt x="6238" y="29870"/>
                      <a:pt x="11742" y="30137"/>
                      <a:pt x="15244" y="30370"/>
                    </a:cubicBezTo>
                    <a:cubicBezTo>
                      <a:pt x="15372" y="30377"/>
                      <a:pt x="15508" y="30381"/>
                      <a:pt x="15652" y="30381"/>
                    </a:cubicBezTo>
                    <a:cubicBezTo>
                      <a:pt x="19499" y="30381"/>
                      <a:pt x="28960" y="27891"/>
                      <a:pt x="30889" y="27601"/>
                    </a:cubicBezTo>
                    <a:lnTo>
                      <a:pt x="32490" y="5119"/>
                    </a:lnTo>
                    <a:cubicBezTo>
                      <a:pt x="32490" y="5119"/>
                      <a:pt x="17951" y="0"/>
                      <a:pt x="13277" y="0"/>
                    </a:cubicBezTo>
                    <a:close/>
                  </a:path>
                </a:pathLst>
              </a:custGeom>
              <a:solidFill>
                <a:srgbClr val="AD63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4813;p52"/>
              <p:cNvSpPr/>
              <p:nvPr/>
            </p:nvSpPr>
            <p:spPr>
              <a:xfrm>
                <a:off x="4161475" y="4131725"/>
                <a:ext cx="28607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1443" h="1669" extrusionOk="0">
                    <a:moveTo>
                      <a:pt x="11375" y="1"/>
                    </a:moveTo>
                    <a:cubicBezTo>
                      <a:pt x="7573" y="234"/>
                      <a:pt x="3770" y="301"/>
                      <a:pt x="101" y="1502"/>
                    </a:cubicBezTo>
                    <a:cubicBezTo>
                      <a:pt x="1" y="1535"/>
                      <a:pt x="34" y="1669"/>
                      <a:pt x="134" y="1669"/>
                    </a:cubicBezTo>
                    <a:cubicBezTo>
                      <a:pt x="3903" y="1302"/>
                      <a:pt x="7606" y="368"/>
                      <a:pt x="11375" y="134"/>
                    </a:cubicBezTo>
                    <a:cubicBezTo>
                      <a:pt x="11442" y="101"/>
                      <a:pt x="11442" y="34"/>
                      <a:pt x="1137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4814;p52"/>
              <p:cNvSpPr/>
              <p:nvPr/>
            </p:nvSpPr>
            <p:spPr>
              <a:xfrm>
                <a:off x="4173150" y="4330425"/>
                <a:ext cx="2802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568" extrusionOk="0">
                    <a:moveTo>
                      <a:pt x="4154" y="0"/>
                    </a:moveTo>
                    <a:cubicBezTo>
                      <a:pt x="3695" y="0"/>
                      <a:pt x="3236" y="9"/>
                      <a:pt x="2769" y="25"/>
                    </a:cubicBezTo>
                    <a:cubicBezTo>
                      <a:pt x="2628" y="20"/>
                      <a:pt x="2487" y="17"/>
                      <a:pt x="2345" y="17"/>
                    </a:cubicBezTo>
                    <a:cubicBezTo>
                      <a:pt x="1611" y="17"/>
                      <a:pt x="866" y="91"/>
                      <a:pt x="167" y="259"/>
                    </a:cubicBezTo>
                    <a:cubicBezTo>
                      <a:pt x="1" y="292"/>
                      <a:pt x="1" y="492"/>
                      <a:pt x="167" y="492"/>
                    </a:cubicBezTo>
                    <a:cubicBezTo>
                      <a:pt x="601" y="542"/>
                      <a:pt x="1035" y="567"/>
                      <a:pt x="1468" y="567"/>
                    </a:cubicBezTo>
                    <a:cubicBezTo>
                      <a:pt x="1902" y="567"/>
                      <a:pt x="2336" y="542"/>
                      <a:pt x="2769" y="492"/>
                    </a:cubicBezTo>
                    <a:cubicBezTo>
                      <a:pt x="3703" y="459"/>
                      <a:pt x="4637" y="425"/>
                      <a:pt x="5571" y="392"/>
                    </a:cubicBezTo>
                    <a:cubicBezTo>
                      <a:pt x="7406" y="359"/>
                      <a:pt x="9274" y="359"/>
                      <a:pt x="11108" y="359"/>
                    </a:cubicBezTo>
                    <a:cubicBezTo>
                      <a:pt x="11209" y="359"/>
                      <a:pt x="11209" y="225"/>
                      <a:pt x="11108" y="225"/>
                    </a:cubicBezTo>
                    <a:cubicBezTo>
                      <a:pt x="9274" y="125"/>
                      <a:pt x="7406" y="59"/>
                      <a:pt x="5538" y="25"/>
                    </a:cubicBezTo>
                    <a:cubicBezTo>
                      <a:pt x="5071" y="9"/>
                      <a:pt x="4612" y="0"/>
                      <a:pt x="415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4815;p52"/>
              <p:cNvSpPr/>
              <p:nvPr/>
            </p:nvSpPr>
            <p:spPr>
              <a:xfrm>
                <a:off x="4200675" y="4529475"/>
                <a:ext cx="252700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419" extrusionOk="0">
                    <a:moveTo>
                      <a:pt x="1054" y="1"/>
                    </a:moveTo>
                    <a:cubicBezTo>
                      <a:pt x="694" y="1"/>
                      <a:pt x="344" y="32"/>
                      <a:pt x="34" y="136"/>
                    </a:cubicBezTo>
                    <a:cubicBezTo>
                      <a:pt x="0" y="136"/>
                      <a:pt x="0" y="202"/>
                      <a:pt x="0" y="202"/>
                    </a:cubicBezTo>
                    <a:cubicBezTo>
                      <a:pt x="421" y="382"/>
                      <a:pt x="913" y="419"/>
                      <a:pt x="1391" y="419"/>
                    </a:cubicBezTo>
                    <a:cubicBezTo>
                      <a:pt x="1710" y="419"/>
                      <a:pt x="2022" y="403"/>
                      <a:pt x="2302" y="403"/>
                    </a:cubicBezTo>
                    <a:lnTo>
                      <a:pt x="4837" y="403"/>
                    </a:lnTo>
                    <a:cubicBezTo>
                      <a:pt x="6572" y="403"/>
                      <a:pt x="8273" y="369"/>
                      <a:pt x="10007" y="336"/>
                    </a:cubicBezTo>
                    <a:cubicBezTo>
                      <a:pt x="10108" y="336"/>
                      <a:pt x="10074" y="202"/>
                      <a:pt x="10007" y="202"/>
                    </a:cubicBezTo>
                    <a:cubicBezTo>
                      <a:pt x="8306" y="202"/>
                      <a:pt x="6605" y="169"/>
                      <a:pt x="4937" y="136"/>
                    </a:cubicBezTo>
                    <a:lnTo>
                      <a:pt x="2402" y="69"/>
                    </a:lnTo>
                    <a:cubicBezTo>
                      <a:pt x="1975" y="50"/>
                      <a:pt x="1506" y="1"/>
                      <a:pt x="105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4816;p52"/>
              <p:cNvSpPr/>
              <p:nvPr/>
            </p:nvSpPr>
            <p:spPr>
              <a:xfrm>
                <a:off x="4715525" y="3017925"/>
                <a:ext cx="1265600" cy="1660950"/>
              </a:xfrm>
              <a:custGeom>
                <a:avLst/>
                <a:gdLst/>
                <a:ahLst/>
                <a:cxnLst/>
                <a:rect l="l" t="t" r="r" b="b"/>
                <a:pathLst>
                  <a:path w="50624" h="66438" extrusionOk="0">
                    <a:moveTo>
                      <a:pt x="2004" y="1"/>
                    </a:moveTo>
                    <a:cubicBezTo>
                      <a:pt x="1" y="1"/>
                      <a:pt x="166" y="2528"/>
                      <a:pt x="2523" y="8027"/>
                    </a:cubicBezTo>
                    <a:cubicBezTo>
                      <a:pt x="6859" y="18067"/>
                      <a:pt x="20502" y="40617"/>
                      <a:pt x="19535" y="41784"/>
                    </a:cubicBezTo>
                    <a:cubicBezTo>
                      <a:pt x="19235" y="42151"/>
                      <a:pt x="8627" y="42318"/>
                      <a:pt x="8627" y="42318"/>
                    </a:cubicBezTo>
                    <a:lnTo>
                      <a:pt x="9461" y="66435"/>
                    </a:lnTo>
                    <a:cubicBezTo>
                      <a:pt x="9461" y="66435"/>
                      <a:pt x="9627" y="66438"/>
                      <a:pt x="9948" y="66438"/>
                    </a:cubicBezTo>
                    <a:cubicBezTo>
                      <a:pt x="12222" y="66438"/>
                      <a:pt x="22263" y="66310"/>
                      <a:pt x="35713" y="64234"/>
                    </a:cubicBezTo>
                    <a:cubicBezTo>
                      <a:pt x="50624" y="61899"/>
                      <a:pt x="48522" y="57529"/>
                      <a:pt x="46421" y="51258"/>
                    </a:cubicBezTo>
                    <a:cubicBezTo>
                      <a:pt x="39749" y="31210"/>
                      <a:pt x="21603" y="12030"/>
                      <a:pt x="11396" y="4924"/>
                    </a:cubicBezTo>
                    <a:cubicBezTo>
                      <a:pt x="6793" y="1725"/>
                      <a:pt x="3659" y="1"/>
                      <a:pt x="20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4817;p52"/>
              <p:cNvSpPr/>
              <p:nvPr/>
            </p:nvSpPr>
            <p:spPr>
              <a:xfrm>
                <a:off x="5055450" y="4109625"/>
                <a:ext cx="34225" cy="54387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21755" extrusionOk="0">
                    <a:moveTo>
                      <a:pt x="67" y="1"/>
                    </a:moveTo>
                    <a:cubicBezTo>
                      <a:pt x="34" y="1"/>
                      <a:pt x="0" y="18"/>
                      <a:pt x="0" y="51"/>
                    </a:cubicBezTo>
                    <a:cubicBezTo>
                      <a:pt x="167" y="1819"/>
                      <a:pt x="234" y="13594"/>
                      <a:pt x="934" y="21666"/>
                    </a:cubicBezTo>
                    <a:cubicBezTo>
                      <a:pt x="934" y="21728"/>
                      <a:pt x="963" y="21754"/>
                      <a:pt x="994" y="21754"/>
                    </a:cubicBezTo>
                    <a:cubicBezTo>
                      <a:pt x="1030" y="21754"/>
                      <a:pt x="1068" y="21720"/>
                      <a:pt x="1068" y="21666"/>
                    </a:cubicBezTo>
                    <a:cubicBezTo>
                      <a:pt x="1368" y="12026"/>
                      <a:pt x="201" y="1852"/>
                      <a:pt x="134" y="51"/>
                    </a:cubicBezTo>
                    <a:cubicBezTo>
                      <a:pt x="134" y="18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4818;p52"/>
              <p:cNvSpPr/>
              <p:nvPr/>
            </p:nvSpPr>
            <p:spPr>
              <a:xfrm>
                <a:off x="4928700" y="3627950"/>
                <a:ext cx="567675" cy="451275"/>
              </a:xfrm>
              <a:custGeom>
                <a:avLst/>
                <a:gdLst/>
                <a:ahLst/>
                <a:cxnLst/>
                <a:rect l="l" t="t" r="r" b="b"/>
                <a:pathLst>
                  <a:path w="22707" h="18051" extrusionOk="0">
                    <a:moveTo>
                      <a:pt x="2331" y="0"/>
                    </a:moveTo>
                    <a:cubicBezTo>
                      <a:pt x="2279" y="0"/>
                      <a:pt x="2449" y="420"/>
                      <a:pt x="2735" y="971"/>
                    </a:cubicBezTo>
                    <a:cubicBezTo>
                      <a:pt x="3169" y="1805"/>
                      <a:pt x="3536" y="2539"/>
                      <a:pt x="3936" y="3340"/>
                    </a:cubicBezTo>
                    <a:cubicBezTo>
                      <a:pt x="4737" y="4941"/>
                      <a:pt x="5537" y="6509"/>
                      <a:pt x="6371" y="8110"/>
                    </a:cubicBezTo>
                    <a:cubicBezTo>
                      <a:pt x="7205" y="9678"/>
                      <a:pt x="8006" y="11245"/>
                      <a:pt x="8806" y="12847"/>
                    </a:cubicBezTo>
                    <a:cubicBezTo>
                      <a:pt x="9574" y="14281"/>
                      <a:pt x="10241" y="15815"/>
                      <a:pt x="11075" y="17216"/>
                    </a:cubicBezTo>
                    <a:cubicBezTo>
                      <a:pt x="9273" y="17283"/>
                      <a:pt x="7505" y="17383"/>
                      <a:pt x="5738" y="17483"/>
                    </a:cubicBezTo>
                    <a:cubicBezTo>
                      <a:pt x="4837" y="17517"/>
                      <a:pt x="3936" y="17583"/>
                      <a:pt x="3002" y="17617"/>
                    </a:cubicBezTo>
                    <a:cubicBezTo>
                      <a:pt x="2035" y="17683"/>
                      <a:pt x="1034" y="17850"/>
                      <a:pt x="100" y="17850"/>
                    </a:cubicBezTo>
                    <a:cubicBezTo>
                      <a:pt x="0" y="17850"/>
                      <a:pt x="0" y="17984"/>
                      <a:pt x="100" y="17984"/>
                    </a:cubicBezTo>
                    <a:cubicBezTo>
                      <a:pt x="294" y="17970"/>
                      <a:pt x="487" y="17965"/>
                      <a:pt x="681" y="17965"/>
                    </a:cubicBezTo>
                    <a:cubicBezTo>
                      <a:pt x="1455" y="17965"/>
                      <a:pt x="2228" y="18050"/>
                      <a:pt x="3002" y="18050"/>
                    </a:cubicBezTo>
                    <a:lnTo>
                      <a:pt x="5738" y="18050"/>
                    </a:lnTo>
                    <a:cubicBezTo>
                      <a:pt x="7639" y="18050"/>
                      <a:pt x="9540" y="18050"/>
                      <a:pt x="11442" y="18017"/>
                    </a:cubicBezTo>
                    <a:cubicBezTo>
                      <a:pt x="13376" y="17984"/>
                      <a:pt x="15211" y="17884"/>
                      <a:pt x="17079" y="17750"/>
                    </a:cubicBezTo>
                    <a:cubicBezTo>
                      <a:pt x="18046" y="17717"/>
                      <a:pt x="18980" y="17650"/>
                      <a:pt x="19914" y="17583"/>
                    </a:cubicBezTo>
                    <a:cubicBezTo>
                      <a:pt x="20848" y="17583"/>
                      <a:pt x="21749" y="17483"/>
                      <a:pt x="22650" y="17350"/>
                    </a:cubicBezTo>
                    <a:cubicBezTo>
                      <a:pt x="22707" y="17350"/>
                      <a:pt x="22690" y="17276"/>
                      <a:pt x="22643" y="17276"/>
                    </a:cubicBezTo>
                    <a:cubicBezTo>
                      <a:pt x="22635" y="17276"/>
                      <a:pt x="22626" y="17278"/>
                      <a:pt x="22616" y="17283"/>
                    </a:cubicBezTo>
                    <a:cubicBezTo>
                      <a:pt x="21971" y="17194"/>
                      <a:pt x="21326" y="17165"/>
                      <a:pt x="20682" y="17165"/>
                    </a:cubicBezTo>
                    <a:cubicBezTo>
                      <a:pt x="20359" y="17165"/>
                      <a:pt x="20037" y="17172"/>
                      <a:pt x="19714" y="17183"/>
                    </a:cubicBezTo>
                    <a:cubicBezTo>
                      <a:pt x="18814" y="17183"/>
                      <a:pt x="17913" y="17183"/>
                      <a:pt x="17012" y="17150"/>
                    </a:cubicBezTo>
                    <a:lnTo>
                      <a:pt x="15845" y="17150"/>
                    </a:lnTo>
                    <a:lnTo>
                      <a:pt x="15945" y="17116"/>
                    </a:lnTo>
                    <a:lnTo>
                      <a:pt x="17413" y="16649"/>
                    </a:lnTo>
                    <a:cubicBezTo>
                      <a:pt x="17913" y="16483"/>
                      <a:pt x="18380" y="16282"/>
                      <a:pt x="18914" y="16149"/>
                    </a:cubicBezTo>
                    <a:cubicBezTo>
                      <a:pt x="18973" y="16119"/>
                      <a:pt x="18953" y="16010"/>
                      <a:pt x="18901" y="16010"/>
                    </a:cubicBezTo>
                    <a:cubicBezTo>
                      <a:pt x="18895" y="16010"/>
                      <a:pt x="18888" y="16012"/>
                      <a:pt x="18880" y="16016"/>
                    </a:cubicBezTo>
                    <a:cubicBezTo>
                      <a:pt x="18380" y="16182"/>
                      <a:pt x="17880" y="16249"/>
                      <a:pt x="17379" y="16382"/>
                    </a:cubicBezTo>
                    <a:cubicBezTo>
                      <a:pt x="16879" y="16516"/>
                      <a:pt x="16312" y="16649"/>
                      <a:pt x="15811" y="16783"/>
                    </a:cubicBezTo>
                    <a:cubicBezTo>
                      <a:pt x="15344" y="16883"/>
                      <a:pt x="14911" y="17016"/>
                      <a:pt x="14444" y="17150"/>
                    </a:cubicBezTo>
                    <a:cubicBezTo>
                      <a:pt x="13576" y="17150"/>
                      <a:pt x="12709" y="17150"/>
                      <a:pt x="11842" y="17183"/>
                    </a:cubicBezTo>
                    <a:cubicBezTo>
                      <a:pt x="11175" y="15582"/>
                      <a:pt x="10307" y="14047"/>
                      <a:pt x="9507" y="12513"/>
                    </a:cubicBezTo>
                    <a:cubicBezTo>
                      <a:pt x="8673" y="10879"/>
                      <a:pt x="7806" y="9277"/>
                      <a:pt x="6938" y="7676"/>
                    </a:cubicBezTo>
                    <a:cubicBezTo>
                      <a:pt x="6071" y="6108"/>
                      <a:pt x="5204" y="4541"/>
                      <a:pt x="4270" y="3073"/>
                    </a:cubicBezTo>
                    <a:cubicBezTo>
                      <a:pt x="3803" y="2306"/>
                      <a:pt x="3069" y="1138"/>
                      <a:pt x="2602" y="371"/>
                    </a:cubicBezTo>
                    <a:cubicBezTo>
                      <a:pt x="2444" y="111"/>
                      <a:pt x="2358" y="0"/>
                      <a:pt x="233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4819;p52"/>
              <p:cNvSpPr/>
              <p:nvPr/>
            </p:nvSpPr>
            <p:spPr>
              <a:xfrm>
                <a:off x="4954550" y="4608750"/>
                <a:ext cx="745550" cy="74875"/>
              </a:xfrm>
              <a:custGeom>
                <a:avLst/>
                <a:gdLst/>
                <a:ahLst/>
                <a:cxnLst/>
                <a:rect l="l" t="t" r="r" b="b"/>
                <a:pathLst>
                  <a:path w="29822" h="2995" extrusionOk="0">
                    <a:moveTo>
                      <a:pt x="29621" y="0"/>
                    </a:moveTo>
                    <a:cubicBezTo>
                      <a:pt x="21549" y="1101"/>
                      <a:pt x="6905" y="2502"/>
                      <a:pt x="67" y="2769"/>
                    </a:cubicBezTo>
                    <a:cubicBezTo>
                      <a:pt x="6" y="2769"/>
                      <a:pt x="1" y="2907"/>
                      <a:pt x="50" y="2907"/>
                    </a:cubicBezTo>
                    <a:cubicBezTo>
                      <a:pt x="55" y="2907"/>
                      <a:pt x="61" y="2905"/>
                      <a:pt x="67" y="2902"/>
                    </a:cubicBezTo>
                    <a:cubicBezTo>
                      <a:pt x="1605" y="2964"/>
                      <a:pt x="3144" y="2995"/>
                      <a:pt x="4682" y="2995"/>
                    </a:cubicBezTo>
                    <a:cubicBezTo>
                      <a:pt x="13079" y="2995"/>
                      <a:pt x="21455" y="2077"/>
                      <a:pt x="29688" y="300"/>
                    </a:cubicBezTo>
                    <a:cubicBezTo>
                      <a:pt x="29821" y="234"/>
                      <a:pt x="29788" y="0"/>
                      <a:pt x="2962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4820;p52"/>
            <p:cNvGrpSpPr/>
            <p:nvPr/>
          </p:nvGrpSpPr>
          <p:grpSpPr>
            <a:xfrm rot="-113911">
              <a:off x="5359266" y="1105433"/>
              <a:ext cx="382571" cy="468338"/>
              <a:chOff x="4916000" y="349025"/>
              <a:chExt cx="1121625" cy="1159250"/>
            </a:xfrm>
          </p:grpSpPr>
          <p:sp>
            <p:nvSpPr>
              <p:cNvPr id="17" name="Google Shape;4821;p52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8" name="Google Shape;4822;p52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9" name="Google Shape;4823;p52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4824;p52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" name="Google Shape;4825;p52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" name="Google Shape;4826;p52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" name="Google Shape;4827;p52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" name="Google Shape;4828;p52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" name="Google Shape;4829;p52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" name="Google Shape;4830;p52"/>
            <p:cNvGrpSpPr/>
            <p:nvPr/>
          </p:nvGrpSpPr>
          <p:grpSpPr>
            <a:xfrm rot="5058768">
              <a:off x="7833027" y="2006285"/>
              <a:ext cx="382565" cy="468316"/>
              <a:chOff x="4916000" y="349025"/>
              <a:chExt cx="1121625" cy="1159250"/>
            </a:xfrm>
          </p:grpSpPr>
          <p:sp>
            <p:nvSpPr>
              <p:cNvPr id="8" name="Google Shape;4831;p52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" name="Google Shape;4832;p52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0" name="Google Shape;4833;p52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" name="Google Shape;4834;p52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" name="Google Shape;4835;p52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" name="Google Shape;4836;p52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" name="Google Shape;4837;p52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4838;p52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4839;p52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73" name="Google Shape;659;p29"/>
          <p:cNvSpPr txBox="1">
            <a:spLocks noGrp="1"/>
          </p:cNvSpPr>
          <p:nvPr>
            <p:ph type="body" idx="1"/>
          </p:nvPr>
        </p:nvSpPr>
        <p:spPr>
          <a:xfrm>
            <a:off x="4749032" y="1560065"/>
            <a:ext cx="3171825" cy="3451225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/>
            <a:r>
              <a:rPr lang="en-US" sz="3200" dirty="0">
                <a:solidFill>
                  <a:schemeClr val="tx1">
                    <a:lumMod val="75000"/>
                  </a:schemeClr>
                </a:solidFill>
              </a:rPr>
              <a:t>TIMING OF TEST </a:t>
            </a:r>
          </a:p>
          <a:p>
            <a:pPr lvl="0"/>
            <a:r>
              <a:rPr lang="en-US" sz="3200" dirty="0">
                <a:solidFill>
                  <a:schemeClr val="tx1">
                    <a:lumMod val="75000"/>
                  </a:schemeClr>
                </a:solidFill>
              </a:rPr>
              <a:t>TYPE OF HIV TEST USE</a:t>
            </a:r>
            <a:endParaRPr sz="3200" dirty="0">
              <a:solidFill>
                <a:schemeClr val="tx1">
                  <a:lumMod val="7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p32"/>
          <p:cNvSpPr txBox="1">
            <a:spLocks noGrp="1"/>
          </p:cNvSpPr>
          <p:nvPr>
            <p:ph type="title"/>
          </p:nvPr>
        </p:nvSpPr>
        <p:spPr>
          <a:xfrm>
            <a:off x="5187726" y="3032417"/>
            <a:ext cx="3688500" cy="1580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lvl="0" algn="l"/>
            <a:r>
              <a:rPr lang="en-US" sz="4000" dirty="0"/>
              <a:t>DESCRIBE THE STAGES OF DEVELOPMENT IN HIV </a:t>
            </a:r>
            <a:br>
              <a:rPr lang="en-US" dirty="0"/>
            </a:br>
            <a:br>
              <a:rPr lang="en-US" dirty="0"/>
            </a:br>
            <a:endParaRPr dirty="0">
              <a:solidFill>
                <a:schemeClr val="dk2"/>
              </a:solidFill>
            </a:endParaRPr>
          </a:p>
        </p:txBody>
      </p:sp>
      <p:sp>
        <p:nvSpPr>
          <p:cNvPr id="773" name="Google Shape;773;p32"/>
          <p:cNvSpPr/>
          <p:nvPr/>
        </p:nvSpPr>
        <p:spPr>
          <a:xfrm>
            <a:off x="7386600" y="672918"/>
            <a:ext cx="1037400" cy="1037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D6473F"/>
              </a:solidFill>
            </a:endParaRPr>
          </a:p>
        </p:txBody>
      </p:sp>
      <p:sp>
        <p:nvSpPr>
          <p:cNvPr id="774" name="Google Shape;774;p32"/>
          <p:cNvSpPr txBox="1">
            <a:spLocks noGrp="1"/>
          </p:cNvSpPr>
          <p:nvPr>
            <p:ph type="title" idx="2"/>
          </p:nvPr>
        </p:nvSpPr>
        <p:spPr>
          <a:xfrm>
            <a:off x="7555150" y="731369"/>
            <a:ext cx="700200" cy="92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05</a:t>
            </a:r>
            <a:endParaRPr sz="4000" dirty="0"/>
          </a:p>
        </p:txBody>
      </p:sp>
      <p:grpSp>
        <p:nvGrpSpPr>
          <p:cNvPr id="775" name="Google Shape;775;p32"/>
          <p:cNvGrpSpPr/>
          <p:nvPr/>
        </p:nvGrpSpPr>
        <p:grpSpPr>
          <a:xfrm>
            <a:off x="-189414" y="1388275"/>
            <a:ext cx="4649880" cy="4195223"/>
            <a:chOff x="-189414" y="1388275"/>
            <a:chExt cx="4649880" cy="4195223"/>
          </a:xfrm>
        </p:grpSpPr>
        <p:sp>
          <p:nvSpPr>
            <p:cNvPr id="776" name="Google Shape;776;p32"/>
            <p:cNvSpPr/>
            <p:nvPr/>
          </p:nvSpPr>
          <p:spPr>
            <a:xfrm rot="-443267" flipH="1">
              <a:off x="30054" y="1643703"/>
              <a:ext cx="4210945" cy="3684366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7" name="Google Shape;777;p32"/>
            <p:cNvGrpSpPr/>
            <p:nvPr/>
          </p:nvGrpSpPr>
          <p:grpSpPr>
            <a:xfrm>
              <a:off x="220251" y="1721076"/>
              <a:ext cx="3821300" cy="3417237"/>
              <a:chOff x="220251" y="1721076"/>
              <a:chExt cx="3821300" cy="3417237"/>
            </a:xfrm>
          </p:grpSpPr>
          <p:sp>
            <p:nvSpPr>
              <p:cNvPr id="778" name="Google Shape;778;p32"/>
              <p:cNvSpPr/>
              <p:nvPr/>
            </p:nvSpPr>
            <p:spPr>
              <a:xfrm flipH="1">
                <a:off x="2754087" y="1721076"/>
                <a:ext cx="809445" cy="1307833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extrusionOk="0">
                    <a:moveTo>
                      <a:pt x="1815" y="1"/>
                    </a:moveTo>
                    <a:cubicBezTo>
                      <a:pt x="1499" y="1810"/>
                      <a:pt x="1" y="2055"/>
                      <a:pt x="1" y="3875"/>
                    </a:cubicBezTo>
                    <a:cubicBezTo>
                      <a:pt x="1" y="5177"/>
                      <a:pt x="812" y="5864"/>
                      <a:pt x="1815" y="5864"/>
                    </a:cubicBezTo>
                    <a:cubicBezTo>
                      <a:pt x="2818" y="5864"/>
                      <a:pt x="3630" y="5177"/>
                      <a:pt x="3630" y="3875"/>
                    </a:cubicBezTo>
                    <a:cubicBezTo>
                      <a:pt x="3630" y="2055"/>
                      <a:pt x="2131" y="1810"/>
                      <a:pt x="18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" name="Google Shape;779;p32"/>
              <p:cNvGrpSpPr/>
              <p:nvPr/>
            </p:nvGrpSpPr>
            <p:grpSpPr>
              <a:xfrm>
                <a:off x="3127955" y="3394578"/>
                <a:ext cx="913596" cy="1259943"/>
                <a:chOff x="2767479" y="2879753"/>
                <a:chExt cx="1402250" cy="1933846"/>
              </a:xfrm>
            </p:grpSpPr>
            <p:sp>
              <p:nvSpPr>
                <p:cNvPr id="780" name="Google Shape;780;p32"/>
                <p:cNvSpPr/>
                <p:nvPr/>
              </p:nvSpPr>
              <p:spPr>
                <a:xfrm flipH="1">
                  <a:off x="2767479" y="2879753"/>
                  <a:ext cx="1402250" cy="193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97" h="101222" extrusionOk="0">
                      <a:moveTo>
                        <a:pt x="2843" y="0"/>
                      </a:moveTo>
                      <a:cubicBezTo>
                        <a:pt x="1249" y="0"/>
                        <a:pt x="0" y="1465"/>
                        <a:pt x="0" y="3058"/>
                      </a:cubicBezTo>
                      <a:lnTo>
                        <a:pt x="0" y="98379"/>
                      </a:lnTo>
                      <a:cubicBezTo>
                        <a:pt x="0" y="99972"/>
                        <a:pt x="1249" y="101222"/>
                        <a:pt x="2843" y="101222"/>
                      </a:cubicBezTo>
                      <a:lnTo>
                        <a:pt x="70338" y="101222"/>
                      </a:lnTo>
                      <a:cubicBezTo>
                        <a:pt x="71975" y="101222"/>
                        <a:pt x="73397" y="99972"/>
                        <a:pt x="73397" y="98379"/>
                      </a:cubicBezTo>
                      <a:lnTo>
                        <a:pt x="73397" y="3058"/>
                      </a:lnTo>
                      <a:cubicBezTo>
                        <a:pt x="73397" y="1465"/>
                        <a:pt x="71975" y="0"/>
                        <a:pt x="70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81" name="Google Shape;781;p32"/>
                <p:cNvGrpSpPr/>
                <p:nvPr/>
              </p:nvGrpSpPr>
              <p:grpSpPr>
                <a:xfrm flipH="1">
                  <a:off x="2922210" y="3088758"/>
                  <a:ext cx="1127388" cy="1533077"/>
                  <a:chOff x="3238606" y="2742716"/>
                  <a:chExt cx="1317658" cy="1791815"/>
                </a:xfrm>
              </p:grpSpPr>
              <p:grpSp>
                <p:nvGrpSpPr>
                  <p:cNvPr id="782" name="Google Shape;782;p32"/>
                  <p:cNvGrpSpPr/>
                  <p:nvPr/>
                </p:nvGrpSpPr>
                <p:grpSpPr>
                  <a:xfrm flipH="1">
                    <a:off x="3238606" y="2742716"/>
                    <a:ext cx="1317658" cy="1791815"/>
                    <a:chOff x="297058" y="3080807"/>
                    <a:chExt cx="1135814" cy="1544535"/>
                  </a:xfrm>
                </p:grpSpPr>
                <p:sp>
                  <p:nvSpPr>
                    <p:cNvPr id="783" name="Google Shape;783;p32"/>
                    <p:cNvSpPr/>
                    <p:nvPr/>
                  </p:nvSpPr>
                  <p:spPr>
                    <a:xfrm>
                      <a:off x="303698" y="3080807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388"/>
                            <a:pt x="0" y="1077"/>
                          </a:cubicBezTo>
                          <a:lnTo>
                            <a:pt x="0" y="9520"/>
                          </a:lnTo>
                          <a:cubicBezTo>
                            <a:pt x="0" y="10080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080"/>
                            <a:pt x="58321" y="9520"/>
                          </a:cubicBezTo>
                          <a:lnTo>
                            <a:pt x="58321" y="1077"/>
                          </a:lnTo>
                          <a:cubicBezTo>
                            <a:pt x="58321" y="388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" name="Google Shape;784;p32"/>
                    <p:cNvSpPr/>
                    <p:nvPr/>
                  </p:nvSpPr>
                  <p:spPr>
                    <a:xfrm>
                      <a:off x="297058" y="3399160"/>
                      <a:ext cx="1135814" cy="220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9011" h="11459" extrusionOk="0">
                          <a:moveTo>
                            <a:pt x="57589" y="690"/>
                          </a:moveTo>
                          <a:cubicBezTo>
                            <a:pt x="57934" y="690"/>
                            <a:pt x="58322" y="1077"/>
                            <a:pt x="58322" y="1422"/>
                          </a:cubicBezTo>
                          <a:lnTo>
                            <a:pt x="58322" y="10037"/>
                          </a:lnTo>
                          <a:cubicBezTo>
                            <a:pt x="58322" y="10381"/>
                            <a:pt x="57934" y="10769"/>
                            <a:pt x="57589" y="10769"/>
                          </a:cubicBezTo>
                          <a:lnTo>
                            <a:pt x="1422" y="10769"/>
                          </a:lnTo>
                          <a:cubicBezTo>
                            <a:pt x="1078" y="10769"/>
                            <a:pt x="690" y="10381"/>
                            <a:pt x="690" y="10037"/>
                          </a:cubicBezTo>
                          <a:lnTo>
                            <a:pt x="690" y="1422"/>
                          </a:lnTo>
                          <a:cubicBezTo>
                            <a:pt x="690" y="1077"/>
                            <a:pt x="1078" y="690"/>
                            <a:pt x="1422" y="690"/>
                          </a:cubicBezTo>
                          <a:close/>
                          <a:moveTo>
                            <a:pt x="1422" y="1"/>
                          </a:moveTo>
                          <a:cubicBezTo>
                            <a:pt x="690" y="1"/>
                            <a:pt x="1" y="690"/>
                            <a:pt x="1" y="1422"/>
                          </a:cubicBezTo>
                          <a:lnTo>
                            <a:pt x="1" y="10037"/>
                          </a:lnTo>
                          <a:cubicBezTo>
                            <a:pt x="1" y="10769"/>
                            <a:pt x="690" y="11458"/>
                            <a:pt x="1422" y="11458"/>
                          </a:cubicBezTo>
                          <a:lnTo>
                            <a:pt x="57589" y="11458"/>
                          </a:lnTo>
                          <a:cubicBezTo>
                            <a:pt x="58322" y="11458"/>
                            <a:pt x="59011" y="10769"/>
                            <a:pt x="59011" y="10037"/>
                          </a:cubicBezTo>
                          <a:lnTo>
                            <a:pt x="59011" y="1422"/>
                          </a:lnTo>
                          <a:cubicBezTo>
                            <a:pt x="59011" y="690"/>
                            <a:pt x="58322" y="1"/>
                            <a:pt x="5758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5" name="Google Shape;785;p32"/>
                    <p:cNvSpPr/>
                    <p:nvPr/>
                  </p:nvSpPr>
                  <p:spPr>
                    <a:xfrm>
                      <a:off x="375819" y="3461349"/>
                      <a:ext cx="97027" cy="961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4997" extrusionOk="0">
                          <a:moveTo>
                            <a:pt x="2542" y="0"/>
                          </a:moveTo>
                          <a:cubicBezTo>
                            <a:pt x="1293" y="0"/>
                            <a:pt x="1" y="1077"/>
                            <a:pt x="1" y="2498"/>
                          </a:cubicBezTo>
                          <a:cubicBezTo>
                            <a:pt x="1" y="3920"/>
                            <a:pt x="1293" y="4997"/>
                            <a:pt x="2542" y="4997"/>
                          </a:cubicBezTo>
                          <a:cubicBezTo>
                            <a:pt x="3963" y="4997"/>
                            <a:pt x="5040" y="3920"/>
                            <a:pt x="5040" y="2498"/>
                          </a:cubicBezTo>
                          <a:cubicBezTo>
                            <a:pt x="5040" y="1077"/>
                            <a:pt x="3963" y="0"/>
                            <a:pt x="2542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6" name="Google Shape;786;p32"/>
                    <p:cNvSpPr/>
                    <p:nvPr/>
                  </p:nvSpPr>
                  <p:spPr>
                    <a:xfrm>
                      <a:off x="303698" y="3744037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561"/>
                            <a:pt x="0" y="1078"/>
                          </a:cubicBezTo>
                          <a:lnTo>
                            <a:pt x="0" y="9520"/>
                          </a:lnTo>
                          <a:cubicBezTo>
                            <a:pt x="0" y="10080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080"/>
                            <a:pt x="58321" y="9520"/>
                          </a:cubicBezTo>
                          <a:lnTo>
                            <a:pt x="58321" y="1078"/>
                          </a:lnTo>
                          <a:cubicBezTo>
                            <a:pt x="58321" y="561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7" name="Google Shape;787;p32"/>
                    <p:cNvSpPr/>
                    <p:nvPr/>
                  </p:nvSpPr>
                  <p:spPr>
                    <a:xfrm>
                      <a:off x="303698" y="4421376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561"/>
                            <a:pt x="0" y="1077"/>
                          </a:cubicBezTo>
                          <a:lnTo>
                            <a:pt x="0" y="9520"/>
                          </a:lnTo>
                          <a:cubicBezTo>
                            <a:pt x="0" y="10252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252"/>
                            <a:pt x="58321" y="9520"/>
                          </a:cubicBezTo>
                          <a:lnTo>
                            <a:pt x="58321" y="1077"/>
                          </a:lnTo>
                          <a:cubicBezTo>
                            <a:pt x="58321" y="561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8" name="Google Shape;788;p32"/>
                    <p:cNvSpPr/>
                    <p:nvPr/>
                  </p:nvSpPr>
                  <p:spPr>
                    <a:xfrm>
                      <a:off x="297058" y="4062391"/>
                      <a:ext cx="1135814" cy="220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9011" h="11459" extrusionOk="0">
                          <a:moveTo>
                            <a:pt x="57589" y="690"/>
                          </a:moveTo>
                          <a:cubicBezTo>
                            <a:pt x="57934" y="690"/>
                            <a:pt x="58322" y="1078"/>
                            <a:pt x="58322" y="1422"/>
                          </a:cubicBezTo>
                          <a:lnTo>
                            <a:pt x="58322" y="10037"/>
                          </a:lnTo>
                          <a:cubicBezTo>
                            <a:pt x="58322" y="10382"/>
                            <a:pt x="57934" y="10769"/>
                            <a:pt x="57589" y="10769"/>
                          </a:cubicBezTo>
                          <a:lnTo>
                            <a:pt x="1422" y="10769"/>
                          </a:lnTo>
                          <a:cubicBezTo>
                            <a:pt x="1078" y="10769"/>
                            <a:pt x="690" y="10382"/>
                            <a:pt x="690" y="10037"/>
                          </a:cubicBezTo>
                          <a:lnTo>
                            <a:pt x="690" y="1422"/>
                          </a:lnTo>
                          <a:cubicBezTo>
                            <a:pt x="690" y="1078"/>
                            <a:pt x="1078" y="690"/>
                            <a:pt x="1422" y="690"/>
                          </a:cubicBezTo>
                          <a:close/>
                          <a:moveTo>
                            <a:pt x="1422" y="1"/>
                          </a:moveTo>
                          <a:cubicBezTo>
                            <a:pt x="690" y="1"/>
                            <a:pt x="1" y="690"/>
                            <a:pt x="1" y="1422"/>
                          </a:cubicBezTo>
                          <a:lnTo>
                            <a:pt x="1" y="10037"/>
                          </a:lnTo>
                          <a:cubicBezTo>
                            <a:pt x="1" y="10769"/>
                            <a:pt x="690" y="11458"/>
                            <a:pt x="1422" y="11458"/>
                          </a:cubicBezTo>
                          <a:lnTo>
                            <a:pt x="57589" y="11458"/>
                          </a:lnTo>
                          <a:cubicBezTo>
                            <a:pt x="58322" y="11458"/>
                            <a:pt x="59011" y="10769"/>
                            <a:pt x="59011" y="10037"/>
                          </a:cubicBezTo>
                          <a:lnTo>
                            <a:pt x="59011" y="1422"/>
                          </a:lnTo>
                          <a:cubicBezTo>
                            <a:pt x="59011" y="690"/>
                            <a:pt x="58322" y="1"/>
                            <a:pt x="5758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9" name="Google Shape;789;p32"/>
                    <p:cNvSpPr/>
                    <p:nvPr/>
                  </p:nvSpPr>
                  <p:spPr>
                    <a:xfrm>
                      <a:off x="375819" y="4124579"/>
                      <a:ext cx="97027" cy="961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4997" extrusionOk="0">
                          <a:moveTo>
                            <a:pt x="2542" y="0"/>
                          </a:moveTo>
                          <a:cubicBezTo>
                            <a:pt x="1293" y="0"/>
                            <a:pt x="1" y="1077"/>
                            <a:pt x="1" y="2499"/>
                          </a:cubicBezTo>
                          <a:cubicBezTo>
                            <a:pt x="1" y="3920"/>
                            <a:pt x="1293" y="4997"/>
                            <a:pt x="2542" y="4997"/>
                          </a:cubicBezTo>
                          <a:cubicBezTo>
                            <a:pt x="3963" y="4997"/>
                            <a:pt x="5040" y="3920"/>
                            <a:pt x="5040" y="2499"/>
                          </a:cubicBezTo>
                          <a:cubicBezTo>
                            <a:pt x="5040" y="1077"/>
                            <a:pt x="3963" y="0"/>
                            <a:pt x="2542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0" name="Google Shape;790;p32"/>
                    <p:cNvSpPr/>
                    <p:nvPr/>
                  </p:nvSpPr>
                  <p:spPr>
                    <a:xfrm>
                      <a:off x="386597" y="3123305"/>
                      <a:ext cx="127688" cy="92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634" h="4814" extrusionOk="0">
                          <a:moveTo>
                            <a:pt x="6198" y="0"/>
                          </a:moveTo>
                          <a:cubicBezTo>
                            <a:pt x="6106" y="0"/>
                            <a:pt x="6009" y="54"/>
                            <a:pt x="5902" y="162"/>
                          </a:cubicBezTo>
                          <a:lnTo>
                            <a:pt x="2154" y="3909"/>
                          </a:lnTo>
                          <a:lnTo>
                            <a:pt x="733" y="2315"/>
                          </a:lnTo>
                          <a:lnTo>
                            <a:pt x="173" y="2315"/>
                          </a:lnTo>
                          <a:cubicBezTo>
                            <a:pt x="1" y="2488"/>
                            <a:pt x="1" y="2660"/>
                            <a:pt x="173" y="2832"/>
                          </a:cubicBezTo>
                          <a:lnTo>
                            <a:pt x="2154" y="4813"/>
                          </a:lnTo>
                          <a:lnTo>
                            <a:pt x="6462" y="678"/>
                          </a:lnTo>
                          <a:cubicBezTo>
                            <a:pt x="6634" y="506"/>
                            <a:pt x="6634" y="334"/>
                            <a:pt x="6462" y="162"/>
                          </a:cubicBezTo>
                          <a:cubicBezTo>
                            <a:pt x="6376" y="54"/>
                            <a:pt x="6289" y="0"/>
                            <a:pt x="6198" y="0"/>
                          </a:cubicBezTo>
                          <a:close/>
                        </a:path>
                      </a:pathLst>
                    </a:custGeom>
                    <a:solidFill>
                      <a:srgbClr val="3F5477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1" name="Google Shape;791;p32"/>
                    <p:cNvSpPr/>
                    <p:nvPr/>
                  </p:nvSpPr>
                  <p:spPr>
                    <a:xfrm>
                      <a:off x="386597" y="4456195"/>
                      <a:ext cx="127688" cy="928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634" h="4825" extrusionOk="0">
                          <a:moveTo>
                            <a:pt x="5902" y="1"/>
                          </a:moveTo>
                          <a:lnTo>
                            <a:pt x="2154" y="3748"/>
                          </a:lnTo>
                          <a:lnTo>
                            <a:pt x="733" y="2327"/>
                          </a:lnTo>
                          <a:cubicBezTo>
                            <a:pt x="625" y="2240"/>
                            <a:pt x="528" y="2197"/>
                            <a:pt x="437" y="2197"/>
                          </a:cubicBezTo>
                          <a:cubicBezTo>
                            <a:pt x="345" y="2197"/>
                            <a:pt x="259" y="2240"/>
                            <a:pt x="173" y="2327"/>
                          </a:cubicBezTo>
                          <a:cubicBezTo>
                            <a:pt x="1" y="2499"/>
                            <a:pt x="1" y="2671"/>
                            <a:pt x="173" y="2843"/>
                          </a:cubicBezTo>
                          <a:lnTo>
                            <a:pt x="2154" y="4825"/>
                          </a:lnTo>
                          <a:lnTo>
                            <a:pt x="6462" y="518"/>
                          </a:lnTo>
                          <a:cubicBezTo>
                            <a:pt x="6634" y="518"/>
                            <a:pt x="6634" y="173"/>
                            <a:pt x="6462" y="1"/>
                          </a:cubicBezTo>
                          <a:close/>
                        </a:path>
                      </a:pathLst>
                    </a:custGeom>
                    <a:solidFill>
                      <a:srgbClr val="3F5477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792" name="Google Shape;792;p32"/>
                  <p:cNvSpPr/>
                  <p:nvPr/>
                </p:nvSpPr>
                <p:spPr>
                  <a:xfrm flipH="1">
                    <a:off x="3378033" y="2823503"/>
                    <a:ext cx="401114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690" extrusionOk="0">
                        <a:moveTo>
                          <a:pt x="345" y="1"/>
                        </a:moveTo>
                        <a:cubicBezTo>
                          <a:pt x="173" y="1"/>
                          <a:pt x="1" y="173"/>
                          <a:pt x="1" y="345"/>
                        </a:cubicBezTo>
                        <a:cubicBezTo>
                          <a:pt x="1" y="518"/>
                          <a:pt x="173" y="690"/>
                          <a:pt x="345" y="690"/>
                        </a:cubicBezTo>
                        <a:lnTo>
                          <a:pt x="17575" y="690"/>
                        </a:lnTo>
                        <a:cubicBezTo>
                          <a:pt x="17747" y="690"/>
                          <a:pt x="17962" y="518"/>
                          <a:pt x="17962" y="345"/>
                        </a:cubicBezTo>
                        <a:cubicBezTo>
                          <a:pt x="17962" y="173"/>
                          <a:pt x="17747" y="1"/>
                          <a:pt x="17575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" name="Google Shape;793;p32"/>
                  <p:cNvSpPr/>
                  <p:nvPr/>
                </p:nvSpPr>
                <p:spPr>
                  <a:xfrm flipH="1">
                    <a:off x="3819510" y="2823503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518"/>
                          <a:pt x="173" y="690"/>
                          <a:pt x="345" y="690"/>
                        </a:cubicBezTo>
                        <a:lnTo>
                          <a:pt x="7538" y="690"/>
                        </a:lnTo>
                        <a:cubicBezTo>
                          <a:pt x="7710" y="690"/>
                          <a:pt x="7883" y="518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" name="Google Shape;794;p32"/>
                  <p:cNvSpPr/>
                  <p:nvPr/>
                </p:nvSpPr>
                <p:spPr>
                  <a:xfrm flipH="1">
                    <a:off x="3819510" y="2899489"/>
                    <a:ext cx="176027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3" extrusionOk="0">
                        <a:moveTo>
                          <a:pt x="345" y="0"/>
                        </a:moveTo>
                        <a:cubicBezTo>
                          <a:pt x="173" y="0"/>
                          <a:pt x="0" y="173"/>
                          <a:pt x="0" y="345"/>
                        </a:cubicBezTo>
                        <a:cubicBezTo>
                          <a:pt x="0" y="517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517"/>
                          <a:pt x="7883" y="345"/>
                        </a:cubicBezTo>
                        <a:cubicBezTo>
                          <a:pt x="7883" y="173"/>
                          <a:pt x="7710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" name="Google Shape;795;p32"/>
                  <p:cNvSpPr/>
                  <p:nvPr/>
                </p:nvSpPr>
                <p:spPr>
                  <a:xfrm flipH="1">
                    <a:off x="4348488" y="2810999"/>
                    <a:ext cx="111583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4869" extrusionOk="0">
                        <a:moveTo>
                          <a:pt x="2498" y="1"/>
                        </a:moveTo>
                        <a:cubicBezTo>
                          <a:pt x="1077" y="1"/>
                          <a:pt x="0" y="1078"/>
                          <a:pt x="0" y="2542"/>
                        </a:cubicBezTo>
                        <a:cubicBezTo>
                          <a:pt x="0" y="3791"/>
                          <a:pt x="1077" y="4868"/>
                          <a:pt x="2498" y="4868"/>
                        </a:cubicBezTo>
                        <a:cubicBezTo>
                          <a:pt x="3920" y="4868"/>
                          <a:pt x="4997" y="3791"/>
                          <a:pt x="4997" y="2542"/>
                        </a:cubicBezTo>
                        <a:cubicBezTo>
                          <a:pt x="4997" y="1078"/>
                          <a:pt x="3920" y="1"/>
                          <a:pt x="24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" name="Google Shape;796;p32"/>
                  <p:cNvSpPr/>
                  <p:nvPr/>
                </p:nvSpPr>
                <p:spPr>
                  <a:xfrm flipH="1">
                    <a:off x="3334760" y="3191865"/>
                    <a:ext cx="400131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9" h="733" extrusionOk="0">
                        <a:moveTo>
                          <a:pt x="345" y="1"/>
                        </a:moveTo>
                        <a:cubicBezTo>
                          <a:pt x="172" y="1"/>
                          <a:pt x="0" y="173"/>
                          <a:pt x="0" y="345"/>
                        </a:cubicBezTo>
                        <a:cubicBezTo>
                          <a:pt x="0" y="561"/>
                          <a:pt x="172" y="733"/>
                          <a:pt x="345" y="733"/>
                        </a:cubicBezTo>
                        <a:lnTo>
                          <a:pt x="17574" y="733"/>
                        </a:lnTo>
                        <a:cubicBezTo>
                          <a:pt x="17746" y="733"/>
                          <a:pt x="17918" y="561"/>
                          <a:pt x="17918" y="345"/>
                        </a:cubicBezTo>
                        <a:cubicBezTo>
                          <a:pt x="17918" y="173"/>
                          <a:pt x="17746" y="1"/>
                          <a:pt x="17574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" name="Google Shape;797;p32"/>
                  <p:cNvSpPr/>
                  <p:nvPr/>
                </p:nvSpPr>
                <p:spPr>
                  <a:xfrm flipH="1">
                    <a:off x="3775254" y="3191865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1"/>
                        </a:moveTo>
                        <a:cubicBezTo>
                          <a:pt x="173" y="1"/>
                          <a:pt x="1" y="173"/>
                          <a:pt x="1" y="345"/>
                        </a:cubicBezTo>
                        <a:cubicBezTo>
                          <a:pt x="1" y="561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1" y="733"/>
                          <a:pt x="7883" y="561"/>
                          <a:pt x="7883" y="345"/>
                        </a:cubicBezTo>
                        <a:cubicBezTo>
                          <a:pt x="7883" y="173"/>
                          <a:pt x="7711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" name="Google Shape;798;p32"/>
                  <p:cNvSpPr/>
                  <p:nvPr/>
                </p:nvSpPr>
                <p:spPr>
                  <a:xfrm flipH="1">
                    <a:off x="3775254" y="3271691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1"/>
                        </a:moveTo>
                        <a:cubicBezTo>
                          <a:pt x="173" y="1"/>
                          <a:pt x="1" y="216"/>
                          <a:pt x="1" y="388"/>
                        </a:cubicBezTo>
                        <a:cubicBezTo>
                          <a:pt x="1" y="561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1" y="733"/>
                          <a:pt x="7883" y="561"/>
                          <a:pt x="7883" y="388"/>
                        </a:cubicBezTo>
                        <a:cubicBezTo>
                          <a:pt x="7883" y="216"/>
                          <a:pt x="7711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" name="Google Shape;799;p32"/>
                  <p:cNvSpPr/>
                  <p:nvPr/>
                </p:nvSpPr>
                <p:spPr>
                  <a:xfrm flipH="1">
                    <a:off x="3378033" y="3592939"/>
                    <a:ext cx="401114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690" extrusionOk="0">
                        <a:moveTo>
                          <a:pt x="345" y="0"/>
                        </a:moveTo>
                        <a:cubicBezTo>
                          <a:pt x="173" y="0"/>
                          <a:pt x="1" y="172"/>
                          <a:pt x="1" y="345"/>
                        </a:cubicBezTo>
                        <a:cubicBezTo>
                          <a:pt x="1" y="517"/>
                          <a:pt x="173" y="689"/>
                          <a:pt x="345" y="689"/>
                        </a:cubicBezTo>
                        <a:lnTo>
                          <a:pt x="17575" y="689"/>
                        </a:lnTo>
                        <a:cubicBezTo>
                          <a:pt x="17747" y="689"/>
                          <a:pt x="17962" y="517"/>
                          <a:pt x="17962" y="345"/>
                        </a:cubicBezTo>
                        <a:cubicBezTo>
                          <a:pt x="17962" y="172"/>
                          <a:pt x="17747" y="0"/>
                          <a:pt x="17575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" name="Google Shape;800;p32"/>
                  <p:cNvSpPr/>
                  <p:nvPr/>
                </p:nvSpPr>
                <p:spPr>
                  <a:xfrm flipH="1">
                    <a:off x="3819510" y="3592939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0"/>
                        </a:moveTo>
                        <a:cubicBezTo>
                          <a:pt x="173" y="0"/>
                          <a:pt x="0" y="172"/>
                          <a:pt x="0" y="345"/>
                        </a:cubicBezTo>
                        <a:cubicBezTo>
                          <a:pt x="0" y="517"/>
                          <a:pt x="173" y="689"/>
                          <a:pt x="345" y="689"/>
                        </a:cubicBezTo>
                        <a:lnTo>
                          <a:pt x="7538" y="689"/>
                        </a:lnTo>
                        <a:cubicBezTo>
                          <a:pt x="7710" y="689"/>
                          <a:pt x="7883" y="517"/>
                          <a:pt x="7883" y="345"/>
                        </a:cubicBezTo>
                        <a:cubicBezTo>
                          <a:pt x="7883" y="172"/>
                          <a:pt x="7710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1" name="Google Shape;801;p32"/>
                  <p:cNvSpPr/>
                  <p:nvPr/>
                </p:nvSpPr>
                <p:spPr>
                  <a:xfrm flipH="1">
                    <a:off x="3819510" y="3668902"/>
                    <a:ext cx="176027" cy="163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4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733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733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2" name="Google Shape;802;p32"/>
                  <p:cNvSpPr/>
                  <p:nvPr/>
                </p:nvSpPr>
                <p:spPr>
                  <a:xfrm flipH="1">
                    <a:off x="4348488" y="3580434"/>
                    <a:ext cx="111583" cy="1125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5040" extrusionOk="0">
                        <a:moveTo>
                          <a:pt x="2498" y="0"/>
                        </a:moveTo>
                        <a:cubicBezTo>
                          <a:pt x="1077" y="0"/>
                          <a:pt x="0" y="1077"/>
                          <a:pt x="0" y="2541"/>
                        </a:cubicBezTo>
                        <a:cubicBezTo>
                          <a:pt x="0" y="3791"/>
                          <a:pt x="1077" y="5040"/>
                          <a:pt x="2498" y="5040"/>
                        </a:cubicBezTo>
                        <a:cubicBezTo>
                          <a:pt x="3920" y="5040"/>
                          <a:pt x="4997" y="3791"/>
                          <a:pt x="4997" y="2541"/>
                        </a:cubicBezTo>
                        <a:cubicBezTo>
                          <a:pt x="4997" y="1077"/>
                          <a:pt x="3920" y="0"/>
                          <a:pt x="249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3" name="Google Shape;803;p32"/>
                  <p:cNvSpPr/>
                  <p:nvPr/>
                </p:nvSpPr>
                <p:spPr>
                  <a:xfrm flipH="1">
                    <a:off x="3378033" y="4377737"/>
                    <a:ext cx="401114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733" extrusionOk="0">
                        <a:moveTo>
                          <a:pt x="345" y="1"/>
                        </a:moveTo>
                        <a:cubicBezTo>
                          <a:pt x="173" y="1"/>
                          <a:pt x="1" y="216"/>
                          <a:pt x="1" y="388"/>
                        </a:cubicBezTo>
                        <a:cubicBezTo>
                          <a:pt x="1" y="733"/>
                          <a:pt x="173" y="733"/>
                          <a:pt x="345" y="733"/>
                        </a:cubicBezTo>
                        <a:lnTo>
                          <a:pt x="17575" y="733"/>
                        </a:lnTo>
                        <a:cubicBezTo>
                          <a:pt x="17747" y="733"/>
                          <a:pt x="17962" y="733"/>
                          <a:pt x="17962" y="388"/>
                        </a:cubicBezTo>
                        <a:cubicBezTo>
                          <a:pt x="17962" y="216"/>
                          <a:pt x="17747" y="1"/>
                          <a:pt x="17575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4" name="Google Shape;804;p32"/>
                  <p:cNvSpPr/>
                  <p:nvPr/>
                </p:nvSpPr>
                <p:spPr>
                  <a:xfrm flipH="1">
                    <a:off x="3819510" y="4377737"/>
                    <a:ext cx="176027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3" extrusionOk="0">
                        <a:moveTo>
                          <a:pt x="345" y="1"/>
                        </a:moveTo>
                        <a:cubicBezTo>
                          <a:pt x="173" y="1"/>
                          <a:pt x="0" y="216"/>
                          <a:pt x="0" y="388"/>
                        </a:cubicBezTo>
                        <a:cubicBezTo>
                          <a:pt x="0" y="733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733"/>
                          <a:pt x="7883" y="388"/>
                        </a:cubicBezTo>
                        <a:cubicBezTo>
                          <a:pt x="7883" y="216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5" name="Google Shape;805;p32"/>
                  <p:cNvSpPr/>
                  <p:nvPr/>
                </p:nvSpPr>
                <p:spPr>
                  <a:xfrm flipH="1">
                    <a:off x="3819510" y="4458523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518"/>
                          <a:pt x="173" y="690"/>
                          <a:pt x="345" y="690"/>
                        </a:cubicBezTo>
                        <a:lnTo>
                          <a:pt x="7538" y="690"/>
                        </a:lnTo>
                        <a:cubicBezTo>
                          <a:pt x="7710" y="690"/>
                          <a:pt x="7883" y="518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6" name="Google Shape;806;p32"/>
                  <p:cNvSpPr/>
                  <p:nvPr/>
                </p:nvSpPr>
                <p:spPr>
                  <a:xfrm flipH="1">
                    <a:off x="4348488" y="4366193"/>
                    <a:ext cx="111583" cy="112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5041" extrusionOk="0">
                        <a:moveTo>
                          <a:pt x="2498" y="1"/>
                        </a:moveTo>
                        <a:cubicBezTo>
                          <a:pt x="1077" y="1"/>
                          <a:pt x="0" y="1078"/>
                          <a:pt x="0" y="2499"/>
                        </a:cubicBezTo>
                        <a:cubicBezTo>
                          <a:pt x="0" y="3963"/>
                          <a:pt x="1077" y="5040"/>
                          <a:pt x="2498" y="5040"/>
                        </a:cubicBezTo>
                        <a:cubicBezTo>
                          <a:pt x="3920" y="5040"/>
                          <a:pt x="4997" y="3963"/>
                          <a:pt x="4997" y="2499"/>
                        </a:cubicBezTo>
                        <a:cubicBezTo>
                          <a:pt x="4997" y="1078"/>
                          <a:pt x="3920" y="1"/>
                          <a:pt x="24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7" name="Google Shape;807;p32"/>
                  <p:cNvSpPr/>
                  <p:nvPr/>
                </p:nvSpPr>
                <p:spPr>
                  <a:xfrm flipH="1">
                    <a:off x="3334760" y="3961301"/>
                    <a:ext cx="400131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9" h="733" extrusionOk="0">
                        <a:moveTo>
                          <a:pt x="345" y="0"/>
                        </a:moveTo>
                        <a:cubicBezTo>
                          <a:pt x="172" y="0"/>
                          <a:pt x="0" y="172"/>
                          <a:pt x="0" y="345"/>
                        </a:cubicBezTo>
                        <a:cubicBezTo>
                          <a:pt x="0" y="560"/>
                          <a:pt x="172" y="732"/>
                          <a:pt x="345" y="732"/>
                        </a:cubicBezTo>
                        <a:lnTo>
                          <a:pt x="17574" y="732"/>
                        </a:lnTo>
                        <a:cubicBezTo>
                          <a:pt x="17746" y="732"/>
                          <a:pt x="17918" y="560"/>
                          <a:pt x="17918" y="345"/>
                        </a:cubicBezTo>
                        <a:cubicBezTo>
                          <a:pt x="17918" y="172"/>
                          <a:pt x="17746" y="0"/>
                          <a:pt x="1757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8" name="Google Shape;808;p32"/>
                  <p:cNvSpPr/>
                  <p:nvPr/>
                </p:nvSpPr>
                <p:spPr>
                  <a:xfrm flipH="1">
                    <a:off x="3775254" y="3961301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0"/>
                        </a:moveTo>
                        <a:cubicBezTo>
                          <a:pt x="173" y="0"/>
                          <a:pt x="1" y="172"/>
                          <a:pt x="1" y="345"/>
                        </a:cubicBezTo>
                        <a:cubicBezTo>
                          <a:pt x="1" y="560"/>
                          <a:pt x="173" y="732"/>
                          <a:pt x="345" y="732"/>
                        </a:cubicBezTo>
                        <a:lnTo>
                          <a:pt x="7538" y="732"/>
                        </a:lnTo>
                        <a:cubicBezTo>
                          <a:pt x="7711" y="732"/>
                          <a:pt x="7883" y="560"/>
                          <a:pt x="7883" y="345"/>
                        </a:cubicBezTo>
                        <a:cubicBezTo>
                          <a:pt x="7883" y="172"/>
                          <a:pt x="7711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9" name="Google Shape;809;p32"/>
                  <p:cNvSpPr/>
                  <p:nvPr/>
                </p:nvSpPr>
                <p:spPr>
                  <a:xfrm flipH="1">
                    <a:off x="3775254" y="4041127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0"/>
                        </a:moveTo>
                        <a:cubicBezTo>
                          <a:pt x="173" y="0"/>
                          <a:pt x="1" y="215"/>
                          <a:pt x="1" y="388"/>
                        </a:cubicBezTo>
                        <a:cubicBezTo>
                          <a:pt x="1" y="560"/>
                          <a:pt x="173" y="732"/>
                          <a:pt x="345" y="732"/>
                        </a:cubicBezTo>
                        <a:lnTo>
                          <a:pt x="7538" y="732"/>
                        </a:lnTo>
                        <a:cubicBezTo>
                          <a:pt x="7711" y="732"/>
                          <a:pt x="7883" y="560"/>
                          <a:pt x="7883" y="388"/>
                        </a:cubicBezTo>
                        <a:cubicBezTo>
                          <a:pt x="7883" y="215"/>
                          <a:pt x="7711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" name="Google Shape;810;p32"/>
                  <p:cNvSpPr/>
                  <p:nvPr/>
                </p:nvSpPr>
                <p:spPr>
                  <a:xfrm flipH="1">
                    <a:off x="4304252" y="3161095"/>
                    <a:ext cx="148137" cy="110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34" h="4954" extrusionOk="0">
                        <a:moveTo>
                          <a:pt x="6198" y="0"/>
                        </a:moveTo>
                        <a:cubicBezTo>
                          <a:pt x="6106" y="0"/>
                          <a:pt x="6009" y="43"/>
                          <a:pt x="5902" y="130"/>
                        </a:cubicBezTo>
                        <a:lnTo>
                          <a:pt x="2154" y="3877"/>
                        </a:lnTo>
                        <a:lnTo>
                          <a:pt x="733" y="2455"/>
                        </a:lnTo>
                        <a:cubicBezTo>
                          <a:pt x="625" y="2369"/>
                          <a:pt x="528" y="2326"/>
                          <a:pt x="437" y="2326"/>
                        </a:cubicBezTo>
                        <a:cubicBezTo>
                          <a:pt x="345" y="2326"/>
                          <a:pt x="259" y="2369"/>
                          <a:pt x="173" y="2455"/>
                        </a:cubicBezTo>
                        <a:cubicBezTo>
                          <a:pt x="1" y="2455"/>
                          <a:pt x="1" y="2800"/>
                          <a:pt x="173" y="2800"/>
                        </a:cubicBezTo>
                        <a:lnTo>
                          <a:pt x="2154" y="4954"/>
                        </a:lnTo>
                        <a:lnTo>
                          <a:pt x="6462" y="646"/>
                        </a:lnTo>
                        <a:cubicBezTo>
                          <a:pt x="6634" y="474"/>
                          <a:pt x="6634" y="302"/>
                          <a:pt x="6462" y="130"/>
                        </a:cubicBezTo>
                        <a:cubicBezTo>
                          <a:pt x="6376" y="43"/>
                          <a:pt x="6289" y="0"/>
                          <a:pt x="619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" name="Google Shape;811;p32"/>
                  <p:cNvSpPr/>
                  <p:nvPr/>
                </p:nvSpPr>
                <p:spPr>
                  <a:xfrm flipH="1">
                    <a:off x="4304252" y="3918005"/>
                    <a:ext cx="148137" cy="1077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34" h="4825" extrusionOk="0">
                        <a:moveTo>
                          <a:pt x="6198" y="1"/>
                        </a:moveTo>
                        <a:cubicBezTo>
                          <a:pt x="6106" y="1"/>
                          <a:pt x="6009" y="44"/>
                          <a:pt x="5902" y="130"/>
                        </a:cubicBezTo>
                        <a:lnTo>
                          <a:pt x="2154" y="3920"/>
                        </a:lnTo>
                        <a:lnTo>
                          <a:pt x="733" y="2284"/>
                        </a:lnTo>
                        <a:lnTo>
                          <a:pt x="173" y="2284"/>
                        </a:lnTo>
                        <a:cubicBezTo>
                          <a:pt x="1" y="2499"/>
                          <a:pt x="1" y="2671"/>
                          <a:pt x="173" y="2844"/>
                        </a:cubicBezTo>
                        <a:lnTo>
                          <a:pt x="2154" y="4825"/>
                        </a:lnTo>
                        <a:lnTo>
                          <a:pt x="6462" y="690"/>
                        </a:lnTo>
                        <a:cubicBezTo>
                          <a:pt x="6634" y="518"/>
                          <a:pt x="6634" y="345"/>
                          <a:pt x="6462" y="130"/>
                        </a:cubicBezTo>
                        <a:cubicBezTo>
                          <a:pt x="6376" y="44"/>
                          <a:pt x="6289" y="1"/>
                          <a:pt x="61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12" name="Google Shape;812;p32"/>
              <p:cNvGrpSpPr/>
              <p:nvPr/>
            </p:nvGrpSpPr>
            <p:grpSpPr>
              <a:xfrm>
                <a:off x="220251" y="2118404"/>
                <a:ext cx="2896183" cy="3019910"/>
                <a:chOff x="-4131124" y="2118404"/>
                <a:chExt cx="2896183" cy="3019910"/>
              </a:xfrm>
            </p:grpSpPr>
            <p:sp>
              <p:nvSpPr>
                <p:cNvPr id="813" name="Google Shape;813;p32"/>
                <p:cNvSpPr/>
                <p:nvPr/>
              </p:nvSpPr>
              <p:spPr>
                <a:xfrm flipH="1">
                  <a:off x="-1445678" y="2774436"/>
                  <a:ext cx="172763" cy="165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1" h="4865" extrusionOk="0">
                      <a:moveTo>
                        <a:pt x="1764" y="1"/>
                      </a:moveTo>
                      <a:cubicBezTo>
                        <a:pt x="1368" y="1"/>
                        <a:pt x="970" y="143"/>
                        <a:pt x="662" y="429"/>
                      </a:cubicBezTo>
                      <a:cubicBezTo>
                        <a:pt x="23" y="1023"/>
                        <a:pt x="0" y="2050"/>
                        <a:pt x="594" y="2689"/>
                      </a:cubicBezTo>
                      <a:lnTo>
                        <a:pt x="2169" y="4355"/>
                      </a:lnTo>
                      <a:cubicBezTo>
                        <a:pt x="2482" y="4692"/>
                        <a:pt x="2916" y="4864"/>
                        <a:pt x="3350" y="4864"/>
                      </a:cubicBezTo>
                      <a:cubicBezTo>
                        <a:pt x="3738" y="4864"/>
                        <a:pt x="4127" y="4727"/>
                        <a:pt x="4428" y="4446"/>
                      </a:cubicBezTo>
                      <a:cubicBezTo>
                        <a:pt x="5068" y="3830"/>
                        <a:pt x="5090" y="2826"/>
                        <a:pt x="4497" y="2187"/>
                      </a:cubicBezTo>
                      <a:lnTo>
                        <a:pt x="2922" y="498"/>
                      </a:lnTo>
                      <a:cubicBezTo>
                        <a:pt x="2614" y="166"/>
                        <a:pt x="2190" y="1"/>
                        <a:pt x="1764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32"/>
                <p:cNvSpPr/>
                <p:nvPr/>
              </p:nvSpPr>
              <p:spPr>
                <a:xfrm flipH="1">
                  <a:off x="-1441029" y="2778033"/>
                  <a:ext cx="91421" cy="8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0" extrusionOk="0">
                      <a:moveTo>
                        <a:pt x="204" y="0"/>
                      </a:moveTo>
                      <a:cubicBezTo>
                        <a:pt x="155" y="0"/>
                        <a:pt x="105" y="23"/>
                        <a:pt x="69" y="72"/>
                      </a:cubicBezTo>
                      <a:cubicBezTo>
                        <a:pt x="0" y="141"/>
                        <a:pt x="0" y="232"/>
                        <a:pt x="69" y="300"/>
                      </a:cubicBezTo>
                      <a:lnTo>
                        <a:pt x="2374" y="2514"/>
                      </a:lnTo>
                      <a:cubicBezTo>
                        <a:pt x="2397" y="2537"/>
                        <a:pt x="2442" y="2560"/>
                        <a:pt x="2488" y="2560"/>
                      </a:cubicBezTo>
                      <a:cubicBezTo>
                        <a:pt x="2534" y="2560"/>
                        <a:pt x="2579" y="2537"/>
                        <a:pt x="2625" y="2492"/>
                      </a:cubicBezTo>
                      <a:cubicBezTo>
                        <a:pt x="2693" y="2423"/>
                        <a:pt x="2693" y="2309"/>
                        <a:pt x="2625" y="2263"/>
                      </a:cubicBezTo>
                      <a:lnTo>
                        <a:pt x="320" y="49"/>
                      </a:lnTo>
                      <a:cubicBezTo>
                        <a:pt x="288" y="17"/>
                        <a:pt x="246" y="0"/>
                        <a:pt x="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32"/>
                <p:cNvSpPr/>
                <p:nvPr/>
              </p:nvSpPr>
              <p:spPr>
                <a:xfrm flipH="1">
                  <a:off x="-3968474" y="4294893"/>
                  <a:ext cx="200658" cy="21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3" h="6357" extrusionOk="0">
                      <a:moveTo>
                        <a:pt x="2883" y="0"/>
                      </a:moveTo>
                      <a:cubicBezTo>
                        <a:pt x="2172" y="0"/>
                        <a:pt x="1554" y="430"/>
                        <a:pt x="1416" y="1594"/>
                      </a:cubicBezTo>
                      <a:cubicBezTo>
                        <a:pt x="1210" y="3123"/>
                        <a:pt x="1" y="5086"/>
                        <a:pt x="1096" y="6022"/>
                      </a:cubicBezTo>
                      <a:cubicBezTo>
                        <a:pt x="1376" y="6256"/>
                        <a:pt x="1722" y="6356"/>
                        <a:pt x="2095" y="6356"/>
                      </a:cubicBezTo>
                      <a:cubicBezTo>
                        <a:pt x="3182" y="6356"/>
                        <a:pt x="4502" y="5502"/>
                        <a:pt x="5114" y="4584"/>
                      </a:cubicBezTo>
                      <a:cubicBezTo>
                        <a:pt x="5912" y="3352"/>
                        <a:pt x="5684" y="1617"/>
                        <a:pt x="4611" y="704"/>
                      </a:cubicBezTo>
                      <a:cubicBezTo>
                        <a:pt x="4117" y="292"/>
                        <a:pt x="3468" y="0"/>
                        <a:pt x="2883" y="0"/>
                      </a:cubicBezTo>
                      <a:close/>
                    </a:path>
                  </a:pathLst>
                </a:custGeom>
                <a:solidFill>
                  <a:srgbClr val="FFA6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32"/>
                <p:cNvSpPr/>
                <p:nvPr/>
              </p:nvSpPr>
              <p:spPr>
                <a:xfrm flipH="1">
                  <a:off x="-3620674" y="2118404"/>
                  <a:ext cx="1552289" cy="1430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43" h="42164" extrusionOk="0">
                      <a:moveTo>
                        <a:pt x="16279" y="1"/>
                      </a:moveTo>
                      <a:cubicBezTo>
                        <a:pt x="10187" y="1"/>
                        <a:pt x="6732" y="3951"/>
                        <a:pt x="6050" y="9307"/>
                      </a:cubicBezTo>
                      <a:lnTo>
                        <a:pt x="5639" y="12731"/>
                      </a:lnTo>
                      <a:lnTo>
                        <a:pt x="8834" y="13119"/>
                      </a:lnTo>
                      <a:lnTo>
                        <a:pt x="8994" y="13142"/>
                      </a:lnTo>
                      <a:cubicBezTo>
                        <a:pt x="9040" y="13142"/>
                        <a:pt x="9131" y="13165"/>
                        <a:pt x="9245" y="13165"/>
                      </a:cubicBezTo>
                      <a:cubicBezTo>
                        <a:pt x="9108" y="13279"/>
                        <a:pt x="8948" y="13393"/>
                        <a:pt x="8812" y="13484"/>
                      </a:cubicBezTo>
                      <a:lnTo>
                        <a:pt x="3585" y="17958"/>
                      </a:lnTo>
                      <a:cubicBezTo>
                        <a:pt x="1" y="21633"/>
                        <a:pt x="845" y="26768"/>
                        <a:pt x="2238" y="28480"/>
                      </a:cubicBezTo>
                      <a:cubicBezTo>
                        <a:pt x="3425" y="29918"/>
                        <a:pt x="3653" y="31699"/>
                        <a:pt x="3379" y="33502"/>
                      </a:cubicBezTo>
                      <a:cubicBezTo>
                        <a:pt x="3105" y="35237"/>
                        <a:pt x="1850" y="38455"/>
                        <a:pt x="3927" y="39665"/>
                      </a:cubicBezTo>
                      <a:cubicBezTo>
                        <a:pt x="4315" y="39893"/>
                        <a:pt x="4794" y="39939"/>
                        <a:pt x="5274" y="39984"/>
                      </a:cubicBezTo>
                      <a:cubicBezTo>
                        <a:pt x="15956" y="40966"/>
                        <a:pt x="26684" y="41696"/>
                        <a:pt x="37412" y="42084"/>
                      </a:cubicBezTo>
                      <a:cubicBezTo>
                        <a:pt x="38400" y="42124"/>
                        <a:pt x="39388" y="42163"/>
                        <a:pt x="40377" y="42163"/>
                      </a:cubicBezTo>
                      <a:cubicBezTo>
                        <a:pt x="41100" y="42163"/>
                        <a:pt x="41824" y="42142"/>
                        <a:pt x="42547" y="42084"/>
                      </a:cubicBezTo>
                      <a:cubicBezTo>
                        <a:pt x="43666" y="41993"/>
                        <a:pt x="45012" y="41628"/>
                        <a:pt x="45423" y="40349"/>
                      </a:cubicBezTo>
                      <a:cubicBezTo>
                        <a:pt x="45743" y="39391"/>
                        <a:pt x="45355" y="38295"/>
                        <a:pt x="44898" y="37451"/>
                      </a:cubicBezTo>
                      <a:cubicBezTo>
                        <a:pt x="44419" y="36583"/>
                        <a:pt x="43826" y="35784"/>
                        <a:pt x="43597" y="34780"/>
                      </a:cubicBezTo>
                      <a:cubicBezTo>
                        <a:pt x="43232" y="33000"/>
                        <a:pt x="44191" y="31265"/>
                        <a:pt x="44693" y="29530"/>
                      </a:cubicBezTo>
                      <a:cubicBezTo>
                        <a:pt x="45400" y="27111"/>
                        <a:pt x="45149" y="24372"/>
                        <a:pt x="44168" y="22135"/>
                      </a:cubicBezTo>
                      <a:cubicBezTo>
                        <a:pt x="43072" y="19624"/>
                        <a:pt x="41315" y="17752"/>
                        <a:pt x="39306" y="16314"/>
                      </a:cubicBezTo>
                      <a:cubicBezTo>
                        <a:pt x="36270" y="14123"/>
                        <a:pt x="35266" y="8828"/>
                        <a:pt x="34536" y="7230"/>
                      </a:cubicBezTo>
                      <a:cubicBezTo>
                        <a:pt x="33600" y="5244"/>
                        <a:pt x="32436" y="3350"/>
                        <a:pt x="30792" y="2163"/>
                      </a:cubicBezTo>
                      <a:cubicBezTo>
                        <a:pt x="29371" y="1144"/>
                        <a:pt x="27692" y="718"/>
                        <a:pt x="26033" y="718"/>
                      </a:cubicBezTo>
                      <a:cubicBezTo>
                        <a:pt x="25907" y="718"/>
                        <a:pt x="25782" y="720"/>
                        <a:pt x="25657" y="725"/>
                      </a:cubicBezTo>
                      <a:cubicBezTo>
                        <a:pt x="25040" y="770"/>
                        <a:pt x="24401" y="862"/>
                        <a:pt x="23785" y="999"/>
                      </a:cubicBezTo>
                      <a:cubicBezTo>
                        <a:pt x="23283" y="702"/>
                        <a:pt x="22735" y="497"/>
                        <a:pt x="22096" y="428"/>
                      </a:cubicBezTo>
                      <a:lnTo>
                        <a:pt x="18261" y="131"/>
                      </a:lnTo>
                      <a:cubicBezTo>
                        <a:pt x="17572" y="43"/>
                        <a:pt x="16911" y="1"/>
                        <a:pt x="16279" y="1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32"/>
                <p:cNvSpPr/>
                <p:nvPr/>
              </p:nvSpPr>
              <p:spPr>
                <a:xfrm flipH="1">
                  <a:off x="-3194654" y="2477606"/>
                  <a:ext cx="885364" cy="1233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0" h="36361" extrusionOk="0">
                      <a:moveTo>
                        <a:pt x="14723" y="0"/>
                      </a:moveTo>
                      <a:cubicBezTo>
                        <a:pt x="12435" y="1818"/>
                        <a:pt x="9286" y="2914"/>
                        <a:pt x="5838" y="2914"/>
                      </a:cubicBezTo>
                      <a:cubicBezTo>
                        <a:pt x="5606" y="2914"/>
                        <a:pt x="5372" y="2909"/>
                        <a:pt x="5136" y="2899"/>
                      </a:cubicBezTo>
                      <a:cubicBezTo>
                        <a:pt x="4703" y="2876"/>
                        <a:pt x="2443" y="2625"/>
                        <a:pt x="1895" y="2557"/>
                      </a:cubicBezTo>
                      <a:lnTo>
                        <a:pt x="1735" y="2534"/>
                      </a:lnTo>
                      <a:cubicBezTo>
                        <a:pt x="1713" y="2694"/>
                        <a:pt x="1690" y="2854"/>
                        <a:pt x="1667" y="3013"/>
                      </a:cubicBezTo>
                      <a:lnTo>
                        <a:pt x="503" y="13262"/>
                      </a:lnTo>
                      <a:cubicBezTo>
                        <a:pt x="1" y="17713"/>
                        <a:pt x="3196" y="21730"/>
                        <a:pt x="7647" y="22255"/>
                      </a:cubicBezTo>
                      <a:lnTo>
                        <a:pt x="8309" y="22323"/>
                      </a:lnTo>
                      <a:lnTo>
                        <a:pt x="8309" y="27368"/>
                      </a:lnTo>
                      <a:lnTo>
                        <a:pt x="12783" y="36361"/>
                      </a:lnTo>
                      <a:lnTo>
                        <a:pt x="20863" y="27368"/>
                      </a:lnTo>
                      <a:lnTo>
                        <a:pt x="20863" y="14106"/>
                      </a:lnTo>
                      <a:lnTo>
                        <a:pt x="21799" y="14220"/>
                      </a:lnTo>
                      <a:cubicBezTo>
                        <a:pt x="21938" y="14236"/>
                        <a:pt x="22076" y="14244"/>
                        <a:pt x="22213" y="14244"/>
                      </a:cubicBezTo>
                      <a:cubicBezTo>
                        <a:pt x="24052" y="14244"/>
                        <a:pt x="25649" y="12849"/>
                        <a:pt x="25862" y="10979"/>
                      </a:cubicBezTo>
                      <a:cubicBezTo>
                        <a:pt x="26090" y="8971"/>
                        <a:pt x="24652" y="7145"/>
                        <a:pt x="22643" y="6916"/>
                      </a:cubicBezTo>
                      <a:lnTo>
                        <a:pt x="20863" y="6711"/>
                      </a:lnTo>
                      <a:lnTo>
                        <a:pt x="20863" y="6277"/>
                      </a:lnTo>
                      <a:lnTo>
                        <a:pt x="18786" y="6049"/>
                      </a:lnTo>
                      <a:cubicBezTo>
                        <a:pt x="16617" y="5798"/>
                        <a:pt x="15043" y="3287"/>
                        <a:pt x="14723" y="0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32"/>
                <p:cNvSpPr/>
                <p:nvPr/>
              </p:nvSpPr>
              <p:spPr>
                <a:xfrm rot="-613128" flipH="1">
                  <a:off x="-2918123" y="2782627"/>
                  <a:ext cx="188567" cy="86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6" h="2336" extrusionOk="0">
                      <a:moveTo>
                        <a:pt x="2881" y="0"/>
                      </a:moveTo>
                      <a:cubicBezTo>
                        <a:pt x="2718" y="0"/>
                        <a:pt x="2551" y="8"/>
                        <a:pt x="2381" y="26"/>
                      </a:cubicBezTo>
                      <a:cubicBezTo>
                        <a:pt x="1046" y="207"/>
                        <a:pt x="0" y="928"/>
                        <a:pt x="0" y="1541"/>
                      </a:cubicBezTo>
                      <a:cubicBezTo>
                        <a:pt x="120" y="2050"/>
                        <a:pt x="960" y="2335"/>
                        <a:pt x="2025" y="2335"/>
                      </a:cubicBezTo>
                      <a:cubicBezTo>
                        <a:pt x="2244" y="2335"/>
                        <a:pt x="2472" y="2323"/>
                        <a:pt x="2705" y="2299"/>
                      </a:cubicBezTo>
                      <a:cubicBezTo>
                        <a:pt x="4040" y="2154"/>
                        <a:pt x="5086" y="1541"/>
                        <a:pt x="5086" y="928"/>
                      </a:cubicBezTo>
                      <a:cubicBezTo>
                        <a:pt x="4960" y="423"/>
                        <a:pt x="4030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32"/>
                <p:cNvSpPr/>
                <p:nvPr/>
              </p:nvSpPr>
              <p:spPr>
                <a:xfrm rot="-757889" flipH="1">
                  <a:off x="-2518816" y="2762466"/>
                  <a:ext cx="177848" cy="83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7" h="2260" extrusionOk="0">
                      <a:moveTo>
                        <a:pt x="2938" y="1"/>
                      </a:moveTo>
                      <a:cubicBezTo>
                        <a:pt x="2668" y="1"/>
                        <a:pt x="2383" y="29"/>
                        <a:pt x="2092" y="92"/>
                      </a:cubicBezTo>
                      <a:cubicBezTo>
                        <a:pt x="1190" y="92"/>
                        <a:pt x="433" y="381"/>
                        <a:pt x="0" y="850"/>
                      </a:cubicBezTo>
                      <a:cubicBezTo>
                        <a:pt x="0" y="1138"/>
                        <a:pt x="0" y="1607"/>
                        <a:pt x="144" y="2040"/>
                      </a:cubicBezTo>
                      <a:cubicBezTo>
                        <a:pt x="448" y="2141"/>
                        <a:pt x="910" y="2260"/>
                        <a:pt x="1520" y="2260"/>
                      </a:cubicBezTo>
                      <a:cubicBezTo>
                        <a:pt x="1780" y="2260"/>
                        <a:pt x="2067" y="2238"/>
                        <a:pt x="2380" y="2184"/>
                      </a:cubicBezTo>
                      <a:cubicBezTo>
                        <a:pt x="3751" y="2040"/>
                        <a:pt x="4797" y="1463"/>
                        <a:pt x="4797" y="850"/>
                      </a:cubicBezTo>
                      <a:cubicBezTo>
                        <a:pt x="4684" y="370"/>
                        <a:pt x="3909" y="1"/>
                        <a:pt x="2938" y="1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32"/>
                <p:cNvSpPr/>
                <p:nvPr/>
              </p:nvSpPr>
              <p:spPr>
                <a:xfrm flipH="1">
                  <a:off x="-3113346" y="2776099"/>
                  <a:ext cx="68209" cy="98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0" h="2914" extrusionOk="0">
                      <a:moveTo>
                        <a:pt x="1792" y="0"/>
                      </a:moveTo>
                      <a:cubicBezTo>
                        <a:pt x="1737" y="0"/>
                        <a:pt x="1681" y="24"/>
                        <a:pt x="1644" y="61"/>
                      </a:cubicBezTo>
                      <a:lnTo>
                        <a:pt x="1" y="1841"/>
                      </a:lnTo>
                      <a:lnTo>
                        <a:pt x="1553" y="2891"/>
                      </a:lnTo>
                      <a:cubicBezTo>
                        <a:pt x="1598" y="2891"/>
                        <a:pt x="1621" y="2914"/>
                        <a:pt x="1667" y="2914"/>
                      </a:cubicBezTo>
                      <a:cubicBezTo>
                        <a:pt x="1735" y="2914"/>
                        <a:pt x="1781" y="2891"/>
                        <a:pt x="1827" y="2822"/>
                      </a:cubicBezTo>
                      <a:cubicBezTo>
                        <a:pt x="1895" y="2731"/>
                        <a:pt x="1872" y="2617"/>
                        <a:pt x="1781" y="2571"/>
                      </a:cubicBezTo>
                      <a:lnTo>
                        <a:pt x="594" y="1772"/>
                      </a:lnTo>
                      <a:lnTo>
                        <a:pt x="1941" y="312"/>
                      </a:lnTo>
                      <a:cubicBezTo>
                        <a:pt x="2009" y="243"/>
                        <a:pt x="1986" y="129"/>
                        <a:pt x="1918" y="61"/>
                      </a:cubicBezTo>
                      <a:cubicBezTo>
                        <a:pt x="1886" y="18"/>
                        <a:pt x="1840" y="0"/>
                        <a:pt x="179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32"/>
                <p:cNvSpPr/>
                <p:nvPr/>
              </p:nvSpPr>
              <p:spPr>
                <a:xfrm flipH="1">
                  <a:off x="-2526202" y="2599637"/>
                  <a:ext cx="146430" cy="6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5" h="1964" extrusionOk="0">
                      <a:moveTo>
                        <a:pt x="1697" y="0"/>
                      </a:moveTo>
                      <a:cubicBezTo>
                        <a:pt x="1091" y="0"/>
                        <a:pt x="594" y="181"/>
                        <a:pt x="343" y="399"/>
                      </a:cubicBezTo>
                      <a:cubicBezTo>
                        <a:pt x="1" y="696"/>
                        <a:pt x="24" y="1015"/>
                        <a:pt x="252" y="1175"/>
                      </a:cubicBezTo>
                      <a:cubicBezTo>
                        <a:pt x="480" y="1335"/>
                        <a:pt x="800" y="1357"/>
                        <a:pt x="1119" y="1426"/>
                      </a:cubicBezTo>
                      <a:cubicBezTo>
                        <a:pt x="1439" y="1472"/>
                        <a:pt x="1781" y="1540"/>
                        <a:pt x="2055" y="1586"/>
                      </a:cubicBezTo>
                      <a:cubicBezTo>
                        <a:pt x="2329" y="1654"/>
                        <a:pt x="2648" y="1723"/>
                        <a:pt x="2968" y="1814"/>
                      </a:cubicBezTo>
                      <a:cubicBezTo>
                        <a:pt x="3229" y="1888"/>
                        <a:pt x="3490" y="1963"/>
                        <a:pt x="3726" y="1963"/>
                      </a:cubicBezTo>
                      <a:cubicBezTo>
                        <a:pt x="3779" y="1963"/>
                        <a:pt x="3831" y="1959"/>
                        <a:pt x="3881" y="1951"/>
                      </a:cubicBezTo>
                      <a:cubicBezTo>
                        <a:pt x="4132" y="1905"/>
                        <a:pt x="4315" y="1631"/>
                        <a:pt x="4109" y="1220"/>
                      </a:cubicBezTo>
                      <a:cubicBezTo>
                        <a:pt x="3927" y="810"/>
                        <a:pt x="3333" y="285"/>
                        <a:pt x="2397" y="79"/>
                      </a:cubicBezTo>
                      <a:cubicBezTo>
                        <a:pt x="2154" y="24"/>
                        <a:pt x="1918" y="0"/>
                        <a:pt x="1697" y="0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32"/>
                <p:cNvSpPr/>
                <p:nvPr/>
              </p:nvSpPr>
              <p:spPr>
                <a:xfrm flipH="1">
                  <a:off x="-2860835" y="2597940"/>
                  <a:ext cx="165806" cy="65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6" h="1932" extrusionOk="0">
                      <a:moveTo>
                        <a:pt x="2193" y="0"/>
                      </a:moveTo>
                      <a:cubicBezTo>
                        <a:pt x="1308" y="0"/>
                        <a:pt x="627" y="307"/>
                        <a:pt x="343" y="631"/>
                      </a:cubicBezTo>
                      <a:cubicBezTo>
                        <a:pt x="1" y="1019"/>
                        <a:pt x="92" y="1362"/>
                        <a:pt x="343" y="1499"/>
                      </a:cubicBezTo>
                      <a:cubicBezTo>
                        <a:pt x="617" y="1636"/>
                        <a:pt x="1005" y="1636"/>
                        <a:pt x="1347" y="1659"/>
                      </a:cubicBezTo>
                      <a:cubicBezTo>
                        <a:pt x="1713" y="1681"/>
                        <a:pt x="2078" y="1704"/>
                        <a:pt x="2397" y="1727"/>
                      </a:cubicBezTo>
                      <a:cubicBezTo>
                        <a:pt x="2717" y="1750"/>
                        <a:pt x="3082" y="1795"/>
                        <a:pt x="3447" y="1864"/>
                      </a:cubicBezTo>
                      <a:cubicBezTo>
                        <a:pt x="3667" y="1893"/>
                        <a:pt x="3895" y="1932"/>
                        <a:pt x="4109" y="1932"/>
                      </a:cubicBezTo>
                      <a:cubicBezTo>
                        <a:pt x="4229" y="1932"/>
                        <a:pt x="4345" y="1920"/>
                        <a:pt x="4452" y="1887"/>
                      </a:cubicBezTo>
                      <a:cubicBezTo>
                        <a:pt x="4748" y="1795"/>
                        <a:pt x="4885" y="1476"/>
                        <a:pt x="4589" y="1042"/>
                      </a:cubicBezTo>
                      <a:cubicBezTo>
                        <a:pt x="4337" y="609"/>
                        <a:pt x="3584" y="106"/>
                        <a:pt x="2534" y="15"/>
                      </a:cubicBezTo>
                      <a:cubicBezTo>
                        <a:pt x="2418" y="5"/>
                        <a:pt x="2304" y="0"/>
                        <a:pt x="2193" y="0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32"/>
                <p:cNvSpPr/>
                <p:nvPr/>
              </p:nvSpPr>
              <p:spPr>
                <a:xfrm flipH="1">
                  <a:off x="-3089320" y="2878820"/>
                  <a:ext cx="58131" cy="57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3" h="1691" extrusionOk="0">
                      <a:moveTo>
                        <a:pt x="868" y="1"/>
                      </a:moveTo>
                      <a:cubicBezTo>
                        <a:pt x="412" y="1"/>
                        <a:pt x="24" y="366"/>
                        <a:pt x="24" y="845"/>
                      </a:cubicBezTo>
                      <a:cubicBezTo>
                        <a:pt x="1" y="1302"/>
                        <a:pt x="389" y="1690"/>
                        <a:pt x="845" y="1690"/>
                      </a:cubicBezTo>
                      <a:cubicBezTo>
                        <a:pt x="859" y="1691"/>
                        <a:pt x="872" y="1691"/>
                        <a:pt x="885" y="1691"/>
                      </a:cubicBezTo>
                      <a:cubicBezTo>
                        <a:pt x="1345" y="1691"/>
                        <a:pt x="1691" y="1312"/>
                        <a:pt x="1713" y="868"/>
                      </a:cubicBezTo>
                      <a:cubicBezTo>
                        <a:pt x="1713" y="412"/>
                        <a:pt x="1348" y="24"/>
                        <a:pt x="8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32"/>
                <p:cNvSpPr/>
                <p:nvPr/>
              </p:nvSpPr>
              <p:spPr>
                <a:xfrm flipH="1">
                  <a:off x="-2872441" y="2633877"/>
                  <a:ext cx="278097" cy="274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5" h="8087" extrusionOk="0">
                      <a:moveTo>
                        <a:pt x="4086" y="759"/>
                      </a:moveTo>
                      <a:cubicBezTo>
                        <a:pt x="4155" y="759"/>
                        <a:pt x="4223" y="759"/>
                        <a:pt x="4269" y="782"/>
                      </a:cubicBezTo>
                      <a:cubicBezTo>
                        <a:pt x="5159" y="828"/>
                        <a:pt x="5958" y="1216"/>
                        <a:pt x="6551" y="1855"/>
                      </a:cubicBezTo>
                      <a:cubicBezTo>
                        <a:pt x="7122" y="2517"/>
                        <a:pt x="7419" y="3361"/>
                        <a:pt x="7373" y="4229"/>
                      </a:cubicBezTo>
                      <a:cubicBezTo>
                        <a:pt x="7284" y="5976"/>
                        <a:pt x="5825" y="7337"/>
                        <a:pt x="4094" y="7337"/>
                      </a:cubicBezTo>
                      <a:cubicBezTo>
                        <a:pt x="4038" y="7337"/>
                        <a:pt x="3982" y="7336"/>
                        <a:pt x="3926" y="7333"/>
                      </a:cubicBezTo>
                      <a:cubicBezTo>
                        <a:pt x="3036" y="7287"/>
                        <a:pt x="2237" y="6899"/>
                        <a:pt x="1644" y="6237"/>
                      </a:cubicBezTo>
                      <a:cubicBezTo>
                        <a:pt x="1073" y="5598"/>
                        <a:pt x="776" y="4754"/>
                        <a:pt x="822" y="3864"/>
                      </a:cubicBezTo>
                      <a:cubicBezTo>
                        <a:pt x="868" y="2996"/>
                        <a:pt x="1256" y="2197"/>
                        <a:pt x="1895" y="1604"/>
                      </a:cubicBezTo>
                      <a:cubicBezTo>
                        <a:pt x="2511" y="1056"/>
                        <a:pt x="3287" y="759"/>
                        <a:pt x="4086" y="759"/>
                      </a:cubicBezTo>
                      <a:close/>
                      <a:moveTo>
                        <a:pt x="4105" y="1"/>
                      </a:moveTo>
                      <a:cubicBezTo>
                        <a:pt x="1981" y="1"/>
                        <a:pt x="179" y="1675"/>
                        <a:pt x="69" y="3841"/>
                      </a:cubicBezTo>
                      <a:cubicBezTo>
                        <a:pt x="0" y="4913"/>
                        <a:pt x="366" y="5941"/>
                        <a:pt x="1096" y="6762"/>
                      </a:cubicBezTo>
                      <a:cubicBezTo>
                        <a:pt x="1804" y="7561"/>
                        <a:pt x="2808" y="8041"/>
                        <a:pt x="3881" y="8086"/>
                      </a:cubicBezTo>
                      <a:lnTo>
                        <a:pt x="4109" y="8086"/>
                      </a:lnTo>
                      <a:cubicBezTo>
                        <a:pt x="6232" y="8086"/>
                        <a:pt x="8012" y="6420"/>
                        <a:pt x="8149" y="4274"/>
                      </a:cubicBezTo>
                      <a:cubicBezTo>
                        <a:pt x="8195" y="3202"/>
                        <a:pt x="7829" y="2152"/>
                        <a:pt x="7122" y="1353"/>
                      </a:cubicBezTo>
                      <a:cubicBezTo>
                        <a:pt x="6391" y="554"/>
                        <a:pt x="5387" y="75"/>
                        <a:pt x="4314" y="6"/>
                      </a:cubicBezTo>
                      <a:cubicBezTo>
                        <a:pt x="4244" y="2"/>
                        <a:pt x="4175" y="1"/>
                        <a:pt x="410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32"/>
                <p:cNvSpPr/>
                <p:nvPr/>
              </p:nvSpPr>
              <p:spPr>
                <a:xfrm flipH="1">
                  <a:off x="-2532412" y="2623866"/>
                  <a:ext cx="256413" cy="249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6" h="7355" extrusionOk="0">
                      <a:moveTo>
                        <a:pt x="3747" y="775"/>
                      </a:moveTo>
                      <a:cubicBezTo>
                        <a:pt x="3807" y="775"/>
                        <a:pt x="3866" y="777"/>
                        <a:pt x="3926" y="780"/>
                      </a:cubicBezTo>
                      <a:cubicBezTo>
                        <a:pt x="5547" y="849"/>
                        <a:pt x="6779" y="2241"/>
                        <a:pt x="6688" y="3839"/>
                      </a:cubicBezTo>
                      <a:cubicBezTo>
                        <a:pt x="6600" y="5403"/>
                        <a:pt x="5300" y="6606"/>
                        <a:pt x="3773" y="6606"/>
                      </a:cubicBezTo>
                      <a:cubicBezTo>
                        <a:pt x="3718" y="6606"/>
                        <a:pt x="3662" y="6604"/>
                        <a:pt x="3607" y="6601"/>
                      </a:cubicBezTo>
                      <a:cubicBezTo>
                        <a:pt x="2009" y="6510"/>
                        <a:pt x="776" y="5140"/>
                        <a:pt x="867" y="3519"/>
                      </a:cubicBezTo>
                      <a:cubicBezTo>
                        <a:pt x="913" y="2743"/>
                        <a:pt x="1256" y="2036"/>
                        <a:pt x="1826" y="1511"/>
                      </a:cubicBezTo>
                      <a:cubicBezTo>
                        <a:pt x="2374" y="1026"/>
                        <a:pt x="3038" y="775"/>
                        <a:pt x="3747" y="775"/>
                      </a:cubicBezTo>
                      <a:close/>
                      <a:moveTo>
                        <a:pt x="3798" y="0"/>
                      </a:moveTo>
                      <a:cubicBezTo>
                        <a:pt x="2880" y="0"/>
                        <a:pt x="2011" y="339"/>
                        <a:pt x="1324" y="940"/>
                      </a:cubicBezTo>
                      <a:cubicBezTo>
                        <a:pt x="594" y="1602"/>
                        <a:pt x="160" y="2492"/>
                        <a:pt x="114" y="3474"/>
                      </a:cubicBezTo>
                      <a:cubicBezTo>
                        <a:pt x="0" y="5505"/>
                        <a:pt x="1552" y="7240"/>
                        <a:pt x="3584" y="7354"/>
                      </a:cubicBezTo>
                      <a:lnTo>
                        <a:pt x="3789" y="7354"/>
                      </a:lnTo>
                      <a:cubicBezTo>
                        <a:pt x="5706" y="7354"/>
                        <a:pt x="7350" y="5848"/>
                        <a:pt x="7441" y="3885"/>
                      </a:cubicBezTo>
                      <a:cubicBezTo>
                        <a:pt x="7555" y="1853"/>
                        <a:pt x="6003" y="118"/>
                        <a:pt x="3972" y="4"/>
                      </a:cubicBezTo>
                      <a:cubicBezTo>
                        <a:pt x="3914" y="2"/>
                        <a:pt x="3856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32"/>
                <p:cNvSpPr/>
                <p:nvPr/>
              </p:nvSpPr>
              <p:spPr>
                <a:xfrm flipH="1">
                  <a:off x="-2600554" y="2663502"/>
                  <a:ext cx="116193" cy="22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6620" extrusionOk="0">
                      <a:moveTo>
                        <a:pt x="2420" y="0"/>
                      </a:moveTo>
                      <a:lnTo>
                        <a:pt x="2077" y="2922"/>
                      </a:lnTo>
                      <a:cubicBezTo>
                        <a:pt x="2013" y="3396"/>
                        <a:pt x="1562" y="3748"/>
                        <a:pt x="994" y="3748"/>
                      </a:cubicBezTo>
                      <a:cubicBezTo>
                        <a:pt x="960" y="3748"/>
                        <a:pt x="925" y="3746"/>
                        <a:pt x="890" y="3744"/>
                      </a:cubicBezTo>
                      <a:cubicBezTo>
                        <a:pt x="874" y="3743"/>
                        <a:pt x="858" y="3742"/>
                        <a:pt x="842" y="3742"/>
                      </a:cubicBezTo>
                      <a:cubicBezTo>
                        <a:pt x="451" y="3742"/>
                        <a:pt x="113" y="4008"/>
                        <a:pt x="91" y="4337"/>
                      </a:cubicBezTo>
                      <a:cubicBezTo>
                        <a:pt x="0" y="5478"/>
                        <a:pt x="1027" y="6460"/>
                        <a:pt x="2374" y="6551"/>
                      </a:cubicBezTo>
                      <a:lnTo>
                        <a:pt x="3424" y="6620"/>
                      </a:lnTo>
                      <a:lnTo>
                        <a:pt x="2420" y="0"/>
                      </a:ln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" name="Google Shape;827;p32"/>
                <p:cNvSpPr/>
                <p:nvPr/>
              </p:nvSpPr>
              <p:spPr>
                <a:xfrm flipH="1">
                  <a:off x="-2607545" y="2657190"/>
                  <a:ext cx="127833" cy="237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7012" extrusionOk="0">
                      <a:moveTo>
                        <a:pt x="2551" y="0"/>
                      </a:moveTo>
                      <a:cubicBezTo>
                        <a:pt x="2470" y="0"/>
                        <a:pt x="2394" y="82"/>
                        <a:pt x="2374" y="164"/>
                      </a:cubicBezTo>
                      <a:lnTo>
                        <a:pt x="2032" y="3085"/>
                      </a:lnTo>
                      <a:cubicBezTo>
                        <a:pt x="1966" y="3480"/>
                        <a:pt x="1584" y="3748"/>
                        <a:pt x="1108" y="3748"/>
                      </a:cubicBezTo>
                      <a:cubicBezTo>
                        <a:pt x="1089" y="3748"/>
                        <a:pt x="1070" y="3748"/>
                        <a:pt x="1050" y="3747"/>
                      </a:cubicBezTo>
                      <a:cubicBezTo>
                        <a:pt x="1020" y="3745"/>
                        <a:pt x="991" y="3743"/>
                        <a:pt x="961" y="3743"/>
                      </a:cubicBezTo>
                      <a:cubicBezTo>
                        <a:pt x="475" y="3743"/>
                        <a:pt x="66" y="4093"/>
                        <a:pt x="23" y="4523"/>
                      </a:cubicBezTo>
                      <a:cubicBezTo>
                        <a:pt x="0" y="5117"/>
                        <a:pt x="228" y="5710"/>
                        <a:pt x="708" y="6167"/>
                      </a:cubicBezTo>
                      <a:cubicBezTo>
                        <a:pt x="1164" y="6623"/>
                        <a:pt x="1803" y="6897"/>
                        <a:pt x="2511" y="6943"/>
                      </a:cubicBezTo>
                      <a:lnTo>
                        <a:pt x="3561" y="7011"/>
                      </a:lnTo>
                      <a:cubicBezTo>
                        <a:pt x="3675" y="7011"/>
                        <a:pt x="3744" y="6920"/>
                        <a:pt x="3766" y="6829"/>
                      </a:cubicBezTo>
                      <a:cubicBezTo>
                        <a:pt x="3766" y="6714"/>
                        <a:pt x="3698" y="6623"/>
                        <a:pt x="3584" y="6623"/>
                      </a:cubicBezTo>
                      <a:lnTo>
                        <a:pt x="2534" y="6555"/>
                      </a:lnTo>
                      <a:cubicBezTo>
                        <a:pt x="1918" y="6509"/>
                        <a:pt x="1370" y="6281"/>
                        <a:pt x="959" y="5893"/>
                      </a:cubicBezTo>
                      <a:cubicBezTo>
                        <a:pt x="571" y="5505"/>
                        <a:pt x="365" y="5048"/>
                        <a:pt x="411" y="4546"/>
                      </a:cubicBezTo>
                      <a:cubicBezTo>
                        <a:pt x="433" y="4308"/>
                        <a:pt x="660" y="4111"/>
                        <a:pt x="976" y="4111"/>
                      </a:cubicBezTo>
                      <a:cubicBezTo>
                        <a:pt x="993" y="4111"/>
                        <a:pt x="1010" y="4111"/>
                        <a:pt x="1027" y="4112"/>
                      </a:cubicBezTo>
                      <a:cubicBezTo>
                        <a:pt x="1062" y="4115"/>
                        <a:pt x="1096" y="4116"/>
                        <a:pt x="1129" y="4116"/>
                      </a:cubicBezTo>
                      <a:cubicBezTo>
                        <a:pt x="1791" y="4116"/>
                        <a:pt x="2332" y="3696"/>
                        <a:pt x="2397" y="3131"/>
                      </a:cubicBezTo>
                      <a:lnTo>
                        <a:pt x="2762" y="209"/>
                      </a:lnTo>
                      <a:cubicBezTo>
                        <a:pt x="2762" y="118"/>
                        <a:pt x="2694" y="27"/>
                        <a:pt x="2579" y="4"/>
                      </a:cubicBezTo>
                      <a:cubicBezTo>
                        <a:pt x="2570" y="1"/>
                        <a:pt x="2560" y="0"/>
                        <a:pt x="25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32"/>
                <p:cNvSpPr/>
                <p:nvPr/>
              </p:nvSpPr>
              <p:spPr>
                <a:xfrm flipH="1">
                  <a:off x="-2619931" y="2715660"/>
                  <a:ext cx="112359" cy="42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" h="1249" extrusionOk="0">
                      <a:moveTo>
                        <a:pt x="1461" y="1"/>
                      </a:moveTo>
                      <a:cubicBezTo>
                        <a:pt x="987" y="1"/>
                        <a:pt x="483" y="128"/>
                        <a:pt x="1" y="472"/>
                      </a:cubicBezTo>
                      <a:lnTo>
                        <a:pt x="457" y="1088"/>
                      </a:lnTo>
                      <a:cubicBezTo>
                        <a:pt x="796" y="839"/>
                        <a:pt x="1143" y="752"/>
                        <a:pt x="1464" y="752"/>
                      </a:cubicBezTo>
                      <a:cubicBezTo>
                        <a:pt x="2202" y="752"/>
                        <a:pt x="2799" y="1216"/>
                        <a:pt x="2831" y="1248"/>
                      </a:cubicBezTo>
                      <a:lnTo>
                        <a:pt x="3311" y="632"/>
                      </a:lnTo>
                      <a:cubicBezTo>
                        <a:pt x="2941" y="347"/>
                        <a:pt x="224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" name="Google Shape;829;p32"/>
                <p:cNvSpPr/>
                <p:nvPr/>
              </p:nvSpPr>
              <p:spPr>
                <a:xfrm flipH="1">
                  <a:off x="-3106355" y="2678400"/>
                  <a:ext cx="260281" cy="84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0" h="2484" extrusionOk="0">
                      <a:moveTo>
                        <a:pt x="7253" y="0"/>
                      </a:moveTo>
                      <a:cubicBezTo>
                        <a:pt x="7218" y="0"/>
                        <a:pt x="7181" y="6"/>
                        <a:pt x="7145" y="18"/>
                      </a:cubicBezTo>
                      <a:lnTo>
                        <a:pt x="320" y="1730"/>
                      </a:lnTo>
                      <a:cubicBezTo>
                        <a:pt x="138" y="1775"/>
                        <a:pt x="1" y="1981"/>
                        <a:pt x="46" y="2186"/>
                      </a:cubicBezTo>
                      <a:cubicBezTo>
                        <a:pt x="92" y="2369"/>
                        <a:pt x="252" y="2483"/>
                        <a:pt x="434" y="2483"/>
                      </a:cubicBezTo>
                      <a:cubicBezTo>
                        <a:pt x="457" y="2483"/>
                        <a:pt x="480" y="2483"/>
                        <a:pt x="526" y="2460"/>
                      </a:cubicBezTo>
                      <a:lnTo>
                        <a:pt x="7327" y="748"/>
                      </a:lnTo>
                      <a:cubicBezTo>
                        <a:pt x="7533" y="703"/>
                        <a:pt x="7670" y="497"/>
                        <a:pt x="7601" y="292"/>
                      </a:cubicBezTo>
                      <a:cubicBezTo>
                        <a:pt x="7564" y="123"/>
                        <a:pt x="7418" y="0"/>
                        <a:pt x="72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" name="Google Shape;830;p32"/>
                <p:cNvSpPr/>
                <p:nvPr/>
              </p:nvSpPr>
              <p:spPr>
                <a:xfrm flipH="1">
                  <a:off x="-4128036" y="2959958"/>
                  <a:ext cx="2691690" cy="217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19" h="64192" extrusionOk="0">
                      <a:moveTo>
                        <a:pt x="20908" y="30204"/>
                      </a:moveTo>
                      <a:cubicBezTo>
                        <a:pt x="20977" y="30250"/>
                        <a:pt x="21023" y="30296"/>
                        <a:pt x="21091" y="30364"/>
                      </a:cubicBezTo>
                      <a:lnTo>
                        <a:pt x="20977" y="30684"/>
                      </a:lnTo>
                      <a:cubicBezTo>
                        <a:pt x="20954" y="30524"/>
                        <a:pt x="20931" y="30364"/>
                        <a:pt x="20908" y="30204"/>
                      </a:cubicBezTo>
                      <a:close/>
                      <a:moveTo>
                        <a:pt x="14883" y="0"/>
                      </a:moveTo>
                      <a:cubicBezTo>
                        <a:pt x="14701" y="0"/>
                        <a:pt x="14516" y="31"/>
                        <a:pt x="14335" y="98"/>
                      </a:cubicBezTo>
                      <a:lnTo>
                        <a:pt x="13559" y="395"/>
                      </a:lnTo>
                      <a:lnTo>
                        <a:pt x="2352" y="4526"/>
                      </a:lnTo>
                      <a:lnTo>
                        <a:pt x="1324" y="4891"/>
                      </a:lnTo>
                      <a:cubicBezTo>
                        <a:pt x="503" y="5211"/>
                        <a:pt x="1" y="6032"/>
                        <a:pt x="115" y="6900"/>
                      </a:cubicBezTo>
                      <a:lnTo>
                        <a:pt x="4543" y="40407"/>
                      </a:lnTo>
                      <a:cubicBezTo>
                        <a:pt x="4634" y="41001"/>
                        <a:pt x="4794" y="41594"/>
                        <a:pt x="5045" y="42188"/>
                      </a:cubicBezTo>
                      <a:cubicBezTo>
                        <a:pt x="6510" y="45666"/>
                        <a:pt x="9840" y="47550"/>
                        <a:pt x="13241" y="47550"/>
                      </a:cubicBezTo>
                      <a:cubicBezTo>
                        <a:pt x="15509" y="47550"/>
                        <a:pt x="17808" y="46712"/>
                        <a:pt x="19607" y="44949"/>
                      </a:cubicBezTo>
                      <a:lnTo>
                        <a:pt x="21114" y="43466"/>
                      </a:lnTo>
                      <a:lnTo>
                        <a:pt x="22552" y="45634"/>
                      </a:lnTo>
                      <a:lnTo>
                        <a:pt x="21045" y="64168"/>
                      </a:lnTo>
                      <a:lnTo>
                        <a:pt x="62998" y="64191"/>
                      </a:lnTo>
                      <a:lnTo>
                        <a:pt x="62405" y="55221"/>
                      </a:lnTo>
                      <a:cubicBezTo>
                        <a:pt x="66011" y="54901"/>
                        <a:pt x="68682" y="54673"/>
                        <a:pt x="68910" y="54650"/>
                      </a:cubicBezTo>
                      <a:cubicBezTo>
                        <a:pt x="70827" y="54445"/>
                        <a:pt x="72836" y="53692"/>
                        <a:pt x="74343" y="52345"/>
                      </a:cubicBezTo>
                      <a:cubicBezTo>
                        <a:pt x="78634" y="48579"/>
                        <a:pt x="79318" y="42233"/>
                        <a:pt x="75872" y="38216"/>
                      </a:cubicBezTo>
                      <a:lnTo>
                        <a:pt x="72631" y="33765"/>
                      </a:lnTo>
                      <a:lnTo>
                        <a:pt x="60876" y="16646"/>
                      </a:lnTo>
                      <a:cubicBezTo>
                        <a:pt x="60236" y="15414"/>
                        <a:pt x="59323" y="14364"/>
                        <a:pt x="58251" y="13542"/>
                      </a:cubicBezTo>
                      <a:cubicBezTo>
                        <a:pt x="56813" y="12469"/>
                        <a:pt x="55055" y="11830"/>
                        <a:pt x="53161" y="11830"/>
                      </a:cubicBezTo>
                      <a:lnTo>
                        <a:pt x="52179" y="11807"/>
                      </a:lnTo>
                      <a:lnTo>
                        <a:pt x="39534" y="39038"/>
                      </a:lnTo>
                      <a:lnTo>
                        <a:pt x="38324" y="39038"/>
                      </a:lnTo>
                      <a:lnTo>
                        <a:pt x="31362" y="12081"/>
                      </a:lnTo>
                      <a:cubicBezTo>
                        <a:pt x="29833" y="12401"/>
                        <a:pt x="28555" y="12948"/>
                        <a:pt x="27505" y="13724"/>
                      </a:cubicBezTo>
                      <a:cubicBezTo>
                        <a:pt x="25884" y="14546"/>
                        <a:pt x="23077" y="16555"/>
                        <a:pt x="19585" y="21462"/>
                      </a:cubicBezTo>
                      <a:cubicBezTo>
                        <a:pt x="18306" y="13108"/>
                        <a:pt x="17005" y="4640"/>
                        <a:pt x="16458" y="1330"/>
                      </a:cubicBezTo>
                      <a:cubicBezTo>
                        <a:pt x="16329" y="539"/>
                        <a:pt x="15636" y="0"/>
                        <a:pt x="148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32"/>
                <p:cNvSpPr/>
                <p:nvPr/>
              </p:nvSpPr>
              <p:spPr>
                <a:xfrm flipH="1">
                  <a:off x="-4131124" y="2959958"/>
                  <a:ext cx="2691690" cy="217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19" h="64192" extrusionOk="0">
                      <a:moveTo>
                        <a:pt x="20909" y="30204"/>
                      </a:moveTo>
                      <a:cubicBezTo>
                        <a:pt x="20977" y="30250"/>
                        <a:pt x="21046" y="30296"/>
                        <a:pt x="21114" y="30364"/>
                      </a:cubicBezTo>
                      <a:lnTo>
                        <a:pt x="20977" y="30684"/>
                      </a:lnTo>
                      <a:cubicBezTo>
                        <a:pt x="20954" y="30524"/>
                        <a:pt x="20932" y="30364"/>
                        <a:pt x="20909" y="30204"/>
                      </a:cubicBezTo>
                      <a:close/>
                      <a:moveTo>
                        <a:pt x="14895" y="0"/>
                      </a:moveTo>
                      <a:cubicBezTo>
                        <a:pt x="14716" y="0"/>
                        <a:pt x="14535" y="31"/>
                        <a:pt x="14358" y="98"/>
                      </a:cubicBezTo>
                      <a:lnTo>
                        <a:pt x="13559" y="395"/>
                      </a:lnTo>
                      <a:lnTo>
                        <a:pt x="2352" y="4526"/>
                      </a:lnTo>
                      <a:lnTo>
                        <a:pt x="1325" y="4891"/>
                      </a:lnTo>
                      <a:cubicBezTo>
                        <a:pt x="503" y="5211"/>
                        <a:pt x="1" y="6032"/>
                        <a:pt x="115" y="6900"/>
                      </a:cubicBezTo>
                      <a:lnTo>
                        <a:pt x="4566" y="40407"/>
                      </a:lnTo>
                      <a:cubicBezTo>
                        <a:pt x="4634" y="41001"/>
                        <a:pt x="4794" y="41594"/>
                        <a:pt x="5068" y="42188"/>
                      </a:cubicBezTo>
                      <a:cubicBezTo>
                        <a:pt x="6520" y="45666"/>
                        <a:pt x="9844" y="47550"/>
                        <a:pt x="13243" y="47550"/>
                      </a:cubicBezTo>
                      <a:cubicBezTo>
                        <a:pt x="15509" y="47550"/>
                        <a:pt x="17809" y="46712"/>
                        <a:pt x="19608" y="44949"/>
                      </a:cubicBezTo>
                      <a:lnTo>
                        <a:pt x="21137" y="43466"/>
                      </a:lnTo>
                      <a:lnTo>
                        <a:pt x="22552" y="45634"/>
                      </a:lnTo>
                      <a:lnTo>
                        <a:pt x="21046" y="64168"/>
                      </a:lnTo>
                      <a:lnTo>
                        <a:pt x="62999" y="64191"/>
                      </a:lnTo>
                      <a:lnTo>
                        <a:pt x="62405" y="55221"/>
                      </a:lnTo>
                      <a:cubicBezTo>
                        <a:pt x="66012" y="54901"/>
                        <a:pt x="68682" y="54673"/>
                        <a:pt x="68910" y="54650"/>
                      </a:cubicBezTo>
                      <a:cubicBezTo>
                        <a:pt x="70828" y="54445"/>
                        <a:pt x="72836" y="53692"/>
                        <a:pt x="74343" y="52345"/>
                      </a:cubicBezTo>
                      <a:cubicBezTo>
                        <a:pt x="78634" y="48579"/>
                        <a:pt x="79319" y="42233"/>
                        <a:pt x="75872" y="38216"/>
                      </a:cubicBezTo>
                      <a:lnTo>
                        <a:pt x="72631" y="33765"/>
                      </a:lnTo>
                      <a:lnTo>
                        <a:pt x="60899" y="16646"/>
                      </a:lnTo>
                      <a:cubicBezTo>
                        <a:pt x="60237" y="15414"/>
                        <a:pt x="59324" y="14364"/>
                        <a:pt x="58251" y="13542"/>
                      </a:cubicBezTo>
                      <a:cubicBezTo>
                        <a:pt x="56813" y="12469"/>
                        <a:pt x="55055" y="11830"/>
                        <a:pt x="53161" y="11830"/>
                      </a:cubicBezTo>
                      <a:lnTo>
                        <a:pt x="52179" y="11807"/>
                      </a:lnTo>
                      <a:lnTo>
                        <a:pt x="39534" y="39038"/>
                      </a:lnTo>
                      <a:lnTo>
                        <a:pt x="38347" y="39038"/>
                      </a:lnTo>
                      <a:lnTo>
                        <a:pt x="31363" y="12081"/>
                      </a:lnTo>
                      <a:cubicBezTo>
                        <a:pt x="29833" y="12401"/>
                        <a:pt x="28555" y="12948"/>
                        <a:pt x="27505" y="13724"/>
                      </a:cubicBezTo>
                      <a:cubicBezTo>
                        <a:pt x="25908" y="14546"/>
                        <a:pt x="23077" y="16555"/>
                        <a:pt x="19585" y="21462"/>
                      </a:cubicBezTo>
                      <a:cubicBezTo>
                        <a:pt x="18307" y="13108"/>
                        <a:pt x="17028" y="4640"/>
                        <a:pt x="16458" y="1330"/>
                      </a:cubicBezTo>
                      <a:cubicBezTo>
                        <a:pt x="16329" y="539"/>
                        <a:pt x="15637" y="0"/>
                        <a:pt x="148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32"/>
                <p:cNvSpPr/>
                <p:nvPr/>
              </p:nvSpPr>
              <p:spPr>
                <a:xfrm flipH="1">
                  <a:off x="-1896471" y="2400234"/>
                  <a:ext cx="545335" cy="713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0" h="21020" extrusionOk="0">
                      <a:moveTo>
                        <a:pt x="2815" y="1"/>
                      </a:moveTo>
                      <a:cubicBezTo>
                        <a:pt x="2585" y="1"/>
                        <a:pt x="2355" y="118"/>
                        <a:pt x="2238" y="340"/>
                      </a:cubicBezTo>
                      <a:lnTo>
                        <a:pt x="1895" y="979"/>
                      </a:lnTo>
                      <a:cubicBezTo>
                        <a:pt x="1598" y="1527"/>
                        <a:pt x="1621" y="2235"/>
                        <a:pt x="1987" y="2760"/>
                      </a:cubicBezTo>
                      <a:lnTo>
                        <a:pt x="6346" y="8991"/>
                      </a:lnTo>
                      <a:cubicBezTo>
                        <a:pt x="5479" y="9288"/>
                        <a:pt x="4474" y="9288"/>
                        <a:pt x="3584" y="9447"/>
                      </a:cubicBezTo>
                      <a:cubicBezTo>
                        <a:pt x="2854" y="9562"/>
                        <a:pt x="2123" y="9836"/>
                        <a:pt x="1644" y="10383"/>
                      </a:cubicBezTo>
                      <a:cubicBezTo>
                        <a:pt x="1256" y="10840"/>
                        <a:pt x="1096" y="11410"/>
                        <a:pt x="982" y="11981"/>
                      </a:cubicBezTo>
                      <a:cubicBezTo>
                        <a:pt x="685" y="13556"/>
                        <a:pt x="229" y="14172"/>
                        <a:pt x="115" y="15747"/>
                      </a:cubicBezTo>
                      <a:cubicBezTo>
                        <a:pt x="1" y="17140"/>
                        <a:pt x="4840" y="20814"/>
                        <a:pt x="4840" y="20814"/>
                      </a:cubicBezTo>
                      <a:lnTo>
                        <a:pt x="4863" y="21020"/>
                      </a:lnTo>
                      <a:lnTo>
                        <a:pt x="16070" y="16889"/>
                      </a:lnTo>
                      <a:lnTo>
                        <a:pt x="16024" y="16729"/>
                      </a:lnTo>
                      <a:cubicBezTo>
                        <a:pt x="16024" y="16729"/>
                        <a:pt x="15590" y="14149"/>
                        <a:pt x="13764" y="11844"/>
                      </a:cubicBezTo>
                      <a:lnTo>
                        <a:pt x="13331" y="11479"/>
                      </a:lnTo>
                      <a:lnTo>
                        <a:pt x="13490" y="11525"/>
                      </a:lnTo>
                      <a:lnTo>
                        <a:pt x="3288" y="203"/>
                      </a:lnTo>
                      <a:cubicBezTo>
                        <a:pt x="3161" y="67"/>
                        <a:pt x="2988" y="1"/>
                        <a:pt x="2815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32"/>
                <p:cNvSpPr/>
                <p:nvPr/>
              </p:nvSpPr>
              <p:spPr>
                <a:xfrm flipH="1">
                  <a:off x="-1708267" y="2682099"/>
                  <a:ext cx="385773" cy="267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8" h="7875" extrusionOk="0">
                      <a:moveTo>
                        <a:pt x="7259" y="0"/>
                      </a:moveTo>
                      <a:lnTo>
                        <a:pt x="0" y="5889"/>
                      </a:lnTo>
                      <a:cubicBezTo>
                        <a:pt x="0" y="5889"/>
                        <a:pt x="2295" y="7874"/>
                        <a:pt x="4783" y="7874"/>
                      </a:cubicBezTo>
                      <a:cubicBezTo>
                        <a:pt x="5933" y="7874"/>
                        <a:pt x="7124" y="7450"/>
                        <a:pt x="8149" y="6209"/>
                      </a:cubicBezTo>
                      <a:cubicBezTo>
                        <a:pt x="11367" y="2306"/>
                        <a:pt x="7259" y="0"/>
                        <a:pt x="7259" y="0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" name="Google Shape;834;p32"/>
                <p:cNvSpPr/>
                <p:nvPr/>
              </p:nvSpPr>
              <p:spPr>
                <a:xfrm flipH="1">
                  <a:off x="-1540934" y="2691465"/>
                  <a:ext cx="200624" cy="191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2" h="5636" extrusionOk="0">
                      <a:moveTo>
                        <a:pt x="1806" y="1"/>
                      </a:moveTo>
                      <a:cubicBezTo>
                        <a:pt x="1440" y="1"/>
                        <a:pt x="1076" y="144"/>
                        <a:pt x="799" y="432"/>
                      </a:cubicBezTo>
                      <a:lnTo>
                        <a:pt x="548" y="683"/>
                      </a:lnTo>
                      <a:cubicBezTo>
                        <a:pt x="0" y="1231"/>
                        <a:pt x="0" y="2121"/>
                        <a:pt x="548" y="2669"/>
                      </a:cubicBezTo>
                      <a:lnTo>
                        <a:pt x="3104" y="5225"/>
                      </a:lnTo>
                      <a:cubicBezTo>
                        <a:pt x="3378" y="5499"/>
                        <a:pt x="3744" y="5636"/>
                        <a:pt x="4109" y="5636"/>
                      </a:cubicBezTo>
                      <a:cubicBezTo>
                        <a:pt x="4474" y="5636"/>
                        <a:pt x="4839" y="5499"/>
                        <a:pt x="5113" y="5225"/>
                      </a:cubicBezTo>
                      <a:lnTo>
                        <a:pt x="5364" y="4974"/>
                      </a:lnTo>
                      <a:cubicBezTo>
                        <a:pt x="5912" y="4426"/>
                        <a:pt x="5912" y="3513"/>
                        <a:pt x="5364" y="2965"/>
                      </a:cubicBezTo>
                      <a:lnTo>
                        <a:pt x="2808" y="409"/>
                      </a:lnTo>
                      <a:cubicBezTo>
                        <a:pt x="2525" y="138"/>
                        <a:pt x="2165" y="1"/>
                        <a:pt x="1806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" name="Google Shape;835;p32"/>
                <p:cNvSpPr/>
                <p:nvPr/>
              </p:nvSpPr>
              <p:spPr>
                <a:xfrm flipH="1">
                  <a:off x="-1575038" y="2619353"/>
                  <a:ext cx="161157" cy="151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9" h="4475" extrusionOk="0">
                      <a:moveTo>
                        <a:pt x="1795" y="0"/>
                      </a:moveTo>
                      <a:cubicBezTo>
                        <a:pt x="1433" y="0"/>
                        <a:pt x="1073" y="137"/>
                        <a:pt x="799" y="411"/>
                      </a:cubicBezTo>
                      <a:lnTo>
                        <a:pt x="548" y="662"/>
                      </a:lnTo>
                      <a:cubicBezTo>
                        <a:pt x="1" y="1210"/>
                        <a:pt x="1" y="2123"/>
                        <a:pt x="548" y="2671"/>
                      </a:cubicBezTo>
                      <a:lnTo>
                        <a:pt x="1941" y="4063"/>
                      </a:lnTo>
                      <a:cubicBezTo>
                        <a:pt x="2215" y="4337"/>
                        <a:pt x="2574" y="4474"/>
                        <a:pt x="2936" y="4474"/>
                      </a:cubicBezTo>
                      <a:cubicBezTo>
                        <a:pt x="3299" y="4474"/>
                        <a:pt x="3664" y="4337"/>
                        <a:pt x="3949" y="4063"/>
                      </a:cubicBezTo>
                      <a:lnTo>
                        <a:pt x="4200" y="3812"/>
                      </a:lnTo>
                      <a:cubicBezTo>
                        <a:pt x="4748" y="3242"/>
                        <a:pt x="4748" y="2351"/>
                        <a:pt x="4178" y="1804"/>
                      </a:cubicBezTo>
                      <a:lnTo>
                        <a:pt x="2808" y="411"/>
                      </a:lnTo>
                      <a:cubicBezTo>
                        <a:pt x="2523" y="137"/>
                        <a:pt x="2158" y="0"/>
                        <a:pt x="1795" y="0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" name="Google Shape;836;p32"/>
                <p:cNvSpPr/>
                <p:nvPr/>
              </p:nvSpPr>
              <p:spPr>
                <a:xfrm flipH="1">
                  <a:off x="-1810513" y="2716067"/>
                  <a:ext cx="285088" cy="22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1" h="6662" extrusionOk="0">
                      <a:moveTo>
                        <a:pt x="3370" y="1"/>
                      </a:moveTo>
                      <a:cubicBezTo>
                        <a:pt x="2756" y="1"/>
                        <a:pt x="2127" y="114"/>
                        <a:pt x="1507" y="392"/>
                      </a:cubicBezTo>
                      <a:cubicBezTo>
                        <a:pt x="1507" y="392"/>
                        <a:pt x="0" y="1305"/>
                        <a:pt x="1484" y="2377"/>
                      </a:cubicBezTo>
                      <a:cubicBezTo>
                        <a:pt x="2968" y="3450"/>
                        <a:pt x="5775" y="4888"/>
                        <a:pt x="6232" y="6029"/>
                      </a:cubicBezTo>
                      <a:cubicBezTo>
                        <a:pt x="6443" y="6523"/>
                        <a:pt x="6535" y="6661"/>
                        <a:pt x="6571" y="6661"/>
                      </a:cubicBezTo>
                      <a:cubicBezTo>
                        <a:pt x="6617" y="6661"/>
                        <a:pt x="6574" y="6440"/>
                        <a:pt x="6574" y="6440"/>
                      </a:cubicBezTo>
                      <a:lnTo>
                        <a:pt x="8400" y="2126"/>
                      </a:lnTo>
                      <a:cubicBezTo>
                        <a:pt x="8400" y="2126"/>
                        <a:pt x="603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" name="Google Shape;837;p32"/>
                <p:cNvSpPr/>
                <p:nvPr/>
              </p:nvSpPr>
              <p:spPr>
                <a:xfrm flipH="1">
                  <a:off x="-1816689" y="2710095"/>
                  <a:ext cx="269580" cy="216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4" h="6389" extrusionOk="0">
                      <a:moveTo>
                        <a:pt x="2740" y="1"/>
                      </a:moveTo>
                      <a:cubicBezTo>
                        <a:pt x="2104" y="1"/>
                        <a:pt x="1449" y="118"/>
                        <a:pt x="799" y="408"/>
                      </a:cubicBezTo>
                      <a:cubicBezTo>
                        <a:pt x="754" y="453"/>
                        <a:pt x="46" y="864"/>
                        <a:pt x="23" y="1526"/>
                      </a:cubicBezTo>
                      <a:cubicBezTo>
                        <a:pt x="1" y="1937"/>
                        <a:pt x="252" y="2325"/>
                        <a:pt x="731" y="2690"/>
                      </a:cubicBezTo>
                      <a:cubicBezTo>
                        <a:pt x="1165" y="3010"/>
                        <a:pt x="1712" y="3352"/>
                        <a:pt x="2260" y="3695"/>
                      </a:cubicBezTo>
                      <a:cubicBezTo>
                        <a:pt x="3607" y="4562"/>
                        <a:pt x="5136" y="5521"/>
                        <a:pt x="5433" y="6274"/>
                      </a:cubicBezTo>
                      <a:cubicBezTo>
                        <a:pt x="5456" y="6342"/>
                        <a:pt x="5524" y="6365"/>
                        <a:pt x="5593" y="6388"/>
                      </a:cubicBezTo>
                      <a:cubicBezTo>
                        <a:pt x="5616" y="6388"/>
                        <a:pt x="5638" y="6365"/>
                        <a:pt x="5661" y="6365"/>
                      </a:cubicBezTo>
                      <a:cubicBezTo>
                        <a:pt x="5753" y="6320"/>
                        <a:pt x="5798" y="6228"/>
                        <a:pt x="5775" y="6137"/>
                      </a:cubicBezTo>
                      <a:cubicBezTo>
                        <a:pt x="5410" y="5270"/>
                        <a:pt x="3904" y="4334"/>
                        <a:pt x="2466" y="3398"/>
                      </a:cubicBezTo>
                      <a:cubicBezTo>
                        <a:pt x="1895" y="3056"/>
                        <a:pt x="1370" y="2713"/>
                        <a:pt x="936" y="2416"/>
                      </a:cubicBezTo>
                      <a:cubicBezTo>
                        <a:pt x="548" y="2120"/>
                        <a:pt x="343" y="1823"/>
                        <a:pt x="366" y="1549"/>
                      </a:cubicBezTo>
                      <a:cubicBezTo>
                        <a:pt x="389" y="1070"/>
                        <a:pt x="936" y="727"/>
                        <a:pt x="959" y="727"/>
                      </a:cubicBezTo>
                      <a:cubicBezTo>
                        <a:pt x="1543" y="465"/>
                        <a:pt x="2140" y="358"/>
                        <a:pt x="2723" y="358"/>
                      </a:cubicBezTo>
                      <a:cubicBezTo>
                        <a:pt x="5286" y="358"/>
                        <a:pt x="7610" y="2421"/>
                        <a:pt x="7647" y="2439"/>
                      </a:cubicBezTo>
                      <a:cubicBezTo>
                        <a:pt x="7681" y="2473"/>
                        <a:pt x="7727" y="2491"/>
                        <a:pt x="7770" y="2491"/>
                      </a:cubicBezTo>
                      <a:cubicBezTo>
                        <a:pt x="7812" y="2491"/>
                        <a:pt x="7852" y="2473"/>
                        <a:pt x="7875" y="2439"/>
                      </a:cubicBezTo>
                      <a:cubicBezTo>
                        <a:pt x="7944" y="2348"/>
                        <a:pt x="7944" y="2257"/>
                        <a:pt x="7875" y="2188"/>
                      </a:cubicBezTo>
                      <a:cubicBezTo>
                        <a:pt x="7746" y="2078"/>
                        <a:pt x="5413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32"/>
                <p:cNvSpPr/>
                <p:nvPr/>
              </p:nvSpPr>
              <p:spPr>
                <a:xfrm flipH="1">
                  <a:off x="-1506082" y="2689632"/>
                  <a:ext cx="90640" cy="8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1" h="2563" extrusionOk="0">
                      <a:moveTo>
                        <a:pt x="183" y="1"/>
                      </a:moveTo>
                      <a:cubicBezTo>
                        <a:pt x="143" y="1"/>
                        <a:pt x="103" y="18"/>
                        <a:pt x="69" y="52"/>
                      </a:cubicBezTo>
                      <a:cubicBezTo>
                        <a:pt x="0" y="121"/>
                        <a:pt x="0" y="235"/>
                        <a:pt x="69" y="303"/>
                      </a:cubicBezTo>
                      <a:lnTo>
                        <a:pt x="2374" y="2494"/>
                      </a:lnTo>
                      <a:cubicBezTo>
                        <a:pt x="2397" y="2540"/>
                        <a:pt x="2443" y="2540"/>
                        <a:pt x="2465" y="2563"/>
                      </a:cubicBezTo>
                      <a:cubicBezTo>
                        <a:pt x="2534" y="2563"/>
                        <a:pt x="2579" y="2540"/>
                        <a:pt x="2602" y="2494"/>
                      </a:cubicBezTo>
                      <a:cubicBezTo>
                        <a:pt x="2671" y="2426"/>
                        <a:pt x="2671" y="2312"/>
                        <a:pt x="2602" y="2243"/>
                      </a:cubicBezTo>
                      <a:lnTo>
                        <a:pt x="297" y="52"/>
                      </a:lnTo>
                      <a:cubicBezTo>
                        <a:pt x="263" y="18"/>
                        <a:pt x="223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32"/>
                <p:cNvSpPr/>
                <p:nvPr/>
              </p:nvSpPr>
              <p:spPr>
                <a:xfrm flipH="1">
                  <a:off x="-1590513" y="2623798"/>
                  <a:ext cx="91421" cy="8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40" extrusionOk="0">
                      <a:moveTo>
                        <a:pt x="194" y="1"/>
                      </a:moveTo>
                      <a:cubicBezTo>
                        <a:pt x="149" y="1"/>
                        <a:pt x="103" y="18"/>
                        <a:pt x="69" y="52"/>
                      </a:cubicBezTo>
                      <a:cubicBezTo>
                        <a:pt x="0" y="120"/>
                        <a:pt x="0" y="235"/>
                        <a:pt x="69" y="303"/>
                      </a:cubicBezTo>
                      <a:lnTo>
                        <a:pt x="2374" y="2494"/>
                      </a:lnTo>
                      <a:cubicBezTo>
                        <a:pt x="2420" y="2517"/>
                        <a:pt x="2443" y="2540"/>
                        <a:pt x="2488" y="2540"/>
                      </a:cubicBezTo>
                      <a:cubicBezTo>
                        <a:pt x="2534" y="2540"/>
                        <a:pt x="2580" y="2517"/>
                        <a:pt x="2625" y="2494"/>
                      </a:cubicBezTo>
                      <a:cubicBezTo>
                        <a:pt x="2694" y="2426"/>
                        <a:pt x="2694" y="2312"/>
                        <a:pt x="2625" y="2243"/>
                      </a:cubicBezTo>
                      <a:lnTo>
                        <a:pt x="320" y="52"/>
                      </a:lnTo>
                      <a:cubicBezTo>
                        <a:pt x="286" y="18"/>
                        <a:pt x="240" y="1"/>
                        <a:pt x="19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32"/>
                <p:cNvSpPr/>
                <p:nvPr/>
              </p:nvSpPr>
              <p:spPr>
                <a:xfrm flipH="1">
                  <a:off x="-3208601" y="3355980"/>
                  <a:ext cx="711854" cy="928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7" h="27368" extrusionOk="0">
                      <a:moveTo>
                        <a:pt x="0" y="0"/>
                      </a:moveTo>
                      <a:lnTo>
                        <a:pt x="114" y="411"/>
                      </a:lnTo>
                      <a:lnTo>
                        <a:pt x="7076" y="27368"/>
                      </a:lnTo>
                      <a:lnTo>
                        <a:pt x="8286" y="27368"/>
                      </a:lnTo>
                      <a:lnTo>
                        <a:pt x="20931" y="137"/>
                      </a:lnTo>
                      <a:lnTo>
                        <a:pt x="20977" y="23"/>
                      </a:lnTo>
                      <a:lnTo>
                        <a:pt x="15339" y="23"/>
                      </a:lnTo>
                      <a:lnTo>
                        <a:pt x="7259" y="10477"/>
                      </a:lnTo>
                      <a:lnTo>
                        <a:pt x="278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32"/>
                <p:cNvSpPr/>
                <p:nvPr/>
              </p:nvSpPr>
              <p:spPr>
                <a:xfrm flipH="1">
                  <a:off x="-3084671" y="3401826"/>
                  <a:ext cx="536818" cy="454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9" h="13395" extrusionOk="0">
                      <a:moveTo>
                        <a:pt x="176" y="0"/>
                      </a:moveTo>
                      <a:cubicBezTo>
                        <a:pt x="155" y="0"/>
                        <a:pt x="134" y="6"/>
                        <a:pt x="115" y="19"/>
                      </a:cubicBezTo>
                      <a:cubicBezTo>
                        <a:pt x="46" y="42"/>
                        <a:pt x="1" y="133"/>
                        <a:pt x="46" y="201"/>
                      </a:cubicBezTo>
                      <a:lnTo>
                        <a:pt x="5798" y="13394"/>
                      </a:lnTo>
                      <a:lnTo>
                        <a:pt x="15773" y="407"/>
                      </a:lnTo>
                      <a:cubicBezTo>
                        <a:pt x="15819" y="361"/>
                        <a:pt x="15819" y="270"/>
                        <a:pt x="15750" y="201"/>
                      </a:cubicBezTo>
                      <a:cubicBezTo>
                        <a:pt x="15726" y="185"/>
                        <a:pt x="15699" y="178"/>
                        <a:pt x="15672" y="178"/>
                      </a:cubicBezTo>
                      <a:cubicBezTo>
                        <a:pt x="15623" y="178"/>
                        <a:pt x="15574" y="203"/>
                        <a:pt x="15545" y="247"/>
                      </a:cubicBezTo>
                      <a:lnTo>
                        <a:pt x="5867" y="12847"/>
                      </a:lnTo>
                      <a:lnTo>
                        <a:pt x="298" y="87"/>
                      </a:lnTo>
                      <a:cubicBezTo>
                        <a:pt x="281" y="38"/>
                        <a:pt x="229" y="0"/>
                        <a:pt x="17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32"/>
                <p:cNvSpPr/>
                <p:nvPr/>
              </p:nvSpPr>
              <p:spPr>
                <a:xfrm flipH="1">
                  <a:off x="-2388324" y="3584464"/>
                  <a:ext cx="173544" cy="553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4" h="16298" extrusionOk="0">
                      <a:moveTo>
                        <a:pt x="4954" y="1"/>
                      </a:moveTo>
                      <a:cubicBezTo>
                        <a:pt x="2991" y="229"/>
                        <a:pt x="1873" y="3561"/>
                        <a:pt x="1485" y="4977"/>
                      </a:cubicBezTo>
                      <a:cubicBezTo>
                        <a:pt x="891" y="7168"/>
                        <a:pt x="389" y="9838"/>
                        <a:pt x="138" y="12349"/>
                      </a:cubicBezTo>
                      <a:cubicBezTo>
                        <a:pt x="1" y="13673"/>
                        <a:pt x="412" y="15088"/>
                        <a:pt x="1119" y="15819"/>
                      </a:cubicBezTo>
                      <a:cubicBezTo>
                        <a:pt x="1507" y="16207"/>
                        <a:pt x="1873" y="16298"/>
                        <a:pt x="2169" y="16298"/>
                      </a:cubicBezTo>
                      <a:lnTo>
                        <a:pt x="2261" y="16298"/>
                      </a:lnTo>
                      <a:lnTo>
                        <a:pt x="2169" y="15157"/>
                      </a:lnTo>
                      <a:cubicBezTo>
                        <a:pt x="2124" y="15157"/>
                        <a:pt x="2032" y="15134"/>
                        <a:pt x="1941" y="15020"/>
                      </a:cubicBezTo>
                      <a:cubicBezTo>
                        <a:pt x="1507" y="14609"/>
                        <a:pt x="1165" y="13536"/>
                        <a:pt x="1256" y="12463"/>
                      </a:cubicBezTo>
                      <a:cubicBezTo>
                        <a:pt x="1530" y="10021"/>
                        <a:pt x="2010" y="7396"/>
                        <a:pt x="2580" y="5273"/>
                      </a:cubicBezTo>
                      <a:cubicBezTo>
                        <a:pt x="3242" y="2877"/>
                        <a:pt x="4246" y="1210"/>
                        <a:pt x="5114" y="1142"/>
                      </a:cubicBezTo>
                      <a:lnTo>
                        <a:pt x="5114" y="1119"/>
                      </a:lnTo>
                      <a:lnTo>
                        <a:pt x="5023" y="1"/>
                      </a:lnTo>
                      <a:close/>
                    </a:path>
                  </a:pathLst>
                </a:custGeom>
                <a:solidFill>
                  <a:srgbClr val="9494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32"/>
                <p:cNvSpPr/>
                <p:nvPr/>
              </p:nvSpPr>
              <p:spPr>
                <a:xfrm flipH="1">
                  <a:off x="-2320183" y="4087177"/>
                  <a:ext cx="54262" cy="62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" h="1851" extrusionOk="0">
                      <a:moveTo>
                        <a:pt x="731" y="0"/>
                      </a:moveTo>
                      <a:cubicBezTo>
                        <a:pt x="343" y="0"/>
                        <a:pt x="23" y="274"/>
                        <a:pt x="23" y="639"/>
                      </a:cubicBezTo>
                      <a:lnTo>
                        <a:pt x="0" y="1187"/>
                      </a:lnTo>
                      <a:cubicBezTo>
                        <a:pt x="0" y="1530"/>
                        <a:pt x="297" y="1849"/>
                        <a:pt x="685" y="1849"/>
                      </a:cubicBezTo>
                      <a:lnTo>
                        <a:pt x="845" y="1849"/>
                      </a:lnTo>
                      <a:cubicBezTo>
                        <a:pt x="860" y="1850"/>
                        <a:pt x="875" y="1850"/>
                        <a:pt x="890" y="1850"/>
                      </a:cubicBezTo>
                      <a:cubicBezTo>
                        <a:pt x="1257" y="1850"/>
                        <a:pt x="1553" y="1584"/>
                        <a:pt x="1575" y="1233"/>
                      </a:cubicBezTo>
                      <a:lnTo>
                        <a:pt x="1598" y="685"/>
                      </a:lnTo>
                      <a:cubicBezTo>
                        <a:pt x="1598" y="320"/>
                        <a:pt x="1301" y="23"/>
                        <a:pt x="913" y="23"/>
                      </a:cubicBezTo>
                      <a:lnTo>
                        <a:pt x="731" y="0"/>
                      </a:ln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32"/>
                <p:cNvSpPr/>
                <p:nvPr/>
              </p:nvSpPr>
              <p:spPr>
                <a:xfrm flipH="1">
                  <a:off x="-2320183" y="4089485"/>
                  <a:ext cx="27929" cy="59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1759" extrusionOk="0">
                      <a:moveTo>
                        <a:pt x="434" y="1"/>
                      </a:moveTo>
                      <a:cubicBezTo>
                        <a:pt x="206" y="92"/>
                        <a:pt x="46" y="252"/>
                        <a:pt x="23" y="457"/>
                      </a:cubicBezTo>
                      <a:lnTo>
                        <a:pt x="0" y="1279"/>
                      </a:lnTo>
                      <a:cubicBezTo>
                        <a:pt x="0" y="1484"/>
                        <a:pt x="160" y="1667"/>
                        <a:pt x="388" y="1758"/>
                      </a:cubicBezTo>
                      <a:cubicBezTo>
                        <a:pt x="617" y="1667"/>
                        <a:pt x="777" y="1507"/>
                        <a:pt x="799" y="1302"/>
                      </a:cubicBezTo>
                      <a:lnTo>
                        <a:pt x="822" y="480"/>
                      </a:lnTo>
                      <a:cubicBezTo>
                        <a:pt x="822" y="275"/>
                        <a:pt x="662" y="92"/>
                        <a:pt x="434" y="1"/>
                      </a:cubicBez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32"/>
                <p:cNvSpPr/>
                <p:nvPr/>
              </p:nvSpPr>
              <p:spPr>
                <a:xfrm flipH="1">
                  <a:off x="-2656343" y="3583616"/>
                  <a:ext cx="270360" cy="526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15524" extrusionOk="0">
                      <a:moveTo>
                        <a:pt x="133" y="1"/>
                      </a:moveTo>
                      <a:cubicBezTo>
                        <a:pt x="104" y="1"/>
                        <a:pt x="75" y="1"/>
                        <a:pt x="46" y="3"/>
                      </a:cubicBezTo>
                      <a:lnTo>
                        <a:pt x="0" y="26"/>
                      </a:lnTo>
                      <a:lnTo>
                        <a:pt x="92" y="1144"/>
                      </a:lnTo>
                      <a:cubicBezTo>
                        <a:pt x="112" y="1143"/>
                        <a:pt x="132" y="1142"/>
                        <a:pt x="152" y="1142"/>
                      </a:cubicBezTo>
                      <a:cubicBezTo>
                        <a:pt x="1043" y="1142"/>
                        <a:pt x="2378" y="2587"/>
                        <a:pt x="3538" y="4796"/>
                      </a:cubicBezTo>
                      <a:cubicBezTo>
                        <a:pt x="4588" y="6759"/>
                        <a:pt x="5661" y="9247"/>
                        <a:pt x="6460" y="11598"/>
                      </a:cubicBezTo>
                      <a:cubicBezTo>
                        <a:pt x="6802" y="12625"/>
                        <a:pt x="6688" y="13744"/>
                        <a:pt x="6369" y="14223"/>
                      </a:cubicBezTo>
                      <a:cubicBezTo>
                        <a:pt x="6323" y="14314"/>
                        <a:pt x="6254" y="14383"/>
                        <a:pt x="6186" y="14383"/>
                      </a:cubicBezTo>
                      <a:lnTo>
                        <a:pt x="6300" y="15524"/>
                      </a:lnTo>
                      <a:cubicBezTo>
                        <a:pt x="6597" y="15501"/>
                        <a:pt x="7008" y="15341"/>
                        <a:pt x="7327" y="14839"/>
                      </a:cubicBezTo>
                      <a:cubicBezTo>
                        <a:pt x="7875" y="13995"/>
                        <a:pt x="7966" y="12511"/>
                        <a:pt x="7533" y="11233"/>
                      </a:cubicBezTo>
                      <a:cubicBezTo>
                        <a:pt x="6711" y="8836"/>
                        <a:pt x="5638" y="6280"/>
                        <a:pt x="4565" y="4271"/>
                      </a:cubicBezTo>
                      <a:cubicBezTo>
                        <a:pt x="3868" y="2967"/>
                        <a:pt x="2063" y="1"/>
                        <a:pt x="1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32"/>
                <p:cNvSpPr/>
                <p:nvPr/>
              </p:nvSpPr>
              <p:spPr>
                <a:xfrm flipH="1">
                  <a:off x="-2388324" y="3584464"/>
                  <a:ext cx="123184" cy="178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" h="5274" extrusionOk="0">
                      <a:moveTo>
                        <a:pt x="3470" y="1"/>
                      </a:moveTo>
                      <a:cubicBezTo>
                        <a:pt x="1507" y="229"/>
                        <a:pt x="389" y="3561"/>
                        <a:pt x="1" y="4977"/>
                      </a:cubicBezTo>
                      <a:lnTo>
                        <a:pt x="1096" y="5273"/>
                      </a:lnTo>
                      <a:cubicBezTo>
                        <a:pt x="1758" y="2877"/>
                        <a:pt x="2762" y="1210"/>
                        <a:pt x="3630" y="1142"/>
                      </a:cubicBezTo>
                      <a:lnTo>
                        <a:pt x="3630" y="1119"/>
                      </a:lnTo>
                      <a:lnTo>
                        <a:pt x="3539" y="1"/>
                      </a:ln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32"/>
                <p:cNvSpPr/>
                <p:nvPr/>
              </p:nvSpPr>
              <p:spPr>
                <a:xfrm flipH="1">
                  <a:off x="-2540930" y="3583616"/>
                  <a:ext cx="154947" cy="162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6" h="4797" extrusionOk="0">
                      <a:moveTo>
                        <a:pt x="133" y="1"/>
                      </a:moveTo>
                      <a:cubicBezTo>
                        <a:pt x="104" y="1"/>
                        <a:pt x="75" y="1"/>
                        <a:pt x="46" y="3"/>
                      </a:cubicBezTo>
                      <a:lnTo>
                        <a:pt x="0" y="26"/>
                      </a:lnTo>
                      <a:lnTo>
                        <a:pt x="92" y="1144"/>
                      </a:lnTo>
                      <a:cubicBezTo>
                        <a:pt x="112" y="1143"/>
                        <a:pt x="132" y="1142"/>
                        <a:pt x="152" y="1142"/>
                      </a:cubicBezTo>
                      <a:cubicBezTo>
                        <a:pt x="1043" y="1142"/>
                        <a:pt x="2378" y="2587"/>
                        <a:pt x="3538" y="4796"/>
                      </a:cubicBezTo>
                      <a:lnTo>
                        <a:pt x="4565" y="4271"/>
                      </a:lnTo>
                      <a:cubicBezTo>
                        <a:pt x="3868" y="2967"/>
                        <a:pt x="2063" y="1"/>
                        <a:pt x="13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32"/>
                <p:cNvSpPr/>
                <p:nvPr/>
              </p:nvSpPr>
              <p:spPr>
                <a:xfrm flipH="1">
                  <a:off x="-2621492" y="4061590"/>
                  <a:ext cx="69770" cy="69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34" extrusionOk="0">
                      <a:moveTo>
                        <a:pt x="1058" y="0"/>
                      </a:moveTo>
                      <a:cubicBezTo>
                        <a:pt x="995" y="0"/>
                        <a:pt x="931" y="8"/>
                        <a:pt x="868" y="24"/>
                      </a:cubicBezTo>
                      <a:lnTo>
                        <a:pt x="572" y="92"/>
                      </a:lnTo>
                      <a:cubicBezTo>
                        <a:pt x="206" y="206"/>
                        <a:pt x="1" y="549"/>
                        <a:pt x="115" y="891"/>
                      </a:cubicBezTo>
                      <a:lnTo>
                        <a:pt x="320" y="1576"/>
                      </a:lnTo>
                      <a:cubicBezTo>
                        <a:pt x="415" y="1859"/>
                        <a:pt x="697" y="2033"/>
                        <a:pt x="998" y="2033"/>
                      </a:cubicBezTo>
                      <a:cubicBezTo>
                        <a:pt x="1061" y="2033"/>
                        <a:pt x="1125" y="2025"/>
                        <a:pt x="1188" y="2010"/>
                      </a:cubicBezTo>
                      <a:lnTo>
                        <a:pt x="1485" y="1941"/>
                      </a:lnTo>
                      <a:cubicBezTo>
                        <a:pt x="1850" y="1850"/>
                        <a:pt x="2055" y="1485"/>
                        <a:pt x="1964" y="1142"/>
                      </a:cubicBezTo>
                      <a:lnTo>
                        <a:pt x="1736" y="458"/>
                      </a:lnTo>
                      <a:cubicBezTo>
                        <a:pt x="1641" y="174"/>
                        <a:pt x="1359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32"/>
                <p:cNvSpPr/>
                <p:nvPr/>
              </p:nvSpPr>
              <p:spPr>
                <a:xfrm flipH="1">
                  <a:off x="-2593597" y="4069361"/>
                  <a:ext cx="41876" cy="61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804" extrusionOk="0">
                      <a:moveTo>
                        <a:pt x="343" y="0"/>
                      </a:moveTo>
                      <a:cubicBezTo>
                        <a:pt x="115" y="137"/>
                        <a:pt x="1" y="365"/>
                        <a:pt x="69" y="571"/>
                      </a:cubicBezTo>
                      <a:lnTo>
                        <a:pt x="343" y="1438"/>
                      </a:lnTo>
                      <a:cubicBezTo>
                        <a:pt x="412" y="1644"/>
                        <a:pt x="640" y="1781"/>
                        <a:pt x="914" y="1803"/>
                      </a:cubicBezTo>
                      <a:cubicBezTo>
                        <a:pt x="1119" y="1644"/>
                        <a:pt x="1234" y="1438"/>
                        <a:pt x="1165" y="1210"/>
                      </a:cubicBezTo>
                      <a:lnTo>
                        <a:pt x="891" y="365"/>
                      </a:lnTo>
                      <a:cubicBezTo>
                        <a:pt x="823" y="160"/>
                        <a:pt x="594" y="23"/>
                        <a:pt x="3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32"/>
                <p:cNvSpPr/>
                <p:nvPr/>
              </p:nvSpPr>
              <p:spPr>
                <a:xfrm flipH="1">
                  <a:off x="-3282206" y="3529286"/>
                  <a:ext cx="224684" cy="547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1" h="16144" extrusionOk="0">
                      <a:moveTo>
                        <a:pt x="5977" y="1"/>
                      </a:moveTo>
                      <a:cubicBezTo>
                        <a:pt x="5736" y="1"/>
                        <a:pt x="5506" y="136"/>
                        <a:pt x="5433" y="371"/>
                      </a:cubicBezTo>
                      <a:lnTo>
                        <a:pt x="92" y="15367"/>
                      </a:lnTo>
                      <a:cubicBezTo>
                        <a:pt x="1" y="15664"/>
                        <a:pt x="161" y="15984"/>
                        <a:pt x="457" y="16098"/>
                      </a:cubicBezTo>
                      <a:cubicBezTo>
                        <a:pt x="503" y="16121"/>
                        <a:pt x="572" y="16144"/>
                        <a:pt x="640" y="16144"/>
                      </a:cubicBezTo>
                      <a:cubicBezTo>
                        <a:pt x="868" y="16144"/>
                        <a:pt x="1096" y="15984"/>
                        <a:pt x="1188" y="15755"/>
                      </a:cubicBezTo>
                      <a:lnTo>
                        <a:pt x="6506" y="759"/>
                      </a:lnTo>
                      <a:cubicBezTo>
                        <a:pt x="6620" y="463"/>
                        <a:pt x="6460" y="143"/>
                        <a:pt x="6164" y="29"/>
                      </a:cubicBezTo>
                      <a:cubicBezTo>
                        <a:pt x="6102" y="10"/>
                        <a:pt x="6039" y="1"/>
                        <a:pt x="5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32"/>
                <p:cNvSpPr/>
                <p:nvPr/>
              </p:nvSpPr>
              <p:spPr>
                <a:xfrm flipH="1">
                  <a:off x="-3297681" y="3306401"/>
                  <a:ext cx="277317" cy="485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2" h="14312" extrusionOk="0">
                      <a:moveTo>
                        <a:pt x="1233" y="0"/>
                      </a:moveTo>
                      <a:lnTo>
                        <a:pt x="0" y="23"/>
                      </a:lnTo>
                      <a:lnTo>
                        <a:pt x="0" y="1164"/>
                      </a:lnTo>
                      <a:lnTo>
                        <a:pt x="2283" y="1164"/>
                      </a:lnTo>
                      <a:cubicBezTo>
                        <a:pt x="3698" y="1164"/>
                        <a:pt x="5022" y="1826"/>
                        <a:pt x="5889" y="2945"/>
                      </a:cubicBezTo>
                      <a:cubicBezTo>
                        <a:pt x="6711" y="4018"/>
                        <a:pt x="6985" y="5364"/>
                        <a:pt x="6620" y="6643"/>
                      </a:cubicBezTo>
                      <a:cubicBezTo>
                        <a:pt x="6597" y="6757"/>
                        <a:pt x="6551" y="6848"/>
                        <a:pt x="6528" y="6939"/>
                      </a:cubicBezTo>
                      <a:lnTo>
                        <a:pt x="4177" y="13536"/>
                      </a:lnTo>
                      <a:cubicBezTo>
                        <a:pt x="4086" y="13832"/>
                        <a:pt x="4223" y="14175"/>
                        <a:pt x="4520" y="14266"/>
                      </a:cubicBezTo>
                      <a:cubicBezTo>
                        <a:pt x="4588" y="14289"/>
                        <a:pt x="4657" y="14312"/>
                        <a:pt x="4725" y="14312"/>
                      </a:cubicBezTo>
                      <a:cubicBezTo>
                        <a:pt x="4953" y="14312"/>
                        <a:pt x="5182" y="14152"/>
                        <a:pt x="5250" y="13924"/>
                      </a:cubicBezTo>
                      <a:lnTo>
                        <a:pt x="7601" y="7327"/>
                      </a:lnTo>
                      <a:cubicBezTo>
                        <a:pt x="7647" y="7213"/>
                        <a:pt x="7692" y="7076"/>
                        <a:pt x="7715" y="6962"/>
                      </a:cubicBezTo>
                      <a:cubicBezTo>
                        <a:pt x="8172" y="5341"/>
                        <a:pt x="7829" y="3630"/>
                        <a:pt x="6802" y="2260"/>
                      </a:cubicBezTo>
                      <a:cubicBezTo>
                        <a:pt x="5729" y="845"/>
                        <a:pt x="4018" y="23"/>
                        <a:pt x="2260" y="23"/>
                      </a:cubicBezTo>
                      <a:lnTo>
                        <a:pt x="1347" y="23"/>
                      </a:lnTo>
                      <a:cubicBezTo>
                        <a:pt x="1301" y="23"/>
                        <a:pt x="1278" y="23"/>
                        <a:pt x="123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32"/>
                <p:cNvSpPr/>
                <p:nvPr/>
              </p:nvSpPr>
              <p:spPr>
                <a:xfrm flipH="1">
                  <a:off x="-3193127" y="3947297"/>
                  <a:ext cx="223903" cy="184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5437" extrusionOk="0">
                      <a:moveTo>
                        <a:pt x="3512" y="0"/>
                      </a:moveTo>
                      <a:cubicBezTo>
                        <a:pt x="2192" y="0"/>
                        <a:pt x="929" y="826"/>
                        <a:pt x="503" y="2045"/>
                      </a:cubicBezTo>
                      <a:cubicBezTo>
                        <a:pt x="1" y="3506"/>
                        <a:pt x="822" y="4990"/>
                        <a:pt x="2375" y="5355"/>
                      </a:cubicBezTo>
                      <a:cubicBezTo>
                        <a:pt x="2610" y="5410"/>
                        <a:pt x="2848" y="5437"/>
                        <a:pt x="3085" y="5437"/>
                      </a:cubicBezTo>
                      <a:cubicBezTo>
                        <a:pt x="4406" y="5437"/>
                        <a:pt x="5669" y="4608"/>
                        <a:pt x="6095" y="3369"/>
                      </a:cubicBezTo>
                      <a:cubicBezTo>
                        <a:pt x="6597" y="1908"/>
                        <a:pt x="5776" y="447"/>
                        <a:pt x="4223" y="82"/>
                      </a:cubicBezTo>
                      <a:cubicBezTo>
                        <a:pt x="3988" y="27"/>
                        <a:pt x="3749" y="0"/>
                        <a:pt x="3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32"/>
                <p:cNvSpPr/>
                <p:nvPr/>
              </p:nvSpPr>
              <p:spPr>
                <a:xfrm flipH="1">
                  <a:off x="-3137338" y="3993584"/>
                  <a:ext cx="112325" cy="91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0" h="2709" extrusionOk="0">
                      <a:moveTo>
                        <a:pt x="1761" y="0"/>
                      </a:moveTo>
                      <a:cubicBezTo>
                        <a:pt x="1100" y="0"/>
                        <a:pt x="464" y="406"/>
                        <a:pt x="251" y="1024"/>
                      </a:cubicBezTo>
                      <a:cubicBezTo>
                        <a:pt x="0" y="1754"/>
                        <a:pt x="434" y="2484"/>
                        <a:pt x="1187" y="2667"/>
                      </a:cubicBezTo>
                      <a:cubicBezTo>
                        <a:pt x="1307" y="2695"/>
                        <a:pt x="1428" y="2709"/>
                        <a:pt x="1549" y="2709"/>
                      </a:cubicBezTo>
                      <a:cubicBezTo>
                        <a:pt x="2210" y="2709"/>
                        <a:pt x="2846" y="2303"/>
                        <a:pt x="3059" y="1685"/>
                      </a:cubicBezTo>
                      <a:cubicBezTo>
                        <a:pt x="3310" y="955"/>
                        <a:pt x="2899" y="225"/>
                        <a:pt x="2123" y="42"/>
                      </a:cubicBezTo>
                      <a:cubicBezTo>
                        <a:pt x="2003" y="14"/>
                        <a:pt x="1882" y="0"/>
                        <a:pt x="176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32"/>
                <p:cNvSpPr/>
                <p:nvPr/>
              </p:nvSpPr>
              <p:spPr>
                <a:xfrm flipH="1">
                  <a:off x="-2590509" y="3306401"/>
                  <a:ext cx="223903" cy="316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9336" extrusionOk="0">
                      <a:moveTo>
                        <a:pt x="6323" y="0"/>
                      </a:moveTo>
                      <a:cubicBezTo>
                        <a:pt x="6255" y="0"/>
                        <a:pt x="6186" y="23"/>
                        <a:pt x="6118" y="46"/>
                      </a:cubicBezTo>
                      <a:cubicBezTo>
                        <a:pt x="3402" y="411"/>
                        <a:pt x="1302" y="2374"/>
                        <a:pt x="754" y="5159"/>
                      </a:cubicBezTo>
                      <a:lnTo>
                        <a:pt x="46" y="8651"/>
                      </a:lnTo>
                      <a:cubicBezTo>
                        <a:pt x="1" y="8948"/>
                        <a:pt x="206" y="9245"/>
                        <a:pt x="503" y="9313"/>
                      </a:cubicBezTo>
                      <a:cubicBezTo>
                        <a:pt x="549" y="9313"/>
                        <a:pt x="571" y="9336"/>
                        <a:pt x="617" y="9336"/>
                      </a:cubicBezTo>
                      <a:cubicBezTo>
                        <a:pt x="891" y="9336"/>
                        <a:pt x="1119" y="9130"/>
                        <a:pt x="1188" y="8857"/>
                      </a:cubicBezTo>
                      <a:lnTo>
                        <a:pt x="1872" y="5387"/>
                      </a:lnTo>
                      <a:cubicBezTo>
                        <a:pt x="2352" y="2990"/>
                        <a:pt x="4201" y="1324"/>
                        <a:pt x="6597" y="1142"/>
                      </a:cubicBezTo>
                      <a:lnTo>
                        <a:pt x="65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32"/>
                <p:cNvSpPr/>
                <p:nvPr/>
              </p:nvSpPr>
              <p:spPr>
                <a:xfrm flipH="1">
                  <a:off x="-1574258" y="3193092"/>
                  <a:ext cx="85245" cy="82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2427" extrusionOk="0">
                      <a:moveTo>
                        <a:pt x="1279" y="371"/>
                      </a:moveTo>
                      <a:cubicBezTo>
                        <a:pt x="1294" y="371"/>
                        <a:pt x="1309" y="371"/>
                        <a:pt x="1324" y="372"/>
                      </a:cubicBezTo>
                      <a:cubicBezTo>
                        <a:pt x="1781" y="418"/>
                        <a:pt x="2123" y="806"/>
                        <a:pt x="2078" y="1262"/>
                      </a:cubicBezTo>
                      <a:cubicBezTo>
                        <a:pt x="2056" y="1704"/>
                        <a:pt x="1670" y="2039"/>
                        <a:pt x="1231" y="2039"/>
                      </a:cubicBezTo>
                      <a:cubicBezTo>
                        <a:pt x="1216" y="2039"/>
                        <a:pt x="1202" y="2039"/>
                        <a:pt x="1188" y="2038"/>
                      </a:cubicBezTo>
                      <a:cubicBezTo>
                        <a:pt x="731" y="2016"/>
                        <a:pt x="389" y="1605"/>
                        <a:pt x="434" y="1148"/>
                      </a:cubicBezTo>
                      <a:cubicBezTo>
                        <a:pt x="456" y="706"/>
                        <a:pt x="821" y="371"/>
                        <a:pt x="1279" y="371"/>
                      </a:cubicBezTo>
                      <a:close/>
                      <a:moveTo>
                        <a:pt x="1227" y="1"/>
                      </a:moveTo>
                      <a:cubicBezTo>
                        <a:pt x="615" y="1"/>
                        <a:pt x="89" y="483"/>
                        <a:pt x="46" y="1125"/>
                      </a:cubicBezTo>
                      <a:cubicBezTo>
                        <a:pt x="1" y="1787"/>
                        <a:pt x="503" y="2358"/>
                        <a:pt x="1165" y="2426"/>
                      </a:cubicBezTo>
                      <a:lnTo>
                        <a:pt x="1256" y="2426"/>
                      </a:lnTo>
                      <a:cubicBezTo>
                        <a:pt x="1895" y="2426"/>
                        <a:pt x="2420" y="1924"/>
                        <a:pt x="2466" y="1285"/>
                      </a:cubicBezTo>
                      <a:cubicBezTo>
                        <a:pt x="2511" y="623"/>
                        <a:pt x="2009" y="53"/>
                        <a:pt x="1347" y="7"/>
                      </a:cubicBezTo>
                      <a:cubicBezTo>
                        <a:pt x="1307" y="3"/>
                        <a:pt x="1266" y="1"/>
                        <a:pt x="1227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32"/>
                <p:cNvSpPr/>
                <p:nvPr/>
              </p:nvSpPr>
              <p:spPr>
                <a:xfrm flipH="1">
                  <a:off x="-1940620" y="3243655"/>
                  <a:ext cx="467081" cy="146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4" h="4315" extrusionOk="0">
                      <a:moveTo>
                        <a:pt x="13650" y="1"/>
                      </a:moveTo>
                      <a:lnTo>
                        <a:pt x="0" y="3949"/>
                      </a:lnTo>
                      <a:lnTo>
                        <a:pt x="91" y="4315"/>
                      </a:lnTo>
                      <a:lnTo>
                        <a:pt x="13764" y="366"/>
                      </a:lnTo>
                      <a:lnTo>
                        <a:pt x="13650" y="1"/>
                      </a:lnTo>
                      <a:close/>
                    </a:path>
                  </a:pathLst>
                </a:custGeom>
                <a:solidFill>
                  <a:srgbClr val="CEE5F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32"/>
                <p:cNvSpPr/>
                <p:nvPr/>
              </p:nvSpPr>
              <p:spPr>
                <a:xfrm flipH="1">
                  <a:off x="-2170665" y="3596850"/>
                  <a:ext cx="69736" cy="416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5" h="12259" extrusionOk="0">
                      <a:moveTo>
                        <a:pt x="2055" y="1"/>
                      </a:moveTo>
                      <a:lnTo>
                        <a:pt x="1" y="2694"/>
                      </a:lnTo>
                      <a:lnTo>
                        <a:pt x="1553" y="12258"/>
                      </a:lnTo>
                      <a:lnTo>
                        <a:pt x="2055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32"/>
                <p:cNvSpPr/>
                <p:nvPr/>
              </p:nvSpPr>
              <p:spPr>
                <a:xfrm flipH="1">
                  <a:off x="-2657124" y="4353805"/>
                  <a:ext cx="381124" cy="123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1" h="3625" extrusionOk="0">
                      <a:moveTo>
                        <a:pt x="6231" y="1"/>
                      </a:moveTo>
                      <a:cubicBezTo>
                        <a:pt x="2654" y="1"/>
                        <a:pt x="0" y="3624"/>
                        <a:pt x="0" y="3624"/>
                      </a:cubicBezTo>
                      <a:lnTo>
                        <a:pt x="11230" y="2597"/>
                      </a:lnTo>
                      <a:cubicBezTo>
                        <a:pt x="9485" y="673"/>
                        <a:pt x="7772" y="1"/>
                        <a:pt x="6231" y="1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32"/>
                <p:cNvSpPr/>
                <p:nvPr/>
              </p:nvSpPr>
              <p:spPr>
                <a:xfrm flipH="1">
                  <a:off x="-2722177" y="4118465"/>
                  <a:ext cx="644494" cy="745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2" h="21957" extrusionOk="0">
                      <a:moveTo>
                        <a:pt x="2885" y="0"/>
                      </a:moveTo>
                      <a:cubicBezTo>
                        <a:pt x="2336" y="0"/>
                        <a:pt x="1784" y="175"/>
                        <a:pt x="1325" y="539"/>
                      </a:cubicBezTo>
                      <a:cubicBezTo>
                        <a:pt x="206" y="1406"/>
                        <a:pt x="1" y="3027"/>
                        <a:pt x="891" y="4145"/>
                      </a:cubicBezTo>
                      <a:lnTo>
                        <a:pt x="14084" y="20968"/>
                      </a:lnTo>
                      <a:cubicBezTo>
                        <a:pt x="14586" y="21615"/>
                        <a:pt x="15341" y="21957"/>
                        <a:pt x="16100" y="21957"/>
                      </a:cubicBezTo>
                      <a:cubicBezTo>
                        <a:pt x="16652" y="21957"/>
                        <a:pt x="17206" y="21776"/>
                        <a:pt x="17668" y="21401"/>
                      </a:cubicBezTo>
                      <a:cubicBezTo>
                        <a:pt x="18786" y="20534"/>
                        <a:pt x="18992" y="18936"/>
                        <a:pt x="18101" y="17818"/>
                      </a:cubicBezTo>
                      <a:lnTo>
                        <a:pt x="4908" y="973"/>
                      </a:lnTo>
                      <a:cubicBezTo>
                        <a:pt x="4405" y="336"/>
                        <a:pt x="3647" y="0"/>
                        <a:pt x="28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32"/>
                <p:cNvSpPr/>
                <p:nvPr/>
              </p:nvSpPr>
              <p:spPr>
                <a:xfrm flipH="1">
                  <a:off x="-2367421" y="4104077"/>
                  <a:ext cx="315290" cy="286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8430" extrusionOk="0">
                      <a:moveTo>
                        <a:pt x="6205" y="0"/>
                      </a:moveTo>
                      <a:cubicBezTo>
                        <a:pt x="5962" y="0"/>
                        <a:pt x="5715" y="77"/>
                        <a:pt x="5502" y="233"/>
                      </a:cubicBezTo>
                      <a:lnTo>
                        <a:pt x="571" y="4113"/>
                      </a:lnTo>
                      <a:cubicBezTo>
                        <a:pt x="92" y="4478"/>
                        <a:pt x="1" y="5186"/>
                        <a:pt x="389" y="5665"/>
                      </a:cubicBezTo>
                      <a:lnTo>
                        <a:pt x="2215" y="7993"/>
                      </a:lnTo>
                      <a:cubicBezTo>
                        <a:pt x="2439" y="8284"/>
                        <a:pt x="2763" y="8429"/>
                        <a:pt x="3090" y="8429"/>
                      </a:cubicBezTo>
                      <a:cubicBezTo>
                        <a:pt x="3327" y="8429"/>
                        <a:pt x="3565" y="8352"/>
                        <a:pt x="3767" y="8199"/>
                      </a:cubicBezTo>
                      <a:lnTo>
                        <a:pt x="8720" y="4318"/>
                      </a:lnTo>
                      <a:cubicBezTo>
                        <a:pt x="9199" y="3930"/>
                        <a:pt x="9291" y="3246"/>
                        <a:pt x="8902" y="2766"/>
                      </a:cubicBezTo>
                      <a:lnTo>
                        <a:pt x="7076" y="415"/>
                      </a:lnTo>
                      <a:cubicBezTo>
                        <a:pt x="6854" y="140"/>
                        <a:pt x="6533" y="0"/>
                        <a:pt x="62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32"/>
                <p:cNvSpPr/>
                <p:nvPr/>
              </p:nvSpPr>
              <p:spPr>
                <a:xfrm flipH="1">
                  <a:off x="-2467325" y="3249661"/>
                  <a:ext cx="1232383" cy="1092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16" h="32207" extrusionOk="0">
                      <a:moveTo>
                        <a:pt x="18154" y="4423"/>
                      </a:moveTo>
                      <a:cubicBezTo>
                        <a:pt x="21618" y="4423"/>
                        <a:pt x="25047" y="5962"/>
                        <a:pt x="27346" y="8908"/>
                      </a:cubicBezTo>
                      <a:cubicBezTo>
                        <a:pt x="31317" y="13975"/>
                        <a:pt x="30427" y="21325"/>
                        <a:pt x="25360" y="25297"/>
                      </a:cubicBezTo>
                      <a:cubicBezTo>
                        <a:pt x="23227" y="26968"/>
                        <a:pt x="20690" y="27779"/>
                        <a:pt x="18170" y="27779"/>
                      </a:cubicBezTo>
                      <a:cubicBezTo>
                        <a:pt x="14704" y="27779"/>
                        <a:pt x="11271" y="26245"/>
                        <a:pt x="8971" y="23311"/>
                      </a:cubicBezTo>
                      <a:cubicBezTo>
                        <a:pt x="4977" y="18244"/>
                        <a:pt x="5867" y="10894"/>
                        <a:pt x="10957" y="6922"/>
                      </a:cubicBezTo>
                      <a:cubicBezTo>
                        <a:pt x="13092" y="5239"/>
                        <a:pt x="15632" y="4423"/>
                        <a:pt x="18154" y="4423"/>
                      </a:cubicBezTo>
                      <a:close/>
                      <a:moveTo>
                        <a:pt x="18151" y="1"/>
                      </a:moveTo>
                      <a:cubicBezTo>
                        <a:pt x="14675" y="1"/>
                        <a:pt x="11171" y="1122"/>
                        <a:pt x="8218" y="3430"/>
                      </a:cubicBezTo>
                      <a:cubicBezTo>
                        <a:pt x="1211" y="8931"/>
                        <a:pt x="1" y="19042"/>
                        <a:pt x="5479" y="26050"/>
                      </a:cubicBezTo>
                      <a:cubicBezTo>
                        <a:pt x="8662" y="30091"/>
                        <a:pt x="13388" y="32207"/>
                        <a:pt x="18163" y="32207"/>
                      </a:cubicBezTo>
                      <a:cubicBezTo>
                        <a:pt x="21642" y="32207"/>
                        <a:pt x="25146" y="31084"/>
                        <a:pt x="28099" y="28766"/>
                      </a:cubicBezTo>
                      <a:cubicBezTo>
                        <a:pt x="35083" y="23288"/>
                        <a:pt x="36316" y="13176"/>
                        <a:pt x="30815" y="6169"/>
                      </a:cubicBezTo>
                      <a:cubicBezTo>
                        <a:pt x="27645" y="2114"/>
                        <a:pt x="22924" y="1"/>
                        <a:pt x="1815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32"/>
                <p:cNvSpPr/>
                <p:nvPr/>
              </p:nvSpPr>
              <p:spPr>
                <a:xfrm flipH="1">
                  <a:off x="-2121120" y="3484186"/>
                  <a:ext cx="223903" cy="19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5843" extrusionOk="0">
                      <a:moveTo>
                        <a:pt x="3297" y="1"/>
                      </a:moveTo>
                      <a:cubicBezTo>
                        <a:pt x="2668" y="1"/>
                        <a:pt x="2035" y="205"/>
                        <a:pt x="1507" y="627"/>
                      </a:cubicBezTo>
                      <a:cubicBezTo>
                        <a:pt x="229" y="1609"/>
                        <a:pt x="1" y="3458"/>
                        <a:pt x="1005" y="4713"/>
                      </a:cubicBezTo>
                      <a:cubicBezTo>
                        <a:pt x="1574" y="5454"/>
                        <a:pt x="2434" y="5842"/>
                        <a:pt x="3301" y="5842"/>
                      </a:cubicBezTo>
                      <a:cubicBezTo>
                        <a:pt x="3930" y="5842"/>
                        <a:pt x="4563" y="5638"/>
                        <a:pt x="5091" y="5215"/>
                      </a:cubicBezTo>
                      <a:cubicBezTo>
                        <a:pt x="6369" y="4234"/>
                        <a:pt x="6597" y="2385"/>
                        <a:pt x="5593" y="1130"/>
                      </a:cubicBezTo>
                      <a:cubicBezTo>
                        <a:pt x="5024" y="389"/>
                        <a:pt x="4164" y="1"/>
                        <a:pt x="3297" y="1"/>
                      </a:cubicBezTo>
                      <a:close/>
                    </a:path>
                  </a:pathLst>
                </a:custGeom>
                <a:solidFill>
                  <a:srgbClr val="E7DFD8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32"/>
                <p:cNvSpPr/>
                <p:nvPr/>
              </p:nvSpPr>
              <p:spPr>
                <a:xfrm flipH="1">
                  <a:off x="-2894906" y="4442816"/>
                  <a:ext cx="815662" cy="499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36" h="14733" extrusionOk="0">
                      <a:moveTo>
                        <a:pt x="17108" y="1"/>
                      </a:moveTo>
                      <a:cubicBezTo>
                        <a:pt x="16953" y="1"/>
                        <a:pt x="16797" y="7"/>
                        <a:pt x="16640" y="20"/>
                      </a:cubicBezTo>
                      <a:cubicBezTo>
                        <a:pt x="12783" y="339"/>
                        <a:pt x="8012" y="727"/>
                        <a:pt x="6186" y="864"/>
                      </a:cubicBezTo>
                      <a:cubicBezTo>
                        <a:pt x="4497" y="979"/>
                        <a:pt x="2831" y="1504"/>
                        <a:pt x="1621" y="1983"/>
                      </a:cubicBezTo>
                      <a:cubicBezTo>
                        <a:pt x="548" y="2394"/>
                        <a:pt x="1" y="3558"/>
                        <a:pt x="366" y="4653"/>
                      </a:cubicBezTo>
                      <a:cubicBezTo>
                        <a:pt x="619" y="5341"/>
                        <a:pt x="1304" y="5771"/>
                        <a:pt x="2009" y="5771"/>
                      </a:cubicBezTo>
                      <a:cubicBezTo>
                        <a:pt x="2143" y="5771"/>
                        <a:pt x="2278" y="5755"/>
                        <a:pt x="2411" y="5723"/>
                      </a:cubicBezTo>
                      <a:lnTo>
                        <a:pt x="2411" y="5723"/>
                      </a:lnTo>
                      <a:lnTo>
                        <a:pt x="2009" y="5863"/>
                      </a:lnTo>
                      <a:cubicBezTo>
                        <a:pt x="1050" y="6206"/>
                        <a:pt x="548" y="7255"/>
                        <a:pt x="868" y="8214"/>
                      </a:cubicBezTo>
                      <a:lnTo>
                        <a:pt x="982" y="8488"/>
                      </a:lnTo>
                      <a:cubicBezTo>
                        <a:pt x="1235" y="9247"/>
                        <a:pt x="1931" y="9705"/>
                        <a:pt x="2674" y="9705"/>
                      </a:cubicBezTo>
                      <a:cubicBezTo>
                        <a:pt x="2870" y="9705"/>
                        <a:pt x="3069" y="9673"/>
                        <a:pt x="3265" y="9606"/>
                      </a:cubicBezTo>
                      <a:lnTo>
                        <a:pt x="3961" y="9363"/>
                      </a:lnTo>
                      <a:lnTo>
                        <a:pt x="3961" y="9363"/>
                      </a:lnTo>
                      <a:cubicBezTo>
                        <a:pt x="3237" y="9667"/>
                        <a:pt x="2863" y="10501"/>
                        <a:pt x="3128" y="11250"/>
                      </a:cubicBezTo>
                      <a:lnTo>
                        <a:pt x="3196" y="11478"/>
                      </a:lnTo>
                      <a:cubicBezTo>
                        <a:pt x="3485" y="12326"/>
                        <a:pt x="4273" y="12846"/>
                        <a:pt x="5121" y="12846"/>
                      </a:cubicBezTo>
                      <a:cubicBezTo>
                        <a:pt x="5345" y="12846"/>
                        <a:pt x="5574" y="12810"/>
                        <a:pt x="5798" y="12734"/>
                      </a:cubicBezTo>
                      <a:lnTo>
                        <a:pt x="7327" y="12209"/>
                      </a:lnTo>
                      <a:lnTo>
                        <a:pt x="6734" y="12414"/>
                      </a:lnTo>
                      <a:cubicBezTo>
                        <a:pt x="6414" y="12528"/>
                        <a:pt x="6209" y="12870"/>
                        <a:pt x="6323" y="13213"/>
                      </a:cubicBezTo>
                      <a:cubicBezTo>
                        <a:pt x="6648" y="14151"/>
                        <a:pt x="7514" y="14732"/>
                        <a:pt x="8438" y="14732"/>
                      </a:cubicBezTo>
                      <a:cubicBezTo>
                        <a:pt x="8683" y="14732"/>
                        <a:pt x="8932" y="14691"/>
                        <a:pt x="9176" y="14605"/>
                      </a:cubicBezTo>
                      <a:lnTo>
                        <a:pt x="24036" y="13144"/>
                      </a:lnTo>
                      <a:lnTo>
                        <a:pt x="22712" y="5064"/>
                      </a:lnTo>
                      <a:cubicBezTo>
                        <a:pt x="22409" y="2163"/>
                        <a:pt x="19969" y="1"/>
                        <a:pt x="17108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32"/>
                <p:cNvSpPr/>
                <p:nvPr/>
              </p:nvSpPr>
              <p:spPr>
                <a:xfrm flipH="1">
                  <a:off x="-2255096" y="4596949"/>
                  <a:ext cx="123184" cy="59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" h="1764" extrusionOk="0">
                      <a:moveTo>
                        <a:pt x="3182" y="0"/>
                      </a:moveTo>
                      <a:cubicBezTo>
                        <a:pt x="3141" y="0"/>
                        <a:pt x="3100" y="7"/>
                        <a:pt x="3059" y="20"/>
                      </a:cubicBezTo>
                      <a:lnTo>
                        <a:pt x="320" y="1002"/>
                      </a:lnTo>
                      <a:cubicBezTo>
                        <a:pt x="115" y="1047"/>
                        <a:pt x="1" y="1298"/>
                        <a:pt x="92" y="1504"/>
                      </a:cubicBezTo>
                      <a:cubicBezTo>
                        <a:pt x="144" y="1660"/>
                        <a:pt x="289" y="1764"/>
                        <a:pt x="446" y="1764"/>
                      </a:cubicBezTo>
                      <a:cubicBezTo>
                        <a:pt x="495" y="1764"/>
                        <a:pt x="545" y="1754"/>
                        <a:pt x="594" y="1732"/>
                      </a:cubicBezTo>
                      <a:lnTo>
                        <a:pt x="3310" y="773"/>
                      </a:lnTo>
                      <a:lnTo>
                        <a:pt x="3333" y="773"/>
                      </a:lnTo>
                      <a:cubicBezTo>
                        <a:pt x="3539" y="705"/>
                        <a:pt x="3630" y="477"/>
                        <a:pt x="3561" y="271"/>
                      </a:cubicBezTo>
                      <a:cubicBezTo>
                        <a:pt x="3506" y="106"/>
                        <a:pt x="3348" y="0"/>
                        <a:pt x="31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32"/>
                <p:cNvSpPr/>
                <p:nvPr/>
              </p:nvSpPr>
              <p:spPr>
                <a:xfrm flipH="1">
                  <a:off x="-2321710" y="4710597"/>
                  <a:ext cx="144869" cy="73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9" h="2172" extrusionOk="0">
                      <a:moveTo>
                        <a:pt x="3831" y="1"/>
                      </a:moveTo>
                      <a:cubicBezTo>
                        <a:pt x="3780" y="1"/>
                        <a:pt x="3727" y="9"/>
                        <a:pt x="3675" y="26"/>
                      </a:cubicBezTo>
                      <a:lnTo>
                        <a:pt x="297" y="1396"/>
                      </a:lnTo>
                      <a:cubicBezTo>
                        <a:pt x="92" y="1487"/>
                        <a:pt x="0" y="1715"/>
                        <a:pt x="69" y="1921"/>
                      </a:cubicBezTo>
                      <a:cubicBezTo>
                        <a:pt x="140" y="2081"/>
                        <a:pt x="294" y="2172"/>
                        <a:pt x="456" y="2172"/>
                      </a:cubicBezTo>
                      <a:cubicBezTo>
                        <a:pt x="502" y="2172"/>
                        <a:pt x="548" y="2164"/>
                        <a:pt x="594" y="2149"/>
                      </a:cubicBezTo>
                      <a:lnTo>
                        <a:pt x="3972" y="757"/>
                      </a:lnTo>
                      <a:cubicBezTo>
                        <a:pt x="4178" y="666"/>
                        <a:pt x="4269" y="437"/>
                        <a:pt x="4200" y="232"/>
                      </a:cubicBezTo>
                      <a:cubicBezTo>
                        <a:pt x="4132" y="78"/>
                        <a:pt x="3986" y="1"/>
                        <a:pt x="38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32"/>
                <p:cNvSpPr/>
                <p:nvPr/>
              </p:nvSpPr>
              <p:spPr>
                <a:xfrm flipH="1">
                  <a:off x="-2394535" y="4821565"/>
                  <a:ext cx="117008" cy="57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48" h="1707" extrusionOk="0">
                      <a:moveTo>
                        <a:pt x="3000" y="1"/>
                      </a:moveTo>
                      <a:cubicBezTo>
                        <a:pt x="2959" y="1"/>
                        <a:pt x="2917" y="7"/>
                        <a:pt x="2877" y="20"/>
                      </a:cubicBezTo>
                      <a:lnTo>
                        <a:pt x="320" y="933"/>
                      </a:lnTo>
                      <a:cubicBezTo>
                        <a:pt x="92" y="979"/>
                        <a:pt x="1" y="1230"/>
                        <a:pt x="69" y="1436"/>
                      </a:cubicBezTo>
                      <a:cubicBezTo>
                        <a:pt x="124" y="1601"/>
                        <a:pt x="282" y="1707"/>
                        <a:pt x="449" y="1707"/>
                      </a:cubicBezTo>
                      <a:cubicBezTo>
                        <a:pt x="490" y="1707"/>
                        <a:pt x="531" y="1700"/>
                        <a:pt x="571" y="1687"/>
                      </a:cubicBezTo>
                      <a:lnTo>
                        <a:pt x="3128" y="774"/>
                      </a:lnTo>
                      <a:lnTo>
                        <a:pt x="3151" y="774"/>
                      </a:lnTo>
                      <a:cubicBezTo>
                        <a:pt x="3356" y="682"/>
                        <a:pt x="3447" y="477"/>
                        <a:pt x="3379" y="272"/>
                      </a:cubicBezTo>
                      <a:cubicBezTo>
                        <a:pt x="3324" y="107"/>
                        <a:pt x="3166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32"/>
                <p:cNvSpPr/>
                <p:nvPr/>
              </p:nvSpPr>
              <p:spPr>
                <a:xfrm flipH="1">
                  <a:off x="-2686545" y="4448110"/>
                  <a:ext cx="436879" cy="24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4" h="732" extrusionOk="0">
                      <a:moveTo>
                        <a:pt x="0" y="731"/>
                      </a:moveTo>
                      <a:lnTo>
                        <a:pt x="12874" y="1"/>
                      </a:lnTo>
                    </a:path>
                  </a:pathLst>
                </a:custGeom>
                <a:solidFill>
                  <a:srgbClr val="FEA4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32"/>
                <p:cNvSpPr/>
                <p:nvPr/>
              </p:nvSpPr>
              <p:spPr>
                <a:xfrm flipH="1">
                  <a:off x="-3362768" y="3995010"/>
                  <a:ext cx="548457" cy="553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2" h="16321" extrusionOk="0">
                      <a:moveTo>
                        <a:pt x="11619" y="0"/>
                      </a:moveTo>
                      <a:lnTo>
                        <a:pt x="14198" y="7441"/>
                      </a:lnTo>
                      <a:lnTo>
                        <a:pt x="1872" y="10705"/>
                      </a:lnTo>
                      <a:cubicBezTo>
                        <a:pt x="708" y="11002"/>
                        <a:pt x="1" y="12143"/>
                        <a:pt x="229" y="13307"/>
                      </a:cubicBezTo>
                      <a:lnTo>
                        <a:pt x="845" y="16320"/>
                      </a:lnTo>
                      <a:lnTo>
                        <a:pt x="845" y="13239"/>
                      </a:lnTo>
                      <a:cubicBezTo>
                        <a:pt x="845" y="12371"/>
                        <a:pt x="1439" y="11641"/>
                        <a:pt x="2283" y="11436"/>
                      </a:cubicBezTo>
                      <a:lnTo>
                        <a:pt x="16161" y="8377"/>
                      </a:lnTo>
                      <a:lnTo>
                        <a:pt x="11619" y="0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32"/>
                <p:cNvSpPr/>
                <p:nvPr/>
              </p:nvSpPr>
              <p:spPr>
                <a:xfrm flipH="1">
                  <a:off x="-3561050" y="4833849"/>
                  <a:ext cx="636756" cy="109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64" h="3220" extrusionOk="0">
                      <a:moveTo>
                        <a:pt x="18558" y="1"/>
                      </a:moveTo>
                      <a:lnTo>
                        <a:pt x="1" y="2557"/>
                      </a:lnTo>
                      <a:lnTo>
                        <a:pt x="18763" y="3219"/>
                      </a:lnTo>
                      <a:lnTo>
                        <a:pt x="18763" y="3219"/>
                      </a:lnTo>
                      <a:lnTo>
                        <a:pt x="18558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32"/>
                <p:cNvSpPr/>
                <p:nvPr/>
              </p:nvSpPr>
              <p:spPr>
                <a:xfrm flipH="1">
                  <a:off x="-3050600" y="4781080"/>
                  <a:ext cx="87552" cy="82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424" extrusionOk="0">
                      <a:moveTo>
                        <a:pt x="1294" y="375"/>
                      </a:moveTo>
                      <a:cubicBezTo>
                        <a:pt x="1348" y="375"/>
                        <a:pt x="1404" y="380"/>
                        <a:pt x="1461" y="392"/>
                      </a:cubicBezTo>
                      <a:cubicBezTo>
                        <a:pt x="1689" y="437"/>
                        <a:pt x="1872" y="551"/>
                        <a:pt x="2009" y="734"/>
                      </a:cubicBezTo>
                      <a:cubicBezTo>
                        <a:pt x="2123" y="917"/>
                        <a:pt x="2169" y="1145"/>
                        <a:pt x="2146" y="1350"/>
                      </a:cubicBezTo>
                      <a:cubicBezTo>
                        <a:pt x="2063" y="1763"/>
                        <a:pt x="1701" y="2045"/>
                        <a:pt x="1312" y="2045"/>
                      </a:cubicBezTo>
                      <a:cubicBezTo>
                        <a:pt x="1271" y="2045"/>
                        <a:pt x="1229" y="2042"/>
                        <a:pt x="1187" y="2035"/>
                      </a:cubicBezTo>
                      <a:cubicBezTo>
                        <a:pt x="959" y="1989"/>
                        <a:pt x="776" y="1875"/>
                        <a:pt x="639" y="1693"/>
                      </a:cubicBezTo>
                      <a:cubicBezTo>
                        <a:pt x="502" y="1510"/>
                        <a:pt x="457" y="1282"/>
                        <a:pt x="502" y="1076"/>
                      </a:cubicBezTo>
                      <a:cubicBezTo>
                        <a:pt x="525" y="848"/>
                        <a:pt x="662" y="666"/>
                        <a:pt x="845" y="529"/>
                      </a:cubicBezTo>
                      <a:cubicBezTo>
                        <a:pt x="982" y="426"/>
                        <a:pt x="1131" y="375"/>
                        <a:pt x="1294" y="375"/>
                      </a:cubicBezTo>
                      <a:close/>
                      <a:moveTo>
                        <a:pt x="1285" y="0"/>
                      </a:moveTo>
                      <a:cubicBezTo>
                        <a:pt x="1050" y="0"/>
                        <a:pt x="820" y="73"/>
                        <a:pt x="616" y="209"/>
                      </a:cubicBezTo>
                      <a:cubicBezTo>
                        <a:pt x="365" y="415"/>
                        <a:pt x="183" y="688"/>
                        <a:pt x="114" y="1008"/>
                      </a:cubicBezTo>
                      <a:cubicBezTo>
                        <a:pt x="0" y="1670"/>
                        <a:pt x="457" y="2286"/>
                        <a:pt x="1119" y="2400"/>
                      </a:cubicBezTo>
                      <a:cubicBezTo>
                        <a:pt x="1187" y="2423"/>
                        <a:pt x="1256" y="2423"/>
                        <a:pt x="1324" y="2423"/>
                      </a:cubicBezTo>
                      <a:cubicBezTo>
                        <a:pt x="1895" y="2423"/>
                        <a:pt x="2420" y="2012"/>
                        <a:pt x="2511" y="1419"/>
                      </a:cubicBezTo>
                      <a:cubicBezTo>
                        <a:pt x="2579" y="1099"/>
                        <a:pt x="2488" y="780"/>
                        <a:pt x="2306" y="506"/>
                      </a:cubicBezTo>
                      <a:cubicBezTo>
                        <a:pt x="2123" y="255"/>
                        <a:pt x="1849" y="72"/>
                        <a:pt x="1529" y="27"/>
                      </a:cubicBezTo>
                      <a:cubicBezTo>
                        <a:pt x="1448" y="9"/>
                        <a:pt x="1366" y="0"/>
                        <a:pt x="1285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32"/>
                <p:cNvSpPr/>
                <p:nvPr/>
              </p:nvSpPr>
              <p:spPr>
                <a:xfrm flipH="1">
                  <a:off x="-3157495" y="4417127"/>
                  <a:ext cx="99192" cy="477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14084" extrusionOk="0">
                      <a:moveTo>
                        <a:pt x="366" y="1"/>
                      </a:moveTo>
                      <a:lnTo>
                        <a:pt x="1" y="69"/>
                      </a:lnTo>
                      <a:lnTo>
                        <a:pt x="2557" y="14084"/>
                      </a:lnTo>
                      <a:lnTo>
                        <a:pt x="2922" y="1401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32"/>
                <p:cNvSpPr/>
                <p:nvPr/>
              </p:nvSpPr>
              <p:spPr>
                <a:xfrm rot="440038" flipH="1">
                  <a:off x="-2791521" y="3204501"/>
                  <a:ext cx="205942" cy="5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5" h="1372" extrusionOk="0">
                      <a:moveTo>
                        <a:pt x="5266" y="1"/>
                      </a:moveTo>
                      <a:cubicBezTo>
                        <a:pt x="4220" y="470"/>
                        <a:pt x="3174" y="758"/>
                        <a:pt x="1948" y="758"/>
                      </a:cubicBezTo>
                      <a:cubicBezTo>
                        <a:pt x="1371" y="758"/>
                        <a:pt x="758" y="614"/>
                        <a:pt x="145" y="470"/>
                      </a:cubicBezTo>
                      <a:lnTo>
                        <a:pt x="0" y="1047"/>
                      </a:lnTo>
                      <a:cubicBezTo>
                        <a:pt x="758" y="1227"/>
                        <a:pt x="1371" y="1371"/>
                        <a:pt x="1948" y="1371"/>
                      </a:cubicBezTo>
                      <a:cubicBezTo>
                        <a:pt x="3319" y="1371"/>
                        <a:pt x="4509" y="1047"/>
                        <a:pt x="5555" y="470"/>
                      </a:cubicBezTo>
                      <a:lnTo>
                        <a:pt x="5266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32"/>
                <p:cNvSpPr/>
                <p:nvPr/>
              </p:nvSpPr>
              <p:spPr>
                <a:xfrm>
                  <a:off x="-2722187" y="2722549"/>
                  <a:ext cx="52216" cy="52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6" h="2006" extrusionOk="0">
                      <a:moveTo>
                        <a:pt x="1003" y="0"/>
                      </a:moveTo>
                      <a:cubicBezTo>
                        <a:pt x="451" y="0"/>
                        <a:pt x="0" y="451"/>
                        <a:pt x="0" y="1003"/>
                      </a:cubicBezTo>
                      <a:cubicBezTo>
                        <a:pt x="0" y="1554"/>
                        <a:pt x="451" y="2005"/>
                        <a:pt x="1003" y="2005"/>
                      </a:cubicBezTo>
                      <a:cubicBezTo>
                        <a:pt x="1554" y="2005"/>
                        <a:pt x="2005" y="1554"/>
                        <a:pt x="2005" y="1003"/>
                      </a:cubicBezTo>
                      <a:cubicBezTo>
                        <a:pt x="2005" y="451"/>
                        <a:pt x="1554" y="0"/>
                        <a:pt x="1003" y="0"/>
                      </a:cubicBezTo>
                      <a:close/>
                    </a:path>
                  </a:pathLst>
                </a:custGeom>
                <a:solidFill>
                  <a:srgbClr val="46160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32"/>
                <p:cNvSpPr/>
                <p:nvPr/>
              </p:nvSpPr>
              <p:spPr>
                <a:xfrm>
                  <a:off x="-2467329" y="2694436"/>
                  <a:ext cx="51565" cy="52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2006" extrusionOk="0">
                      <a:moveTo>
                        <a:pt x="1003" y="0"/>
                      </a:moveTo>
                      <a:cubicBezTo>
                        <a:pt x="451" y="0"/>
                        <a:pt x="0" y="451"/>
                        <a:pt x="0" y="1003"/>
                      </a:cubicBezTo>
                      <a:cubicBezTo>
                        <a:pt x="0" y="1554"/>
                        <a:pt x="451" y="2005"/>
                        <a:pt x="1003" y="2005"/>
                      </a:cubicBezTo>
                      <a:cubicBezTo>
                        <a:pt x="1554" y="2005"/>
                        <a:pt x="1980" y="1554"/>
                        <a:pt x="1980" y="1003"/>
                      </a:cubicBezTo>
                      <a:cubicBezTo>
                        <a:pt x="1980" y="451"/>
                        <a:pt x="1554" y="0"/>
                        <a:pt x="1003" y="0"/>
                      </a:cubicBezTo>
                      <a:close/>
                    </a:path>
                  </a:pathLst>
                </a:custGeom>
                <a:solidFill>
                  <a:srgbClr val="46160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32"/>
                <p:cNvSpPr/>
                <p:nvPr/>
              </p:nvSpPr>
              <p:spPr>
                <a:xfrm>
                  <a:off x="-2669969" y="2949337"/>
                  <a:ext cx="114194" cy="47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1844" extrusionOk="0">
                      <a:moveTo>
                        <a:pt x="803" y="1"/>
                      </a:moveTo>
                      <a:lnTo>
                        <a:pt x="1" y="602"/>
                      </a:lnTo>
                      <a:cubicBezTo>
                        <a:pt x="477" y="1254"/>
                        <a:pt x="1254" y="1730"/>
                        <a:pt x="2081" y="1830"/>
                      </a:cubicBezTo>
                      <a:cubicBezTo>
                        <a:pt x="2177" y="1839"/>
                        <a:pt x="2274" y="1843"/>
                        <a:pt x="2370" y="1843"/>
                      </a:cubicBezTo>
                      <a:cubicBezTo>
                        <a:pt x="3103" y="1843"/>
                        <a:pt x="3833" y="1593"/>
                        <a:pt x="4387" y="1128"/>
                      </a:cubicBezTo>
                      <a:lnTo>
                        <a:pt x="3760" y="351"/>
                      </a:lnTo>
                      <a:cubicBezTo>
                        <a:pt x="3382" y="663"/>
                        <a:pt x="2885" y="836"/>
                        <a:pt x="2393" y="836"/>
                      </a:cubicBezTo>
                      <a:cubicBezTo>
                        <a:pt x="2331" y="836"/>
                        <a:pt x="2268" y="833"/>
                        <a:pt x="2206" y="828"/>
                      </a:cubicBezTo>
                      <a:cubicBezTo>
                        <a:pt x="1655" y="752"/>
                        <a:pt x="1128" y="452"/>
                        <a:pt x="8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32"/>
                <p:cNvSpPr/>
                <p:nvPr/>
              </p:nvSpPr>
              <p:spPr>
                <a:xfrm flipH="1">
                  <a:off x="-2357818" y="3353895"/>
                  <a:ext cx="1005267" cy="893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68" h="49922" extrusionOk="0">
                      <a:moveTo>
                        <a:pt x="27438" y="2886"/>
                      </a:moveTo>
                      <a:cubicBezTo>
                        <a:pt x="33899" y="2886"/>
                        <a:pt x="40360" y="5772"/>
                        <a:pt x="44882" y="11329"/>
                      </a:cubicBezTo>
                      <a:cubicBezTo>
                        <a:pt x="47898" y="15464"/>
                        <a:pt x="49534" y="20115"/>
                        <a:pt x="49534" y="24983"/>
                      </a:cubicBezTo>
                      <a:cubicBezTo>
                        <a:pt x="49534" y="31444"/>
                        <a:pt x="46648" y="37905"/>
                        <a:pt x="41092" y="42384"/>
                      </a:cubicBezTo>
                      <a:cubicBezTo>
                        <a:pt x="36957" y="45442"/>
                        <a:pt x="32133" y="47036"/>
                        <a:pt x="27438" y="47036"/>
                      </a:cubicBezTo>
                      <a:cubicBezTo>
                        <a:pt x="20977" y="47036"/>
                        <a:pt x="14344" y="44150"/>
                        <a:pt x="10036" y="38594"/>
                      </a:cubicBezTo>
                      <a:cubicBezTo>
                        <a:pt x="6978" y="34459"/>
                        <a:pt x="5385" y="29807"/>
                        <a:pt x="5385" y="24983"/>
                      </a:cubicBezTo>
                      <a:cubicBezTo>
                        <a:pt x="5385" y="18522"/>
                        <a:pt x="8270" y="12061"/>
                        <a:pt x="13827" y="7538"/>
                      </a:cubicBezTo>
                      <a:cubicBezTo>
                        <a:pt x="17962" y="4523"/>
                        <a:pt x="22614" y="2886"/>
                        <a:pt x="27438" y="2886"/>
                      </a:cubicBezTo>
                      <a:close/>
                      <a:moveTo>
                        <a:pt x="27998" y="0"/>
                      </a:moveTo>
                      <a:cubicBezTo>
                        <a:pt x="22614" y="0"/>
                        <a:pt x="17230" y="1809"/>
                        <a:pt x="12578" y="5384"/>
                      </a:cubicBezTo>
                      <a:cubicBezTo>
                        <a:pt x="1809" y="13827"/>
                        <a:pt x="0" y="29462"/>
                        <a:pt x="8443" y="40403"/>
                      </a:cubicBezTo>
                      <a:cubicBezTo>
                        <a:pt x="13267" y="46691"/>
                        <a:pt x="20632" y="49922"/>
                        <a:pt x="27998" y="49922"/>
                      </a:cubicBezTo>
                      <a:cubicBezTo>
                        <a:pt x="33382" y="49922"/>
                        <a:pt x="38766" y="48113"/>
                        <a:pt x="43418" y="44538"/>
                      </a:cubicBezTo>
                      <a:cubicBezTo>
                        <a:pt x="54186" y="36096"/>
                        <a:pt x="56168" y="20460"/>
                        <a:pt x="47553" y="9519"/>
                      </a:cubicBezTo>
                      <a:cubicBezTo>
                        <a:pt x="42729" y="3231"/>
                        <a:pt x="35363" y="0"/>
                        <a:pt x="2799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7717519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" name="Google Shape;881;p33"/>
          <p:cNvSpPr/>
          <p:nvPr/>
        </p:nvSpPr>
        <p:spPr>
          <a:xfrm>
            <a:off x="4199700" y="1938050"/>
            <a:ext cx="744600" cy="744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D6473F"/>
              </a:solidFill>
            </a:endParaRPr>
          </a:p>
        </p:txBody>
      </p:sp>
      <p:sp>
        <p:nvSpPr>
          <p:cNvPr id="882" name="Google Shape;882;p33"/>
          <p:cNvSpPr/>
          <p:nvPr/>
        </p:nvSpPr>
        <p:spPr>
          <a:xfrm>
            <a:off x="6919575" y="1938050"/>
            <a:ext cx="744600" cy="7446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/>
              </a:solidFill>
            </a:endParaRPr>
          </a:p>
        </p:txBody>
      </p:sp>
      <p:sp>
        <p:nvSpPr>
          <p:cNvPr id="883" name="Google Shape;883;p33"/>
          <p:cNvSpPr/>
          <p:nvPr/>
        </p:nvSpPr>
        <p:spPr>
          <a:xfrm>
            <a:off x="1479825" y="1938050"/>
            <a:ext cx="744600" cy="7446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/>
              </a:solidFill>
            </a:endParaRPr>
          </a:p>
        </p:txBody>
      </p:sp>
      <p:sp>
        <p:nvSpPr>
          <p:cNvPr id="884" name="Google Shape;884;p33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STAGES OF DEVELOPMENT OF HIV </a:t>
            </a:r>
            <a:endParaRPr dirty="0"/>
          </a:p>
        </p:txBody>
      </p:sp>
      <p:sp>
        <p:nvSpPr>
          <p:cNvPr id="885" name="Google Shape;885;p33"/>
          <p:cNvSpPr txBox="1">
            <a:spLocks noGrp="1"/>
          </p:cNvSpPr>
          <p:nvPr>
            <p:ph type="subTitle" idx="1"/>
          </p:nvPr>
        </p:nvSpPr>
        <p:spPr>
          <a:xfrm>
            <a:off x="720000" y="3170763"/>
            <a:ext cx="2263800" cy="88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ACUTE HIV PRIMARY INFECTION </a:t>
            </a:r>
            <a:endParaRPr dirty="0"/>
          </a:p>
        </p:txBody>
      </p:sp>
      <p:sp>
        <p:nvSpPr>
          <p:cNvPr id="886" name="Google Shape;886;p33"/>
          <p:cNvSpPr txBox="1">
            <a:spLocks noGrp="1"/>
          </p:cNvSpPr>
          <p:nvPr>
            <p:ph type="subTitle" idx="2"/>
          </p:nvPr>
        </p:nvSpPr>
        <p:spPr>
          <a:xfrm>
            <a:off x="720000" y="2832413"/>
            <a:ext cx="2263800" cy="33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1</a:t>
            </a:r>
            <a:endParaRPr dirty="0"/>
          </a:p>
        </p:txBody>
      </p:sp>
      <p:sp>
        <p:nvSpPr>
          <p:cNvPr id="887" name="Google Shape;887;p33"/>
          <p:cNvSpPr txBox="1">
            <a:spLocks noGrp="1"/>
          </p:cNvSpPr>
          <p:nvPr>
            <p:ph type="subTitle" idx="3"/>
          </p:nvPr>
        </p:nvSpPr>
        <p:spPr>
          <a:xfrm>
            <a:off x="3440100" y="3170763"/>
            <a:ext cx="2263800" cy="88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CHRONIC HIV INFECTION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(ASYMPTOMATIC STAGE)</a:t>
            </a:r>
            <a:endParaRPr dirty="0"/>
          </a:p>
        </p:txBody>
      </p:sp>
      <p:sp>
        <p:nvSpPr>
          <p:cNvPr id="888" name="Google Shape;888;p33"/>
          <p:cNvSpPr txBox="1">
            <a:spLocks noGrp="1"/>
          </p:cNvSpPr>
          <p:nvPr>
            <p:ph type="subTitle" idx="4"/>
          </p:nvPr>
        </p:nvSpPr>
        <p:spPr>
          <a:xfrm>
            <a:off x="3440100" y="2832388"/>
            <a:ext cx="2263800" cy="33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2</a:t>
            </a:r>
            <a:endParaRPr dirty="0"/>
          </a:p>
        </p:txBody>
      </p:sp>
      <p:sp>
        <p:nvSpPr>
          <p:cNvPr id="889" name="Google Shape;889;p33"/>
          <p:cNvSpPr txBox="1">
            <a:spLocks noGrp="1"/>
          </p:cNvSpPr>
          <p:nvPr>
            <p:ph type="subTitle" idx="5"/>
          </p:nvPr>
        </p:nvSpPr>
        <p:spPr>
          <a:xfrm>
            <a:off x="6160200" y="3170763"/>
            <a:ext cx="2263800" cy="884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ACQURIED IMMUNODEFICIENCY SYNDROME (AIDS)</a:t>
            </a:r>
            <a:endParaRPr dirty="0"/>
          </a:p>
        </p:txBody>
      </p:sp>
      <p:sp>
        <p:nvSpPr>
          <p:cNvPr id="890" name="Google Shape;890;p33"/>
          <p:cNvSpPr txBox="1">
            <a:spLocks noGrp="1"/>
          </p:cNvSpPr>
          <p:nvPr>
            <p:ph type="subTitle" idx="6"/>
          </p:nvPr>
        </p:nvSpPr>
        <p:spPr>
          <a:xfrm>
            <a:off x="6160200" y="2832388"/>
            <a:ext cx="2263800" cy="33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3</a:t>
            </a:r>
            <a:endParaRPr dirty="0"/>
          </a:p>
        </p:txBody>
      </p:sp>
      <p:grpSp>
        <p:nvGrpSpPr>
          <p:cNvPr id="891" name="Google Shape;891;p33"/>
          <p:cNvGrpSpPr/>
          <p:nvPr/>
        </p:nvGrpSpPr>
        <p:grpSpPr>
          <a:xfrm>
            <a:off x="4362208" y="2105450"/>
            <a:ext cx="419589" cy="411382"/>
            <a:chOff x="-22863675" y="3131775"/>
            <a:chExt cx="299300" cy="293425"/>
          </a:xfrm>
        </p:grpSpPr>
        <p:sp>
          <p:nvSpPr>
            <p:cNvPr id="892" name="Google Shape;892;p33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3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3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891;p33"/>
          <p:cNvGrpSpPr/>
          <p:nvPr/>
        </p:nvGrpSpPr>
        <p:grpSpPr>
          <a:xfrm>
            <a:off x="1642105" y="2105450"/>
            <a:ext cx="419589" cy="411382"/>
            <a:chOff x="-22863675" y="3131775"/>
            <a:chExt cx="299300" cy="293425"/>
          </a:xfrm>
        </p:grpSpPr>
        <p:sp>
          <p:nvSpPr>
            <p:cNvPr id="22" name="Google Shape;892;p33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893;p33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894;p33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" name="Google Shape;891;p33"/>
          <p:cNvGrpSpPr/>
          <p:nvPr/>
        </p:nvGrpSpPr>
        <p:grpSpPr>
          <a:xfrm>
            <a:off x="7082080" y="2104659"/>
            <a:ext cx="419589" cy="411382"/>
            <a:chOff x="-22863675" y="3131775"/>
            <a:chExt cx="299300" cy="293425"/>
          </a:xfrm>
        </p:grpSpPr>
        <p:sp>
          <p:nvSpPr>
            <p:cNvPr id="26" name="Google Shape;892;p33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93;p33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94;p33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Google Shape;659;p29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/>
            <a:r>
              <a:rPr lang="en-US" sz="3200" dirty="0"/>
              <a:t>STAGES OF DEVELOPMENT OF HIV </a:t>
            </a:r>
            <a:endParaRPr sz="3200" dirty="0"/>
          </a:p>
        </p:txBody>
      </p:sp>
      <p:sp>
        <p:nvSpPr>
          <p:cNvPr id="573" name="Google Shape;659;p29"/>
          <p:cNvSpPr txBox="1">
            <a:spLocks noGrp="1"/>
          </p:cNvSpPr>
          <p:nvPr>
            <p:ph type="body" idx="1"/>
          </p:nvPr>
        </p:nvSpPr>
        <p:spPr>
          <a:xfrm>
            <a:off x="3928188" y="1045030"/>
            <a:ext cx="4646645" cy="1222309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r>
              <a:rPr lang="en-US" sz="2800" b="1" dirty="0">
                <a:solidFill>
                  <a:schemeClr val="tx1">
                    <a:lumMod val="75000"/>
                  </a:schemeClr>
                </a:solidFill>
                <a:latin typeface="Microsoft Sans Serif" panose="020B0604020202020204" pitchFamily="34" charset="0"/>
                <a:ea typeface="Microsoft Sans Serif" panose="020B0604020202020204" pitchFamily="34" charset="0"/>
                <a:cs typeface="Microsoft Sans Serif" panose="020B0604020202020204" pitchFamily="34" charset="0"/>
              </a:rPr>
              <a:t>ACUTE HIV PRIMARY INFECTION </a:t>
            </a:r>
          </a:p>
          <a:p>
            <a:endParaRPr sz="3200" dirty="0">
              <a:solidFill>
                <a:schemeClr val="tx1">
                  <a:lumMod val="75000"/>
                </a:schemeClr>
              </a:solidFill>
            </a:endParaRPr>
          </a:p>
        </p:txBody>
      </p:sp>
      <p:grpSp>
        <p:nvGrpSpPr>
          <p:cNvPr id="574" name="Google Shape;680;p31"/>
          <p:cNvGrpSpPr/>
          <p:nvPr/>
        </p:nvGrpSpPr>
        <p:grpSpPr>
          <a:xfrm>
            <a:off x="237703" y="877716"/>
            <a:ext cx="3841137" cy="4472225"/>
            <a:chOff x="4587775" y="411838"/>
            <a:chExt cx="4211007" cy="4472225"/>
          </a:xfrm>
        </p:grpSpPr>
        <p:grpSp>
          <p:nvGrpSpPr>
            <p:cNvPr id="575" name="Google Shape;681;p31"/>
            <p:cNvGrpSpPr/>
            <p:nvPr/>
          </p:nvGrpSpPr>
          <p:grpSpPr>
            <a:xfrm rot="-113911">
              <a:off x="4956366" y="1047133"/>
              <a:ext cx="382571" cy="468338"/>
              <a:chOff x="4916000" y="349025"/>
              <a:chExt cx="1121625" cy="1159250"/>
            </a:xfrm>
          </p:grpSpPr>
          <p:sp>
            <p:nvSpPr>
              <p:cNvPr id="1472" name="Google Shape;682;p31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73" name="Google Shape;683;p31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474" name="Google Shape;684;p31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685;p31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686;p31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687;p31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688;p31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689;p31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690;p31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6" name="Google Shape;691;p31"/>
            <p:cNvGrpSpPr/>
            <p:nvPr/>
          </p:nvGrpSpPr>
          <p:grpSpPr>
            <a:xfrm rot="3331024">
              <a:off x="8062086" y="1636324"/>
              <a:ext cx="737366" cy="736027"/>
              <a:chOff x="4916000" y="349025"/>
              <a:chExt cx="1121625" cy="1159250"/>
            </a:xfrm>
          </p:grpSpPr>
          <p:sp>
            <p:nvSpPr>
              <p:cNvPr id="1463" name="Google Shape;692;p31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4" name="Google Shape;693;p31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465" name="Google Shape;694;p31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695;p31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696;p31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697;p31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698;p31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699;p31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700;p31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7" name="Google Shape;701;p31"/>
            <p:cNvGrpSpPr/>
            <p:nvPr/>
          </p:nvGrpSpPr>
          <p:grpSpPr>
            <a:xfrm rot="-113631">
              <a:off x="5122768" y="3675527"/>
              <a:ext cx="461578" cy="494537"/>
              <a:chOff x="4916000" y="349025"/>
              <a:chExt cx="1121625" cy="1159250"/>
            </a:xfrm>
          </p:grpSpPr>
          <p:sp>
            <p:nvSpPr>
              <p:cNvPr id="1454" name="Google Shape;702;p31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5" name="Google Shape;703;p31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456" name="Google Shape;704;p31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705;p31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8" name="Google Shape;706;p31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707;p31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708;p31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709;p31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710;p31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8" name="Google Shape;711;p31"/>
            <p:cNvGrpSpPr/>
            <p:nvPr/>
          </p:nvGrpSpPr>
          <p:grpSpPr>
            <a:xfrm>
              <a:off x="4587775" y="411838"/>
              <a:ext cx="3758425" cy="4472225"/>
              <a:chOff x="1893200" y="664425"/>
              <a:chExt cx="3758425" cy="4472225"/>
            </a:xfrm>
          </p:grpSpPr>
          <p:sp>
            <p:nvSpPr>
              <p:cNvPr id="579" name="Google Shape;712;p31"/>
              <p:cNvSpPr/>
              <p:nvPr/>
            </p:nvSpPr>
            <p:spPr>
              <a:xfrm>
                <a:off x="5310216" y="3284098"/>
                <a:ext cx="310250" cy="305375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12215" extrusionOk="0">
                    <a:moveTo>
                      <a:pt x="6238" y="1"/>
                    </a:moveTo>
                    <a:cubicBezTo>
                      <a:pt x="3579" y="1"/>
                      <a:pt x="1093" y="1646"/>
                      <a:pt x="334" y="4878"/>
                    </a:cubicBezTo>
                    <a:cubicBezTo>
                      <a:pt x="1" y="6212"/>
                      <a:pt x="101" y="7613"/>
                      <a:pt x="635" y="8847"/>
                    </a:cubicBezTo>
                    <a:cubicBezTo>
                      <a:pt x="1435" y="10482"/>
                      <a:pt x="3036" y="11616"/>
                      <a:pt x="4971" y="12049"/>
                    </a:cubicBezTo>
                    <a:cubicBezTo>
                      <a:pt x="5424" y="12162"/>
                      <a:pt x="5873" y="12215"/>
                      <a:pt x="6312" y="12215"/>
                    </a:cubicBezTo>
                    <a:cubicBezTo>
                      <a:pt x="9012" y="12215"/>
                      <a:pt x="11350" y="10205"/>
                      <a:pt x="12009" y="7480"/>
                    </a:cubicBezTo>
                    <a:cubicBezTo>
                      <a:pt x="12410" y="5678"/>
                      <a:pt x="12043" y="3777"/>
                      <a:pt x="10975" y="2276"/>
                    </a:cubicBezTo>
                    <a:cubicBezTo>
                      <a:pt x="10208" y="1208"/>
                      <a:pt x="9041" y="441"/>
                      <a:pt x="7740" y="174"/>
                    </a:cubicBezTo>
                    <a:cubicBezTo>
                      <a:pt x="7240" y="59"/>
                      <a:pt x="6736" y="1"/>
                      <a:pt x="623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713;p31"/>
              <p:cNvSpPr/>
              <p:nvPr/>
            </p:nvSpPr>
            <p:spPr>
              <a:xfrm>
                <a:off x="5362591" y="3352648"/>
                <a:ext cx="188675" cy="169375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6775" extrusionOk="0">
                    <a:moveTo>
                      <a:pt x="4254" y="1"/>
                    </a:moveTo>
                    <a:cubicBezTo>
                      <a:pt x="1816" y="1"/>
                      <a:pt x="0" y="2523"/>
                      <a:pt x="1008" y="4904"/>
                    </a:cubicBezTo>
                    <a:cubicBezTo>
                      <a:pt x="1475" y="5838"/>
                      <a:pt x="2376" y="6505"/>
                      <a:pt x="3410" y="6706"/>
                    </a:cubicBezTo>
                    <a:cubicBezTo>
                      <a:pt x="3638" y="6752"/>
                      <a:pt x="3865" y="6775"/>
                      <a:pt x="4088" y="6775"/>
                    </a:cubicBezTo>
                    <a:cubicBezTo>
                      <a:pt x="5629" y="6775"/>
                      <a:pt x="6992" y="5710"/>
                      <a:pt x="7313" y="4137"/>
                    </a:cubicBezTo>
                    <a:cubicBezTo>
                      <a:pt x="7546" y="3136"/>
                      <a:pt x="7346" y="2069"/>
                      <a:pt x="6745" y="1235"/>
                    </a:cubicBezTo>
                    <a:cubicBezTo>
                      <a:pt x="6312" y="635"/>
                      <a:pt x="5678" y="234"/>
                      <a:pt x="4944" y="68"/>
                    </a:cubicBezTo>
                    <a:cubicBezTo>
                      <a:pt x="4710" y="22"/>
                      <a:pt x="4480" y="1"/>
                      <a:pt x="425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714;p31"/>
              <p:cNvSpPr/>
              <p:nvPr/>
            </p:nvSpPr>
            <p:spPr>
              <a:xfrm>
                <a:off x="3091850" y="3955350"/>
                <a:ext cx="311100" cy="305350"/>
              </a:xfrm>
              <a:custGeom>
                <a:avLst/>
                <a:gdLst/>
                <a:ahLst/>
                <a:cxnLst/>
                <a:rect l="l" t="t" r="r" b="b"/>
                <a:pathLst>
                  <a:path w="12444" h="12214" extrusionOk="0">
                    <a:moveTo>
                      <a:pt x="6290" y="1"/>
                    </a:moveTo>
                    <a:cubicBezTo>
                      <a:pt x="3624" y="1"/>
                      <a:pt x="1128" y="1670"/>
                      <a:pt x="368" y="4908"/>
                    </a:cubicBezTo>
                    <a:cubicBezTo>
                      <a:pt x="1" y="6209"/>
                      <a:pt x="101" y="7610"/>
                      <a:pt x="668" y="8845"/>
                    </a:cubicBezTo>
                    <a:cubicBezTo>
                      <a:pt x="1435" y="10512"/>
                      <a:pt x="3036" y="11613"/>
                      <a:pt x="5004" y="12047"/>
                    </a:cubicBezTo>
                    <a:cubicBezTo>
                      <a:pt x="5462" y="12160"/>
                      <a:pt x="5915" y="12214"/>
                      <a:pt x="6358" y="12214"/>
                    </a:cubicBezTo>
                    <a:cubicBezTo>
                      <a:pt x="9052" y="12214"/>
                      <a:pt x="11379" y="10227"/>
                      <a:pt x="12009" y="7477"/>
                    </a:cubicBezTo>
                    <a:cubicBezTo>
                      <a:pt x="12443" y="5676"/>
                      <a:pt x="12076" y="3774"/>
                      <a:pt x="11009" y="2273"/>
                    </a:cubicBezTo>
                    <a:cubicBezTo>
                      <a:pt x="10208" y="1206"/>
                      <a:pt x="9074" y="472"/>
                      <a:pt x="7773" y="172"/>
                    </a:cubicBezTo>
                    <a:cubicBezTo>
                      <a:pt x="7279" y="57"/>
                      <a:pt x="6782" y="1"/>
                      <a:pt x="629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715;p31"/>
              <p:cNvSpPr/>
              <p:nvPr/>
            </p:nvSpPr>
            <p:spPr>
              <a:xfrm>
                <a:off x="3160250" y="4022725"/>
                <a:ext cx="173475" cy="17047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6819" extrusionOk="0">
                    <a:moveTo>
                      <a:pt x="3479" y="0"/>
                    </a:moveTo>
                    <a:cubicBezTo>
                      <a:pt x="1896" y="0"/>
                      <a:pt x="483" y="1133"/>
                      <a:pt x="200" y="2747"/>
                    </a:cubicBezTo>
                    <a:cubicBezTo>
                      <a:pt x="0" y="3481"/>
                      <a:pt x="67" y="4248"/>
                      <a:pt x="367" y="4949"/>
                    </a:cubicBezTo>
                    <a:cubicBezTo>
                      <a:pt x="867" y="5883"/>
                      <a:pt x="1735" y="6550"/>
                      <a:pt x="2769" y="6750"/>
                    </a:cubicBezTo>
                    <a:cubicBezTo>
                      <a:pt x="2997" y="6797"/>
                      <a:pt x="3225" y="6819"/>
                      <a:pt x="3449" y="6819"/>
                    </a:cubicBezTo>
                    <a:cubicBezTo>
                      <a:pt x="4995" y="6819"/>
                      <a:pt x="6384" y="5755"/>
                      <a:pt x="6705" y="4182"/>
                    </a:cubicBezTo>
                    <a:cubicBezTo>
                      <a:pt x="6938" y="3181"/>
                      <a:pt x="6738" y="2113"/>
                      <a:pt x="6138" y="1279"/>
                    </a:cubicBezTo>
                    <a:cubicBezTo>
                      <a:pt x="5671" y="679"/>
                      <a:pt x="5037" y="279"/>
                      <a:pt x="4337" y="112"/>
                    </a:cubicBezTo>
                    <a:cubicBezTo>
                      <a:pt x="4049" y="36"/>
                      <a:pt x="3761" y="0"/>
                      <a:pt x="3479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716;p31"/>
              <p:cNvSpPr/>
              <p:nvPr/>
            </p:nvSpPr>
            <p:spPr>
              <a:xfrm>
                <a:off x="1893200" y="2009125"/>
                <a:ext cx="447000" cy="438825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17553" extrusionOk="0">
                    <a:moveTo>
                      <a:pt x="8979" y="1"/>
                    </a:moveTo>
                    <a:cubicBezTo>
                      <a:pt x="5153" y="1"/>
                      <a:pt x="1596" y="2388"/>
                      <a:pt x="500" y="7024"/>
                    </a:cubicBezTo>
                    <a:cubicBezTo>
                      <a:pt x="0" y="8925"/>
                      <a:pt x="134" y="10927"/>
                      <a:pt x="934" y="12728"/>
                    </a:cubicBezTo>
                    <a:cubicBezTo>
                      <a:pt x="2035" y="15097"/>
                      <a:pt x="4337" y="16698"/>
                      <a:pt x="7139" y="17331"/>
                    </a:cubicBezTo>
                    <a:cubicBezTo>
                      <a:pt x="7774" y="17481"/>
                      <a:pt x="8404" y="17553"/>
                      <a:pt x="9020" y="17553"/>
                    </a:cubicBezTo>
                    <a:cubicBezTo>
                      <a:pt x="12937" y="17553"/>
                      <a:pt x="16328" y="14675"/>
                      <a:pt x="17279" y="10727"/>
                    </a:cubicBezTo>
                    <a:cubicBezTo>
                      <a:pt x="17880" y="8125"/>
                      <a:pt x="17346" y="5390"/>
                      <a:pt x="15778" y="3221"/>
                    </a:cubicBezTo>
                    <a:cubicBezTo>
                      <a:pt x="14644" y="1720"/>
                      <a:pt x="13009" y="653"/>
                      <a:pt x="11141" y="253"/>
                    </a:cubicBezTo>
                    <a:cubicBezTo>
                      <a:pt x="10421" y="84"/>
                      <a:pt x="9695" y="1"/>
                      <a:pt x="897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717;p31"/>
              <p:cNvSpPr/>
              <p:nvPr/>
            </p:nvSpPr>
            <p:spPr>
              <a:xfrm>
                <a:off x="1990750" y="2106100"/>
                <a:ext cx="249375" cy="2450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9803" extrusionOk="0">
                    <a:moveTo>
                      <a:pt x="5027" y="0"/>
                    </a:moveTo>
                    <a:cubicBezTo>
                      <a:pt x="2896" y="0"/>
                      <a:pt x="890" y="1331"/>
                      <a:pt x="301" y="3912"/>
                    </a:cubicBezTo>
                    <a:cubicBezTo>
                      <a:pt x="1" y="4980"/>
                      <a:pt x="101" y="6114"/>
                      <a:pt x="535" y="7081"/>
                    </a:cubicBezTo>
                    <a:cubicBezTo>
                      <a:pt x="1235" y="8449"/>
                      <a:pt x="2503" y="9383"/>
                      <a:pt x="4004" y="9683"/>
                    </a:cubicBezTo>
                    <a:cubicBezTo>
                      <a:pt x="4353" y="9764"/>
                      <a:pt x="4700" y="9802"/>
                      <a:pt x="5040" y="9802"/>
                    </a:cubicBezTo>
                    <a:cubicBezTo>
                      <a:pt x="7227" y="9802"/>
                      <a:pt x="9121" y="8204"/>
                      <a:pt x="9641" y="5980"/>
                    </a:cubicBezTo>
                    <a:cubicBezTo>
                      <a:pt x="9975" y="4546"/>
                      <a:pt x="9674" y="3012"/>
                      <a:pt x="8807" y="1811"/>
                    </a:cubicBezTo>
                    <a:cubicBezTo>
                      <a:pt x="8173" y="944"/>
                      <a:pt x="7273" y="376"/>
                      <a:pt x="6239" y="143"/>
                    </a:cubicBezTo>
                    <a:cubicBezTo>
                      <a:pt x="5836" y="48"/>
                      <a:pt x="5429" y="0"/>
                      <a:pt x="502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718;p31"/>
              <p:cNvSpPr/>
              <p:nvPr/>
            </p:nvSpPr>
            <p:spPr>
              <a:xfrm>
                <a:off x="4346600" y="1350950"/>
                <a:ext cx="447025" cy="438825"/>
              </a:xfrm>
              <a:custGeom>
                <a:avLst/>
                <a:gdLst/>
                <a:ahLst/>
                <a:cxnLst/>
                <a:rect l="l" t="t" r="r" b="b"/>
                <a:pathLst>
                  <a:path w="17881" h="17553" extrusionOk="0">
                    <a:moveTo>
                      <a:pt x="9010" y="0"/>
                    </a:moveTo>
                    <a:cubicBezTo>
                      <a:pt x="5178" y="0"/>
                      <a:pt x="1597" y="2388"/>
                      <a:pt x="501" y="7024"/>
                    </a:cubicBezTo>
                    <a:cubicBezTo>
                      <a:pt x="1" y="8925"/>
                      <a:pt x="134" y="10927"/>
                      <a:pt x="935" y="12728"/>
                    </a:cubicBezTo>
                    <a:cubicBezTo>
                      <a:pt x="2036" y="15096"/>
                      <a:pt x="4337" y="16697"/>
                      <a:pt x="7139" y="17331"/>
                    </a:cubicBezTo>
                    <a:cubicBezTo>
                      <a:pt x="7775" y="17481"/>
                      <a:pt x="8404" y="17552"/>
                      <a:pt x="9021" y="17552"/>
                    </a:cubicBezTo>
                    <a:cubicBezTo>
                      <a:pt x="12937" y="17552"/>
                      <a:pt x="16324" y="14675"/>
                      <a:pt x="17246" y="10727"/>
                    </a:cubicBezTo>
                    <a:cubicBezTo>
                      <a:pt x="17880" y="8125"/>
                      <a:pt x="17347" y="5423"/>
                      <a:pt x="15812" y="3255"/>
                    </a:cubicBezTo>
                    <a:cubicBezTo>
                      <a:pt x="14678" y="1720"/>
                      <a:pt x="13010" y="653"/>
                      <a:pt x="11175" y="252"/>
                    </a:cubicBezTo>
                    <a:cubicBezTo>
                      <a:pt x="10455" y="84"/>
                      <a:pt x="9728" y="0"/>
                      <a:pt x="901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719;p31"/>
              <p:cNvSpPr/>
              <p:nvPr/>
            </p:nvSpPr>
            <p:spPr>
              <a:xfrm>
                <a:off x="4444175" y="1447925"/>
                <a:ext cx="249375" cy="2450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9803" extrusionOk="0">
                    <a:moveTo>
                      <a:pt x="5016" y="0"/>
                    </a:moveTo>
                    <a:cubicBezTo>
                      <a:pt x="2872" y="0"/>
                      <a:pt x="890" y="1331"/>
                      <a:pt x="301" y="3912"/>
                    </a:cubicBezTo>
                    <a:cubicBezTo>
                      <a:pt x="1" y="4980"/>
                      <a:pt x="101" y="6114"/>
                      <a:pt x="534" y="7114"/>
                    </a:cubicBezTo>
                    <a:cubicBezTo>
                      <a:pt x="1235" y="8449"/>
                      <a:pt x="2502" y="9416"/>
                      <a:pt x="4003" y="9683"/>
                    </a:cubicBezTo>
                    <a:cubicBezTo>
                      <a:pt x="4353" y="9764"/>
                      <a:pt x="4700" y="9802"/>
                      <a:pt x="5039" y="9802"/>
                    </a:cubicBezTo>
                    <a:cubicBezTo>
                      <a:pt x="7227" y="9802"/>
                      <a:pt x="9121" y="8204"/>
                      <a:pt x="9641" y="5980"/>
                    </a:cubicBezTo>
                    <a:cubicBezTo>
                      <a:pt x="9974" y="4546"/>
                      <a:pt x="9674" y="3011"/>
                      <a:pt x="8807" y="1811"/>
                    </a:cubicBezTo>
                    <a:cubicBezTo>
                      <a:pt x="8173" y="977"/>
                      <a:pt x="7272" y="376"/>
                      <a:pt x="6238" y="143"/>
                    </a:cubicBezTo>
                    <a:cubicBezTo>
                      <a:pt x="5831" y="47"/>
                      <a:pt x="5420" y="0"/>
                      <a:pt x="501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720;p31"/>
              <p:cNvSpPr/>
              <p:nvPr/>
            </p:nvSpPr>
            <p:spPr>
              <a:xfrm>
                <a:off x="2289250" y="3576200"/>
                <a:ext cx="195225" cy="174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6988" extrusionOk="0">
                    <a:moveTo>
                      <a:pt x="4376" y="0"/>
                    </a:moveTo>
                    <a:cubicBezTo>
                      <a:pt x="1860" y="0"/>
                      <a:pt x="1" y="2605"/>
                      <a:pt x="1037" y="5043"/>
                    </a:cubicBezTo>
                    <a:cubicBezTo>
                      <a:pt x="1537" y="6010"/>
                      <a:pt x="2471" y="6711"/>
                      <a:pt x="3539" y="6911"/>
                    </a:cubicBezTo>
                    <a:cubicBezTo>
                      <a:pt x="3777" y="6963"/>
                      <a:pt x="4015" y="6988"/>
                      <a:pt x="4250" y="6988"/>
                    </a:cubicBezTo>
                    <a:cubicBezTo>
                      <a:pt x="5825" y="6988"/>
                      <a:pt x="7256" y="5868"/>
                      <a:pt x="7575" y="4242"/>
                    </a:cubicBezTo>
                    <a:cubicBezTo>
                      <a:pt x="7808" y="3208"/>
                      <a:pt x="7575" y="2141"/>
                      <a:pt x="6974" y="1273"/>
                    </a:cubicBezTo>
                    <a:cubicBezTo>
                      <a:pt x="6507" y="673"/>
                      <a:pt x="5840" y="239"/>
                      <a:pt x="5106" y="73"/>
                    </a:cubicBezTo>
                    <a:cubicBezTo>
                      <a:pt x="4858" y="24"/>
                      <a:pt x="4614" y="0"/>
                      <a:pt x="437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721;p31"/>
              <p:cNvSpPr/>
              <p:nvPr/>
            </p:nvSpPr>
            <p:spPr>
              <a:xfrm>
                <a:off x="2335675" y="3614600"/>
                <a:ext cx="108775" cy="97200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3888" extrusionOk="0">
                    <a:moveTo>
                      <a:pt x="2453" y="0"/>
                    </a:moveTo>
                    <a:cubicBezTo>
                      <a:pt x="1043" y="0"/>
                      <a:pt x="0" y="1434"/>
                      <a:pt x="581" y="2840"/>
                    </a:cubicBezTo>
                    <a:cubicBezTo>
                      <a:pt x="848" y="3373"/>
                      <a:pt x="1381" y="3740"/>
                      <a:pt x="1982" y="3840"/>
                    </a:cubicBezTo>
                    <a:cubicBezTo>
                      <a:pt x="2117" y="3872"/>
                      <a:pt x="2253" y="3887"/>
                      <a:pt x="2387" y="3887"/>
                    </a:cubicBezTo>
                    <a:cubicBezTo>
                      <a:pt x="3247" y="3887"/>
                      <a:pt x="4044" y="3267"/>
                      <a:pt x="4217" y="2373"/>
                    </a:cubicBezTo>
                    <a:cubicBezTo>
                      <a:pt x="4350" y="1806"/>
                      <a:pt x="4217" y="1205"/>
                      <a:pt x="3883" y="705"/>
                    </a:cubicBezTo>
                    <a:cubicBezTo>
                      <a:pt x="3650" y="371"/>
                      <a:pt x="3283" y="138"/>
                      <a:pt x="2849" y="38"/>
                    </a:cubicBezTo>
                    <a:cubicBezTo>
                      <a:pt x="2715" y="13"/>
                      <a:pt x="2582" y="0"/>
                      <a:pt x="2453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722;p31"/>
              <p:cNvSpPr/>
              <p:nvPr/>
            </p:nvSpPr>
            <p:spPr>
              <a:xfrm>
                <a:off x="4988800" y="2400975"/>
                <a:ext cx="194275" cy="174100"/>
              </a:xfrm>
              <a:custGeom>
                <a:avLst/>
                <a:gdLst/>
                <a:ahLst/>
                <a:cxnLst/>
                <a:rect l="l" t="t" r="r" b="b"/>
                <a:pathLst>
                  <a:path w="7771" h="6964" extrusionOk="0">
                    <a:moveTo>
                      <a:pt x="4335" y="1"/>
                    </a:moveTo>
                    <a:cubicBezTo>
                      <a:pt x="1837" y="1"/>
                      <a:pt x="1" y="2595"/>
                      <a:pt x="1032" y="5052"/>
                    </a:cubicBezTo>
                    <a:cubicBezTo>
                      <a:pt x="1532" y="6019"/>
                      <a:pt x="2433" y="6686"/>
                      <a:pt x="3500" y="6886"/>
                    </a:cubicBezTo>
                    <a:cubicBezTo>
                      <a:pt x="3739" y="6938"/>
                      <a:pt x="3978" y="6963"/>
                      <a:pt x="4213" y="6963"/>
                    </a:cubicBezTo>
                    <a:cubicBezTo>
                      <a:pt x="5788" y="6963"/>
                      <a:pt x="7217" y="5847"/>
                      <a:pt x="7537" y="4251"/>
                    </a:cubicBezTo>
                    <a:cubicBezTo>
                      <a:pt x="7770" y="3217"/>
                      <a:pt x="7570" y="2116"/>
                      <a:pt x="6969" y="1249"/>
                    </a:cubicBezTo>
                    <a:cubicBezTo>
                      <a:pt x="6502" y="648"/>
                      <a:pt x="5835" y="215"/>
                      <a:pt x="5101" y="81"/>
                    </a:cubicBezTo>
                    <a:cubicBezTo>
                      <a:pt x="4841" y="27"/>
                      <a:pt x="4585" y="1"/>
                      <a:pt x="433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723;p31"/>
              <p:cNvSpPr/>
              <p:nvPr/>
            </p:nvSpPr>
            <p:spPr>
              <a:xfrm>
                <a:off x="5035200" y="2439400"/>
                <a:ext cx="108675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3895" extrusionOk="0">
                    <a:moveTo>
                      <a:pt x="2419" y="1"/>
                    </a:moveTo>
                    <a:cubicBezTo>
                      <a:pt x="1024" y="1"/>
                      <a:pt x="0" y="1449"/>
                      <a:pt x="577" y="2814"/>
                    </a:cubicBezTo>
                    <a:cubicBezTo>
                      <a:pt x="844" y="3348"/>
                      <a:pt x="1344" y="3748"/>
                      <a:pt x="1945" y="3848"/>
                    </a:cubicBezTo>
                    <a:cubicBezTo>
                      <a:pt x="2084" y="3880"/>
                      <a:pt x="2223" y="3895"/>
                      <a:pt x="2360" y="3895"/>
                    </a:cubicBezTo>
                    <a:cubicBezTo>
                      <a:pt x="3235" y="3895"/>
                      <a:pt x="4011" y="3275"/>
                      <a:pt x="4213" y="2380"/>
                    </a:cubicBezTo>
                    <a:cubicBezTo>
                      <a:pt x="4346" y="1813"/>
                      <a:pt x="4213" y="1180"/>
                      <a:pt x="3879" y="713"/>
                    </a:cubicBezTo>
                    <a:cubicBezTo>
                      <a:pt x="3612" y="379"/>
                      <a:pt x="3245" y="145"/>
                      <a:pt x="2845" y="45"/>
                    </a:cubicBezTo>
                    <a:cubicBezTo>
                      <a:pt x="2700" y="15"/>
                      <a:pt x="2558" y="1"/>
                      <a:pt x="241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724;p31"/>
              <p:cNvSpPr/>
              <p:nvPr/>
            </p:nvSpPr>
            <p:spPr>
              <a:xfrm>
                <a:off x="3707700" y="3292650"/>
                <a:ext cx="194450" cy="174475"/>
              </a:xfrm>
              <a:custGeom>
                <a:avLst/>
                <a:gdLst/>
                <a:ahLst/>
                <a:cxnLst/>
                <a:rect l="l" t="t" r="r" b="b"/>
                <a:pathLst>
                  <a:path w="7778" h="6979" extrusionOk="0">
                    <a:moveTo>
                      <a:pt x="4378" y="1"/>
                    </a:moveTo>
                    <a:cubicBezTo>
                      <a:pt x="1862" y="1"/>
                      <a:pt x="0" y="2606"/>
                      <a:pt x="1006" y="5043"/>
                    </a:cubicBezTo>
                    <a:cubicBezTo>
                      <a:pt x="1540" y="6011"/>
                      <a:pt x="2440" y="6711"/>
                      <a:pt x="3508" y="6911"/>
                    </a:cubicBezTo>
                    <a:cubicBezTo>
                      <a:pt x="3739" y="6957"/>
                      <a:pt x="3969" y="6979"/>
                      <a:pt x="4195" y="6979"/>
                    </a:cubicBezTo>
                    <a:cubicBezTo>
                      <a:pt x="5800" y="6979"/>
                      <a:pt x="7222" y="5880"/>
                      <a:pt x="7544" y="4243"/>
                    </a:cubicBezTo>
                    <a:cubicBezTo>
                      <a:pt x="7777" y="3209"/>
                      <a:pt x="7577" y="2141"/>
                      <a:pt x="6944" y="1274"/>
                    </a:cubicBezTo>
                    <a:cubicBezTo>
                      <a:pt x="6510" y="674"/>
                      <a:pt x="5843" y="240"/>
                      <a:pt x="5109" y="73"/>
                    </a:cubicBezTo>
                    <a:cubicBezTo>
                      <a:pt x="4861" y="24"/>
                      <a:pt x="4617" y="1"/>
                      <a:pt x="437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725;p31"/>
              <p:cNvSpPr/>
              <p:nvPr/>
            </p:nvSpPr>
            <p:spPr>
              <a:xfrm>
                <a:off x="3763700" y="3331075"/>
                <a:ext cx="99250" cy="97175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887" extrusionOk="0">
                    <a:moveTo>
                      <a:pt x="1966" y="1"/>
                    </a:moveTo>
                    <a:cubicBezTo>
                      <a:pt x="1077" y="1"/>
                      <a:pt x="269" y="644"/>
                      <a:pt x="100" y="1572"/>
                    </a:cubicBezTo>
                    <a:cubicBezTo>
                      <a:pt x="0" y="1972"/>
                      <a:pt x="34" y="2439"/>
                      <a:pt x="200" y="2839"/>
                    </a:cubicBezTo>
                    <a:cubicBezTo>
                      <a:pt x="467" y="3373"/>
                      <a:pt x="1001" y="3740"/>
                      <a:pt x="1568" y="3840"/>
                    </a:cubicBezTo>
                    <a:cubicBezTo>
                      <a:pt x="1708" y="3872"/>
                      <a:pt x="1847" y="3887"/>
                      <a:pt x="1985" y="3887"/>
                    </a:cubicBezTo>
                    <a:cubicBezTo>
                      <a:pt x="2866" y="3887"/>
                      <a:pt x="3663" y="3267"/>
                      <a:pt x="3836" y="2372"/>
                    </a:cubicBezTo>
                    <a:cubicBezTo>
                      <a:pt x="3970" y="1805"/>
                      <a:pt x="3836" y="1205"/>
                      <a:pt x="3503" y="738"/>
                    </a:cubicBezTo>
                    <a:cubicBezTo>
                      <a:pt x="3269" y="371"/>
                      <a:pt x="2902" y="137"/>
                      <a:pt x="2469" y="71"/>
                    </a:cubicBezTo>
                    <a:cubicBezTo>
                      <a:pt x="2301" y="23"/>
                      <a:pt x="2132" y="1"/>
                      <a:pt x="1966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726;p31"/>
              <p:cNvSpPr/>
              <p:nvPr/>
            </p:nvSpPr>
            <p:spPr>
              <a:xfrm>
                <a:off x="5357325" y="1710600"/>
                <a:ext cx="3905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878" extrusionOk="0">
                    <a:moveTo>
                      <a:pt x="773" y="0"/>
                    </a:moveTo>
                    <a:cubicBezTo>
                      <a:pt x="754" y="0"/>
                      <a:pt x="741" y="3"/>
                      <a:pt x="735" y="10"/>
                    </a:cubicBezTo>
                    <a:cubicBezTo>
                      <a:pt x="701" y="77"/>
                      <a:pt x="868" y="410"/>
                      <a:pt x="835" y="443"/>
                    </a:cubicBezTo>
                    <a:lnTo>
                      <a:pt x="1" y="1578"/>
                    </a:lnTo>
                    <a:lnTo>
                      <a:pt x="601" y="1878"/>
                    </a:lnTo>
                    <a:cubicBezTo>
                      <a:pt x="601" y="1878"/>
                      <a:pt x="1135" y="610"/>
                      <a:pt x="1168" y="577"/>
                    </a:cubicBezTo>
                    <a:cubicBezTo>
                      <a:pt x="1168" y="510"/>
                      <a:pt x="1402" y="544"/>
                      <a:pt x="1502" y="410"/>
                    </a:cubicBezTo>
                    <a:cubicBezTo>
                      <a:pt x="1562" y="260"/>
                      <a:pt x="943" y="0"/>
                      <a:pt x="773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727;p31"/>
              <p:cNvSpPr/>
              <p:nvPr/>
            </p:nvSpPr>
            <p:spPr>
              <a:xfrm>
                <a:off x="5377350" y="1711675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0" y="134"/>
                      <a:pt x="401" y="234"/>
                      <a:pt x="634" y="3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728;p31"/>
              <p:cNvSpPr/>
              <p:nvPr/>
            </p:nvSpPr>
            <p:spPr>
              <a:xfrm>
                <a:off x="5357325" y="1710600"/>
                <a:ext cx="3905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878" extrusionOk="0">
                    <a:moveTo>
                      <a:pt x="773" y="0"/>
                    </a:moveTo>
                    <a:cubicBezTo>
                      <a:pt x="754" y="0"/>
                      <a:pt x="741" y="3"/>
                      <a:pt x="735" y="10"/>
                    </a:cubicBezTo>
                    <a:cubicBezTo>
                      <a:pt x="701" y="77"/>
                      <a:pt x="868" y="410"/>
                      <a:pt x="835" y="443"/>
                    </a:cubicBezTo>
                    <a:lnTo>
                      <a:pt x="1" y="1578"/>
                    </a:lnTo>
                    <a:lnTo>
                      <a:pt x="601" y="1878"/>
                    </a:lnTo>
                    <a:cubicBezTo>
                      <a:pt x="601" y="1878"/>
                      <a:pt x="1135" y="610"/>
                      <a:pt x="1168" y="577"/>
                    </a:cubicBezTo>
                    <a:cubicBezTo>
                      <a:pt x="1168" y="510"/>
                      <a:pt x="1402" y="544"/>
                      <a:pt x="1502" y="410"/>
                    </a:cubicBezTo>
                    <a:cubicBezTo>
                      <a:pt x="1562" y="260"/>
                      <a:pt x="943" y="0"/>
                      <a:pt x="7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729;p31"/>
              <p:cNvSpPr/>
              <p:nvPr/>
            </p:nvSpPr>
            <p:spPr>
              <a:xfrm>
                <a:off x="5293950" y="1703025"/>
                <a:ext cx="30875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48" extrusionOk="0">
                    <a:moveTo>
                      <a:pt x="727" y="0"/>
                    </a:moveTo>
                    <a:cubicBezTo>
                      <a:pt x="499" y="0"/>
                      <a:pt x="1" y="232"/>
                      <a:pt x="1" y="313"/>
                    </a:cubicBezTo>
                    <a:cubicBezTo>
                      <a:pt x="34" y="380"/>
                      <a:pt x="367" y="480"/>
                      <a:pt x="401" y="546"/>
                    </a:cubicBezTo>
                    <a:cubicBezTo>
                      <a:pt x="401" y="613"/>
                      <a:pt x="601" y="1947"/>
                      <a:pt x="601" y="1947"/>
                    </a:cubicBezTo>
                    <a:lnTo>
                      <a:pt x="1235" y="1747"/>
                    </a:lnTo>
                    <a:cubicBezTo>
                      <a:pt x="1235" y="1747"/>
                      <a:pt x="701" y="446"/>
                      <a:pt x="701" y="413"/>
                    </a:cubicBezTo>
                    <a:cubicBezTo>
                      <a:pt x="668" y="346"/>
                      <a:pt x="868" y="213"/>
                      <a:pt x="834" y="46"/>
                    </a:cubicBezTo>
                    <a:cubicBezTo>
                      <a:pt x="822" y="14"/>
                      <a:pt x="782" y="0"/>
                      <a:pt x="72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730;p31"/>
              <p:cNvSpPr/>
              <p:nvPr/>
            </p:nvSpPr>
            <p:spPr>
              <a:xfrm>
                <a:off x="5296450" y="1704150"/>
                <a:ext cx="158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5" extrusionOk="0">
                    <a:moveTo>
                      <a:pt x="634" y="1"/>
                    </a:moveTo>
                    <a:lnTo>
                      <a:pt x="1" y="234"/>
                    </a:lnTo>
                    <a:cubicBezTo>
                      <a:pt x="201" y="201"/>
                      <a:pt x="434" y="134"/>
                      <a:pt x="6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731;p31"/>
              <p:cNvSpPr/>
              <p:nvPr/>
            </p:nvSpPr>
            <p:spPr>
              <a:xfrm>
                <a:off x="5293950" y="1703025"/>
                <a:ext cx="30875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48" extrusionOk="0">
                    <a:moveTo>
                      <a:pt x="727" y="0"/>
                    </a:moveTo>
                    <a:cubicBezTo>
                      <a:pt x="499" y="0"/>
                      <a:pt x="1" y="232"/>
                      <a:pt x="1" y="313"/>
                    </a:cubicBezTo>
                    <a:cubicBezTo>
                      <a:pt x="34" y="380"/>
                      <a:pt x="367" y="480"/>
                      <a:pt x="401" y="546"/>
                    </a:cubicBezTo>
                    <a:cubicBezTo>
                      <a:pt x="401" y="613"/>
                      <a:pt x="601" y="1947"/>
                      <a:pt x="601" y="1947"/>
                    </a:cubicBezTo>
                    <a:lnTo>
                      <a:pt x="1235" y="1747"/>
                    </a:lnTo>
                    <a:cubicBezTo>
                      <a:pt x="1235" y="1747"/>
                      <a:pt x="701" y="446"/>
                      <a:pt x="701" y="413"/>
                    </a:cubicBezTo>
                    <a:cubicBezTo>
                      <a:pt x="668" y="346"/>
                      <a:pt x="868" y="213"/>
                      <a:pt x="834" y="46"/>
                    </a:cubicBezTo>
                    <a:cubicBezTo>
                      <a:pt x="822" y="14"/>
                      <a:pt x="782" y="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732;p31"/>
              <p:cNvSpPr/>
              <p:nvPr/>
            </p:nvSpPr>
            <p:spPr>
              <a:xfrm>
                <a:off x="5235675" y="1748975"/>
                <a:ext cx="48300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32" h="1511" extrusionOk="0">
                    <a:moveTo>
                      <a:pt x="433" y="1"/>
                    </a:moveTo>
                    <a:cubicBezTo>
                      <a:pt x="263" y="1"/>
                      <a:pt x="0" y="712"/>
                      <a:pt x="63" y="743"/>
                    </a:cubicBezTo>
                    <a:cubicBezTo>
                      <a:pt x="73" y="753"/>
                      <a:pt x="88" y="757"/>
                      <a:pt x="106" y="757"/>
                    </a:cubicBezTo>
                    <a:cubicBezTo>
                      <a:pt x="195" y="757"/>
                      <a:pt x="366" y="663"/>
                      <a:pt x="454" y="663"/>
                    </a:cubicBezTo>
                    <a:cubicBezTo>
                      <a:pt x="472" y="663"/>
                      <a:pt x="487" y="667"/>
                      <a:pt x="497" y="676"/>
                    </a:cubicBezTo>
                    <a:lnTo>
                      <a:pt x="1631" y="1510"/>
                    </a:lnTo>
                    <a:lnTo>
                      <a:pt x="1931" y="910"/>
                    </a:lnTo>
                    <a:cubicBezTo>
                      <a:pt x="1931" y="910"/>
                      <a:pt x="630" y="376"/>
                      <a:pt x="597" y="343"/>
                    </a:cubicBezTo>
                    <a:cubicBezTo>
                      <a:pt x="564" y="309"/>
                      <a:pt x="530" y="43"/>
                      <a:pt x="464" y="9"/>
                    </a:cubicBezTo>
                    <a:cubicBezTo>
                      <a:pt x="454" y="3"/>
                      <a:pt x="444" y="1"/>
                      <a:pt x="43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733;p31"/>
              <p:cNvSpPr/>
              <p:nvPr/>
            </p:nvSpPr>
            <p:spPr>
              <a:xfrm>
                <a:off x="5237250" y="1750850"/>
                <a:ext cx="7525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2" extrusionOk="0">
                    <a:moveTo>
                      <a:pt x="300" y="1"/>
                    </a:moveTo>
                    <a:lnTo>
                      <a:pt x="0" y="601"/>
                    </a:lnTo>
                    <a:cubicBezTo>
                      <a:pt x="134" y="435"/>
                      <a:pt x="234" y="201"/>
                      <a:pt x="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734;p31"/>
              <p:cNvSpPr/>
              <p:nvPr/>
            </p:nvSpPr>
            <p:spPr>
              <a:xfrm>
                <a:off x="5235675" y="1748975"/>
                <a:ext cx="48300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32" h="1511" extrusionOk="0">
                    <a:moveTo>
                      <a:pt x="433" y="1"/>
                    </a:moveTo>
                    <a:cubicBezTo>
                      <a:pt x="263" y="1"/>
                      <a:pt x="0" y="712"/>
                      <a:pt x="63" y="743"/>
                    </a:cubicBezTo>
                    <a:cubicBezTo>
                      <a:pt x="73" y="753"/>
                      <a:pt x="88" y="757"/>
                      <a:pt x="106" y="757"/>
                    </a:cubicBezTo>
                    <a:cubicBezTo>
                      <a:pt x="195" y="757"/>
                      <a:pt x="366" y="663"/>
                      <a:pt x="454" y="663"/>
                    </a:cubicBezTo>
                    <a:cubicBezTo>
                      <a:pt x="472" y="663"/>
                      <a:pt x="487" y="667"/>
                      <a:pt x="497" y="676"/>
                    </a:cubicBezTo>
                    <a:lnTo>
                      <a:pt x="1631" y="1510"/>
                    </a:lnTo>
                    <a:lnTo>
                      <a:pt x="1931" y="910"/>
                    </a:lnTo>
                    <a:cubicBezTo>
                      <a:pt x="1931" y="910"/>
                      <a:pt x="630" y="376"/>
                      <a:pt x="597" y="343"/>
                    </a:cubicBezTo>
                    <a:cubicBezTo>
                      <a:pt x="564" y="309"/>
                      <a:pt x="530" y="43"/>
                      <a:pt x="464" y="9"/>
                    </a:cubicBezTo>
                    <a:cubicBezTo>
                      <a:pt x="454" y="3"/>
                      <a:pt x="444" y="1"/>
                      <a:pt x="4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735;p31"/>
              <p:cNvSpPr/>
              <p:nvPr/>
            </p:nvSpPr>
            <p:spPr>
              <a:xfrm>
                <a:off x="5225575" y="1819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868" y="0"/>
                    </a:moveTo>
                    <a:cubicBezTo>
                      <a:pt x="1868" y="0"/>
                      <a:pt x="567" y="534"/>
                      <a:pt x="534" y="534"/>
                    </a:cubicBezTo>
                    <a:cubicBezTo>
                      <a:pt x="473" y="534"/>
                      <a:pt x="302" y="396"/>
                      <a:pt x="197" y="396"/>
                    </a:cubicBezTo>
                    <a:cubicBezTo>
                      <a:pt x="186" y="396"/>
                      <a:pt x="176" y="398"/>
                      <a:pt x="167" y="401"/>
                    </a:cubicBezTo>
                    <a:cubicBezTo>
                      <a:pt x="0" y="467"/>
                      <a:pt x="334" y="1201"/>
                      <a:pt x="434" y="1201"/>
                    </a:cubicBezTo>
                    <a:cubicBezTo>
                      <a:pt x="501" y="1201"/>
                      <a:pt x="601" y="834"/>
                      <a:pt x="667" y="834"/>
                    </a:cubicBezTo>
                    <a:lnTo>
                      <a:pt x="2068" y="601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736;p31"/>
              <p:cNvSpPr/>
              <p:nvPr/>
            </p:nvSpPr>
            <p:spPr>
              <a:xfrm>
                <a:off x="5229750" y="1830925"/>
                <a:ext cx="58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68" extrusionOk="0">
                    <a:moveTo>
                      <a:pt x="0" y="0"/>
                    </a:moveTo>
                    <a:lnTo>
                      <a:pt x="234" y="667"/>
                    </a:lnTo>
                    <a:cubicBezTo>
                      <a:pt x="200" y="434"/>
                      <a:pt x="133" y="20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737;p31"/>
              <p:cNvSpPr/>
              <p:nvPr/>
            </p:nvSpPr>
            <p:spPr>
              <a:xfrm>
                <a:off x="5225575" y="1819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868" y="0"/>
                    </a:moveTo>
                    <a:cubicBezTo>
                      <a:pt x="1868" y="0"/>
                      <a:pt x="567" y="534"/>
                      <a:pt x="534" y="534"/>
                    </a:cubicBezTo>
                    <a:cubicBezTo>
                      <a:pt x="473" y="534"/>
                      <a:pt x="302" y="396"/>
                      <a:pt x="197" y="396"/>
                    </a:cubicBezTo>
                    <a:cubicBezTo>
                      <a:pt x="186" y="396"/>
                      <a:pt x="176" y="398"/>
                      <a:pt x="167" y="401"/>
                    </a:cubicBezTo>
                    <a:cubicBezTo>
                      <a:pt x="0" y="467"/>
                      <a:pt x="334" y="1201"/>
                      <a:pt x="434" y="1201"/>
                    </a:cubicBezTo>
                    <a:cubicBezTo>
                      <a:pt x="501" y="1201"/>
                      <a:pt x="601" y="834"/>
                      <a:pt x="667" y="834"/>
                    </a:cubicBezTo>
                    <a:lnTo>
                      <a:pt x="2068" y="601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738;p31"/>
              <p:cNvSpPr/>
              <p:nvPr/>
            </p:nvSpPr>
            <p:spPr>
              <a:xfrm>
                <a:off x="5272500" y="186010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992" y="1"/>
                    </a:moveTo>
                    <a:cubicBezTo>
                      <a:pt x="992" y="1"/>
                      <a:pt x="458" y="1302"/>
                      <a:pt x="425" y="1335"/>
                    </a:cubicBezTo>
                    <a:cubicBezTo>
                      <a:pt x="392" y="1368"/>
                      <a:pt x="191" y="1335"/>
                      <a:pt x="91" y="1502"/>
                    </a:cubicBezTo>
                    <a:cubicBezTo>
                      <a:pt x="0" y="1623"/>
                      <a:pt x="628" y="1911"/>
                      <a:pt x="792" y="1911"/>
                    </a:cubicBezTo>
                    <a:cubicBezTo>
                      <a:pt x="808" y="1911"/>
                      <a:pt x="819" y="1908"/>
                      <a:pt x="825" y="1902"/>
                    </a:cubicBezTo>
                    <a:cubicBezTo>
                      <a:pt x="892" y="1802"/>
                      <a:pt x="692" y="1502"/>
                      <a:pt x="758" y="1435"/>
                    </a:cubicBezTo>
                    <a:lnTo>
                      <a:pt x="1592" y="301"/>
                    </a:lnTo>
                    <a:lnTo>
                      <a:pt x="992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739;p31"/>
              <p:cNvSpPr/>
              <p:nvPr/>
            </p:nvSpPr>
            <p:spPr>
              <a:xfrm>
                <a:off x="5276450" y="1899300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0" y="1"/>
                    </a:moveTo>
                    <a:lnTo>
                      <a:pt x="600" y="301"/>
                    </a:lnTo>
                    <a:cubicBezTo>
                      <a:pt x="434" y="134"/>
                      <a:pt x="200" y="34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740;p31"/>
              <p:cNvSpPr/>
              <p:nvPr/>
            </p:nvSpPr>
            <p:spPr>
              <a:xfrm>
                <a:off x="5272500" y="186010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992" y="1"/>
                    </a:moveTo>
                    <a:cubicBezTo>
                      <a:pt x="992" y="1"/>
                      <a:pt x="458" y="1302"/>
                      <a:pt x="425" y="1335"/>
                    </a:cubicBezTo>
                    <a:cubicBezTo>
                      <a:pt x="392" y="1368"/>
                      <a:pt x="191" y="1335"/>
                      <a:pt x="91" y="1502"/>
                    </a:cubicBezTo>
                    <a:cubicBezTo>
                      <a:pt x="0" y="1623"/>
                      <a:pt x="628" y="1911"/>
                      <a:pt x="792" y="1911"/>
                    </a:cubicBezTo>
                    <a:cubicBezTo>
                      <a:pt x="808" y="1911"/>
                      <a:pt x="819" y="1908"/>
                      <a:pt x="825" y="1902"/>
                    </a:cubicBezTo>
                    <a:cubicBezTo>
                      <a:pt x="892" y="1802"/>
                      <a:pt x="692" y="1502"/>
                      <a:pt x="758" y="1435"/>
                    </a:cubicBezTo>
                    <a:lnTo>
                      <a:pt x="1592" y="301"/>
                    </a:lnTo>
                    <a:lnTo>
                      <a:pt x="9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741;p31"/>
              <p:cNvSpPr/>
              <p:nvPr/>
            </p:nvSpPr>
            <p:spPr>
              <a:xfrm>
                <a:off x="5343975" y="1866775"/>
                <a:ext cx="30900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932" extrusionOk="0">
                    <a:moveTo>
                      <a:pt x="635" y="1"/>
                    </a:moveTo>
                    <a:lnTo>
                      <a:pt x="1" y="201"/>
                    </a:lnTo>
                    <a:cubicBezTo>
                      <a:pt x="1" y="201"/>
                      <a:pt x="535" y="1468"/>
                      <a:pt x="568" y="1535"/>
                    </a:cubicBezTo>
                    <a:cubicBezTo>
                      <a:pt x="568" y="1568"/>
                      <a:pt x="368" y="1702"/>
                      <a:pt x="435" y="1869"/>
                    </a:cubicBezTo>
                    <a:cubicBezTo>
                      <a:pt x="442" y="1913"/>
                      <a:pt x="486" y="1931"/>
                      <a:pt x="550" y="1931"/>
                    </a:cubicBezTo>
                    <a:cubicBezTo>
                      <a:pt x="772" y="1931"/>
                      <a:pt x="1235" y="1713"/>
                      <a:pt x="1235" y="1635"/>
                    </a:cubicBezTo>
                    <a:cubicBezTo>
                      <a:pt x="1235" y="1535"/>
                      <a:pt x="868" y="1435"/>
                      <a:pt x="868" y="1402"/>
                    </a:cubicBezTo>
                    <a:cubicBezTo>
                      <a:pt x="835" y="1335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742;p31"/>
              <p:cNvSpPr/>
              <p:nvPr/>
            </p:nvSpPr>
            <p:spPr>
              <a:xfrm>
                <a:off x="5356500" y="1908475"/>
                <a:ext cx="167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4" extrusionOk="0">
                    <a:moveTo>
                      <a:pt x="667" y="0"/>
                    </a:moveTo>
                    <a:lnTo>
                      <a:pt x="667" y="0"/>
                    </a:lnTo>
                    <a:cubicBezTo>
                      <a:pt x="434" y="34"/>
                      <a:pt x="200" y="101"/>
                      <a:pt x="0" y="234"/>
                    </a:cubicBezTo>
                    <a:lnTo>
                      <a:pt x="667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743;p31"/>
              <p:cNvSpPr/>
              <p:nvPr/>
            </p:nvSpPr>
            <p:spPr>
              <a:xfrm>
                <a:off x="5343975" y="1866775"/>
                <a:ext cx="30900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932" extrusionOk="0">
                    <a:moveTo>
                      <a:pt x="635" y="1"/>
                    </a:moveTo>
                    <a:lnTo>
                      <a:pt x="1" y="201"/>
                    </a:lnTo>
                    <a:cubicBezTo>
                      <a:pt x="1" y="201"/>
                      <a:pt x="535" y="1468"/>
                      <a:pt x="568" y="1535"/>
                    </a:cubicBezTo>
                    <a:cubicBezTo>
                      <a:pt x="568" y="1568"/>
                      <a:pt x="368" y="1702"/>
                      <a:pt x="435" y="1869"/>
                    </a:cubicBezTo>
                    <a:cubicBezTo>
                      <a:pt x="442" y="1913"/>
                      <a:pt x="486" y="1931"/>
                      <a:pt x="550" y="1931"/>
                    </a:cubicBezTo>
                    <a:cubicBezTo>
                      <a:pt x="772" y="1931"/>
                      <a:pt x="1235" y="1713"/>
                      <a:pt x="1235" y="1635"/>
                    </a:cubicBezTo>
                    <a:cubicBezTo>
                      <a:pt x="1235" y="1535"/>
                      <a:pt x="868" y="1435"/>
                      <a:pt x="868" y="1402"/>
                    </a:cubicBezTo>
                    <a:cubicBezTo>
                      <a:pt x="835" y="1335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744;p31"/>
              <p:cNvSpPr/>
              <p:nvPr/>
            </p:nvSpPr>
            <p:spPr>
              <a:xfrm>
                <a:off x="5385675" y="1831750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301" y="1"/>
                    </a:moveTo>
                    <a:lnTo>
                      <a:pt x="1" y="568"/>
                    </a:lnTo>
                    <a:cubicBezTo>
                      <a:pt x="1" y="568"/>
                      <a:pt x="1302" y="1135"/>
                      <a:pt x="1335" y="1135"/>
                    </a:cubicBezTo>
                    <a:cubicBezTo>
                      <a:pt x="1368" y="1168"/>
                      <a:pt x="1335" y="1402"/>
                      <a:pt x="1502" y="1502"/>
                    </a:cubicBezTo>
                    <a:cubicBezTo>
                      <a:pt x="1507" y="1504"/>
                      <a:pt x="1513" y="1506"/>
                      <a:pt x="1520" y="1506"/>
                    </a:cubicBezTo>
                    <a:cubicBezTo>
                      <a:pt x="1662" y="1506"/>
                      <a:pt x="1966" y="798"/>
                      <a:pt x="1902" y="734"/>
                    </a:cubicBezTo>
                    <a:cubicBezTo>
                      <a:pt x="1888" y="725"/>
                      <a:pt x="1869" y="721"/>
                      <a:pt x="1848" y="721"/>
                    </a:cubicBezTo>
                    <a:cubicBezTo>
                      <a:pt x="1732" y="721"/>
                      <a:pt x="1533" y="838"/>
                      <a:pt x="1455" y="838"/>
                    </a:cubicBezTo>
                    <a:cubicBezTo>
                      <a:pt x="1447" y="838"/>
                      <a:pt x="1440" y="837"/>
                      <a:pt x="1435" y="835"/>
                    </a:cubicBezTo>
                    <a:lnTo>
                      <a:pt x="30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745;p31"/>
              <p:cNvSpPr/>
              <p:nvPr/>
            </p:nvSpPr>
            <p:spPr>
              <a:xfrm>
                <a:off x="5424875" y="1851775"/>
                <a:ext cx="752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4" extrusionOk="0">
                    <a:moveTo>
                      <a:pt x="301" y="0"/>
                    </a:moveTo>
                    <a:lnTo>
                      <a:pt x="301" y="0"/>
                    </a:lnTo>
                    <a:cubicBezTo>
                      <a:pt x="134" y="200"/>
                      <a:pt x="34" y="400"/>
                      <a:pt x="1" y="634"/>
                    </a:cubicBez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746;p31"/>
              <p:cNvSpPr/>
              <p:nvPr/>
            </p:nvSpPr>
            <p:spPr>
              <a:xfrm>
                <a:off x="5385675" y="1831750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301" y="1"/>
                    </a:moveTo>
                    <a:lnTo>
                      <a:pt x="1" y="568"/>
                    </a:lnTo>
                    <a:cubicBezTo>
                      <a:pt x="1" y="568"/>
                      <a:pt x="1302" y="1135"/>
                      <a:pt x="1335" y="1135"/>
                    </a:cubicBezTo>
                    <a:cubicBezTo>
                      <a:pt x="1368" y="1168"/>
                      <a:pt x="1335" y="1402"/>
                      <a:pt x="1502" y="1502"/>
                    </a:cubicBezTo>
                    <a:cubicBezTo>
                      <a:pt x="1507" y="1504"/>
                      <a:pt x="1513" y="1506"/>
                      <a:pt x="1520" y="1506"/>
                    </a:cubicBezTo>
                    <a:cubicBezTo>
                      <a:pt x="1662" y="1506"/>
                      <a:pt x="1966" y="798"/>
                      <a:pt x="1902" y="734"/>
                    </a:cubicBezTo>
                    <a:cubicBezTo>
                      <a:pt x="1888" y="725"/>
                      <a:pt x="1869" y="721"/>
                      <a:pt x="1848" y="721"/>
                    </a:cubicBezTo>
                    <a:cubicBezTo>
                      <a:pt x="1732" y="721"/>
                      <a:pt x="1533" y="838"/>
                      <a:pt x="1455" y="838"/>
                    </a:cubicBezTo>
                    <a:cubicBezTo>
                      <a:pt x="1447" y="838"/>
                      <a:pt x="1440" y="837"/>
                      <a:pt x="1435" y="835"/>
                    </a:cubicBezTo>
                    <a:lnTo>
                      <a:pt x="3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747;p31"/>
              <p:cNvSpPr/>
              <p:nvPr/>
            </p:nvSpPr>
            <p:spPr>
              <a:xfrm>
                <a:off x="5392350" y="1769175"/>
                <a:ext cx="516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065" h="1203" extrusionOk="0">
                    <a:moveTo>
                      <a:pt x="1642" y="1"/>
                    </a:moveTo>
                    <a:cubicBezTo>
                      <a:pt x="1640" y="1"/>
                      <a:pt x="1637" y="1"/>
                      <a:pt x="1635" y="2"/>
                    </a:cubicBezTo>
                    <a:cubicBezTo>
                      <a:pt x="1535" y="2"/>
                      <a:pt x="1435" y="369"/>
                      <a:pt x="1402" y="369"/>
                    </a:cubicBezTo>
                    <a:lnTo>
                      <a:pt x="1" y="569"/>
                    </a:lnTo>
                    <a:lnTo>
                      <a:pt x="201" y="1203"/>
                    </a:lnTo>
                    <a:cubicBezTo>
                      <a:pt x="201" y="1203"/>
                      <a:pt x="1468" y="669"/>
                      <a:pt x="1535" y="669"/>
                    </a:cubicBezTo>
                    <a:cubicBezTo>
                      <a:pt x="1538" y="666"/>
                      <a:pt x="1543" y="665"/>
                      <a:pt x="1548" y="665"/>
                    </a:cubicBezTo>
                    <a:cubicBezTo>
                      <a:pt x="1604" y="665"/>
                      <a:pt x="1778" y="802"/>
                      <a:pt x="1869" y="802"/>
                    </a:cubicBezTo>
                    <a:cubicBezTo>
                      <a:pt x="2065" y="737"/>
                      <a:pt x="1749" y="1"/>
                      <a:pt x="164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748;p31"/>
              <p:cNvSpPr/>
              <p:nvPr/>
            </p:nvSpPr>
            <p:spPr>
              <a:xfrm>
                <a:off x="5434050" y="1770875"/>
                <a:ext cx="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" y="201"/>
                      <a:pt x="101" y="434"/>
                      <a:pt x="234" y="6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749;p31"/>
              <p:cNvSpPr/>
              <p:nvPr/>
            </p:nvSpPr>
            <p:spPr>
              <a:xfrm>
                <a:off x="5392350" y="1769175"/>
                <a:ext cx="516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065" h="1203" extrusionOk="0">
                    <a:moveTo>
                      <a:pt x="1642" y="1"/>
                    </a:moveTo>
                    <a:cubicBezTo>
                      <a:pt x="1640" y="1"/>
                      <a:pt x="1637" y="1"/>
                      <a:pt x="1635" y="2"/>
                    </a:cubicBezTo>
                    <a:cubicBezTo>
                      <a:pt x="1535" y="2"/>
                      <a:pt x="1435" y="369"/>
                      <a:pt x="1402" y="369"/>
                    </a:cubicBezTo>
                    <a:lnTo>
                      <a:pt x="1" y="569"/>
                    </a:lnTo>
                    <a:lnTo>
                      <a:pt x="201" y="1203"/>
                    </a:lnTo>
                    <a:cubicBezTo>
                      <a:pt x="201" y="1203"/>
                      <a:pt x="1468" y="669"/>
                      <a:pt x="1535" y="669"/>
                    </a:cubicBezTo>
                    <a:cubicBezTo>
                      <a:pt x="1538" y="666"/>
                      <a:pt x="1543" y="665"/>
                      <a:pt x="1548" y="665"/>
                    </a:cubicBezTo>
                    <a:cubicBezTo>
                      <a:pt x="1604" y="665"/>
                      <a:pt x="1778" y="802"/>
                      <a:pt x="1869" y="802"/>
                    </a:cubicBezTo>
                    <a:cubicBezTo>
                      <a:pt x="2065" y="737"/>
                      <a:pt x="1749" y="1"/>
                      <a:pt x="16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750;p31"/>
              <p:cNvSpPr/>
              <p:nvPr/>
            </p:nvSpPr>
            <p:spPr>
              <a:xfrm>
                <a:off x="5349825" y="1691325"/>
                <a:ext cx="39100" cy="604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416" extrusionOk="0">
                    <a:moveTo>
                      <a:pt x="796" y="0"/>
                    </a:moveTo>
                    <a:cubicBezTo>
                      <a:pt x="765" y="0"/>
                      <a:pt x="743" y="5"/>
                      <a:pt x="734" y="14"/>
                    </a:cubicBezTo>
                    <a:cubicBezTo>
                      <a:pt x="701" y="80"/>
                      <a:pt x="901" y="381"/>
                      <a:pt x="901" y="447"/>
                    </a:cubicBezTo>
                    <a:lnTo>
                      <a:pt x="0" y="2148"/>
                    </a:lnTo>
                    <a:lnTo>
                      <a:pt x="634" y="2415"/>
                    </a:lnTo>
                    <a:cubicBezTo>
                      <a:pt x="634" y="2415"/>
                      <a:pt x="1201" y="547"/>
                      <a:pt x="1201" y="514"/>
                    </a:cubicBezTo>
                    <a:cubicBezTo>
                      <a:pt x="1235" y="481"/>
                      <a:pt x="1468" y="481"/>
                      <a:pt x="1535" y="314"/>
                    </a:cubicBezTo>
                    <a:cubicBezTo>
                      <a:pt x="1564" y="170"/>
                      <a:pt x="994" y="0"/>
                      <a:pt x="79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751;p31"/>
              <p:cNvSpPr/>
              <p:nvPr/>
            </p:nvSpPr>
            <p:spPr>
              <a:xfrm>
                <a:off x="5370675" y="1691650"/>
                <a:ext cx="158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01" y="134"/>
                      <a:pt x="401" y="201"/>
                      <a:pt x="634" y="23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752;p31"/>
              <p:cNvSpPr/>
              <p:nvPr/>
            </p:nvSpPr>
            <p:spPr>
              <a:xfrm>
                <a:off x="5274900" y="1693200"/>
                <a:ext cx="4075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2441" extrusionOk="0">
                    <a:moveTo>
                      <a:pt x="719" y="1"/>
                    </a:moveTo>
                    <a:cubicBezTo>
                      <a:pt x="515" y="1"/>
                      <a:pt x="1" y="316"/>
                      <a:pt x="29" y="372"/>
                    </a:cubicBezTo>
                    <a:cubicBezTo>
                      <a:pt x="62" y="472"/>
                      <a:pt x="429" y="539"/>
                      <a:pt x="462" y="572"/>
                    </a:cubicBezTo>
                    <a:cubicBezTo>
                      <a:pt x="462" y="639"/>
                      <a:pt x="1063" y="2440"/>
                      <a:pt x="1063" y="2440"/>
                    </a:cubicBezTo>
                    <a:lnTo>
                      <a:pt x="1630" y="2174"/>
                    </a:lnTo>
                    <a:cubicBezTo>
                      <a:pt x="1630" y="2174"/>
                      <a:pt x="729" y="439"/>
                      <a:pt x="729" y="406"/>
                    </a:cubicBezTo>
                    <a:cubicBezTo>
                      <a:pt x="696" y="372"/>
                      <a:pt x="863" y="139"/>
                      <a:pt x="796" y="39"/>
                    </a:cubicBezTo>
                    <a:cubicBezTo>
                      <a:pt x="785" y="12"/>
                      <a:pt x="758" y="1"/>
                      <a:pt x="71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753;p31"/>
              <p:cNvSpPr/>
              <p:nvPr/>
            </p:nvSpPr>
            <p:spPr>
              <a:xfrm>
                <a:off x="5278100" y="1694150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635" y="1"/>
                    </a:moveTo>
                    <a:lnTo>
                      <a:pt x="1" y="301"/>
                    </a:lnTo>
                    <a:cubicBezTo>
                      <a:pt x="201" y="234"/>
                      <a:pt x="434" y="134"/>
                      <a:pt x="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754;p31"/>
              <p:cNvSpPr/>
              <p:nvPr/>
            </p:nvSpPr>
            <p:spPr>
              <a:xfrm>
                <a:off x="5218125" y="1756600"/>
                <a:ext cx="6085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506" extrusionOk="0">
                    <a:moveTo>
                      <a:pt x="345" y="1"/>
                    </a:moveTo>
                    <a:cubicBezTo>
                      <a:pt x="183" y="1"/>
                      <a:pt x="1" y="740"/>
                      <a:pt x="65" y="772"/>
                    </a:cubicBezTo>
                    <a:cubicBezTo>
                      <a:pt x="69" y="780"/>
                      <a:pt x="77" y="784"/>
                      <a:pt x="89" y="784"/>
                    </a:cubicBezTo>
                    <a:cubicBezTo>
                      <a:pt x="164" y="784"/>
                      <a:pt x="371" y="635"/>
                      <a:pt x="449" y="635"/>
                    </a:cubicBezTo>
                    <a:cubicBezTo>
                      <a:pt x="455" y="635"/>
                      <a:pt x="461" y="636"/>
                      <a:pt x="465" y="638"/>
                    </a:cubicBezTo>
                    <a:lnTo>
                      <a:pt x="2200" y="1506"/>
                    </a:lnTo>
                    <a:lnTo>
                      <a:pt x="2433" y="905"/>
                    </a:lnTo>
                    <a:cubicBezTo>
                      <a:pt x="2433" y="905"/>
                      <a:pt x="598" y="338"/>
                      <a:pt x="532" y="305"/>
                    </a:cubicBezTo>
                    <a:cubicBezTo>
                      <a:pt x="498" y="305"/>
                      <a:pt x="465" y="38"/>
                      <a:pt x="365" y="4"/>
                    </a:cubicBezTo>
                    <a:cubicBezTo>
                      <a:pt x="358" y="2"/>
                      <a:pt x="352" y="1"/>
                      <a:pt x="34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755;p31"/>
              <p:cNvSpPr/>
              <p:nvPr/>
            </p:nvSpPr>
            <p:spPr>
              <a:xfrm>
                <a:off x="5219725" y="1757525"/>
                <a:ext cx="58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68" extrusionOk="0">
                    <a:moveTo>
                      <a:pt x="234" y="1"/>
                    </a:moveTo>
                    <a:lnTo>
                      <a:pt x="1" y="668"/>
                    </a:lnTo>
                    <a:cubicBezTo>
                      <a:pt x="101" y="468"/>
                      <a:pt x="201" y="234"/>
                      <a:pt x="2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756;p31"/>
              <p:cNvSpPr/>
              <p:nvPr/>
            </p:nvSpPr>
            <p:spPr>
              <a:xfrm>
                <a:off x="5218150" y="1828425"/>
                <a:ext cx="6332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636" extrusionOk="0">
                    <a:moveTo>
                      <a:pt x="2265" y="0"/>
                    </a:moveTo>
                    <a:cubicBezTo>
                      <a:pt x="2265" y="0"/>
                      <a:pt x="564" y="934"/>
                      <a:pt x="497" y="934"/>
                    </a:cubicBezTo>
                    <a:cubicBezTo>
                      <a:pt x="468" y="934"/>
                      <a:pt x="280" y="829"/>
                      <a:pt x="192" y="829"/>
                    </a:cubicBezTo>
                    <a:cubicBezTo>
                      <a:pt x="181" y="829"/>
                      <a:pt x="171" y="830"/>
                      <a:pt x="164" y="834"/>
                    </a:cubicBezTo>
                    <a:cubicBezTo>
                      <a:pt x="1" y="932"/>
                      <a:pt x="380" y="1636"/>
                      <a:pt x="490" y="1636"/>
                    </a:cubicBezTo>
                    <a:cubicBezTo>
                      <a:pt x="493" y="1636"/>
                      <a:pt x="495" y="1635"/>
                      <a:pt x="497" y="1635"/>
                    </a:cubicBezTo>
                    <a:cubicBezTo>
                      <a:pt x="597" y="1568"/>
                      <a:pt x="631" y="1201"/>
                      <a:pt x="698" y="1201"/>
                    </a:cubicBezTo>
                    <a:lnTo>
                      <a:pt x="2532" y="601"/>
                    </a:lnTo>
                    <a:lnTo>
                      <a:pt x="2265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757;p31"/>
              <p:cNvSpPr/>
              <p:nvPr/>
            </p:nvSpPr>
            <p:spPr>
              <a:xfrm>
                <a:off x="5222225" y="1850925"/>
                <a:ext cx="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635" extrusionOk="0">
                    <a:moveTo>
                      <a:pt x="1" y="1"/>
                    </a:moveTo>
                    <a:lnTo>
                      <a:pt x="301" y="635"/>
                    </a:lnTo>
                    <a:cubicBezTo>
                      <a:pt x="234" y="401"/>
                      <a:pt x="134" y="2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758;p31"/>
              <p:cNvSpPr/>
              <p:nvPr/>
            </p:nvSpPr>
            <p:spPr>
              <a:xfrm>
                <a:off x="5283225" y="1865100"/>
                <a:ext cx="39100" cy="604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416" extrusionOk="0">
                    <a:moveTo>
                      <a:pt x="930" y="1"/>
                    </a:moveTo>
                    <a:cubicBezTo>
                      <a:pt x="930" y="1"/>
                      <a:pt x="363" y="1869"/>
                      <a:pt x="363" y="1902"/>
                    </a:cubicBezTo>
                    <a:cubicBezTo>
                      <a:pt x="329" y="1936"/>
                      <a:pt x="63" y="2002"/>
                      <a:pt x="29" y="2102"/>
                    </a:cubicBezTo>
                    <a:cubicBezTo>
                      <a:pt x="0" y="2247"/>
                      <a:pt x="570" y="2416"/>
                      <a:pt x="768" y="2416"/>
                    </a:cubicBezTo>
                    <a:cubicBezTo>
                      <a:pt x="799" y="2416"/>
                      <a:pt x="821" y="2412"/>
                      <a:pt x="830" y="2403"/>
                    </a:cubicBezTo>
                    <a:cubicBezTo>
                      <a:pt x="863" y="2336"/>
                      <a:pt x="663" y="2036"/>
                      <a:pt x="696" y="1969"/>
                    </a:cubicBezTo>
                    <a:lnTo>
                      <a:pt x="1564" y="268"/>
                    </a:lnTo>
                    <a:lnTo>
                      <a:pt x="93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759;p31"/>
              <p:cNvSpPr/>
              <p:nvPr/>
            </p:nvSpPr>
            <p:spPr>
              <a:xfrm>
                <a:off x="5285600" y="1919325"/>
                <a:ext cx="167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34" extrusionOk="0">
                    <a:moveTo>
                      <a:pt x="1" y="0"/>
                    </a:moveTo>
                    <a:lnTo>
                      <a:pt x="668" y="234"/>
                    </a:lnTo>
                    <a:cubicBezTo>
                      <a:pt x="435" y="100"/>
                      <a:pt x="234" y="33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760;p31"/>
              <p:cNvSpPr/>
              <p:nvPr/>
            </p:nvSpPr>
            <p:spPr>
              <a:xfrm>
                <a:off x="5356500" y="1863450"/>
                <a:ext cx="40750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2407" extrusionOk="0">
                    <a:moveTo>
                      <a:pt x="567" y="0"/>
                    </a:moveTo>
                    <a:lnTo>
                      <a:pt x="0" y="234"/>
                    </a:lnTo>
                    <a:cubicBezTo>
                      <a:pt x="0" y="234"/>
                      <a:pt x="901" y="1968"/>
                      <a:pt x="901" y="2002"/>
                    </a:cubicBezTo>
                    <a:cubicBezTo>
                      <a:pt x="934" y="2035"/>
                      <a:pt x="768" y="2268"/>
                      <a:pt x="834" y="2369"/>
                    </a:cubicBezTo>
                    <a:cubicBezTo>
                      <a:pt x="845" y="2395"/>
                      <a:pt x="872" y="2406"/>
                      <a:pt x="911" y="2406"/>
                    </a:cubicBezTo>
                    <a:cubicBezTo>
                      <a:pt x="1115" y="2406"/>
                      <a:pt x="1630" y="2091"/>
                      <a:pt x="1601" y="2035"/>
                    </a:cubicBezTo>
                    <a:cubicBezTo>
                      <a:pt x="1568" y="1935"/>
                      <a:pt x="1201" y="1902"/>
                      <a:pt x="1168" y="1835"/>
                    </a:cubicBezTo>
                    <a:cubicBezTo>
                      <a:pt x="1168" y="17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761;p31"/>
              <p:cNvSpPr/>
              <p:nvPr/>
            </p:nvSpPr>
            <p:spPr>
              <a:xfrm>
                <a:off x="5379000" y="1915150"/>
                <a:ext cx="150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301" extrusionOk="0">
                    <a:moveTo>
                      <a:pt x="601" y="0"/>
                    </a:moveTo>
                    <a:lnTo>
                      <a:pt x="601" y="0"/>
                    </a:lnTo>
                    <a:cubicBezTo>
                      <a:pt x="401" y="67"/>
                      <a:pt x="168" y="167"/>
                      <a:pt x="1" y="301"/>
                    </a:cubicBez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762;p31"/>
              <p:cNvSpPr/>
              <p:nvPr/>
            </p:nvSpPr>
            <p:spPr>
              <a:xfrm>
                <a:off x="5393200" y="1822575"/>
                <a:ext cx="6082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2433" h="1506" extrusionOk="0">
                    <a:moveTo>
                      <a:pt x="234" y="1"/>
                    </a:moveTo>
                    <a:lnTo>
                      <a:pt x="0" y="601"/>
                    </a:lnTo>
                    <a:cubicBezTo>
                      <a:pt x="0" y="601"/>
                      <a:pt x="1835" y="1168"/>
                      <a:pt x="1901" y="1202"/>
                    </a:cubicBezTo>
                    <a:cubicBezTo>
                      <a:pt x="1935" y="1235"/>
                      <a:pt x="1968" y="1468"/>
                      <a:pt x="2068" y="1502"/>
                    </a:cubicBezTo>
                    <a:cubicBezTo>
                      <a:pt x="2075" y="1505"/>
                      <a:pt x="2082" y="1506"/>
                      <a:pt x="2089" y="1506"/>
                    </a:cubicBezTo>
                    <a:cubicBezTo>
                      <a:pt x="2251" y="1506"/>
                      <a:pt x="2432" y="799"/>
                      <a:pt x="2368" y="735"/>
                    </a:cubicBezTo>
                    <a:cubicBezTo>
                      <a:pt x="2364" y="726"/>
                      <a:pt x="2356" y="723"/>
                      <a:pt x="2344" y="723"/>
                    </a:cubicBezTo>
                    <a:cubicBezTo>
                      <a:pt x="2269" y="723"/>
                      <a:pt x="2062" y="871"/>
                      <a:pt x="1985" y="871"/>
                    </a:cubicBezTo>
                    <a:cubicBezTo>
                      <a:pt x="1978" y="871"/>
                      <a:pt x="1973" y="870"/>
                      <a:pt x="1968" y="868"/>
                    </a:cubicBezTo>
                    <a:cubicBezTo>
                      <a:pt x="1901" y="835"/>
                      <a:pt x="234" y="1"/>
                      <a:pt x="23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763;p31"/>
              <p:cNvSpPr/>
              <p:nvPr/>
            </p:nvSpPr>
            <p:spPr>
              <a:xfrm>
                <a:off x="5447400" y="1842600"/>
                <a:ext cx="50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68" extrusionOk="0">
                    <a:moveTo>
                      <a:pt x="200" y="0"/>
                    </a:moveTo>
                    <a:cubicBezTo>
                      <a:pt x="100" y="200"/>
                      <a:pt x="0" y="434"/>
                      <a:pt x="0" y="667"/>
                    </a:cubicBez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764;p31"/>
              <p:cNvSpPr/>
              <p:nvPr/>
            </p:nvSpPr>
            <p:spPr>
              <a:xfrm>
                <a:off x="5391525" y="1748325"/>
                <a:ext cx="63300" cy="40100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1604" extrusionOk="0">
                    <a:moveTo>
                      <a:pt x="2040" y="1"/>
                    </a:moveTo>
                    <a:cubicBezTo>
                      <a:pt x="2038" y="1"/>
                      <a:pt x="2037" y="1"/>
                      <a:pt x="2035" y="2"/>
                    </a:cubicBezTo>
                    <a:cubicBezTo>
                      <a:pt x="1935" y="35"/>
                      <a:pt x="1868" y="402"/>
                      <a:pt x="1835" y="402"/>
                    </a:cubicBezTo>
                    <a:lnTo>
                      <a:pt x="0" y="1003"/>
                    </a:lnTo>
                    <a:lnTo>
                      <a:pt x="267" y="1603"/>
                    </a:lnTo>
                    <a:cubicBezTo>
                      <a:pt x="267" y="1603"/>
                      <a:pt x="1968" y="702"/>
                      <a:pt x="2002" y="669"/>
                    </a:cubicBezTo>
                    <a:cubicBezTo>
                      <a:pt x="2061" y="669"/>
                      <a:pt x="2226" y="774"/>
                      <a:pt x="2332" y="774"/>
                    </a:cubicBezTo>
                    <a:cubicBezTo>
                      <a:pt x="2345" y="774"/>
                      <a:pt x="2358" y="773"/>
                      <a:pt x="2369" y="769"/>
                    </a:cubicBezTo>
                    <a:cubicBezTo>
                      <a:pt x="2532" y="704"/>
                      <a:pt x="2121" y="1"/>
                      <a:pt x="204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765;p31"/>
              <p:cNvSpPr/>
              <p:nvPr/>
            </p:nvSpPr>
            <p:spPr>
              <a:xfrm>
                <a:off x="5443225" y="1750025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0" y="1"/>
                    </a:moveTo>
                    <a:cubicBezTo>
                      <a:pt x="67" y="234"/>
                      <a:pt x="167" y="434"/>
                      <a:pt x="301" y="63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766;p31"/>
              <p:cNvSpPr/>
              <p:nvPr/>
            </p:nvSpPr>
            <p:spPr>
              <a:xfrm>
                <a:off x="5244750" y="1726600"/>
                <a:ext cx="176825" cy="1628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6513" extrusionOk="0">
                    <a:moveTo>
                      <a:pt x="3698" y="0"/>
                    </a:moveTo>
                    <a:cubicBezTo>
                      <a:pt x="2187" y="0"/>
                      <a:pt x="818" y="1074"/>
                      <a:pt x="534" y="2605"/>
                    </a:cubicBezTo>
                    <a:cubicBezTo>
                      <a:pt x="0" y="4373"/>
                      <a:pt x="1168" y="6175"/>
                      <a:pt x="3003" y="6442"/>
                    </a:cubicBezTo>
                    <a:cubicBezTo>
                      <a:pt x="3223" y="6489"/>
                      <a:pt x="3444" y="6512"/>
                      <a:pt x="3662" y="6512"/>
                    </a:cubicBezTo>
                    <a:cubicBezTo>
                      <a:pt x="5122" y="6512"/>
                      <a:pt x="6448" y="5483"/>
                      <a:pt x="6739" y="3973"/>
                    </a:cubicBezTo>
                    <a:cubicBezTo>
                      <a:pt x="7072" y="2739"/>
                      <a:pt x="6605" y="1405"/>
                      <a:pt x="5571" y="604"/>
                    </a:cubicBezTo>
                    <a:cubicBezTo>
                      <a:pt x="5271" y="371"/>
                      <a:pt x="4871" y="204"/>
                      <a:pt x="4504" y="104"/>
                    </a:cubicBezTo>
                    <a:cubicBezTo>
                      <a:pt x="4234" y="34"/>
                      <a:pt x="3964" y="0"/>
                      <a:pt x="369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767;p31"/>
              <p:cNvSpPr/>
              <p:nvPr/>
            </p:nvSpPr>
            <p:spPr>
              <a:xfrm>
                <a:off x="5260600" y="1741700"/>
                <a:ext cx="160975" cy="1477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5909" extrusionOk="0">
                    <a:moveTo>
                      <a:pt x="4970" y="0"/>
                    </a:moveTo>
                    <a:lnTo>
                      <a:pt x="4970" y="0"/>
                    </a:lnTo>
                    <a:cubicBezTo>
                      <a:pt x="5904" y="1301"/>
                      <a:pt x="6071" y="3769"/>
                      <a:pt x="3903" y="4803"/>
                    </a:cubicBezTo>
                    <a:cubicBezTo>
                      <a:pt x="3494" y="4991"/>
                      <a:pt x="3088" y="5067"/>
                      <a:pt x="2697" y="5067"/>
                    </a:cubicBezTo>
                    <a:cubicBezTo>
                      <a:pt x="1556" y="5067"/>
                      <a:pt x="547" y="4417"/>
                      <a:pt x="0" y="3970"/>
                    </a:cubicBezTo>
                    <a:lnTo>
                      <a:pt x="0" y="3970"/>
                    </a:lnTo>
                    <a:cubicBezTo>
                      <a:pt x="434" y="4970"/>
                      <a:pt x="1301" y="5637"/>
                      <a:pt x="2369" y="5838"/>
                    </a:cubicBezTo>
                    <a:cubicBezTo>
                      <a:pt x="2589" y="5885"/>
                      <a:pt x="2810" y="5908"/>
                      <a:pt x="3028" y="5908"/>
                    </a:cubicBezTo>
                    <a:cubicBezTo>
                      <a:pt x="4488" y="5908"/>
                      <a:pt x="5814" y="4879"/>
                      <a:pt x="6105" y="3369"/>
                    </a:cubicBezTo>
                    <a:cubicBezTo>
                      <a:pt x="6438" y="2135"/>
                      <a:pt x="5971" y="801"/>
                      <a:pt x="4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768;p31"/>
              <p:cNvSpPr/>
              <p:nvPr/>
            </p:nvSpPr>
            <p:spPr>
              <a:xfrm>
                <a:off x="5320625" y="1700000"/>
                <a:ext cx="24225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002" extrusionOk="0">
                    <a:moveTo>
                      <a:pt x="435" y="0"/>
                    </a:moveTo>
                    <a:cubicBezTo>
                      <a:pt x="357" y="11"/>
                      <a:pt x="286" y="11"/>
                      <a:pt x="226" y="11"/>
                    </a:cubicBezTo>
                    <a:cubicBezTo>
                      <a:pt x="105" y="11"/>
                      <a:pt x="23" y="11"/>
                      <a:pt x="1" y="100"/>
                    </a:cubicBezTo>
                    <a:cubicBezTo>
                      <a:pt x="1" y="234"/>
                      <a:pt x="335" y="467"/>
                      <a:pt x="335" y="534"/>
                    </a:cubicBezTo>
                    <a:cubicBezTo>
                      <a:pt x="335" y="601"/>
                      <a:pt x="168" y="1601"/>
                      <a:pt x="134" y="1902"/>
                    </a:cubicBezTo>
                    <a:lnTo>
                      <a:pt x="134" y="2002"/>
                    </a:lnTo>
                    <a:lnTo>
                      <a:pt x="868" y="2002"/>
                    </a:lnTo>
                    <a:cubicBezTo>
                      <a:pt x="868" y="2002"/>
                      <a:pt x="701" y="501"/>
                      <a:pt x="701" y="434"/>
                    </a:cubicBezTo>
                    <a:cubicBezTo>
                      <a:pt x="701" y="400"/>
                      <a:pt x="968" y="200"/>
                      <a:pt x="968" y="100"/>
                    </a:cubicBezTo>
                    <a:cubicBezTo>
                      <a:pt x="968" y="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769;p31"/>
              <p:cNvSpPr/>
              <p:nvPr/>
            </p:nvSpPr>
            <p:spPr>
              <a:xfrm>
                <a:off x="5323150" y="1702500"/>
                <a:ext cx="2002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51" extrusionOk="0">
                    <a:moveTo>
                      <a:pt x="0" y="0"/>
                    </a:moveTo>
                    <a:cubicBezTo>
                      <a:pt x="133" y="34"/>
                      <a:pt x="267" y="50"/>
                      <a:pt x="400" y="50"/>
                    </a:cubicBezTo>
                    <a:cubicBezTo>
                      <a:pt x="534" y="50"/>
                      <a:pt x="667" y="34"/>
                      <a:pt x="8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770;p31"/>
              <p:cNvSpPr/>
              <p:nvPr/>
            </p:nvSpPr>
            <p:spPr>
              <a:xfrm>
                <a:off x="5320625" y="1700000"/>
                <a:ext cx="1170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902" extrusionOk="0">
                    <a:moveTo>
                      <a:pt x="435" y="0"/>
                    </a:moveTo>
                    <a:cubicBezTo>
                      <a:pt x="418" y="0"/>
                      <a:pt x="401" y="2"/>
                      <a:pt x="383" y="7"/>
                    </a:cubicBezTo>
                    <a:lnTo>
                      <a:pt x="383" y="7"/>
                    </a:lnTo>
                    <a:cubicBezTo>
                      <a:pt x="400" y="5"/>
                      <a:pt x="418" y="3"/>
                      <a:pt x="435" y="0"/>
                    </a:cubicBezTo>
                    <a:close/>
                    <a:moveTo>
                      <a:pt x="383" y="7"/>
                    </a:moveTo>
                    <a:cubicBezTo>
                      <a:pt x="334" y="11"/>
                      <a:pt x="286" y="11"/>
                      <a:pt x="242" y="11"/>
                    </a:cubicBezTo>
                    <a:cubicBezTo>
                      <a:pt x="123" y="11"/>
                      <a:pt x="34" y="11"/>
                      <a:pt x="34" y="100"/>
                    </a:cubicBezTo>
                    <a:cubicBezTo>
                      <a:pt x="1" y="234"/>
                      <a:pt x="335" y="467"/>
                      <a:pt x="335" y="534"/>
                    </a:cubicBezTo>
                    <a:cubicBezTo>
                      <a:pt x="335" y="600"/>
                      <a:pt x="169" y="1593"/>
                      <a:pt x="135" y="1898"/>
                    </a:cubicBezTo>
                    <a:lnTo>
                      <a:pt x="135" y="1898"/>
                    </a:lnTo>
                    <a:cubicBezTo>
                      <a:pt x="148" y="1815"/>
                      <a:pt x="468" y="532"/>
                      <a:pt x="468" y="434"/>
                    </a:cubicBezTo>
                    <a:cubicBezTo>
                      <a:pt x="468" y="367"/>
                      <a:pt x="234" y="234"/>
                      <a:pt x="234" y="200"/>
                    </a:cubicBezTo>
                    <a:lnTo>
                      <a:pt x="234" y="100"/>
                    </a:lnTo>
                    <a:cubicBezTo>
                      <a:pt x="284" y="51"/>
                      <a:pt x="334" y="19"/>
                      <a:pt x="383" y="7"/>
                    </a:cubicBezTo>
                    <a:close/>
                    <a:moveTo>
                      <a:pt x="135" y="1898"/>
                    </a:moveTo>
                    <a:lnTo>
                      <a:pt x="135" y="1898"/>
                    </a:lnTo>
                    <a:cubicBezTo>
                      <a:pt x="135" y="1900"/>
                      <a:pt x="134" y="1901"/>
                      <a:pt x="134" y="1902"/>
                    </a:cubicBezTo>
                    <a:cubicBezTo>
                      <a:pt x="135" y="1900"/>
                      <a:pt x="135" y="1899"/>
                      <a:pt x="135" y="1898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771;p31"/>
              <p:cNvSpPr/>
              <p:nvPr/>
            </p:nvSpPr>
            <p:spPr>
              <a:xfrm>
                <a:off x="5248075" y="1724700"/>
                <a:ext cx="49225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48" extrusionOk="0">
                    <a:moveTo>
                      <a:pt x="698" y="0"/>
                    </a:moveTo>
                    <a:cubicBezTo>
                      <a:pt x="651" y="0"/>
                      <a:pt x="576" y="38"/>
                      <a:pt x="501" y="113"/>
                    </a:cubicBezTo>
                    <a:cubicBezTo>
                      <a:pt x="301" y="280"/>
                      <a:pt x="1" y="613"/>
                      <a:pt x="68" y="713"/>
                    </a:cubicBezTo>
                    <a:cubicBezTo>
                      <a:pt x="92" y="738"/>
                      <a:pt x="162" y="744"/>
                      <a:pt x="243" y="744"/>
                    </a:cubicBezTo>
                    <a:cubicBezTo>
                      <a:pt x="331" y="744"/>
                      <a:pt x="431" y="737"/>
                      <a:pt x="497" y="737"/>
                    </a:cubicBezTo>
                    <a:cubicBezTo>
                      <a:pt x="534" y="737"/>
                      <a:pt x="560" y="739"/>
                      <a:pt x="568" y="747"/>
                    </a:cubicBezTo>
                    <a:lnTo>
                      <a:pt x="1435" y="1914"/>
                    </a:lnTo>
                    <a:lnTo>
                      <a:pt x="1435" y="1948"/>
                    </a:lnTo>
                    <a:lnTo>
                      <a:pt x="1969" y="1414"/>
                    </a:lnTo>
                    <a:cubicBezTo>
                      <a:pt x="1969" y="1414"/>
                      <a:pt x="835" y="480"/>
                      <a:pt x="801" y="447"/>
                    </a:cubicBezTo>
                    <a:cubicBezTo>
                      <a:pt x="768" y="413"/>
                      <a:pt x="768" y="80"/>
                      <a:pt x="735" y="13"/>
                    </a:cubicBezTo>
                    <a:cubicBezTo>
                      <a:pt x="726" y="5"/>
                      <a:pt x="714" y="0"/>
                      <a:pt x="69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772;p31"/>
              <p:cNvSpPr/>
              <p:nvPr/>
            </p:nvSpPr>
            <p:spPr>
              <a:xfrm>
                <a:off x="5251425" y="1725850"/>
                <a:ext cx="1337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8" extrusionOk="0">
                    <a:moveTo>
                      <a:pt x="534" y="0"/>
                    </a:moveTo>
                    <a:lnTo>
                      <a:pt x="0" y="567"/>
                    </a:lnTo>
                    <a:cubicBezTo>
                      <a:pt x="200" y="401"/>
                      <a:pt x="401" y="200"/>
                      <a:pt x="5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773;p31"/>
              <p:cNvSpPr/>
              <p:nvPr/>
            </p:nvSpPr>
            <p:spPr>
              <a:xfrm>
                <a:off x="5248075" y="1726675"/>
                <a:ext cx="35900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02" extrusionOk="0">
                    <a:moveTo>
                      <a:pt x="535" y="1"/>
                    </a:moveTo>
                    <a:lnTo>
                      <a:pt x="535" y="1"/>
                    </a:lnTo>
                    <a:cubicBezTo>
                      <a:pt x="301" y="167"/>
                      <a:pt x="1" y="501"/>
                      <a:pt x="68" y="601"/>
                    </a:cubicBezTo>
                    <a:cubicBezTo>
                      <a:pt x="91" y="637"/>
                      <a:pt x="157" y="647"/>
                      <a:pt x="235" y="647"/>
                    </a:cubicBezTo>
                    <a:cubicBezTo>
                      <a:pt x="343" y="647"/>
                      <a:pt x="473" y="627"/>
                      <a:pt x="549" y="627"/>
                    </a:cubicBezTo>
                    <a:cubicBezTo>
                      <a:pt x="573" y="627"/>
                      <a:pt x="591" y="629"/>
                      <a:pt x="601" y="634"/>
                    </a:cubicBezTo>
                    <a:lnTo>
                      <a:pt x="1435" y="1802"/>
                    </a:lnTo>
                    <a:cubicBezTo>
                      <a:pt x="1402" y="1735"/>
                      <a:pt x="768" y="501"/>
                      <a:pt x="668" y="468"/>
                    </a:cubicBezTo>
                    <a:cubicBezTo>
                      <a:pt x="635" y="445"/>
                      <a:pt x="587" y="438"/>
                      <a:pt x="537" y="438"/>
                    </a:cubicBezTo>
                    <a:cubicBezTo>
                      <a:pt x="438" y="438"/>
                      <a:pt x="334" y="468"/>
                      <a:pt x="334" y="468"/>
                    </a:cubicBezTo>
                    <a:lnTo>
                      <a:pt x="334" y="401"/>
                    </a:lnTo>
                    <a:cubicBezTo>
                      <a:pt x="334" y="368"/>
                      <a:pt x="334" y="334"/>
                      <a:pt x="334" y="334"/>
                    </a:cubicBezTo>
                    <a:cubicBezTo>
                      <a:pt x="368" y="201"/>
                      <a:pt x="435" y="101"/>
                      <a:pt x="5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774;p31"/>
              <p:cNvSpPr/>
              <p:nvPr/>
            </p:nvSpPr>
            <p:spPr>
              <a:xfrm>
                <a:off x="5223075" y="1795900"/>
                <a:ext cx="508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937" extrusionOk="0">
                    <a:moveTo>
                      <a:pt x="134" y="0"/>
                    </a:moveTo>
                    <a:cubicBezTo>
                      <a:pt x="0" y="300"/>
                      <a:pt x="34" y="634"/>
                      <a:pt x="167" y="934"/>
                    </a:cubicBezTo>
                    <a:cubicBezTo>
                      <a:pt x="171" y="936"/>
                      <a:pt x="176" y="936"/>
                      <a:pt x="181" y="936"/>
                    </a:cubicBezTo>
                    <a:cubicBezTo>
                      <a:pt x="287" y="936"/>
                      <a:pt x="503" y="601"/>
                      <a:pt x="567" y="601"/>
                    </a:cubicBezTo>
                    <a:lnTo>
                      <a:pt x="2035" y="834"/>
                    </a:lnTo>
                    <a:lnTo>
                      <a:pt x="2035" y="100"/>
                    </a:lnTo>
                    <a:cubicBezTo>
                      <a:pt x="2035" y="100"/>
                      <a:pt x="822" y="238"/>
                      <a:pt x="551" y="238"/>
                    </a:cubicBezTo>
                    <a:cubicBezTo>
                      <a:pt x="524" y="238"/>
                      <a:pt x="507" y="237"/>
                      <a:pt x="501" y="234"/>
                    </a:cubicBezTo>
                    <a:cubicBezTo>
                      <a:pt x="434" y="234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775;p31"/>
              <p:cNvSpPr/>
              <p:nvPr/>
            </p:nvSpPr>
            <p:spPr>
              <a:xfrm>
                <a:off x="5226400" y="1797550"/>
                <a:ext cx="17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68" h="769" extrusionOk="0">
                    <a:moveTo>
                      <a:pt x="1" y="1"/>
                    </a:moveTo>
                    <a:lnTo>
                      <a:pt x="1" y="768"/>
                    </a:lnTo>
                    <a:cubicBezTo>
                      <a:pt x="67" y="501"/>
                      <a:pt x="67" y="2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776;p31"/>
              <p:cNvSpPr/>
              <p:nvPr/>
            </p:nvSpPr>
            <p:spPr>
              <a:xfrm>
                <a:off x="5223750" y="1795900"/>
                <a:ext cx="493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937" extrusionOk="0">
                    <a:moveTo>
                      <a:pt x="107" y="0"/>
                    </a:moveTo>
                    <a:lnTo>
                      <a:pt x="107" y="0"/>
                    </a:lnTo>
                    <a:cubicBezTo>
                      <a:pt x="60" y="77"/>
                      <a:pt x="36" y="169"/>
                      <a:pt x="32" y="261"/>
                    </a:cubicBezTo>
                    <a:lnTo>
                      <a:pt x="32" y="261"/>
                    </a:lnTo>
                    <a:cubicBezTo>
                      <a:pt x="45" y="172"/>
                      <a:pt x="69" y="85"/>
                      <a:pt x="107" y="0"/>
                    </a:cubicBezTo>
                    <a:close/>
                    <a:moveTo>
                      <a:pt x="32" y="261"/>
                    </a:moveTo>
                    <a:cubicBezTo>
                      <a:pt x="0" y="486"/>
                      <a:pt x="44" y="719"/>
                      <a:pt x="140" y="934"/>
                    </a:cubicBezTo>
                    <a:cubicBezTo>
                      <a:pt x="144" y="936"/>
                      <a:pt x="149" y="936"/>
                      <a:pt x="154" y="936"/>
                    </a:cubicBezTo>
                    <a:cubicBezTo>
                      <a:pt x="260" y="936"/>
                      <a:pt x="476" y="601"/>
                      <a:pt x="540" y="601"/>
                    </a:cubicBezTo>
                    <a:lnTo>
                      <a:pt x="1975" y="834"/>
                    </a:lnTo>
                    <a:cubicBezTo>
                      <a:pt x="1908" y="801"/>
                      <a:pt x="640" y="501"/>
                      <a:pt x="507" y="501"/>
                    </a:cubicBezTo>
                    <a:cubicBezTo>
                      <a:pt x="407" y="501"/>
                      <a:pt x="273" y="667"/>
                      <a:pt x="173" y="667"/>
                    </a:cubicBezTo>
                    <a:cubicBezTo>
                      <a:pt x="173" y="667"/>
                      <a:pt x="140" y="667"/>
                      <a:pt x="140" y="634"/>
                    </a:cubicBezTo>
                    <a:cubicBezTo>
                      <a:pt x="107" y="601"/>
                      <a:pt x="107" y="601"/>
                      <a:pt x="107" y="567"/>
                    </a:cubicBezTo>
                    <a:cubicBezTo>
                      <a:pt x="53" y="478"/>
                      <a:pt x="28" y="369"/>
                      <a:pt x="32" y="26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777;p31"/>
              <p:cNvSpPr/>
              <p:nvPr/>
            </p:nvSpPr>
            <p:spPr>
              <a:xfrm>
                <a:off x="5245750" y="1842600"/>
                <a:ext cx="51550" cy="47675"/>
              </a:xfrm>
              <a:custGeom>
                <a:avLst/>
                <a:gdLst/>
                <a:ahLst/>
                <a:cxnLst/>
                <a:rect l="l" t="t" r="r" b="b"/>
                <a:pathLst>
                  <a:path w="2062" h="1907" extrusionOk="0">
                    <a:moveTo>
                      <a:pt x="1528" y="0"/>
                    </a:moveTo>
                    <a:lnTo>
                      <a:pt x="1228" y="334"/>
                    </a:lnTo>
                    <a:cubicBezTo>
                      <a:pt x="961" y="701"/>
                      <a:pt x="594" y="1134"/>
                      <a:pt x="561" y="1168"/>
                    </a:cubicBezTo>
                    <a:cubicBezTo>
                      <a:pt x="550" y="1173"/>
                      <a:pt x="535" y="1175"/>
                      <a:pt x="517" y="1175"/>
                    </a:cubicBezTo>
                    <a:cubicBezTo>
                      <a:pt x="471" y="1175"/>
                      <a:pt x="404" y="1163"/>
                      <a:pt x="335" y="1163"/>
                    </a:cubicBezTo>
                    <a:cubicBezTo>
                      <a:pt x="262" y="1163"/>
                      <a:pt x="185" y="1177"/>
                      <a:pt x="127" y="1234"/>
                    </a:cubicBezTo>
                    <a:cubicBezTo>
                      <a:pt x="1" y="1361"/>
                      <a:pt x="653" y="1907"/>
                      <a:pt x="807" y="1907"/>
                    </a:cubicBezTo>
                    <a:cubicBezTo>
                      <a:pt x="816" y="1907"/>
                      <a:pt x="823" y="1905"/>
                      <a:pt x="828" y="1902"/>
                    </a:cubicBezTo>
                    <a:cubicBezTo>
                      <a:pt x="828" y="1868"/>
                      <a:pt x="861" y="1835"/>
                      <a:pt x="861" y="1802"/>
                    </a:cubicBezTo>
                    <a:cubicBezTo>
                      <a:pt x="861" y="1668"/>
                      <a:pt x="794" y="1435"/>
                      <a:pt x="861" y="1401"/>
                    </a:cubicBezTo>
                    <a:cubicBezTo>
                      <a:pt x="894" y="1368"/>
                      <a:pt x="2062" y="501"/>
                      <a:pt x="2062" y="501"/>
                    </a:cubicBezTo>
                    <a:lnTo>
                      <a:pt x="1528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778;p31"/>
              <p:cNvSpPr/>
              <p:nvPr/>
            </p:nvSpPr>
            <p:spPr>
              <a:xfrm>
                <a:off x="5249750" y="18751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1" y="0"/>
                    </a:moveTo>
                    <a:lnTo>
                      <a:pt x="568" y="567"/>
                    </a:lnTo>
                    <a:cubicBezTo>
                      <a:pt x="401" y="334"/>
                      <a:pt x="201" y="1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779;p31"/>
              <p:cNvSpPr/>
              <p:nvPr/>
            </p:nvSpPr>
            <p:spPr>
              <a:xfrm>
                <a:off x="5244925" y="1850925"/>
                <a:ext cx="307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574" extrusionOk="0">
                    <a:moveTo>
                      <a:pt x="1228" y="1"/>
                    </a:moveTo>
                    <a:cubicBezTo>
                      <a:pt x="961" y="368"/>
                      <a:pt x="594" y="801"/>
                      <a:pt x="561" y="835"/>
                    </a:cubicBezTo>
                    <a:cubicBezTo>
                      <a:pt x="550" y="840"/>
                      <a:pt x="535" y="842"/>
                      <a:pt x="517" y="842"/>
                    </a:cubicBezTo>
                    <a:cubicBezTo>
                      <a:pt x="471" y="842"/>
                      <a:pt x="404" y="830"/>
                      <a:pt x="335" y="830"/>
                    </a:cubicBezTo>
                    <a:cubicBezTo>
                      <a:pt x="261" y="830"/>
                      <a:pt x="185" y="844"/>
                      <a:pt x="127" y="901"/>
                    </a:cubicBezTo>
                    <a:cubicBezTo>
                      <a:pt x="0" y="1028"/>
                      <a:pt x="653" y="1574"/>
                      <a:pt x="807" y="1574"/>
                    </a:cubicBezTo>
                    <a:cubicBezTo>
                      <a:pt x="815" y="1574"/>
                      <a:pt x="822" y="1572"/>
                      <a:pt x="827" y="1569"/>
                    </a:cubicBezTo>
                    <a:cubicBezTo>
                      <a:pt x="827" y="1535"/>
                      <a:pt x="861" y="1502"/>
                      <a:pt x="861" y="1469"/>
                    </a:cubicBezTo>
                    <a:cubicBezTo>
                      <a:pt x="827" y="1469"/>
                      <a:pt x="794" y="1469"/>
                      <a:pt x="794" y="1502"/>
                    </a:cubicBezTo>
                    <a:cubicBezTo>
                      <a:pt x="761" y="1502"/>
                      <a:pt x="727" y="1502"/>
                      <a:pt x="694" y="1469"/>
                    </a:cubicBezTo>
                    <a:cubicBezTo>
                      <a:pt x="627" y="1402"/>
                      <a:pt x="561" y="1368"/>
                      <a:pt x="494" y="1302"/>
                    </a:cubicBezTo>
                    <a:cubicBezTo>
                      <a:pt x="460" y="1235"/>
                      <a:pt x="394" y="1168"/>
                      <a:pt x="360" y="1102"/>
                    </a:cubicBezTo>
                    <a:cubicBezTo>
                      <a:pt x="360" y="1102"/>
                      <a:pt x="360" y="1068"/>
                      <a:pt x="360" y="1035"/>
                    </a:cubicBezTo>
                    <a:cubicBezTo>
                      <a:pt x="394" y="968"/>
                      <a:pt x="561" y="968"/>
                      <a:pt x="627" y="935"/>
                    </a:cubicBezTo>
                    <a:cubicBezTo>
                      <a:pt x="861" y="635"/>
                      <a:pt x="1061" y="334"/>
                      <a:pt x="1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780;p31"/>
              <p:cNvSpPr/>
              <p:nvPr/>
            </p:nvSpPr>
            <p:spPr>
              <a:xfrm>
                <a:off x="5318975" y="1866775"/>
                <a:ext cx="25025" cy="495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980" extrusionOk="0">
                    <a:moveTo>
                      <a:pt x="134" y="1"/>
                    </a:moveTo>
                    <a:cubicBezTo>
                      <a:pt x="134" y="1"/>
                      <a:pt x="167" y="134"/>
                      <a:pt x="167" y="334"/>
                    </a:cubicBezTo>
                    <a:cubicBezTo>
                      <a:pt x="200" y="734"/>
                      <a:pt x="267" y="1468"/>
                      <a:pt x="267" y="1535"/>
                    </a:cubicBezTo>
                    <a:cubicBezTo>
                      <a:pt x="267" y="1568"/>
                      <a:pt x="0" y="1702"/>
                      <a:pt x="0" y="1869"/>
                    </a:cubicBezTo>
                    <a:cubicBezTo>
                      <a:pt x="0" y="1947"/>
                      <a:pt x="183" y="1979"/>
                      <a:pt x="389" y="1979"/>
                    </a:cubicBezTo>
                    <a:cubicBezTo>
                      <a:pt x="534" y="1979"/>
                      <a:pt x="690" y="1963"/>
                      <a:pt x="801" y="1935"/>
                    </a:cubicBezTo>
                    <a:cubicBezTo>
                      <a:pt x="901" y="1902"/>
                      <a:pt x="968" y="1869"/>
                      <a:pt x="968" y="1869"/>
                    </a:cubicBezTo>
                    <a:cubicBezTo>
                      <a:pt x="1001" y="1769"/>
                      <a:pt x="634" y="1535"/>
                      <a:pt x="634" y="1468"/>
                    </a:cubicBezTo>
                    <a:cubicBezTo>
                      <a:pt x="634" y="1402"/>
                      <a:pt x="868" y="1"/>
                      <a:pt x="8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781;p31"/>
              <p:cNvSpPr/>
              <p:nvPr/>
            </p:nvSpPr>
            <p:spPr>
              <a:xfrm>
                <a:off x="5321475" y="1912925"/>
                <a:ext cx="19200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" extrusionOk="0">
                    <a:moveTo>
                      <a:pt x="438" y="1"/>
                    </a:moveTo>
                    <a:cubicBezTo>
                      <a:pt x="285" y="1"/>
                      <a:pt x="137" y="17"/>
                      <a:pt x="0" y="56"/>
                    </a:cubicBezTo>
                    <a:lnTo>
                      <a:pt x="768" y="23"/>
                    </a:lnTo>
                    <a:cubicBezTo>
                      <a:pt x="657" y="9"/>
                      <a:pt x="546" y="1"/>
                      <a:pt x="43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782;p31"/>
              <p:cNvSpPr/>
              <p:nvPr/>
            </p:nvSpPr>
            <p:spPr>
              <a:xfrm>
                <a:off x="5318975" y="1875125"/>
                <a:ext cx="20025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646" extrusionOk="0">
                    <a:moveTo>
                      <a:pt x="134" y="0"/>
                    </a:moveTo>
                    <a:lnTo>
                      <a:pt x="134" y="0"/>
                    </a:lnTo>
                    <a:cubicBezTo>
                      <a:pt x="200" y="400"/>
                      <a:pt x="267" y="1134"/>
                      <a:pt x="267" y="1201"/>
                    </a:cubicBezTo>
                    <a:cubicBezTo>
                      <a:pt x="234" y="1234"/>
                      <a:pt x="0" y="1368"/>
                      <a:pt x="0" y="1535"/>
                    </a:cubicBezTo>
                    <a:cubicBezTo>
                      <a:pt x="0" y="1613"/>
                      <a:pt x="183" y="1645"/>
                      <a:pt x="389" y="1645"/>
                    </a:cubicBezTo>
                    <a:cubicBezTo>
                      <a:pt x="534" y="1645"/>
                      <a:pt x="690" y="1629"/>
                      <a:pt x="801" y="1601"/>
                    </a:cubicBezTo>
                    <a:cubicBezTo>
                      <a:pt x="634" y="1601"/>
                      <a:pt x="501" y="1568"/>
                      <a:pt x="334" y="1535"/>
                    </a:cubicBezTo>
                    <a:cubicBezTo>
                      <a:pt x="300" y="1535"/>
                      <a:pt x="267" y="1535"/>
                      <a:pt x="234" y="1501"/>
                    </a:cubicBezTo>
                    <a:cubicBezTo>
                      <a:pt x="167" y="1435"/>
                      <a:pt x="367" y="1234"/>
                      <a:pt x="367" y="1201"/>
                    </a:cubicBezTo>
                    <a:cubicBezTo>
                      <a:pt x="367" y="1168"/>
                      <a:pt x="234" y="367"/>
                      <a:pt x="1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783;p31"/>
              <p:cNvSpPr/>
              <p:nvPr/>
            </p:nvSpPr>
            <p:spPr>
              <a:xfrm>
                <a:off x="5366500" y="1844250"/>
                <a:ext cx="49225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20" extrusionOk="0">
                    <a:moveTo>
                      <a:pt x="534" y="1"/>
                    </a:moveTo>
                    <a:lnTo>
                      <a:pt x="1" y="501"/>
                    </a:lnTo>
                    <a:lnTo>
                      <a:pt x="67" y="568"/>
                    </a:lnTo>
                    <a:cubicBezTo>
                      <a:pt x="301" y="768"/>
                      <a:pt x="1168" y="1435"/>
                      <a:pt x="1201" y="1502"/>
                    </a:cubicBezTo>
                    <a:cubicBezTo>
                      <a:pt x="1235" y="1535"/>
                      <a:pt x="1201" y="1836"/>
                      <a:pt x="1235" y="1902"/>
                    </a:cubicBezTo>
                    <a:cubicBezTo>
                      <a:pt x="1247" y="1914"/>
                      <a:pt x="1263" y="1920"/>
                      <a:pt x="1282" y="1920"/>
                    </a:cubicBezTo>
                    <a:cubicBezTo>
                      <a:pt x="1371" y="1920"/>
                      <a:pt x="1531" y="1800"/>
                      <a:pt x="1668" y="1635"/>
                    </a:cubicBezTo>
                    <a:cubicBezTo>
                      <a:pt x="1835" y="1435"/>
                      <a:pt x="1969" y="1302"/>
                      <a:pt x="1935" y="1235"/>
                    </a:cubicBezTo>
                    <a:cubicBezTo>
                      <a:pt x="1909" y="1196"/>
                      <a:pt x="1833" y="1188"/>
                      <a:pt x="1746" y="1188"/>
                    </a:cubicBezTo>
                    <a:cubicBezTo>
                      <a:pt x="1675" y="1188"/>
                      <a:pt x="1597" y="1193"/>
                      <a:pt x="1532" y="1193"/>
                    </a:cubicBezTo>
                    <a:cubicBezTo>
                      <a:pt x="1471" y="1193"/>
                      <a:pt x="1421" y="1188"/>
                      <a:pt x="1402" y="1168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784;p31"/>
              <p:cNvSpPr/>
              <p:nvPr/>
            </p:nvSpPr>
            <p:spPr>
              <a:xfrm>
                <a:off x="5399025" y="187677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568" y="1"/>
                    </a:moveTo>
                    <a:cubicBezTo>
                      <a:pt x="334" y="134"/>
                      <a:pt x="134" y="334"/>
                      <a:pt x="1" y="568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785;p31"/>
              <p:cNvSpPr/>
              <p:nvPr/>
            </p:nvSpPr>
            <p:spPr>
              <a:xfrm>
                <a:off x="5368175" y="1858450"/>
                <a:ext cx="40050" cy="33800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1352" extrusionOk="0">
                    <a:moveTo>
                      <a:pt x="0" y="0"/>
                    </a:moveTo>
                    <a:cubicBezTo>
                      <a:pt x="234" y="200"/>
                      <a:pt x="1101" y="867"/>
                      <a:pt x="1134" y="934"/>
                    </a:cubicBezTo>
                    <a:cubicBezTo>
                      <a:pt x="1168" y="967"/>
                      <a:pt x="1134" y="1268"/>
                      <a:pt x="1168" y="1334"/>
                    </a:cubicBezTo>
                    <a:cubicBezTo>
                      <a:pt x="1180" y="1346"/>
                      <a:pt x="1196" y="1352"/>
                      <a:pt x="1215" y="1352"/>
                    </a:cubicBezTo>
                    <a:cubicBezTo>
                      <a:pt x="1304" y="1352"/>
                      <a:pt x="1464" y="1232"/>
                      <a:pt x="1601" y="1067"/>
                    </a:cubicBezTo>
                    <a:lnTo>
                      <a:pt x="1601" y="1067"/>
                    </a:lnTo>
                    <a:cubicBezTo>
                      <a:pt x="1535" y="1101"/>
                      <a:pt x="1468" y="1134"/>
                      <a:pt x="1368" y="1168"/>
                    </a:cubicBezTo>
                    <a:lnTo>
                      <a:pt x="1335" y="1168"/>
                    </a:lnTo>
                    <a:cubicBezTo>
                      <a:pt x="1268" y="1168"/>
                      <a:pt x="1268" y="901"/>
                      <a:pt x="1268" y="834"/>
                    </a:cubicBezTo>
                    <a:cubicBezTo>
                      <a:pt x="868" y="534"/>
                      <a:pt x="434" y="2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786;p31"/>
              <p:cNvSpPr/>
              <p:nvPr/>
            </p:nvSpPr>
            <p:spPr>
              <a:xfrm>
                <a:off x="5390675" y="1796725"/>
                <a:ext cx="509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68" extrusionOk="0">
                    <a:moveTo>
                      <a:pt x="1869" y="1"/>
                    </a:moveTo>
                    <a:cubicBezTo>
                      <a:pt x="1769" y="1"/>
                      <a:pt x="1535" y="334"/>
                      <a:pt x="1469" y="334"/>
                    </a:cubicBezTo>
                    <a:lnTo>
                      <a:pt x="301" y="167"/>
                    </a:lnTo>
                    <a:lnTo>
                      <a:pt x="1" y="134"/>
                    </a:lnTo>
                    <a:lnTo>
                      <a:pt x="1" y="868"/>
                    </a:lnTo>
                    <a:cubicBezTo>
                      <a:pt x="1" y="868"/>
                      <a:pt x="1435" y="701"/>
                      <a:pt x="1535" y="701"/>
                    </a:cubicBezTo>
                    <a:cubicBezTo>
                      <a:pt x="1535" y="734"/>
                      <a:pt x="1602" y="768"/>
                      <a:pt x="1669" y="835"/>
                    </a:cubicBezTo>
                    <a:cubicBezTo>
                      <a:pt x="1736" y="901"/>
                      <a:pt x="1802" y="968"/>
                      <a:pt x="1869" y="968"/>
                    </a:cubicBezTo>
                    <a:cubicBezTo>
                      <a:pt x="2036" y="968"/>
                      <a:pt x="2002" y="34"/>
                      <a:pt x="186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787;p31"/>
              <p:cNvSpPr/>
              <p:nvPr/>
            </p:nvSpPr>
            <p:spPr>
              <a:xfrm>
                <a:off x="5436550" y="1799225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34" y="1"/>
                    </a:moveTo>
                    <a:cubicBezTo>
                      <a:pt x="1" y="268"/>
                      <a:pt x="1" y="534"/>
                      <a:pt x="67" y="801"/>
                    </a:cubicBez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788;p31"/>
              <p:cNvSpPr/>
              <p:nvPr/>
            </p:nvSpPr>
            <p:spPr>
              <a:xfrm>
                <a:off x="5398200" y="1797500"/>
                <a:ext cx="433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937" extrusionOk="0">
                    <a:moveTo>
                      <a:pt x="1554" y="1"/>
                    </a:moveTo>
                    <a:cubicBezTo>
                      <a:pt x="1448" y="1"/>
                      <a:pt x="1232" y="337"/>
                      <a:pt x="1168" y="337"/>
                    </a:cubicBezTo>
                    <a:lnTo>
                      <a:pt x="0" y="136"/>
                    </a:lnTo>
                    <a:lnTo>
                      <a:pt x="0" y="136"/>
                    </a:lnTo>
                    <a:cubicBezTo>
                      <a:pt x="367" y="236"/>
                      <a:pt x="934" y="437"/>
                      <a:pt x="1101" y="437"/>
                    </a:cubicBezTo>
                    <a:cubicBezTo>
                      <a:pt x="1114" y="439"/>
                      <a:pt x="1127" y="440"/>
                      <a:pt x="1139" y="440"/>
                    </a:cubicBezTo>
                    <a:cubicBezTo>
                      <a:pt x="1293" y="440"/>
                      <a:pt x="1440" y="270"/>
                      <a:pt x="1501" y="270"/>
                    </a:cubicBezTo>
                    <a:cubicBezTo>
                      <a:pt x="1535" y="270"/>
                      <a:pt x="1568" y="270"/>
                      <a:pt x="1568" y="303"/>
                    </a:cubicBezTo>
                    <a:cubicBezTo>
                      <a:pt x="1568" y="337"/>
                      <a:pt x="1568" y="370"/>
                      <a:pt x="1601" y="403"/>
                    </a:cubicBezTo>
                    <a:cubicBezTo>
                      <a:pt x="1601" y="503"/>
                      <a:pt x="1601" y="637"/>
                      <a:pt x="1601" y="770"/>
                    </a:cubicBezTo>
                    <a:cubicBezTo>
                      <a:pt x="1568" y="770"/>
                      <a:pt x="1568" y="804"/>
                      <a:pt x="1568" y="804"/>
                    </a:cubicBezTo>
                    <a:lnTo>
                      <a:pt x="1368" y="804"/>
                    </a:lnTo>
                    <a:cubicBezTo>
                      <a:pt x="1435" y="870"/>
                      <a:pt x="1501" y="937"/>
                      <a:pt x="1568" y="937"/>
                    </a:cubicBezTo>
                    <a:cubicBezTo>
                      <a:pt x="1735" y="937"/>
                      <a:pt x="1701" y="3"/>
                      <a:pt x="1568" y="3"/>
                    </a:cubicBezTo>
                    <a:cubicBezTo>
                      <a:pt x="1564" y="2"/>
                      <a:pt x="1559" y="1"/>
                      <a:pt x="155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789;p31"/>
              <p:cNvSpPr/>
              <p:nvPr/>
            </p:nvSpPr>
            <p:spPr>
              <a:xfrm>
                <a:off x="5367325" y="1725725"/>
                <a:ext cx="50075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940" extrusionOk="0">
                    <a:moveTo>
                      <a:pt x="1263" y="1"/>
                    </a:moveTo>
                    <a:cubicBezTo>
                      <a:pt x="1253" y="1"/>
                      <a:pt x="1244" y="2"/>
                      <a:pt x="1235" y="5"/>
                    </a:cubicBezTo>
                    <a:cubicBezTo>
                      <a:pt x="1168" y="72"/>
                      <a:pt x="1269" y="472"/>
                      <a:pt x="1202" y="539"/>
                    </a:cubicBezTo>
                    <a:lnTo>
                      <a:pt x="134" y="1306"/>
                    </a:lnTo>
                    <a:lnTo>
                      <a:pt x="1" y="1406"/>
                    </a:lnTo>
                    <a:lnTo>
                      <a:pt x="535" y="1940"/>
                    </a:lnTo>
                    <a:cubicBezTo>
                      <a:pt x="535" y="1940"/>
                      <a:pt x="1469" y="772"/>
                      <a:pt x="1502" y="739"/>
                    </a:cubicBezTo>
                    <a:cubicBezTo>
                      <a:pt x="1510" y="732"/>
                      <a:pt x="1531" y="729"/>
                      <a:pt x="1560" y="729"/>
                    </a:cubicBezTo>
                    <a:cubicBezTo>
                      <a:pt x="1613" y="729"/>
                      <a:pt x="1692" y="737"/>
                      <a:pt x="1766" y="737"/>
                    </a:cubicBezTo>
                    <a:cubicBezTo>
                      <a:pt x="1834" y="737"/>
                      <a:pt x="1899" y="730"/>
                      <a:pt x="1936" y="706"/>
                    </a:cubicBezTo>
                    <a:cubicBezTo>
                      <a:pt x="2002" y="639"/>
                      <a:pt x="1869" y="439"/>
                      <a:pt x="1669" y="305"/>
                    </a:cubicBezTo>
                    <a:cubicBezTo>
                      <a:pt x="1517" y="153"/>
                      <a:pt x="1364" y="1"/>
                      <a:pt x="126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790;p31"/>
              <p:cNvSpPr/>
              <p:nvPr/>
            </p:nvSpPr>
            <p:spPr>
              <a:xfrm>
                <a:off x="5400700" y="17275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01"/>
                      <a:pt x="334" y="401"/>
                      <a:pt x="567" y="5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791;p31"/>
              <p:cNvSpPr/>
              <p:nvPr/>
            </p:nvSpPr>
            <p:spPr>
              <a:xfrm>
                <a:off x="5370675" y="1726300"/>
                <a:ext cx="3837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17" extrusionOk="0">
                    <a:moveTo>
                      <a:pt x="1152" y="1"/>
                    </a:moveTo>
                    <a:cubicBezTo>
                      <a:pt x="1134" y="1"/>
                      <a:pt x="1117" y="5"/>
                      <a:pt x="1101" y="16"/>
                    </a:cubicBezTo>
                    <a:cubicBezTo>
                      <a:pt x="1034" y="49"/>
                      <a:pt x="1135" y="449"/>
                      <a:pt x="1068" y="516"/>
                    </a:cubicBezTo>
                    <a:lnTo>
                      <a:pt x="7" y="1311"/>
                    </a:lnTo>
                    <a:lnTo>
                      <a:pt x="7" y="1311"/>
                    </a:lnTo>
                    <a:cubicBezTo>
                      <a:pt x="107" y="1244"/>
                      <a:pt x="1169" y="681"/>
                      <a:pt x="1201" y="616"/>
                    </a:cubicBezTo>
                    <a:cubicBezTo>
                      <a:pt x="1268" y="549"/>
                      <a:pt x="1201" y="349"/>
                      <a:pt x="1201" y="249"/>
                    </a:cubicBezTo>
                    <a:cubicBezTo>
                      <a:pt x="1235" y="216"/>
                      <a:pt x="1235" y="182"/>
                      <a:pt x="1301" y="182"/>
                    </a:cubicBezTo>
                    <a:lnTo>
                      <a:pt x="1335" y="182"/>
                    </a:lnTo>
                    <a:cubicBezTo>
                      <a:pt x="1401" y="216"/>
                      <a:pt x="1468" y="216"/>
                      <a:pt x="1535" y="282"/>
                    </a:cubicBezTo>
                    <a:cubicBezTo>
                      <a:pt x="1394" y="142"/>
                      <a:pt x="1253" y="1"/>
                      <a:pt x="1152" y="1"/>
                    </a:cubicBezTo>
                    <a:close/>
                    <a:moveTo>
                      <a:pt x="7" y="1311"/>
                    </a:moveTo>
                    <a:cubicBezTo>
                      <a:pt x="4" y="1314"/>
                      <a:pt x="2" y="1315"/>
                      <a:pt x="0" y="1317"/>
                    </a:cubicBezTo>
                    <a:lnTo>
                      <a:pt x="7" y="131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792;p31"/>
              <p:cNvSpPr/>
              <p:nvPr/>
            </p:nvSpPr>
            <p:spPr>
              <a:xfrm>
                <a:off x="5298125" y="1851350"/>
                <a:ext cx="125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21" extrusionOk="0">
                    <a:moveTo>
                      <a:pt x="142" y="1"/>
                    </a:moveTo>
                    <a:cubicBezTo>
                      <a:pt x="92" y="1"/>
                      <a:pt x="50" y="17"/>
                      <a:pt x="34" y="51"/>
                    </a:cubicBezTo>
                    <a:cubicBezTo>
                      <a:pt x="0" y="151"/>
                      <a:pt x="100" y="251"/>
                      <a:pt x="200" y="284"/>
                    </a:cubicBezTo>
                    <a:cubicBezTo>
                      <a:pt x="239" y="310"/>
                      <a:pt x="282" y="320"/>
                      <a:pt x="322" y="320"/>
                    </a:cubicBezTo>
                    <a:cubicBezTo>
                      <a:pt x="388" y="320"/>
                      <a:pt x="447" y="292"/>
                      <a:pt x="467" y="251"/>
                    </a:cubicBezTo>
                    <a:cubicBezTo>
                      <a:pt x="501" y="184"/>
                      <a:pt x="434" y="84"/>
                      <a:pt x="301" y="51"/>
                    </a:cubicBezTo>
                    <a:cubicBezTo>
                      <a:pt x="251" y="17"/>
                      <a:pt x="192" y="1"/>
                      <a:pt x="1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793;p31"/>
              <p:cNvSpPr/>
              <p:nvPr/>
            </p:nvSpPr>
            <p:spPr>
              <a:xfrm>
                <a:off x="5291450" y="18492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401" y="0"/>
                    </a:moveTo>
                    <a:cubicBezTo>
                      <a:pt x="375" y="0"/>
                      <a:pt x="346" y="0"/>
                      <a:pt x="318" y="3"/>
                    </a:cubicBezTo>
                    <a:lnTo>
                      <a:pt x="318" y="3"/>
                    </a:lnTo>
                    <a:cubicBezTo>
                      <a:pt x="345" y="1"/>
                      <a:pt x="373" y="0"/>
                      <a:pt x="401" y="0"/>
                    </a:cubicBezTo>
                    <a:close/>
                    <a:moveTo>
                      <a:pt x="318" y="3"/>
                    </a:moveTo>
                    <a:lnTo>
                      <a:pt x="318" y="3"/>
                    </a:lnTo>
                    <a:cubicBezTo>
                      <a:pt x="149" y="13"/>
                      <a:pt x="0" y="66"/>
                      <a:pt x="0" y="267"/>
                    </a:cubicBezTo>
                    <a:cubicBezTo>
                      <a:pt x="34" y="500"/>
                      <a:pt x="401" y="667"/>
                      <a:pt x="634" y="667"/>
                    </a:cubicBezTo>
                    <a:cubicBezTo>
                      <a:pt x="668" y="634"/>
                      <a:pt x="668" y="601"/>
                      <a:pt x="668" y="601"/>
                    </a:cubicBezTo>
                    <a:cubicBezTo>
                      <a:pt x="467" y="567"/>
                      <a:pt x="334" y="500"/>
                      <a:pt x="201" y="367"/>
                    </a:cubicBezTo>
                    <a:cubicBezTo>
                      <a:pt x="134" y="334"/>
                      <a:pt x="101" y="200"/>
                      <a:pt x="134" y="134"/>
                    </a:cubicBezTo>
                    <a:cubicBezTo>
                      <a:pt x="159" y="35"/>
                      <a:pt x="238" y="9"/>
                      <a:pt x="318" y="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794;p31"/>
              <p:cNvSpPr/>
              <p:nvPr/>
            </p:nvSpPr>
            <p:spPr>
              <a:xfrm>
                <a:off x="5304800" y="1756700"/>
                <a:ext cx="1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281" extrusionOk="0">
                    <a:moveTo>
                      <a:pt x="300" y="0"/>
                    </a:moveTo>
                    <a:cubicBezTo>
                      <a:pt x="134" y="34"/>
                      <a:pt x="0" y="101"/>
                      <a:pt x="34" y="201"/>
                    </a:cubicBezTo>
                    <a:cubicBezTo>
                      <a:pt x="34" y="249"/>
                      <a:pt x="105" y="280"/>
                      <a:pt x="209" y="280"/>
                    </a:cubicBezTo>
                    <a:cubicBezTo>
                      <a:pt x="247" y="280"/>
                      <a:pt x="289" y="276"/>
                      <a:pt x="334" y="267"/>
                    </a:cubicBezTo>
                    <a:cubicBezTo>
                      <a:pt x="501" y="267"/>
                      <a:pt x="634" y="167"/>
                      <a:pt x="634" y="101"/>
                    </a:cubicBezTo>
                    <a:cubicBezTo>
                      <a:pt x="634" y="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795;p31"/>
              <p:cNvSpPr/>
              <p:nvPr/>
            </p:nvSpPr>
            <p:spPr>
              <a:xfrm>
                <a:off x="5297275" y="1753375"/>
                <a:ext cx="1505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634" extrusionOk="0">
                    <a:moveTo>
                      <a:pt x="601" y="0"/>
                    </a:moveTo>
                    <a:cubicBezTo>
                      <a:pt x="435" y="0"/>
                      <a:pt x="134" y="100"/>
                      <a:pt x="68" y="300"/>
                    </a:cubicBezTo>
                    <a:cubicBezTo>
                      <a:pt x="1" y="534"/>
                      <a:pt x="301" y="634"/>
                      <a:pt x="501" y="634"/>
                    </a:cubicBezTo>
                    <a:cubicBezTo>
                      <a:pt x="501" y="600"/>
                      <a:pt x="501" y="567"/>
                      <a:pt x="501" y="567"/>
                    </a:cubicBezTo>
                    <a:cubicBezTo>
                      <a:pt x="401" y="567"/>
                      <a:pt x="335" y="534"/>
                      <a:pt x="234" y="500"/>
                    </a:cubicBezTo>
                    <a:cubicBezTo>
                      <a:pt x="134" y="434"/>
                      <a:pt x="134" y="300"/>
                      <a:pt x="201" y="234"/>
                    </a:cubicBezTo>
                    <a:cubicBezTo>
                      <a:pt x="301" y="100"/>
                      <a:pt x="435" y="0"/>
                      <a:pt x="6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796;p31"/>
              <p:cNvSpPr/>
              <p:nvPr/>
            </p:nvSpPr>
            <p:spPr>
              <a:xfrm>
                <a:off x="5368175" y="1779225"/>
                <a:ext cx="11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301" extrusionOk="0">
                    <a:moveTo>
                      <a:pt x="234" y="0"/>
                    </a:moveTo>
                    <a:cubicBezTo>
                      <a:pt x="100" y="0"/>
                      <a:pt x="0" y="67"/>
                      <a:pt x="0" y="134"/>
                    </a:cubicBezTo>
                    <a:cubicBezTo>
                      <a:pt x="0" y="234"/>
                      <a:pt x="100" y="300"/>
                      <a:pt x="234" y="300"/>
                    </a:cubicBezTo>
                    <a:cubicBezTo>
                      <a:pt x="367" y="300"/>
                      <a:pt x="467" y="234"/>
                      <a:pt x="467" y="167"/>
                    </a:cubicBezTo>
                    <a:cubicBezTo>
                      <a:pt x="467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797;p31"/>
              <p:cNvSpPr/>
              <p:nvPr/>
            </p:nvSpPr>
            <p:spPr>
              <a:xfrm>
                <a:off x="5359825" y="1778375"/>
                <a:ext cx="133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76" extrusionOk="0">
                    <a:moveTo>
                      <a:pt x="434" y="1"/>
                    </a:moveTo>
                    <a:cubicBezTo>
                      <a:pt x="268" y="1"/>
                      <a:pt x="34" y="101"/>
                      <a:pt x="67" y="301"/>
                    </a:cubicBezTo>
                    <a:cubicBezTo>
                      <a:pt x="96" y="498"/>
                      <a:pt x="289" y="576"/>
                      <a:pt x="449" y="576"/>
                    </a:cubicBezTo>
                    <a:cubicBezTo>
                      <a:pt x="479" y="576"/>
                      <a:pt x="508" y="573"/>
                      <a:pt x="534" y="568"/>
                    </a:cubicBezTo>
                    <a:lnTo>
                      <a:pt x="534" y="534"/>
                    </a:lnTo>
                    <a:cubicBezTo>
                      <a:pt x="401" y="468"/>
                      <a:pt x="301" y="434"/>
                      <a:pt x="201" y="334"/>
                    </a:cubicBezTo>
                    <a:cubicBezTo>
                      <a:pt x="1" y="134"/>
                      <a:pt x="301" y="34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798;p31"/>
              <p:cNvSpPr/>
              <p:nvPr/>
            </p:nvSpPr>
            <p:spPr>
              <a:xfrm>
                <a:off x="5278950" y="1833425"/>
                <a:ext cx="92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34" extrusionOk="0">
                    <a:moveTo>
                      <a:pt x="200" y="0"/>
                    </a:moveTo>
                    <a:cubicBezTo>
                      <a:pt x="100" y="0"/>
                      <a:pt x="33" y="34"/>
                      <a:pt x="0" y="100"/>
                    </a:cubicBezTo>
                    <a:cubicBezTo>
                      <a:pt x="0" y="167"/>
                      <a:pt x="100" y="200"/>
                      <a:pt x="200" y="234"/>
                    </a:cubicBezTo>
                    <a:cubicBezTo>
                      <a:pt x="300" y="234"/>
                      <a:pt x="367" y="167"/>
                      <a:pt x="367" y="134"/>
                    </a:cubicBezTo>
                    <a:cubicBezTo>
                      <a:pt x="367" y="67"/>
                      <a:pt x="300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799;p31"/>
              <p:cNvSpPr/>
              <p:nvPr/>
            </p:nvSpPr>
            <p:spPr>
              <a:xfrm>
                <a:off x="5273100" y="1831750"/>
                <a:ext cx="100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76" extrusionOk="0">
                    <a:moveTo>
                      <a:pt x="334" y="1"/>
                    </a:moveTo>
                    <a:cubicBezTo>
                      <a:pt x="201" y="1"/>
                      <a:pt x="1" y="101"/>
                      <a:pt x="34" y="267"/>
                    </a:cubicBezTo>
                    <a:cubicBezTo>
                      <a:pt x="62" y="406"/>
                      <a:pt x="205" y="476"/>
                      <a:pt x="330" y="476"/>
                    </a:cubicBezTo>
                    <a:cubicBezTo>
                      <a:pt x="355" y="476"/>
                      <a:pt x="379" y="473"/>
                      <a:pt x="401" y="468"/>
                    </a:cubicBezTo>
                    <a:cubicBezTo>
                      <a:pt x="401" y="468"/>
                      <a:pt x="401" y="434"/>
                      <a:pt x="401" y="434"/>
                    </a:cubicBezTo>
                    <a:cubicBezTo>
                      <a:pt x="301" y="401"/>
                      <a:pt x="201" y="334"/>
                      <a:pt x="134" y="267"/>
                    </a:cubicBezTo>
                    <a:cubicBezTo>
                      <a:pt x="1" y="134"/>
                      <a:pt x="201" y="34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800;p31"/>
              <p:cNvSpPr/>
              <p:nvPr/>
            </p:nvSpPr>
            <p:spPr>
              <a:xfrm>
                <a:off x="5379850" y="1835100"/>
                <a:ext cx="1420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67" extrusionOk="0">
                    <a:moveTo>
                      <a:pt x="267" y="0"/>
                    </a:moveTo>
                    <a:cubicBezTo>
                      <a:pt x="100" y="33"/>
                      <a:pt x="0" y="133"/>
                      <a:pt x="34" y="234"/>
                    </a:cubicBezTo>
                    <a:cubicBezTo>
                      <a:pt x="34" y="334"/>
                      <a:pt x="167" y="367"/>
                      <a:pt x="334" y="367"/>
                    </a:cubicBezTo>
                    <a:cubicBezTo>
                      <a:pt x="467" y="334"/>
                      <a:pt x="567" y="234"/>
                      <a:pt x="567" y="133"/>
                    </a:cubicBezTo>
                    <a:cubicBezTo>
                      <a:pt x="567" y="33"/>
                      <a:pt x="43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801;p31"/>
              <p:cNvSpPr/>
              <p:nvPr/>
            </p:nvSpPr>
            <p:spPr>
              <a:xfrm>
                <a:off x="5371500" y="1834250"/>
                <a:ext cx="17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51" extrusionOk="0">
                    <a:moveTo>
                      <a:pt x="368" y="1"/>
                    </a:moveTo>
                    <a:lnTo>
                      <a:pt x="368" y="1"/>
                    </a:lnTo>
                    <a:cubicBezTo>
                      <a:pt x="234" y="101"/>
                      <a:pt x="1" y="301"/>
                      <a:pt x="168" y="501"/>
                    </a:cubicBezTo>
                    <a:cubicBezTo>
                      <a:pt x="245" y="598"/>
                      <a:pt x="357" y="650"/>
                      <a:pt x="470" y="650"/>
                    </a:cubicBezTo>
                    <a:cubicBezTo>
                      <a:pt x="550" y="650"/>
                      <a:pt x="632" y="623"/>
                      <a:pt x="701" y="568"/>
                    </a:cubicBezTo>
                    <a:cubicBezTo>
                      <a:pt x="568" y="568"/>
                      <a:pt x="434" y="568"/>
                      <a:pt x="301" y="501"/>
                    </a:cubicBezTo>
                    <a:cubicBezTo>
                      <a:pt x="34" y="368"/>
                      <a:pt x="201" y="134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802;p31"/>
              <p:cNvSpPr/>
              <p:nvPr/>
            </p:nvSpPr>
            <p:spPr>
              <a:xfrm>
                <a:off x="2629550" y="362865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794" y="1"/>
                    </a:moveTo>
                    <a:cubicBezTo>
                      <a:pt x="780" y="1"/>
                      <a:pt x="771" y="3"/>
                      <a:pt x="768" y="9"/>
                    </a:cubicBezTo>
                    <a:cubicBezTo>
                      <a:pt x="701" y="109"/>
                      <a:pt x="868" y="410"/>
                      <a:pt x="834" y="476"/>
                    </a:cubicBezTo>
                    <a:lnTo>
                      <a:pt x="0" y="1611"/>
                    </a:lnTo>
                    <a:lnTo>
                      <a:pt x="601" y="1911"/>
                    </a:lnTo>
                    <a:cubicBezTo>
                      <a:pt x="601" y="1911"/>
                      <a:pt x="1135" y="610"/>
                      <a:pt x="1168" y="577"/>
                    </a:cubicBezTo>
                    <a:cubicBezTo>
                      <a:pt x="1168" y="543"/>
                      <a:pt x="1401" y="577"/>
                      <a:pt x="1502" y="410"/>
                    </a:cubicBezTo>
                    <a:cubicBezTo>
                      <a:pt x="1593" y="288"/>
                      <a:pt x="937" y="1"/>
                      <a:pt x="79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803;p31"/>
              <p:cNvSpPr/>
              <p:nvPr/>
            </p:nvSpPr>
            <p:spPr>
              <a:xfrm>
                <a:off x="2650400" y="3629700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7" y="168"/>
                      <a:pt x="367" y="268"/>
                      <a:pt x="601" y="3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804;p31"/>
              <p:cNvSpPr/>
              <p:nvPr/>
            </p:nvSpPr>
            <p:spPr>
              <a:xfrm>
                <a:off x="2629550" y="362865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794" y="1"/>
                    </a:moveTo>
                    <a:cubicBezTo>
                      <a:pt x="780" y="1"/>
                      <a:pt x="771" y="3"/>
                      <a:pt x="768" y="9"/>
                    </a:cubicBezTo>
                    <a:cubicBezTo>
                      <a:pt x="701" y="109"/>
                      <a:pt x="868" y="410"/>
                      <a:pt x="834" y="476"/>
                    </a:cubicBezTo>
                    <a:lnTo>
                      <a:pt x="0" y="1611"/>
                    </a:lnTo>
                    <a:lnTo>
                      <a:pt x="601" y="1911"/>
                    </a:lnTo>
                    <a:cubicBezTo>
                      <a:pt x="601" y="1911"/>
                      <a:pt x="1135" y="610"/>
                      <a:pt x="1168" y="577"/>
                    </a:cubicBezTo>
                    <a:cubicBezTo>
                      <a:pt x="1168" y="543"/>
                      <a:pt x="1401" y="577"/>
                      <a:pt x="1502" y="410"/>
                    </a:cubicBezTo>
                    <a:cubicBezTo>
                      <a:pt x="1593" y="288"/>
                      <a:pt x="937" y="1"/>
                      <a:pt x="79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805;p31"/>
              <p:cNvSpPr/>
              <p:nvPr/>
            </p:nvSpPr>
            <p:spPr>
              <a:xfrm>
                <a:off x="2567000" y="3621475"/>
                <a:ext cx="300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31" extrusionOk="0">
                    <a:moveTo>
                      <a:pt x="672" y="0"/>
                    </a:moveTo>
                    <a:cubicBezTo>
                      <a:pt x="443" y="0"/>
                      <a:pt x="1" y="219"/>
                      <a:pt x="1" y="296"/>
                    </a:cubicBezTo>
                    <a:cubicBezTo>
                      <a:pt x="1" y="396"/>
                      <a:pt x="334" y="497"/>
                      <a:pt x="368" y="563"/>
                    </a:cubicBezTo>
                    <a:cubicBezTo>
                      <a:pt x="368" y="597"/>
                      <a:pt x="568" y="1931"/>
                      <a:pt x="568" y="1931"/>
                    </a:cubicBezTo>
                    <a:lnTo>
                      <a:pt x="1202" y="1731"/>
                    </a:lnTo>
                    <a:cubicBezTo>
                      <a:pt x="1202" y="1731"/>
                      <a:pt x="668" y="430"/>
                      <a:pt x="668" y="396"/>
                    </a:cubicBezTo>
                    <a:cubicBezTo>
                      <a:pt x="668" y="363"/>
                      <a:pt x="835" y="163"/>
                      <a:pt x="801" y="63"/>
                    </a:cubicBezTo>
                    <a:cubicBezTo>
                      <a:pt x="786" y="18"/>
                      <a:pt x="738" y="0"/>
                      <a:pt x="672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806;p31"/>
              <p:cNvSpPr/>
              <p:nvPr/>
            </p:nvSpPr>
            <p:spPr>
              <a:xfrm>
                <a:off x="2568675" y="3622200"/>
                <a:ext cx="1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5" extrusionOk="0">
                    <a:moveTo>
                      <a:pt x="668" y="1"/>
                    </a:moveTo>
                    <a:lnTo>
                      <a:pt x="0" y="234"/>
                    </a:lnTo>
                    <a:cubicBezTo>
                      <a:pt x="234" y="201"/>
                      <a:pt x="434" y="134"/>
                      <a:pt x="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807;p31"/>
              <p:cNvSpPr/>
              <p:nvPr/>
            </p:nvSpPr>
            <p:spPr>
              <a:xfrm>
                <a:off x="2567000" y="3621475"/>
                <a:ext cx="300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31" extrusionOk="0">
                    <a:moveTo>
                      <a:pt x="672" y="0"/>
                    </a:moveTo>
                    <a:cubicBezTo>
                      <a:pt x="443" y="0"/>
                      <a:pt x="1" y="219"/>
                      <a:pt x="1" y="296"/>
                    </a:cubicBezTo>
                    <a:cubicBezTo>
                      <a:pt x="1" y="396"/>
                      <a:pt x="334" y="497"/>
                      <a:pt x="368" y="563"/>
                    </a:cubicBezTo>
                    <a:cubicBezTo>
                      <a:pt x="368" y="597"/>
                      <a:pt x="568" y="1931"/>
                      <a:pt x="568" y="1931"/>
                    </a:cubicBezTo>
                    <a:lnTo>
                      <a:pt x="1202" y="1731"/>
                    </a:lnTo>
                    <a:cubicBezTo>
                      <a:pt x="1202" y="1731"/>
                      <a:pt x="668" y="430"/>
                      <a:pt x="668" y="396"/>
                    </a:cubicBezTo>
                    <a:cubicBezTo>
                      <a:pt x="668" y="363"/>
                      <a:pt x="835" y="163"/>
                      <a:pt x="801" y="63"/>
                    </a:cubicBezTo>
                    <a:cubicBezTo>
                      <a:pt x="786" y="18"/>
                      <a:pt x="738" y="0"/>
                      <a:pt x="67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808;p31"/>
              <p:cNvSpPr/>
              <p:nvPr/>
            </p:nvSpPr>
            <p:spPr>
              <a:xfrm>
                <a:off x="2507025" y="3667125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477" y="1"/>
                    </a:moveTo>
                    <a:cubicBezTo>
                      <a:pt x="304" y="1"/>
                      <a:pt x="1" y="708"/>
                      <a:pt x="65" y="772"/>
                    </a:cubicBezTo>
                    <a:cubicBezTo>
                      <a:pt x="71" y="775"/>
                      <a:pt x="79" y="777"/>
                      <a:pt x="89" y="777"/>
                    </a:cubicBezTo>
                    <a:cubicBezTo>
                      <a:pt x="180" y="777"/>
                      <a:pt x="414" y="668"/>
                      <a:pt x="482" y="668"/>
                    </a:cubicBezTo>
                    <a:cubicBezTo>
                      <a:pt x="490" y="668"/>
                      <a:pt x="495" y="669"/>
                      <a:pt x="498" y="672"/>
                    </a:cubicBezTo>
                    <a:lnTo>
                      <a:pt x="1666" y="1506"/>
                    </a:lnTo>
                    <a:lnTo>
                      <a:pt x="1966" y="906"/>
                    </a:lnTo>
                    <a:cubicBezTo>
                      <a:pt x="1966" y="906"/>
                      <a:pt x="698" y="372"/>
                      <a:pt x="632" y="338"/>
                    </a:cubicBezTo>
                    <a:cubicBezTo>
                      <a:pt x="598" y="338"/>
                      <a:pt x="665" y="105"/>
                      <a:pt x="498" y="5"/>
                    </a:cubicBezTo>
                    <a:cubicBezTo>
                      <a:pt x="491" y="2"/>
                      <a:pt x="484" y="1"/>
                      <a:pt x="47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809;p31"/>
              <p:cNvSpPr/>
              <p:nvPr/>
            </p:nvSpPr>
            <p:spPr>
              <a:xfrm>
                <a:off x="2509475" y="366890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300" y="1"/>
                    </a:moveTo>
                    <a:lnTo>
                      <a:pt x="0" y="634"/>
                    </a:lnTo>
                    <a:cubicBezTo>
                      <a:pt x="133" y="434"/>
                      <a:pt x="267" y="234"/>
                      <a:pt x="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810;p31"/>
              <p:cNvSpPr/>
              <p:nvPr/>
            </p:nvSpPr>
            <p:spPr>
              <a:xfrm>
                <a:off x="2507025" y="3667125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477" y="1"/>
                    </a:moveTo>
                    <a:cubicBezTo>
                      <a:pt x="304" y="1"/>
                      <a:pt x="1" y="708"/>
                      <a:pt x="65" y="772"/>
                    </a:cubicBezTo>
                    <a:cubicBezTo>
                      <a:pt x="71" y="775"/>
                      <a:pt x="79" y="777"/>
                      <a:pt x="89" y="777"/>
                    </a:cubicBezTo>
                    <a:cubicBezTo>
                      <a:pt x="180" y="777"/>
                      <a:pt x="414" y="668"/>
                      <a:pt x="482" y="668"/>
                    </a:cubicBezTo>
                    <a:cubicBezTo>
                      <a:pt x="490" y="668"/>
                      <a:pt x="495" y="669"/>
                      <a:pt x="498" y="672"/>
                    </a:cubicBezTo>
                    <a:lnTo>
                      <a:pt x="1666" y="1506"/>
                    </a:lnTo>
                    <a:lnTo>
                      <a:pt x="1966" y="906"/>
                    </a:lnTo>
                    <a:cubicBezTo>
                      <a:pt x="1966" y="906"/>
                      <a:pt x="698" y="372"/>
                      <a:pt x="632" y="338"/>
                    </a:cubicBezTo>
                    <a:cubicBezTo>
                      <a:pt x="598" y="338"/>
                      <a:pt x="665" y="105"/>
                      <a:pt x="498" y="5"/>
                    </a:cubicBezTo>
                    <a:cubicBezTo>
                      <a:pt x="491" y="2"/>
                      <a:pt x="484" y="1"/>
                      <a:pt x="47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811;p31"/>
              <p:cNvSpPr/>
              <p:nvPr/>
            </p:nvSpPr>
            <p:spPr>
              <a:xfrm>
                <a:off x="2497800" y="373727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7" y="535"/>
                      <a:pt x="534" y="535"/>
                    </a:cubicBezTo>
                    <a:cubicBezTo>
                      <a:pt x="531" y="537"/>
                      <a:pt x="528" y="538"/>
                      <a:pt x="524" y="538"/>
                    </a:cubicBezTo>
                    <a:cubicBezTo>
                      <a:pt x="483" y="538"/>
                      <a:pt x="375" y="397"/>
                      <a:pt x="238" y="397"/>
                    </a:cubicBezTo>
                    <a:cubicBezTo>
                      <a:pt x="226" y="397"/>
                      <a:pt x="213" y="399"/>
                      <a:pt x="200" y="401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34" y="1202"/>
                      <a:pt x="634" y="835"/>
                      <a:pt x="667" y="835"/>
                    </a:cubicBezTo>
                    <a:lnTo>
                      <a:pt x="2068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812;p31"/>
              <p:cNvSpPr/>
              <p:nvPr/>
            </p:nvSpPr>
            <p:spPr>
              <a:xfrm>
                <a:off x="2501950" y="3749800"/>
                <a:ext cx="58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34" extrusionOk="0">
                    <a:moveTo>
                      <a:pt x="1" y="0"/>
                    </a:moveTo>
                    <a:lnTo>
                      <a:pt x="234" y="634"/>
                    </a:lnTo>
                    <a:cubicBezTo>
                      <a:pt x="201" y="401"/>
                      <a:pt x="134" y="2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813;p31"/>
              <p:cNvSpPr/>
              <p:nvPr/>
            </p:nvSpPr>
            <p:spPr>
              <a:xfrm>
                <a:off x="2497800" y="373727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7" y="535"/>
                      <a:pt x="534" y="535"/>
                    </a:cubicBezTo>
                    <a:cubicBezTo>
                      <a:pt x="531" y="537"/>
                      <a:pt x="528" y="538"/>
                      <a:pt x="524" y="538"/>
                    </a:cubicBezTo>
                    <a:cubicBezTo>
                      <a:pt x="483" y="538"/>
                      <a:pt x="375" y="397"/>
                      <a:pt x="238" y="397"/>
                    </a:cubicBezTo>
                    <a:cubicBezTo>
                      <a:pt x="226" y="397"/>
                      <a:pt x="213" y="399"/>
                      <a:pt x="200" y="401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34" y="1202"/>
                      <a:pt x="634" y="835"/>
                      <a:pt x="667" y="835"/>
                    </a:cubicBezTo>
                    <a:lnTo>
                      <a:pt x="2068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814;p31"/>
              <p:cNvSpPr/>
              <p:nvPr/>
            </p:nvSpPr>
            <p:spPr>
              <a:xfrm>
                <a:off x="2545475" y="3778150"/>
                <a:ext cx="390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1912" extrusionOk="0">
                    <a:moveTo>
                      <a:pt x="962" y="0"/>
                    </a:moveTo>
                    <a:cubicBezTo>
                      <a:pt x="962" y="0"/>
                      <a:pt x="428" y="1301"/>
                      <a:pt x="395" y="1368"/>
                    </a:cubicBezTo>
                    <a:cubicBezTo>
                      <a:pt x="395" y="1401"/>
                      <a:pt x="161" y="1368"/>
                      <a:pt x="61" y="1501"/>
                    </a:cubicBezTo>
                    <a:cubicBezTo>
                      <a:pt x="1" y="1652"/>
                      <a:pt x="620" y="1911"/>
                      <a:pt x="790" y="1911"/>
                    </a:cubicBezTo>
                    <a:cubicBezTo>
                      <a:pt x="809" y="1911"/>
                      <a:pt x="822" y="1908"/>
                      <a:pt x="828" y="1902"/>
                    </a:cubicBezTo>
                    <a:cubicBezTo>
                      <a:pt x="862" y="1835"/>
                      <a:pt x="695" y="1501"/>
                      <a:pt x="728" y="1468"/>
                    </a:cubicBezTo>
                    <a:lnTo>
                      <a:pt x="1562" y="334"/>
                    </a:lnTo>
                    <a:lnTo>
                      <a:pt x="962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815;p31"/>
              <p:cNvSpPr/>
              <p:nvPr/>
            </p:nvSpPr>
            <p:spPr>
              <a:xfrm>
                <a:off x="2548650" y="3817350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1" y="0"/>
                    </a:moveTo>
                    <a:lnTo>
                      <a:pt x="635" y="300"/>
                    </a:lnTo>
                    <a:cubicBezTo>
                      <a:pt x="434" y="167"/>
                      <a:pt x="234" y="67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816;p31"/>
              <p:cNvSpPr/>
              <p:nvPr/>
            </p:nvSpPr>
            <p:spPr>
              <a:xfrm>
                <a:off x="2545475" y="3778150"/>
                <a:ext cx="390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1912" extrusionOk="0">
                    <a:moveTo>
                      <a:pt x="962" y="0"/>
                    </a:moveTo>
                    <a:cubicBezTo>
                      <a:pt x="962" y="0"/>
                      <a:pt x="428" y="1301"/>
                      <a:pt x="395" y="1368"/>
                    </a:cubicBezTo>
                    <a:cubicBezTo>
                      <a:pt x="395" y="1401"/>
                      <a:pt x="161" y="1368"/>
                      <a:pt x="61" y="1501"/>
                    </a:cubicBezTo>
                    <a:cubicBezTo>
                      <a:pt x="1" y="1652"/>
                      <a:pt x="620" y="1911"/>
                      <a:pt x="790" y="1911"/>
                    </a:cubicBezTo>
                    <a:cubicBezTo>
                      <a:pt x="809" y="1911"/>
                      <a:pt x="822" y="1908"/>
                      <a:pt x="828" y="1902"/>
                    </a:cubicBezTo>
                    <a:cubicBezTo>
                      <a:pt x="862" y="1835"/>
                      <a:pt x="695" y="1501"/>
                      <a:pt x="728" y="1468"/>
                    </a:cubicBezTo>
                    <a:lnTo>
                      <a:pt x="1562" y="334"/>
                    </a:lnTo>
                    <a:lnTo>
                      <a:pt x="962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817;p31"/>
              <p:cNvSpPr/>
              <p:nvPr/>
            </p:nvSpPr>
            <p:spPr>
              <a:xfrm>
                <a:off x="2617050" y="3784825"/>
                <a:ext cx="30700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948" extrusionOk="0">
                    <a:moveTo>
                      <a:pt x="634" y="0"/>
                    </a:moveTo>
                    <a:lnTo>
                      <a:pt x="0" y="200"/>
                    </a:lnTo>
                    <a:cubicBezTo>
                      <a:pt x="0" y="200"/>
                      <a:pt x="534" y="1501"/>
                      <a:pt x="534" y="1535"/>
                    </a:cubicBezTo>
                    <a:cubicBezTo>
                      <a:pt x="567" y="1601"/>
                      <a:pt x="400" y="1802"/>
                      <a:pt x="400" y="1902"/>
                    </a:cubicBezTo>
                    <a:cubicBezTo>
                      <a:pt x="413" y="1934"/>
                      <a:pt x="453" y="1948"/>
                      <a:pt x="508" y="1948"/>
                    </a:cubicBezTo>
                    <a:cubicBezTo>
                      <a:pt x="735" y="1948"/>
                      <a:pt x="1228" y="1715"/>
                      <a:pt x="1201" y="1635"/>
                    </a:cubicBezTo>
                    <a:cubicBezTo>
                      <a:pt x="1201" y="1568"/>
                      <a:pt x="834" y="1468"/>
                      <a:pt x="834" y="1401"/>
                    </a:cubicBezTo>
                    <a:cubicBezTo>
                      <a:pt x="834" y="1335"/>
                      <a:pt x="634" y="0"/>
                      <a:pt x="63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818;p31"/>
              <p:cNvSpPr/>
              <p:nvPr/>
            </p:nvSpPr>
            <p:spPr>
              <a:xfrm>
                <a:off x="2629550" y="3826525"/>
                <a:ext cx="1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4" extrusionOk="0">
                    <a:moveTo>
                      <a:pt x="634" y="0"/>
                    </a:moveTo>
                    <a:cubicBezTo>
                      <a:pt x="401" y="33"/>
                      <a:pt x="201" y="100"/>
                      <a:pt x="0" y="234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819;p31"/>
              <p:cNvSpPr/>
              <p:nvPr/>
            </p:nvSpPr>
            <p:spPr>
              <a:xfrm>
                <a:off x="2617050" y="3784825"/>
                <a:ext cx="30700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948" extrusionOk="0">
                    <a:moveTo>
                      <a:pt x="634" y="0"/>
                    </a:moveTo>
                    <a:lnTo>
                      <a:pt x="0" y="200"/>
                    </a:lnTo>
                    <a:cubicBezTo>
                      <a:pt x="0" y="200"/>
                      <a:pt x="534" y="1501"/>
                      <a:pt x="534" y="1535"/>
                    </a:cubicBezTo>
                    <a:cubicBezTo>
                      <a:pt x="567" y="1601"/>
                      <a:pt x="400" y="1802"/>
                      <a:pt x="400" y="1902"/>
                    </a:cubicBezTo>
                    <a:cubicBezTo>
                      <a:pt x="413" y="1934"/>
                      <a:pt x="453" y="1948"/>
                      <a:pt x="508" y="1948"/>
                    </a:cubicBezTo>
                    <a:cubicBezTo>
                      <a:pt x="735" y="1948"/>
                      <a:pt x="1228" y="1715"/>
                      <a:pt x="1201" y="1635"/>
                    </a:cubicBezTo>
                    <a:cubicBezTo>
                      <a:pt x="1201" y="1568"/>
                      <a:pt x="834" y="1468"/>
                      <a:pt x="834" y="1401"/>
                    </a:cubicBezTo>
                    <a:cubicBezTo>
                      <a:pt x="834" y="1335"/>
                      <a:pt x="634" y="0"/>
                      <a:pt x="6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820;p31"/>
              <p:cNvSpPr/>
              <p:nvPr/>
            </p:nvSpPr>
            <p:spPr>
              <a:xfrm>
                <a:off x="2657900" y="3749800"/>
                <a:ext cx="49125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511" extrusionOk="0">
                    <a:moveTo>
                      <a:pt x="334" y="0"/>
                    </a:moveTo>
                    <a:lnTo>
                      <a:pt x="1" y="601"/>
                    </a:lnTo>
                    <a:cubicBezTo>
                      <a:pt x="1" y="601"/>
                      <a:pt x="1302" y="1134"/>
                      <a:pt x="1335" y="1168"/>
                    </a:cubicBezTo>
                    <a:cubicBezTo>
                      <a:pt x="1402" y="1201"/>
                      <a:pt x="1368" y="1401"/>
                      <a:pt x="1502" y="1501"/>
                    </a:cubicBezTo>
                    <a:cubicBezTo>
                      <a:pt x="1512" y="1507"/>
                      <a:pt x="1523" y="1510"/>
                      <a:pt x="1534" y="1510"/>
                    </a:cubicBezTo>
                    <a:cubicBezTo>
                      <a:pt x="1704" y="1510"/>
                      <a:pt x="1965" y="830"/>
                      <a:pt x="1902" y="767"/>
                    </a:cubicBezTo>
                    <a:cubicBezTo>
                      <a:pt x="1892" y="758"/>
                      <a:pt x="1877" y="754"/>
                      <a:pt x="1857" y="754"/>
                    </a:cubicBezTo>
                    <a:cubicBezTo>
                      <a:pt x="1763" y="754"/>
                      <a:pt x="1578" y="848"/>
                      <a:pt x="1500" y="848"/>
                    </a:cubicBezTo>
                    <a:cubicBezTo>
                      <a:pt x="1485" y="848"/>
                      <a:pt x="1473" y="844"/>
                      <a:pt x="1468" y="834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821;p31"/>
              <p:cNvSpPr/>
              <p:nvPr/>
            </p:nvSpPr>
            <p:spPr>
              <a:xfrm>
                <a:off x="2697100" y="3770650"/>
                <a:ext cx="75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1" extrusionOk="0">
                    <a:moveTo>
                      <a:pt x="301" y="0"/>
                    </a:moveTo>
                    <a:cubicBezTo>
                      <a:pt x="167" y="167"/>
                      <a:pt x="67" y="400"/>
                      <a:pt x="0" y="601"/>
                    </a:cubicBez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822;p31"/>
              <p:cNvSpPr/>
              <p:nvPr/>
            </p:nvSpPr>
            <p:spPr>
              <a:xfrm>
                <a:off x="2657900" y="3749800"/>
                <a:ext cx="49125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511" extrusionOk="0">
                    <a:moveTo>
                      <a:pt x="334" y="0"/>
                    </a:moveTo>
                    <a:lnTo>
                      <a:pt x="1" y="601"/>
                    </a:lnTo>
                    <a:cubicBezTo>
                      <a:pt x="1" y="601"/>
                      <a:pt x="1302" y="1134"/>
                      <a:pt x="1335" y="1168"/>
                    </a:cubicBezTo>
                    <a:cubicBezTo>
                      <a:pt x="1402" y="1201"/>
                      <a:pt x="1368" y="1401"/>
                      <a:pt x="1502" y="1501"/>
                    </a:cubicBezTo>
                    <a:cubicBezTo>
                      <a:pt x="1512" y="1507"/>
                      <a:pt x="1523" y="1510"/>
                      <a:pt x="1534" y="1510"/>
                    </a:cubicBezTo>
                    <a:cubicBezTo>
                      <a:pt x="1704" y="1510"/>
                      <a:pt x="1965" y="830"/>
                      <a:pt x="1902" y="767"/>
                    </a:cubicBezTo>
                    <a:cubicBezTo>
                      <a:pt x="1892" y="758"/>
                      <a:pt x="1877" y="754"/>
                      <a:pt x="1857" y="754"/>
                    </a:cubicBezTo>
                    <a:cubicBezTo>
                      <a:pt x="1763" y="754"/>
                      <a:pt x="1578" y="848"/>
                      <a:pt x="1500" y="848"/>
                    </a:cubicBezTo>
                    <a:cubicBezTo>
                      <a:pt x="1485" y="848"/>
                      <a:pt x="1473" y="844"/>
                      <a:pt x="1468" y="834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823;p31"/>
              <p:cNvSpPr/>
              <p:nvPr/>
            </p:nvSpPr>
            <p:spPr>
              <a:xfrm>
                <a:off x="2664575" y="3687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635" y="0"/>
                    </a:moveTo>
                    <a:cubicBezTo>
                      <a:pt x="1568" y="0"/>
                      <a:pt x="1468" y="367"/>
                      <a:pt x="1401" y="367"/>
                    </a:cubicBezTo>
                    <a:lnTo>
                      <a:pt x="0" y="601"/>
                    </a:lnTo>
                    <a:lnTo>
                      <a:pt x="201" y="1201"/>
                    </a:lnTo>
                    <a:cubicBezTo>
                      <a:pt x="201" y="1201"/>
                      <a:pt x="1502" y="668"/>
                      <a:pt x="1535" y="668"/>
                    </a:cubicBezTo>
                    <a:cubicBezTo>
                      <a:pt x="1596" y="668"/>
                      <a:pt x="1766" y="805"/>
                      <a:pt x="1872" y="805"/>
                    </a:cubicBezTo>
                    <a:cubicBezTo>
                      <a:pt x="1883" y="805"/>
                      <a:pt x="1893" y="804"/>
                      <a:pt x="1902" y="801"/>
                    </a:cubicBezTo>
                    <a:cubicBezTo>
                      <a:pt x="2069" y="734"/>
                      <a:pt x="1735" y="0"/>
                      <a:pt x="163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824;p31"/>
              <p:cNvSpPr/>
              <p:nvPr/>
            </p:nvSpPr>
            <p:spPr>
              <a:xfrm>
                <a:off x="2706275" y="3688925"/>
                <a:ext cx="585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34" extrusionOk="0">
                    <a:moveTo>
                      <a:pt x="0" y="0"/>
                    </a:moveTo>
                    <a:cubicBezTo>
                      <a:pt x="34" y="234"/>
                      <a:pt x="100" y="434"/>
                      <a:pt x="234" y="6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825;p31"/>
              <p:cNvSpPr/>
              <p:nvPr/>
            </p:nvSpPr>
            <p:spPr>
              <a:xfrm>
                <a:off x="2664575" y="3687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635" y="0"/>
                    </a:moveTo>
                    <a:cubicBezTo>
                      <a:pt x="1568" y="0"/>
                      <a:pt x="1468" y="367"/>
                      <a:pt x="1401" y="367"/>
                    </a:cubicBezTo>
                    <a:lnTo>
                      <a:pt x="0" y="601"/>
                    </a:lnTo>
                    <a:lnTo>
                      <a:pt x="201" y="1201"/>
                    </a:lnTo>
                    <a:cubicBezTo>
                      <a:pt x="201" y="1201"/>
                      <a:pt x="1502" y="668"/>
                      <a:pt x="1535" y="668"/>
                    </a:cubicBezTo>
                    <a:cubicBezTo>
                      <a:pt x="1596" y="668"/>
                      <a:pt x="1766" y="805"/>
                      <a:pt x="1872" y="805"/>
                    </a:cubicBezTo>
                    <a:cubicBezTo>
                      <a:pt x="1883" y="805"/>
                      <a:pt x="1893" y="804"/>
                      <a:pt x="1902" y="801"/>
                    </a:cubicBezTo>
                    <a:cubicBezTo>
                      <a:pt x="2069" y="734"/>
                      <a:pt x="1735" y="0"/>
                      <a:pt x="16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826;p31"/>
              <p:cNvSpPr/>
              <p:nvPr/>
            </p:nvSpPr>
            <p:spPr>
              <a:xfrm>
                <a:off x="2622875" y="3609400"/>
                <a:ext cx="39025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2414" extrusionOk="0">
                    <a:moveTo>
                      <a:pt x="777" y="0"/>
                    </a:moveTo>
                    <a:cubicBezTo>
                      <a:pt x="754" y="0"/>
                      <a:pt x="738" y="4"/>
                      <a:pt x="734" y="12"/>
                    </a:cubicBezTo>
                    <a:cubicBezTo>
                      <a:pt x="668" y="79"/>
                      <a:pt x="901" y="379"/>
                      <a:pt x="868" y="446"/>
                    </a:cubicBezTo>
                    <a:lnTo>
                      <a:pt x="1" y="2180"/>
                    </a:lnTo>
                    <a:lnTo>
                      <a:pt x="601" y="2414"/>
                    </a:lnTo>
                    <a:cubicBezTo>
                      <a:pt x="601" y="2414"/>
                      <a:pt x="1168" y="579"/>
                      <a:pt x="1201" y="513"/>
                    </a:cubicBezTo>
                    <a:cubicBezTo>
                      <a:pt x="1201" y="479"/>
                      <a:pt x="1468" y="412"/>
                      <a:pt x="1502" y="312"/>
                    </a:cubicBezTo>
                    <a:cubicBezTo>
                      <a:pt x="1560" y="195"/>
                      <a:pt x="949" y="0"/>
                      <a:pt x="77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827;p31"/>
              <p:cNvSpPr/>
              <p:nvPr/>
            </p:nvSpPr>
            <p:spPr>
              <a:xfrm>
                <a:off x="2642900" y="3609700"/>
                <a:ext cx="15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2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0" y="134"/>
                      <a:pt x="434" y="200"/>
                      <a:pt x="634" y="2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828;p31"/>
              <p:cNvSpPr/>
              <p:nvPr/>
            </p:nvSpPr>
            <p:spPr>
              <a:xfrm>
                <a:off x="2547225" y="3611525"/>
                <a:ext cx="41475" cy="60725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2429" extrusionOk="0">
                    <a:moveTo>
                      <a:pt x="760" y="0"/>
                    </a:moveTo>
                    <a:cubicBezTo>
                      <a:pt x="559" y="0"/>
                      <a:pt x="0" y="308"/>
                      <a:pt x="58" y="394"/>
                    </a:cubicBezTo>
                    <a:cubicBezTo>
                      <a:pt x="91" y="461"/>
                      <a:pt x="458" y="528"/>
                      <a:pt x="458" y="594"/>
                    </a:cubicBezTo>
                    <a:cubicBezTo>
                      <a:pt x="491" y="661"/>
                      <a:pt x="1059" y="2429"/>
                      <a:pt x="1059" y="2429"/>
                    </a:cubicBezTo>
                    <a:lnTo>
                      <a:pt x="1659" y="2162"/>
                    </a:lnTo>
                    <a:cubicBezTo>
                      <a:pt x="1659" y="2162"/>
                      <a:pt x="725" y="461"/>
                      <a:pt x="725" y="394"/>
                    </a:cubicBezTo>
                    <a:cubicBezTo>
                      <a:pt x="725" y="361"/>
                      <a:pt x="892" y="194"/>
                      <a:pt x="825" y="27"/>
                    </a:cubicBezTo>
                    <a:cubicBezTo>
                      <a:pt x="816" y="9"/>
                      <a:pt x="792" y="0"/>
                      <a:pt x="76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829;p31"/>
              <p:cNvSpPr/>
              <p:nvPr/>
            </p:nvSpPr>
            <p:spPr>
              <a:xfrm>
                <a:off x="2550325" y="3612200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634" y="0"/>
                    </a:moveTo>
                    <a:lnTo>
                      <a:pt x="1" y="300"/>
                    </a:lnTo>
                    <a:cubicBezTo>
                      <a:pt x="234" y="267"/>
                      <a:pt x="434" y="167"/>
                      <a:pt x="6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830;p31"/>
              <p:cNvSpPr/>
              <p:nvPr/>
            </p:nvSpPr>
            <p:spPr>
              <a:xfrm>
                <a:off x="2490325" y="3674725"/>
                <a:ext cx="6085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536" extrusionOk="0">
                    <a:moveTo>
                      <a:pt x="355" y="0"/>
                    </a:moveTo>
                    <a:cubicBezTo>
                      <a:pt x="191" y="0"/>
                      <a:pt x="0" y="736"/>
                      <a:pt x="66" y="802"/>
                    </a:cubicBezTo>
                    <a:cubicBezTo>
                      <a:pt x="70" y="804"/>
                      <a:pt x="76" y="805"/>
                      <a:pt x="82" y="805"/>
                    </a:cubicBezTo>
                    <a:cubicBezTo>
                      <a:pt x="165" y="805"/>
                      <a:pt x="398" y="632"/>
                      <a:pt x="456" y="632"/>
                    </a:cubicBezTo>
                    <a:cubicBezTo>
                      <a:pt x="460" y="632"/>
                      <a:pt x="464" y="633"/>
                      <a:pt x="466" y="635"/>
                    </a:cubicBezTo>
                    <a:lnTo>
                      <a:pt x="2200" y="1536"/>
                    </a:lnTo>
                    <a:lnTo>
                      <a:pt x="2434" y="902"/>
                    </a:lnTo>
                    <a:cubicBezTo>
                      <a:pt x="2434" y="902"/>
                      <a:pt x="599" y="335"/>
                      <a:pt x="566" y="335"/>
                    </a:cubicBezTo>
                    <a:cubicBezTo>
                      <a:pt x="499" y="301"/>
                      <a:pt x="466" y="34"/>
                      <a:pt x="366" y="1"/>
                    </a:cubicBezTo>
                    <a:cubicBezTo>
                      <a:pt x="362" y="0"/>
                      <a:pt x="359" y="0"/>
                      <a:pt x="35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831;p31"/>
              <p:cNvSpPr/>
              <p:nvPr/>
            </p:nvSpPr>
            <p:spPr>
              <a:xfrm>
                <a:off x="2491950" y="3676400"/>
                <a:ext cx="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35" extrusionOk="0">
                    <a:moveTo>
                      <a:pt x="234" y="1"/>
                    </a:moveTo>
                    <a:lnTo>
                      <a:pt x="1" y="635"/>
                    </a:lnTo>
                    <a:cubicBezTo>
                      <a:pt x="134" y="434"/>
                      <a:pt x="201" y="201"/>
                      <a:pt x="2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832;p31"/>
              <p:cNvSpPr/>
              <p:nvPr/>
            </p:nvSpPr>
            <p:spPr>
              <a:xfrm>
                <a:off x="2490375" y="3747300"/>
                <a:ext cx="63300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1603" extrusionOk="0">
                    <a:moveTo>
                      <a:pt x="2265" y="0"/>
                    </a:moveTo>
                    <a:cubicBezTo>
                      <a:pt x="2265" y="0"/>
                      <a:pt x="564" y="867"/>
                      <a:pt x="531" y="901"/>
                    </a:cubicBezTo>
                    <a:cubicBezTo>
                      <a:pt x="524" y="904"/>
                      <a:pt x="517" y="905"/>
                      <a:pt x="509" y="905"/>
                    </a:cubicBezTo>
                    <a:cubicBezTo>
                      <a:pt x="443" y="905"/>
                      <a:pt x="316" y="818"/>
                      <a:pt x="222" y="818"/>
                    </a:cubicBezTo>
                    <a:cubicBezTo>
                      <a:pt x="200" y="818"/>
                      <a:pt x="181" y="823"/>
                      <a:pt x="164" y="834"/>
                    </a:cubicBezTo>
                    <a:cubicBezTo>
                      <a:pt x="1" y="899"/>
                      <a:pt x="380" y="1602"/>
                      <a:pt x="490" y="1602"/>
                    </a:cubicBezTo>
                    <a:cubicBezTo>
                      <a:pt x="493" y="1602"/>
                      <a:pt x="495" y="1602"/>
                      <a:pt x="497" y="1601"/>
                    </a:cubicBezTo>
                    <a:cubicBezTo>
                      <a:pt x="597" y="1568"/>
                      <a:pt x="631" y="1168"/>
                      <a:pt x="697" y="1168"/>
                    </a:cubicBezTo>
                    <a:lnTo>
                      <a:pt x="2532" y="567"/>
                    </a:lnTo>
                    <a:lnTo>
                      <a:pt x="2265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833;p31"/>
              <p:cNvSpPr/>
              <p:nvPr/>
            </p:nvSpPr>
            <p:spPr>
              <a:xfrm>
                <a:off x="2494450" y="3768975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1" y="0"/>
                    </a:moveTo>
                    <a:lnTo>
                      <a:pt x="301" y="634"/>
                    </a:lnTo>
                    <a:cubicBezTo>
                      <a:pt x="234" y="401"/>
                      <a:pt x="134" y="201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834;p31"/>
              <p:cNvSpPr/>
              <p:nvPr/>
            </p:nvSpPr>
            <p:spPr>
              <a:xfrm>
                <a:off x="2555550" y="3783975"/>
                <a:ext cx="39000" cy="59575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2383" extrusionOk="0">
                    <a:moveTo>
                      <a:pt x="959" y="1"/>
                    </a:moveTo>
                    <a:cubicBezTo>
                      <a:pt x="959" y="1"/>
                      <a:pt x="392" y="1836"/>
                      <a:pt x="359" y="1869"/>
                    </a:cubicBezTo>
                    <a:cubicBezTo>
                      <a:pt x="325" y="1936"/>
                      <a:pt x="92" y="1936"/>
                      <a:pt x="58" y="2069"/>
                    </a:cubicBezTo>
                    <a:cubicBezTo>
                      <a:pt x="1" y="2213"/>
                      <a:pt x="591" y="2382"/>
                      <a:pt x="774" y="2382"/>
                    </a:cubicBezTo>
                    <a:cubicBezTo>
                      <a:pt x="803" y="2382"/>
                      <a:pt x="821" y="2378"/>
                      <a:pt x="826" y="2369"/>
                    </a:cubicBezTo>
                    <a:cubicBezTo>
                      <a:pt x="892" y="2303"/>
                      <a:pt x="659" y="2036"/>
                      <a:pt x="692" y="1969"/>
                    </a:cubicBezTo>
                    <a:cubicBezTo>
                      <a:pt x="726" y="1902"/>
                      <a:pt x="1559" y="234"/>
                      <a:pt x="1559" y="234"/>
                    </a:cubicBezTo>
                    <a:lnTo>
                      <a:pt x="959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835;p31"/>
              <p:cNvSpPr/>
              <p:nvPr/>
            </p:nvSpPr>
            <p:spPr>
              <a:xfrm>
                <a:off x="2557825" y="3837350"/>
                <a:ext cx="1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5" extrusionOk="0">
                    <a:moveTo>
                      <a:pt x="1" y="1"/>
                    </a:moveTo>
                    <a:lnTo>
                      <a:pt x="668" y="234"/>
                    </a:lnTo>
                    <a:cubicBezTo>
                      <a:pt x="468" y="134"/>
                      <a:pt x="234" y="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836;p31"/>
              <p:cNvSpPr/>
              <p:nvPr/>
            </p:nvSpPr>
            <p:spPr>
              <a:xfrm>
                <a:off x="2628725" y="3781475"/>
                <a:ext cx="40725" cy="60250"/>
              </a:xfrm>
              <a:custGeom>
                <a:avLst/>
                <a:gdLst/>
                <a:ahLst/>
                <a:cxnLst/>
                <a:rect l="l" t="t" r="r" b="b"/>
                <a:pathLst>
                  <a:path w="1629" h="2410" extrusionOk="0">
                    <a:moveTo>
                      <a:pt x="601" y="1"/>
                    </a:moveTo>
                    <a:lnTo>
                      <a:pt x="0" y="268"/>
                    </a:lnTo>
                    <a:cubicBezTo>
                      <a:pt x="0" y="268"/>
                      <a:pt x="901" y="1969"/>
                      <a:pt x="934" y="2002"/>
                    </a:cubicBezTo>
                    <a:cubicBezTo>
                      <a:pt x="934" y="2069"/>
                      <a:pt x="767" y="2236"/>
                      <a:pt x="834" y="2369"/>
                    </a:cubicBezTo>
                    <a:cubicBezTo>
                      <a:pt x="845" y="2397"/>
                      <a:pt x="876" y="2409"/>
                      <a:pt x="918" y="2409"/>
                    </a:cubicBezTo>
                    <a:cubicBezTo>
                      <a:pt x="1127" y="2409"/>
                      <a:pt x="1629" y="2119"/>
                      <a:pt x="1601" y="2036"/>
                    </a:cubicBezTo>
                    <a:cubicBezTo>
                      <a:pt x="1568" y="1936"/>
                      <a:pt x="1201" y="1902"/>
                      <a:pt x="1201" y="1835"/>
                    </a:cubicBezTo>
                    <a:cubicBezTo>
                      <a:pt x="1168" y="1769"/>
                      <a:pt x="601" y="1"/>
                      <a:pt x="6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837;p31"/>
              <p:cNvSpPr/>
              <p:nvPr/>
            </p:nvSpPr>
            <p:spPr>
              <a:xfrm>
                <a:off x="2651225" y="3833175"/>
                <a:ext cx="158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401" y="68"/>
                      <a:pt x="168" y="168"/>
                      <a:pt x="1" y="301"/>
                    </a:cubicBezTo>
                    <a:lnTo>
                      <a:pt x="6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838;p31"/>
              <p:cNvSpPr/>
              <p:nvPr/>
            </p:nvSpPr>
            <p:spPr>
              <a:xfrm>
                <a:off x="2665400" y="3740625"/>
                <a:ext cx="617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536" extrusionOk="0">
                    <a:moveTo>
                      <a:pt x="268" y="0"/>
                    </a:moveTo>
                    <a:lnTo>
                      <a:pt x="1" y="601"/>
                    </a:lnTo>
                    <a:cubicBezTo>
                      <a:pt x="1" y="601"/>
                      <a:pt x="1869" y="1168"/>
                      <a:pt x="1902" y="1201"/>
                    </a:cubicBezTo>
                    <a:cubicBezTo>
                      <a:pt x="1936" y="1235"/>
                      <a:pt x="2002" y="1468"/>
                      <a:pt x="2102" y="1535"/>
                    </a:cubicBezTo>
                    <a:cubicBezTo>
                      <a:pt x="2105" y="1535"/>
                      <a:pt x="2108" y="1536"/>
                      <a:pt x="2111" y="1536"/>
                    </a:cubicBezTo>
                    <a:cubicBezTo>
                      <a:pt x="2246" y="1536"/>
                      <a:pt x="2468" y="799"/>
                      <a:pt x="2403" y="734"/>
                    </a:cubicBezTo>
                    <a:cubicBezTo>
                      <a:pt x="2398" y="732"/>
                      <a:pt x="2392" y="731"/>
                      <a:pt x="2386" y="731"/>
                    </a:cubicBezTo>
                    <a:cubicBezTo>
                      <a:pt x="2309" y="731"/>
                      <a:pt x="2100" y="880"/>
                      <a:pt x="2004" y="880"/>
                    </a:cubicBezTo>
                    <a:cubicBezTo>
                      <a:pt x="1989" y="880"/>
                      <a:pt x="1977" y="876"/>
                      <a:pt x="1969" y="868"/>
                    </a:cubicBezTo>
                    <a:cubicBezTo>
                      <a:pt x="1936" y="834"/>
                      <a:pt x="268" y="0"/>
                      <a:pt x="26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839;p31"/>
              <p:cNvSpPr/>
              <p:nvPr/>
            </p:nvSpPr>
            <p:spPr>
              <a:xfrm>
                <a:off x="2719625" y="3761475"/>
                <a:ext cx="58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68" extrusionOk="0">
                    <a:moveTo>
                      <a:pt x="234" y="0"/>
                    </a:moveTo>
                    <a:lnTo>
                      <a:pt x="234" y="0"/>
                    </a:lnTo>
                    <a:cubicBezTo>
                      <a:pt x="100" y="200"/>
                      <a:pt x="33" y="434"/>
                      <a:pt x="0" y="667"/>
                    </a:cubicBez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840;p31"/>
              <p:cNvSpPr/>
              <p:nvPr/>
            </p:nvSpPr>
            <p:spPr>
              <a:xfrm>
                <a:off x="2662900" y="3666375"/>
                <a:ext cx="633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603" extrusionOk="0">
                    <a:moveTo>
                      <a:pt x="2074" y="0"/>
                    </a:moveTo>
                    <a:cubicBezTo>
                      <a:pt x="2072" y="0"/>
                      <a:pt x="2070" y="1"/>
                      <a:pt x="2069" y="2"/>
                    </a:cubicBezTo>
                    <a:cubicBezTo>
                      <a:pt x="1969" y="35"/>
                      <a:pt x="1902" y="435"/>
                      <a:pt x="1835" y="435"/>
                    </a:cubicBezTo>
                    <a:lnTo>
                      <a:pt x="1" y="1036"/>
                    </a:lnTo>
                    <a:lnTo>
                      <a:pt x="268" y="1603"/>
                    </a:lnTo>
                    <a:cubicBezTo>
                      <a:pt x="268" y="1603"/>
                      <a:pt x="2002" y="702"/>
                      <a:pt x="2036" y="702"/>
                    </a:cubicBezTo>
                    <a:cubicBezTo>
                      <a:pt x="2039" y="698"/>
                      <a:pt x="2046" y="697"/>
                      <a:pt x="2054" y="697"/>
                    </a:cubicBezTo>
                    <a:cubicBezTo>
                      <a:pt x="2111" y="697"/>
                      <a:pt x="2266" y="774"/>
                      <a:pt x="2364" y="774"/>
                    </a:cubicBezTo>
                    <a:cubicBezTo>
                      <a:pt x="2378" y="774"/>
                      <a:pt x="2391" y="772"/>
                      <a:pt x="2402" y="769"/>
                    </a:cubicBezTo>
                    <a:cubicBezTo>
                      <a:pt x="2533" y="703"/>
                      <a:pt x="2153" y="0"/>
                      <a:pt x="207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841;p31"/>
              <p:cNvSpPr/>
              <p:nvPr/>
            </p:nvSpPr>
            <p:spPr>
              <a:xfrm>
                <a:off x="2715450" y="3668075"/>
                <a:ext cx="752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4" extrusionOk="0">
                    <a:moveTo>
                      <a:pt x="0" y="0"/>
                    </a:moveTo>
                    <a:cubicBezTo>
                      <a:pt x="34" y="234"/>
                      <a:pt x="134" y="467"/>
                      <a:pt x="300" y="6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842;p31"/>
              <p:cNvSpPr/>
              <p:nvPr/>
            </p:nvSpPr>
            <p:spPr>
              <a:xfrm>
                <a:off x="2521150" y="3644850"/>
                <a:ext cx="172625" cy="163400"/>
              </a:xfrm>
              <a:custGeom>
                <a:avLst/>
                <a:gdLst/>
                <a:ahLst/>
                <a:cxnLst/>
                <a:rect l="l" t="t" r="r" b="b"/>
                <a:pathLst>
                  <a:path w="6905" h="6536" extrusionOk="0">
                    <a:moveTo>
                      <a:pt x="3559" y="1"/>
                    </a:moveTo>
                    <a:cubicBezTo>
                      <a:pt x="2077" y="1"/>
                      <a:pt x="742" y="1023"/>
                      <a:pt x="400" y="2530"/>
                    </a:cubicBezTo>
                    <a:cubicBezTo>
                      <a:pt x="0" y="4265"/>
                      <a:pt x="1067" y="6033"/>
                      <a:pt x="2835" y="6467"/>
                    </a:cubicBezTo>
                    <a:cubicBezTo>
                      <a:pt x="3056" y="6513"/>
                      <a:pt x="3276" y="6536"/>
                      <a:pt x="3492" y="6536"/>
                    </a:cubicBezTo>
                    <a:cubicBezTo>
                      <a:pt x="4973" y="6536"/>
                      <a:pt x="6285" y="5483"/>
                      <a:pt x="6605" y="3998"/>
                    </a:cubicBezTo>
                    <a:cubicBezTo>
                      <a:pt x="6905" y="2731"/>
                      <a:pt x="6471" y="1396"/>
                      <a:pt x="5437" y="562"/>
                    </a:cubicBezTo>
                    <a:cubicBezTo>
                      <a:pt x="5104" y="329"/>
                      <a:pt x="4737" y="162"/>
                      <a:pt x="4336" y="95"/>
                    </a:cubicBezTo>
                    <a:cubicBezTo>
                      <a:pt x="4076" y="31"/>
                      <a:pt x="3815" y="1"/>
                      <a:pt x="355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843;p31"/>
              <p:cNvSpPr/>
              <p:nvPr/>
            </p:nvSpPr>
            <p:spPr>
              <a:xfrm>
                <a:off x="2532825" y="3659725"/>
                <a:ext cx="160950" cy="148525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5941" extrusionOk="0">
                    <a:moveTo>
                      <a:pt x="4970" y="1"/>
                    </a:moveTo>
                    <a:lnTo>
                      <a:pt x="4970" y="1"/>
                    </a:lnTo>
                    <a:cubicBezTo>
                      <a:pt x="5938" y="1302"/>
                      <a:pt x="6071" y="3803"/>
                      <a:pt x="3903" y="4837"/>
                    </a:cubicBezTo>
                    <a:cubicBezTo>
                      <a:pt x="3507" y="5014"/>
                      <a:pt x="3110" y="5087"/>
                      <a:pt x="2727" y="5087"/>
                    </a:cubicBezTo>
                    <a:cubicBezTo>
                      <a:pt x="1594" y="5087"/>
                      <a:pt x="573" y="4452"/>
                      <a:pt x="0" y="4004"/>
                    </a:cubicBezTo>
                    <a:lnTo>
                      <a:pt x="0" y="4004"/>
                    </a:lnTo>
                    <a:cubicBezTo>
                      <a:pt x="434" y="4971"/>
                      <a:pt x="1334" y="5671"/>
                      <a:pt x="2368" y="5872"/>
                    </a:cubicBezTo>
                    <a:cubicBezTo>
                      <a:pt x="2589" y="5918"/>
                      <a:pt x="2809" y="5941"/>
                      <a:pt x="3025" y="5941"/>
                    </a:cubicBezTo>
                    <a:cubicBezTo>
                      <a:pt x="4506" y="5941"/>
                      <a:pt x="5818" y="4888"/>
                      <a:pt x="6138" y="3403"/>
                    </a:cubicBezTo>
                    <a:cubicBezTo>
                      <a:pt x="6438" y="2136"/>
                      <a:pt x="5971" y="801"/>
                      <a:pt x="497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844;p31"/>
              <p:cNvSpPr/>
              <p:nvPr/>
            </p:nvSpPr>
            <p:spPr>
              <a:xfrm>
                <a:off x="2592850" y="3618550"/>
                <a:ext cx="24225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982" extrusionOk="0">
                    <a:moveTo>
                      <a:pt x="602" y="1"/>
                    </a:moveTo>
                    <a:cubicBezTo>
                      <a:pt x="543" y="1"/>
                      <a:pt x="484" y="5"/>
                      <a:pt x="434" y="13"/>
                    </a:cubicBezTo>
                    <a:cubicBezTo>
                      <a:pt x="201" y="13"/>
                      <a:pt x="34" y="13"/>
                      <a:pt x="1" y="113"/>
                    </a:cubicBezTo>
                    <a:cubicBezTo>
                      <a:pt x="1" y="213"/>
                      <a:pt x="334" y="447"/>
                      <a:pt x="334" y="513"/>
                    </a:cubicBezTo>
                    <a:cubicBezTo>
                      <a:pt x="334" y="580"/>
                      <a:pt x="168" y="1581"/>
                      <a:pt x="134" y="1881"/>
                    </a:cubicBezTo>
                    <a:lnTo>
                      <a:pt x="134" y="1981"/>
                    </a:lnTo>
                    <a:lnTo>
                      <a:pt x="868" y="1981"/>
                    </a:lnTo>
                    <a:cubicBezTo>
                      <a:pt x="868" y="1981"/>
                      <a:pt x="701" y="480"/>
                      <a:pt x="701" y="447"/>
                    </a:cubicBezTo>
                    <a:cubicBezTo>
                      <a:pt x="701" y="380"/>
                      <a:pt x="968" y="213"/>
                      <a:pt x="968" y="113"/>
                    </a:cubicBezTo>
                    <a:cubicBezTo>
                      <a:pt x="968" y="38"/>
                      <a:pt x="780" y="1"/>
                      <a:pt x="60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845;p31"/>
              <p:cNvSpPr/>
              <p:nvPr/>
            </p:nvSpPr>
            <p:spPr>
              <a:xfrm>
                <a:off x="2595350" y="3620525"/>
                <a:ext cx="200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57" extrusionOk="0">
                    <a:moveTo>
                      <a:pt x="801" y="1"/>
                    </a:moveTo>
                    <a:lnTo>
                      <a:pt x="1" y="34"/>
                    </a:lnTo>
                    <a:cubicBezTo>
                      <a:pt x="111" y="48"/>
                      <a:pt x="222" y="56"/>
                      <a:pt x="332" y="56"/>
                    </a:cubicBezTo>
                    <a:cubicBezTo>
                      <a:pt x="489" y="56"/>
                      <a:pt x="645" y="40"/>
                      <a:pt x="8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846;p31"/>
              <p:cNvSpPr/>
              <p:nvPr/>
            </p:nvSpPr>
            <p:spPr>
              <a:xfrm>
                <a:off x="2592850" y="3618875"/>
                <a:ext cx="124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869" extrusionOk="0">
                    <a:moveTo>
                      <a:pt x="434" y="0"/>
                    </a:moveTo>
                    <a:cubicBezTo>
                      <a:pt x="416" y="0"/>
                      <a:pt x="397" y="3"/>
                      <a:pt x="379" y="8"/>
                    </a:cubicBezTo>
                    <a:lnTo>
                      <a:pt x="379" y="8"/>
                    </a:lnTo>
                    <a:cubicBezTo>
                      <a:pt x="397" y="6"/>
                      <a:pt x="416" y="3"/>
                      <a:pt x="434" y="0"/>
                    </a:cubicBezTo>
                    <a:close/>
                    <a:moveTo>
                      <a:pt x="379" y="8"/>
                    </a:moveTo>
                    <a:cubicBezTo>
                      <a:pt x="199" y="28"/>
                      <a:pt x="34" y="9"/>
                      <a:pt x="34" y="100"/>
                    </a:cubicBezTo>
                    <a:cubicBezTo>
                      <a:pt x="1" y="200"/>
                      <a:pt x="368" y="434"/>
                      <a:pt x="334" y="500"/>
                    </a:cubicBezTo>
                    <a:cubicBezTo>
                      <a:pt x="334" y="565"/>
                      <a:pt x="209" y="1505"/>
                      <a:pt x="141" y="1837"/>
                    </a:cubicBezTo>
                    <a:lnTo>
                      <a:pt x="141" y="1837"/>
                    </a:lnTo>
                    <a:cubicBezTo>
                      <a:pt x="190" y="1636"/>
                      <a:pt x="498" y="526"/>
                      <a:pt x="468" y="434"/>
                    </a:cubicBezTo>
                    <a:cubicBezTo>
                      <a:pt x="468" y="367"/>
                      <a:pt x="234" y="200"/>
                      <a:pt x="234" y="200"/>
                    </a:cubicBezTo>
                    <a:lnTo>
                      <a:pt x="234" y="100"/>
                    </a:lnTo>
                    <a:cubicBezTo>
                      <a:pt x="282" y="52"/>
                      <a:pt x="331" y="21"/>
                      <a:pt x="379" y="8"/>
                    </a:cubicBezTo>
                    <a:close/>
                    <a:moveTo>
                      <a:pt x="141" y="1837"/>
                    </a:moveTo>
                    <a:lnTo>
                      <a:pt x="141" y="1837"/>
                    </a:lnTo>
                    <a:cubicBezTo>
                      <a:pt x="136" y="1855"/>
                      <a:pt x="134" y="1865"/>
                      <a:pt x="134" y="1868"/>
                    </a:cubicBezTo>
                    <a:cubicBezTo>
                      <a:pt x="136" y="1859"/>
                      <a:pt x="138" y="1848"/>
                      <a:pt x="141" y="1837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847;p31"/>
              <p:cNvSpPr/>
              <p:nvPr/>
            </p:nvSpPr>
            <p:spPr>
              <a:xfrm>
                <a:off x="2521975" y="3642725"/>
                <a:ext cx="48400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49" extrusionOk="0">
                    <a:moveTo>
                      <a:pt x="698" y="1"/>
                    </a:moveTo>
                    <a:cubicBezTo>
                      <a:pt x="651" y="1"/>
                      <a:pt x="576" y="39"/>
                      <a:pt x="501" y="114"/>
                    </a:cubicBezTo>
                    <a:cubicBezTo>
                      <a:pt x="301" y="280"/>
                      <a:pt x="0" y="614"/>
                      <a:pt x="67" y="714"/>
                    </a:cubicBezTo>
                    <a:cubicBezTo>
                      <a:pt x="86" y="732"/>
                      <a:pt x="129" y="738"/>
                      <a:pt x="184" y="738"/>
                    </a:cubicBezTo>
                    <a:cubicBezTo>
                      <a:pt x="272" y="738"/>
                      <a:pt x="389" y="723"/>
                      <a:pt x="470" y="723"/>
                    </a:cubicBezTo>
                    <a:cubicBezTo>
                      <a:pt x="521" y="723"/>
                      <a:pt x="558" y="729"/>
                      <a:pt x="567" y="747"/>
                    </a:cubicBezTo>
                    <a:lnTo>
                      <a:pt x="1401" y="1915"/>
                    </a:lnTo>
                    <a:lnTo>
                      <a:pt x="1401" y="1948"/>
                    </a:lnTo>
                    <a:lnTo>
                      <a:pt x="1935" y="1415"/>
                    </a:lnTo>
                    <a:cubicBezTo>
                      <a:pt x="1935" y="1415"/>
                      <a:pt x="834" y="481"/>
                      <a:pt x="801" y="447"/>
                    </a:cubicBezTo>
                    <a:cubicBezTo>
                      <a:pt x="768" y="414"/>
                      <a:pt x="768" y="80"/>
                      <a:pt x="734" y="14"/>
                    </a:cubicBezTo>
                    <a:cubicBezTo>
                      <a:pt x="726" y="5"/>
                      <a:pt x="713" y="1"/>
                      <a:pt x="69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848;p31"/>
              <p:cNvSpPr/>
              <p:nvPr/>
            </p:nvSpPr>
            <p:spPr>
              <a:xfrm>
                <a:off x="2523650" y="3643875"/>
                <a:ext cx="133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68" extrusionOk="0">
                    <a:moveTo>
                      <a:pt x="534" y="1"/>
                    </a:moveTo>
                    <a:lnTo>
                      <a:pt x="0" y="568"/>
                    </a:lnTo>
                    <a:cubicBezTo>
                      <a:pt x="234" y="435"/>
                      <a:pt x="400" y="234"/>
                      <a:pt x="5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849;p31"/>
              <p:cNvSpPr/>
              <p:nvPr/>
            </p:nvSpPr>
            <p:spPr>
              <a:xfrm>
                <a:off x="2521150" y="3645550"/>
                <a:ext cx="35050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802" extrusionOk="0">
                    <a:moveTo>
                      <a:pt x="500" y="1"/>
                    </a:moveTo>
                    <a:lnTo>
                      <a:pt x="500" y="1"/>
                    </a:lnTo>
                    <a:cubicBezTo>
                      <a:pt x="300" y="167"/>
                      <a:pt x="0" y="501"/>
                      <a:pt x="67" y="568"/>
                    </a:cubicBezTo>
                    <a:cubicBezTo>
                      <a:pt x="93" y="606"/>
                      <a:pt x="169" y="615"/>
                      <a:pt x="254" y="615"/>
                    </a:cubicBezTo>
                    <a:cubicBezTo>
                      <a:pt x="323" y="615"/>
                      <a:pt x="399" y="609"/>
                      <a:pt x="459" y="609"/>
                    </a:cubicBezTo>
                    <a:cubicBezTo>
                      <a:pt x="515" y="609"/>
                      <a:pt x="557" y="615"/>
                      <a:pt x="567" y="634"/>
                    </a:cubicBezTo>
                    <a:lnTo>
                      <a:pt x="1401" y="1802"/>
                    </a:lnTo>
                    <a:cubicBezTo>
                      <a:pt x="1168" y="1335"/>
                      <a:pt x="934" y="868"/>
                      <a:pt x="634" y="434"/>
                    </a:cubicBezTo>
                    <a:cubicBezTo>
                      <a:pt x="620" y="427"/>
                      <a:pt x="600" y="425"/>
                      <a:pt x="576" y="425"/>
                    </a:cubicBezTo>
                    <a:cubicBezTo>
                      <a:pt x="512" y="425"/>
                      <a:pt x="422" y="444"/>
                      <a:pt x="358" y="444"/>
                    </a:cubicBezTo>
                    <a:cubicBezTo>
                      <a:pt x="334" y="444"/>
                      <a:pt x="314" y="441"/>
                      <a:pt x="300" y="434"/>
                    </a:cubicBezTo>
                    <a:lnTo>
                      <a:pt x="300" y="368"/>
                    </a:lnTo>
                    <a:cubicBezTo>
                      <a:pt x="300" y="334"/>
                      <a:pt x="300" y="334"/>
                      <a:pt x="334" y="301"/>
                    </a:cubicBezTo>
                    <a:cubicBezTo>
                      <a:pt x="367" y="167"/>
                      <a:pt x="434" y="67"/>
                      <a:pt x="5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850;p31"/>
              <p:cNvSpPr/>
              <p:nvPr/>
            </p:nvSpPr>
            <p:spPr>
              <a:xfrm>
                <a:off x="2495275" y="3713925"/>
                <a:ext cx="50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7" extrusionOk="0">
                    <a:moveTo>
                      <a:pt x="101" y="1"/>
                    </a:moveTo>
                    <a:cubicBezTo>
                      <a:pt x="1" y="301"/>
                      <a:pt x="34" y="635"/>
                      <a:pt x="168" y="935"/>
                    </a:cubicBezTo>
                    <a:cubicBezTo>
                      <a:pt x="172" y="936"/>
                      <a:pt x="177" y="937"/>
                      <a:pt x="182" y="937"/>
                    </a:cubicBezTo>
                    <a:cubicBezTo>
                      <a:pt x="288" y="937"/>
                      <a:pt x="504" y="601"/>
                      <a:pt x="568" y="601"/>
                    </a:cubicBezTo>
                    <a:lnTo>
                      <a:pt x="2036" y="835"/>
                    </a:lnTo>
                    <a:lnTo>
                      <a:pt x="2036" y="101"/>
                    </a:lnTo>
                    <a:cubicBezTo>
                      <a:pt x="2036" y="101"/>
                      <a:pt x="535" y="268"/>
                      <a:pt x="501" y="268"/>
                    </a:cubicBezTo>
                    <a:cubicBezTo>
                      <a:pt x="435" y="268"/>
                      <a:pt x="268" y="1"/>
                      <a:pt x="1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851;p31"/>
              <p:cNvSpPr/>
              <p:nvPr/>
            </p:nvSpPr>
            <p:spPr>
              <a:xfrm>
                <a:off x="2498625" y="3715600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0" y="1"/>
                    </a:moveTo>
                    <a:lnTo>
                      <a:pt x="34" y="801"/>
                    </a:lnTo>
                    <a:cubicBezTo>
                      <a:pt x="67" y="534"/>
                      <a:pt x="67" y="267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852;p31"/>
              <p:cNvSpPr/>
              <p:nvPr/>
            </p:nvSpPr>
            <p:spPr>
              <a:xfrm>
                <a:off x="2495275" y="3713950"/>
                <a:ext cx="50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6" extrusionOk="0">
                    <a:moveTo>
                      <a:pt x="1956" y="821"/>
                    </a:moveTo>
                    <a:lnTo>
                      <a:pt x="1956" y="821"/>
                    </a:lnTo>
                    <a:cubicBezTo>
                      <a:pt x="1996" y="829"/>
                      <a:pt x="2024" y="834"/>
                      <a:pt x="2036" y="834"/>
                    </a:cubicBezTo>
                    <a:lnTo>
                      <a:pt x="1956" y="821"/>
                    </a:lnTo>
                    <a:close/>
                    <a:moveTo>
                      <a:pt x="101" y="0"/>
                    </a:moveTo>
                    <a:cubicBezTo>
                      <a:pt x="1" y="300"/>
                      <a:pt x="1" y="634"/>
                      <a:pt x="134" y="934"/>
                    </a:cubicBezTo>
                    <a:cubicBezTo>
                      <a:pt x="140" y="935"/>
                      <a:pt x="146" y="936"/>
                      <a:pt x="152" y="936"/>
                    </a:cubicBezTo>
                    <a:cubicBezTo>
                      <a:pt x="288" y="936"/>
                      <a:pt x="504" y="600"/>
                      <a:pt x="568" y="600"/>
                    </a:cubicBezTo>
                    <a:lnTo>
                      <a:pt x="1956" y="821"/>
                    </a:lnTo>
                    <a:lnTo>
                      <a:pt x="1956" y="821"/>
                    </a:lnTo>
                    <a:cubicBezTo>
                      <a:pt x="1655" y="760"/>
                      <a:pt x="652" y="500"/>
                      <a:pt x="535" y="500"/>
                    </a:cubicBezTo>
                    <a:cubicBezTo>
                      <a:pt x="401" y="500"/>
                      <a:pt x="268" y="700"/>
                      <a:pt x="201" y="700"/>
                    </a:cubicBezTo>
                    <a:cubicBezTo>
                      <a:pt x="168" y="700"/>
                      <a:pt x="168" y="667"/>
                      <a:pt x="134" y="634"/>
                    </a:cubicBezTo>
                    <a:cubicBezTo>
                      <a:pt x="134" y="634"/>
                      <a:pt x="101" y="600"/>
                      <a:pt x="101" y="567"/>
                    </a:cubicBezTo>
                    <a:cubicBezTo>
                      <a:pt x="34" y="400"/>
                      <a:pt x="34" y="200"/>
                      <a:pt x="1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853;p31"/>
              <p:cNvSpPr/>
              <p:nvPr/>
            </p:nvSpPr>
            <p:spPr>
              <a:xfrm>
                <a:off x="2517975" y="3760625"/>
                <a:ext cx="51550" cy="48525"/>
              </a:xfrm>
              <a:custGeom>
                <a:avLst/>
                <a:gdLst/>
                <a:ahLst/>
                <a:cxnLst/>
                <a:rect l="l" t="t" r="r" b="b"/>
                <a:pathLst>
                  <a:path w="2062" h="1941" extrusionOk="0">
                    <a:moveTo>
                      <a:pt x="1528" y="1"/>
                    </a:moveTo>
                    <a:lnTo>
                      <a:pt x="1228" y="368"/>
                    </a:lnTo>
                    <a:cubicBezTo>
                      <a:pt x="961" y="701"/>
                      <a:pt x="594" y="1135"/>
                      <a:pt x="561" y="1202"/>
                    </a:cubicBezTo>
                    <a:cubicBezTo>
                      <a:pt x="553" y="1217"/>
                      <a:pt x="535" y="1222"/>
                      <a:pt x="510" y="1222"/>
                    </a:cubicBezTo>
                    <a:cubicBezTo>
                      <a:pt x="466" y="1222"/>
                      <a:pt x="398" y="1206"/>
                      <a:pt x="326" y="1206"/>
                    </a:cubicBezTo>
                    <a:cubicBezTo>
                      <a:pt x="259" y="1206"/>
                      <a:pt x="189" y="1219"/>
                      <a:pt x="127" y="1268"/>
                    </a:cubicBezTo>
                    <a:cubicBezTo>
                      <a:pt x="1" y="1395"/>
                      <a:pt x="653" y="1941"/>
                      <a:pt x="807" y="1941"/>
                    </a:cubicBezTo>
                    <a:cubicBezTo>
                      <a:pt x="815" y="1941"/>
                      <a:pt x="822" y="1939"/>
                      <a:pt x="828" y="1936"/>
                    </a:cubicBezTo>
                    <a:cubicBezTo>
                      <a:pt x="861" y="1902"/>
                      <a:pt x="861" y="1869"/>
                      <a:pt x="861" y="1836"/>
                    </a:cubicBezTo>
                    <a:cubicBezTo>
                      <a:pt x="861" y="1669"/>
                      <a:pt x="828" y="1435"/>
                      <a:pt x="861" y="1402"/>
                    </a:cubicBezTo>
                    <a:lnTo>
                      <a:pt x="2062" y="535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854;p31"/>
              <p:cNvSpPr/>
              <p:nvPr/>
            </p:nvSpPr>
            <p:spPr>
              <a:xfrm>
                <a:off x="2521975" y="37940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0" y="0"/>
                    </a:moveTo>
                    <a:lnTo>
                      <a:pt x="567" y="534"/>
                    </a:lnTo>
                    <a:cubicBezTo>
                      <a:pt x="434" y="300"/>
                      <a:pt x="234" y="134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855;p31"/>
              <p:cNvSpPr/>
              <p:nvPr/>
            </p:nvSpPr>
            <p:spPr>
              <a:xfrm>
                <a:off x="2517075" y="3769800"/>
                <a:ext cx="3160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1570" extrusionOk="0">
                    <a:moveTo>
                      <a:pt x="1264" y="1"/>
                    </a:moveTo>
                    <a:cubicBezTo>
                      <a:pt x="997" y="334"/>
                      <a:pt x="630" y="768"/>
                      <a:pt x="563" y="835"/>
                    </a:cubicBezTo>
                    <a:cubicBezTo>
                      <a:pt x="559" y="839"/>
                      <a:pt x="553" y="840"/>
                      <a:pt x="545" y="840"/>
                    </a:cubicBezTo>
                    <a:cubicBezTo>
                      <a:pt x="508" y="840"/>
                      <a:pt x="430" y="807"/>
                      <a:pt x="341" y="807"/>
                    </a:cubicBezTo>
                    <a:cubicBezTo>
                      <a:pt x="283" y="807"/>
                      <a:pt x="221" y="822"/>
                      <a:pt x="163" y="868"/>
                    </a:cubicBezTo>
                    <a:cubicBezTo>
                      <a:pt x="1" y="998"/>
                      <a:pt x="723" y="1570"/>
                      <a:pt x="823" y="1570"/>
                    </a:cubicBezTo>
                    <a:cubicBezTo>
                      <a:pt x="826" y="1570"/>
                      <a:pt x="828" y="1569"/>
                      <a:pt x="830" y="1569"/>
                    </a:cubicBezTo>
                    <a:cubicBezTo>
                      <a:pt x="864" y="1535"/>
                      <a:pt x="864" y="1469"/>
                      <a:pt x="864" y="1435"/>
                    </a:cubicBezTo>
                    <a:lnTo>
                      <a:pt x="864" y="1435"/>
                    </a:lnTo>
                    <a:cubicBezTo>
                      <a:pt x="864" y="1469"/>
                      <a:pt x="830" y="1469"/>
                      <a:pt x="830" y="1469"/>
                    </a:cubicBezTo>
                    <a:cubicBezTo>
                      <a:pt x="797" y="1469"/>
                      <a:pt x="763" y="1469"/>
                      <a:pt x="730" y="1435"/>
                    </a:cubicBezTo>
                    <a:lnTo>
                      <a:pt x="697" y="1435"/>
                    </a:lnTo>
                    <a:cubicBezTo>
                      <a:pt x="663" y="1402"/>
                      <a:pt x="597" y="1335"/>
                      <a:pt x="530" y="1268"/>
                    </a:cubicBezTo>
                    <a:cubicBezTo>
                      <a:pt x="497" y="1235"/>
                      <a:pt x="430" y="1168"/>
                      <a:pt x="397" y="1102"/>
                    </a:cubicBezTo>
                    <a:cubicBezTo>
                      <a:pt x="397" y="1068"/>
                      <a:pt x="397" y="1035"/>
                      <a:pt x="397" y="1035"/>
                    </a:cubicBezTo>
                    <a:cubicBezTo>
                      <a:pt x="397" y="935"/>
                      <a:pt x="597" y="935"/>
                      <a:pt x="663" y="901"/>
                    </a:cubicBezTo>
                    <a:cubicBezTo>
                      <a:pt x="897" y="601"/>
                      <a:pt x="1097" y="301"/>
                      <a:pt x="126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856;p31"/>
              <p:cNvSpPr/>
              <p:nvPr/>
            </p:nvSpPr>
            <p:spPr>
              <a:xfrm>
                <a:off x="2591200" y="3784825"/>
                <a:ext cx="250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990" extrusionOk="0">
                    <a:moveTo>
                      <a:pt x="133" y="0"/>
                    </a:moveTo>
                    <a:cubicBezTo>
                      <a:pt x="133" y="0"/>
                      <a:pt x="167" y="134"/>
                      <a:pt x="167" y="334"/>
                    </a:cubicBezTo>
                    <a:cubicBezTo>
                      <a:pt x="200" y="767"/>
                      <a:pt x="267" y="1468"/>
                      <a:pt x="267" y="1535"/>
                    </a:cubicBezTo>
                    <a:cubicBezTo>
                      <a:pt x="267" y="1601"/>
                      <a:pt x="0" y="1735"/>
                      <a:pt x="0" y="1868"/>
                    </a:cubicBezTo>
                    <a:cubicBezTo>
                      <a:pt x="0" y="1958"/>
                      <a:pt x="163" y="1990"/>
                      <a:pt x="356" y="1990"/>
                    </a:cubicBezTo>
                    <a:cubicBezTo>
                      <a:pt x="522" y="1990"/>
                      <a:pt x="710" y="1966"/>
                      <a:pt x="834" y="1935"/>
                    </a:cubicBezTo>
                    <a:cubicBezTo>
                      <a:pt x="901" y="1935"/>
                      <a:pt x="967" y="1902"/>
                      <a:pt x="967" y="1868"/>
                    </a:cubicBezTo>
                    <a:cubicBezTo>
                      <a:pt x="1001" y="1768"/>
                      <a:pt x="634" y="1535"/>
                      <a:pt x="634" y="1468"/>
                    </a:cubicBezTo>
                    <a:cubicBezTo>
                      <a:pt x="667" y="1401"/>
                      <a:pt x="867" y="0"/>
                      <a:pt x="8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857;p31"/>
              <p:cNvSpPr/>
              <p:nvPr/>
            </p:nvSpPr>
            <p:spPr>
              <a:xfrm>
                <a:off x="2593700" y="3830975"/>
                <a:ext cx="2002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56" extrusionOk="0">
                    <a:moveTo>
                      <a:pt x="469" y="0"/>
                    </a:moveTo>
                    <a:cubicBezTo>
                      <a:pt x="313" y="0"/>
                      <a:pt x="156" y="17"/>
                      <a:pt x="0" y="56"/>
                    </a:cubicBezTo>
                    <a:lnTo>
                      <a:pt x="801" y="22"/>
                    </a:lnTo>
                    <a:cubicBezTo>
                      <a:pt x="690" y="8"/>
                      <a:pt x="580" y="0"/>
                      <a:pt x="4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858;p31"/>
              <p:cNvSpPr/>
              <p:nvPr/>
            </p:nvSpPr>
            <p:spPr>
              <a:xfrm>
                <a:off x="2592025" y="3793150"/>
                <a:ext cx="20025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657" extrusionOk="0">
                    <a:moveTo>
                      <a:pt x="134" y="1"/>
                    </a:moveTo>
                    <a:lnTo>
                      <a:pt x="134" y="1"/>
                    </a:lnTo>
                    <a:cubicBezTo>
                      <a:pt x="167" y="434"/>
                      <a:pt x="234" y="1135"/>
                      <a:pt x="234" y="1202"/>
                    </a:cubicBezTo>
                    <a:cubicBezTo>
                      <a:pt x="234" y="1268"/>
                      <a:pt x="0" y="1368"/>
                      <a:pt x="0" y="1535"/>
                    </a:cubicBezTo>
                    <a:cubicBezTo>
                      <a:pt x="0" y="1625"/>
                      <a:pt x="154" y="1657"/>
                      <a:pt x="338" y="1657"/>
                    </a:cubicBezTo>
                    <a:cubicBezTo>
                      <a:pt x="496" y="1657"/>
                      <a:pt x="677" y="1633"/>
                      <a:pt x="801" y="1602"/>
                    </a:cubicBezTo>
                    <a:cubicBezTo>
                      <a:pt x="634" y="1602"/>
                      <a:pt x="467" y="1569"/>
                      <a:pt x="334" y="1535"/>
                    </a:cubicBezTo>
                    <a:cubicBezTo>
                      <a:pt x="301" y="1535"/>
                      <a:pt x="267" y="1535"/>
                      <a:pt x="234" y="1502"/>
                    </a:cubicBezTo>
                    <a:lnTo>
                      <a:pt x="201" y="1502"/>
                    </a:lnTo>
                    <a:cubicBezTo>
                      <a:pt x="167" y="1435"/>
                      <a:pt x="334" y="1235"/>
                      <a:pt x="367" y="1202"/>
                    </a:cubicBezTo>
                    <a:cubicBezTo>
                      <a:pt x="367" y="1168"/>
                      <a:pt x="201" y="401"/>
                      <a:pt x="1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859;p31"/>
              <p:cNvSpPr/>
              <p:nvPr/>
            </p:nvSpPr>
            <p:spPr>
              <a:xfrm>
                <a:off x="2639550" y="3762300"/>
                <a:ext cx="4922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32" extrusionOk="0">
                    <a:moveTo>
                      <a:pt x="534" y="1"/>
                    </a:moveTo>
                    <a:lnTo>
                      <a:pt x="1" y="534"/>
                    </a:lnTo>
                    <a:lnTo>
                      <a:pt x="67" y="568"/>
                    </a:lnTo>
                    <a:cubicBezTo>
                      <a:pt x="301" y="768"/>
                      <a:pt x="1135" y="1468"/>
                      <a:pt x="1168" y="1502"/>
                    </a:cubicBezTo>
                    <a:cubicBezTo>
                      <a:pt x="1202" y="1535"/>
                      <a:pt x="1168" y="1835"/>
                      <a:pt x="1235" y="1902"/>
                    </a:cubicBezTo>
                    <a:cubicBezTo>
                      <a:pt x="1249" y="1923"/>
                      <a:pt x="1268" y="1932"/>
                      <a:pt x="1292" y="1932"/>
                    </a:cubicBezTo>
                    <a:cubicBezTo>
                      <a:pt x="1383" y="1932"/>
                      <a:pt x="1536" y="1794"/>
                      <a:pt x="1669" y="1635"/>
                    </a:cubicBezTo>
                    <a:cubicBezTo>
                      <a:pt x="1802" y="1468"/>
                      <a:pt x="1969" y="1335"/>
                      <a:pt x="1902" y="1235"/>
                    </a:cubicBezTo>
                    <a:cubicBezTo>
                      <a:pt x="1893" y="1216"/>
                      <a:pt x="1853" y="1211"/>
                      <a:pt x="1800" y="1211"/>
                    </a:cubicBezTo>
                    <a:cubicBezTo>
                      <a:pt x="1713" y="1211"/>
                      <a:pt x="1591" y="1226"/>
                      <a:pt x="1504" y="1226"/>
                    </a:cubicBezTo>
                    <a:cubicBezTo>
                      <a:pt x="1451" y="1226"/>
                      <a:pt x="1411" y="1220"/>
                      <a:pt x="1402" y="1201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860;p31"/>
              <p:cNvSpPr/>
              <p:nvPr/>
            </p:nvSpPr>
            <p:spPr>
              <a:xfrm>
                <a:off x="2671250" y="37948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567" y="1"/>
                    </a:moveTo>
                    <a:lnTo>
                      <a:pt x="567" y="1"/>
                    </a:lnTo>
                    <a:cubicBezTo>
                      <a:pt x="334" y="134"/>
                      <a:pt x="167" y="334"/>
                      <a:pt x="0" y="568"/>
                    </a:cubicBezTo>
                    <a:lnTo>
                      <a:pt x="567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861;p31"/>
              <p:cNvSpPr/>
              <p:nvPr/>
            </p:nvSpPr>
            <p:spPr>
              <a:xfrm>
                <a:off x="2641225" y="3776475"/>
                <a:ext cx="40050" cy="341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136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4" y="201"/>
                      <a:pt x="1068" y="901"/>
                      <a:pt x="1101" y="935"/>
                    </a:cubicBezTo>
                    <a:cubicBezTo>
                      <a:pt x="1135" y="968"/>
                      <a:pt x="1101" y="1268"/>
                      <a:pt x="1168" y="1335"/>
                    </a:cubicBezTo>
                    <a:cubicBezTo>
                      <a:pt x="1182" y="1356"/>
                      <a:pt x="1201" y="1365"/>
                      <a:pt x="1225" y="1365"/>
                    </a:cubicBezTo>
                    <a:cubicBezTo>
                      <a:pt x="1316" y="1365"/>
                      <a:pt x="1469" y="1227"/>
                      <a:pt x="1602" y="1068"/>
                    </a:cubicBezTo>
                    <a:lnTo>
                      <a:pt x="1602" y="1068"/>
                    </a:lnTo>
                    <a:cubicBezTo>
                      <a:pt x="1535" y="1135"/>
                      <a:pt x="1435" y="1168"/>
                      <a:pt x="1368" y="1202"/>
                    </a:cubicBezTo>
                    <a:lnTo>
                      <a:pt x="1301" y="1202"/>
                    </a:lnTo>
                    <a:cubicBezTo>
                      <a:pt x="1235" y="1202"/>
                      <a:pt x="1235" y="935"/>
                      <a:pt x="1235" y="868"/>
                    </a:cubicBezTo>
                    <a:cubicBezTo>
                      <a:pt x="1235" y="80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862;p31"/>
              <p:cNvSpPr/>
              <p:nvPr/>
            </p:nvSpPr>
            <p:spPr>
              <a:xfrm>
                <a:off x="2662900" y="3715550"/>
                <a:ext cx="51725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970" extrusionOk="0">
                    <a:moveTo>
                      <a:pt x="1855" y="0"/>
                    </a:moveTo>
                    <a:cubicBezTo>
                      <a:pt x="1749" y="0"/>
                      <a:pt x="1532" y="336"/>
                      <a:pt x="1468" y="336"/>
                    </a:cubicBezTo>
                    <a:lnTo>
                      <a:pt x="301" y="136"/>
                    </a:lnTo>
                    <a:lnTo>
                      <a:pt x="1" y="103"/>
                    </a:lnTo>
                    <a:lnTo>
                      <a:pt x="1" y="837"/>
                    </a:lnTo>
                    <a:cubicBezTo>
                      <a:pt x="1" y="837"/>
                      <a:pt x="1435" y="703"/>
                      <a:pt x="1535" y="703"/>
                    </a:cubicBezTo>
                    <a:cubicBezTo>
                      <a:pt x="1569" y="703"/>
                      <a:pt x="1602" y="736"/>
                      <a:pt x="1669" y="803"/>
                    </a:cubicBezTo>
                    <a:cubicBezTo>
                      <a:pt x="1735" y="870"/>
                      <a:pt x="1802" y="970"/>
                      <a:pt x="1869" y="970"/>
                    </a:cubicBezTo>
                    <a:cubicBezTo>
                      <a:pt x="2069" y="970"/>
                      <a:pt x="1969" y="36"/>
                      <a:pt x="1869" y="3"/>
                    </a:cubicBezTo>
                    <a:cubicBezTo>
                      <a:pt x="1864" y="1"/>
                      <a:pt x="1860" y="0"/>
                      <a:pt x="185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863;p31"/>
              <p:cNvSpPr/>
              <p:nvPr/>
            </p:nvSpPr>
            <p:spPr>
              <a:xfrm>
                <a:off x="2708775" y="3718100"/>
                <a:ext cx="170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768" extrusionOk="0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234"/>
                      <a:pt x="0" y="501"/>
                      <a:pt x="67" y="768"/>
                    </a:cubicBez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864;p31"/>
              <p:cNvSpPr/>
              <p:nvPr/>
            </p:nvSpPr>
            <p:spPr>
              <a:xfrm>
                <a:off x="2670400" y="3715550"/>
                <a:ext cx="44225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970" extrusionOk="0">
                    <a:moveTo>
                      <a:pt x="1554" y="0"/>
                    </a:moveTo>
                    <a:cubicBezTo>
                      <a:pt x="1447" y="0"/>
                      <a:pt x="1232" y="303"/>
                      <a:pt x="1168" y="303"/>
                    </a:cubicBezTo>
                    <a:lnTo>
                      <a:pt x="1" y="136"/>
                    </a:lnTo>
                    <a:lnTo>
                      <a:pt x="1" y="136"/>
                    </a:lnTo>
                    <a:cubicBezTo>
                      <a:pt x="368" y="236"/>
                      <a:pt x="935" y="403"/>
                      <a:pt x="1102" y="436"/>
                    </a:cubicBezTo>
                    <a:cubicBezTo>
                      <a:pt x="1113" y="438"/>
                      <a:pt x="1124" y="439"/>
                      <a:pt x="1135" y="439"/>
                    </a:cubicBezTo>
                    <a:cubicBezTo>
                      <a:pt x="1290" y="439"/>
                      <a:pt x="1442" y="236"/>
                      <a:pt x="1535" y="236"/>
                    </a:cubicBezTo>
                    <a:cubicBezTo>
                      <a:pt x="1535" y="236"/>
                      <a:pt x="1569" y="269"/>
                      <a:pt x="1569" y="303"/>
                    </a:cubicBezTo>
                    <a:cubicBezTo>
                      <a:pt x="1569" y="336"/>
                      <a:pt x="1602" y="370"/>
                      <a:pt x="1602" y="403"/>
                    </a:cubicBezTo>
                    <a:cubicBezTo>
                      <a:pt x="1635" y="503"/>
                      <a:pt x="1635" y="636"/>
                      <a:pt x="1602" y="736"/>
                    </a:cubicBezTo>
                    <a:cubicBezTo>
                      <a:pt x="1602" y="770"/>
                      <a:pt x="1602" y="770"/>
                      <a:pt x="1569" y="803"/>
                    </a:cubicBezTo>
                    <a:lnTo>
                      <a:pt x="1535" y="803"/>
                    </a:lnTo>
                    <a:cubicBezTo>
                      <a:pt x="1502" y="820"/>
                      <a:pt x="1477" y="828"/>
                      <a:pt x="1452" y="828"/>
                    </a:cubicBezTo>
                    <a:cubicBezTo>
                      <a:pt x="1427" y="828"/>
                      <a:pt x="1402" y="820"/>
                      <a:pt x="1369" y="803"/>
                    </a:cubicBezTo>
                    <a:lnTo>
                      <a:pt x="1369" y="803"/>
                    </a:lnTo>
                    <a:cubicBezTo>
                      <a:pt x="1435" y="870"/>
                      <a:pt x="1502" y="970"/>
                      <a:pt x="1569" y="970"/>
                    </a:cubicBezTo>
                    <a:cubicBezTo>
                      <a:pt x="1769" y="970"/>
                      <a:pt x="1669" y="3"/>
                      <a:pt x="1569" y="3"/>
                    </a:cubicBezTo>
                    <a:cubicBezTo>
                      <a:pt x="1564" y="1"/>
                      <a:pt x="1559" y="0"/>
                      <a:pt x="155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865;p31"/>
              <p:cNvSpPr/>
              <p:nvPr/>
            </p:nvSpPr>
            <p:spPr>
              <a:xfrm>
                <a:off x="2639550" y="3644350"/>
                <a:ext cx="50075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917" extrusionOk="0">
                    <a:moveTo>
                      <a:pt x="1306" y="0"/>
                    </a:moveTo>
                    <a:cubicBezTo>
                      <a:pt x="1291" y="0"/>
                      <a:pt x="1279" y="5"/>
                      <a:pt x="1268" y="15"/>
                    </a:cubicBezTo>
                    <a:cubicBezTo>
                      <a:pt x="1168" y="82"/>
                      <a:pt x="1268" y="482"/>
                      <a:pt x="1202" y="516"/>
                    </a:cubicBezTo>
                    <a:lnTo>
                      <a:pt x="134" y="1316"/>
                    </a:lnTo>
                    <a:lnTo>
                      <a:pt x="1" y="1383"/>
                    </a:lnTo>
                    <a:lnTo>
                      <a:pt x="534" y="1917"/>
                    </a:lnTo>
                    <a:cubicBezTo>
                      <a:pt x="534" y="1917"/>
                      <a:pt x="1468" y="782"/>
                      <a:pt x="1502" y="749"/>
                    </a:cubicBezTo>
                    <a:cubicBezTo>
                      <a:pt x="1569" y="716"/>
                      <a:pt x="1835" y="749"/>
                      <a:pt x="1935" y="682"/>
                    </a:cubicBezTo>
                    <a:cubicBezTo>
                      <a:pt x="2002" y="616"/>
                      <a:pt x="1869" y="449"/>
                      <a:pt x="1669" y="282"/>
                    </a:cubicBezTo>
                    <a:cubicBezTo>
                      <a:pt x="1528" y="141"/>
                      <a:pt x="1387" y="0"/>
                      <a:pt x="130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866;p31"/>
              <p:cNvSpPr/>
              <p:nvPr/>
            </p:nvSpPr>
            <p:spPr>
              <a:xfrm>
                <a:off x="2672925" y="364555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3" y="234"/>
                      <a:pt x="334" y="401"/>
                      <a:pt x="567" y="5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867;p31"/>
              <p:cNvSpPr/>
              <p:nvPr/>
            </p:nvSpPr>
            <p:spPr>
              <a:xfrm>
                <a:off x="2642900" y="3644350"/>
                <a:ext cx="39200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317" extrusionOk="0">
                    <a:moveTo>
                      <a:pt x="1172" y="0"/>
                    </a:moveTo>
                    <a:cubicBezTo>
                      <a:pt x="1157" y="0"/>
                      <a:pt x="1145" y="5"/>
                      <a:pt x="1134" y="15"/>
                    </a:cubicBezTo>
                    <a:cubicBezTo>
                      <a:pt x="1034" y="82"/>
                      <a:pt x="1134" y="482"/>
                      <a:pt x="1068" y="516"/>
                    </a:cubicBezTo>
                    <a:lnTo>
                      <a:pt x="7" y="1311"/>
                    </a:lnTo>
                    <a:lnTo>
                      <a:pt x="7" y="1311"/>
                    </a:lnTo>
                    <a:cubicBezTo>
                      <a:pt x="107" y="1244"/>
                      <a:pt x="1170" y="680"/>
                      <a:pt x="1234" y="616"/>
                    </a:cubicBezTo>
                    <a:cubicBezTo>
                      <a:pt x="1268" y="582"/>
                      <a:pt x="1234" y="382"/>
                      <a:pt x="1234" y="249"/>
                    </a:cubicBezTo>
                    <a:cubicBezTo>
                      <a:pt x="1234" y="215"/>
                      <a:pt x="1268" y="215"/>
                      <a:pt x="1301" y="215"/>
                    </a:cubicBezTo>
                    <a:lnTo>
                      <a:pt x="1334" y="215"/>
                    </a:lnTo>
                    <a:cubicBezTo>
                      <a:pt x="1435" y="215"/>
                      <a:pt x="1501" y="249"/>
                      <a:pt x="1568" y="282"/>
                    </a:cubicBezTo>
                    <a:cubicBezTo>
                      <a:pt x="1399" y="141"/>
                      <a:pt x="1253" y="0"/>
                      <a:pt x="1172" y="0"/>
                    </a:cubicBezTo>
                    <a:close/>
                    <a:moveTo>
                      <a:pt x="7" y="1311"/>
                    </a:moveTo>
                    <a:lnTo>
                      <a:pt x="7" y="1311"/>
                    </a:lnTo>
                    <a:cubicBezTo>
                      <a:pt x="4" y="1313"/>
                      <a:pt x="1" y="1315"/>
                      <a:pt x="0" y="1316"/>
                    </a:cubicBezTo>
                    <a:lnTo>
                      <a:pt x="7" y="131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868;p31"/>
              <p:cNvSpPr/>
              <p:nvPr/>
            </p:nvSpPr>
            <p:spPr>
              <a:xfrm>
                <a:off x="2571175" y="3769725"/>
                <a:ext cx="117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326" extrusionOk="0">
                    <a:moveTo>
                      <a:pt x="164" y="1"/>
                    </a:moveTo>
                    <a:cubicBezTo>
                      <a:pt x="101" y="1"/>
                      <a:pt x="54" y="29"/>
                      <a:pt x="34" y="71"/>
                    </a:cubicBezTo>
                    <a:cubicBezTo>
                      <a:pt x="0" y="137"/>
                      <a:pt x="67" y="237"/>
                      <a:pt x="167" y="304"/>
                    </a:cubicBezTo>
                    <a:cubicBezTo>
                      <a:pt x="223" y="318"/>
                      <a:pt x="272" y="326"/>
                      <a:pt x="314" y="326"/>
                    </a:cubicBezTo>
                    <a:cubicBezTo>
                      <a:pt x="372" y="326"/>
                      <a:pt x="415" y="310"/>
                      <a:pt x="434" y="271"/>
                    </a:cubicBezTo>
                    <a:cubicBezTo>
                      <a:pt x="467" y="204"/>
                      <a:pt x="401" y="104"/>
                      <a:pt x="301" y="37"/>
                    </a:cubicBezTo>
                    <a:cubicBezTo>
                      <a:pt x="250" y="12"/>
                      <a:pt x="204" y="1"/>
                      <a:pt x="16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869;p31"/>
              <p:cNvSpPr/>
              <p:nvPr/>
            </p:nvSpPr>
            <p:spPr>
              <a:xfrm>
                <a:off x="2563800" y="3767100"/>
                <a:ext cx="174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76" extrusionOk="0">
                    <a:moveTo>
                      <a:pt x="315" y="1"/>
                    </a:moveTo>
                    <a:cubicBezTo>
                      <a:pt x="163" y="1"/>
                      <a:pt x="0" y="83"/>
                      <a:pt x="29" y="309"/>
                    </a:cubicBezTo>
                    <a:cubicBezTo>
                      <a:pt x="62" y="542"/>
                      <a:pt x="396" y="676"/>
                      <a:pt x="662" y="676"/>
                    </a:cubicBezTo>
                    <a:cubicBezTo>
                      <a:pt x="662" y="643"/>
                      <a:pt x="696" y="609"/>
                      <a:pt x="662" y="609"/>
                    </a:cubicBezTo>
                    <a:cubicBezTo>
                      <a:pt x="496" y="576"/>
                      <a:pt x="329" y="509"/>
                      <a:pt x="195" y="409"/>
                    </a:cubicBezTo>
                    <a:cubicBezTo>
                      <a:pt x="129" y="342"/>
                      <a:pt x="95" y="209"/>
                      <a:pt x="129" y="142"/>
                    </a:cubicBezTo>
                    <a:cubicBezTo>
                      <a:pt x="162" y="9"/>
                      <a:pt x="295" y="9"/>
                      <a:pt x="396" y="9"/>
                    </a:cubicBezTo>
                    <a:cubicBezTo>
                      <a:pt x="370" y="4"/>
                      <a:pt x="342" y="1"/>
                      <a:pt x="31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870;p31"/>
              <p:cNvSpPr/>
              <p:nvPr/>
            </p:nvSpPr>
            <p:spPr>
              <a:xfrm>
                <a:off x="2577850" y="3675250"/>
                <a:ext cx="15025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294" extrusionOk="0">
                    <a:moveTo>
                      <a:pt x="390" y="1"/>
                    </a:moveTo>
                    <a:cubicBezTo>
                      <a:pt x="351" y="1"/>
                      <a:pt x="309" y="5"/>
                      <a:pt x="267" y="13"/>
                    </a:cubicBezTo>
                    <a:cubicBezTo>
                      <a:pt x="100" y="47"/>
                      <a:pt x="0" y="114"/>
                      <a:pt x="0" y="214"/>
                    </a:cubicBezTo>
                    <a:cubicBezTo>
                      <a:pt x="0" y="262"/>
                      <a:pt x="72" y="293"/>
                      <a:pt x="189" y="293"/>
                    </a:cubicBezTo>
                    <a:cubicBezTo>
                      <a:pt x="231" y="293"/>
                      <a:pt x="280" y="289"/>
                      <a:pt x="334" y="280"/>
                    </a:cubicBezTo>
                    <a:cubicBezTo>
                      <a:pt x="501" y="280"/>
                      <a:pt x="601" y="180"/>
                      <a:pt x="601" y="114"/>
                    </a:cubicBezTo>
                    <a:cubicBezTo>
                      <a:pt x="601" y="38"/>
                      <a:pt x="507" y="1"/>
                      <a:pt x="39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871;p31"/>
              <p:cNvSpPr/>
              <p:nvPr/>
            </p:nvSpPr>
            <p:spPr>
              <a:xfrm>
                <a:off x="2569500" y="3671400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635" y="1"/>
                    </a:moveTo>
                    <a:cubicBezTo>
                      <a:pt x="434" y="1"/>
                      <a:pt x="134" y="101"/>
                      <a:pt x="67" y="334"/>
                    </a:cubicBezTo>
                    <a:cubicBezTo>
                      <a:pt x="1" y="601"/>
                      <a:pt x="334" y="634"/>
                      <a:pt x="501" y="634"/>
                    </a:cubicBezTo>
                    <a:cubicBezTo>
                      <a:pt x="534" y="601"/>
                      <a:pt x="534" y="601"/>
                      <a:pt x="501" y="601"/>
                    </a:cubicBezTo>
                    <a:cubicBezTo>
                      <a:pt x="401" y="568"/>
                      <a:pt x="334" y="534"/>
                      <a:pt x="268" y="501"/>
                    </a:cubicBezTo>
                    <a:cubicBezTo>
                      <a:pt x="168" y="434"/>
                      <a:pt x="134" y="334"/>
                      <a:pt x="201" y="234"/>
                    </a:cubicBezTo>
                    <a:cubicBezTo>
                      <a:pt x="301" y="101"/>
                      <a:pt x="468" y="34"/>
                      <a:pt x="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872;p31"/>
              <p:cNvSpPr/>
              <p:nvPr/>
            </p:nvSpPr>
            <p:spPr>
              <a:xfrm>
                <a:off x="2640400" y="3698100"/>
                <a:ext cx="117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7" extrusionOk="0">
                    <a:moveTo>
                      <a:pt x="234" y="0"/>
                    </a:moveTo>
                    <a:cubicBezTo>
                      <a:pt x="134" y="0"/>
                      <a:pt x="0" y="67"/>
                      <a:pt x="0" y="134"/>
                    </a:cubicBezTo>
                    <a:cubicBezTo>
                      <a:pt x="0" y="200"/>
                      <a:pt x="100" y="267"/>
                      <a:pt x="234" y="267"/>
                    </a:cubicBezTo>
                    <a:cubicBezTo>
                      <a:pt x="367" y="267"/>
                      <a:pt x="467" y="200"/>
                      <a:pt x="467" y="134"/>
                    </a:cubicBezTo>
                    <a:cubicBezTo>
                      <a:pt x="467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873;p31"/>
              <p:cNvSpPr/>
              <p:nvPr/>
            </p:nvSpPr>
            <p:spPr>
              <a:xfrm>
                <a:off x="2632050" y="3696425"/>
                <a:ext cx="133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74" extrusionOk="0">
                    <a:moveTo>
                      <a:pt x="434" y="0"/>
                    </a:moveTo>
                    <a:cubicBezTo>
                      <a:pt x="267" y="0"/>
                      <a:pt x="34" y="100"/>
                      <a:pt x="67" y="301"/>
                    </a:cubicBezTo>
                    <a:cubicBezTo>
                      <a:pt x="96" y="475"/>
                      <a:pt x="303" y="574"/>
                      <a:pt x="467" y="574"/>
                    </a:cubicBezTo>
                    <a:cubicBezTo>
                      <a:pt x="490" y="574"/>
                      <a:pt x="513" y="572"/>
                      <a:pt x="534" y="567"/>
                    </a:cubicBezTo>
                    <a:lnTo>
                      <a:pt x="534" y="534"/>
                    </a:lnTo>
                    <a:cubicBezTo>
                      <a:pt x="434" y="501"/>
                      <a:pt x="301" y="434"/>
                      <a:pt x="201" y="334"/>
                    </a:cubicBezTo>
                    <a:cubicBezTo>
                      <a:pt x="1" y="134"/>
                      <a:pt x="301" y="34"/>
                      <a:pt x="4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874;p31"/>
              <p:cNvSpPr/>
              <p:nvPr/>
            </p:nvSpPr>
            <p:spPr>
              <a:xfrm>
                <a:off x="2552000" y="3752300"/>
                <a:ext cx="83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01" extrusionOk="0">
                    <a:moveTo>
                      <a:pt x="167" y="0"/>
                    </a:moveTo>
                    <a:cubicBezTo>
                      <a:pt x="67" y="0"/>
                      <a:pt x="0" y="34"/>
                      <a:pt x="0" y="100"/>
                    </a:cubicBezTo>
                    <a:cubicBezTo>
                      <a:pt x="0" y="134"/>
                      <a:pt x="67" y="200"/>
                      <a:pt x="167" y="200"/>
                    </a:cubicBezTo>
                    <a:cubicBezTo>
                      <a:pt x="267" y="200"/>
                      <a:pt x="334" y="167"/>
                      <a:pt x="334" y="100"/>
                    </a:cubicBezTo>
                    <a:cubicBezTo>
                      <a:pt x="334" y="34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875;p31"/>
              <p:cNvSpPr/>
              <p:nvPr/>
            </p:nvSpPr>
            <p:spPr>
              <a:xfrm>
                <a:off x="2545325" y="3750625"/>
                <a:ext cx="10875" cy="11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43" extrusionOk="0">
                    <a:moveTo>
                      <a:pt x="334" y="1"/>
                    </a:moveTo>
                    <a:cubicBezTo>
                      <a:pt x="201" y="1"/>
                      <a:pt x="34" y="67"/>
                      <a:pt x="34" y="234"/>
                    </a:cubicBezTo>
                    <a:cubicBezTo>
                      <a:pt x="62" y="373"/>
                      <a:pt x="205" y="443"/>
                      <a:pt x="329" y="443"/>
                    </a:cubicBezTo>
                    <a:cubicBezTo>
                      <a:pt x="354" y="443"/>
                      <a:pt x="378" y="440"/>
                      <a:pt x="401" y="434"/>
                    </a:cubicBezTo>
                    <a:cubicBezTo>
                      <a:pt x="434" y="434"/>
                      <a:pt x="434" y="401"/>
                      <a:pt x="434" y="401"/>
                    </a:cubicBezTo>
                    <a:cubicBezTo>
                      <a:pt x="334" y="368"/>
                      <a:pt x="234" y="334"/>
                      <a:pt x="134" y="267"/>
                    </a:cubicBezTo>
                    <a:cubicBezTo>
                      <a:pt x="0" y="101"/>
                      <a:pt x="234" y="34"/>
                      <a:pt x="3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876;p31"/>
              <p:cNvSpPr/>
              <p:nvPr/>
            </p:nvSpPr>
            <p:spPr>
              <a:xfrm>
                <a:off x="2652075" y="3753750"/>
                <a:ext cx="142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2" extrusionOk="0">
                    <a:moveTo>
                      <a:pt x="355" y="0"/>
                    </a:moveTo>
                    <a:cubicBezTo>
                      <a:pt x="327" y="0"/>
                      <a:pt x="298" y="3"/>
                      <a:pt x="267" y="9"/>
                    </a:cubicBezTo>
                    <a:cubicBezTo>
                      <a:pt x="134" y="42"/>
                      <a:pt x="0" y="109"/>
                      <a:pt x="33" y="209"/>
                    </a:cubicBezTo>
                    <a:cubicBezTo>
                      <a:pt x="33" y="291"/>
                      <a:pt x="124" y="351"/>
                      <a:pt x="249" y="351"/>
                    </a:cubicBezTo>
                    <a:cubicBezTo>
                      <a:pt x="276" y="351"/>
                      <a:pt x="304" y="348"/>
                      <a:pt x="334" y="343"/>
                    </a:cubicBezTo>
                    <a:cubicBezTo>
                      <a:pt x="500" y="309"/>
                      <a:pt x="567" y="209"/>
                      <a:pt x="567" y="109"/>
                    </a:cubicBezTo>
                    <a:cubicBezTo>
                      <a:pt x="567" y="55"/>
                      <a:pt x="478" y="0"/>
                      <a:pt x="35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877;p31"/>
              <p:cNvSpPr/>
              <p:nvPr/>
            </p:nvSpPr>
            <p:spPr>
              <a:xfrm>
                <a:off x="2643725" y="3753125"/>
                <a:ext cx="1755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24" extrusionOk="0">
                    <a:moveTo>
                      <a:pt x="367" y="1"/>
                    </a:moveTo>
                    <a:cubicBezTo>
                      <a:pt x="234" y="101"/>
                      <a:pt x="1" y="268"/>
                      <a:pt x="167" y="468"/>
                    </a:cubicBezTo>
                    <a:cubicBezTo>
                      <a:pt x="251" y="572"/>
                      <a:pt x="373" y="624"/>
                      <a:pt x="494" y="624"/>
                    </a:cubicBezTo>
                    <a:cubicBezTo>
                      <a:pt x="567" y="624"/>
                      <a:pt x="638" y="605"/>
                      <a:pt x="701" y="568"/>
                    </a:cubicBezTo>
                    <a:lnTo>
                      <a:pt x="701" y="534"/>
                    </a:lnTo>
                    <a:cubicBezTo>
                      <a:pt x="662" y="544"/>
                      <a:pt x="623" y="548"/>
                      <a:pt x="584" y="548"/>
                    </a:cubicBezTo>
                    <a:cubicBezTo>
                      <a:pt x="489" y="548"/>
                      <a:pt x="395" y="525"/>
                      <a:pt x="301" y="501"/>
                    </a:cubicBezTo>
                    <a:cubicBezTo>
                      <a:pt x="67" y="368"/>
                      <a:pt x="234" y="101"/>
                      <a:pt x="36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878;p31"/>
              <p:cNvSpPr/>
              <p:nvPr/>
            </p:nvSpPr>
            <p:spPr>
              <a:xfrm>
                <a:off x="5014575" y="4122100"/>
                <a:ext cx="38900" cy="47175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887" extrusionOk="0">
                    <a:moveTo>
                      <a:pt x="791" y="0"/>
                    </a:moveTo>
                    <a:cubicBezTo>
                      <a:pt x="763" y="0"/>
                      <a:pt x="743" y="6"/>
                      <a:pt x="735" y="19"/>
                    </a:cubicBezTo>
                    <a:cubicBezTo>
                      <a:pt x="701" y="86"/>
                      <a:pt x="868" y="386"/>
                      <a:pt x="835" y="453"/>
                    </a:cubicBezTo>
                    <a:lnTo>
                      <a:pt x="1" y="1587"/>
                    </a:lnTo>
                    <a:lnTo>
                      <a:pt x="568" y="1887"/>
                    </a:lnTo>
                    <a:cubicBezTo>
                      <a:pt x="568" y="1887"/>
                      <a:pt x="1102" y="586"/>
                      <a:pt x="1135" y="553"/>
                    </a:cubicBezTo>
                    <a:cubicBezTo>
                      <a:pt x="1168" y="519"/>
                      <a:pt x="1435" y="486"/>
                      <a:pt x="1469" y="386"/>
                    </a:cubicBezTo>
                    <a:cubicBezTo>
                      <a:pt x="1556" y="269"/>
                      <a:pt x="983" y="0"/>
                      <a:pt x="791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879;p31"/>
              <p:cNvSpPr/>
              <p:nvPr/>
            </p:nvSpPr>
            <p:spPr>
              <a:xfrm>
                <a:off x="5034600" y="4122550"/>
                <a:ext cx="15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35" extrusionOk="0">
                    <a:moveTo>
                      <a:pt x="0" y="1"/>
                    </a:moveTo>
                    <a:cubicBezTo>
                      <a:pt x="201" y="168"/>
                      <a:pt x="401" y="268"/>
                      <a:pt x="634" y="33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880;p31"/>
              <p:cNvSpPr/>
              <p:nvPr/>
            </p:nvSpPr>
            <p:spPr>
              <a:xfrm>
                <a:off x="5014575" y="4122100"/>
                <a:ext cx="38900" cy="47175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887" extrusionOk="0">
                    <a:moveTo>
                      <a:pt x="791" y="0"/>
                    </a:moveTo>
                    <a:cubicBezTo>
                      <a:pt x="763" y="0"/>
                      <a:pt x="743" y="6"/>
                      <a:pt x="735" y="19"/>
                    </a:cubicBezTo>
                    <a:cubicBezTo>
                      <a:pt x="701" y="86"/>
                      <a:pt x="868" y="386"/>
                      <a:pt x="835" y="453"/>
                    </a:cubicBezTo>
                    <a:lnTo>
                      <a:pt x="1" y="1587"/>
                    </a:lnTo>
                    <a:lnTo>
                      <a:pt x="568" y="1887"/>
                    </a:lnTo>
                    <a:cubicBezTo>
                      <a:pt x="568" y="1887"/>
                      <a:pt x="1102" y="586"/>
                      <a:pt x="1135" y="553"/>
                    </a:cubicBezTo>
                    <a:cubicBezTo>
                      <a:pt x="1168" y="519"/>
                      <a:pt x="1435" y="486"/>
                      <a:pt x="1469" y="386"/>
                    </a:cubicBezTo>
                    <a:cubicBezTo>
                      <a:pt x="1556" y="269"/>
                      <a:pt x="983" y="0"/>
                      <a:pt x="79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881;p31"/>
              <p:cNvSpPr/>
              <p:nvPr/>
            </p:nvSpPr>
            <p:spPr>
              <a:xfrm>
                <a:off x="4951200" y="4114650"/>
                <a:ext cx="30875" cy="4797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19" extrusionOk="0">
                    <a:moveTo>
                      <a:pt x="713" y="1"/>
                    </a:moveTo>
                    <a:cubicBezTo>
                      <a:pt x="479" y="1"/>
                      <a:pt x="1" y="204"/>
                      <a:pt x="1" y="284"/>
                    </a:cubicBezTo>
                    <a:cubicBezTo>
                      <a:pt x="34" y="384"/>
                      <a:pt x="368" y="484"/>
                      <a:pt x="401" y="550"/>
                    </a:cubicBezTo>
                    <a:cubicBezTo>
                      <a:pt x="401" y="617"/>
                      <a:pt x="601" y="1918"/>
                      <a:pt x="601" y="1918"/>
                    </a:cubicBezTo>
                    <a:lnTo>
                      <a:pt x="1235" y="1751"/>
                    </a:lnTo>
                    <a:cubicBezTo>
                      <a:pt x="1235" y="1751"/>
                      <a:pt x="701" y="450"/>
                      <a:pt x="701" y="384"/>
                    </a:cubicBezTo>
                    <a:cubicBezTo>
                      <a:pt x="668" y="350"/>
                      <a:pt x="868" y="217"/>
                      <a:pt x="835" y="50"/>
                    </a:cubicBezTo>
                    <a:cubicBezTo>
                      <a:pt x="821" y="15"/>
                      <a:pt x="776" y="1"/>
                      <a:pt x="71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882;p31"/>
              <p:cNvSpPr/>
              <p:nvPr/>
            </p:nvSpPr>
            <p:spPr>
              <a:xfrm>
                <a:off x="4953700" y="4115900"/>
                <a:ext cx="158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01" extrusionOk="0">
                    <a:moveTo>
                      <a:pt x="635" y="0"/>
                    </a:moveTo>
                    <a:lnTo>
                      <a:pt x="1" y="200"/>
                    </a:lnTo>
                    <a:cubicBezTo>
                      <a:pt x="201" y="167"/>
                      <a:pt x="434" y="100"/>
                      <a:pt x="6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883;p31"/>
              <p:cNvSpPr/>
              <p:nvPr/>
            </p:nvSpPr>
            <p:spPr>
              <a:xfrm>
                <a:off x="4951200" y="4114650"/>
                <a:ext cx="30875" cy="4797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19" extrusionOk="0">
                    <a:moveTo>
                      <a:pt x="713" y="1"/>
                    </a:moveTo>
                    <a:cubicBezTo>
                      <a:pt x="479" y="1"/>
                      <a:pt x="1" y="204"/>
                      <a:pt x="1" y="284"/>
                    </a:cubicBezTo>
                    <a:cubicBezTo>
                      <a:pt x="34" y="384"/>
                      <a:pt x="368" y="484"/>
                      <a:pt x="401" y="550"/>
                    </a:cubicBezTo>
                    <a:cubicBezTo>
                      <a:pt x="401" y="617"/>
                      <a:pt x="601" y="1918"/>
                      <a:pt x="601" y="1918"/>
                    </a:cubicBezTo>
                    <a:lnTo>
                      <a:pt x="1235" y="1751"/>
                    </a:lnTo>
                    <a:cubicBezTo>
                      <a:pt x="1235" y="1751"/>
                      <a:pt x="701" y="450"/>
                      <a:pt x="701" y="384"/>
                    </a:cubicBezTo>
                    <a:cubicBezTo>
                      <a:pt x="668" y="350"/>
                      <a:pt x="868" y="217"/>
                      <a:pt x="835" y="50"/>
                    </a:cubicBezTo>
                    <a:cubicBezTo>
                      <a:pt x="821" y="15"/>
                      <a:pt x="776" y="1"/>
                      <a:pt x="713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884;p31"/>
              <p:cNvSpPr/>
              <p:nvPr/>
            </p:nvSpPr>
            <p:spPr>
              <a:xfrm>
                <a:off x="4892100" y="4160700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459" y="0"/>
                    </a:moveTo>
                    <a:cubicBezTo>
                      <a:pt x="261" y="0"/>
                      <a:pt x="0" y="681"/>
                      <a:pt x="63" y="743"/>
                    </a:cubicBezTo>
                    <a:cubicBezTo>
                      <a:pt x="73" y="753"/>
                      <a:pt x="88" y="757"/>
                      <a:pt x="107" y="757"/>
                    </a:cubicBezTo>
                    <a:cubicBezTo>
                      <a:pt x="210" y="757"/>
                      <a:pt x="424" y="639"/>
                      <a:pt x="484" y="639"/>
                    </a:cubicBezTo>
                    <a:cubicBezTo>
                      <a:pt x="490" y="639"/>
                      <a:pt x="494" y="641"/>
                      <a:pt x="497" y="643"/>
                    </a:cubicBezTo>
                    <a:lnTo>
                      <a:pt x="1631" y="1477"/>
                    </a:lnTo>
                    <a:lnTo>
                      <a:pt x="1964" y="910"/>
                    </a:lnTo>
                    <a:cubicBezTo>
                      <a:pt x="1964" y="910"/>
                      <a:pt x="664" y="343"/>
                      <a:pt x="630" y="343"/>
                    </a:cubicBezTo>
                    <a:cubicBezTo>
                      <a:pt x="597" y="310"/>
                      <a:pt x="563" y="43"/>
                      <a:pt x="497" y="9"/>
                    </a:cubicBezTo>
                    <a:cubicBezTo>
                      <a:pt x="485" y="3"/>
                      <a:pt x="472" y="0"/>
                      <a:pt x="459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885;p31"/>
              <p:cNvSpPr/>
              <p:nvPr/>
            </p:nvSpPr>
            <p:spPr>
              <a:xfrm>
                <a:off x="4894500" y="416175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301" y="1"/>
                    </a:moveTo>
                    <a:lnTo>
                      <a:pt x="0" y="634"/>
                    </a:lnTo>
                    <a:cubicBezTo>
                      <a:pt x="134" y="434"/>
                      <a:pt x="234" y="234"/>
                      <a:pt x="3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886;p31"/>
              <p:cNvSpPr/>
              <p:nvPr/>
            </p:nvSpPr>
            <p:spPr>
              <a:xfrm>
                <a:off x="4892100" y="4160700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459" y="0"/>
                    </a:moveTo>
                    <a:cubicBezTo>
                      <a:pt x="261" y="0"/>
                      <a:pt x="0" y="681"/>
                      <a:pt x="63" y="743"/>
                    </a:cubicBezTo>
                    <a:cubicBezTo>
                      <a:pt x="73" y="753"/>
                      <a:pt x="88" y="757"/>
                      <a:pt x="107" y="757"/>
                    </a:cubicBezTo>
                    <a:cubicBezTo>
                      <a:pt x="210" y="757"/>
                      <a:pt x="424" y="639"/>
                      <a:pt x="484" y="639"/>
                    </a:cubicBezTo>
                    <a:cubicBezTo>
                      <a:pt x="490" y="639"/>
                      <a:pt x="494" y="641"/>
                      <a:pt x="497" y="643"/>
                    </a:cubicBezTo>
                    <a:lnTo>
                      <a:pt x="1631" y="1477"/>
                    </a:lnTo>
                    <a:lnTo>
                      <a:pt x="1964" y="910"/>
                    </a:lnTo>
                    <a:cubicBezTo>
                      <a:pt x="1964" y="910"/>
                      <a:pt x="664" y="343"/>
                      <a:pt x="630" y="343"/>
                    </a:cubicBezTo>
                    <a:cubicBezTo>
                      <a:pt x="597" y="310"/>
                      <a:pt x="563" y="43"/>
                      <a:pt x="497" y="9"/>
                    </a:cubicBezTo>
                    <a:cubicBezTo>
                      <a:pt x="485" y="3"/>
                      <a:pt x="472" y="0"/>
                      <a:pt x="45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887;p31"/>
              <p:cNvSpPr/>
              <p:nvPr/>
            </p:nvSpPr>
            <p:spPr>
              <a:xfrm>
                <a:off x="4882825" y="423012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8" y="535"/>
                      <a:pt x="534" y="568"/>
                    </a:cubicBezTo>
                    <a:cubicBezTo>
                      <a:pt x="474" y="568"/>
                      <a:pt x="303" y="430"/>
                      <a:pt x="197" y="430"/>
                    </a:cubicBezTo>
                    <a:cubicBezTo>
                      <a:pt x="186" y="430"/>
                      <a:pt x="176" y="432"/>
                      <a:pt x="167" y="435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01" y="1235"/>
                      <a:pt x="601" y="868"/>
                      <a:pt x="668" y="868"/>
                    </a:cubicBezTo>
                    <a:lnTo>
                      <a:pt x="2069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888;p31"/>
              <p:cNvSpPr/>
              <p:nvPr/>
            </p:nvSpPr>
            <p:spPr>
              <a:xfrm>
                <a:off x="4887000" y="4242650"/>
                <a:ext cx="58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68" extrusionOk="0">
                    <a:moveTo>
                      <a:pt x="0" y="0"/>
                    </a:moveTo>
                    <a:lnTo>
                      <a:pt x="234" y="667"/>
                    </a:lnTo>
                    <a:cubicBezTo>
                      <a:pt x="200" y="434"/>
                      <a:pt x="134" y="20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889;p31"/>
              <p:cNvSpPr/>
              <p:nvPr/>
            </p:nvSpPr>
            <p:spPr>
              <a:xfrm>
                <a:off x="4882825" y="423012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8" y="535"/>
                      <a:pt x="534" y="568"/>
                    </a:cubicBezTo>
                    <a:cubicBezTo>
                      <a:pt x="474" y="568"/>
                      <a:pt x="303" y="430"/>
                      <a:pt x="197" y="430"/>
                    </a:cubicBezTo>
                    <a:cubicBezTo>
                      <a:pt x="186" y="430"/>
                      <a:pt x="176" y="432"/>
                      <a:pt x="167" y="435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01" y="1235"/>
                      <a:pt x="601" y="868"/>
                      <a:pt x="668" y="868"/>
                    </a:cubicBezTo>
                    <a:lnTo>
                      <a:pt x="2069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890;p31"/>
              <p:cNvSpPr/>
              <p:nvPr/>
            </p:nvSpPr>
            <p:spPr>
              <a:xfrm>
                <a:off x="4929775" y="4271825"/>
                <a:ext cx="3980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79" extrusionOk="0">
                    <a:moveTo>
                      <a:pt x="991" y="1"/>
                    </a:moveTo>
                    <a:cubicBezTo>
                      <a:pt x="991" y="1"/>
                      <a:pt x="457" y="1302"/>
                      <a:pt x="424" y="1335"/>
                    </a:cubicBezTo>
                    <a:cubicBezTo>
                      <a:pt x="391" y="1368"/>
                      <a:pt x="191" y="1335"/>
                      <a:pt x="91" y="1469"/>
                    </a:cubicBezTo>
                    <a:cubicBezTo>
                      <a:pt x="0" y="1619"/>
                      <a:pt x="617" y="1878"/>
                      <a:pt x="786" y="1878"/>
                    </a:cubicBezTo>
                    <a:cubicBezTo>
                      <a:pt x="805" y="1878"/>
                      <a:pt x="818" y="1875"/>
                      <a:pt x="824" y="1869"/>
                    </a:cubicBezTo>
                    <a:cubicBezTo>
                      <a:pt x="891" y="1802"/>
                      <a:pt x="691" y="1502"/>
                      <a:pt x="758" y="1435"/>
                    </a:cubicBezTo>
                    <a:lnTo>
                      <a:pt x="1592" y="301"/>
                    </a:lnTo>
                    <a:lnTo>
                      <a:pt x="99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891;p31"/>
              <p:cNvSpPr/>
              <p:nvPr/>
            </p:nvSpPr>
            <p:spPr>
              <a:xfrm>
                <a:off x="4933700" y="4310200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0" y="0"/>
                    </a:moveTo>
                    <a:lnTo>
                      <a:pt x="601" y="300"/>
                    </a:lnTo>
                    <a:cubicBezTo>
                      <a:pt x="434" y="167"/>
                      <a:pt x="200" y="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892;p31"/>
              <p:cNvSpPr/>
              <p:nvPr/>
            </p:nvSpPr>
            <p:spPr>
              <a:xfrm>
                <a:off x="4929775" y="4271825"/>
                <a:ext cx="3980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79" extrusionOk="0">
                    <a:moveTo>
                      <a:pt x="991" y="1"/>
                    </a:moveTo>
                    <a:cubicBezTo>
                      <a:pt x="991" y="1"/>
                      <a:pt x="457" y="1302"/>
                      <a:pt x="424" y="1335"/>
                    </a:cubicBezTo>
                    <a:cubicBezTo>
                      <a:pt x="391" y="1368"/>
                      <a:pt x="191" y="1335"/>
                      <a:pt x="91" y="1469"/>
                    </a:cubicBezTo>
                    <a:cubicBezTo>
                      <a:pt x="0" y="1619"/>
                      <a:pt x="617" y="1878"/>
                      <a:pt x="786" y="1878"/>
                    </a:cubicBezTo>
                    <a:cubicBezTo>
                      <a:pt x="805" y="1878"/>
                      <a:pt x="818" y="1875"/>
                      <a:pt x="824" y="1869"/>
                    </a:cubicBezTo>
                    <a:cubicBezTo>
                      <a:pt x="891" y="1802"/>
                      <a:pt x="691" y="1502"/>
                      <a:pt x="758" y="1435"/>
                    </a:cubicBezTo>
                    <a:lnTo>
                      <a:pt x="1592" y="301"/>
                    </a:lnTo>
                    <a:lnTo>
                      <a:pt x="99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893;p31"/>
              <p:cNvSpPr/>
              <p:nvPr/>
            </p:nvSpPr>
            <p:spPr>
              <a:xfrm>
                <a:off x="5002075" y="4278500"/>
                <a:ext cx="300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15" extrusionOk="0">
                    <a:moveTo>
                      <a:pt x="601" y="1"/>
                    </a:moveTo>
                    <a:lnTo>
                      <a:pt x="1" y="167"/>
                    </a:lnTo>
                    <a:cubicBezTo>
                      <a:pt x="1" y="167"/>
                      <a:pt x="501" y="1468"/>
                      <a:pt x="534" y="1535"/>
                    </a:cubicBezTo>
                    <a:cubicBezTo>
                      <a:pt x="534" y="1568"/>
                      <a:pt x="367" y="1769"/>
                      <a:pt x="401" y="1869"/>
                    </a:cubicBezTo>
                    <a:cubicBezTo>
                      <a:pt x="414" y="1901"/>
                      <a:pt x="453" y="1915"/>
                      <a:pt x="507" y="1915"/>
                    </a:cubicBezTo>
                    <a:cubicBezTo>
                      <a:pt x="727" y="1915"/>
                      <a:pt x="1201" y="1689"/>
                      <a:pt x="1201" y="1635"/>
                    </a:cubicBezTo>
                    <a:cubicBezTo>
                      <a:pt x="1201" y="1535"/>
                      <a:pt x="834" y="1435"/>
                      <a:pt x="834" y="1368"/>
                    </a:cubicBezTo>
                    <a:cubicBezTo>
                      <a:pt x="834" y="1302"/>
                      <a:pt x="601" y="1"/>
                      <a:pt x="6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894;p31"/>
              <p:cNvSpPr/>
              <p:nvPr/>
            </p:nvSpPr>
            <p:spPr>
              <a:xfrm>
                <a:off x="5013750" y="4320200"/>
                <a:ext cx="16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01" extrusionOk="0">
                    <a:moveTo>
                      <a:pt x="668" y="1"/>
                    </a:moveTo>
                    <a:cubicBezTo>
                      <a:pt x="434" y="1"/>
                      <a:pt x="201" y="101"/>
                      <a:pt x="1" y="201"/>
                    </a:cubicBezTo>
                    <a:lnTo>
                      <a:pt x="6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895;p31"/>
              <p:cNvSpPr/>
              <p:nvPr/>
            </p:nvSpPr>
            <p:spPr>
              <a:xfrm>
                <a:off x="5002075" y="4278500"/>
                <a:ext cx="300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15" extrusionOk="0">
                    <a:moveTo>
                      <a:pt x="601" y="1"/>
                    </a:moveTo>
                    <a:lnTo>
                      <a:pt x="1" y="167"/>
                    </a:lnTo>
                    <a:cubicBezTo>
                      <a:pt x="1" y="167"/>
                      <a:pt x="501" y="1468"/>
                      <a:pt x="534" y="1535"/>
                    </a:cubicBezTo>
                    <a:cubicBezTo>
                      <a:pt x="534" y="1568"/>
                      <a:pt x="367" y="1769"/>
                      <a:pt x="401" y="1869"/>
                    </a:cubicBezTo>
                    <a:cubicBezTo>
                      <a:pt x="414" y="1901"/>
                      <a:pt x="453" y="1915"/>
                      <a:pt x="507" y="1915"/>
                    </a:cubicBezTo>
                    <a:cubicBezTo>
                      <a:pt x="727" y="1915"/>
                      <a:pt x="1201" y="1689"/>
                      <a:pt x="1201" y="1635"/>
                    </a:cubicBezTo>
                    <a:cubicBezTo>
                      <a:pt x="1201" y="1535"/>
                      <a:pt x="834" y="1435"/>
                      <a:pt x="834" y="1368"/>
                    </a:cubicBezTo>
                    <a:cubicBezTo>
                      <a:pt x="834" y="1302"/>
                      <a:pt x="601" y="1"/>
                      <a:pt x="6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896;p31"/>
              <p:cNvSpPr/>
              <p:nvPr/>
            </p:nvSpPr>
            <p:spPr>
              <a:xfrm>
                <a:off x="5042950" y="4243475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300" y="1"/>
                    </a:moveTo>
                    <a:lnTo>
                      <a:pt x="0" y="568"/>
                    </a:lnTo>
                    <a:cubicBezTo>
                      <a:pt x="0" y="568"/>
                      <a:pt x="1301" y="1101"/>
                      <a:pt x="1334" y="1135"/>
                    </a:cubicBezTo>
                    <a:cubicBezTo>
                      <a:pt x="1368" y="1168"/>
                      <a:pt x="1334" y="1368"/>
                      <a:pt x="1501" y="1468"/>
                    </a:cubicBezTo>
                    <a:cubicBezTo>
                      <a:pt x="1509" y="1475"/>
                      <a:pt x="1518" y="1477"/>
                      <a:pt x="1528" y="1477"/>
                    </a:cubicBezTo>
                    <a:cubicBezTo>
                      <a:pt x="1674" y="1477"/>
                      <a:pt x="1964" y="797"/>
                      <a:pt x="1901" y="735"/>
                    </a:cubicBezTo>
                    <a:cubicBezTo>
                      <a:pt x="1887" y="725"/>
                      <a:pt x="1868" y="721"/>
                      <a:pt x="1847" y="721"/>
                    </a:cubicBezTo>
                    <a:cubicBezTo>
                      <a:pt x="1731" y="721"/>
                      <a:pt x="1532" y="838"/>
                      <a:pt x="1454" y="838"/>
                    </a:cubicBezTo>
                    <a:cubicBezTo>
                      <a:pt x="1446" y="838"/>
                      <a:pt x="1440" y="837"/>
                      <a:pt x="1434" y="835"/>
                    </a:cubicBezTo>
                    <a:lnTo>
                      <a:pt x="30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897;p31"/>
              <p:cNvSpPr/>
              <p:nvPr/>
            </p:nvSpPr>
            <p:spPr>
              <a:xfrm>
                <a:off x="5082125" y="4263500"/>
                <a:ext cx="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635" extrusionOk="0">
                    <a:moveTo>
                      <a:pt x="301" y="0"/>
                    </a:moveTo>
                    <a:cubicBezTo>
                      <a:pt x="134" y="167"/>
                      <a:pt x="34" y="401"/>
                      <a:pt x="1" y="634"/>
                    </a:cubicBez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898;p31"/>
              <p:cNvSpPr/>
              <p:nvPr/>
            </p:nvSpPr>
            <p:spPr>
              <a:xfrm>
                <a:off x="5042950" y="4243475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300" y="1"/>
                    </a:moveTo>
                    <a:lnTo>
                      <a:pt x="0" y="568"/>
                    </a:lnTo>
                    <a:cubicBezTo>
                      <a:pt x="0" y="568"/>
                      <a:pt x="1301" y="1101"/>
                      <a:pt x="1334" y="1135"/>
                    </a:cubicBezTo>
                    <a:cubicBezTo>
                      <a:pt x="1368" y="1168"/>
                      <a:pt x="1334" y="1368"/>
                      <a:pt x="1501" y="1468"/>
                    </a:cubicBezTo>
                    <a:cubicBezTo>
                      <a:pt x="1509" y="1475"/>
                      <a:pt x="1518" y="1477"/>
                      <a:pt x="1528" y="1477"/>
                    </a:cubicBezTo>
                    <a:cubicBezTo>
                      <a:pt x="1674" y="1477"/>
                      <a:pt x="1964" y="797"/>
                      <a:pt x="1901" y="735"/>
                    </a:cubicBezTo>
                    <a:cubicBezTo>
                      <a:pt x="1887" y="725"/>
                      <a:pt x="1868" y="721"/>
                      <a:pt x="1847" y="721"/>
                    </a:cubicBezTo>
                    <a:cubicBezTo>
                      <a:pt x="1731" y="721"/>
                      <a:pt x="1532" y="838"/>
                      <a:pt x="1454" y="838"/>
                    </a:cubicBezTo>
                    <a:cubicBezTo>
                      <a:pt x="1446" y="838"/>
                      <a:pt x="1440" y="837"/>
                      <a:pt x="1434" y="835"/>
                    </a:cubicBezTo>
                    <a:lnTo>
                      <a:pt x="30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899;p31"/>
              <p:cNvSpPr/>
              <p:nvPr/>
            </p:nvSpPr>
            <p:spPr>
              <a:xfrm>
                <a:off x="5049600" y="4180100"/>
                <a:ext cx="5175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1235" extrusionOk="0">
                    <a:moveTo>
                      <a:pt x="1635" y="1"/>
                    </a:moveTo>
                    <a:cubicBezTo>
                      <a:pt x="1535" y="1"/>
                      <a:pt x="1435" y="367"/>
                      <a:pt x="1402" y="367"/>
                    </a:cubicBezTo>
                    <a:lnTo>
                      <a:pt x="1" y="601"/>
                    </a:lnTo>
                    <a:lnTo>
                      <a:pt x="201" y="1235"/>
                    </a:lnTo>
                    <a:cubicBezTo>
                      <a:pt x="201" y="1235"/>
                      <a:pt x="1469" y="701"/>
                      <a:pt x="1535" y="668"/>
                    </a:cubicBezTo>
                    <a:cubicBezTo>
                      <a:pt x="1564" y="668"/>
                      <a:pt x="1666" y="815"/>
                      <a:pt x="1800" y="815"/>
                    </a:cubicBezTo>
                    <a:cubicBezTo>
                      <a:pt x="1822" y="815"/>
                      <a:pt x="1845" y="811"/>
                      <a:pt x="1869" y="801"/>
                    </a:cubicBezTo>
                    <a:cubicBezTo>
                      <a:pt x="2069" y="768"/>
                      <a:pt x="1735" y="1"/>
                      <a:pt x="163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900;p31"/>
              <p:cNvSpPr/>
              <p:nvPr/>
            </p:nvSpPr>
            <p:spPr>
              <a:xfrm>
                <a:off x="5091300" y="4181775"/>
                <a:ext cx="58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68" extrusionOk="0">
                    <a:moveTo>
                      <a:pt x="1" y="0"/>
                    </a:moveTo>
                    <a:cubicBezTo>
                      <a:pt x="34" y="234"/>
                      <a:pt x="101" y="467"/>
                      <a:pt x="234" y="6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901;p31"/>
              <p:cNvSpPr/>
              <p:nvPr/>
            </p:nvSpPr>
            <p:spPr>
              <a:xfrm>
                <a:off x="5049600" y="4180100"/>
                <a:ext cx="5175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1235" extrusionOk="0">
                    <a:moveTo>
                      <a:pt x="1635" y="1"/>
                    </a:moveTo>
                    <a:cubicBezTo>
                      <a:pt x="1535" y="1"/>
                      <a:pt x="1435" y="367"/>
                      <a:pt x="1402" y="367"/>
                    </a:cubicBezTo>
                    <a:lnTo>
                      <a:pt x="1" y="601"/>
                    </a:lnTo>
                    <a:lnTo>
                      <a:pt x="201" y="1235"/>
                    </a:lnTo>
                    <a:cubicBezTo>
                      <a:pt x="201" y="1235"/>
                      <a:pt x="1469" y="701"/>
                      <a:pt x="1535" y="668"/>
                    </a:cubicBezTo>
                    <a:cubicBezTo>
                      <a:pt x="1564" y="668"/>
                      <a:pt x="1666" y="815"/>
                      <a:pt x="1800" y="815"/>
                    </a:cubicBezTo>
                    <a:cubicBezTo>
                      <a:pt x="1822" y="815"/>
                      <a:pt x="1845" y="811"/>
                      <a:pt x="1869" y="801"/>
                    </a:cubicBezTo>
                    <a:cubicBezTo>
                      <a:pt x="2069" y="768"/>
                      <a:pt x="1735" y="1"/>
                      <a:pt x="1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902;p31"/>
              <p:cNvSpPr/>
              <p:nvPr/>
            </p:nvSpPr>
            <p:spPr>
              <a:xfrm>
                <a:off x="5007075" y="4103050"/>
                <a:ext cx="39100" cy="59575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383" extrusionOk="0">
                    <a:moveTo>
                      <a:pt x="796" y="1"/>
                    </a:moveTo>
                    <a:cubicBezTo>
                      <a:pt x="765" y="1"/>
                      <a:pt x="744" y="5"/>
                      <a:pt x="735" y="14"/>
                    </a:cubicBezTo>
                    <a:cubicBezTo>
                      <a:pt x="701" y="47"/>
                      <a:pt x="901" y="347"/>
                      <a:pt x="901" y="414"/>
                    </a:cubicBezTo>
                    <a:lnTo>
                      <a:pt x="1" y="2149"/>
                    </a:lnTo>
                    <a:lnTo>
                      <a:pt x="634" y="2382"/>
                    </a:lnTo>
                    <a:cubicBezTo>
                      <a:pt x="634" y="2382"/>
                      <a:pt x="1202" y="547"/>
                      <a:pt x="1202" y="514"/>
                    </a:cubicBezTo>
                    <a:cubicBezTo>
                      <a:pt x="1235" y="447"/>
                      <a:pt x="1502" y="447"/>
                      <a:pt x="1535" y="314"/>
                    </a:cubicBezTo>
                    <a:cubicBezTo>
                      <a:pt x="1564" y="170"/>
                      <a:pt x="994" y="1"/>
                      <a:pt x="796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903;p31"/>
              <p:cNvSpPr/>
              <p:nvPr/>
            </p:nvSpPr>
            <p:spPr>
              <a:xfrm>
                <a:off x="5027925" y="4103375"/>
                <a:ext cx="158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1" y="101"/>
                      <a:pt x="401" y="201"/>
                      <a:pt x="634" y="2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904;p31"/>
              <p:cNvSpPr/>
              <p:nvPr/>
            </p:nvSpPr>
            <p:spPr>
              <a:xfrm>
                <a:off x="4932175" y="4104875"/>
                <a:ext cx="40750" cy="6025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2410" extrusionOk="0">
                    <a:moveTo>
                      <a:pt x="711" y="1"/>
                    </a:moveTo>
                    <a:cubicBezTo>
                      <a:pt x="502" y="1"/>
                      <a:pt x="0" y="291"/>
                      <a:pt x="28" y="374"/>
                    </a:cubicBezTo>
                    <a:cubicBezTo>
                      <a:pt x="61" y="474"/>
                      <a:pt x="428" y="508"/>
                      <a:pt x="462" y="574"/>
                    </a:cubicBezTo>
                    <a:cubicBezTo>
                      <a:pt x="462" y="641"/>
                      <a:pt x="1062" y="2409"/>
                      <a:pt x="1062" y="2409"/>
                    </a:cubicBezTo>
                    <a:lnTo>
                      <a:pt x="1629" y="2142"/>
                    </a:lnTo>
                    <a:cubicBezTo>
                      <a:pt x="1629" y="2142"/>
                      <a:pt x="728" y="441"/>
                      <a:pt x="728" y="408"/>
                    </a:cubicBezTo>
                    <a:cubicBezTo>
                      <a:pt x="695" y="341"/>
                      <a:pt x="862" y="141"/>
                      <a:pt x="795" y="41"/>
                    </a:cubicBezTo>
                    <a:cubicBezTo>
                      <a:pt x="784" y="13"/>
                      <a:pt x="754" y="1"/>
                      <a:pt x="71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905;p31"/>
              <p:cNvSpPr/>
              <p:nvPr/>
            </p:nvSpPr>
            <p:spPr>
              <a:xfrm>
                <a:off x="4935350" y="4105875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635" y="1"/>
                    </a:moveTo>
                    <a:lnTo>
                      <a:pt x="1" y="301"/>
                    </a:lnTo>
                    <a:cubicBezTo>
                      <a:pt x="201" y="234"/>
                      <a:pt x="435" y="134"/>
                      <a:pt x="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906;p31"/>
              <p:cNvSpPr/>
              <p:nvPr/>
            </p:nvSpPr>
            <p:spPr>
              <a:xfrm>
                <a:off x="4875350" y="4167575"/>
                <a:ext cx="60875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36" extrusionOk="0">
                    <a:moveTo>
                      <a:pt x="356" y="0"/>
                    </a:moveTo>
                    <a:cubicBezTo>
                      <a:pt x="191" y="0"/>
                      <a:pt x="1" y="736"/>
                      <a:pt x="66" y="802"/>
                    </a:cubicBezTo>
                    <a:cubicBezTo>
                      <a:pt x="69" y="804"/>
                      <a:pt x="73" y="806"/>
                      <a:pt x="78" y="806"/>
                    </a:cubicBezTo>
                    <a:cubicBezTo>
                      <a:pt x="139" y="806"/>
                      <a:pt x="362" y="665"/>
                      <a:pt x="447" y="665"/>
                    </a:cubicBezTo>
                    <a:cubicBezTo>
                      <a:pt x="455" y="665"/>
                      <a:pt x="461" y="666"/>
                      <a:pt x="466" y="668"/>
                    </a:cubicBezTo>
                    <a:lnTo>
                      <a:pt x="2201" y="1536"/>
                    </a:lnTo>
                    <a:lnTo>
                      <a:pt x="2434" y="935"/>
                    </a:lnTo>
                    <a:cubicBezTo>
                      <a:pt x="2434" y="935"/>
                      <a:pt x="600" y="335"/>
                      <a:pt x="533" y="335"/>
                    </a:cubicBezTo>
                    <a:cubicBezTo>
                      <a:pt x="500" y="301"/>
                      <a:pt x="466" y="35"/>
                      <a:pt x="366" y="1"/>
                    </a:cubicBezTo>
                    <a:cubicBezTo>
                      <a:pt x="363" y="0"/>
                      <a:pt x="359" y="0"/>
                      <a:pt x="35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907;p31"/>
              <p:cNvSpPr/>
              <p:nvPr/>
            </p:nvSpPr>
            <p:spPr>
              <a:xfrm>
                <a:off x="4876975" y="4169250"/>
                <a:ext cx="5875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69" extrusionOk="0">
                    <a:moveTo>
                      <a:pt x="234" y="1"/>
                    </a:moveTo>
                    <a:lnTo>
                      <a:pt x="1" y="668"/>
                    </a:lnTo>
                    <a:cubicBezTo>
                      <a:pt x="101" y="435"/>
                      <a:pt x="201" y="234"/>
                      <a:pt x="2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908;p31"/>
              <p:cNvSpPr/>
              <p:nvPr/>
            </p:nvSpPr>
            <p:spPr>
              <a:xfrm>
                <a:off x="4875400" y="4240150"/>
                <a:ext cx="633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603" extrusionOk="0">
                    <a:moveTo>
                      <a:pt x="2266" y="0"/>
                    </a:moveTo>
                    <a:cubicBezTo>
                      <a:pt x="2266" y="0"/>
                      <a:pt x="564" y="901"/>
                      <a:pt x="498" y="901"/>
                    </a:cubicBezTo>
                    <a:cubicBezTo>
                      <a:pt x="495" y="904"/>
                      <a:pt x="490" y="905"/>
                      <a:pt x="484" y="905"/>
                    </a:cubicBezTo>
                    <a:cubicBezTo>
                      <a:pt x="434" y="905"/>
                      <a:pt x="294" y="818"/>
                      <a:pt x="211" y="818"/>
                    </a:cubicBezTo>
                    <a:cubicBezTo>
                      <a:pt x="191" y="818"/>
                      <a:pt x="175" y="823"/>
                      <a:pt x="164" y="834"/>
                    </a:cubicBezTo>
                    <a:cubicBezTo>
                      <a:pt x="1" y="899"/>
                      <a:pt x="380" y="1603"/>
                      <a:pt x="491" y="1603"/>
                    </a:cubicBezTo>
                    <a:cubicBezTo>
                      <a:pt x="493" y="1603"/>
                      <a:pt x="495" y="1602"/>
                      <a:pt x="498" y="1601"/>
                    </a:cubicBezTo>
                    <a:cubicBezTo>
                      <a:pt x="598" y="1568"/>
                      <a:pt x="631" y="1168"/>
                      <a:pt x="698" y="1168"/>
                    </a:cubicBezTo>
                    <a:lnTo>
                      <a:pt x="2532" y="567"/>
                    </a:lnTo>
                    <a:lnTo>
                      <a:pt x="2266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909;p31"/>
              <p:cNvSpPr/>
              <p:nvPr/>
            </p:nvSpPr>
            <p:spPr>
              <a:xfrm>
                <a:off x="4879500" y="426265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0" y="1"/>
                    </a:moveTo>
                    <a:lnTo>
                      <a:pt x="300" y="635"/>
                    </a:lnTo>
                    <a:cubicBezTo>
                      <a:pt x="234" y="401"/>
                      <a:pt x="133" y="168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910;p31"/>
              <p:cNvSpPr/>
              <p:nvPr/>
            </p:nvSpPr>
            <p:spPr>
              <a:xfrm>
                <a:off x="4940475" y="4276825"/>
                <a:ext cx="39100" cy="59575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383" extrusionOk="0">
                    <a:moveTo>
                      <a:pt x="930" y="1"/>
                    </a:moveTo>
                    <a:cubicBezTo>
                      <a:pt x="930" y="1"/>
                      <a:pt x="363" y="1836"/>
                      <a:pt x="363" y="1869"/>
                    </a:cubicBezTo>
                    <a:cubicBezTo>
                      <a:pt x="330" y="1936"/>
                      <a:pt x="63" y="1969"/>
                      <a:pt x="29" y="2069"/>
                    </a:cubicBezTo>
                    <a:cubicBezTo>
                      <a:pt x="1" y="2213"/>
                      <a:pt x="570" y="2383"/>
                      <a:pt x="768" y="2383"/>
                    </a:cubicBezTo>
                    <a:cubicBezTo>
                      <a:pt x="799" y="2383"/>
                      <a:pt x="821" y="2378"/>
                      <a:pt x="830" y="2369"/>
                    </a:cubicBezTo>
                    <a:cubicBezTo>
                      <a:pt x="863" y="2303"/>
                      <a:pt x="663" y="2002"/>
                      <a:pt x="697" y="1969"/>
                    </a:cubicBezTo>
                    <a:lnTo>
                      <a:pt x="1564" y="234"/>
                    </a:lnTo>
                    <a:lnTo>
                      <a:pt x="93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911;p31"/>
              <p:cNvSpPr/>
              <p:nvPr/>
            </p:nvSpPr>
            <p:spPr>
              <a:xfrm>
                <a:off x="4942875" y="4331050"/>
                <a:ext cx="167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4" extrusionOk="0">
                    <a:moveTo>
                      <a:pt x="0" y="0"/>
                    </a:moveTo>
                    <a:lnTo>
                      <a:pt x="667" y="234"/>
                    </a:lnTo>
                    <a:cubicBezTo>
                      <a:pt x="434" y="100"/>
                      <a:pt x="234" y="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912;p31"/>
              <p:cNvSpPr/>
              <p:nvPr/>
            </p:nvSpPr>
            <p:spPr>
              <a:xfrm>
                <a:off x="5013750" y="4274325"/>
                <a:ext cx="40775" cy="6075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2430" extrusionOk="0">
                    <a:moveTo>
                      <a:pt x="568" y="1"/>
                    </a:moveTo>
                    <a:lnTo>
                      <a:pt x="1" y="268"/>
                    </a:lnTo>
                    <a:cubicBezTo>
                      <a:pt x="1" y="268"/>
                      <a:pt x="901" y="1969"/>
                      <a:pt x="901" y="2036"/>
                    </a:cubicBezTo>
                    <a:cubicBezTo>
                      <a:pt x="935" y="2069"/>
                      <a:pt x="768" y="2303"/>
                      <a:pt x="834" y="2403"/>
                    </a:cubicBezTo>
                    <a:cubicBezTo>
                      <a:pt x="844" y="2421"/>
                      <a:pt x="866" y="2430"/>
                      <a:pt x="898" y="2430"/>
                    </a:cubicBezTo>
                    <a:cubicBezTo>
                      <a:pt x="1092" y="2430"/>
                      <a:pt x="1630" y="2122"/>
                      <a:pt x="1602" y="2036"/>
                    </a:cubicBezTo>
                    <a:cubicBezTo>
                      <a:pt x="1568" y="1969"/>
                      <a:pt x="1201" y="1902"/>
                      <a:pt x="1168" y="1836"/>
                    </a:cubicBezTo>
                    <a:cubicBezTo>
                      <a:pt x="1168" y="1769"/>
                      <a:pt x="568" y="1"/>
                      <a:pt x="5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913;p31"/>
              <p:cNvSpPr/>
              <p:nvPr/>
            </p:nvSpPr>
            <p:spPr>
              <a:xfrm>
                <a:off x="5036275" y="4326875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601" y="0"/>
                    </a:moveTo>
                    <a:lnTo>
                      <a:pt x="601" y="0"/>
                    </a:lnTo>
                    <a:cubicBezTo>
                      <a:pt x="400" y="34"/>
                      <a:pt x="167" y="134"/>
                      <a:pt x="0" y="301"/>
                    </a:cubicBez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914;p31"/>
              <p:cNvSpPr/>
              <p:nvPr/>
            </p:nvSpPr>
            <p:spPr>
              <a:xfrm>
                <a:off x="5050450" y="4233475"/>
                <a:ext cx="60875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36" extrusionOk="0">
                    <a:moveTo>
                      <a:pt x="234" y="0"/>
                    </a:moveTo>
                    <a:lnTo>
                      <a:pt x="0" y="634"/>
                    </a:lnTo>
                    <a:cubicBezTo>
                      <a:pt x="0" y="634"/>
                      <a:pt x="1835" y="1201"/>
                      <a:pt x="1902" y="1235"/>
                    </a:cubicBezTo>
                    <a:cubicBezTo>
                      <a:pt x="1935" y="1235"/>
                      <a:pt x="1935" y="1468"/>
                      <a:pt x="2102" y="1535"/>
                    </a:cubicBezTo>
                    <a:cubicBezTo>
                      <a:pt x="2105" y="1536"/>
                      <a:pt x="2107" y="1536"/>
                      <a:pt x="2110" y="1536"/>
                    </a:cubicBezTo>
                    <a:cubicBezTo>
                      <a:pt x="2244" y="1536"/>
                      <a:pt x="2435" y="800"/>
                      <a:pt x="2402" y="734"/>
                    </a:cubicBezTo>
                    <a:cubicBezTo>
                      <a:pt x="2398" y="732"/>
                      <a:pt x="2392" y="731"/>
                      <a:pt x="2386" y="731"/>
                    </a:cubicBezTo>
                    <a:cubicBezTo>
                      <a:pt x="2303" y="731"/>
                      <a:pt x="2068" y="904"/>
                      <a:pt x="1985" y="904"/>
                    </a:cubicBezTo>
                    <a:cubicBezTo>
                      <a:pt x="1978" y="904"/>
                      <a:pt x="1973" y="903"/>
                      <a:pt x="1968" y="901"/>
                    </a:cubicBezTo>
                    <a:cubicBezTo>
                      <a:pt x="1902" y="834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915;p31"/>
              <p:cNvSpPr/>
              <p:nvPr/>
            </p:nvSpPr>
            <p:spPr>
              <a:xfrm>
                <a:off x="5103825" y="4254325"/>
                <a:ext cx="58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35" extrusionOk="0">
                    <a:moveTo>
                      <a:pt x="234" y="0"/>
                    </a:moveTo>
                    <a:cubicBezTo>
                      <a:pt x="100" y="200"/>
                      <a:pt x="33" y="401"/>
                      <a:pt x="0" y="634"/>
                    </a:cubicBez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916;p31"/>
              <p:cNvSpPr/>
              <p:nvPr/>
            </p:nvSpPr>
            <p:spPr>
              <a:xfrm>
                <a:off x="5047950" y="4159225"/>
                <a:ext cx="63300" cy="40925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1637" extrusionOk="0">
                    <a:moveTo>
                      <a:pt x="2042" y="1"/>
                    </a:moveTo>
                    <a:cubicBezTo>
                      <a:pt x="2040" y="1"/>
                      <a:pt x="2037" y="1"/>
                      <a:pt x="2035" y="2"/>
                    </a:cubicBezTo>
                    <a:cubicBezTo>
                      <a:pt x="1968" y="35"/>
                      <a:pt x="1902" y="435"/>
                      <a:pt x="1835" y="435"/>
                    </a:cubicBezTo>
                    <a:lnTo>
                      <a:pt x="0" y="1036"/>
                    </a:lnTo>
                    <a:lnTo>
                      <a:pt x="267" y="1636"/>
                    </a:lnTo>
                    <a:cubicBezTo>
                      <a:pt x="267" y="1636"/>
                      <a:pt x="1968" y="702"/>
                      <a:pt x="2035" y="702"/>
                    </a:cubicBezTo>
                    <a:cubicBezTo>
                      <a:pt x="2038" y="699"/>
                      <a:pt x="2043" y="698"/>
                      <a:pt x="2049" y="698"/>
                    </a:cubicBezTo>
                    <a:cubicBezTo>
                      <a:pt x="2104" y="698"/>
                      <a:pt x="2269" y="807"/>
                      <a:pt x="2346" y="807"/>
                    </a:cubicBezTo>
                    <a:cubicBezTo>
                      <a:pt x="2355" y="807"/>
                      <a:pt x="2362" y="805"/>
                      <a:pt x="2369" y="802"/>
                    </a:cubicBezTo>
                    <a:cubicBezTo>
                      <a:pt x="2532" y="704"/>
                      <a:pt x="2153" y="1"/>
                      <a:pt x="204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917;p31"/>
              <p:cNvSpPr/>
              <p:nvPr/>
            </p:nvSpPr>
            <p:spPr>
              <a:xfrm>
                <a:off x="5100475" y="416175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1" y="1"/>
                    </a:moveTo>
                    <a:cubicBezTo>
                      <a:pt x="34" y="234"/>
                      <a:pt x="134" y="434"/>
                      <a:pt x="301" y="6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918;p31"/>
              <p:cNvSpPr/>
              <p:nvPr/>
            </p:nvSpPr>
            <p:spPr>
              <a:xfrm>
                <a:off x="4902000" y="4138275"/>
                <a:ext cx="176825" cy="16287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6515" extrusionOk="0">
                    <a:moveTo>
                      <a:pt x="3684" y="1"/>
                    </a:moveTo>
                    <a:cubicBezTo>
                      <a:pt x="2178" y="1"/>
                      <a:pt x="817" y="1052"/>
                      <a:pt x="534" y="2608"/>
                    </a:cubicBezTo>
                    <a:cubicBezTo>
                      <a:pt x="1" y="4375"/>
                      <a:pt x="1168" y="6177"/>
                      <a:pt x="3003" y="6444"/>
                    </a:cubicBezTo>
                    <a:cubicBezTo>
                      <a:pt x="3224" y="6491"/>
                      <a:pt x="3444" y="6514"/>
                      <a:pt x="3662" y="6514"/>
                    </a:cubicBezTo>
                    <a:cubicBezTo>
                      <a:pt x="5123" y="6514"/>
                      <a:pt x="6449" y="5485"/>
                      <a:pt x="6739" y="3975"/>
                    </a:cubicBezTo>
                    <a:cubicBezTo>
                      <a:pt x="7072" y="2708"/>
                      <a:pt x="6605" y="1407"/>
                      <a:pt x="5571" y="606"/>
                    </a:cubicBezTo>
                    <a:cubicBezTo>
                      <a:pt x="5271" y="339"/>
                      <a:pt x="4871" y="172"/>
                      <a:pt x="4504" y="106"/>
                    </a:cubicBezTo>
                    <a:cubicBezTo>
                      <a:pt x="4229" y="35"/>
                      <a:pt x="3954" y="1"/>
                      <a:pt x="368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919;p31"/>
              <p:cNvSpPr/>
              <p:nvPr/>
            </p:nvSpPr>
            <p:spPr>
              <a:xfrm>
                <a:off x="4917850" y="4153425"/>
                <a:ext cx="160975" cy="1477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5909" extrusionOk="0">
                    <a:moveTo>
                      <a:pt x="4971" y="0"/>
                    </a:moveTo>
                    <a:lnTo>
                      <a:pt x="4971" y="0"/>
                    </a:lnTo>
                    <a:cubicBezTo>
                      <a:pt x="5905" y="1301"/>
                      <a:pt x="6071" y="3769"/>
                      <a:pt x="3903" y="4804"/>
                    </a:cubicBezTo>
                    <a:cubicBezTo>
                      <a:pt x="3494" y="4991"/>
                      <a:pt x="3088" y="5067"/>
                      <a:pt x="2697" y="5067"/>
                    </a:cubicBezTo>
                    <a:cubicBezTo>
                      <a:pt x="1556" y="5067"/>
                      <a:pt x="547" y="4417"/>
                      <a:pt x="0" y="3970"/>
                    </a:cubicBezTo>
                    <a:lnTo>
                      <a:pt x="0" y="3970"/>
                    </a:lnTo>
                    <a:cubicBezTo>
                      <a:pt x="434" y="4937"/>
                      <a:pt x="1301" y="5637"/>
                      <a:pt x="2369" y="5838"/>
                    </a:cubicBezTo>
                    <a:cubicBezTo>
                      <a:pt x="2590" y="5885"/>
                      <a:pt x="2810" y="5908"/>
                      <a:pt x="3028" y="5908"/>
                    </a:cubicBezTo>
                    <a:cubicBezTo>
                      <a:pt x="4489" y="5908"/>
                      <a:pt x="5815" y="4879"/>
                      <a:pt x="6105" y="3369"/>
                    </a:cubicBezTo>
                    <a:cubicBezTo>
                      <a:pt x="6438" y="2102"/>
                      <a:pt x="5971" y="801"/>
                      <a:pt x="497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920;p31"/>
              <p:cNvSpPr/>
              <p:nvPr/>
            </p:nvSpPr>
            <p:spPr>
              <a:xfrm>
                <a:off x="4977900" y="4111725"/>
                <a:ext cx="24200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1969" extrusionOk="0">
                    <a:moveTo>
                      <a:pt x="434" y="0"/>
                    </a:moveTo>
                    <a:cubicBezTo>
                      <a:pt x="200" y="34"/>
                      <a:pt x="34" y="0"/>
                      <a:pt x="0" y="100"/>
                    </a:cubicBezTo>
                    <a:cubicBezTo>
                      <a:pt x="0" y="234"/>
                      <a:pt x="334" y="434"/>
                      <a:pt x="334" y="501"/>
                    </a:cubicBezTo>
                    <a:cubicBezTo>
                      <a:pt x="334" y="567"/>
                      <a:pt x="167" y="1601"/>
                      <a:pt x="134" y="1902"/>
                    </a:cubicBezTo>
                    <a:lnTo>
                      <a:pt x="134" y="1968"/>
                    </a:lnTo>
                    <a:lnTo>
                      <a:pt x="867" y="1968"/>
                    </a:lnTo>
                    <a:cubicBezTo>
                      <a:pt x="867" y="1968"/>
                      <a:pt x="701" y="501"/>
                      <a:pt x="701" y="467"/>
                    </a:cubicBezTo>
                    <a:cubicBezTo>
                      <a:pt x="701" y="401"/>
                      <a:pt x="968" y="234"/>
                      <a:pt x="968" y="100"/>
                    </a:cubicBezTo>
                    <a:cubicBezTo>
                      <a:pt x="968" y="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921;p31"/>
              <p:cNvSpPr/>
              <p:nvPr/>
            </p:nvSpPr>
            <p:spPr>
              <a:xfrm>
                <a:off x="4980400" y="4113375"/>
                <a:ext cx="200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57" extrusionOk="0">
                    <a:moveTo>
                      <a:pt x="801" y="1"/>
                    </a:moveTo>
                    <a:lnTo>
                      <a:pt x="0" y="34"/>
                    </a:lnTo>
                    <a:cubicBezTo>
                      <a:pt x="111" y="48"/>
                      <a:pt x="221" y="56"/>
                      <a:pt x="332" y="56"/>
                    </a:cubicBezTo>
                    <a:cubicBezTo>
                      <a:pt x="488" y="56"/>
                      <a:pt x="645" y="40"/>
                      <a:pt x="8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922;p31"/>
              <p:cNvSpPr/>
              <p:nvPr/>
            </p:nvSpPr>
            <p:spPr>
              <a:xfrm>
                <a:off x="4977900" y="4111725"/>
                <a:ext cx="1250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902" extrusionOk="0">
                    <a:moveTo>
                      <a:pt x="434" y="0"/>
                    </a:moveTo>
                    <a:lnTo>
                      <a:pt x="434" y="0"/>
                    </a:lnTo>
                    <a:cubicBezTo>
                      <a:pt x="234" y="34"/>
                      <a:pt x="34" y="0"/>
                      <a:pt x="34" y="100"/>
                    </a:cubicBezTo>
                    <a:cubicBezTo>
                      <a:pt x="0" y="234"/>
                      <a:pt x="367" y="434"/>
                      <a:pt x="334" y="501"/>
                    </a:cubicBezTo>
                    <a:cubicBezTo>
                      <a:pt x="334" y="567"/>
                      <a:pt x="171" y="1577"/>
                      <a:pt x="135" y="1891"/>
                    </a:cubicBezTo>
                    <a:lnTo>
                      <a:pt x="135" y="1891"/>
                    </a:lnTo>
                    <a:cubicBezTo>
                      <a:pt x="158" y="1748"/>
                      <a:pt x="499" y="531"/>
                      <a:pt x="467" y="434"/>
                    </a:cubicBezTo>
                    <a:cubicBezTo>
                      <a:pt x="467" y="367"/>
                      <a:pt x="234" y="234"/>
                      <a:pt x="234" y="200"/>
                    </a:cubicBezTo>
                    <a:lnTo>
                      <a:pt x="234" y="134"/>
                    </a:lnTo>
                    <a:cubicBezTo>
                      <a:pt x="234" y="100"/>
                      <a:pt x="234" y="100"/>
                      <a:pt x="234" y="100"/>
                    </a:cubicBezTo>
                    <a:cubicBezTo>
                      <a:pt x="300" y="67"/>
                      <a:pt x="367" y="34"/>
                      <a:pt x="434" y="0"/>
                    </a:cubicBezTo>
                    <a:close/>
                    <a:moveTo>
                      <a:pt x="135" y="1891"/>
                    </a:moveTo>
                    <a:cubicBezTo>
                      <a:pt x="134" y="1896"/>
                      <a:pt x="134" y="1899"/>
                      <a:pt x="134" y="1902"/>
                    </a:cubicBezTo>
                    <a:cubicBezTo>
                      <a:pt x="134" y="1898"/>
                      <a:pt x="134" y="1894"/>
                      <a:pt x="135" y="189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923;p31"/>
              <p:cNvSpPr/>
              <p:nvPr/>
            </p:nvSpPr>
            <p:spPr>
              <a:xfrm>
                <a:off x="4906175" y="4136050"/>
                <a:ext cx="49225" cy="4825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30" extrusionOk="0">
                    <a:moveTo>
                      <a:pt x="690" y="0"/>
                    </a:moveTo>
                    <a:cubicBezTo>
                      <a:pt x="642" y="0"/>
                      <a:pt x="572" y="48"/>
                      <a:pt x="501" y="95"/>
                    </a:cubicBezTo>
                    <a:cubicBezTo>
                      <a:pt x="301" y="261"/>
                      <a:pt x="0" y="595"/>
                      <a:pt x="67" y="695"/>
                    </a:cubicBezTo>
                    <a:cubicBezTo>
                      <a:pt x="91" y="731"/>
                      <a:pt x="157" y="741"/>
                      <a:pt x="233" y="741"/>
                    </a:cubicBezTo>
                    <a:cubicBezTo>
                      <a:pt x="339" y="741"/>
                      <a:pt x="464" y="721"/>
                      <a:pt x="528" y="721"/>
                    </a:cubicBezTo>
                    <a:cubicBezTo>
                      <a:pt x="548" y="721"/>
                      <a:pt x="562" y="723"/>
                      <a:pt x="568" y="728"/>
                    </a:cubicBezTo>
                    <a:lnTo>
                      <a:pt x="1401" y="1896"/>
                    </a:lnTo>
                    <a:lnTo>
                      <a:pt x="1435" y="1929"/>
                    </a:lnTo>
                    <a:lnTo>
                      <a:pt x="1969" y="1396"/>
                    </a:lnTo>
                    <a:cubicBezTo>
                      <a:pt x="1969" y="1396"/>
                      <a:pt x="834" y="462"/>
                      <a:pt x="801" y="428"/>
                    </a:cubicBezTo>
                    <a:cubicBezTo>
                      <a:pt x="768" y="395"/>
                      <a:pt x="768" y="61"/>
                      <a:pt x="734" y="28"/>
                    </a:cubicBezTo>
                    <a:cubicBezTo>
                      <a:pt x="725" y="8"/>
                      <a:pt x="709" y="0"/>
                      <a:pt x="69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924;p31"/>
              <p:cNvSpPr/>
              <p:nvPr/>
            </p:nvSpPr>
            <p:spPr>
              <a:xfrm>
                <a:off x="4908675" y="4136725"/>
                <a:ext cx="13375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602" extrusionOk="0">
                    <a:moveTo>
                      <a:pt x="534" y="1"/>
                    </a:moveTo>
                    <a:lnTo>
                      <a:pt x="1" y="601"/>
                    </a:lnTo>
                    <a:cubicBezTo>
                      <a:pt x="201" y="435"/>
                      <a:pt x="401" y="234"/>
                      <a:pt x="5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925;p31"/>
              <p:cNvSpPr/>
              <p:nvPr/>
            </p:nvSpPr>
            <p:spPr>
              <a:xfrm>
                <a:off x="4906175" y="4138400"/>
                <a:ext cx="35050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802" extrusionOk="0">
                    <a:moveTo>
                      <a:pt x="501" y="1"/>
                    </a:moveTo>
                    <a:cubicBezTo>
                      <a:pt x="301" y="167"/>
                      <a:pt x="0" y="501"/>
                      <a:pt x="67" y="601"/>
                    </a:cubicBezTo>
                    <a:cubicBezTo>
                      <a:pt x="86" y="620"/>
                      <a:pt x="130" y="625"/>
                      <a:pt x="184" y="625"/>
                    </a:cubicBezTo>
                    <a:cubicBezTo>
                      <a:pt x="273" y="625"/>
                      <a:pt x="389" y="610"/>
                      <a:pt x="471" y="610"/>
                    </a:cubicBezTo>
                    <a:cubicBezTo>
                      <a:pt x="521" y="610"/>
                      <a:pt x="558" y="616"/>
                      <a:pt x="568" y="634"/>
                    </a:cubicBezTo>
                    <a:lnTo>
                      <a:pt x="1401" y="1802"/>
                    </a:lnTo>
                    <a:cubicBezTo>
                      <a:pt x="1368" y="1702"/>
                      <a:pt x="734" y="468"/>
                      <a:pt x="634" y="434"/>
                    </a:cubicBezTo>
                    <a:cubicBezTo>
                      <a:pt x="612" y="423"/>
                      <a:pt x="568" y="420"/>
                      <a:pt x="518" y="420"/>
                    </a:cubicBezTo>
                    <a:cubicBezTo>
                      <a:pt x="419" y="420"/>
                      <a:pt x="301" y="434"/>
                      <a:pt x="301" y="434"/>
                    </a:cubicBezTo>
                    <a:lnTo>
                      <a:pt x="301" y="368"/>
                    </a:lnTo>
                    <a:cubicBezTo>
                      <a:pt x="301" y="368"/>
                      <a:pt x="301" y="334"/>
                      <a:pt x="301" y="301"/>
                    </a:cubicBezTo>
                    <a:cubicBezTo>
                      <a:pt x="367" y="201"/>
                      <a:pt x="434" y="101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926;p31"/>
              <p:cNvSpPr/>
              <p:nvPr/>
            </p:nvSpPr>
            <p:spPr>
              <a:xfrm>
                <a:off x="4880325" y="4207625"/>
                <a:ext cx="509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5" extrusionOk="0">
                    <a:moveTo>
                      <a:pt x="134" y="0"/>
                    </a:moveTo>
                    <a:cubicBezTo>
                      <a:pt x="0" y="301"/>
                      <a:pt x="34" y="634"/>
                      <a:pt x="167" y="934"/>
                    </a:cubicBezTo>
                    <a:cubicBezTo>
                      <a:pt x="267" y="934"/>
                      <a:pt x="501" y="601"/>
                      <a:pt x="567" y="601"/>
                    </a:cubicBezTo>
                    <a:lnTo>
                      <a:pt x="2035" y="834"/>
                    </a:lnTo>
                    <a:lnTo>
                      <a:pt x="2035" y="100"/>
                    </a:lnTo>
                    <a:cubicBezTo>
                      <a:pt x="2035" y="100"/>
                      <a:pt x="567" y="234"/>
                      <a:pt x="501" y="234"/>
                    </a:cubicBezTo>
                    <a:cubicBezTo>
                      <a:pt x="434" y="234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927;p31"/>
              <p:cNvSpPr/>
              <p:nvPr/>
            </p:nvSpPr>
            <p:spPr>
              <a:xfrm>
                <a:off x="4883650" y="4208450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1" y="1"/>
                    </a:moveTo>
                    <a:lnTo>
                      <a:pt x="1" y="801"/>
                    </a:lnTo>
                    <a:cubicBezTo>
                      <a:pt x="68" y="534"/>
                      <a:pt x="68" y="268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928;p31"/>
              <p:cNvSpPr/>
              <p:nvPr/>
            </p:nvSpPr>
            <p:spPr>
              <a:xfrm>
                <a:off x="4881000" y="4206775"/>
                <a:ext cx="49375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938" extrusionOk="0">
                    <a:moveTo>
                      <a:pt x="107" y="1"/>
                    </a:moveTo>
                    <a:cubicBezTo>
                      <a:pt x="60" y="95"/>
                      <a:pt x="35" y="189"/>
                      <a:pt x="32" y="283"/>
                    </a:cubicBezTo>
                    <a:lnTo>
                      <a:pt x="32" y="283"/>
                    </a:lnTo>
                    <a:cubicBezTo>
                      <a:pt x="45" y="190"/>
                      <a:pt x="69" y="96"/>
                      <a:pt x="107" y="1"/>
                    </a:cubicBezTo>
                    <a:close/>
                    <a:moveTo>
                      <a:pt x="32" y="283"/>
                    </a:moveTo>
                    <a:cubicBezTo>
                      <a:pt x="0" y="518"/>
                      <a:pt x="45" y="744"/>
                      <a:pt x="140" y="935"/>
                    </a:cubicBezTo>
                    <a:cubicBezTo>
                      <a:pt x="145" y="937"/>
                      <a:pt x="150" y="937"/>
                      <a:pt x="155" y="937"/>
                    </a:cubicBezTo>
                    <a:cubicBezTo>
                      <a:pt x="262" y="937"/>
                      <a:pt x="477" y="635"/>
                      <a:pt x="540" y="635"/>
                    </a:cubicBezTo>
                    <a:lnTo>
                      <a:pt x="1975" y="868"/>
                    </a:lnTo>
                    <a:cubicBezTo>
                      <a:pt x="1908" y="835"/>
                      <a:pt x="641" y="535"/>
                      <a:pt x="507" y="501"/>
                    </a:cubicBezTo>
                    <a:cubicBezTo>
                      <a:pt x="407" y="501"/>
                      <a:pt x="274" y="701"/>
                      <a:pt x="174" y="701"/>
                    </a:cubicBezTo>
                    <a:cubicBezTo>
                      <a:pt x="174" y="701"/>
                      <a:pt x="140" y="668"/>
                      <a:pt x="140" y="668"/>
                    </a:cubicBezTo>
                    <a:cubicBezTo>
                      <a:pt x="107" y="635"/>
                      <a:pt x="107" y="601"/>
                      <a:pt x="107" y="601"/>
                    </a:cubicBezTo>
                    <a:cubicBezTo>
                      <a:pt x="54" y="495"/>
                      <a:pt x="29" y="389"/>
                      <a:pt x="32" y="283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929;p31"/>
              <p:cNvSpPr/>
              <p:nvPr/>
            </p:nvSpPr>
            <p:spPr>
              <a:xfrm>
                <a:off x="4903025" y="4253475"/>
                <a:ext cx="51550" cy="48525"/>
              </a:xfrm>
              <a:custGeom>
                <a:avLst/>
                <a:gdLst/>
                <a:ahLst/>
                <a:cxnLst/>
                <a:rect l="l" t="t" r="r" b="b"/>
                <a:pathLst>
                  <a:path w="2062" h="1941" extrusionOk="0">
                    <a:moveTo>
                      <a:pt x="1527" y="1"/>
                    </a:moveTo>
                    <a:lnTo>
                      <a:pt x="1227" y="368"/>
                    </a:lnTo>
                    <a:cubicBezTo>
                      <a:pt x="960" y="701"/>
                      <a:pt x="593" y="1168"/>
                      <a:pt x="560" y="1202"/>
                    </a:cubicBezTo>
                    <a:cubicBezTo>
                      <a:pt x="552" y="1206"/>
                      <a:pt x="542" y="1207"/>
                      <a:pt x="529" y="1207"/>
                    </a:cubicBezTo>
                    <a:cubicBezTo>
                      <a:pt x="481" y="1207"/>
                      <a:pt x="401" y="1183"/>
                      <a:pt x="321" y="1183"/>
                    </a:cubicBezTo>
                    <a:cubicBezTo>
                      <a:pt x="251" y="1183"/>
                      <a:pt x="181" y="1201"/>
                      <a:pt x="126" y="1269"/>
                    </a:cubicBezTo>
                    <a:cubicBezTo>
                      <a:pt x="0" y="1395"/>
                      <a:pt x="652" y="1941"/>
                      <a:pt x="806" y="1941"/>
                    </a:cubicBezTo>
                    <a:cubicBezTo>
                      <a:pt x="815" y="1941"/>
                      <a:pt x="822" y="1939"/>
                      <a:pt x="827" y="1936"/>
                    </a:cubicBezTo>
                    <a:cubicBezTo>
                      <a:pt x="827" y="1902"/>
                      <a:pt x="860" y="1869"/>
                      <a:pt x="860" y="1802"/>
                    </a:cubicBezTo>
                    <a:cubicBezTo>
                      <a:pt x="860" y="1669"/>
                      <a:pt x="794" y="1435"/>
                      <a:pt x="860" y="1435"/>
                    </a:cubicBezTo>
                    <a:cubicBezTo>
                      <a:pt x="894" y="1369"/>
                      <a:pt x="2061" y="535"/>
                      <a:pt x="2061" y="535"/>
                    </a:cubicBezTo>
                    <a:lnTo>
                      <a:pt x="1527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930;p31"/>
              <p:cNvSpPr/>
              <p:nvPr/>
            </p:nvSpPr>
            <p:spPr>
              <a:xfrm>
                <a:off x="4907000" y="428685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1" y="0"/>
                    </a:moveTo>
                    <a:lnTo>
                      <a:pt x="568" y="534"/>
                    </a:lnTo>
                    <a:cubicBezTo>
                      <a:pt x="401" y="334"/>
                      <a:pt x="201" y="1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931;p31"/>
              <p:cNvSpPr/>
              <p:nvPr/>
            </p:nvSpPr>
            <p:spPr>
              <a:xfrm>
                <a:off x="4903025" y="4262650"/>
                <a:ext cx="307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574" extrusionOk="0">
                    <a:moveTo>
                      <a:pt x="1227" y="1"/>
                    </a:moveTo>
                    <a:lnTo>
                      <a:pt x="1227" y="1"/>
                    </a:lnTo>
                    <a:cubicBezTo>
                      <a:pt x="960" y="334"/>
                      <a:pt x="593" y="801"/>
                      <a:pt x="527" y="835"/>
                    </a:cubicBezTo>
                    <a:cubicBezTo>
                      <a:pt x="523" y="839"/>
                      <a:pt x="516" y="840"/>
                      <a:pt x="507" y="840"/>
                    </a:cubicBezTo>
                    <a:cubicBezTo>
                      <a:pt x="470" y="840"/>
                      <a:pt x="397" y="816"/>
                      <a:pt x="318" y="816"/>
                    </a:cubicBezTo>
                    <a:cubicBezTo>
                      <a:pt x="251" y="816"/>
                      <a:pt x="181" y="834"/>
                      <a:pt x="126" y="902"/>
                    </a:cubicBezTo>
                    <a:cubicBezTo>
                      <a:pt x="0" y="1028"/>
                      <a:pt x="623" y="1574"/>
                      <a:pt x="773" y="1574"/>
                    </a:cubicBezTo>
                    <a:cubicBezTo>
                      <a:pt x="782" y="1574"/>
                      <a:pt x="788" y="1572"/>
                      <a:pt x="794" y="1569"/>
                    </a:cubicBezTo>
                    <a:cubicBezTo>
                      <a:pt x="827" y="1535"/>
                      <a:pt x="827" y="1502"/>
                      <a:pt x="827" y="1435"/>
                    </a:cubicBezTo>
                    <a:lnTo>
                      <a:pt x="827" y="1435"/>
                    </a:lnTo>
                    <a:cubicBezTo>
                      <a:pt x="827" y="1469"/>
                      <a:pt x="794" y="1469"/>
                      <a:pt x="760" y="1469"/>
                    </a:cubicBezTo>
                    <a:cubicBezTo>
                      <a:pt x="760" y="1469"/>
                      <a:pt x="727" y="1469"/>
                      <a:pt x="694" y="1435"/>
                    </a:cubicBezTo>
                    <a:lnTo>
                      <a:pt x="660" y="1435"/>
                    </a:lnTo>
                    <a:cubicBezTo>
                      <a:pt x="593" y="1402"/>
                      <a:pt x="527" y="1335"/>
                      <a:pt x="493" y="1302"/>
                    </a:cubicBezTo>
                    <a:cubicBezTo>
                      <a:pt x="427" y="1235"/>
                      <a:pt x="393" y="1168"/>
                      <a:pt x="360" y="1102"/>
                    </a:cubicBezTo>
                    <a:cubicBezTo>
                      <a:pt x="327" y="1068"/>
                      <a:pt x="327" y="1068"/>
                      <a:pt x="360" y="1035"/>
                    </a:cubicBezTo>
                    <a:cubicBezTo>
                      <a:pt x="360" y="935"/>
                      <a:pt x="560" y="935"/>
                      <a:pt x="627" y="902"/>
                    </a:cubicBezTo>
                    <a:cubicBezTo>
                      <a:pt x="860" y="635"/>
                      <a:pt x="1027" y="301"/>
                      <a:pt x="122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932;p31"/>
              <p:cNvSpPr/>
              <p:nvPr/>
            </p:nvSpPr>
            <p:spPr>
              <a:xfrm>
                <a:off x="4976225" y="4277675"/>
                <a:ext cx="25050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990" extrusionOk="0">
                    <a:moveTo>
                      <a:pt x="134" y="0"/>
                    </a:moveTo>
                    <a:cubicBezTo>
                      <a:pt x="134" y="0"/>
                      <a:pt x="134" y="134"/>
                      <a:pt x="167" y="334"/>
                    </a:cubicBezTo>
                    <a:cubicBezTo>
                      <a:pt x="201" y="768"/>
                      <a:pt x="267" y="1468"/>
                      <a:pt x="267" y="1535"/>
                    </a:cubicBezTo>
                    <a:cubicBezTo>
                      <a:pt x="267" y="1601"/>
                      <a:pt x="0" y="1735"/>
                      <a:pt x="0" y="1868"/>
                    </a:cubicBezTo>
                    <a:cubicBezTo>
                      <a:pt x="0" y="1958"/>
                      <a:pt x="154" y="1990"/>
                      <a:pt x="338" y="1990"/>
                    </a:cubicBezTo>
                    <a:cubicBezTo>
                      <a:pt x="496" y="1990"/>
                      <a:pt x="677" y="1966"/>
                      <a:pt x="801" y="1935"/>
                    </a:cubicBezTo>
                    <a:cubicBezTo>
                      <a:pt x="901" y="1935"/>
                      <a:pt x="968" y="1902"/>
                      <a:pt x="968" y="1868"/>
                    </a:cubicBezTo>
                    <a:cubicBezTo>
                      <a:pt x="1001" y="1768"/>
                      <a:pt x="634" y="1535"/>
                      <a:pt x="634" y="1468"/>
                    </a:cubicBezTo>
                    <a:cubicBezTo>
                      <a:pt x="668" y="1401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933;p31"/>
              <p:cNvSpPr/>
              <p:nvPr/>
            </p:nvSpPr>
            <p:spPr>
              <a:xfrm>
                <a:off x="4978725" y="4323950"/>
                <a:ext cx="192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1" extrusionOk="0">
                    <a:moveTo>
                      <a:pt x="372" y="1"/>
                    </a:moveTo>
                    <a:cubicBezTo>
                      <a:pt x="242" y="1"/>
                      <a:pt x="117" y="17"/>
                      <a:pt x="1" y="51"/>
                    </a:cubicBezTo>
                    <a:lnTo>
                      <a:pt x="768" y="51"/>
                    </a:lnTo>
                    <a:cubicBezTo>
                      <a:pt x="634" y="17"/>
                      <a:pt x="501" y="1"/>
                      <a:pt x="37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934;p31"/>
              <p:cNvSpPr/>
              <p:nvPr/>
            </p:nvSpPr>
            <p:spPr>
              <a:xfrm>
                <a:off x="4976225" y="4286000"/>
                <a:ext cx="2005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657" extrusionOk="0">
                    <a:moveTo>
                      <a:pt x="167" y="1"/>
                    </a:moveTo>
                    <a:cubicBezTo>
                      <a:pt x="201" y="435"/>
                      <a:pt x="267" y="1168"/>
                      <a:pt x="267" y="1202"/>
                    </a:cubicBezTo>
                    <a:cubicBezTo>
                      <a:pt x="267" y="1268"/>
                      <a:pt x="0" y="1402"/>
                      <a:pt x="0" y="1535"/>
                    </a:cubicBezTo>
                    <a:cubicBezTo>
                      <a:pt x="0" y="1625"/>
                      <a:pt x="154" y="1657"/>
                      <a:pt x="338" y="1657"/>
                    </a:cubicBezTo>
                    <a:cubicBezTo>
                      <a:pt x="496" y="1657"/>
                      <a:pt x="677" y="1633"/>
                      <a:pt x="801" y="1602"/>
                    </a:cubicBezTo>
                    <a:cubicBezTo>
                      <a:pt x="668" y="1602"/>
                      <a:pt x="501" y="1602"/>
                      <a:pt x="367" y="1569"/>
                    </a:cubicBezTo>
                    <a:cubicBezTo>
                      <a:pt x="334" y="1569"/>
                      <a:pt x="301" y="1535"/>
                      <a:pt x="234" y="1535"/>
                    </a:cubicBezTo>
                    <a:cubicBezTo>
                      <a:pt x="167" y="1469"/>
                      <a:pt x="367" y="1235"/>
                      <a:pt x="367" y="1202"/>
                    </a:cubicBezTo>
                    <a:cubicBezTo>
                      <a:pt x="401" y="1168"/>
                      <a:pt x="234" y="401"/>
                      <a:pt x="16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935;p31"/>
              <p:cNvSpPr/>
              <p:nvPr/>
            </p:nvSpPr>
            <p:spPr>
              <a:xfrm>
                <a:off x="5023750" y="4255150"/>
                <a:ext cx="49225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20" extrusionOk="0">
                    <a:moveTo>
                      <a:pt x="535" y="1"/>
                    </a:moveTo>
                    <a:lnTo>
                      <a:pt x="1" y="501"/>
                    </a:lnTo>
                    <a:lnTo>
                      <a:pt x="68" y="568"/>
                    </a:lnTo>
                    <a:cubicBezTo>
                      <a:pt x="301" y="768"/>
                      <a:pt x="1168" y="1435"/>
                      <a:pt x="1202" y="1502"/>
                    </a:cubicBezTo>
                    <a:cubicBezTo>
                      <a:pt x="1235" y="1535"/>
                      <a:pt x="1202" y="1835"/>
                      <a:pt x="1235" y="1902"/>
                    </a:cubicBezTo>
                    <a:cubicBezTo>
                      <a:pt x="1247" y="1914"/>
                      <a:pt x="1263" y="1919"/>
                      <a:pt x="1282" y="1919"/>
                    </a:cubicBezTo>
                    <a:cubicBezTo>
                      <a:pt x="1372" y="1919"/>
                      <a:pt x="1531" y="1800"/>
                      <a:pt x="1669" y="1635"/>
                    </a:cubicBezTo>
                    <a:cubicBezTo>
                      <a:pt x="1802" y="1468"/>
                      <a:pt x="1969" y="1302"/>
                      <a:pt x="1936" y="1235"/>
                    </a:cubicBezTo>
                    <a:cubicBezTo>
                      <a:pt x="1910" y="1196"/>
                      <a:pt x="1834" y="1187"/>
                      <a:pt x="1746" y="1187"/>
                    </a:cubicBezTo>
                    <a:cubicBezTo>
                      <a:pt x="1675" y="1187"/>
                      <a:pt x="1597" y="1193"/>
                      <a:pt x="1532" y="1193"/>
                    </a:cubicBezTo>
                    <a:cubicBezTo>
                      <a:pt x="1471" y="1193"/>
                      <a:pt x="1422" y="1188"/>
                      <a:pt x="1402" y="1168"/>
                    </a:cubicBezTo>
                    <a:lnTo>
                      <a:pt x="535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936;p31"/>
              <p:cNvSpPr/>
              <p:nvPr/>
            </p:nvSpPr>
            <p:spPr>
              <a:xfrm>
                <a:off x="5056275" y="4287675"/>
                <a:ext cx="142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602" extrusionOk="0">
                    <a:moveTo>
                      <a:pt x="568" y="1"/>
                    </a:moveTo>
                    <a:lnTo>
                      <a:pt x="568" y="1"/>
                    </a:lnTo>
                    <a:cubicBezTo>
                      <a:pt x="334" y="167"/>
                      <a:pt x="134" y="368"/>
                      <a:pt x="1" y="601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937;p31"/>
              <p:cNvSpPr/>
              <p:nvPr/>
            </p:nvSpPr>
            <p:spPr>
              <a:xfrm>
                <a:off x="5025425" y="4269325"/>
                <a:ext cx="40050" cy="338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1353" extrusionOk="0">
                    <a:moveTo>
                      <a:pt x="1" y="1"/>
                    </a:moveTo>
                    <a:cubicBezTo>
                      <a:pt x="234" y="201"/>
                      <a:pt x="1101" y="868"/>
                      <a:pt x="1135" y="935"/>
                    </a:cubicBezTo>
                    <a:cubicBezTo>
                      <a:pt x="1168" y="968"/>
                      <a:pt x="1135" y="1268"/>
                      <a:pt x="1168" y="1335"/>
                    </a:cubicBezTo>
                    <a:cubicBezTo>
                      <a:pt x="1180" y="1347"/>
                      <a:pt x="1196" y="1352"/>
                      <a:pt x="1215" y="1352"/>
                    </a:cubicBezTo>
                    <a:cubicBezTo>
                      <a:pt x="1305" y="1352"/>
                      <a:pt x="1464" y="1233"/>
                      <a:pt x="1602" y="1068"/>
                    </a:cubicBezTo>
                    <a:lnTo>
                      <a:pt x="1602" y="1068"/>
                    </a:lnTo>
                    <a:cubicBezTo>
                      <a:pt x="1535" y="1102"/>
                      <a:pt x="1468" y="1135"/>
                      <a:pt x="1368" y="1168"/>
                    </a:cubicBezTo>
                    <a:lnTo>
                      <a:pt x="1335" y="1168"/>
                    </a:lnTo>
                    <a:cubicBezTo>
                      <a:pt x="1268" y="1168"/>
                      <a:pt x="1268" y="901"/>
                      <a:pt x="1268" y="835"/>
                    </a:cubicBezTo>
                    <a:cubicBezTo>
                      <a:pt x="868" y="534"/>
                      <a:pt x="434" y="268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938;p31"/>
              <p:cNvSpPr/>
              <p:nvPr/>
            </p:nvSpPr>
            <p:spPr>
              <a:xfrm>
                <a:off x="5047950" y="4208400"/>
                <a:ext cx="517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971" extrusionOk="0">
                    <a:moveTo>
                      <a:pt x="1854" y="1"/>
                    </a:moveTo>
                    <a:cubicBezTo>
                      <a:pt x="1748" y="1"/>
                      <a:pt x="1532" y="336"/>
                      <a:pt x="1468" y="336"/>
                    </a:cubicBezTo>
                    <a:lnTo>
                      <a:pt x="300" y="169"/>
                    </a:lnTo>
                    <a:lnTo>
                      <a:pt x="0" y="103"/>
                    </a:lnTo>
                    <a:lnTo>
                      <a:pt x="0" y="837"/>
                    </a:lnTo>
                    <a:cubicBezTo>
                      <a:pt x="0" y="837"/>
                      <a:pt x="1435" y="703"/>
                      <a:pt x="1535" y="703"/>
                    </a:cubicBezTo>
                    <a:cubicBezTo>
                      <a:pt x="1535" y="703"/>
                      <a:pt x="1568" y="770"/>
                      <a:pt x="1668" y="837"/>
                    </a:cubicBezTo>
                    <a:cubicBezTo>
                      <a:pt x="1735" y="903"/>
                      <a:pt x="1801" y="970"/>
                      <a:pt x="1868" y="970"/>
                    </a:cubicBezTo>
                    <a:cubicBezTo>
                      <a:pt x="2068" y="970"/>
                      <a:pt x="1968" y="36"/>
                      <a:pt x="1868" y="3"/>
                    </a:cubicBezTo>
                    <a:cubicBezTo>
                      <a:pt x="1864" y="1"/>
                      <a:pt x="1859" y="1"/>
                      <a:pt x="185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939;p31"/>
              <p:cNvSpPr/>
              <p:nvPr/>
            </p:nvSpPr>
            <p:spPr>
              <a:xfrm>
                <a:off x="5093800" y="4210950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34" y="1"/>
                    </a:moveTo>
                    <a:cubicBezTo>
                      <a:pt x="1" y="268"/>
                      <a:pt x="1" y="534"/>
                      <a:pt x="68" y="801"/>
                    </a:cubicBez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940;p31"/>
              <p:cNvSpPr/>
              <p:nvPr/>
            </p:nvSpPr>
            <p:spPr>
              <a:xfrm>
                <a:off x="5055450" y="4208400"/>
                <a:ext cx="442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971" extrusionOk="0">
                    <a:moveTo>
                      <a:pt x="1554" y="1"/>
                    </a:moveTo>
                    <a:cubicBezTo>
                      <a:pt x="1448" y="1"/>
                      <a:pt x="1232" y="336"/>
                      <a:pt x="1168" y="336"/>
                    </a:cubicBezTo>
                    <a:lnTo>
                      <a:pt x="0" y="136"/>
                    </a:lnTo>
                    <a:lnTo>
                      <a:pt x="0" y="136"/>
                    </a:lnTo>
                    <a:cubicBezTo>
                      <a:pt x="367" y="236"/>
                      <a:pt x="968" y="436"/>
                      <a:pt x="1101" y="436"/>
                    </a:cubicBezTo>
                    <a:cubicBezTo>
                      <a:pt x="1111" y="439"/>
                      <a:pt x="1122" y="440"/>
                      <a:pt x="1133" y="440"/>
                    </a:cubicBezTo>
                    <a:cubicBezTo>
                      <a:pt x="1260" y="440"/>
                      <a:pt x="1409" y="270"/>
                      <a:pt x="1501" y="270"/>
                    </a:cubicBezTo>
                    <a:cubicBezTo>
                      <a:pt x="1535" y="270"/>
                      <a:pt x="1568" y="270"/>
                      <a:pt x="1568" y="303"/>
                    </a:cubicBezTo>
                    <a:cubicBezTo>
                      <a:pt x="1568" y="336"/>
                      <a:pt x="1568" y="370"/>
                      <a:pt x="1602" y="403"/>
                    </a:cubicBezTo>
                    <a:cubicBezTo>
                      <a:pt x="1602" y="536"/>
                      <a:pt x="1602" y="636"/>
                      <a:pt x="1602" y="770"/>
                    </a:cubicBezTo>
                    <a:cubicBezTo>
                      <a:pt x="1568" y="770"/>
                      <a:pt x="1568" y="803"/>
                      <a:pt x="1568" y="803"/>
                    </a:cubicBezTo>
                    <a:cubicBezTo>
                      <a:pt x="1568" y="803"/>
                      <a:pt x="1535" y="837"/>
                      <a:pt x="1535" y="837"/>
                    </a:cubicBezTo>
                    <a:lnTo>
                      <a:pt x="1368" y="837"/>
                    </a:lnTo>
                    <a:cubicBezTo>
                      <a:pt x="1435" y="903"/>
                      <a:pt x="1501" y="970"/>
                      <a:pt x="1568" y="970"/>
                    </a:cubicBezTo>
                    <a:cubicBezTo>
                      <a:pt x="1768" y="970"/>
                      <a:pt x="1668" y="36"/>
                      <a:pt x="1568" y="3"/>
                    </a:cubicBezTo>
                    <a:cubicBezTo>
                      <a:pt x="1564" y="1"/>
                      <a:pt x="1559" y="1"/>
                      <a:pt x="155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941;p31"/>
              <p:cNvSpPr/>
              <p:nvPr/>
            </p:nvSpPr>
            <p:spPr>
              <a:xfrm>
                <a:off x="5024600" y="4137200"/>
                <a:ext cx="50050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917" extrusionOk="0">
                    <a:moveTo>
                      <a:pt x="1285" y="0"/>
                    </a:moveTo>
                    <a:cubicBezTo>
                      <a:pt x="1267" y="0"/>
                      <a:pt x="1250" y="5"/>
                      <a:pt x="1234" y="15"/>
                    </a:cubicBezTo>
                    <a:cubicBezTo>
                      <a:pt x="1168" y="82"/>
                      <a:pt x="1268" y="482"/>
                      <a:pt x="1201" y="516"/>
                    </a:cubicBezTo>
                    <a:lnTo>
                      <a:pt x="134" y="1316"/>
                    </a:lnTo>
                    <a:lnTo>
                      <a:pt x="0" y="1416"/>
                    </a:lnTo>
                    <a:lnTo>
                      <a:pt x="534" y="1917"/>
                    </a:lnTo>
                    <a:cubicBezTo>
                      <a:pt x="534" y="1917"/>
                      <a:pt x="1468" y="783"/>
                      <a:pt x="1501" y="749"/>
                    </a:cubicBezTo>
                    <a:cubicBezTo>
                      <a:pt x="1510" y="741"/>
                      <a:pt x="1535" y="739"/>
                      <a:pt x="1569" y="739"/>
                    </a:cubicBezTo>
                    <a:cubicBezTo>
                      <a:pt x="1603" y="739"/>
                      <a:pt x="1647" y="741"/>
                      <a:pt x="1693" y="741"/>
                    </a:cubicBezTo>
                    <a:cubicBezTo>
                      <a:pt x="1785" y="741"/>
                      <a:pt x="1885" y="733"/>
                      <a:pt x="1935" y="682"/>
                    </a:cubicBezTo>
                    <a:cubicBezTo>
                      <a:pt x="2002" y="616"/>
                      <a:pt x="1868" y="449"/>
                      <a:pt x="1668" y="282"/>
                    </a:cubicBezTo>
                    <a:cubicBezTo>
                      <a:pt x="1527" y="141"/>
                      <a:pt x="1386" y="0"/>
                      <a:pt x="128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942;p31"/>
              <p:cNvSpPr/>
              <p:nvPr/>
            </p:nvSpPr>
            <p:spPr>
              <a:xfrm>
                <a:off x="5057950" y="413925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334" y="400"/>
                      <a:pt x="568" y="5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943;p31"/>
              <p:cNvSpPr/>
              <p:nvPr/>
            </p:nvSpPr>
            <p:spPr>
              <a:xfrm>
                <a:off x="5027925" y="4137200"/>
                <a:ext cx="38400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317" extrusionOk="0">
                    <a:moveTo>
                      <a:pt x="1152" y="0"/>
                    </a:moveTo>
                    <a:cubicBezTo>
                      <a:pt x="1134" y="0"/>
                      <a:pt x="1117" y="5"/>
                      <a:pt x="1101" y="15"/>
                    </a:cubicBezTo>
                    <a:cubicBezTo>
                      <a:pt x="1035" y="82"/>
                      <a:pt x="1135" y="482"/>
                      <a:pt x="1068" y="549"/>
                    </a:cubicBezTo>
                    <a:lnTo>
                      <a:pt x="1" y="1316"/>
                    </a:lnTo>
                    <a:cubicBezTo>
                      <a:pt x="34" y="1316"/>
                      <a:pt x="1168" y="716"/>
                      <a:pt x="1201" y="649"/>
                    </a:cubicBezTo>
                    <a:cubicBezTo>
                      <a:pt x="1268" y="582"/>
                      <a:pt x="1201" y="382"/>
                      <a:pt x="1201" y="282"/>
                    </a:cubicBezTo>
                    <a:cubicBezTo>
                      <a:pt x="1235" y="215"/>
                      <a:pt x="1235" y="215"/>
                      <a:pt x="1302" y="215"/>
                    </a:cubicBezTo>
                    <a:lnTo>
                      <a:pt x="1335" y="215"/>
                    </a:lnTo>
                    <a:cubicBezTo>
                      <a:pt x="1402" y="215"/>
                      <a:pt x="1468" y="249"/>
                      <a:pt x="1535" y="282"/>
                    </a:cubicBezTo>
                    <a:cubicBezTo>
                      <a:pt x="1394" y="141"/>
                      <a:pt x="1253" y="0"/>
                      <a:pt x="115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944;p31"/>
              <p:cNvSpPr/>
              <p:nvPr/>
            </p:nvSpPr>
            <p:spPr>
              <a:xfrm>
                <a:off x="4955375" y="4262950"/>
                <a:ext cx="125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2" extrusionOk="0">
                    <a:moveTo>
                      <a:pt x="169" y="0"/>
                    </a:moveTo>
                    <a:cubicBezTo>
                      <a:pt x="107" y="0"/>
                      <a:pt x="53" y="17"/>
                      <a:pt x="34" y="56"/>
                    </a:cubicBezTo>
                    <a:cubicBezTo>
                      <a:pt x="1" y="122"/>
                      <a:pt x="101" y="222"/>
                      <a:pt x="201" y="289"/>
                    </a:cubicBezTo>
                    <a:cubicBezTo>
                      <a:pt x="242" y="303"/>
                      <a:pt x="289" y="311"/>
                      <a:pt x="333" y="311"/>
                    </a:cubicBezTo>
                    <a:cubicBezTo>
                      <a:pt x="394" y="311"/>
                      <a:pt x="448" y="295"/>
                      <a:pt x="468" y="256"/>
                    </a:cubicBezTo>
                    <a:cubicBezTo>
                      <a:pt x="501" y="189"/>
                      <a:pt x="434" y="89"/>
                      <a:pt x="301" y="22"/>
                    </a:cubicBezTo>
                    <a:cubicBezTo>
                      <a:pt x="259" y="8"/>
                      <a:pt x="212" y="0"/>
                      <a:pt x="1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945;p31"/>
              <p:cNvSpPr/>
              <p:nvPr/>
            </p:nvSpPr>
            <p:spPr>
              <a:xfrm>
                <a:off x="4948700" y="4260000"/>
                <a:ext cx="16700" cy="168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74" extrusionOk="0">
                    <a:moveTo>
                      <a:pt x="326" y="1"/>
                    </a:moveTo>
                    <a:cubicBezTo>
                      <a:pt x="154" y="1"/>
                      <a:pt x="1" y="103"/>
                      <a:pt x="1" y="307"/>
                    </a:cubicBezTo>
                    <a:cubicBezTo>
                      <a:pt x="34" y="541"/>
                      <a:pt x="401" y="674"/>
                      <a:pt x="634" y="674"/>
                    </a:cubicBezTo>
                    <a:cubicBezTo>
                      <a:pt x="668" y="674"/>
                      <a:pt x="668" y="607"/>
                      <a:pt x="668" y="607"/>
                    </a:cubicBezTo>
                    <a:cubicBezTo>
                      <a:pt x="468" y="607"/>
                      <a:pt x="334" y="507"/>
                      <a:pt x="201" y="407"/>
                    </a:cubicBezTo>
                    <a:cubicBezTo>
                      <a:pt x="101" y="340"/>
                      <a:pt x="101" y="240"/>
                      <a:pt x="134" y="140"/>
                    </a:cubicBezTo>
                    <a:cubicBezTo>
                      <a:pt x="167" y="7"/>
                      <a:pt x="301" y="7"/>
                      <a:pt x="401" y="7"/>
                    </a:cubicBezTo>
                    <a:cubicBezTo>
                      <a:pt x="376" y="3"/>
                      <a:pt x="351" y="1"/>
                      <a:pt x="32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946;p31"/>
              <p:cNvSpPr/>
              <p:nvPr/>
            </p:nvSpPr>
            <p:spPr>
              <a:xfrm>
                <a:off x="4962050" y="4168125"/>
                <a:ext cx="158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89" extrusionOk="0">
                    <a:moveTo>
                      <a:pt x="423" y="0"/>
                    </a:moveTo>
                    <a:cubicBezTo>
                      <a:pt x="384" y="0"/>
                      <a:pt x="342" y="4"/>
                      <a:pt x="301" y="13"/>
                    </a:cubicBezTo>
                    <a:cubicBezTo>
                      <a:pt x="134" y="46"/>
                      <a:pt x="0" y="113"/>
                      <a:pt x="34" y="179"/>
                    </a:cubicBezTo>
                    <a:cubicBezTo>
                      <a:pt x="34" y="234"/>
                      <a:pt x="123" y="288"/>
                      <a:pt x="246" y="288"/>
                    </a:cubicBezTo>
                    <a:cubicBezTo>
                      <a:pt x="274" y="288"/>
                      <a:pt x="303" y="286"/>
                      <a:pt x="334" y="279"/>
                    </a:cubicBezTo>
                    <a:cubicBezTo>
                      <a:pt x="501" y="246"/>
                      <a:pt x="634" y="179"/>
                      <a:pt x="634" y="113"/>
                    </a:cubicBezTo>
                    <a:cubicBezTo>
                      <a:pt x="634" y="38"/>
                      <a:pt x="540" y="0"/>
                      <a:pt x="42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947;p31"/>
              <p:cNvSpPr/>
              <p:nvPr/>
            </p:nvSpPr>
            <p:spPr>
              <a:xfrm>
                <a:off x="4954550" y="4165100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601" y="0"/>
                    </a:moveTo>
                    <a:cubicBezTo>
                      <a:pt x="551" y="0"/>
                      <a:pt x="504" y="6"/>
                      <a:pt x="460" y="18"/>
                    </a:cubicBezTo>
                    <a:lnTo>
                      <a:pt x="460" y="18"/>
                    </a:lnTo>
                    <a:cubicBezTo>
                      <a:pt x="511" y="6"/>
                      <a:pt x="560" y="0"/>
                      <a:pt x="601" y="0"/>
                    </a:cubicBezTo>
                    <a:close/>
                    <a:moveTo>
                      <a:pt x="460" y="18"/>
                    </a:moveTo>
                    <a:cubicBezTo>
                      <a:pt x="301" y="55"/>
                      <a:pt x="117" y="149"/>
                      <a:pt x="67" y="300"/>
                    </a:cubicBezTo>
                    <a:cubicBezTo>
                      <a:pt x="0" y="500"/>
                      <a:pt x="300" y="601"/>
                      <a:pt x="501" y="601"/>
                    </a:cubicBezTo>
                    <a:cubicBezTo>
                      <a:pt x="501" y="601"/>
                      <a:pt x="501" y="567"/>
                      <a:pt x="501" y="567"/>
                    </a:cubicBezTo>
                    <a:cubicBezTo>
                      <a:pt x="400" y="534"/>
                      <a:pt x="334" y="534"/>
                      <a:pt x="234" y="467"/>
                    </a:cubicBezTo>
                    <a:cubicBezTo>
                      <a:pt x="134" y="434"/>
                      <a:pt x="134" y="300"/>
                      <a:pt x="200" y="200"/>
                    </a:cubicBezTo>
                    <a:cubicBezTo>
                      <a:pt x="271" y="107"/>
                      <a:pt x="357" y="46"/>
                      <a:pt x="460" y="18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948;p31"/>
              <p:cNvSpPr/>
              <p:nvPr/>
            </p:nvSpPr>
            <p:spPr>
              <a:xfrm>
                <a:off x="5025425" y="4190950"/>
                <a:ext cx="11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8" extrusionOk="0">
                    <a:moveTo>
                      <a:pt x="234" y="0"/>
                    </a:moveTo>
                    <a:cubicBezTo>
                      <a:pt x="101" y="0"/>
                      <a:pt x="1" y="67"/>
                      <a:pt x="1" y="134"/>
                    </a:cubicBezTo>
                    <a:cubicBezTo>
                      <a:pt x="1" y="200"/>
                      <a:pt x="101" y="267"/>
                      <a:pt x="234" y="267"/>
                    </a:cubicBezTo>
                    <a:cubicBezTo>
                      <a:pt x="334" y="267"/>
                      <a:pt x="468" y="234"/>
                      <a:pt x="468" y="134"/>
                    </a:cubicBezTo>
                    <a:cubicBezTo>
                      <a:pt x="468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949;p31"/>
              <p:cNvSpPr/>
              <p:nvPr/>
            </p:nvSpPr>
            <p:spPr>
              <a:xfrm>
                <a:off x="5017075" y="4188450"/>
                <a:ext cx="13375" cy="151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607" extrusionOk="0">
                    <a:moveTo>
                      <a:pt x="435" y="0"/>
                    </a:moveTo>
                    <a:cubicBezTo>
                      <a:pt x="268" y="0"/>
                      <a:pt x="34" y="134"/>
                      <a:pt x="68" y="334"/>
                    </a:cubicBezTo>
                    <a:cubicBezTo>
                      <a:pt x="97" y="508"/>
                      <a:pt x="304" y="607"/>
                      <a:pt x="467" y="607"/>
                    </a:cubicBezTo>
                    <a:cubicBezTo>
                      <a:pt x="491" y="607"/>
                      <a:pt x="514" y="605"/>
                      <a:pt x="535" y="601"/>
                    </a:cubicBezTo>
                    <a:lnTo>
                      <a:pt x="535" y="567"/>
                    </a:lnTo>
                    <a:cubicBezTo>
                      <a:pt x="401" y="500"/>
                      <a:pt x="301" y="467"/>
                      <a:pt x="201" y="367"/>
                    </a:cubicBezTo>
                    <a:cubicBezTo>
                      <a:pt x="1" y="167"/>
                      <a:pt x="301" y="67"/>
                      <a:pt x="4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950;p31"/>
              <p:cNvSpPr/>
              <p:nvPr/>
            </p:nvSpPr>
            <p:spPr>
              <a:xfrm>
                <a:off x="4936200" y="4245150"/>
                <a:ext cx="92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01" extrusionOk="0">
                    <a:moveTo>
                      <a:pt x="200" y="0"/>
                    </a:moveTo>
                    <a:cubicBezTo>
                      <a:pt x="100" y="0"/>
                      <a:pt x="34" y="34"/>
                      <a:pt x="0" y="100"/>
                    </a:cubicBezTo>
                    <a:cubicBezTo>
                      <a:pt x="0" y="167"/>
                      <a:pt x="100" y="201"/>
                      <a:pt x="200" y="201"/>
                    </a:cubicBezTo>
                    <a:cubicBezTo>
                      <a:pt x="301" y="201"/>
                      <a:pt x="367" y="167"/>
                      <a:pt x="367" y="100"/>
                    </a:cubicBezTo>
                    <a:cubicBezTo>
                      <a:pt x="367" y="67"/>
                      <a:pt x="301" y="0"/>
                      <a:pt x="20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951;p31"/>
              <p:cNvSpPr/>
              <p:nvPr/>
            </p:nvSpPr>
            <p:spPr>
              <a:xfrm>
                <a:off x="4930350" y="4243475"/>
                <a:ext cx="10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68" extrusionOk="0">
                    <a:moveTo>
                      <a:pt x="334" y="1"/>
                    </a:moveTo>
                    <a:cubicBezTo>
                      <a:pt x="201" y="1"/>
                      <a:pt x="1" y="67"/>
                      <a:pt x="34" y="234"/>
                    </a:cubicBezTo>
                    <a:cubicBezTo>
                      <a:pt x="34" y="401"/>
                      <a:pt x="268" y="468"/>
                      <a:pt x="401" y="468"/>
                    </a:cubicBezTo>
                    <a:cubicBezTo>
                      <a:pt x="401" y="434"/>
                      <a:pt x="401" y="434"/>
                      <a:pt x="401" y="401"/>
                    </a:cubicBezTo>
                    <a:cubicBezTo>
                      <a:pt x="301" y="368"/>
                      <a:pt x="201" y="334"/>
                      <a:pt x="134" y="268"/>
                    </a:cubicBezTo>
                    <a:cubicBezTo>
                      <a:pt x="1" y="101"/>
                      <a:pt x="201" y="34"/>
                      <a:pt x="3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952;p31"/>
              <p:cNvSpPr/>
              <p:nvPr/>
            </p:nvSpPr>
            <p:spPr>
              <a:xfrm>
                <a:off x="5037100" y="4246600"/>
                <a:ext cx="142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2" extrusionOk="0">
                    <a:moveTo>
                      <a:pt x="352" y="0"/>
                    </a:moveTo>
                    <a:cubicBezTo>
                      <a:pt x="325" y="0"/>
                      <a:pt x="297" y="3"/>
                      <a:pt x="267" y="9"/>
                    </a:cubicBezTo>
                    <a:cubicBezTo>
                      <a:pt x="101" y="42"/>
                      <a:pt x="1" y="143"/>
                      <a:pt x="34" y="243"/>
                    </a:cubicBezTo>
                    <a:cubicBezTo>
                      <a:pt x="34" y="297"/>
                      <a:pt x="123" y="352"/>
                      <a:pt x="246" y="352"/>
                    </a:cubicBezTo>
                    <a:cubicBezTo>
                      <a:pt x="274" y="352"/>
                      <a:pt x="304" y="349"/>
                      <a:pt x="334" y="343"/>
                    </a:cubicBezTo>
                    <a:cubicBezTo>
                      <a:pt x="468" y="309"/>
                      <a:pt x="568" y="209"/>
                      <a:pt x="568" y="143"/>
                    </a:cubicBezTo>
                    <a:cubicBezTo>
                      <a:pt x="568" y="60"/>
                      <a:pt x="477" y="0"/>
                      <a:pt x="35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953;p31"/>
              <p:cNvSpPr/>
              <p:nvPr/>
            </p:nvSpPr>
            <p:spPr>
              <a:xfrm>
                <a:off x="5028750" y="4245975"/>
                <a:ext cx="17550" cy="156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27" extrusionOk="0">
                    <a:moveTo>
                      <a:pt x="368" y="1"/>
                    </a:moveTo>
                    <a:lnTo>
                      <a:pt x="368" y="1"/>
                    </a:lnTo>
                    <a:cubicBezTo>
                      <a:pt x="201" y="101"/>
                      <a:pt x="1" y="301"/>
                      <a:pt x="168" y="501"/>
                    </a:cubicBezTo>
                    <a:cubicBezTo>
                      <a:pt x="249" y="582"/>
                      <a:pt x="366" y="626"/>
                      <a:pt x="483" y="626"/>
                    </a:cubicBezTo>
                    <a:cubicBezTo>
                      <a:pt x="560" y="626"/>
                      <a:pt x="636" y="607"/>
                      <a:pt x="701" y="568"/>
                    </a:cubicBezTo>
                    <a:lnTo>
                      <a:pt x="701" y="534"/>
                    </a:lnTo>
                    <a:cubicBezTo>
                      <a:pt x="662" y="544"/>
                      <a:pt x="620" y="548"/>
                      <a:pt x="577" y="548"/>
                    </a:cubicBezTo>
                    <a:cubicBezTo>
                      <a:pt x="473" y="548"/>
                      <a:pt x="362" y="525"/>
                      <a:pt x="268" y="501"/>
                    </a:cubicBezTo>
                    <a:cubicBezTo>
                      <a:pt x="34" y="368"/>
                      <a:pt x="234" y="134"/>
                      <a:pt x="3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954;p31"/>
              <p:cNvSpPr/>
              <p:nvPr/>
            </p:nvSpPr>
            <p:spPr>
              <a:xfrm>
                <a:off x="2953950" y="1373100"/>
                <a:ext cx="102425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3148" extrusionOk="0">
                    <a:moveTo>
                      <a:pt x="634" y="0"/>
                    </a:moveTo>
                    <a:lnTo>
                      <a:pt x="0" y="1234"/>
                    </a:lnTo>
                    <a:cubicBezTo>
                      <a:pt x="0" y="1234"/>
                      <a:pt x="2736" y="2369"/>
                      <a:pt x="2802" y="2435"/>
                    </a:cubicBezTo>
                    <a:cubicBezTo>
                      <a:pt x="2902" y="2469"/>
                      <a:pt x="2936" y="3036"/>
                      <a:pt x="3136" y="3136"/>
                    </a:cubicBezTo>
                    <a:cubicBezTo>
                      <a:pt x="3152" y="3144"/>
                      <a:pt x="3170" y="3148"/>
                      <a:pt x="3187" y="3148"/>
                    </a:cubicBezTo>
                    <a:cubicBezTo>
                      <a:pt x="3530" y="3148"/>
                      <a:pt x="4097" y="1695"/>
                      <a:pt x="3970" y="1568"/>
                    </a:cubicBezTo>
                    <a:cubicBezTo>
                      <a:pt x="3951" y="1549"/>
                      <a:pt x="3919" y="1541"/>
                      <a:pt x="3880" y="1541"/>
                    </a:cubicBezTo>
                    <a:cubicBezTo>
                      <a:pt x="3668" y="1541"/>
                      <a:pt x="3215" y="1776"/>
                      <a:pt x="3070" y="1776"/>
                    </a:cubicBezTo>
                    <a:cubicBezTo>
                      <a:pt x="3055" y="1776"/>
                      <a:pt x="3044" y="1773"/>
                      <a:pt x="3036" y="1768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955;p31"/>
              <p:cNvSpPr/>
              <p:nvPr/>
            </p:nvSpPr>
            <p:spPr>
              <a:xfrm>
                <a:off x="3035675" y="1416450"/>
                <a:ext cx="158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302" extrusionOk="0">
                    <a:moveTo>
                      <a:pt x="634" y="1"/>
                    </a:moveTo>
                    <a:lnTo>
                      <a:pt x="634" y="1"/>
                    </a:lnTo>
                    <a:cubicBezTo>
                      <a:pt x="334" y="368"/>
                      <a:pt x="134" y="801"/>
                      <a:pt x="0" y="1302"/>
                    </a:cubicBezTo>
                    <a:lnTo>
                      <a:pt x="6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956;p31"/>
              <p:cNvSpPr/>
              <p:nvPr/>
            </p:nvSpPr>
            <p:spPr>
              <a:xfrm>
                <a:off x="2953950" y="1373100"/>
                <a:ext cx="102425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3148" extrusionOk="0">
                    <a:moveTo>
                      <a:pt x="634" y="0"/>
                    </a:moveTo>
                    <a:lnTo>
                      <a:pt x="0" y="1234"/>
                    </a:lnTo>
                    <a:cubicBezTo>
                      <a:pt x="0" y="1234"/>
                      <a:pt x="2736" y="2369"/>
                      <a:pt x="2802" y="2435"/>
                    </a:cubicBezTo>
                    <a:cubicBezTo>
                      <a:pt x="2902" y="2469"/>
                      <a:pt x="2936" y="3036"/>
                      <a:pt x="3136" y="3136"/>
                    </a:cubicBezTo>
                    <a:cubicBezTo>
                      <a:pt x="3152" y="3144"/>
                      <a:pt x="3170" y="3148"/>
                      <a:pt x="3187" y="3148"/>
                    </a:cubicBezTo>
                    <a:cubicBezTo>
                      <a:pt x="3530" y="3148"/>
                      <a:pt x="4097" y="1695"/>
                      <a:pt x="3970" y="1568"/>
                    </a:cubicBezTo>
                    <a:cubicBezTo>
                      <a:pt x="3951" y="1549"/>
                      <a:pt x="3919" y="1541"/>
                      <a:pt x="3880" y="1541"/>
                    </a:cubicBezTo>
                    <a:cubicBezTo>
                      <a:pt x="3668" y="1541"/>
                      <a:pt x="3215" y="1776"/>
                      <a:pt x="3070" y="1776"/>
                    </a:cubicBezTo>
                    <a:cubicBezTo>
                      <a:pt x="3055" y="1776"/>
                      <a:pt x="3044" y="1773"/>
                      <a:pt x="3036" y="1768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957;p31"/>
              <p:cNvSpPr/>
              <p:nvPr/>
            </p:nvSpPr>
            <p:spPr>
              <a:xfrm>
                <a:off x="2968125" y="1240500"/>
                <a:ext cx="107600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2536" extrusionOk="0">
                    <a:moveTo>
                      <a:pt x="3436" y="0"/>
                    </a:moveTo>
                    <a:cubicBezTo>
                      <a:pt x="3236" y="34"/>
                      <a:pt x="3036" y="801"/>
                      <a:pt x="2903" y="801"/>
                    </a:cubicBezTo>
                    <a:lnTo>
                      <a:pt x="0" y="1268"/>
                    </a:lnTo>
                    <a:lnTo>
                      <a:pt x="401" y="2536"/>
                    </a:lnTo>
                    <a:cubicBezTo>
                      <a:pt x="401" y="2536"/>
                      <a:pt x="3036" y="1435"/>
                      <a:pt x="3203" y="1401"/>
                    </a:cubicBezTo>
                    <a:cubicBezTo>
                      <a:pt x="3294" y="1401"/>
                      <a:pt x="3660" y="1677"/>
                      <a:pt x="3877" y="1677"/>
                    </a:cubicBezTo>
                    <a:cubicBezTo>
                      <a:pt x="3898" y="1677"/>
                      <a:pt x="3918" y="1674"/>
                      <a:pt x="3937" y="1668"/>
                    </a:cubicBezTo>
                    <a:cubicBezTo>
                      <a:pt x="4304" y="1602"/>
                      <a:pt x="3603" y="0"/>
                      <a:pt x="343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958;p31"/>
              <p:cNvSpPr/>
              <p:nvPr/>
            </p:nvSpPr>
            <p:spPr>
              <a:xfrm>
                <a:off x="3056525" y="1244675"/>
                <a:ext cx="117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68" extrusionOk="0">
                    <a:moveTo>
                      <a:pt x="0" y="0"/>
                    </a:moveTo>
                    <a:cubicBezTo>
                      <a:pt x="34" y="467"/>
                      <a:pt x="200" y="968"/>
                      <a:pt x="467" y="136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959;p31"/>
              <p:cNvSpPr/>
              <p:nvPr/>
            </p:nvSpPr>
            <p:spPr>
              <a:xfrm>
                <a:off x="2968125" y="1240500"/>
                <a:ext cx="107600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2536" extrusionOk="0">
                    <a:moveTo>
                      <a:pt x="3436" y="0"/>
                    </a:moveTo>
                    <a:cubicBezTo>
                      <a:pt x="3236" y="34"/>
                      <a:pt x="3036" y="801"/>
                      <a:pt x="2903" y="801"/>
                    </a:cubicBezTo>
                    <a:lnTo>
                      <a:pt x="0" y="1268"/>
                    </a:lnTo>
                    <a:lnTo>
                      <a:pt x="401" y="2536"/>
                    </a:lnTo>
                    <a:cubicBezTo>
                      <a:pt x="401" y="2536"/>
                      <a:pt x="3036" y="1435"/>
                      <a:pt x="3203" y="1401"/>
                    </a:cubicBezTo>
                    <a:cubicBezTo>
                      <a:pt x="3294" y="1401"/>
                      <a:pt x="3660" y="1677"/>
                      <a:pt x="3877" y="1677"/>
                    </a:cubicBezTo>
                    <a:cubicBezTo>
                      <a:pt x="3898" y="1677"/>
                      <a:pt x="3918" y="1674"/>
                      <a:pt x="3937" y="1668"/>
                    </a:cubicBezTo>
                    <a:cubicBezTo>
                      <a:pt x="4304" y="1602"/>
                      <a:pt x="3603" y="0"/>
                      <a:pt x="343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960;p31"/>
              <p:cNvSpPr/>
              <p:nvPr/>
            </p:nvSpPr>
            <p:spPr>
              <a:xfrm>
                <a:off x="2893900" y="1118300"/>
                <a:ext cx="82225" cy="99700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3988" extrusionOk="0">
                    <a:moveTo>
                      <a:pt x="1637" y="1"/>
                    </a:moveTo>
                    <a:cubicBezTo>
                      <a:pt x="1604" y="1"/>
                      <a:pt x="1580" y="6"/>
                      <a:pt x="1568" y="18"/>
                    </a:cubicBezTo>
                    <a:cubicBezTo>
                      <a:pt x="1468" y="185"/>
                      <a:pt x="1835" y="852"/>
                      <a:pt x="1769" y="952"/>
                    </a:cubicBezTo>
                    <a:cubicBezTo>
                      <a:pt x="1702" y="1052"/>
                      <a:pt x="1" y="3354"/>
                      <a:pt x="1" y="3354"/>
                    </a:cubicBezTo>
                    <a:lnTo>
                      <a:pt x="1235" y="3988"/>
                    </a:lnTo>
                    <a:cubicBezTo>
                      <a:pt x="1235" y="3988"/>
                      <a:pt x="2336" y="1353"/>
                      <a:pt x="2436" y="1186"/>
                    </a:cubicBezTo>
                    <a:cubicBezTo>
                      <a:pt x="2469" y="1086"/>
                      <a:pt x="3036" y="1052"/>
                      <a:pt x="3136" y="852"/>
                    </a:cubicBezTo>
                    <a:cubicBezTo>
                      <a:pt x="3288" y="579"/>
                      <a:pt x="1973" y="1"/>
                      <a:pt x="163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961;p31"/>
              <p:cNvSpPr/>
              <p:nvPr/>
            </p:nvSpPr>
            <p:spPr>
              <a:xfrm>
                <a:off x="2937275" y="1120400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7" y="301"/>
                      <a:pt x="834" y="535"/>
                      <a:pt x="1301" y="6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962;p31"/>
              <p:cNvSpPr/>
              <p:nvPr/>
            </p:nvSpPr>
            <p:spPr>
              <a:xfrm>
                <a:off x="2893900" y="1118300"/>
                <a:ext cx="82225" cy="99700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3988" extrusionOk="0">
                    <a:moveTo>
                      <a:pt x="1637" y="1"/>
                    </a:moveTo>
                    <a:cubicBezTo>
                      <a:pt x="1604" y="1"/>
                      <a:pt x="1580" y="6"/>
                      <a:pt x="1568" y="18"/>
                    </a:cubicBezTo>
                    <a:cubicBezTo>
                      <a:pt x="1468" y="185"/>
                      <a:pt x="1835" y="852"/>
                      <a:pt x="1769" y="952"/>
                    </a:cubicBezTo>
                    <a:cubicBezTo>
                      <a:pt x="1702" y="1052"/>
                      <a:pt x="1" y="3354"/>
                      <a:pt x="1" y="3354"/>
                    </a:cubicBezTo>
                    <a:lnTo>
                      <a:pt x="1235" y="3988"/>
                    </a:lnTo>
                    <a:cubicBezTo>
                      <a:pt x="1235" y="3988"/>
                      <a:pt x="2336" y="1353"/>
                      <a:pt x="2436" y="1186"/>
                    </a:cubicBezTo>
                    <a:cubicBezTo>
                      <a:pt x="2469" y="1086"/>
                      <a:pt x="3036" y="1052"/>
                      <a:pt x="3136" y="852"/>
                    </a:cubicBezTo>
                    <a:cubicBezTo>
                      <a:pt x="3288" y="579"/>
                      <a:pt x="1973" y="1"/>
                      <a:pt x="163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963;p31"/>
              <p:cNvSpPr/>
              <p:nvPr/>
            </p:nvSpPr>
            <p:spPr>
              <a:xfrm>
                <a:off x="2761475" y="1103100"/>
                <a:ext cx="6407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3" extrusionOk="0">
                    <a:moveTo>
                      <a:pt x="1490" y="1"/>
                    </a:moveTo>
                    <a:cubicBezTo>
                      <a:pt x="1034" y="1"/>
                      <a:pt x="0" y="465"/>
                      <a:pt x="27" y="626"/>
                    </a:cubicBezTo>
                    <a:cubicBezTo>
                      <a:pt x="27" y="793"/>
                      <a:pt x="761" y="993"/>
                      <a:pt x="794" y="1127"/>
                    </a:cubicBezTo>
                    <a:lnTo>
                      <a:pt x="1261" y="4062"/>
                    </a:ln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28" y="293"/>
                      <a:pt x="1695" y="93"/>
                    </a:cubicBezTo>
                    <a:cubicBezTo>
                      <a:pt x="1676" y="28"/>
                      <a:pt x="1599" y="1"/>
                      <a:pt x="149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964;p31"/>
              <p:cNvSpPr/>
              <p:nvPr/>
            </p:nvSpPr>
            <p:spPr>
              <a:xfrm>
                <a:off x="2765475" y="1104575"/>
                <a:ext cx="3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468" extrusionOk="0">
                    <a:moveTo>
                      <a:pt x="1368" y="0"/>
                    </a:moveTo>
                    <a:lnTo>
                      <a:pt x="1" y="467"/>
                    </a:lnTo>
                    <a:cubicBezTo>
                      <a:pt x="501" y="434"/>
                      <a:pt x="968" y="267"/>
                      <a:pt x="13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965;p31"/>
              <p:cNvSpPr/>
              <p:nvPr/>
            </p:nvSpPr>
            <p:spPr>
              <a:xfrm>
                <a:off x="2761475" y="1103100"/>
                <a:ext cx="6407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3" extrusionOk="0">
                    <a:moveTo>
                      <a:pt x="1490" y="1"/>
                    </a:moveTo>
                    <a:cubicBezTo>
                      <a:pt x="1034" y="1"/>
                      <a:pt x="0" y="465"/>
                      <a:pt x="27" y="626"/>
                    </a:cubicBezTo>
                    <a:cubicBezTo>
                      <a:pt x="27" y="793"/>
                      <a:pt x="761" y="993"/>
                      <a:pt x="794" y="1127"/>
                    </a:cubicBezTo>
                    <a:lnTo>
                      <a:pt x="1261" y="4062"/>
                    </a:ln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28" y="293"/>
                      <a:pt x="1695" y="93"/>
                    </a:cubicBezTo>
                    <a:cubicBezTo>
                      <a:pt x="1676" y="28"/>
                      <a:pt x="1599" y="1"/>
                      <a:pt x="149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966;p31"/>
              <p:cNvSpPr/>
              <p:nvPr/>
            </p:nvSpPr>
            <p:spPr>
              <a:xfrm>
                <a:off x="2635600" y="1200175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941" y="0"/>
                    </a:moveTo>
                    <a:cubicBezTo>
                      <a:pt x="595" y="0"/>
                      <a:pt x="0" y="1452"/>
                      <a:pt x="159" y="1547"/>
                    </a:cubicBezTo>
                    <a:cubicBezTo>
                      <a:pt x="178" y="1566"/>
                      <a:pt x="210" y="1574"/>
                      <a:pt x="249" y="1574"/>
                    </a:cubicBezTo>
                    <a:cubicBezTo>
                      <a:pt x="452" y="1574"/>
                      <a:pt x="873" y="1364"/>
                      <a:pt x="1037" y="1364"/>
                    </a:cubicBezTo>
                    <a:cubicBezTo>
                      <a:pt x="1062" y="1364"/>
                      <a:pt x="1081" y="1369"/>
                      <a:pt x="1093" y="1380"/>
                    </a:cubicBezTo>
                    <a:lnTo>
                      <a:pt x="3494" y="3114"/>
                    </a:lnTo>
                    <a:lnTo>
                      <a:pt x="4128" y="1914"/>
                    </a:lnTo>
                    <a:cubicBezTo>
                      <a:pt x="4128" y="1914"/>
                      <a:pt x="1393" y="746"/>
                      <a:pt x="1326" y="713"/>
                    </a:cubicBezTo>
                    <a:cubicBezTo>
                      <a:pt x="1226" y="646"/>
                      <a:pt x="1193" y="112"/>
                      <a:pt x="993" y="12"/>
                    </a:cubicBezTo>
                    <a:cubicBezTo>
                      <a:pt x="976" y="4"/>
                      <a:pt x="959" y="0"/>
                      <a:pt x="941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967;p31"/>
              <p:cNvSpPr/>
              <p:nvPr/>
            </p:nvSpPr>
            <p:spPr>
              <a:xfrm>
                <a:off x="2641225" y="1202125"/>
                <a:ext cx="15875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336" extrusionOk="0">
                    <a:moveTo>
                      <a:pt x="634" y="1"/>
                    </a:moveTo>
                    <a:lnTo>
                      <a:pt x="0" y="1335"/>
                    </a:lnTo>
                    <a:cubicBezTo>
                      <a:pt x="301" y="935"/>
                      <a:pt x="534" y="501"/>
                      <a:pt x="6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968;p31"/>
              <p:cNvSpPr/>
              <p:nvPr/>
            </p:nvSpPr>
            <p:spPr>
              <a:xfrm>
                <a:off x="2635600" y="1200175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941" y="0"/>
                    </a:moveTo>
                    <a:cubicBezTo>
                      <a:pt x="595" y="0"/>
                      <a:pt x="0" y="1452"/>
                      <a:pt x="159" y="1547"/>
                    </a:cubicBezTo>
                    <a:cubicBezTo>
                      <a:pt x="178" y="1566"/>
                      <a:pt x="210" y="1574"/>
                      <a:pt x="249" y="1574"/>
                    </a:cubicBezTo>
                    <a:cubicBezTo>
                      <a:pt x="452" y="1574"/>
                      <a:pt x="873" y="1364"/>
                      <a:pt x="1037" y="1364"/>
                    </a:cubicBezTo>
                    <a:cubicBezTo>
                      <a:pt x="1062" y="1364"/>
                      <a:pt x="1081" y="1369"/>
                      <a:pt x="1093" y="1380"/>
                    </a:cubicBezTo>
                    <a:lnTo>
                      <a:pt x="3494" y="3114"/>
                    </a:lnTo>
                    <a:lnTo>
                      <a:pt x="4128" y="1914"/>
                    </a:lnTo>
                    <a:cubicBezTo>
                      <a:pt x="4128" y="1914"/>
                      <a:pt x="1393" y="746"/>
                      <a:pt x="1326" y="713"/>
                    </a:cubicBezTo>
                    <a:cubicBezTo>
                      <a:pt x="1226" y="646"/>
                      <a:pt x="1193" y="112"/>
                      <a:pt x="993" y="12"/>
                    </a:cubicBezTo>
                    <a:cubicBezTo>
                      <a:pt x="976" y="4"/>
                      <a:pt x="959" y="0"/>
                      <a:pt x="94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969;p31"/>
              <p:cNvSpPr/>
              <p:nvPr/>
            </p:nvSpPr>
            <p:spPr>
              <a:xfrm>
                <a:off x="2617950" y="13472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900" y="0"/>
                    </a:moveTo>
                    <a:cubicBezTo>
                      <a:pt x="3900" y="0"/>
                      <a:pt x="1232" y="1101"/>
                      <a:pt x="1065" y="1134"/>
                    </a:cubicBezTo>
                    <a:cubicBezTo>
                      <a:pt x="1061" y="1136"/>
                      <a:pt x="1056" y="1136"/>
                      <a:pt x="1050" y="1136"/>
                    </a:cubicBezTo>
                    <a:cubicBezTo>
                      <a:pt x="938" y="1136"/>
                      <a:pt x="591" y="859"/>
                      <a:pt x="386" y="859"/>
                    </a:cubicBezTo>
                    <a:cubicBezTo>
                      <a:pt x="366" y="859"/>
                      <a:pt x="348" y="862"/>
                      <a:pt x="331" y="867"/>
                    </a:cubicBezTo>
                    <a:cubicBezTo>
                      <a:pt x="1" y="966"/>
                      <a:pt x="651" y="2536"/>
                      <a:pt x="858" y="2536"/>
                    </a:cubicBezTo>
                    <a:cubicBezTo>
                      <a:pt x="861" y="2536"/>
                      <a:pt x="863" y="2536"/>
                      <a:pt x="865" y="2535"/>
                    </a:cubicBezTo>
                    <a:cubicBezTo>
                      <a:pt x="1032" y="2502"/>
                      <a:pt x="1265" y="1735"/>
                      <a:pt x="1365" y="1735"/>
                    </a:cubicBezTo>
                    <a:lnTo>
                      <a:pt x="4301" y="1268"/>
                    </a:lnTo>
                    <a:lnTo>
                      <a:pt x="3900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970;p31"/>
              <p:cNvSpPr/>
              <p:nvPr/>
            </p:nvSpPr>
            <p:spPr>
              <a:xfrm>
                <a:off x="2625375" y="1372250"/>
                <a:ext cx="117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69" extrusionOk="0">
                    <a:moveTo>
                      <a:pt x="1" y="1"/>
                    </a:moveTo>
                    <a:lnTo>
                      <a:pt x="468" y="1368"/>
                    </a:lnTo>
                    <a:cubicBezTo>
                      <a:pt x="434" y="901"/>
                      <a:pt x="268" y="4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971;p31"/>
              <p:cNvSpPr/>
              <p:nvPr/>
            </p:nvSpPr>
            <p:spPr>
              <a:xfrm>
                <a:off x="2617950" y="13472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900" y="0"/>
                    </a:moveTo>
                    <a:cubicBezTo>
                      <a:pt x="3900" y="0"/>
                      <a:pt x="1232" y="1101"/>
                      <a:pt x="1065" y="1134"/>
                    </a:cubicBezTo>
                    <a:cubicBezTo>
                      <a:pt x="1061" y="1136"/>
                      <a:pt x="1056" y="1136"/>
                      <a:pt x="1050" y="1136"/>
                    </a:cubicBezTo>
                    <a:cubicBezTo>
                      <a:pt x="938" y="1136"/>
                      <a:pt x="591" y="859"/>
                      <a:pt x="386" y="859"/>
                    </a:cubicBezTo>
                    <a:cubicBezTo>
                      <a:pt x="366" y="859"/>
                      <a:pt x="348" y="862"/>
                      <a:pt x="331" y="867"/>
                    </a:cubicBezTo>
                    <a:cubicBezTo>
                      <a:pt x="1" y="966"/>
                      <a:pt x="651" y="2536"/>
                      <a:pt x="858" y="2536"/>
                    </a:cubicBezTo>
                    <a:cubicBezTo>
                      <a:pt x="861" y="2536"/>
                      <a:pt x="863" y="2536"/>
                      <a:pt x="865" y="2535"/>
                    </a:cubicBezTo>
                    <a:cubicBezTo>
                      <a:pt x="1032" y="2502"/>
                      <a:pt x="1265" y="1735"/>
                      <a:pt x="1365" y="1735"/>
                    </a:cubicBezTo>
                    <a:lnTo>
                      <a:pt x="4301" y="1268"/>
                    </a:lnTo>
                    <a:lnTo>
                      <a:pt x="39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972;p31"/>
              <p:cNvSpPr/>
              <p:nvPr/>
            </p:nvSpPr>
            <p:spPr>
              <a:xfrm>
                <a:off x="2717500" y="1433125"/>
                <a:ext cx="81350" cy="997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3989" extrusionOk="0">
                    <a:moveTo>
                      <a:pt x="2053" y="1"/>
                    </a:moveTo>
                    <a:cubicBezTo>
                      <a:pt x="2053" y="1"/>
                      <a:pt x="886" y="2703"/>
                      <a:pt x="852" y="2803"/>
                    </a:cubicBezTo>
                    <a:cubicBezTo>
                      <a:pt x="786" y="2903"/>
                      <a:pt x="252" y="2936"/>
                      <a:pt x="152" y="3136"/>
                    </a:cubicBezTo>
                    <a:cubicBezTo>
                      <a:pt x="0" y="3439"/>
                      <a:pt x="1304" y="3989"/>
                      <a:pt x="1622" y="3989"/>
                    </a:cubicBezTo>
                    <a:cubicBezTo>
                      <a:pt x="1655" y="3989"/>
                      <a:pt x="1677" y="3983"/>
                      <a:pt x="1686" y="3970"/>
                    </a:cubicBezTo>
                    <a:cubicBezTo>
                      <a:pt x="1820" y="3804"/>
                      <a:pt x="1453" y="3136"/>
                      <a:pt x="1519" y="3036"/>
                    </a:cubicBezTo>
                    <a:cubicBezTo>
                      <a:pt x="1586" y="2936"/>
                      <a:pt x="3254" y="635"/>
                      <a:pt x="3254" y="635"/>
                    </a:cubicBezTo>
                    <a:lnTo>
                      <a:pt x="2053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973;p31"/>
              <p:cNvSpPr/>
              <p:nvPr/>
            </p:nvSpPr>
            <p:spPr>
              <a:xfrm>
                <a:off x="2722950" y="1514850"/>
                <a:ext cx="333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35" extrusionOk="0">
                    <a:moveTo>
                      <a:pt x="0" y="1"/>
                    </a:moveTo>
                    <a:lnTo>
                      <a:pt x="1335" y="635"/>
                    </a:lnTo>
                    <a:cubicBezTo>
                      <a:pt x="934" y="334"/>
                      <a:pt x="501" y="101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974;p31"/>
              <p:cNvSpPr/>
              <p:nvPr/>
            </p:nvSpPr>
            <p:spPr>
              <a:xfrm>
                <a:off x="2717500" y="1433125"/>
                <a:ext cx="81350" cy="997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3989" extrusionOk="0">
                    <a:moveTo>
                      <a:pt x="2053" y="1"/>
                    </a:moveTo>
                    <a:cubicBezTo>
                      <a:pt x="2053" y="1"/>
                      <a:pt x="886" y="2703"/>
                      <a:pt x="852" y="2803"/>
                    </a:cubicBezTo>
                    <a:cubicBezTo>
                      <a:pt x="786" y="2903"/>
                      <a:pt x="252" y="2936"/>
                      <a:pt x="152" y="3136"/>
                    </a:cubicBezTo>
                    <a:cubicBezTo>
                      <a:pt x="0" y="3439"/>
                      <a:pt x="1304" y="3989"/>
                      <a:pt x="1622" y="3989"/>
                    </a:cubicBezTo>
                    <a:cubicBezTo>
                      <a:pt x="1655" y="3989"/>
                      <a:pt x="1677" y="3983"/>
                      <a:pt x="1686" y="3970"/>
                    </a:cubicBezTo>
                    <a:cubicBezTo>
                      <a:pt x="1820" y="3804"/>
                      <a:pt x="1453" y="3136"/>
                      <a:pt x="1519" y="3036"/>
                    </a:cubicBezTo>
                    <a:cubicBezTo>
                      <a:pt x="1586" y="2936"/>
                      <a:pt x="3254" y="635"/>
                      <a:pt x="3254" y="635"/>
                    </a:cubicBezTo>
                    <a:lnTo>
                      <a:pt x="2053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975;p31"/>
              <p:cNvSpPr/>
              <p:nvPr/>
            </p:nvSpPr>
            <p:spPr>
              <a:xfrm>
                <a:off x="2867225" y="1447300"/>
                <a:ext cx="6422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4063" extrusionOk="0">
                    <a:moveTo>
                      <a:pt x="1301" y="1"/>
                    </a:moveTo>
                    <a:lnTo>
                      <a:pt x="0" y="401"/>
                    </a:lnTo>
                    <a:cubicBezTo>
                      <a:pt x="0" y="401"/>
                      <a:pt x="1101" y="3070"/>
                      <a:pt x="1134" y="3237"/>
                    </a:cubicBezTo>
                    <a:cubicBezTo>
                      <a:pt x="1168" y="3337"/>
                      <a:pt x="834" y="3770"/>
                      <a:pt x="901" y="3970"/>
                    </a:cubicBezTo>
                    <a:cubicBezTo>
                      <a:pt x="914" y="4035"/>
                      <a:pt x="985" y="4062"/>
                      <a:pt x="1091" y="4062"/>
                    </a:cubicBezTo>
                    <a:cubicBezTo>
                      <a:pt x="1530" y="4062"/>
                      <a:pt x="2569" y="3598"/>
                      <a:pt x="2569" y="3437"/>
                    </a:cubicBezTo>
                    <a:cubicBezTo>
                      <a:pt x="2535" y="3270"/>
                      <a:pt x="1768" y="3070"/>
                      <a:pt x="1768" y="2936"/>
                    </a:cubicBezTo>
                    <a:lnTo>
                      <a:pt x="130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976;p31"/>
              <p:cNvSpPr/>
              <p:nvPr/>
            </p:nvSpPr>
            <p:spPr>
              <a:xfrm>
                <a:off x="2893075" y="1534875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1401" y="0"/>
                    </a:moveTo>
                    <a:lnTo>
                      <a:pt x="1401" y="0"/>
                    </a:lnTo>
                    <a:cubicBezTo>
                      <a:pt x="901" y="67"/>
                      <a:pt x="434" y="201"/>
                      <a:pt x="0" y="467"/>
                    </a:cubicBezTo>
                    <a:lnTo>
                      <a:pt x="14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977;p31"/>
              <p:cNvSpPr/>
              <p:nvPr/>
            </p:nvSpPr>
            <p:spPr>
              <a:xfrm>
                <a:off x="2867225" y="1447300"/>
                <a:ext cx="6422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4063" extrusionOk="0">
                    <a:moveTo>
                      <a:pt x="1301" y="1"/>
                    </a:moveTo>
                    <a:lnTo>
                      <a:pt x="0" y="401"/>
                    </a:lnTo>
                    <a:cubicBezTo>
                      <a:pt x="0" y="401"/>
                      <a:pt x="1101" y="3070"/>
                      <a:pt x="1134" y="3237"/>
                    </a:cubicBezTo>
                    <a:cubicBezTo>
                      <a:pt x="1168" y="3337"/>
                      <a:pt x="834" y="3770"/>
                      <a:pt x="901" y="3970"/>
                    </a:cubicBezTo>
                    <a:cubicBezTo>
                      <a:pt x="914" y="4035"/>
                      <a:pt x="985" y="4062"/>
                      <a:pt x="1091" y="4062"/>
                    </a:cubicBezTo>
                    <a:cubicBezTo>
                      <a:pt x="1530" y="4062"/>
                      <a:pt x="2569" y="3598"/>
                      <a:pt x="2569" y="3437"/>
                    </a:cubicBezTo>
                    <a:cubicBezTo>
                      <a:pt x="2535" y="3270"/>
                      <a:pt x="1768" y="3070"/>
                      <a:pt x="1768" y="2936"/>
                    </a:cubicBezTo>
                    <a:lnTo>
                      <a:pt x="13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978;p31"/>
              <p:cNvSpPr/>
              <p:nvPr/>
            </p:nvSpPr>
            <p:spPr>
              <a:xfrm>
                <a:off x="2968125" y="1358075"/>
                <a:ext cx="129950" cy="80275"/>
              </a:xfrm>
              <a:custGeom>
                <a:avLst/>
                <a:gdLst/>
                <a:ahLst/>
                <a:cxnLst/>
                <a:rect l="l" t="t" r="r" b="b"/>
                <a:pathLst>
                  <a:path w="5198" h="3211" extrusionOk="0">
                    <a:moveTo>
                      <a:pt x="534" y="1"/>
                    </a:moveTo>
                    <a:lnTo>
                      <a:pt x="0" y="1302"/>
                    </a:lnTo>
                    <a:cubicBezTo>
                      <a:pt x="0" y="1302"/>
                      <a:pt x="3837" y="2469"/>
                      <a:pt x="4003" y="2536"/>
                    </a:cubicBezTo>
                    <a:cubicBezTo>
                      <a:pt x="4103" y="2603"/>
                      <a:pt x="4203" y="3136"/>
                      <a:pt x="4404" y="3203"/>
                    </a:cubicBezTo>
                    <a:cubicBezTo>
                      <a:pt x="4416" y="3208"/>
                      <a:pt x="4429" y="3211"/>
                      <a:pt x="4443" y="3211"/>
                    </a:cubicBezTo>
                    <a:cubicBezTo>
                      <a:pt x="4772" y="3211"/>
                      <a:pt x="5198" y="1663"/>
                      <a:pt x="5037" y="1535"/>
                    </a:cubicBezTo>
                    <a:cubicBezTo>
                      <a:pt x="5024" y="1525"/>
                      <a:pt x="5007" y="1521"/>
                      <a:pt x="4985" y="1521"/>
                    </a:cubicBezTo>
                    <a:cubicBezTo>
                      <a:pt x="4800" y="1521"/>
                      <a:pt x="4334" y="1842"/>
                      <a:pt x="4170" y="1842"/>
                    </a:cubicBezTo>
                    <a:cubicBezTo>
                      <a:pt x="4157" y="1842"/>
                      <a:pt x="4146" y="1840"/>
                      <a:pt x="4137" y="1835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979;p31"/>
              <p:cNvSpPr/>
              <p:nvPr/>
            </p:nvSpPr>
            <p:spPr>
              <a:xfrm>
                <a:off x="3081550" y="1400600"/>
                <a:ext cx="11700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402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234" y="435"/>
                      <a:pt x="67" y="902"/>
                      <a:pt x="0" y="1402"/>
                    </a:cubicBezTo>
                    <a:lnTo>
                      <a:pt x="467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980;p31"/>
              <p:cNvSpPr/>
              <p:nvPr/>
            </p:nvSpPr>
            <p:spPr>
              <a:xfrm>
                <a:off x="2963125" y="1202975"/>
                <a:ext cx="133450" cy="850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3403" extrusionOk="0">
                    <a:moveTo>
                      <a:pt x="4270" y="0"/>
                    </a:moveTo>
                    <a:cubicBezTo>
                      <a:pt x="4103" y="34"/>
                      <a:pt x="3970" y="834"/>
                      <a:pt x="3870" y="834"/>
                    </a:cubicBezTo>
                    <a:cubicBezTo>
                      <a:pt x="3736" y="834"/>
                      <a:pt x="0" y="2102"/>
                      <a:pt x="0" y="2102"/>
                    </a:cubicBezTo>
                    <a:lnTo>
                      <a:pt x="534" y="3403"/>
                    </a:lnTo>
                    <a:cubicBezTo>
                      <a:pt x="534" y="3403"/>
                      <a:pt x="4070" y="1501"/>
                      <a:pt x="4237" y="1468"/>
                    </a:cubicBezTo>
                    <a:cubicBezTo>
                      <a:pt x="4242" y="1466"/>
                      <a:pt x="4248" y="1465"/>
                      <a:pt x="4256" y="1465"/>
                    </a:cubicBezTo>
                    <a:cubicBezTo>
                      <a:pt x="4366" y="1465"/>
                      <a:pt x="4691" y="1655"/>
                      <a:pt x="4903" y="1655"/>
                    </a:cubicBezTo>
                    <a:cubicBezTo>
                      <a:pt x="4941" y="1655"/>
                      <a:pt x="4975" y="1649"/>
                      <a:pt x="5004" y="1635"/>
                    </a:cubicBezTo>
                    <a:cubicBezTo>
                      <a:pt x="5337" y="1501"/>
                      <a:pt x="4470" y="0"/>
                      <a:pt x="427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981;p31"/>
              <p:cNvSpPr/>
              <p:nvPr/>
            </p:nvSpPr>
            <p:spPr>
              <a:xfrm>
                <a:off x="3072375" y="1206300"/>
                <a:ext cx="158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1302" extrusionOk="0">
                    <a:moveTo>
                      <a:pt x="0" y="1"/>
                    </a:moveTo>
                    <a:cubicBezTo>
                      <a:pt x="134" y="468"/>
                      <a:pt x="334" y="901"/>
                      <a:pt x="634" y="130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982;p31"/>
              <p:cNvSpPr/>
              <p:nvPr/>
            </p:nvSpPr>
            <p:spPr>
              <a:xfrm>
                <a:off x="2877225" y="1081175"/>
                <a:ext cx="8305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5073" extrusionOk="0">
                    <a:moveTo>
                      <a:pt x="1699" y="1"/>
                    </a:moveTo>
                    <a:cubicBezTo>
                      <a:pt x="1630" y="1"/>
                      <a:pt x="1583" y="11"/>
                      <a:pt x="1568" y="35"/>
                    </a:cubicBezTo>
                    <a:cubicBezTo>
                      <a:pt x="1435" y="202"/>
                      <a:pt x="1902" y="836"/>
                      <a:pt x="1835" y="936"/>
                    </a:cubicBezTo>
                    <a:cubicBezTo>
                      <a:pt x="1802" y="1070"/>
                      <a:pt x="1" y="4572"/>
                      <a:pt x="1" y="4572"/>
                    </a:cubicBezTo>
                    <a:lnTo>
                      <a:pt x="1301" y="5072"/>
                    </a:lnTo>
                    <a:cubicBezTo>
                      <a:pt x="1301" y="5072"/>
                      <a:pt x="2469" y="1270"/>
                      <a:pt x="2569" y="1103"/>
                    </a:cubicBezTo>
                    <a:cubicBezTo>
                      <a:pt x="2602" y="1003"/>
                      <a:pt x="3136" y="869"/>
                      <a:pt x="3236" y="669"/>
                    </a:cubicBezTo>
                    <a:cubicBezTo>
                      <a:pt x="3322" y="384"/>
                      <a:pt x="2113" y="1"/>
                      <a:pt x="169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983;p31"/>
              <p:cNvSpPr/>
              <p:nvPr/>
            </p:nvSpPr>
            <p:spPr>
              <a:xfrm>
                <a:off x="2919750" y="1082875"/>
                <a:ext cx="350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502" extrusionOk="0">
                    <a:moveTo>
                      <a:pt x="1" y="1"/>
                    </a:moveTo>
                    <a:cubicBezTo>
                      <a:pt x="434" y="268"/>
                      <a:pt x="901" y="435"/>
                      <a:pt x="1402" y="50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984;p31"/>
              <p:cNvSpPr/>
              <p:nvPr/>
            </p:nvSpPr>
            <p:spPr>
              <a:xfrm>
                <a:off x="2722250" y="1086825"/>
                <a:ext cx="84950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3398" h="5080" extrusionOk="0">
                    <a:moveTo>
                      <a:pt x="1474" y="1"/>
                    </a:moveTo>
                    <a:cubicBezTo>
                      <a:pt x="1058" y="1"/>
                      <a:pt x="0" y="637"/>
                      <a:pt x="28" y="777"/>
                    </a:cubicBezTo>
                    <a:cubicBezTo>
                      <a:pt x="28" y="977"/>
                      <a:pt x="829" y="1110"/>
                      <a:pt x="862" y="1211"/>
                    </a:cubicBezTo>
                    <a:cubicBezTo>
                      <a:pt x="862" y="1311"/>
                      <a:pt x="2097" y="5080"/>
                      <a:pt x="2097" y="5080"/>
                    </a:cubicBezTo>
                    <a:lnTo>
                      <a:pt x="3398" y="4546"/>
                    </a:lnTo>
                    <a:cubicBezTo>
                      <a:pt x="3398" y="4546"/>
                      <a:pt x="1496" y="1010"/>
                      <a:pt x="1463" y="844"/>
                    </a:cubicBezTo>
                    <a:cubicBezTo>
                      <a:pt x="1429" y="744"/>
                      <a:pt x="1730" y="277"/>
                      <a:pt x="1630" y="76"/>
                    </a:cubicBezTo>
                    <a:cubicBezTo>
                      <a:pt x="1608" y="23"/>
                      <a:pt x="1553" y="1"/>
                      <a:pt x="147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985;p31"/>
              <p:cNvSpPr/>
              <p:nvPr/>
            </p:nvSpPr>
            <p:spPr>
              <a:xfrm>
                <a:off x="2725450" y="1087900"/>
                <a:ext cx="33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34" extrusionOk="0">
                    <a:moveTo>
                      <a:pt x="1335" y="0"/>
                    </a:moveTo>
                    <a:lnTo>
                      <a:pt x="1" y="634"/>
                    </a:lnTo>
                    <a:cubicBezTo>
                      <a:pt x="468" y="534"/>
                      <a:pt x="935" y="300"/>
                      <a:pt x="13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986;p31"/>
              <p:cNvSpPr/>
              <p:nvPr/>
            </p:nvSpPr>
            <p:spPr>
              <a:xfrm>
                <a:off x="2597950" y="1218700"/>
                <a:ext cx="130025" cy="80200"/>
              </a:xfrm>
              <a:custGeom>
                <a:avLst/>
                <a:gdLst/>
                <a:ahLst/>
                <a:cxnLst/>
                <a:rect l="l" t="t" r="r" b="b"/>
                <a:pathLst>
                  <a:path w="5201" h="3208" extrusionOk="0">
                    <a:moveTo>
                      <a:pt x="768" y="1"/>
                    </a:moveTo>
                    <a:cubicBezTo>
                      <a:pt x="437" y="1"/>
                      <a:pt x="1" y="1576"/>
                      <a:pt x="130" y="1673"/>
                    </a:cubicBezTo>
                    <a:cubicBezTo>
                      <a:pt x="150" y="1689"/>
                      <a:pt x="176" y="1696"/>
                      <a:pt x="208" y="1696"/>
                    </a:cubicBezTo>
                    <a:cubicBezTo>
                      <a:pt x="424" y="1696"/>
                      <a:pt x="876" y="1367"/>
                      <a:pt x="1033" y="1367"/>
                    </a:cubicBezTo>
                    <a:cubicBezTo>
                      <a:pt x="1046" y="1367"/>
                      <a:pt x="1056" y="1369"/>
                      <a:pt x="1064" y="1373"/>
                    </a:cubicBezTo>
                    <a:cubicBezTo>
                      <a:pt x="1164" y="1439"/>
                      <a:pt x="4667" y="3207"/>
                      <a:pt x="4667" y="3207"/>
                    </a:cubicBezTo>
                    <a:lnTo>
                      <a:pt x="5201" y="1940"/>
                    </a:lnTo>
                    <a:cubicBezTo>
                      <a:pt x="5201" y="1940"/>
                      <a:pt x="1365" y="772"/>
                      <a:pt x="1198" y="672"/>
                    </a:cubicBezTo>
                    <a:cubicBezTo>
                      <a:pt x="1098" y="639"/>
                      <a:pt x="998" y="105"/>
                      <a:pt x="797" y="5"/>
                    </a:cubicBezTo>
                    <a:cubicBezTo>
                      <a:pt x="788" y="2"/>
                      <a:pt x="778" y="1"/>
                      <a:pt x="7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987;p31"/>
              <p:cNvSpPr/>
              <p:nvPr/>
            </p:nvSpPr>
            <p:spPr>
              <a:xfrm>
                <a:off x="2602025" y="1222150"/>
                <a:ext cx="125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369" extrusionOk="0">
                    <a:moveTo>
                      <a:pt x="501" y="1"/>
                    </a:moveTo>
                    <a:lnTo>
                      <a:pt x="1" y="1368"/>
                    </a:lnTo>
                    <a:cubicBezTo>
                      <a:pt x="268" y="968"/>
                      <a:pt x="434" y="468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988;p31"/>
              <p:cNvSpPr/>
              <p:nvPr/>
            </p:nvSpPr>
            <p:spPr>
              <a:xfrm>
                <a:off x="2599625" y="1369750"/>
                <a:ext cx="133350" cy="84275"/>
              </a:xfrm>
              <a:custGeom>
                <a:avLst/>
                <a:gdLst/>
                <a:ahLst/>
                <a:cxnLst/>
                <a:rect l="l" t="t" r="r" b="b"/>
                <a:pathLst>
                  <a:path w="5334" h="3371" extrusionOk="0">
                    <a:moveTo>
                      <a:pt x="4800" y="1"/>
                    </a:moveTo>
                    <a:cubicBezTo>
                      <a:pt x="4800" y="1"/>
                      <a:pt x="1264" y="1869"/>
                      <a:pt x="1097" y="1935"/>
                    </a:cubicBezTo>
                    <a:cubicBezTo>
                      <a:pt x="1092" y="1937"/>
                      <a:pt x="1086" y="1938"/>
                      <a:pt x="1078" y="1938"/>
                    </a:cubicBezTo>
                    <a:cubicBezTo>
                      <a:pt x="962" y="1938"/>
                      <a:pt x="607" y="1726"/>
                      <a:pt x="398" y="1726"/>
                    </a:cubicBezTo>
                    <a:cubicBezTo>
                      <a:pt x="373" y="1726"/>
                      <a:pt x="350" y="1729"/>
                      <a:pt x="330" y="1735"/>
                    </a:cubicBezTo>
                    <a:cubicBezTo>
                      <a:pt x="0" y="1900"/>
                      <a:pt x="845" y="3370"/>
                      <a:pt x="1057" y="3370"/>
                    </a:cubicBezTo>
                    <a:cubicBezTo>
                      <a:pt x="1060" y="3370"/>
                      <a:pt x="1062" y="3370"/>
                      <a:pt x="1064" y="3370"/>
                    </a:cubicBezTo>
                    <a:cubicBezTo>
                      <a:pt x="1231" y="3336"/>
                      <a:pt x="1364" y="2536"/>
                      <a:pt x="1464" y="2536"/>
                    </a:cubicBezTo>
                    <a:cubicBezTo>
                      <a:pt x="1598" y="2536"/>
                      <a:pt x="5334" y="1302"/>
                      <a:pt x="5334" y="1302"/>
                    </a:cubicBezTo>
                    <a:lnTo>
                      <a:pt x="480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989;p31"/>
              <p:cNvSpPr/>
              <p:nvPr/>
            </p:nvSpPr>
            <p:spPr>
              <a:xfrm>
                <a:off x="2607875" y="1418125"/>
                <a:ext cx="15850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1335" extrusionOk="0">
                    <a:moveTo>
                      <a:pt x="0" y="0"/>
                    </a:moveTo>
                    <a:lnTo>
                      <a:pt x="634" y="1335"/>
                    </a:lnTo>
                    <a:cubicBezTo>
                      <a:pt x="501" y="834"/>
                      <a:pt x="300" y="401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990;p31"/>
              <p:cNvSpPr/>
              <p:nvPr/>
            </p:nvSpPr>
            <p:spPr>
              <a:xfrm>
                <a:off x="2735825" y="1448975"/>
                <a:ext cx="82225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5073" extrusionOk="0">
                    <a:moveTo>
                      <a:pt x="2021" y="1"/>
                    </a:moveTo>
                    <a:cubicBezTo>
                      <a:pt x="2021" y="1"/>
                      <a:pt x="853" y="3837"/>
                      <a:pt x="753" y="4004"/>
                    </a:cubicBezTo>
                    <a:cubicBezTo>
                      <a:pt x="720" y="4104"/>
                      <a:pt x="186" y="4204"/>
                      <a:pt x="86" y="4404"/>
                    </a:cubicBezTo>
                    <a:cubicBezTo>
                      <a:pt x="0" y="4689"/>
                      <a:pt x="1210" y="5073"/>
                      <a:pt x="1623" y="5073"/>
                    </a:cubicBezTo>
                    <a:cubicBezTo>
                      <a:pt x="1692" y="5073"/>
                      <a:pt x="1739" y="5062"/>
                      <a:pt x="1754" y="5038"/>
                    </a:cubicBezTo>
                    <a:cubicBezTo>
                      <a:pt x="1887" y="4871"/>
                      <a:pt x="1387" y="4270"/>
                      <a:pt x="1454" y="4137"/>
                    </a:cubicBezTo>
                    <a:cubicBezTo>
                      <a:pt x="1520" y="4037"/>
                      <a:pt x="3288" y="501"/>
                      <a:pt x="3288" y="501"/>
                    </a:cubicBezTo>
                    <a:lnTo>
                      <a:pt x="202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991;p31"/>
              <p:cNvSpPr/>
              <p:nvPr/>
            </p:nvSpPr>
            <p:spPr>
              <a:xfrm>
                <a:off x="2741300" y="1562400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0" y="0"/>
                    </a:moveTo>
                    <a:lnTo>
                      <a:pt x="1401" y="467"/>
                    </a:lnTo>
                    <a:cubicBezTo>
                      <a:pt x="968" y="200"/>
                      <a:pt x="501" y="34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992;p31"/>
              <p:cNvSpPr/>
              <p:nvPr/>
            </p:nvSpPr>
            <p:spPr>
              <a:xfrm>
                <a:off x="2888900" y="1443975"/>
                <a:ext cx="84975" cy="126675"/>
              </a:xfrm>
              <a:custGeom>
                <a:avLst/>
                <a:gdLst/>
                <a:ahLst/>
                <a:cxnLst/>
                <a:rect l="l" t="t" r="r" b="b"/>
                <a:pathLst>
                  <a:path w="3399" h="5067" extrusionOk="0">
                    <a:moveTo>
                      <a:pt x="1301" y="1"/>
                    </a:moveTo>
                    <a:lnTo>
                      <a:pt x="1" y="534"/>
                    </a:lnTo>
                    <a:cubicBezTo>
                      <a:pt x="1" y="534"/>
                      <a:pt x="1869" y="4070"/>
                      <a:pt x="1935" y="4237"/>
                    </a:cubicBezTo>
                    <a:cubicBezTo>
                      <a:pt x="1969" y="4337"/>
                      <a:pt x="1668" y="4804"/>
                      <a:pt x="1768" y="5004"/>
                    </a:cubicBezTo>
                    <a:cubicBezTo>
                      <a:pt x="1788" y="5048"/>
                      <a:pt x="1836" y="5067"/>
                      <a:pt x="1905" y="5067"/>
                    </a:cubicBezTo>
                    <a:cubicBezTo>
                      <a:pt x="2306" y="5067"/>
                      <a:pt x="3398" y="4413"/>
                      <a:pt x="3370" y="4270"/>
                    </a:cubicBezTo>
                    <a:cubicBezTo>
                      <a:pt x="3370" y="4103"/>
                      <a:pt x="2569" y="3970"/>
                      <a:pt x="2536" y="3870"/>
                    </a:cubicBezTo>
                    <a:cubicBezTo>
                      <a:pt x="2536" y="3737"/>
                      <a:pt x="1301" y="1"/>
                      <a:pt x="13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993;p31"/>
              <p:cNvSpPr/>
              <p:nvPr/>
            </p:nvSpPr>
            <p:spPr>
              <a:xfrm>
                <a:off x="2937275" y="1553225"/>
                <a:ext cx="333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35" extrusionOk="0">
                    <a:moveTo>
                      <a:pt x="1335" y="0"/>
                    </a:moveTo>
                    <a:lnTo>
                      <a:pt x="1335" y="0"/>
                    </a:lnTo>
                    <a:cubicBezTo>
                      <a:pt x="868" y="100"/>
                      <a:pt x="401" y="334"/>
                      <a:pt x="0" y="634"/>
                    </a:cubicBezTo>
                    <a:lnTo>
                      <a:pt x="13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994;p31"/>
              <p:cNvSpPr/>
              <p:nvPr/>
            </p:nvSpPr>
            <p:spPr>
              <a:xfrm>
                <a:off x="2667900" y="1158275"/>
                <a:ext cx="362800" cy="338050"/>
              </a:xfrm>
              <a:custGeom>
                <a:avLst/>
                <a:gdLst/>
                <a:ahLst/>
                <a:cxnLst/>
                <a:rect l="l" t="t" r="r" b="b"/>
                <a:pathLst>
                  <a:path w="14512" h="13522" extrusionOk="0">
                    <a:moveTo>
                      <a:pt x="6745" y="1"/>
                    </a:moveTo>
                    <a:cubicBezTo>
                      <a:pt x="3451" y="1"/>
                      <a:pt x="1244" y="2302"/>
                      <a:pt x="535" y="5424"/>
                    </a:cubicBezTo>
                    <a:cubicBezTo>
                      <a:pt x="1" y="7626"/>
                      <a:pt x="668" y="9927"/>
                      <a:pt x="2303" y="11495"/>
                    </a:cubicBezTo>
                    <a:cubicBezTo>
                      <a:pt x="3237" y="12396"/>
                      <a:pt x="4404" y="13030"/>
                      <a:pt x="5705" y="13330"/>
                    </a:cubicBezTo>
                    <a:cubicBezTo>
                      <a:pt x="6238" y="13456"/>
                      <a:pt x="6801" y="13521"/>
                      <a:pt x="7373" y="13521"/>
                    </a:cubicBezTo>
                    <a:cubicBezTo>
                      <a:pt x="10126" y="13521"/>
                      <a:pt x="13082" y="12013"/>
                      <a:pt x="13911" y="8560"/>
                    </a:cubicBezTo>
                    <a:cubicBezTo>
                      <a:pt x="14511" y="6125"/>
                      <a:pt x="13744" y="3556"/>
                      <a:pt x="11876" y="1888"/>
                    </a:cubicBezTo>
                    <a:cubicBezTo>
                      <a:pt x="10942" y="1054"/>
                      <a:pt x="9808" y="487"/>
                      <a:pt x="8574" y="221"/>
                    </a:cubicBezTo>
                    <a:cubicBezTo>
                      <a:pt x="7932" y="71"/>
                      <a:pt x="7322" y="1"/>
                      <a:pt x="674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995;p31"/>
              <p:cNvSpPr/>
              <p:nvPr/>
            </p:nvSpPr>
            <p:spPr>
              <a:xfrm>
                <a:off x="2725450" y="1204650"/>
                <a:ext cx="305250" cy="291675"/>
              </a:xfrm>
              <a:custGeom>
                <a:avLst/>
                <a:gdLst/>
                <a:ahLst/>
                <a:cxnLst/>
                <a:rect l="l" t="t" r="r" b="b"/>
                <a:pathLst>
                  <a:path w="12210" h="11667" extrusionOk="0">
                    <a:moveTo>
                      <a:pt x="9574" y="0"/>
                    </a:moveTo>
                    <a:lnTo>
                      <a:pt x="9574" y="0"/>
                    </a:lnTo>
                    <a:cubicBezTo>
                      <a:pt x="11075" y="3136"/>
                      <a:pt x="10808" y="7806"/>
                      <a:pt x="6405" y="9907"/>
                    </a:cubicBezTo>
                    <a:cubicBezTo>
                      <a:pt x="5473" y="10339"/>
                      <a:pt x="4546" y="10515"/>
                      <a:pt x="3652" y="10515"/>
                    </a:cubicBezTo>
                    <a:cubicBezTo>
                      <a:pt x="2337" y="10515"/>
                      <a:pt x="1092" y="10136"/>
                      <a:pt x="1" y="9640"/>
                    </a:cubicBezTo>
                    <a:lnTo>
                      <a:pt x="1" y="9640"/>
                    </a:lnTo>
                    <a:cubicBezTo>
                      <a:pt x="935" y="10541"/>
                      <a:pt x="2102" y="11175"/>
                      <a:pt x="3403" y="11475"/>
                    </a:cubicBezTo>
                    <a:cubicBezTo>
                      <a:pt x="3936" y="11601"/>
                      <a:pt x="4499" y="11666"/>
                      <a:pt x="5071" y="11666"/>
                    </a:cubicBezTo>
                    <a:cubicBezTo>
                      <a:pt x="7824" y="11666"/>
                      <a:pt x="10780" y="10158"/>
                      <a:pt x="11609" y="6705"/>
                    </a:cubicBezTo>
                    <a:cubicBezTo>
                      <a:pt x="12209" y="4270"/>
                      <a:pt x="11442" y="1701"/>
                      <a:pt x="957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996;p31"/>
              <p:cNvSpPr/>
              <p:nvPr/>
            </p:nvSpPr>
            <p:spPr>
              <a:xfrm>
                <a:off x="2971450" y="1297100"/>
                <a:ext cx="1051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007" extrusionOk="0">
                    <a:moveTo>
                      <a:pt x="3911" y="1"/>
                    </a:moveTo>
                    <a:cubicBezTo>
                      <a:pt x="3703" y="1"/>
                      <a:pt x="3282" y="673"/>
                      <a:pt x="3114" y="673"/>
                    </a:cubicBezTo>
                    <a:cubicBezTo>
                      <a:pt x="3110" y="673"/>
                      <a:pt x="3107" y="673"/>
                      <a:pt x="3103" y="672"/>
                    </a:cubicBezTo>
                    <a:lnTo>
                      <a:pt x="201" y="238"/>
                    </a:lnTo>
                    <a:lnTo>
                      <a:pt x="1" y="205"/>
                    </a:lnTo>
                    <a:lnTo>
                      <a:pt x="1" y="1773"/>
                    </a:lnTo>
                    <a:cubicBezTo>
                      <a:pt x="1" y="1773"/>
                      <a:pt x="2724" y="1470"/>
                      <a:pt x="3185" y="1470"/>
                    </a:cubicBezTo>
                    <a:cubicBezTo>
                      <a:pt x="3208" y="1470"/>
                      <a:pt x="3225" y="1471"/>
                      <a:pt x="3237" y="1472"/>
                    </a:cubicBezTo>
                    <a:cubicBezTo>
                      <a:pt x="3337" y="1472"/>
                      <a:pt x="3704" y="2006"/>
                      <a:pt x="3937" y="2006"/>
                    </a:cubicBezTo>
                    <a:cubicBezTo>
                      <a:pt x="4171" y="2006"/>
                      <a:pt x="4204" y="1406"/>
                      <a:pt x="4171" y="872"/>
                    </a:cubicBezTo>
                    <a:cubicBezTo>
                      <a:pt x="4137" y="438"/>
                      <a:pt x="4037" y="5"/>
                      <a:pt x="3937" y="5"/>
                    </a:cubicBezTo>
                    <a:cubicBezTo>
                      <a:pt x="3929" y="2"/>
                      <a:pt x="3920" y="1"/>
                      <a:pt x="391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997;p31"/>
              <p:cNvSpPr/>
              <p:nvPr/>
            </p:nvSpPr>
            <p:spPr>
              <a:xfrm>
                <a:off x="3067350" y="1301375"/>
                <a:ext cx="42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69" extrusionOk="0">
                    <a:moveTo>
                      <a:pt x="134" y="0"/>
                    </a:moveTo>
                    <a:cubicBezTo>
                      <a:pt x="1" y="568"/>
                      <a:pt x="34" y="1135"/>
                      <a:pt x="168" y="1668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998;p31"/>
              <p:cNvSpPr/>
              <p:nvPr/>
            </p:nvSpPr>
            <p:spPr>
              <a:xfrm>
                <a:off x="2976475" y="1297100"/>
                <a:ext cx="9925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973" extrusionOk="0">
                    <a:moveTo>
                      <a:pt x="3710" y="1"/>
                    </a:moveTo>
                    <a:cubicBezTo>
                      <a:pt x="3502" y="1"/>
                      <a:pt x="3081" y="673"/>
                      <a:pt x="2913" y="673"/>
                    </a:cubicBezTo>
                    <a:cubicBezTo>
                      <a:pt x="2909" y="673"/>
                      <a:pt x="2906" y="673"/>
                      <a:pt x="2902" y="672"/>
                    </a:cubicBezTo>
                    <a:lnTo>
                      <a:pt x="0" y="238"/>
                    </a:lnTo>
                    <a:lnTo>
                      <a:pt x="0" y="238"/>
                    </a:lnTo>
                    <a:cubicBezTo>
                      <a:pt x="67" y="272"/>
                      <a:pt x="2869" y="972"/>
                      <a:pt x="3036" y="972"/>
                    </a:cubicBezTo>
                    <a:cubicBezTo>
                      <a:pt x="3202" y="939"/>
                      <a:pt x="3402" y="605"/>
                      <a:pt x="3569" y="472"/>
                    </a:cubicBezTo>
                    <a:cubicBezTo>
                      <a:pt x="3636" y="405"/>
                      <a:pt x="3669" y="405"/>
                      <a:pt x="3736" y="405"/>
                    </a:cubicBezTo>
                    <a:cubicBezTo>
                      <a:pt x="3736" y="438"/>
                      <a:pt x="3769" y="438"/>
                      <a:pt x="3769" y="472"/>
                    </a:cubicBezTo>
                    <a:cubicBezTo>
                      <a:pt x="3869" y="572"/>
                      <a:pt x="3936" y="705"/>
                      <a:pt x="3970" y="872"/>
                    </a:cubicBezTo>
                    <a:cubicBezTo>
                      <a:pt x="3936" y="438"/>
                      <a:pt x="3836" y="5"/>
                      <a:pt x="3736" y="5"/>
                    </a:cubicBezTo>
                    <a:cubicBezTo>
                      <a:pt x="3728" y="2"/>
                      <a:pt x="3719" y="1"/>
                      <a:pt x="371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999;p31"/>
              <p:cNvSpPr/>
              <p:nvPr/>
            </p:nvSpPr>
            <p:spPr>
              <a:xfrm>
                <a:off x="2923100" y="1147450"/>
                <a:ext cx="102600" cy="100575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23" extrusionOk="0">
                    <a:moveTo>
                      <a:pt x="2673" y="1"/>
                    </a:moveTo>
                    <a:cubicBezTo>
                      <a:pt x="2645" y="1"/>
                      <a:pt x="2621" y="7"/>
                      <a:pt x="2602" y="20"/>
                    </a:cubicBezTo>
                    <a:cubicBezTo>
                      <a:pt x="2435" y="120"/>
                      <a:pt x="2635" y="987"/>
                      <a:pt x="2502" y="1087"/>
                    </a:cubicBezTo>
                    <a:lnTo>
                      <a:pt x="67" y="2888"/>
                    </a:lnTo>
                    <a:lnTo>
                      <a:pt x="0" y="2922"/>
                    </a:lnTo>
                    <a:lnTo>
                      <a:pt x="1101" y="4023"/>
                    </a:lnTo>
                    <a:cubicBezTo>
                      <a:pt x="1101" y="4023"/>
                      <a:pt x="3002" y="1688"/>
                      <a:pt x="3136" y="1554"/>
                    </a:cubicBezTo>
                    <a:cubicBezTo>
                      <a:pt x="3161" y="1537"/>
                      <a:pt x="3217" y="1533"/>
                      <a:pt x="3291" y="1533"/>
                    </a:cubicBezTo>
                    <a:cubicBezTo>
                      <a:pt x="3364" y="1533"/>
                      <a:pt x="3455" y="1537"/>
                      <a:pt x="3549" y="1537"/>
                    </a:cubicBezTo>
                    <a:cubicBezTo>
                      <a:pt x="3736" y="1537"/>
                      <a:pt x="3936" y="1521"/>
                      <a:pt x="4036" y="1421"/>
                    </a:cubicBezTo>
                    <a:cubicBezTo>
                      <a:pt x="4103" y="1354"/>
                      <a:pt x="4036" y="1154"/>
                      <a:pt x="3870" y="954"/>
                    </a:cubicBezTo>
                    <a:cubicBezTo>
                      <a:pt x="3538" y="532"/>
                      <a:pt x="2934" y="1"/>
                      <a:pt x="267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1000;p31"/>
              <p:cNvSpPr/>
              <p:nvPr/>
            </p:nvSpPr>
            <p:spPr>
              <a:xfrm>
                <a:off x="2992300" y="1150425"/>
                <a:ext cx="300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35" extrusionOk="0">
                    <a:moveTo>
                      <a:pt x="1" y="1"/>
                    </a:moveTo>
                    <a:cubicBezTo>
                      <a:pt x="301" y="468"/>
                      <a:pt x="735" y="835"/>
                      <a:pt x="1202" y="11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1001;p31"/>
              <p:cNvSpPr/>
              <p:nvPr/>
            </p:nvSpPr>
            <p:spPr>
              <a:xfrm>
                <a:off x="2924750" y="1146825"/>
                <a:ext cx="95100" cy="7202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881" extrusionOk="0">
                    <a:moveTo>
                      <a:pt x="2589" y="0"/>
                    </a:moveTo>
                    <a:cubicBezTo>
                      <a:pt x="2569" y="0"/>
                      <a:pt x="2551" y="4"/>
                      <a:pt x="2536" y="11"/>
                    </a:cubicBezTo>
                    <a:cubicBezTo>
                      <a:pt x="2369" y="145"/>
                      <a:pt x="2569" y="1012"/>
                      <a:pt x="2436" y="1112"/>
                    </a:cubicBezTo>
                    <a:lnTo>
                      <a:pt x="1" y="2880"/>
                    </a:lnTo>
                    <a:cubicBezTo>
                      <a:pt x="201" y="2780"/>
                      <a:pt x="2703" y="1446"/>
                      <a:pt x="2836" y="1279"/>
                    </a:cubicBezTo>
                    <a:cubicBezTo>
                      <a:pt x="2936" y="1112"/>
                      <a:pt x="2803" y="712"/>
                      <a:pt x="2836" y="545"/>
                    </a:cubicBezTo>
                    <a:cubicBezTo>
                      <a:pt x="2870" y="512"/>
                      <a:pt x="2903" y="512"/>
                      <a:pt x="2970" y="512"/>
                    </a:cubicBezTo>
                    <a:cubicBezTo>
                      <a:pt x="3036" y="512"/>
                      <a:pt x="3070" y="545"/>
                      <a:pt x="3136" y="545"/>
                    </a:cubicBezTo>
                    <a:cubicBezTo>
                      <a:pt x="3370" y="645"/>
                      <a:pt x="3603" y="779"/>
                      <a:pt x="3804" y="979"/>
                    </a:cubicBezTo>
                    <a:cubicBezTo>
                      <a:pt x="3464" y="547"/>
                      <a:pt x="2839" y="0"/>
                      <a:pt x="258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1002;p31"/>
              <p:cNvSpPr/>
              <p:nvPr/>
            </p:nvSpPr>
            <p:spPr>
              <a:xfrm>
                <a:off x="2823850" y="1093375"/>
                <a:ext cx="51725" cy="1037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4151" extrusionOk="0">
                    <a:moveTo>
                      <a:pt x="1263" y="1"/>
                    </a:moveTo>
                    <a:cubicBezTo>
                      <a:pt x="715" y="1"/>
                      <a:pt x="88" y="106"/>
                      <a:pt x="67" y="248"/>
                    </a:cubicBezTo>
                    <a:cubicBezTo>
                      <a:pt x="1" y="448"/>
                      <a:pt x="768" y="915"/>
                      <a:pt x="735" y="1082"/>
                    </a:cubicBezTo>
                    <a:cubicBezTo>
                      <a:pt x="735" y="1249"/>
                      <a:pt x="301" y="3984"/>
                      <a:pt x="268" y="4151"/>
                    </a:cubicBezTo>
                    <a:lnTo>
                      <a:pt x="1835" y="4151"/>
                    </a:lnTo>
                    <a:cubicBezTo>
                      <a:pt x="1835" y="4151"/>
                      <a:pt x="1502" y="1149"/>
                      <a:pt x="1535" y="949"/>
                    </a:cubicBezTo>
                    <a:cubicBezTo>
                      <a:pt x="1535" y="815"/>
                      <a:pt x="2069" y="482"/>
                      <a:pt x="2069" y="248"/>
                    </a:cubicBezTo>
                    <a:cubicBezTo>
                      <a:pt x="2069" y="215"/>
                      <a:pt x="2069" y="181"/>
                      <a:pt x="2035" y="148"/>
                    </a:cubicBezTo>
                    <a:cubicBezTo>
                      <a:pt x="1931" y="44"/>
                      <a:pt x="1613" y="1"/>
                      <a:pt x="126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1003;p31"/>
              <p:cNvSpPr/>
              <p:nvPr/>
            </p:nvSpPr>
            <p:spPr>
              <a:xfrm>
                <a:off x="2829700" y="1097050"/>
                <a:ext cx="417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26" extrusionOk="0">
                    <a:moveTo>
                      <a:pt x="1668" y="1"/>
                    </a:moveTo>
                    <a:lnTo>
                      <a:pt x="0" y="68"/>
                    </a:lnTo>
                    <a:cubicBezTo>
                      <a:pt x="224" y="107"/>
                      <a:pt x="448" y="126"/>
                      <a:pt x="669" y="126"/>
                    </a:cubicBezTo>
                    <a:cubicBezTo>
                      <a:pt x="1009" y="126"/>
                      <a:pt x="1345" y="82"/>
                      <a:pt x="1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1004;p31"/>
              <p:cNvSpPr/>
              <p:nvPr/>
            </p:nvSpPr>
            <p:spPr>
              <a:xfrm>
                <a:off x="2823850" y="1093375"/>
                <a:ext cx="50900" cy="10377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4151" extrusionOk="0">
                    <a:moveTo>
                      <a:pt x="1263" y="1"/>
                    </a:moveTo>
                    <a:cubicBezTo>
                      <a:pt x="715" y="1"/>
                      <a:pt x="88" y="106"/>
                      <a:pt x="67" y="248"/>
                    </a:cubicBezTo>
                    <a:cubicBezTo>
                      <a:pt x="1" y="448"/>
                      <a:pt x="768" y="915"/>
                      <a:pt x="735" y="1082"/>
                    </a:cubicBezTo>
                    <a:cubicBezTo>
                      <a:pt x="735" y="1249"/>
                      <a:pt x="301" y="3984"/>
                      <a:pt x="268" y="4151"/>
                    </a:cubicBezTo>
                    <a:cubicBezTo>
                      <a:pt x="301" y="3984"/>
                      <a:pt x="968" y="1349"/>
                      <a:pt x="968" y="1082"/>
                    </a:cubicBezTo>
                    <a:cubicBezTo>
                      <a:pt x="1001" y="848"/>
                      <a:pt x="634" y="582"/>
                      <a:pt x="601" y="381"/>
                    </a:cubicBezTo>
                    <a:cubicBezTo>
                      <a:pt x="601" y="348"/>
                      <a:pt x="634" y="315"/>
                      <a:pt x="701" y="281"/>
                    </a:cubicBezTo>
                    <a:lnTo>
                      <a:pt x="801" y="181"/>
                    </a:lnTo>
                    <a:cubicBezTo>
                      <a:pt x="1021" y="90"/>
                      <a:pt x="1251" y="38"/>
                      <a:pt x="1480" y="38"/>
                    </a:cubicBezTo>
                    <a:cubicBezTo>
                      <a:pt x="1668" y="38"/>
                      <a:pt x="1855" y="73"/>
                      <a:pt x="2035" y="148"/>
                    </a:cubicBezTo>
                    <a:cubicBezTo>
                      <a:pt x="1931" y="44"/>
                      <a:pt x="1613" y="1"/>
                      <a:pt x="1263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1005;p31"/>
              <p:cNvSpPr/>
              <p:nvPr/>
            </p:nvSpPr>
            <p:spPr>
              <a:xfrm>
                <a:off x="2673175" y="1143800"/>
                <a:ext cx="103175" cy="1017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4069" extrusionOk="0">
                    <a:moveTo>
                      <a:pt x="1441" y="1"/>
                    </a:moveTo>
                    <a:cubicBezTo>
                      <a:pt x="1061" y="1"/>
                      <a:pt x="1" y="1283"/>
                      <a:pt x="123" y="1467"/>
                    </a:cubicBezTo>
                    <a:cubicBezTo>
                      <a:pt x="190" y="1500"/>
                      <a:pt x="257" y="1533"/>
                      <a:pt x="357" y="1533"/>
                    </a:cubicBezTo>
                    <a:cubicBezTo>
                      <a:pt x="398" y="1539"/>
                      <a:pt x="445" y="1541"/>
                      <a:pt x="495" y="1541"/>
                    </a:cubicBezTo>
                    <a:cubicBezTo>
                      <a:pt x="654" y="1541"/>
                      <a:pt x="843" y="1521"/>
                      <a:pt x="986" y="1521"/>
                    </a:cubicBezTo>
                    <a:cubicBezTo>
                      <a:pt x="1089" y="1521"/>
                      <a:pt x="1167" y="1531"/>
                      <a:pt x="1191" y="1567"/>
                    </a:cubicBezTo>
                    <a:lnTo>
                      <a:pt x="3026" y="4069"/>
                    </a:lnTo>
                    <a:lnTo>
                      <a:pt x="4126" y="2968"/>
                    </a:lnTo>
                    <a:lnTo>
                      <a:pt x="3359" y="2367"/>
                    </a:lnTo>
                    <a:cubicBezTo>
                      <a:pt x="2659" y="1800"/>
                      <a:pt x="1725" y="1000"/>
                      <a:pt x="1658" y="900"/>
                    </a:cubicBezTo>
                    <a:cubicBezTo>
                      <a:pt x="1591" y="833"/>
                      <a:pt x="1691" y="199"/>
                      <a:pt x="1524" y="32"/>
                    </a:cubicBezTo>
                    <a:cubicBezTo>
                      <a:pt x="1503" y="11"/>
                      <a:pt x="1475" y="1"/>
                      <a:pt x="144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1006;p31"/>
              <p:cNvSpPr/>
              <p:nvPr/>
            </p:nvSpPr>
            <p:spPr>
              <a:xfrm>
                <a:off x="2678750" y="1146275"/>
                <a:ext cx="2837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1" extrusionOk="0">
                    <a:moveTo>
                      <a:pt x="1135" y="0"/>
                    </a:moveTo>
                    <a:lnTo>
                      <a:pt x="1" y="1201"/>
                    </a:lnTo>
                    <a:cubicBezTo>
                      <a:pt x="468" y="867"/>
                      <a:pt x="834" y="467"/>
                      <a:pt x="11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1007;p31"/>
              <p:cNvSpPr/>
              <p:nvPr/>
            </p:nvSpPr>
            <p:spPr>
              <a:xfrm>
                <a:off x="2673125" y="1143800"/>
                <a:ext cx="84050" cy="59200"/>
              </a:xfrm>
              <a:custGeom>
                <a:avLst/>
                <a:gdLst/>
                <a:ahLst/>
                <a:cxnLst/>
                <a:rect l="l" t="t" r="r" b="b"/>
                <a:pathLst>
                  <a:path w="3362" h="2368" extrusionOk="0">
                    <a:moveTo>
                      <a:pt x="1436" y="1"/>
                    </a:moveTo>
                    <a:cubicBezTo>
                      <a:pt x="1035" y="1"/>
                      <a:pt x="0" y="1283"/>
                      <a:pt x="92" y="1467"/>
                    </a:cubicBezTo>
                    <a:cubicBezTo>
                      <a:pt x="159" y="1500"/>
                      <a:pt x="259" y="1533"/>
                      <a:pt x="326" y="1533"/>
                    </a:cubicBezTo>
                    <a:cubicBezTo>
                      <a:pt x="292" y="1533"/>
                      <a:pt x="226" y="1500"/>
                      <a:pt x="192" y="1467"/>
                    </a:cubicBezTo>
                    <a:cubicBezTo>
                      <a:pt x="159" y="1400"/>
                      <a:pt x="192" y="1367"/>
                      <a:pt x="226" y="1300"/>
                    </a:cubicBezTo>
                    <a:cubicBezTo>
                      <a:pt x="259" y="1267"/>
                      <a:pt x="259" y="1233"/>
                      <a:pt x="292" y="1233"/>
                    </a:cubicBezTo>
                    <a:cubicBezTo>
                      <a:pt x="392" y="1100"/>
                      <a:pt x="492" y="966"/>
                      <a:pt x="626" y="866"/>
                    </a:cubicBezTo>
                    <a:cubicBezTo>
                      <a:pt x="759" y="733"/>
                      <a:pt x="893" y="633"/>
                      <a:pt x="1059" y="566"/>
                    </a:cubicBezTo>
                    <a:cubicBezTo>
                      <a:pt x="1093" y="533"/>
                      <a:pt x="1126" y="533"/>
                      <a:pt x="1160" y="533"/>
                    </a:cubicBezTo>
                    <a:cubicBezTo>
                      <a:pt x="1360" y="566"/>
                      <a:pt x="1360" y="966"/>
                      <a:pt x="1426" y="1100"/>
                    </a:cubicBezTo>
                    <a:cubicBezTo>
                      <a:pt x="2027" y="1567"/>
                      <a:pt x="2694" y="2000"/>
                      <a:pt x="3361" y="2367"/>
                    </a:cubicBezTo>
                    <a:cubicBezTo>
                      <a:pt x="2661" y="1800"/>
                      <a:pt x="1727" y="1000"/>
                      <a:pt x="1660" y="900"/>
                    </a:cubicBezTo>
                    <a:cubicBezTo>
                      <a:pt x="1560" y="833"/>
                      <a:pt x="1693" y="199"/>
                      <a:pt x="1526" y="32"/>
                    </a:cubicBezTo>
                    <a:cubicBezTo>
                      <a:pt x="1502" y="11"/>
                      <a:pt x="1472" y="1"/>
                      <a:pt x="143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1008;p31"/>
              <p:cNvSpPr/>
              <p:nvPr/>
            </p:nvSpPr>
            <p:spPr>
              <a:xfrm>
                <a:off x="2619550" y="1293025"/>
                <a:ext cx="105925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007" extrusionOk="0">
                    <a:moveTo>
                      <a:pt x="300" y="1"/>
                    </a:moveTo>
                    <a:cubicBezTo>
                      <a:pt x="0" y="1"/>
                      <a:pt x="34" y="1135"/>
                      <a:pt x="167" y="1702"/>
                    </a:cubicBezTo>
                    <a:cubicBezTo>
                      <a:pt x="200" y="1869"/>
                      <a:pt x="267" y="2002"/>
                      <a:pt x="300" y="2002"/>
                    </a:cubicBezTo>
                    <a:cubicBezTo>
                      <a:pt x="310" y="2005"/>
                      <a:pt x="320" y="2006"/>
                      <a:pt x="331" y="2006"/>
                    </a:cubicBezTo>
                    <a:cubicBezTo>
                      <a:pt x="567" y="2006"/>
                      <a:pt x="987" y="1334"/>
                      <a:pt x="1125" y="1334"/>
                    </a:cubicBezTo>
                    <a:cubicBezTo>
                      <a:pt x="1128" y="1334"/>
                      <a:pt x="1131" y="1334"/>
                      <a:pt x="1134" y="1335"/>
                    </a:cubicBezTo>
                    <a:lnTo>
                      <a:pt x="4237" y="1802"/>
                    </a:lnTo>
                    <a:lnTo>
                      <a:pt x="4237" y="234"/>
                    </a:lnTo>
                    <a:lnTo>
                      <a:pt x="3569" y="301"/>
                    </a:lnTo>
                    <a:cubicBezTo>
                      <a:pt x="2669" y="401"/>
                      <a:pt x="1134" y="535"/>
                      <a:pt x="1034" y="535"/>
                    </a:cubicBezTo>
                    <a:cubicBezTo>
                      <a:pt x="901" y="535"/>
                      <a:pt x="634" y="1"/>
                      <a:pt x="30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1009;p31"/>
              <p:cNvSpPr/>
              <p:nvPr/>
            </p:nvSpPr>
            <p:spPr>
              <a:xfrm>
                <a:off x="2625375" y="1297200"/>
                <a:ext cx="42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69" extrusionOk="0">
                    <a:moveTo>
                      <a:pt x="1" y="1"/>
                    </a:moveTo>
                    <a:lnTo>
                      <a:pt x="67" y="1669"/>
                    </a:lnTo>
                    <a:cubicBezTo>
                      <a:pt x="167" y="1101"/>
                      <a:pt x="134" y="5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1010;p31"/>
              <p:cNvSpPr/>
              <p:nvPr/>
            </p:nvSpPr>
            <p:spPr>
              <a:xfrm>
                <a:off x="2619550" y="1293025"/>
                <a:ext cx="89250" cy="425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1703" extrusionOk="0">
                    <a:moveTo>
                      <a:pt x="300" y="1"/>
                    </a:moveTo>
                    <a:cubicBezTo>
                      <a:pt x="0" y="1"/>
                      <a:pt x="34" y="1135"/>
                      <a:pt x="167" y="1702"/>
                    </a:cubicBezTo>
                    <a:cubicBezTo>
                      <a:pt x="167" y="1369"/>
                      <a:pt x="200" y="1068"/>
                      <a:pt x="267" y="735"/>
                    </a:cubicBezTo>
                    <a:cubicBezTo>
                      <a:pt x="267" y="668"/>
                      <a:pt x="300" y="568"/>
                      <a:pt x="334" y="501"/>
                    </a:cubicBezTo>
                    <a:cubicBezTo>
                      <a:pt x="334" y="501"/>
                      <a:pt x="334" y="468"/>
                      <a:pt x="367" y="468"/>
                    </a:cubicBezTo>
                    <a:cubicBezTo>
                      <a:pt x="382" y="457"/>
                      <a:pt x="400" y="452"/>
                      <a:pt x="422" y="452"/>
                    </a:cubicBezTo>
                    <a:cubicBezTo>
                      <a:pt x="593" y="452"/>
                      <a:pt x="945" y="768"/>
                      <a:pt x="1034" y="768"/>
                    </a:cubicBezTo>
                    <a:cubicBezTo>
                      <a:pt x="1037" y="770"/>
                      <a:pt x="1044" y="770"/>
                      <a:pt x="1054" y="770"/>
                    </a:cubicBezTo>
                    <a:cubicBezTo>
                      <a:pt x="1253" y="770"/>
                      <a:pt x="2775" y="460"/>
                      <a:pt x="3569" y="301"/>
                    </a:cubicBezTo>
                    <a:lnTo>
                      <a:pt x="3569" y="301"/>
                    </a:lnTo>
                    <a:cubicBezTo>
                      <a:pt x="2669" y="401"/>
                      <a:pt x="1134" y="535"/>
                      <a:pt x="1034" y="535"/>
                    </a:cubicBezTo>
                    <a:cubicBezTo>
                      <a:pt x="901" y="535"/>
                      <a:pt x="634" y="1"/>
                      <a:pt x="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1011;p31"/>
              <p:cNvSpPr/>
              <p:nvPr/>
            </p:nvSpPr>
            <p:spPr>
              <a:xfrm>
                <a:off x="2669575" y="1392275"/>
                <a:ext cx="104275" cy="10100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4040" extrusionOk="0">
                    <a:moveTo>
                      <a:pt x="3069" y="0"/>
                    </a:moveTo>
                    <a:lnTo>
                      <a:pt x="2969" y="134"/>
                    </a:lnTo>
                    <a:cubicBezTo>
                      <a:pt x="2569" y="634"/>
                      <a:pt x="1101" y="2402"/>
                      <a:pt x="1001" y="2469"/>
                    </a:cubicBezTo>
                    <a:cubicBezTo>
                      <a:pt x="976" y="2506"/>
                      <a:pt x="872" y="2511"/>
                      <a:pt x="742" y="2511"/>
                    </a:cubicBezTo>
                    <a:cubicBezTo>
                      <a:pt x="698" y="2511"/>
                      <a:pt x="652" y="2511"/>
                      <a:pt x="605" y="2511"/>
                    </a:cubicBezTo>
                    <a:cubicBezTo>
                      <a:pt x="418" y="2511"/>
                      <a:pt x="217" y="2519"/>
                      <a:pt x="134" y="2602"/>
                    </a:cubicBezTo>
                    <a:cubicBezTo>
                      <a:pt x="1" y="2769"/>
                      <a:pt x="334" y="3169"/>
                      <a:pt x="734" y="3503"/>
                    </a:cubicBezTo>
                    <a:cubicBezTo>
                      <a:pt x="1047" y="3815"/>
                      <a:pt x="1418" y="4040"/>
                      <a:pt x="1546" y="4040"/>
                    </a:cubicBezTo>
                    <a:cubicBezTo>
                      <a:pt x="1554" y="4040"/>
                      <a:pt x="1562" y="4039"/>
                      <a:pt x="1568" y="4037"/>
                    </a:cubicBezTo>
                    <a:cubicBezTo>
                      <a:pt x="1735" y="3903"/>
                      <a:pt x="1535" y="3036"/>
                      <a:pt x="1668" y="2936"/>
                    </a:cubicBezTo>
                    <a:lnTo>
                      <a:pt x="4170" y="1101"/>
                    </a:lnTo>
                    <a:lnTo>
                      <a:pt x="3069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1012;p31"/>
              <p:cNvSpPr/>
              <p:nvPr/>
            </p:nvSpPr>
            <p:spPr>
              <a:xfrm>
                <a:off x="2674575" y="1461500"/>
                <a:ext cx="300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35" extrusionOk="0">
                    <a:moveTo>
                      <a:pt x="1" y="0"/>
                    </a:moveTo>
                    <a:lnTo>
                      <a:pt x="1202" y="1134"/>
                    </a:lnTo>
                    <a:cubicBezTo>
                      <a:pt x="901" y="667"/>
                      <a:pt x="468" y="3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1013;p31"/>
              <p:cNvSpPr/>
              <p:nvPr/>
            </p:nvSpPr>
            <p:spPr>
              <a:xfrm>
                <a:off x="2669575" y="1395600"/>
                <a:ext cx="74250" cy="84250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3370" extrusionOk="0">
                    <a:moveTo>
                      <a:pt x="2969" y="1"/>
                    </a:moveTo>
                    <a:cubicBezTo>
                      <a:pt x="2569" y="501"/>
                      <a:pt x="1101" y="2269"/>
                      <a:pt x="1001" y="2336"/>
                    </a:cubicBezTo>
                    <a:cubicBezTo>
                      <a:pt x="976" y="2373"/>
                      <a:pt x="872" y="2378"/>
                      <a:pt x="742" y="2378"/>
                    </a:cubicBezTo>
                    <a:cubicBezTo>
                      <a:pt x="698" y="2378"/>
                      <a:pt x="652" y="2378"/>
                      <a:pt x="605" y="2378"/>
                    </a:cubicBezTo>
                    <a:cubicBezTo>
                      <a:pt x="418" y="2378"/>
                      <a:pt x="217" y="2386"/>
                      <a:pt x="134" y="2469"/>
                    </a:cubicBezTo>
                    <a:cubicBezTo>
                      <a:pt x="1" y="2636"/>
                      <a:pt x="334" y="3036"/>
                      <a:pt x="734" y="3370"/>
                    </a:cubicBezTo>
                    <a:cubicBezTo>
                      <a:pt x="601" y="3236"/>
                      <a:pt x="501" y="3070"/>
                      <a:pt x="434" y="2903"/>
                    </a:cubicBezTo>
                    <a:cubicBezTo>
                      <a:pt x="434" y="2870"/>
                      <a:pt x="434" y="2803"/>
                      <a:pt x="434" y="2769"/>
                    </a:cubicBezTo>
                    <a:cubicBezTo>
                      <a:pt x="468" y="2603"/>
                      <a:pt x="1035" y="2669"/>
                      <a:pt x="1168" y="2636"/>
                    </a:cubicBezTo>
                    <a:cubicBezTo>
                      <a:pt x="1302" y="2603"/>
                      <a:pt x="2969" y="1"/>
                      <a:pt x="296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1014;p31"/>
              <p:cNvSpPr/>
              <p:nvPr/>
            </p:nvSpPr>
            <p:spPr>
              <a:xfrm>
                <a:off x="2821350" y="1443975"/>
                <a:ext cx="51725" cy="1033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4135" extrusionOk="0">
                    <a:moveTo>
                      <a:pt x="234" y="1"/>
                    </a:moveTo>
                    <a:cubicBezTo>
                      <a:pt x="234" y="1"/>
                      <a:pt x="534" y="3003"/>
                      <a:pt x="534" y="3203"/>
                    </a:cubicBezTo>
                    <a:cubicBezTo>
                      <a:pt x="534" y="3236"/>
                      <a:pt x="434" y="3336"/>
                      <a:pt x="301" y="3470"/>
                    </a:cubicBezTo>
                    <a:cubicBezTo>
                      <a:pt x="167" y="3603"/>
                      <a:pt x="1" y="3770"/>
                      <a:pt x="1" y="3903"/>
                    </a:cubicBezTo>
                    <a:cubicBezTo>
                      <a:pt x="1" y="4073"/>
                      <a:pt x="352" y="4134"/>
                      <a:pt x="761" y="4134"/>
                    </a:cubicBezTo>
                    <a:cubicBezTo>
                      <a:pt x="1319" y="4134"/>
                      <a:pt x="1983" y="4019"/>
                      <a:pt x="2002" y="3903"/>
                    </a:cubicBezTo>
                    <a:cubicBezTo>
                      <a:pt x="2069" y="3670"/>
                      <a:pt x="1302" y="3169"/>
                      <a:pt x="1335" y="3069"/>
                    </a:cubicBezTo>
                    <a:cubicBezTo>
                      <a:pt x="1335" y="2969"/>
                      <a:pt x="1568" y="1502"/>
                      <a:pt x="1702" y="634"/>
                    </a:cubicBezTo>
                    <a:cubicBezTo>
                      <a:pt x="1769" y="234"/>
                      <a:pt x="1802" y="1"/>
                      <a:pt x="180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1015;p31"/>
              <p:cNvSpPr/>
              <p:nvPr/>
            </p:nvSpPr>
            <p:spPr>
              <a:xfrm>
                <a:off x="2825525" y="1540100"/>
                <a:ext cx="417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26" extrusionOk="0">
                    <a:moveTo>
                      <a:pt x="999" y="0"/>
                    </a:moveTo>
                    <a:cubicBezTo>
                      <a:pt x="659" y="0"/>
                      <a:pt x="324" y="44"/>
                      <a:pt x="0" y="125"/>
                    </a:cubicBezTo>
                    <a:lnTo>
                      <a:pt x="1668" y="58"/>
                    </a:lnTo>
                    <a:cubicBezTo>
                      <a:pt x="1445" y="19"/>
                      <a:pt x="1221" y="0"/>
                      <a:pt x="99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1016;p31"/>
              <p:cNvSpPr/>
              <p:nvPr/>
            </p:nvSpPr>
            <p:spPr>
              <a:xfrm>
                <a:off x="2821350" y="1459825"/>
                <a:ext cx="51725" cy="875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3501" extrusionOk="0">
                    <a:moveTo>
                      <a:pt x="1702" y="0"/>
                    </a:moveTo>
                    <a:cubicBezTo>
                      <a:pt x="1502" y="768"/>
                      <a:pt x="1135" y="2102"/>
                      <a:pt x="1101" y="2302"/>
                    </a:cubicBezTo>
                    <a:cubicBezTo>
                      <a:pt x="1068" y="2602"/>
                      <a:pt x="1468" y="2936"/>
                      <a:pt x="1468" y="3136"/>
                    </a:cubicBezTo>
                    <a:cubicBezTo>
                      <a:pt x="1468" y="3169"/>
                      <a:pt x="1435" y="3203"/>
                      <a:pt x="1402" y="3236"/>
                    </a:cubicBezTo>
                    <a:cubicBezTo>
                      <a:pt x="1335" y="3269"/>
                      <a:pt x="1235" y="3303"/>
                      <a:pt x="1168" y="3303"/>
                    </a:cubicBezTo>
                    <a:cubicBezTo>
                      <a:pt x="1031" y="3342"/>
                      <a:pt x="883" y="3358"/>
                      <a:pt x="737" y="3358"/>
                    </a:cubicBezTo>
                    <a:cubicBezTo>
                      <a:pt x="633" y="3358"/>
                      <a:pt x="531" y="3350"/>
                      <a:pt x="434" y="3336"/>
                    </a:cubicBezTo>
                    <a:cubicBezTo>
                      <a:pt x="401" y="3336"/>
                      <a:pt x="368" y="3303"/>
                      <a:pt x="334" y="3303"/>
                    </a:cubicBezTo>
                    <a:cubicBezTo>
                      <a:pt x="301" y="3269"/>
                      <a:pt x="301" y="3236"/>
                      <a:pt x="301" y="3236"/>
                    </a:cubicBezTo>
                    <a:cubicBezTo>
                      <a:pt x="267" y="3103"/>
                      <a:pt x="267" y="2969"/>
                      <a:pt x="301" y="2836"/>
                    </a:cubicBezTo>
                    <a:lnTo>
                      <a:pt x="301" y="2836"/>
                    </a:lnTo>
                    <a:cubicBezTo>
                      <a:pt x="167" y="2969"/>
                      <a:pt x="1" y="3136"/>
                      <a:pt x="1" y="3269"/>
                    </a:cubicBezTo>
                    <a:cubicBezTo>
                      <a:pt x="1" y="3439"/>
                      <a:pt x="358" y="3500"/>
                      <a:pt x="773" y="3500"/>
                    </a:cubicBezTo>
                    <a:cubicBezTo>
                      <a:pt x="1341" y="3500"/>
                      <a:pt x="2016" y="3385"/>
                      <a:pt x="2035" y="3269"/>
                    </a:cubicBezTo>
                    <a:cubicBezTo>
                      <a:pt x="2069" y="3069"/>
                      <a:pt x="1335" y="2535"/>
                      <a:pt x="1335" y="2435"/>
                    </a:cubicBezTo>
                    <a:cubicBezTo>
                      <a:pt x="1368" y="2335"/>
                      <a:pt x="1568" y="868"/>
                      <a:pt x="170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1017;p31"/>
              <p:cNvSpPr/>
              <p:nvPr/>
            </p:nvSpPr>
            <p:spPr>
              <a:xfrm>
                <a:off x="2920600" y="1394775"/>
                <a:ext cx="102600" cy="1020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82" extrusionOk="0">
                    <a:moveTo>
                      <a:pt x="1101" y="0"/>
                    </a:moveTo>
                    <a:lnTo>
                      <a:pt x="0" y="1101"/>
                    </a:lnTo>
                    <a:cubicBezTo>
                      <a:pt x="0" y="1101"/>
                      <a:pt x="2368" y="3003"/>
                      <a:pt x="2469" y="3169"/>
                    </a:cubicBezTo>
                    <a:cubicBezTo>
                      <a:pt x="2569" y="3236"/>
                      <a:pt x="2435" y="3870"/>
                      <a:pt x="2602" y="4037"/>
                    </a:cubicBezTo>
                    <a:cubicBezTo>
                      <a:pt x="2626" y="4067"/>
                      <a:pt x="2659" y="4081"/>
                      <a:pt x="2697" y="4081"/>
                    </a:cubicBezTo>
                    <a:cubicBezTo>
                      <a:pt x="2869" y="4081"/>
                      <a:pt x="3164" y="3809"/>
                      <a:pt x="3436" y="3536"/>
                    </a:cubicBezTo>
                    <a:cubicBezTo>
                      <a:pt x="3803" y="3136"/>
                      <a:pt x="4103" y="2702"/>
                      <a:pt x="4036" y="2602"/>
                    </a:cubicBezTo>
                    <a:cubicBezTo>
                      <a:pt x="3986" y="2539"/>
                      <a:pt x="3829" y="2524"/>
                      <a:pt x="3649" y="2524"/>
                    </a:cubicBezTo>
                    <a:cubicBezTo>
                      <a:pt x="3482" y="2524"/>
                      <a:pt x="3295" y="2537"/>
                      <a:pt x="3153" y="2537"/>
                    </a:cubicBezTo>
                    <a:cubicBezTo>
                      <a:pt x="3045" y="2537"/>
                      <a:pt x="2962" y="2529"/>
                      <a:pt x="2936" y="2502"/>
                    </a:cubicBezTo>
                    <a:cubicBezTo>
                      <a:pt x="2869" y="2402"/>
                      <a:pt x="1735" y="868"/>
                      <a:pt x="1268" y="234"/>
                    </a:cubicBezTo>
                    <a:lnTo>
                      <a:pt x="1101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1018;p31"/>
              <p:cNvSpPr/>
              <p:nvPr/>
            </p:nvSpPr>
            <p:spPr>
              <a:xfrm>
                <a:off x="2989800" y="1464000"/>
                <a:ext cx="2837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1" extrusionOk="0">
                    <a:moveTo>
                      <a:pt x="1135" y="0"/>
                    </a:moveTo>
                    <a:cubicBezTo>
                      <a:pt x="668" y="300"/>
                      <a:pt x="301" y="734"/>
                      <a:pt x="1" y="1201"/>
                    </a:cubicBezTo>
                    <a:lnTo>
                      <a:pt x="11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1019;p31"/>
              <p:cNvSpPr/>
              <p:nvPr/>
            </p:nvSpPr>
            <p:spPr>
              <a:xfrm>
                <a:off x="2952275" y="1400600"/>
                <a:ext cx="7092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330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101"/>
                      <a:pt x="1302" y="2469"/>
                      <a:pt x="1435" y="2569"/>
                    </a:cubicBezTo>
                    <a:cubicBezTo>
                      <a:pt x="1474" y="2609"/>
                      <a:pt x="1540" y="2622"/>
                      <a:pt x="1618" y="2622"/>
                    </a:cubicBezTo>
                    <a:cubicBezTo>
                      <a:pt x="1781" y="2622"/>
                      <a:pt x="2001" y="2565"/>
                      <a:pt x="2164" y="2565"/>
                    </a:cubicBezTo>
                    <a:cubicBezTo>
                      <a:pt x="2190" y="2565"/>
                      <a:pt x="2214" y="2566"/>
                      <a:pt x="2236" y="2569"/>
                    </a:cubicBezTo>
                    <a:cubicBezTo>
                      <a:pt x="2302" y="2603"/>
                      <a:pt x="2369" y="2670"/>
                      <a:pt x="2336" y="2736"/>
                    </a:cubicBezTo>
                    <a:cubicBezTo>
                      <a:pt x="2369" y="2770"/>
                      <a:pt x="2369" y="2803"/>
                      <a:pt x="2336" y="2836"/>
                    </a:cubicBezTo>
                    <a:cubicBezTo>
                      <a:pt x="2302" y="3003"/>
                      <a:pt x="2269" y="3137"/>
                      <a:pt x="2169" y="3303"/>
                    </a:cubicBezTo>
                    <a:cubicBezTo>
                      <a:pt x="2536" y="2903"/>
                      <a:pt x="2836" y="2469"/>
                      <a:pt x="2736" y="2369"/>
                    </a:cubicBezTo>
                    <a:cubicBezTo>
                      <a:pt x="2698" y="2306"/>
                      <a:pt x="2544" y="2291"/>
                      <a:pt x="2365" y="2291"/>
                    </a:cubicBezTo>
                    <a:cubicBezTo>
                      <a:pt x="2199" y="2291"/>
                      <a:pt x="2011" y="2304"/>
                      <a:pt x="1871" y="2304"/>
                    </a:cubicBezTo>
                    <a:cubicBezTo>
                      <a:pt x="1765" y="2304"/>
                      <a:pt x="1686" y="2296"/>
                      <a:pt x="1669" y="2269"/>
                    </a:cubicBezTo>
                    <a:cubicBezTo>
                      <a:pt x="1602" y="2169"/>
                      <a:pt x="434" y="635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1020;p31"/>
              <p:cNvSpPr/>
              <p:nvPr/>
            </p:nvSpPr>
            <p:spPr>
              <a:xfrm>
                <a:off x="2841375" y="1415000"/>
                <a:ext cx="25875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51" extrusionOk="0">
                    <a:moveTo>
                      <a:pt x="356" y="1"/>
                    </a:moveTo>
                    <a:cubicBezTo>
                      <a:pt x="221" y="1"/>
                      <a:pt x="107" y="45"/>
                      <a:pt x="67" y="125"/>
                    </a:cubicBezTo>
                    <a:cubicBezTo>
                      <a:pt x="0" y="259"/>
                      <a:pt x="167" y="492"/>
                      <a:pt x="400" y="592"/>
                    </a:cubicBezTo>
                    <a:cubicBezTo>
                      <a:pt x="493" y="632"/>
                      <a:pt x="590" y="651"/>
                      <a:pt x="678" y="651"/>
                    </a:cubicBezTo>
                    <a:cubicBezTo>
                      <a:pt x="813" y="651"/>
                      <a:pt x="927" y="607"/>
                      <a:pt x="968" y="526"/>
                    </a:cubicBezTo>
                    <a:cubicBezTo>
                      <a:pt x="1034" y="392"/>
                      <a:pt x="867" y="192"/>
                      <a:pt x="634" y="59"/>
                    </a:cubicBezTo>
                    <a:cubicBezTo>
                      <a:pt x="542" y="19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1021;p31"/>
              <p:cNvSpPr/>
              <p:nvPr/>
            </p:nvSpPr>
            <p:spPr>
              <a:xfrm>
                <a:off x="2825725" y="1408025"/>
                <a:ext cx="36525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416" extrusionOk="0">
                    <a:moveTo>
                      <a:pt x="787" y="0"/>
                    </a:moveTo>
                    <a:cubicBezTo>
                      <a:pt x="387" y="0"/>
                      <a:pt x="1" y="178"/>
                      <a:pt x="92" y="638"/>
                    </a:cubicBezTo>
                    <a:cubicBezTo>
                      <a:pt x="152" y="1148"/>
                      <a:pt x="779" y="1415"/>
                      <a:pt x="1244" y="1415"/>
                    </a:cubicBezTo>
                    <a:cubicBezTo>
                      <a:pt x="1296" y="1415"/>
                      <a:pt x="1346" y="1412"/>
                      <a:pt x="1393" y="1405"/>
                    </a:cubicBezTo>
                    <a:cubicBezTo>
                      <a:pt x="1460" y="1405"/>
                      <a:pt x="1460" y="1338"/>
                      <a:pt x="1427" y="1338"/>
                    </a:cubicBezTo>
                    <a:cubicBezTo>
                      <a:pt x="1060" y="1272"/>
                      <a:pt x="726" y="1138"/>
                      <a:pt x="459" y="871"/>
                    </a:cubicBezTo>
                    <a:cubicBezTo>
                      <a:pt x="293" y="738"/>
                      <a:pt x="226" y="505"/>
                      <a:pt x="326" y="304"/>
                    </a:cubicBezTo>
                    <a:cubicBezTo>
                      <a:pt x="426" y="38"/>
                      <a:pt x="660" y="71"/>
                      <a:pt x="893" y="38"/>
                    </a:cubicBezTo>
                    <a:lnTo>
                      <a:pt x="893" y="4"/>
                    </a:lnTo>
                    <a:cubicBezTo>
                      <a:pt x="858" y="1"/>
                      <a:pt x="822" y="0"/>
                      <a:pt x="78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1022;p31"/>
              <p:cNvSpPr/>
              <p:nvPr/>
            </p:nvSpPr>
            <p:spPr>
              <a:xfrm>
                <a:off x="2812175" y="1219950"/>
                <a:ext cx="333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596" extrusionOk="0">
                    <a:moveTo>
                      <a:pt x="477" y="1"/>
                    </a:moveTo>
                    <a:cubicBezTo>
                      <a:pt x="220" y="1"/>
                      <a:pt x="34" y="91"/>
                      <a:pt x="34" y="222"/>
                    </a:cubicBezTo>
                    <a:cubicBezTo>
                      <a:pt x="1" y="389"/>
                      <a:pt x="268" y="556"/>
                      <a:pt x="634" y="589"/>
                    </a:cubicBezTo>
                    <a:cubicBezTo>
                      <a:pt x="682" y="593"/>
                      <a:pt x="728" y="595"/>
                      <a:pt x="773" y="595"/>
                    </a:cubicBezTo>
                    <a:cubicBezTo>
                      <a:pt x="1074" y="595"/>
                      <a:pt x="1302" y="501"/>
                      <a:pt x="1302" y="355"/>
                    </a:cubicBezTo>
                    <a:cubicBezTo>
                      <a:pt x="1335" y="222"/>
                      <a:pt x="1035" y="55"/>
                      <a:pt x="701" y="22"/>
                    </a:cubicBezTo>
                    <a:cubicBezTo>
                      <a:pt x="623" y="8"/>
                      <a:pt x="547" y="1"/>
                      <a:pt x="47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1023;p31"/>
              <p:cNvSpPr/>
              <p:nvPr/>
            </p:nvSpPr>
            <p:spPr>
              <a:xfrm>
                <a:off x="2792175" y="1211100"/>
                <a:ext cx="392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244" extrusionOk="0">
                    <a:moveTo>
                      <a:pt x="1198" y="1"/>
                    </a:moveTo>
                    <a:cubicBezTo>
                      <a:pt x="842" y="1"/>
                      <a:pt x="472" y="115"/>
                      <a:pt x="300" y="409"/>
                    </a:cubicBezTo>
                    <a:cubicBezTo>
                      <a:pt x="0" y="910"/>
                      <a:pt x="667" y="1176"/>
                      <a:pt x="1034" y="1243"/>
                    </a:cubicBezTo>
                    <a:cubicBezTo>
                      <a:pt x="1068" y="1243"/>
                      <a:pt x="1068" y="1210"/>
                      <a:pt x="1034" y="1176"/>
                    </a:cubicBezTo>
                    <a:cubicBezTo>
                      <a:pt x="867" y="1110"/>
                      <a:pt x="701" y="1010"/>
                      <a:pt x="567" y="910"/>
                    </a:cubicBezTo>
                    <a:cubicBezTo>
                      <a:pt x="434" y="709"/>
                      <a:pt x="434" y="476"/>
                      <a:pt x="601" y="309"/>
                    </a:cubicBezTo>
                    <a:cubicBezTo>
                      <a:pt x="812" y="151"/>
                      <a:pt x="1086" y="55"/>
                      <a:pt x="1356" y="55"/>
                    </a:cubicBezTo>
                    <a:cubicBezTo>
                      <a:pt x="1427" y="55"/>
                      <a:pt x="1498" y="62"/>
                      <a:pt x="1568" y="76"/>
                    </a:cubicBezTo>
                    <a:lnTo>
                      <a:pt x="1568" y="42"/>
                    </a:lnTo>
                    <a:cubicBezTo>
                      <a:pt x="1453" y="16"/>
                      <a:pt x="1326" y="1"/>
                      <a:pt x="119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1024;p31"/>
              <p:cNvSpPr/>
              <p:nvPr/>
            </p:nvSpPr>
            <p:spPr>
              <a:xfrm>
                <a:off x="2738800" y="1351400"/>
                <a:ext cx="24200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74" extrusionOk="0">
                    <a:moveTo>
                      <a:pt x="501" y="1"/>
                    </a:moveTo>
                    <a:cubicBezTo>
                      <a:pt x="234" y="1"/>
                      <a:pt x="0" y="134"/>
                      <a:pt x="0" y="268"/>
                    </a:cubicBezTo>
                    <a:cubicBezTo>
                      <a:pt x="0" y="435"/>
                      <a:pt x="234" y="568"/>
                      <a:pt x="501" y="568"/>
                    </a:cubicBezTo>
                    <a:cubicBezTo>
                      <a:pt x="525" y="571"/>
                      <a:pt x="549" y="573"/>
                      <a:pt x="573" y="573"/>
                    </a:cubicBezTo>
                    <a:cubicBezTo>
                      <a:pt x="780" y="573"/>
                      <a:pt x="968" y="450"/>
                      <a:pt x="968" y="301"/>
                    </a:cubicBezTo>
                    <a:cubicBezTo>
                      <a:pt x="968" y="134"/>
                      <a:pt x="767" y="1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1025;p31"/>
              <p:cNvSpPr/>
              <p:nvPr/>
            </p:nvSpPr>
            <p:spPr>
              <a:xfrm>
                <a:off x="2722125" y="1346400"/>
                <a:ext cx="28375" cy="3120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48" extrusionOk="0">
                    <a:moveTo>
                      <a:pt x="901" y="1"/>
                    </a:moveTo>
                    <a:cubicBezTo>
                      <a:pt x="534" y="34"/>
                      <a:pt x="33" y="234"/>
                      <a:pt x="100" y="668"/>
                    </a:cubicBezTo>
                    <a:cubicBezTo>
                      <a:pt x="158" y="1047"/>
                      <a:pt x="624" y="1248"/>
                      <a:pt x="964" y="1248"/>
                    </a:cubicBezTo>
                    <a:cubicBezTo>
                      <a:pt x="1013" y="1248"/>
                      <a:pt x="1059" y="1243"/>
                      <a:pt x="1101" y="1235"/>
                    </a:cubicBezTo>
                    <a:cubicBezTo>
                      <a:pt x="1134" y="1202"/>
                      <a:pt x="1134" y="1168"/>
                      <a:pt x="1101" y="1135"/>
                    </a:cubicBezTo>
                    <a:cubicBezTo>
                      <a:pt x="834" y="1068"/>
                      <a:pt x="567" y="935"/>
                      <a:pt x="367" y="768"/>
                    </a:cubicBezTo>
                    <a:cubicBezTo>
                      <a:pt x="0" y="368"/>
                      <a:pt x="567" y="134"/>
                      <a:pt x="901" y="34"/>
                    </a:cubicBezTo>
                    <a:lnTo>
                      <a:pt x="9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1026;p31"/>
              <p:cNvSpPr/>
              <p:nvPr/>
            </p:nvSpPr>
            <p:spPr>
              <a:xfrm>
                <a:off x="2769650" y="1311550"/>
                <a:ext cx="2005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73" extrusionOk="0">
                    <a:moveTo>
                      <a:pt x="525" y="1"/>
                    </a:moveTo>
                    <a:cubicBezTo>
                      <a:pt x="475" y="1"/>
                      <a:pt x="421" y="9"/>
                      <a:pt x="367" y="27"/>
                    </a:cubicBezTo>
                    <a:cubicBezTo>
                      <a:pt x="167" y="60"/>
                      <a:pt x="0" y="161"/>
                      <a:pt x="34" y="294"/>
                    </a:cubicBezTo>
                    <a:cubicBezTo>
                      <a:pt x="60" y="423"/>
                      <a:pt x="186" y="472"/>
                      <a:pt x="334" y="472"/>
                    </a:cubicBezTo>
                    <a:cubicBezTo>
                      <a:pt x="377" y="472"/>
                      <a:pt x="422" y="468"/>
                      <a:pt x="467" y="461"/>
                    </a:cubicBezTo>
                    <a:cubicBezTo>
                      <a:pt x="668" y="427"/>
                      <a:pt x="801" y="294"/>
                      <a:pt x="801" y="161"/>
                    </a:cubicBezTo>
                    <a:cubicBezTo>
                      <a:pt x="777" y="63"/>
                      <a:pt x="663" y="1"/>
                      <a:pt x="52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1027;p31"/>
              <p:cNvSpPr/>
              <p:nvPr/>
            </p:nvSpPr>
            <p:spPr>
              <a:xfrm>
                <a:off x="2757150" y="1309725"/>
                <a:ext cx="2670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952" extrusionOk="0">
                    <a:moveTo>
                      <a:pt x="634" y="0"/>
                    </a:moveTo>
                    <a:lnTo>
                      <a:pt x="634" y="0"/>
                    </a:lnTo>
                    <a:cubicBezTo>
                      <a:pt x="367" y="100"/>
                      <a:pt x="33" y="334"/>
                      <a:pt x="167" y="667"/>
                    </a:cubicBezTo>
                    <a:cubicBezTo>
                      <a:pt x="257" y="870"/>
                      <a:pt x="501" y="951"/>
                      <a:pt x="721" y="951"/>
                    </a:cubicBezTo>
                    <a:cubicBezTo>
                      <a:pt x="826" y="951"/>
                      <a:pt x="925" y="933"/>
                      <a:pt x="1001" y="901"/>
                    </a:cubicBezTo>
                    <a:cubicBezTo>
                      <a:pt x="1068" y="867"/>
                      <a:pt x="1068" y="801"/>
                      <a:pt x="1001" y="801"/>
                    </a:cubicBezTo>
                    <a:cubicBezTo>
                      <a:pt x="767" y="801"/>
                      <a:pt x="567" y="767"/>
                      <a:pt x="367" y="667"/>
                    </a:cubicBezTo>
                    <a:cubicBezTo>
                      <a:pt x="0" y="434"/>
                      <a:pt x="400" y="133"/>
                      <a:pt x="6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1028;p31"/>
              <p:cNvSpPr/>
              <p:nvPr/>
            </p:nvSpPr>
            <p:spPr>
              <a:xfrm>
                <a:off x="2943950" y="1320875"/>
                <a:ext cx="308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28" extrusionOk="0">
                    <a:moveTo>
                      <a:pt x="753" y="0"/>
                    </a:moveTo>
                    <a:cubicBezTo>
                      <a:pt x="692" y="0"/>
                      <a:pt x="630" y="7"/>
                      <a:pt x="567" y="21"/>
                    </a:cubicBezTo>
                    <a:cubicBezTo>
                      <a:pt x="234" y="54"/>
                      <a:pt x="0" y="255"/>
                      <a:pt x="33" y="455"/>
                    </a:cubicBezTo>
                    <a:cubicBezTo>
                      <a:pt x="63" y="629"/>
                      <a:pt x="295" y="728"/>
                      <a:pt x="553" y="728"/>
                    </a:cubicBezTo>
                    <a:cubicBezTo>
                      <a:pt x="591" y="728"/>
                      <a:pt x="629" y="726"/>
                      <a:pt x="667" y="722"/>
                    </a:cubicBezTo>
                    <a:cubicBezTo>
                      <a:pt x="1001" y="688"/>
                      <a:pt x="1234" y="455"/>
                      <a:pt x="1201" y="255"/>
                    </a:cubicBezTo>
                    <a:cubicBezTo>
                      <a:pt x="1175" y="96"/>
                      <a:pt x="981" y="0"/>
                      <a:pt x="75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1029;p31"/>
              <p:cNvSpPr/>
              <p:nvPr/>
            </p:nvSpPr>
            <p:spPr>
              <a:xfrm>
                <a:off x="2926425" y="1318875"/>
                <a:ext cx="384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348" extrusionOk="0">
                    <a:moveTo>
                      <a:pt x="734" y="1"/>
                    </a:moveTo>
                    <a:cubicBezTo>
                      <a:pt x="434" y="234"/>
                      <a:pt x="1" y="635"/>
                      <a:pt x="334" y="1035"/>
                    </a:cubicBezTo>
                    <a:cubicBezTo>
                      <a:pt x="501" y="1244"/>
                      <a:pt x="759" y="1348"/>
                      <a:pt x="1027" y="1348"/>
                    </a:cubicBezTo>
                    <a:cubicBezTo>
                      <a:pt x="1187" y="1348"/>
                      <a:pt x="1352" y="1310"/>
                      <a:pt x="1502" y="1235"/>
                    </a:cubicBezTo>
                    <a:cubicBezTo>
                      <a:pt x="1535" y="1235"/>
                      <a:pt x="1502" y="1168"/>
                      <a:pt x="1468" y="1168"/>
                    </a:cubicBezTo>
                    <a:cubicBezTo>
                      <a:pt x="1397" y="1176"/>
                      <a:pt x="1328" y="1180"/>
                      <a:pt x="1261" y="1180"/>
                    </a:cubicBezTo>
                    <a:cubicBezTo>
                      <a:pt x="1042" y="1180"/>
                      <a:pt x="838" y="1137"/>
                      <a:pt x="634" y="1035"/>
                    </a:cubicBezTo>
                    <a:cubicBezTo>
                      <a:pt x="101" y="768"/>
                      <a:pt x="434" y="268"/>
                      <a:pt x="7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1030;p31"/>
              <p:cNvSpPr/>
              <p:nvPr/>
            </p:nvSpPr>
            <p:spPr>
              <a:xfrm>
                <a:off x="4541750" y="2799950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668" y="0"/>
                    </a:moveTo>
                    <a:lnTo>
                      <a:pt x="0" y="1201"/>
                    </a:lnTo>
                    <a:cubicBezTo>
                      <a:pt x="0" y="1201"/>
                      <a:pt x="2669" y="2302"/>
                      <a:pt x="2836" y="2402"/>
                    </a:cubicBezTo>
                    <a:cubicBezTo>
                      <a:pt x="2902" y="2435"/>
                      <a:pt x="2969" y="3003"/>
                      <a:pt x="3136" y="3103"/>
                    </a:cubicBezTo>
                    <a:cubicBezTo>
                      <a:pt x="3152" y="3111"/>
                      <a:pt x="3170" y="3115"/>
                      <a:pt x="3188" y="3115"/>
                    </a:cubicBezTo>
                    <a:cubicBezTo>
                      <a:pt x="3533" y="3115"/>
                      <a:pt x="4128" y="1662"/>
                      <a:pt x="3970" y="1535"/>
                    </a:cubicBezTo>
                    <a:cubicBezTo>
                      <a:pt x="3951" y="1515"/>
                      <a:pt x="3920" y="1507"/>
                      <a:pt x="3882" y="1507"/>
                    </a:cubicBezTo>
                    <a:cubicBezTo>
                      <a:pt x="3676" y="1507"/>
                      <a:pt x="3244" y="1742"/>
                      <a:pt x="3102" y="1742"/>
                    </a:cubicBezTo>
                    <a:cubicBezTo>
                      <a:pt x="3088" y="1742"/>
                      <a:pt x="3077" y="1740"/>
                      <a:pt x="3069" y="1735"/>
                    </a:cubicBezTo>
                    <a:lnTo>
                      <a:pt x="668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1031;p31"/>
              <p:cNvSpPr/>
              <p:nvPr/>
            </p:nvSpPr>
            <p:spPr>
              <a:xfrm>
                <a:off x="4623475" y="2842475"/>
                <a:ext cx="167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02" extrusionOk="0">
                    <a:moveTo>
                      <a:pt x="668" y="1"/>
                    </a:moveTo>
                    <a:cubicBezTo>
                      <a:pt x="367" y="368"/>
                      <a:pt x="134" y="835"/>
                      <a:pt x="0" y="1302"/>
                    </a:cubicBezTo>
                    <a:lnTo>
                      <a:pt x="6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1032;p31"/>
              <p:cNvSpPr/>
              <p:nvPr/>
            </p:nvSpPr>
            <p:spPr>
              <a:xfrm>
                <a:off x="4541750" y="2799950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668" y="0"/>
                    </a:moveTo>
                    <a:lnTo>
                      <a:pt x="0" y="1201"/>
                    </a:lnTo>
                    <a:cubicBezTo>
                      <a:pt x="0" y="1201"/>
                      <a:pt x="2669" y="2302"/>
                      <a:pt x="2836" y="2402"/>
                    </a:cubicBezTo>
                    <a:cubicBezTo>
                      <a:pt x="2902" y="2435"/>
                      <a:pt x="2969" y="3003"/>
                      <a:pt x="3136" y="3103"/>
                    </a:cubicBezTo>
                    <a:cubicBezTo>
                      <a:pt x="3152" y="3111"/>
                      <a:pt x="3170" y="3115"/>
                      <a:pt x="3188" y="3115"/>
                    </a:cubicBezTo>
                    <a:cubicBezTo>
                      <a:pt x="3533" y="3115"/>
                      <a:pt x="4128" y="1662"/>
                      <a:pt x="3970" y="1535"/>
                    </a:cubicBezTo>
                    <a:cubicBezTo>
                      <a:pt x="3951" y="1515"/>
                      <a:pt x="3920" y="1507"/>
                      <a:pt x="3882" y="1507"/>
                    </a:cubicBezTo>
                    <a:cubicBezTo>
                      <a:pt x="3676" y="1507"/>
                      <a:pt x="3244" y="1742"/>
                      <a:pt x="3102" y="1742"/>
                    </a:cubicBezTo>
                    <a:cubicBezTo>
                      <a:pt x="3088" y="1742"/>
                      <a:pt x="3077" y="1740"/>
                      <a:pt x="3069" y="1735"/>
                    </a:cubicBezTo>
                    <a:lnTo>
                      <a:pt x="668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1033;p31"/>
              <p:cNvSpPr/>
              <p:nvPr/>
            </p:nvSpPr>
            <p:spPr>
              <a:xfrm>
                <a:off x="4555925" y="26673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443" y="0"/>
                    </a:moveTo>
                    <a:cubicBezTo>
                      <a:pt x="3440" y="0"/>
                      <a:pt x="3438" y="0"/>
                      <a:pt x="3436" y="1"/>
                    </a:cubicBezTo>
                    <a:cubicBezTo>
                      <a:pt x="3236" y="1"/>
                      <a:pt x="3036" y="768"/>
                      <a:pt x="2903" y="768"/>
                    </a:cubicBezTo>
                    <a:lnTo>
                      <a:pt x="0" y="1235"/>
                    </a:lnTo>
                    <a:lnTo>
                      <a:pt x="401" y="2536"/>
                    </a:lnTo>
                    <a:cubicBezTo>
                      <a:pt x="401" y="2536"/>
                      <a:pt x="3069" y="1435"/>
                      <a:pt x="3236" y="1402"/>
                    </a:cubicBezTo>
                    <a:cubicBezTo>
                      <a:pt x="3241" y="1400"/>
                      <a:pt x="3246" y="1399"/>
                      <a:pt x="3253" y="1399"/>
                    </a:cubicBezTo>
                    <a:cubicBezTo>
                      <a:pt x="3371" y="1399"/>
                      <a:pt x="3740" y="1671"/>
                      <a:pt x="3940" y="1671"/>
                    </a:cubicBezTo>
                    <a:cubicBezTo>
                      <a:pt x="3950" y="1671"/>
                      <a:pt x="3960" y="1670"/>
                      <a:pt x="3970" y="1668"/>
                    </a:cubicBezTo>
                    <a:cubicBezTo>
                      <a:pt x="4300" y="1569"/>
                      <a:pt x="3650" y="0"/>
                      <a:pt x="3443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1034;p31"/>
              <p:cNvSpPr/>
              <p:nvPr/>
            </p:nvSpPr>
            <p:spPr>
              <a:xfrm>
                <a:off x="4643475" y="2670675"/>
                <a:ext cx="125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3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501"/>
                      <a:pt x="234" y="968"/>
                      <a:pt x="501" y="136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1035;p31"/>
              <p:cNvSpPr/>
              <p:nvPr/>
            </p:nvSpPr>
            <p:spPr>
              <a:xfrm>
                <a:off x="4555925" y="26673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443" y="0"/>
                    </a:moveTo>
                    <a:cubicBezTo>
                      <a:pt x="3440" y="0"/>
                      <a:pt x="3438" y="0"/>
                      <a:pt x="3436" y="1"/>
                    </a:cubicBezTo>
                    <a:cubicBezTo>
                      <a:pt x="3236" y="1"/>
                      <a:pt x="3036" y="768"/>
                      <a:pt x="2903" y="768"/>
                    </a:cubicBezTo>
                    <a:lnTo>
                      <a:pt x="0" y="1235"/>
                    </a:lnTo>
                    <a:lnTo>
                      <a:pt x="401" y="2536"/>
                    </a:lnTo>
                    <a:cubicBezTo>
                      <a:pt x="401" y="2536"/>
                      <a:pt x="3069" y="1435"/>
                      <a:pt x="3236" y="1402"/>
                    </a:cubicBezTo>
                    <a:cubicBezTo>
                      <a:pt x="3241" y="1400"/>
                      <a:pt x="3246" y="1399"/>
                      <a:pt x="3253" y="1399"/>
                    </a:cubicBezTo>
                    <a:cubicBezTo>
                      <a:pt x="3371" y="1399"/>
                      <a:pt x="3740" y="1671"/>
                      <a:pt x="3940" y="1671"/>
                    </a:cubicBezTo>
                    <a:cubicBezTo>
                      <a:pt x="3950" y="1671"/>
                      <a:pt x="3960" y="1670"/>
                      <a:pt x="3970" y="1668"/>
                    </a:cubicBezTo>
                    <a:cubicBezTo>
                      <a:pt x="4300" y="1569"/>
                      <a:pt x="3650" y="0"/>
                      <a:pt x="3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1036;p31"/>
              <p:cNvSpPr/>
              <p:nvPr/>
            </p:nvSpPr>
            <p:spPr>
              <a:xfrm>
                <a:off x="4482550" y="2544325"/>
                <a:ext cx="81375" cy="10052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4021" extrusionOk="0">
                    <a:moveTo>
                      <a:pt x="1628" y="1"/>
                    </a:moveTo>
                    <a:cubicBezTo>
                      <a:pt x="1598" y="1"/>
                      <a:pt x="1577" y="6"/>
                      <a:pt x="1568" y="18"/>
                    </a:cubicBezTo>
                    <a:cubicBezTo>
                      <a:pt x="1434" y="185"/>
                      <a:pt x="1801" y="852"/>
                      <a:pt x="1735" y="952"/>
                    </a:cubicBezTo>
                    <a:cubicBezTo>
                      <a:pt x="1668" y="1052"/>
                      <a:pt x="0" y="3354"/>
                      <a:pt x="0" y="3354"/>
                    </a:cubicBezTo>
                    <a:lnTo>
                      <a:pt x="1201" y="4021"/>
                    </a:lnTo>
                    <a:cubicBezTo>
                      <a:pt x="1201" y="4021"/>
                      <a:pt x="2335" y="1286"/>
                      <a:pt x="2402" y="1186"/>
                    </a:cubicBezTo>
                    <a:cubicBezTo>
                      <a:pt x="2468" y="1119"/>
                      <a:pt x="3002" y="1052"/>
                      <a:pt x="3102" y="852"/>
                    </a:cubicBezTo>
                    <a:cubicBezTo>
                      <a:pt x="3254" y="579"/>
                      <a:pt x="1939" y="1"/>
                      <a:pt x="162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1037;p31"/>
              <p:cNvSpPr/>
              <p:nvPr/>
            </p:nvSpPr>
            <p:spPr>
              <a:xfrm>
                <a:off x="4525075" y="2546425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0" y="1"/>
                    </a:moveTo>
                    <a:cubicBezTo>
                      <a:pt x="401" y="301"/>
                      <a:pt x="834" y="534"/>
                      <a:pt x="1301" y="6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1038;p31"/>
              <p:cNvSpPr/>
              <p:nvPr/>
            </p:nvSpPr>
            <p:spPr>
              <a:xfrm>
                <a:off x="4482550" y="2544325"/>
                <a:ext cx="81375" cy="10052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4021" extrusionOk="0">
                    <a:moveTo>
                      <a:pt x="1628" y="1"/>
                    </a:moveTo>
                    <a:cubicBezTo>
                      <a:pt x="1598" y="1"/>
                      <a:pt x="1577" y="6"/>
                      <a:pt x="1568" y="18"/>
                    </a:cubicBezTo>
                    <a:cubicBezTo>
                      <a:pt x="1434" y="185"/>
                      <a:pt x="1801" y="852"/>
                      <a:pt x="1735" y="952"/>
                    </a:cubicBezTo>
                    <a:cubicBezTo>
                      <a:pt x="1668" y="1052"/>
                      <a:pt x="0" y="3354"/>
                      <a:pt x="0" y="3354"/>
                    </a:cubicBezTo>
                    <a:lnTo>
                      <a:pt x="1201" y="4021"/>
                    </a:lnTo>
                    <a:cubicBezTo>
                      <a:pt x="1201" y="4021"/>
                      <a:pt x="2335" y="1286"/>
                      <a:pt x="2402" y="1186"/>
                    </a:cubicBezTo>
                    <a:cubicBezTo>
                      <a:pt x="2468" y="1119"/>
                      <a:pt x="3002" y="1052"/>
                      <a:pt x="3102" y="852"/>
                    </a:cubicBezTo>
                    <a:cubicBezTo>
                      <a:pt x="3254" y="579"/>
                      <a:pt x="1939" y="1"/>
                      <a:pt x="16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1039;p31"/>
              <p:cNvSpPr/>
              <p:nvPr/>
            </p:nvSpPr>
            <p:spPr>
              <a:xfrm>
                <a:off x="4349275" y="2529125"/>
                <a:ext cx="64075" cy="101550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2" extrusionOk="0">
                    <a:moveTo>
                      <a:pt x="1490" y="0"/>
                    </a:moveTo>
                    <a:cubicBezTo>
                      <a:pt x="1034" y="0"/>
                      <a:pt x="0" y="465"/>
                      <a:pt x="27" y="626"/>
                    </a:cubicBezTo>
                    <a:cubicBezTo>
                      <a:pt x="27" y="793"/>
                      <a:pt x="794" y="1026"/>
                      <a:pt x="828" y="1126"/>
                    </a:cubicBezTo>
                    <a:cubicBezTo>
                      <a:pt x="828" y="1260"/>
                      <a:pt x="1261" y="4062"/>
                      <a:pt x="1261" y="4062"/>
                    </a:cubicBez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62" y="292"/>
                      <a:pt x="1695" y="92"/>
                    </a:cubicBezTo>
                    <a:cubicBezTo>
                      <a:pt x="1676" y="27"/>
                      <a:pt x="1600" y="0"/>
                      <a:pt x="149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1040;p31"/>
              <p:cNvSpPr/>
              <p:nvPr/>
            </p:nvSpPr>
            <p:spPr>
              <a:xfrm>
                <a:off x="4353275" y="2530575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1402" y="1"/>
                    </a:moveTo>
                    <a:lnTo>
                      <a:pt x="1" y="468"/>
                    </a:lnTo>
                    <a:cubicBezTo>
                      <a:pt x="501" y="435"/>
                      <a:pt x="968" y="268"/>
                      <a:pt x="14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1041;p31"/>
              <p:cNvSpPr/>
              <p:nvPr/>
            </p:nvSpPr>
            <p:spPr>
              <a:xfrm>
                <a:off x="4349275" y="2529125"/>
                <a:ext cx="64075" cy="101550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2" extrusionOk="0">
                    <a:moveTo>
                      <a:pt x="1490" y="0"/>
                    </a:moveTo>
                    <a:cubicBezTo>
                      <a:pt x="1034" y="0"/>
                      <a:pt x="0" y="465"/>
                      <a:pt x="27" y="626"/>
                    </a:cubicBezTo>
                    <a:cubicBezTo>
                      <a:pt x="27" y="793"/>
                      <a:pt x="794" y="1026"/>
                      <a:pt x="828" y="1126"/>
                    </a:cubicBezTo>
                    <a:cubicBezTo>
                      <a:pt x="828" y="1260"/>
                      <a:pt x="1261" y="4062"/>
                      <a:pt x="1261" y="4062"/>
                    </a:cubicBez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62" y="292"/>
                      <a:pt x="1695" y="92"/>
                    </a:cubicBezTo>
                    <a:cubicBezTo>
                      <a:pt x="1676" y="27"/>
                      <a:pt x="1600" y="0"/>
                      <a:pt x="14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1042;p31"/>
              <p:cNvSpPr/>
              <p:nvPr/>
            </p:nvSpPr>
            <p:spPr>
              <a:xfrm>
                <a:off x="4224225" y="2626175"/>
                <a:ext cx="103225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6" extrusionOk="0">
                    <a:moveTo>
                      <a:pt x="941" y="1"/>
                    </a:moveTo>
                    <a:cubicBezTo>
                      <a:pt x="596" y="1"/>
                      <a:pt x="1" y="1452"/>
                      <a:pt x="159" y="1547"/>
                    </a:cubicBezTo>
                    <a:cubicBezTo>
                      <a:pt x="179" y="1567"/>
                      <a:pt x="209" y="1575"/>
                      <a:pt x="248" y="1575"/>
                    </a:cubicBezTo>
                    <a:cubicBezTo>
                      <a:pt x="445" y="1575"/>
                      <a:pt x="850" y="1364"/>
                      <a:pt x="1029" y="1364"/>
                    </a:cubicBezTo>
                    <a:cubicBezTo>
                      <a:pt x="1056" y="1364"/>
                      <a:pt x="1078" y="1369"/>
                      <a:pt x="1093" y="1381"/>
                    </a:cubicBezTo>
                    <a:lnTo>
                      <a:pt x="3461" y="3115"/>
                    </a:lnTo>
                    <a:lnTo>
                      <a:pt x="4129" y="1914"/>
                    </a:lnTo>
                    <a:cubicBezTo>
                      <a:pt x="4129" y="1914"/>
                      <a:pt x="1460" y="814"/>
                      <a:pt x="1293" y="714"/>
                    </a:cubicBezTo>
                    <a:cubicBezTo>
                      <a:pt x="1227" y="647"/>
                      <a:pt x="1160" y="113"/>
                      <a:pt x="993" y="13"/>
                    </a:cubicBezTo>
                    <a:cubicBezTo>
                      <a:pt x="977" y="5"/>
                      <a:pt x="959" y="1"/>
                      <a:pt x="94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1043;p31"/>
              <p:cNvSpPr/>
              <p:nvPr/>
            </p:nvSpPr>
            <p:spPr>
              <a:xfrm>
                <a:off x="4229025" y="2628150"/>
                <a:ext cx="167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36" extrusionOk="0">
                    <a:moveTo>
                      <a:pt x="668" y="1"/>
                    </a:moveTo>
                    <a:lnTo>
                      <a:pt x="0" y="1335"/>
                    </a:lnTo>
                    <a:cubicBezTo>
                      <a:pt x="334" y="935"/>
                      <a:pt x="534" y="501"/>
                      <a:pt x="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1044;p31"/>
              <p:cNvSpPr/>
              <p:nvPr/>
            </p:nvSpPr>
            <p:spPr>
              <a:xfrm>
                <a:off x="4224225" y="2626175"/>
                <a:ext cx="103225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6" extrusionOk="0">
                    <a:moveTo>
                      <a:pt x="941" y="1"/>
                    </a:moveTo>
                    <a:cubicBezTo>
                      <a:pt x="596" y="1"/>
                      <a:pt x="1" y="1452"/>
                      <a:pt x="159" y="1547"/>
                    </a:cubicBezTo>
                    <a:cubicBezTo>
                      <a:pt x="179" y="1567"/>
                      <a:pt x="209" y="1575"/>
                      <a:pt x="248" y="1575"/>
                    </a:cubicBezTo>
                    <a:cubicBezTo>
                      <a:pt x="445" y="1575"/>
                      <a:pt x="850" y="1364"/>
                      <a:pt x="1029" y="1364"/>
                    </a:cubicBezTo>
                    <a:cubicBezTo>
                      <a:pt x="1056" y="1364"/>
                      <a:pt x="1078" y="1369"/>
                      <a:pt x="1093" y="1381"/>
                    </a:cubicBezTo>
                    <a:lnTo>
                      <a:pt x="3461" y="3115"/>
                    </a:lnTo>
                    <a:lnTo>
                      <a:pt x="4129" y="1914"/>
                    </a:lnTo>
                    <a:cubicBezTo>
                      <a:pt x="4129" y="1914"/>
                      <a:pt x="1460" y="814"/>
                      <a:pt x="1293" y="714"/>
                    </a:cubicBezTo>
                    <a:cubicBezTo>
                      <a:pt x="1227" y="647"/>
                      <a:pt x="1160" y="113"/>
                      <a:pt x="993" y="13"/>
                    </a:cubicBezTo>
                    <a:cubicBezTo>
                      <a:pt x="977" y="5"/>
                      <a:pt x="959" y="1"/>
                      <a:pt x="94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1045;p31"/>
              <p:cNvSpPr/>
              <p:nvPr/>
            </p:nvSpPr>
            <p:spPr>
              <a:xfrm>
                <a:off x="4205775" y="2772425"/>
                <a:ext cx="1075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570" extrusionOk="0">
                    <a:moveTo>
                      <a:pt x="3899" y="1"/>
                    </a:moveTo>
                    <a:cubicBezTo>
                      <a:pt x="3899" y="1"/>
                      <a:pt x="1264" y="1101"/>
                      <a:pt x="1064" y="1135"/>
                    </a:cubicBezTo>
                    <a:cubicBezTo>
                      <a:pt x="1059" y="1136"/>
                      <a:pt x="1054" y="1137"/>
                      <a:pt x="1048" y="1137"/>
                    </a:cubicBezTo>
                    <a:cubicBezTo>
                      <a:pt x="932" y="1137"/>
                      <a:pt x="591" y="866"/>
                      <a:pt x="393" y="866"/>
                    </a:cubicBezTo>
                    <a:cubicBezTo>
                      <a:pt x="383" y="866"/>
                      <a:pt x="373" y="866"/>
                      <a:pt x="363" y="868"/>
                    </a:cubicBezTo>
                    <a:cubicBezTo>
                      <a:pt x="0" y="1000"/>
                      <a:pt x="650" y="2570"/>
                      <a:pt x="857" y="2570"/>
                    </a:cubicBezTo>
                    <a:cubicBezTo>
                      <a:pt x="860" y="2570"/>
                      <a:pt x="862" y="2569"/>
                      <a:pt x="864" y="2569"/>
                    </a:cubicBezTo>
                    <a:cubicBezTo>
                      <a:pt x="1064" y="2536"/>
                      <a:pt x="1264" y="1769"/>
                      <a:pt x="1397" y="1769"/>
                    </a:cubicBezTo>
                    <a:lnTo>
                      <a:pt x="4300" y="1301"/>
                    </a:lnTo>
                    <a:lnTo>
                      <a:pt x="3899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1046;p31"/>
              <p:cNvSpPr/>
              <p:nvPr/>
            </p:nvSpPr>
            <p:spPr>
              <a:xfrm>
                <a:off x="4214025" y="2798275"/>
                <a:ext cx="11700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402" extrusionOk="0">
                    <a:moveTo>
                      <a:pt x="0" y="1"/>
                    </a:moveTo>
                    <a:lnTo>
                      <a:pt x="467" y="1402"/>
                    </a:lnTo>
                    <a:cubicBezTo>
                      <a:pt x="400" y="901"/>
                      <a:pt x="234" y="434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1047;p31"/>
              <p:cNvSpPr/>
              <p:nvPr/>
            </p:nvSpPr>
            <p:spPr>
              <a:xfrm>
                <a:off x="4205775" y="2772425"/>
                <a:ext cx="1075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570" extrusionOk="0">
                    <a:moveTo>
                      <a:pt x="3899" y="1"/>
                    </a:moveTo>
                    <a:cubicBezTo>
                      <a:pt x="3899" y="1"/>
                      <a:pt x="1264" y="1101"/>
                      <a:pt x="1064" y="1135"/>
                    </a:cubicBezTo>
                    <a:cubicBezTo>
                      <a:pt x="1059" y="1136"/>
                      <a:pt x="1054" y="1137"/>
                      <a:pt x="1048" y="1137"/>
                    </a:cubicBezTo>
                    <a:cubicBezTo>
                      <a:pt x="932" y="1137"/>
                      <a:pt x="591" y="866"/>
                      <a:pt x="393" y="866"/>
                    </a:cubicBezTo>
                    <a:cubicBezTo>
                      <a:pt x="383" y="866"/>
                      <a:pt x="373" y="866"/>
                      <a:pt x="363" y="868"/>
                    </a:cubicBezTo>
                    <a:cubicBezTo>
                      <a:pt x="0" y="1000"/>
                      <a:pt x="650" y="2570"/>
                      <a:pt x="857" y="2570"/>
                    </a:cubicBezTo>
                    <a:cubicBezTo>
                      <a:pt x="860" y="2570"/>
                      <a:pt x="862" y="2569"/>
                      <a:pt x="864" y="2569"/>
                    </a:cubicBezTo>
                    <a:cubicBezTo>
                      <a:pt x="1064" y="2536"/>
                      <a:pt x="1264" y="1769"/>
                      <a:pt x="1397" y="1769"/>
                    </a:cubicBezTo>
                    <a:lnTo>
                      <a:pt x="4300" y="1301"/>
                    </a:lnTo>
                    <a:lnTo>
                      <a:pt x="3899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1048;p31"/>
              <p:cNvSpPr/>
              <p:nvPr/>
            </p:nvSpPr>
            <p:spPr>
              <a:xfrm>
                <a:off x="4305375" y="2859150"/>
                <a:ext cx="81275" cy="999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3997" extrusionOk="0">
                    <a:moveTo>
                      <a:pt x="2050" y="1"/>
                    </a:moveTo>
                    <a:cubicBezTo>
                      <a:pt x="2050" y="1"/>
                      <a:pt x="949" y="2669"/>
                      <a:pt x="849" y="2803"/>
                    </a:cubicBezTo>
                    <a:cubicBezTo>
                      <a:pt x="783" y="2903"/>
                      <a:pt x="249" y="2970"/>
                      <a:pt x="149" y="3136"/>
                    </a:cubicBezTo>
                    <a:cubicBezTo>
                      <a:pt x="0" y="3434"/>
                      <a:pt x="1257" y="3997"/>
                      <a:pt x="1626" y="3997"/>
                    </a:cubicBezTo>
                    <a:cubicBezTo>
                      <a:pt x="1670" y="3997"/>
                      <a:pt x="1702" y="3988"/>
                      <a:pt x="1717" y="3970"/>
                    </a:cubicBezTo>
                    <a:cubicBezTo>
                      <a:pt x="1817" y="3837"/>
                      <a:pt x="1450" y="3136"/>
                      <a:pt x="1516" y="3036"/>
                    </a:cubicBezTo>
                    <a:cubicBezTo>
                      <a:pt x="1583" y="2936"/>
                      <a:pt x="3251" y="668"/>
                      <a:pt x="3251" y="668"/>
                    </a:cubicBezTo>
                    <a:lnTo>
                      <a:pt x="205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1049;p31"/>
              <p:cNvSpPr/>
              <p:nvPr/>
            </p:nvSpPr>
            <p:spPr>
              <a:xfrm>
                <a:off x="4311575" y="2940875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1" y="1"/>
                    </a:moveTo>
                    <a:lnTo>
                      <a:pt x="1302" y="635"/>
                    </a:lnTo>
                    <a:cubicBezTo>
                      <a:pt x="901" y="334"/>
                      <a:pt x="468" y="1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1050;p31"/>
              <p:cNvSpPr/>
              <p:nvPr/>
            </p:nvSpPr>
            <p:spPr>
              <a:xfrm>
                <a:off x="4305375" y="2859150"/>
                <a:ext cx="81275" cy="999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3997" extrusionOk="0">
                    <a:moveTo>
                      <a:pt x="2050" y="1"/>
                    </a:moveTo>
                    <a:cubicBezTo>
                      <a:pt x="2050" y="1"/>
                      <a:pt x="949" y="2669"/>
                      <a:pt x="849" y="2803"/>
                    </a:cubicBezTo>
                    <a:cubicBezTo>
                      <a:pt x="783" y="2903"/>
                      <a:pt x="249" y="2970"/>
                      <a:pt x="149" y="3136"/>
                    </a:cubicBezTo>
                    <a:cubicBezTo>
                      <a:pt x="0" y="3434"/>
                      <a:pt x="1257" y="3997"/>
                      <a:pt x="1626" y="3997"/>
                    </a:cubicBezTo>
                    <a:cubicBezTo>
                      <a:pt x="1670" y="3997"/>
                      <a:pt x="1702" y="3988"/>
                      <a:pt x="1717" y="3970"/>
                    </a:cubicBezTo>
                    <a:cubicBezTo>
                      <a:pt x="1817" y="3837"/>
                      <a:pt x="1450" y="3136"/>
                      <a:pt x="1516" y="3036"/>
                    </a:cubicBezTo>
                    <a:cubicBezTo>
                      <a:pt x="1583" y="2936"/>
                      <a:pt x="3251" y="668"/>
                      <a:pt x="3251" y="668"/>
                    </a:cubicBezTo>
                    <a:lnTo>
                      <a:pt x="205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1051;p31"/>
              <p:cNvSpPr/>
              <p:nvPr/>
            </p:nvSpPr>
            <p:spPr>
              <a:xfrm>
                <a:off x="4455025" y="2873325"/>
                <a:ext cx="64900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4042" extrusionOk="0">
                    <a:moveTo>
                      <a:pt x="1335" y="1"/>
                    </a:moveTo>
                    <a:lnTo>
                      <a:pt x="0" y="368"/>
                    </a:lnTo>
                    <a:cubicBezTo>
                      <a:pt x="0" y="368"/>
                      <a:pt x="1134" y="3036"/>
                      <a:pt x="1168" y="3203"/>
                    </a:cubicBezTo>
                    <a:cubicBezTo>
                      <a:pt x="1168" y="3303"/>
                      <a:pt x="834" y="3737"/>
                      <a:pt x="901" y="3937"/>
                    </a:cubicBezTo>
                    <a:cubicBezTo>
                      <a:pt x="921" y="4011"/>
                      <a:pt x="1003" y="4042"/>
                      <a:pt x="1121" y="4042"/>
                    </a:cubicBezTo>
                    <a:cubicBezTo>
                      <a:pt x="1583" y="4042"/>
                      <a:pt x="2595" y="3570"/>
                      <a:pt x="2569" y="3437"/>
                    </a:cubicBezTo>
                    <a:cubicBezTo>
                      <a:pt x="2569" y="3236"/>
                      <a:pt x="1802" y="3036"/>
                      <a:pt x="1802" y="2903"/>
                    </a:cubicBezTo>
                    <a:lnTo>
                      <a:pt x="1335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1052;p31"/>
              <p:cNvSpPr/>
              <p:nvPr/>
            </p:nvSpPr>
            <p:spPr>
              <a:xfrm>
                <a:off x="4480875" y="2960900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1401" y="0"/>
                    </a:moveTo>
                    <a:lnTo>
                      <a:pt x="1401" y="0"/>
                    </a:lnTo>
                    <a:cubicBezTo>
                      <a:pt x="901" y="67"/>
                      <a:pt x="434" y="200"/>
                      <a:pt x="0" y="467"/>
                    </a:cubicBezTo>
                    <a:lnTo>
                      <a:pt x="14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1053;p31"/>
              <p:cNvSpPr/>
              <p:nvPr/>
            </p:nvSpPr>
            <p:spPr>
              <a:xfrm>
                <a:off x="4455025" y="2873325"/>
                <a:ext cx="64900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4042" extrusionOk="0">
                    <a:moveTo>
                      <a:pt x="1335" y="1"/>
                    </a:moveTo>
                    <a:lnTo>
                      <a:pt x="0" y="368"/>
                    </a:lnTo>
                    <a:cubicBezTo>
                      <a:pt x="0" y="368"/>
                      <a:pt x="1134" y="3036"/>
                      <a:pt x="1168" y="3203"/>
                    </a:cubicBezTo>
                    <a:cubicBezTo>
                      <a:pt x="1168" y="3303"/>
                      <a:pt x="834" y="3737"/>
                      <a:pt x="901" y="3937"/>
                    </a:cubicBezTo>
                    <a:cubicBezTo>
                      <a:pt x="921" y="4011"/>
                      <a:pt x="1003" y="4042"/>
                      <a:pt x="1121" y="4042"/>
                    </a:cubicBezTo>
                    <a:cubicBezTo>
                      <a:pt x="1583" y="4042"/>
                      <a:pt x="2595" y="3570"/>
                      <a:pt x="2569" y="3437"/>
                    </a:cubicBezTo>
                    <a:cubicBezTo>
                      <a:pt x="2569" y="3236"/>
                      <a:pt x="1802" y="3036"/>
                      <a:pt x="1802" y="2903"/>
                    </a:cubicBezTo>
                    <a:lnTo>
                      <a:pt x="13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1054;p31"/>
              <p:cNvSpPr/>
              <p:nvPr/>
            </p:nvSpPr>
            <p:spPr>
              <a:xfrm>
                <a:off x="4556750" y="2784100"/>
                <a:ext cx="129975" cy="80275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3211" extrusionOk="0">
                    <a:moveTo>
                      <a:pt x="501" y="1"/>
                    </a:moveTo>
                    <a:lnTo>
                      <a:pt x="1" y="1302"/>
                    </a:lnTo>
                    <a:cubicBezTo>
                      <a:pt x="1" y="1302"/>
                      <a:pt x="3804" y="2469"/>
                      <a:pt x="3970" y="2569"/>
                    </a:cubicBezTo>
                    <a:cubicBezTo>
                      <a:pt x="4070" y="2602"/>
                      <a:pt x="4204" y="3136"/>
                      <a:pt x="4404" y="3203"/>
                    </a:cubicBezTo>
                    <a:cubicBezTo>
                      <a:pt x="4417" y="3208"/>
                      <a:pt x="4430" y="3210"/>
                      <a:pt x="4443" y="3210"/>
                    </a:cubicBezTo>
                    <a:cubicBezTo>
                      <a:pt x="4772" y="3210"/>
                      <a:pt x="5198" y="1663"/>
                      <a:pt x="5038" y="1535"/>
                    </a:cubicBezTo>
                    <a:cubicBezTo>
                      <a:pt x="5022" y="1525"/>
                      <a:pt x="5001" y="1521"/>
                      <a:pt x="4977" y="1521"/>
                    </a:cubicBezTo>
                    <a:cubicBezTo>
                      <a:pt x="4769" y="1521"/>
                      <a:pt x="4304" y="1842"/>
                      <a:pt x="4164" y="1842"/>
                    </a:cubicBezTo>
                    <a:cubicBezTo>
                      <a:pt x="4153" y="1842"/>
                      <a:pt x="4144" y="1840"/>
                      <a:pt x="4137" y="1835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1055;p31"/>
              <p:cNvSpPr/>
              <p:nvPr/>
            </p:nvSpPr>
            <p:spPr>
              <a:xfrm>
                <a:off x="4669350" y="2826625"/>
                <a:ext cx="125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02" extrusionOk="0">
                    <a:moveTo>
                      <a:pt x="500" y="1"/>
                    </a:moveTo>
                    <a:lnTo>
                      <a:pt x="500" y="1"/>
                    </a:lnTo>
                    <a:cubicBezTo>
                      <a:pt x="234" y="434"/>
                      <a:pt x="67" y="901"/>
                      <a:pt x="0" y="1402"/>
                    </a:cubicBezTo>
                    <a:lnTo>
                      <a:pt x="50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1056;p31"/>
              <p:cNvSpPr/>
              <p:nvPr/>
            </p:nvSpPr>
            <p:spPr>
              <a:xfrm>
                <a:off x="4550925" y="2629800"/>
                <a:ext cx="133350" cy="84275"/>
              </a:xfrm>
              <a:custGeom>
                <a:avLst/>
                <a:gdLst/>
                <a:ahLst/>
                <a:cxnLst/>
                <a:rect l="l" t="t" r="r" b="b"/>
                <a:pathLst>
                  <a:path w="5334" h="3371" extrusionOk="0">
                    <a:moveTo>
                      <a:pt x="4309" y="1"/>
                    </a:moveTo>
                    <a:cubicBezTo>
                      <a:pt x="4307" y="1"/>
                      <a:pt x="4305" y="1"/>
                      <a:pt x="4303" y="1"/>
                    </a:cubicBezTo>
                    <a:cubicBezTo>
                      <a:pt x="4103" y="1"/>
                      <a:pt x="4003" y="835"/>
                      <a:pt x="3870" y="835"/>
                    </a:cubicBezTo>
                    <a:cubicBezTo>
                      <a:pt x="3770" y="835"/>
                      <a:pt x="0" y="2070"/>
                      <a:pt x="0" y="2070"/>
                    </a:cubicBezTo>
                    <a:lnTo>
                      <a:pt x="567" y="3371"/>
                    </a:lnTo>
                    <a:cubicBezTo>
                      <a:pt x="567" y="3371"/>
                      <a:pt x="4070" y="1469"/>
                      <a:pt x="4237" y="1436"/>
                    </a:cubicBezTo>
                    <a:cubicBezTo>
                      <a:pt x="4242" y="1434"/>
                      <a:pt x="4248" y="1433"/>
                      <a:pt x="4256" y="1433"/>
                    </a:cubicBezTo>
                    <a:cubicBezTo>
                      <a:pt x="4366" y="1433"/>
                      <a:pt x="4691" y="1623"/>
                      <a:pt x="4903" y="1623"/>
                    </a:cubicBezTo>
                    <a:cubicBezTo>
                      <a:pt x="4941" y="1623"/>
                      <a:pt x="4975" y="1617"/>
                      <a:pt x="5004" y="1603"/>
                    </a:cubicBezTo>
                    <a:cubicBezTo>
                      <a:pt x="5334" y="1471"/>
                      <a:pt x="4489" y="1"/>
                      <a:pt x="430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1057;p31"/>
              <p:cNvSpPr/>
              <p:nvPr/>
            </p:nvSpPr>
            <p:spPr>
              <a:xfrm>
                <a:off x="4661000" y="2632325"/>
                <a:ext cx="158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302" extrusionOk="0">
                    <a:moveTo>
                      <a:pt x="0" y="1"/>
                    </a:moveTo>
                    <a:cubicBezTo>
                      <a:pt x="101" y="468"/>
                      <a:pt x="334" y="935"/>
                      <a:pt x="634" y="13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1058;p31"/>
              <p:cNvSpPr/>
              <p:nvPr/>
            </p:nvSpPr>
            <p:spPr>
              <a:xfrm>
                <a:off x="4465850" y="2507200"/>
                <a:ext cx="82225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5073" extrusionOk="0">
                    <a:moveTo>
                      <a:pt x="1677" y="0"/>
                    </a:moveTo>
                    <a:cubicBezTo>
                      <a:pt x="1605" y="0"/>
                      <a:pt x="1555" y="11"/>
                      <a:pt x="1535" y="35"/>
                    </a:cubicBezTo>
                    <a:cubicBezTo>
                      <a:pt x="1402" y="202"/>
                      <a:pt x="1902" y="836"/>
                      <a:pt x="1836" y="936"/>
                    </a:cubicBezTo>
                    <a:cubicBezTo>
                      <a:pt x="1769" y="1069"/>
                      <a:pt x="1" y="4572"/>
                      <a:pt x="1" y="4572"/>
                    </a:cubicBezTo>
                    <a:lnTo>
                      <a:pt x="1302" y="5072"/>
                    </a:lnTo>
                    <a:cubicBezTo>
                      <a:pt x="1302" y="5072"/>
                      <a:pt x="2469" y="1270"/>
                      <a:pt x="2536" y="1103"/>
                    </a:cubicBezTo>
                    <a:cubicBezTo>
                      <a:pt x="2569" y="1003"/>
                      <a:pt x="3136" y="903"/>
                      <a:pt x="3203" y="669"/>
                    </a:cubicBezTo>
                    <a:cubicBezTo>
                      <a:pt x="3289" y="384"/>
                      <a:pt x="2104" y="0"/>
                      <a:pt x="167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1059;p31"/>
              <p:cNvSpPr/>
              <p:nvPr/>
            </p:nvSpPr>
            <p:spPr>
              <a:xfrm>
                <a:off x="4508400" y="2508900"/>
                <a:ext cx="3420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0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00" y="268"/>
                      <a:pt x="867" y="434"/>
                      <a:pt x="1368" y="5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1060;p31"/>
              <p:cNvSpPr/>
              <p:nvPr/>
            </p:nvSpPr>
            <p:spPr>
              <a:xfrm>
                <a:off x="4310050" y="2512850"/>
                <a:ext cx="84950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3398" h="5080" extrusionOk="0">
                    <a:moveTo>
                      <a:pt x="1494" y="1"/>
                    </a:moveTo>
                    <a:cubicBezTo>
                      <a:pt x="1058" y="1"/>
                      <a:pt x="0" y="636"/>
                      <a:pt x="28" y="777"/>
                    </a:cubicBezTo>
                    <a:cubicBezTo>
                      <a:pt x="62" y="977"/>
                      <a:pt x="829" y="1110"/>
                      <a:pt x="862" y="1210"/>
                    </a:cubicBezTo>
                    <a:cubicBezTo>
                      <a:pt x="896" y="1310"/>
                      <a:pt x="2130" y="5080"/>
                      <a:pt x="2130" y="5080"/>
                    </a:cubicBezTo>
                    <a:lnTo>
                      <a:pt x="3398" y="4546"/>
                    </a:lnTo>
                    <a:cubicBezTo>
                      <a:pt x="3398" y="4546"/>
                      <a:pt x="1530" y="1010"/>
                      <a:pt x="1463" y="843"/>
                    </a:cubicBezTo>
                    <a:cubicBezTo>
                      <a:pt x="1429" y="743"/>
                      <a:pt x="1730" y="276"/>
                      <a:pt x="1663" y="76"/>
                    </a:cubicBezTo>
                    <a:cubicBezTo>
                      <a:pt x="1636" y="23"/>
                      <a:pt x="1576" y="1"/>
                      <a:pt x="149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1061;p31"/>
              <p:cNvSpPr/>
              <p:nvPr/>
            </p:nvSpPr>
            <p:spPr>
              <a:xfrm>
                <a:off x="4313250" y="2513900"/>
                <a:ext cx="333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68" extrusionOk="0">
                    <a:moveTo>
                      <a:pt x="1335" y="1"/>
                    </a:moveTo>
                    <a:lnTo>
                      <a:pt x="1" y="668"/>
                    </a:lnTo>
                    <a:cubicBezTo>
                      <a:pt x="501" y="535"/>
                      <a:pt x="935" y="334"/>
                      <a:pt x="13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1062;p31"/>
              <p:cNvSpPr/>
              <p:nvPr/>
            </p:nvSpPr>
            <p:spPr>
              <a:xfrm>
                <a:off x="4185775" y="2644725"/>
                <a:ext cx="130000" cy="80200"/>
              </a:xfrm>
              <a:custGeom>
                <a:avLst/>
                <a:gdLst/>
                <a:ahLst/>
                <a:cxnLst/>
                <a:rect l="l" t="t" r="r" b="b"/>
                <a:pathLst>
                  <a:path w="5200" h="3208" extrusionOk="0">
                    <a:moveTo>
                      <a:pt x="767" y="1"/>
                    </a:moveTo>
                    <a:cubicBezTo>
                      <a:pt x="436" y="1"/>
                      <a:pt x="1" y="1576"/>
                      <a:pt x="163" y="1673"/>
                    </a:cubicBezTo>
                    <a:cubicBezTo>
                      <a:pt x="182" y="1689"/>
                      <a:pt x="208" y="1696"/>
                      <a:pt x="239" y="1696"/>
                    </a:cubicBezTo>
                    <a:cubicBezTo>
                      <a:pt x="449" y="1696"/>
                      <a:pt x="878" y="1366"/>
                      <a:pt x="1033" y="1366"/>
                    </a:cubicBezTo>
                    <a:cubicBezTo>
                      <a:pt x="1045" y="1366"/>
                      <a:pt x="1055" y="1368"/>
                      <a:pt x="1063" y="1373"/>
                    </a:cubicBezTo>
                    <a:cubicBezTo>
                      <a:pt x="1163" y="1439"/>
                      <a:pt x="4699" y="3207"/>
                      <a:pt x="4699" y="3207"/>
                    </a:cubicBezTo>
                    <a:lnTo>
                      <a:pt x="5200" y="1940"/>
                    </a:lnTo>
                    <a:cubicBezTo>
                      <a:pt x="5200" y="1940"/>
                      <a:pt x="1364" y="772"/>
                      <a:pt x="1230" y="672"/>
                    </a:cubicBezTo>
                    <a:cubicBezTo>
                      <a:pt x="1130" y="639"/>
                      <a:pt x="997" y="105"/>
                      <a:pt x="796" y="5"/>
                    </a:cubicBezTo>
                    <a:cubicBezTo>
                      <a:pt x="787" y="2"/>
                      <a:pt x="777" y="1"/>
                      <a:pt x="76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1063;p31"/>
              <p:cNvSpPr/>
              <p:nvPr/>
            </p:nvSpPr>
            <p:spPr>
              <a:xfrm>
                <a:off x="4190675" y="2648175"/>
                <a:ext cx="117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68" extrusionOk="0">
                    <a:moveTo>
                      <a:pt x="467" y="0"/>
                    </a:moveTo>
                    <a:lnTo>
                      <a:pt x="0" y="1368"/>
                    </a:lnTo>
                    <a:cubicBezTo>
                      <a:pt x="267" y="968"/>
                      <a:pt x="434" y="501"/>
                      <a:pt x="4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1064;p31"/>
              <p:cNvSpPr/>
              <p:nvPr/>
            </p:nvSpPr>
            <p:spPr>
              <a:xfrm>
                <a:off x="4188250" y="2795775"/>
                <a:ext cx="132525" cy="842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3371" extrusionOk="0">
                    <a:moveTo>
                      <a:pt x="4767" y="1"/>
                    </a:moveTo>
                    <a:cubicBezTo>
                      <a:pt x="4767" y="1"/>
                      <a:pt x="1231" y="1869"/>
                      <a:pt x="1064" y="1935"/>
                    </a:cubicBezTo>
                    <a:cubicBezTo>
                      <a:pt x="1059" y="1937"/>
                      <a:pt x="1053" y="1938"/>
                      <a:pt x="1046" y="1938"/>
                    </a:cubicBezTo>
                    <a:cubicBezTo>
                      <a:pt x="938" y="1938"/>
                      <a:pt x="635" y="1748"/>
                      <a:pt x="430" y="1748"/>
                    </a:cubicBezTo>
                    <a:cubicBezTo>
                      <a:pt x="393" y="1748"/>
                      <a:pt x="359" y="1754"/>
                      <a:pt x="331" y="1769"/>
                    </a:cubicBezTo>
                    <a:cubicBezTo>
                      <a:pt x="1" y="1900"/>
                      <a:pt x="845" y="3370"/>
                      <a:pt x="1025" y="3370"/>
                    </a:cubicBezTo>
                    <a:cubicBezTo>
                      <a:pt x="1027" y="3370"/>
                      <a:pt x="1029" y="3370"/>
                      <a:pt x="1031" y="3370"/>
                    </a:cubicBezTo>
                    <a:cubicBezTo>
                      <a:pt x="1198" y="3336"/>
                      <a:pt x="1331" y="2536"/>
                      <a:pt x="1465" y="2536"/>
                    </a:cubicBezTo>
                    <a:cubicBezTo>
                      <a:pt x="1565" y="2536"/>
                      <a:pt x="5301" y="1302"/>
                      <a:pt x="5301" y="1302"/>
                    </a:cubicBezTo>
                    <a:lnTo>
                      <a:pt x="4767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1065;p31"/>
              <p:cNvSpPr/>
              <p:nvPr/>
            </p:nvSpPr>
            <p:spPr>
              <a:xfrm>
                <a:off x="4195675" y="2844150"/>
                <a:ext cx="15850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1335" extrusionOk="0">
                    <a:moveTo>
                      <a:pt x="0" y="0"/>
                    </a:moveTo>
                    <a:lnTo>
                      <a:pt x="634" y="1335"/>
                    </a:lnTo>
                    <a:cubicBezTo>
                      <a:pt x="534" y="834"/>
                      <a:pt x="300" y="401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1066;p31"/>
              <p:cNvSpPr/>
              <p:nvPr/>
            </p:nvSpPr>
            <p:spPr>
              <a:xfrm>
                <a:off x="4323750" y="2875000"/>
                <a:ext cx="82925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317" h="5073" extrusionOk="0">
                    <a:moveTo>
                      <a:pt x="2016" y="1"/>
                    </a:moveTo>
                    <a:cubicBezTo>
                      <a:pt x="2016" y="1"/>
                      <a:pt x="848" y="3837"/>
                      <a:pt x="781" y="4003"/>
                    </a:cubicBezTo>
                    <a:cubicBezTo>
                      <a:pt x="715" y="4103"/>
                      <a:pt x="181" y="4204"/>
                      <a:pt x="114" y="4404"/>
                    </a:cubicBezTo>
                    <a:cubicBezTo>
                      <a:pt x="0" y="4689"/>
                      <a:pt x="1205" y="5072"/>
                      <a:pt x="1639" y="5072"/>
                    </a:cubicBezTo>
                    <a:cubicBezTo>
                      <a:pt x="1712" y="5072"/>
                      <a:pt x="1763" y="5061"/>
                      <a:pt x="1782" y="5037"/>
                    </a:cubicBezTo>
                    <a:cubicBezTo>
                      <a:pt x="1882" y="4871"/>
                      <a:pt x="1415" y="4270"/>
                      <a:pt x="1482" y="4137"/>
                    </a:cubicBezTo>
                    <a:cubicBezTo>
                      <a:pt x="1549" y="4037"/>
                      <a:pt x="3317" y="501"/>
                      <a:pt x="3317" y="501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1067;p31"/>
              <p:cNvSpPr/>
              <p:nvPr/>
            </p:nvSpPr>
            <p:spPr>
              <a:xfrm>
                <a:off x="4329100" y="2988425"/>
                <a:ext cx="350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501" extrusionOk="0">
                    <a:moveTo>
                      <a:pt x="0" y="0"/>
                    </a:moveTo>
                    <a:lnTo>
                      <a:pt x="1401" y="500"/>
                    </a:lnTo>
                    <a:cubicBezTo>
                      <a:pt x="968" y="234"/>
                      <a:pt x="501" y="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1068;p31"/>
              <p:cNvSpPr/>
              <p:nvPr/>
            </p:nvSpPr>
            <p:spPr>
              <a:xfrm>
                <a:off x="4476700" y="2870000"/>
                <a:ext cx="85800" cy="126675"/>
              </a:xfrm>
              <a:custGeom>
                <a:avLst/>
                <a:gdLst/>
                <a:ahLst/>
                <a:cxnLst/>
                <a:rect l="l" t="t" r="r" b="b"/>
                <a:pathLst>
                  <a:path w="3432" h="5067" extrusionOk="0">
                    <a:moveTo>
                      <a:pt x="1301" y="0"/>
                    </a:moveTo>
                    <a:lnTo>
                      <a:pt x="1" y="534"/>
                    </a:lnTo>
                    <a:cubicBezTo>
                      <a:pt x="1" y="534"/>
                      <a:pt x="1902" y="4070"/>
                      <a:pt x="1935" y="4237"/>
                    </a:cubicBezTo>
                    <a:cubicBezTo>
                      <a:pt x="1969" y="4337"/>
                      <a:pt x="1668" y="4804"/>
                      <a:pt x="1768" y="5004"/>
                    </a:cubicBezTo>
                    <a:cubicBezTo>
                      <a:pt x="1788" y="5048"/>
                      <a:pt x="1837" y="5067"/>
                      <a:pt x="1907" y="5067"/>
                    </a:cubicBezTo>
                    <a:cubicBezTo>
                      <a:pt x="2315" y="5067"/>
                      <a:pt x="3431" y="4413"/>
                      <a:pt x="3403" y="4270"/>
                    </a:cubicBezTo>
                    <a:cubicBezTo>
                      <a:pt x="3370" y="4103"/>
                      <a:pt x="2569" y="3970"/>
                      <a:pt x="2569" y="3836"/>
                    </a:cubicBezTo>
                    <a:cubicBezTo>
                      <a:pt x="2536" y="3736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1069;p31"/>
              <p:cNvSpPr/>
              <p:nvPr/>
            </p:nvSpPr>
            <p:spPr>
              <a:xfrm>
                <a:off x="4525900" y="2980075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1302" y="1"/>
                    </a:moveTo>
                    <a:cubicBezTo>
                      <a:pt x="835" y="101"/>
                      <a:pt x="368" y="301"/>
                      <a:pt x="1" y="634"/>
                    </a:cubicBez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1070;p31"/>
              <p:cNvSpPr/>
              <p:nvPr/>
            </p:nvSpPr>
            <p:spPr>
              <a:xfrm>
                <a:off x="4259875" y="2584350"/>
                <a:ext cx="3602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14411" h="13519" extrusionOk="0">
                    <a:moveTo>
                      <a:pt x="6615" y="0"/>
                    </a:moveTo>
                    <a:cubicBezTo>
                      <a:pt x="3299" y="0"/>
                      <a:pt x="1107" y="2324"/>
                      <a:pt x="368" y="5422"/>
                    </a:cubicBezTo>
                    <a:cubicBezTo>
                      <a:pt x="1" y="6890"/>
                      <a:pt x="201" y="8424"/>
                      <a:pt x="901" y="9792"/>
                    </a:cubicBezTo>
                    <a:cubicBezTo>
                      <a:pt x="1869" y="11593"/>
                      <a:pt x="3537" y="12894"/>
                      <a:pt x="5538" y="13328"/>
                    </a:cubicBezTo>
                    <a:cubicBezTo>
                      <a:pt x="6071" y="13454"/>
                      <a:pt x="6635" y="13519"/>
                      <a:pt x="7208" y="13519"/>
                    </a:cubicBezTo>
                    <a:cubicBezTo>
                      <a:pt x="9969" y="13519"/>
                      <a:pt x="12943" y="12010"/>
                      <a:pt x="13744" y="8558"/>
                    </a:cubicBezTo>
                    <a:cubicBezTo>
                      <a:pt x="14411" y="6022"/>
                      <a:pt x="13510" y="3287"/>
                      <a:pt x="11476" y="1653"/>
                    </a:cubicBezTo>
                    <a:cubicBezTo>
                      <a:pt x="10575" y="952"/>
                      <a:pt x="9541" y="452"/>
                      <a:pt x="8440" y="218"/>
                    </a:cubicBezTo>
                    <a:cubicBezTo>
                      <a:pt x="7799" y="70"/>
                      <a:pt x="7190" y="0"/>
                      <a:pt x="661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1071;p31"/>
              <p:cNvSpPr/>
              <p:nvPr/>
            </p:nvSpPr>
            <p:spPr>
              <a:xfrm>
                <a:off x="4282400" y="2625650"/>
                <a:ext cx="337750" cy="296675"/>
              </a:xfrm>
              <a:custGeom>
                <a:avLst/>
                <a:gdLst/>
                <a:ahLst/>
                <a:cxnLst/>
                <a:rect l="l" t="t" r="r" b="b"/>
                <a:pathLst>
                  <a:path w="13510" h="11867" extrusionOk="0">
                    <a:moveTo>
                      <a:pt x="10575" y="1"/>
                    </a:moveTo>
                    <a:cubicBezTo>
                      <a:pt x="12242" y="2836"/>
                      <a:pt x="12242" y="7573"/>
                      <a:pt x="7906" y="9641"/>
                    </a:cubicBezTo>
                    <a:cubicBezTo>
                      <a:pt x="7062" y="10040"/>
                      <a:pt x="6219" y="10202"/>
                      <a:pt x="5404" y="10202"/>
                    </a:cubicBezTo>
                    <a:cubicBezTo>
                      <a:pt x="3220" y="10202"/>
                      <a:pt x="1239" y="9038"/>
                      <a:pt x="0" y="8140"/>
                    </a:cubicBezTo>
                    <a:lnTo>
                      <a:pt x="0" y="8140"/>
                    </a:lnTo>
                    <a:cubicBezTo>
                      <a:pt x="968" y="9941"/>
                      <a:pt x="2636" y="11242"/>
                      <a:pt x="4637" y="11676"/>
                    </a:cubicBezTo>
                    <a:cubicBezTo>
                      <a:pt x="5170" y="11802"/>
                      <a:pt x="5734" y="11867"/>
                      <a:pt x="6307" y="11867"/>
                    </a:cubicBezTo>
                    <a:cubicBezTo>
                      <a:pt x="9068" y="11867"/>
                      <a:pt x="12042" y="10358"/>
                      <a:pt x="12843" y="6906"/>
                    </a:cubicBezTo>
                    <a:cubicBezTo>
                      <a:pt x="13510" y="4370"/>
                      <a:pt x="12609" y="1635"/>
                      <a:pt x="105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1072;p31"/>
              <p:cNvSpPr/>
              <p:nvPr/>
            </p:nvSpPr>
            <p:spPr>
              <a:xfrm>
                <a:off x="4560100" y="2723125"/>
                <a:ext cx="105100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006" extrusionOk="0">
                    <a:moveTo>
                      <a:pt x="3877" y="0"/>
                    </a:moveTo>
                    <a:cubicBezTo>
                      <a:pt x="3669" y="0"/>
                      <a:pt x="3248" y="673"/>
                      <a:pt x="3080" y="673"/>
                    </a:cubicBezTo>
                    <a:cubicBezTo>
                      <a:pt x="3076" y="673"/>
                      <a:pt x="3073" y="672"/>
                      <a:pt x="3069" y="672"/>
                    </a:cubicBezTo>
                    <a:lnTo>
                      <a:pt x="167" y="238"/>
                    </a:lnTo>
                    <a:lnTo>
                      <a:pt x="0" y="205"/>
                    </a:lnTo>
                    <a:lnTo>
                      <a:pt x="0" y="1772"/>
                    </a:lnTo>
                    <a:cubicBezTo>
                      <a:pt x="0" y="1772"/>
                      <a:pt x="3002" y="1472"/>
                      <a:pt x="3203" y="1472"/>
                    </a:cubicBezTo>
                    <a:cubicBezTo>
                      <a:pt x="3336" y="1472"/>
                      <a:pt x="3703" y="2006"/>
                      <a:pt x="3903" y="2006"/>
                    </a:cubicBezTo>
                    <a:cubicBezTo>
                      <a:pt x="4137" y="2006"/>
                      <a:pt x="4203" y="1405"/>
                      <a:pt x="4137" y="872"/>
                    </a:cubicBezTo>
                    <a:cubicBezTo>
                      <a:pt x="4103" y="438"/>
                      <a:pt x="4003" y="4"/>
                      <a:pt x="3903" y="4"/>
                    </a:cubicBezTo>
                    <a:cubicBezTo>
                      <a:pt x="3895" y="2"/>
                      <a:pt x="3886" y="0"/>
                      <a:pt x="387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1073;p31"/>
              <p:cNvSpPr/>
              <p:nvPr/>
            </p:nvSpPr>
            <p:spPr>
              <a:xfrm>
                <a:off x="4656000" y="2727400"/>
                <a:ext cx="335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669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0" y="567"/>
                      <a:pt x="0" y="1134"/>
                      <a:pt x="134" y="1668"/>
                    </a:cubicBez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1074;p31"/>
              <p:cNvSpPr/>
              <p:nvPr/>
            </p:nvSpPr>
            <p:spPr>
              <a:xfrm>
                <a:off x="4564275" y="2723200"/>
                <a:ext cx="99250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970" extrusionOk="0">
                    <a:moveTo>
                      <a:pt x="0" y="268"/>
                    </a:moveTo>
                    <a:lnTo>
                      <a:pt x="30" y="273"/>
                    </a:lnTo>
                    <a:lnTo>
                      <a:pt x="30" y="273"/>
                    </a:lnTo>
                    <a:cubicBezTo>
                      <a:pt x="15" y="270"/>
                      <a:pt x="5" y="268"/>
                      <a:pt x="0" y="268"/>
                    </a:cubicBezTo>
                    <a:close/>
                    <a:moveTo>
                      <a:pt x="3723" y="0"/>
                    </a:moveTo>
                    <a:cubicBezTo>
                      <a:pt x="3521" y="0"/>
                      <a:pt x="3085" y="703"/>
                      <a:pt x="2913" y="703"/>
                    </a:cubicBezTo>
                    <a:cubicBezTo>
                      <a:pt x="2909" y="703"/>
                      <a:pt x="2906" y="703"/>
                      <a:pt x="2902" y="702"/>
                    </a:cubicBezTo>
                    <a:lnTo>
                      <a:pt x="30" y="273"/>
                    </a:lnTo>
                    <a:lnTo>
                      <a:pt x="30" y="273"/>
                    </a:lnTo>
                    <a:cubicBezTo>
                      <a:pt x="343" y="333"/>
                      <a:pt x="2760" y="970"/>
                      <a:pt x="3021" y="970"/>
                    </a:cubicBezTo>
                    <a:cubicBezTo>
                      <a:pt x="3027" y="970"/>
                      <a:pt x="3032" y="970"/>
                      <a:pt x="3036" y="969"/>
                    </a:cubicBezTo>
                    <a:cubicBezTo>
                      <a:pt x="3202" y="969"/>
                      <a:pt x="3402" y="635"/>
                      <a:pt x="3569" y="468"/>
                    </a:cubicBezTo>
                    <a:cubicBezTo>
                      <a:pt x="3593" y="445"/>
                      <a:pt x="3633" y="421"/>
                      <a:pt x="3678" y="421"/>
                    </a:cubicBezTo>
                    <a:cubicBezTo>
                      <a:pt x="3697" y="421"/>
                      <a:pt x="3717" y="425"/>
                      <a:pt x="3736" y="435"/>
                    </a:cubicBezTo>
                    <a:cubicBezTo>
                      <a:pt x="3769" y="435"/>
                      <a:pt x="3769" y="468"/>
                      <a:pt x="3803" y="468"/>
                    </a:cubicBezTo>
                    <a:cubicBezTo>
                      <a:pt x="3869" y="602"/>
                      <a:pt x="3936" y="735"/>
                      <a:pt x="3970" y="902"/>
                    </a:cubicBezTo>
                    <a:cubicBezTo>
                      <a:pt x="3936" y="435"/>
                      <a:pt x="3836" y="35"/>
                      <a:pt x="3736" y="1"/>
                    </a:cubicBezTo>
                    <a:cubicBezTo>
                      <a:pt x="3732" y="1"/>
                      <a:pt x="3727" y="0"/>
                      <a:pt x="372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1075;p31"/>
              <p:cNvSpPr/>
              <p:nvPr/>
            </p:nvSpPr>
            <p:spPr>
              <a:xfrm>
                <a:off x="4510900" y="2572850"/>
                <a:ext cx="102600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48" extrusionOk="0">
                    <a:moveTo>
                      <a:pt x="2655" y="0"/>
                    </a:moveTo>
                    <a:cubicBezTo>
                      <a:pt x="2635" y="0"/>
                      <a:pt x="2617" y="4"/>
                      <a:pt x="2602" y="11"/>
                    </a:cubicBezTo>
                    <a:cubicBezTo>
                      <a:pt x="2435" y="145"/>
                      <a:pt x="2635" y="1012"/>
                      <a:pt x="2502" y="1112"/>
                    </a:cubicBezTo>
                    <a:lnTo>
                      <a:pt x="67" y="2880"/>
                    </a:lnTo>
                    <a:lnTo>
                      <a:pt x="0" y="2947"/>
                    </a:lnTo>
                    <a:lnTo>
                      <a:pt x="1101" y="4047"/>
                    </a:lnTo>
                    <a:cubicBezTo>
                      <a:pt x="1101" y="4047"/>
                      <a:pt x="3002" y="1712"/>
                      <a:pt x="3136" y="1546"/>
                    </a:cubicBezTo>
                    <a:cubicBezTo>
                      <a:pt x="3159" y="1530"/>
                      <a:pt x="3211" y="1525"/>
                      <a:pt x="3279" y="1525"/>
                    </a:cubicBezTo>
                    <a:cubicBezTo>
                      <a:pt x="3373" y="1525"/>
                      <a:pt x="3497" y="1534"/>
                      <a:pt x="3620" y="1534"/>
                    </a:cubicBezTo>
                    <a:cubicBezTo>
                      <a:pt x="3785" y="1534"/>
                      <a:pt x="3949" y="1518"/>
                      <a:pt x="4036" y="1446"/>
                    </a:cubicBezTo>
                    <a:cubicBezTo>
                      <a:pt x="4103" y="1345"/>
                      <a:pt x="4036" y="1179"/>
                      <a:pt x="3870" y="945"/>
                    </a:cubicBezTo>
                    <a:cubicBezTo>
                      <a:pt x="3530" y="544"/>
                      <a:pt x="2905" y="0"/>
                      <a:pt x="265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1076;p31"/>
              <p:cNvSpPr/>
              <p:nvPr/>
            </p:nvSpPr>
            <p:spPr>
              <a:xfrm>
                <a:off x="4580100" y="2576450"/>
                <a:ext cx="309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1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4" y="468"/>
                      <a:pt x="735" y="835"/>
                      <a:pt x="1235" y="11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1077;p31"/>
              <p:cNvSpPr/>
              <p:nvPr/>
            </p:nvSpPr>
            <p:spPr>
              <a:xfrm>
                <a:off x="4512550" y="2572850"/>
                <a:ext cx="95100" cy="72850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914" extrusionOk="0">
                    <a:moveTo>
                      <a:pt x="2615" y="0"/>
                    </a:moveTo>
                    <a:cubicBezTo>
                      <a:pt x="2597" y="0"/>
                      <a:pt x="2582" y="4"/>
                      <a:pt x="2569" y="11"/>
                    </a:cubicBezTo>
                    <a:cubicBezTo>
                      <a:pt x="2369" y="145"/>
                      <a:pt x="2569" y="1012"/>
                      <a:pt x="2436" y="1112"/>
                    </a:cubicBezTo>
                    <a:lnTo>
                      <a:pt x="1" y="2913"/>
                    </a:lnTo>
                    <a:cubicBezTo>
                      <a:pt x="201" y="2813"/>
                      <a:pt x="2736" y="1446"/>
                      <a:pt x="2836" y="1279"/>
                    </a:cubicBezTo>
                    <a:cubicBezTo>
                      <a:pt x="2936" y="1112"/>
                      <a:pt x="2803" y="712"/>
                      <a:pt x="2870" y="545"/>
                    </a:cubicBezTo>
                    <a:cubicBezTo>
                      <a:pt x="2870" y="512"/>
                      <a:pt x="2936" y="512"/>
                      <a:pt x="3003" y="512"/>
                    </a:cubicBezTo>
                    <a:cubicBezTo>
                      <a:pt x="3036" y="512"/>
                      <a:pt x="3103" y="545"/>
                      <a:pt x="3136" y="545"/>
                    </a:cubicBezTo>
                    <a:cubicBezTo>
                      <a:pt x="3370" y="645"/>
                      <a:pt x="3603" y="812"/>
                      <a:pt x="3804" y="979"/>
                    </a:cubicBezTo>
                    <a:cubicBezTo>
                      <a:pt x="3464" y="546"/>
                      <a:pt x="2839" y="0"/>
                      <a:pt x="26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1078;p31"/>
              <p:cNvSpPr/>
              <p:nvPr/>
            </p:nvSpPr>
            <p:spPr>
              <a:xfrm>
                <a:off x="4412500" y="2519025"/>
                <a:ext cx="50875" cy="104150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4166" extrusionOk="0">
                    <a:moveTo>
                      <a:pt x="1267" y="1"/>
                    </a:moveTo>
                    <a:cubicBezTo>
                      <a:pt x="721" y="1"/>
                      <a:pt x="74" y="119"/>
                      <a:pt x="33" y="263"/>
                    </a:cubicBezTo>
                    <a:cubicBezTo>
                      <a:pt x="0" y="463"/>
                      <a:pt x="734" y="930"/>
                      <a:pt x="701" y="1097"/>
                    </a:cubicBezTo>
                    <a:cubicBezTo>
                      <a:pt x="701" y="1230"/>
                      <a:pt x="267" y="3999"/>
                      <a:pt x="234" y="4166"/>
                    </a:cubicBezTo>
                    <a:lnTo>
                      <a:pt x="1801" y="4166"/>
                    </a:lnTo>
                    <a:cubicBezTo>
                      <a:pt x="1801" y="4166"/>
                      <a:pt x="1501" y="1163"/>
                      <a:pt x="1501" y="963"/>
                    </a:cubicBezTo>
                    <a:cubicBezTo>
                      <a:pt x="1534" y="830"/>
                      <a:pt x="2035" y="496"/>
                      <a:pt x="2035" y="263"/>
                    </a:cubicBezTo>
                    <a:cubicBezTo>
                      <a:pt x="2035" y="229"/>
                      <a:pt x="2035" y="196"/>
                      <a:pt x="2001" y="163"/>
                    </a:cubicBezTo>
                    <a:cubicBezTo>
                      <a:pt x="1912" y="47"/>
                      <a:pt x="1609" y="1"/>
                      <a:pt x="126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1079;p31"/>
              <p:cNvSpPr/>
              <p:nvPr/>
            </p:nvSpPr>
            <p:spPr>
              <a:xfrm>
                <a:off x="4418325" y="2523075"/>
                <a:ext cx="417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26" extrusionOk="0">
                    <a:moveTo>
                      <a:pt x="1668" y="1"/>
                    </a:moveTo>
                    <a:lnTo>
                      <a:pt x="1" y="67"/>
                    </a:lnTo>
                    <a:cubicBezTo>
                      <a:pt x="211" y="107"/>
                      <a:pt x="427" y="126"/>
                      <a:pt x="646" y="126"/>
                    </a:cubicBezTo>
                    <a:cubicBezTo>
                      <a:pt x="982" y="126"/>
                      <a:pt x="1325" y="82"/>
                      <a:pt x="1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1080;p31"/>
              <p:cNvSpPr/>
              <p:nvPr/>
            </p:nvSpPr>
            <p:spPr>
              <a:xfrm>
                <a:off x="4412500" y="2519025"/>
                <a:ext cx="50050" cy="104150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166" extrusionOk="0">
                    <a:moveTo>
                      <a:pt x="1267" y="1"/>
                    </a:moveTo>
                    <a:cubicBezTo>
                      <a:pt x="721" y="1"/>
                      <a:pt x="74" y="119"/>
                      <a:pt x="33" y="263"/>
                    </a:cubicBezTo>
                    <a:cubicBezTo>
                      <a:pt x="0" y="463"/>
                      <a:pt x="734" y="930"/>
                      <a:pt x="734" y="1097"/>
                    </a:cubicBezTo>
                    <a:cubicBezTo>
                      <a:pt x="701" y="1230"/>
                      <a:pt x="267" y="3965"/>
                      <a:pt x="267" y="4166"/>
                    </a:cubicBezTo>
                    <a:cubicBezTo>
                      <a:pt x="300" y="3999"/>
                      <a:pt x="934" y="1330"/>
                      <a:pt x="967" y="1097"/>
                    </a:cubicBezTo>
                    <a:cubicBezTo>
                      <a:pt x="1001" y="830"/>
                      <a:pt x="600" y="563"/>
                      <a:pt x="567" y="396"/>
                    </a:cubicBezTo>
                    <a:cubicBezTo>
                      <a:pt x="567" y="363"/>
                      <a:pt x="600" y="330"/>
                      <a:pt x="667" y="263"/>
                    </a:cubicBezTo>
                    <a:lnTo>
                      <a:pt x="801" y="196"/>
                    </a:lnTo>
                    <a:cubicBezTo>
                      <a:pt x="1002" y="104"/>
                      <a:pt x="1224" y="53"/>
                      <a:pt x="1449" y="53"/>
                    </a:cubicBezTo>
                    <a:cubicBezTo>
                      <a:pt x="1634" y="53"/>
                      <a:pt x="1821" y="88"/>
                      <a:pt x="2001" y="163"/>
                    </a:cubicBezTo>
                    <a:cubicBezTo>
                      <a:pt x="1912" y="47"/>
                      <a:pt x="1609" y="1"/>
                      <a:pt x="1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1081;p31"/>
              <p:cNvSpPr/>
              <p:nvPr/>
            </p:nvSpPr>
            <p:spPr>
              <a:xfrm>
                <a:off x="4260975" y="2569825"/>
                <a:ext cx="103175" cy="1017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4069" extrusionOk="0">
                    <a:moveTo>
                      <a:pt x="1467" y="0"/>
                    </a:moveTo>
                    <a:cubicBezTo>
                      <a:pt x="1061" y="0"/>
                      <a:pt x="1" y="1283"/>
                      <a:pt x="123" y="1466"/>
                    </a:cubicBezTo>
                    <a:cubicBezTo>
                      <a:pt x="190" y="1533"/>
                      <a:pt x="257" y="1533"/>
                      <a:pt x="357" y="1533"/>
                    </a:cubicBezTo>
                    <a:cubicBezTo>
                      <a:pt x="404" y="1538"/>
                      <a:pt x="454" y="1540"/>
                      <a:pt x="507" y="1540"/>
                    </a:cubicBezTo>
                    <a:cubicBezTo>
                      <a:pt x="672" y="1540"/>
                      <a:pt x="857" y="1521"/>
                      <a:pt x="994" y="1521"/>
                    </a:cubicBezTo>
                    <a:cubicBezTo>
                      <a:pt x="1093" y="1521"/>
                      <a:pt x="1167" y="1531"/>
                      <a:pt x="1191" y="1567"/>
                    </a:cubicBezTo>
                    <a:lnTo>
                      <a:pt x="3026" y="4068"/>
                    </a:lnTo>
                    <a:lnTo>
                      <a:pt x="4126" y="2968"/>
                    </a:lnTo>
                    <a:lnTo>
                      <a:pt x="3392" y="2367"/>
                    </a:lnTo>
                    <a:cubicBezTo>
                      <a:pt x="2692" y="1800"/>
                      <a:pt x="1725" y="999"/>
                      <a:pt x="1658" y="933"/>
                    </a:cubicBezTo>
                    <a:cubicBezTo>
                      <a:pt x="1591" y="833"/>
                      <a:pt x="1725" y="232"/>
                      <a:pt x="1558" y="32"/>
                    </a:cubicBezTo>
                    <a:cubicBezTo>
                      <a:pt x="1533" y="10"/>
                      <a:pt x="1503" y="0"/>
                      <a:pt x="14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1082;p31"/>
              <p:cNvSpPr/>
              <p:nvPr/>
            </p:nvSpPr>
            <p:spPr>
              <a:xfrm>
                <a:off x="4266550" y="2572275"/>
                <a:ext cx="2837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2" extrusionOk="0">
                    <a:moveTo>
                      <a:pt x="1135" y="1"/>
                    </a:moveTo>
                    <a:lnTo>
                      <a:pt x="1" y="1202"/>
                    </a:lnTo>
                    <a:cubicBezTo>
                      <a:pt x="468" y="901"/>
                      <a:pt x="868" y="468"/>
                      <a:pt x="11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1083;p31"/>
              <p:cNvSpPr/>
              <p:nvPr/>
            </p:nvSpPr>
            <p:spPr>
              <a:xfrm>
                <a:off x="4260975" y="2569825"/>
                <a:ext cx="84825" cy="59200"/>
              </a:xfrm>
              <a:custGeom>
                <a:avLst/>
                <a:gdLst/>
                <a:ahLst/>
                <a:cxnLst/>
                <a:rect l="l" t="t" r="r" b="b"/>
                <a:pathLst>
                  <a:path w="3393" h="2368" extrusionOk="0">
                    <a:moveTo>
                      <a:pt x="1441" y="0"/>
                    </a:moveTo>
                    <a:cubicBezTo>
                      <a:pt x="1061" y="0"/>
                      <a:pt x="1" y="1283"/>
                      <a:pt x="123" y="1466"/>
                    </a:cubicBezTo>
                    <a:cubicBezTo>
                      <a:pt x="190" y="1533"/>
                      <a:pt x="257" y="1533"/>
                      <a:pt x="357" y="1533"/>
                    </a:cubicBezTo>
                    <a:cubicBezTo>
                      <a:pt x="290" y="1533"/>
                      <a:pt x="257" y="1500"/>
                      <a:pt x="224" y="1466"/>
                    </a:cubicBezTo>
                    <a:cubicBezTo>
                      <a:pt x="190" y="1433"/>
                      <a:pt x="224" y="1366"/>
                      <a:pt x="257" y="1300"/>
                    </a:cubicBezTo>
                    <a:cubicBezTo>
                      <a:pt x="257" y="1266"/>
                      <a:pt x="290" y="1266"/>
                      <a:pt x="290" y="1233"/>
                    </a:cubicBezTo>
                    <a:cubicBezTo>
                      <a:pt x="390" y="1100"/>
                      <a:pt x="524" y="966"/>
                      <a:pt x="657" y="866"/>
                    </a:cubicBezTo>
                    <a:cubicBezTo>
                      <a:pt x="757" y="733"/>
                      <a:pt x="924" y="633"/>
                      <a:pt x="1057" y="566"/>
                    </a:cubicBezTo>
                    <a:cubicBezTo>
                      <a:pt x="1091" y="532"/>
                      <a:pt x="1124" y="532"/>
                      <a:pt x="1191" y="532"/>
                    </a:cubicBezTo>
                    <a:cubicBezTo>
                      <a:pt x="1358" y="566"/>
                      <a:pt x="1358" y="966"/>
                      <a:pt x="1424" y="1100"/>
                    </a:cubicBezTo>
                    <a:cubicBezTo>
                      <a:pt x="2058" y="1567"/>
                      <a:pt x="2692" y="2000"/>
                      <a:pt x="3392" y="2367"/>
                    </a:cubicBezTo>
                    <a:cubicBezTo>
                      <a:pt x="2692" y="1800"/>
                      <a:pt x="1725" y="999"/>
                      <a:pt x="1658" y="933"/>
                    </a:cubicBezTo>
                    <a:cubicBezTo>
                      <a:pt x="1591" y="833"/>
                      <a:pt x="1725" y="232"/>
                      <a:pt x="1524" y="32"/>
                    </a:cubicBezTo>
                    <a:cubicBezTo>
                      <a:pt x="1503" y="10"/>
                      <a:pt x="1475" y="0"/>
                      <a:pt x="144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1084;p31"/>
              <p:cNvSpPr/>
              <p:nvPr/>
            </p:nvSpPr>
            <p:spPr>
              <a:xfrm>
                <a:off x="4208175" y="2719050"/>
                <a:ext cx="1051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007" extrusionOk="0">
                    <a:moveTo>
                      <a:pt x="301" y="1"/>
                    </a:moveTo>
                    <a:cubicBezTo>
                      <a:pt x="1" y="1"/>
                      <a:pt x="34" y="1135"/>
                      <a:pt x="167" y="1702"/>
                    </a:cubicBezTo>
                    <a:cubicBezTo>
                      <a:pt x="201" y="1869"/>
                      <a:pt x="234" y="2002"/>
                      <a:pt x="301" y="2002"/>
                    </a:cubicBezTo>
                    <a:cubicBezTo>
                      <a:pt x="309" y="2005"/>
                      <a:pt x="318" y="2006"/>
                      <a:pt x="327" y="2006"/>
                    </a:cubicBezTo>
                    <a:cubicBezTo>
                      <a:pt x="535" y="2006"/>
                      <a:pt x="956" y="1334"/>
                      <a:pt x="1124" y="1334"/>
                    </a:cubicBezTo>
                    <a:cubicBezTo>
                      <a:pt x="1127" y="1334"/>
                      <a:pt x="1131" y="1334"/>
                      <a:pt x="1135" y="1335"/>
                    </a:cubicBezTo>
                    <a:lnTo>
                      <a:pt x="4204" y="1802"/>
                    </a:lnTo>
                    <a:lnTo>
                      <a:pt x="4204" y="234"/>
                    </a:lnTo>
                    <a:lnTo>
                      <a:pt x="3536" y="301"/>
                    </a:lnTo>
                    <a:cubicBezTo>
                      <a:pt x="2636" y="401"/>
                      <a:pt x="1135" y="534"/>
                      <a:pt x="1001" y="534"/>
                    </a:cubicBezTo>
                    <a:cubicBezTo>
                      <a:pt x="901" y="534"/>
                      <a:pt x="534" y="1"/>
                      <a:pt x="3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1085;p31"/>
              <p:cNvSpPr/>
              <p:nvPr/>
            </p:nvSpPr>
            <p:spPr>
              <a:xfrm>
                <a:off x="4213175" y="2723225"/>
                <a:ext cx="42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69" extrusionOk="0">
                    <a:moveTo>
                      <a:pt x="1" y="0"/>
                    </a:moveTo>
                    <a:lnTo>
                      <a:pt x="67" y="1668"/>
                    </a:lnTo>
                    <a:cubicBezTo>
                      <a:pt x="167" y="1101"/>
                      <a:pt x="167" y="5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1086;p31"/>
              <p:cNvSpPr/>
              <p:nvPr/>
            </p:nvSpPr>
            <p:spPr>
              <a:xfrm>
                <a:off x="4208175" y="2719050"/>
                <a:ext cx="88425" cy="425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1702" extrusionOk="0">
                    <a:moveTo>
                      <a:pt x="301" y="1"/>
                    </a:moveTo>
                    <a:cubicBezTo>
                      <a:pt x="1" y="1"/>
                      <a:pt x="34" y="1135"/>
                      <a:pt x="167" y="1702"/>
                    </a:cubicBezTo>
                    <a:cubicBezTo>
                      <a:pt x="134" y="1368"/>
                      <a:pt x="167" y="1068"/>
                      <a:pt x="234" y="735"/>
                    </a:cubicBezTo>
                    <a:cubicBezTo>
                      <a:pt x="234" y="668"/>
                      <a:pt x="267" y="601"/>
                      <a:pt x="301" y="501"/>
                    </a:cubicBezTo>
                    <a:cubicBezTo>
                      <a:pt x="301" y="501"/>
                      <a:pt x="334" y="468"/>
                      <a:pt x="334" y="468"/>
                    </a:cubicBezTo>
                    <a:cubicBezTo>
                      <a:pt x="349" y="457"/>
                      <a:pt x="368" y="452"/>
                      <a:pt x="390" y="452"/>
                    </a:cubicBezTo>
                    <a:cubicBezTo>
                      <a:pt x="566" y="452"/>
                      <a:pt x="942" y="768"/>
                      <a:pt x="1001" y="768"/>
                    </a:cubicBezTo>
                    <a:cubicBezTo>
                      <a:pt x="1004" y="769"/>
                      <a:pt x="1011" y="770"/>
                      <a:pt x="1021" y="770"/>
                    </a:cubicBezTo>
                    <a:cubicBezTo>
                      <a:pt x="1220" y="770"/>
                      <a:pt x="2742" y="460"/>
                      <a:pt x="3536" y="301"/>
                    </a:cubicBezTo>
                    <a:lnTo>
                      <a:pt x="3536" y="301"/>
                    </a:lnTo>
                    <a:cubicBezTo>
                      <a:pt x="2636" y="401"/>
                      <a:pt x="1101" y="534"/>
                      <a:pt x="1001" y="534"/>
                    </a:cubicBezTo>
                    <a:cubicBezTo>
                      <a:pt x="901" y="534"/>
                      <a:pt x="534" y="1"/>
                      <a:pt x="3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1087;p31"/>
              <p:cNvSpPr/>
              <p:nvPr/>
            </p:nvSpPr>
            <p:spPr>
              <a:xfrm>
                <a:off x="4257375" y="2819125"/>
                <a:ext cx="104275" cy="100175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4007" extrusionOk="0">
                    <a:moveTo>
                      <a:pt x="3069" y="1"/>
                    </a:moveTo>
                    <a:lnTo>
                      <a:pt x="2969" y="134"/>
                    </a:lnTo>
                    <a:cubicBezTo>
                      <a:pt x="2569" y="634"/>
                      <a:pt x="1101" y="2402"/>
                      <a:pt x="1035" y="2469"/>
                    </a:cubicBezTo>
                    <a:cubicBezTo>
                      <a:pt x="935" y="2536"/>
                      <a:pt x="301" y="2436"/>
                      <a:pt x="167" y="2602"/>
                    </a:cubicBezTo>
                    <a:cubicBezTo>
                      <a:pt x="1" y="2736"/>
                      <a:pt x="334" y="3170"/>
                      <a:pt x="734" y="3503"/>
                    </a:cubicBezTo>
                    <a:cubicBezTo>
                      <a:pt x="1078" y="3784"/>
                      <a:pt x="1451" y="4007"/>
                      <a:pt x="1552" y="4007"/>
                    </a:cubicBezTo>
                    <a:cubicBezTo>
                      <a:pt x="1558" y="4007"/>
                      <a:pt x="1564" y="4006"/>
                      <a:pt x="1568" y="4003"/>
                    </a:cubicBezTo>
                    <a:cubicBezTo>
                      <a:pt x="1769" y="3903"/>
                      <a:pt x="1568" y="3036"/>
                      <a:pt x="1668" y="2936"/>
                    </a:cubicBezTo>
                    <a:lnTo>
                      <a:pt x="4170" y="1101"/>
                    </a:lnTo>
                    <a:lnTo>
                      <a:pt x="3069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1088;p31"/>
              <p:cNvSpPr/>
              <p:nvPr/>
            </p:nvSpPr>
            <p:spPr>
              <a:xfrm>
                <a:off x="4262375" y="2887500"/>
                <a:ext cx="30875" cy="284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136" extrusionOk="0">
                    <a:moveTo>
                      <a:pt x="1" y="1"/>
                    </a:moveTo>
                    <a:lnTo>
                      <a:pt x="1235" y="1135"/>
                    </a:lnTo>
                    <a:cubicBezTo>
                      <a:pt x="901" y="701"/>
                      <a:pt x="501" y="3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1089;p31"/>
              <p:cNvSpPr/>
              <p:nvPr/>
            </p:nvSpPr>
            <p:spPr>
              <a:xfrm>
                <a:off x="4257375" y="2822475"/>
                <a:ext cx="74250" cy="84250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3370" extrusionOk="0">
                    <a:moveTo>
                      <a:pt x="2969" y="0"/>
                    </a:moveTo>
                    <a:cubicBezTo>
                      <a:pt x="2569" y="500"/>
                      <a:pt x="1101" y="2268"/>
                      <a:pt x="1035" y="2335"/>
                    </a:cubicBezTo>
                    <a:cubicBezTo>
                      <a:pt x="935" y="2402"/>
                      <a:pt x="301" y="2302"/>
                      <a:pt x="167" y="2468"/>
                    </a:cubicBezTo>
                    <a:cubicBezTo>
                      <a:pt x="1" y="2602"/>
                      <a:pt x="334" y="3036"/>
                      <a:pt x="734" y="3369"/>
                    </a:cubicBezTo>
                    <a:cubicBezTo>
                      <a:pt x="634" y="3202"/>
                      <a:pt x="534" y="3069"/>
                      <a:pt x="468" y="2869"/>
                    </a:cubicBezTo>
                    <a:cubicBezTo>
                      <a:pt x="434" y="2835"/>
                      <a:pt x="434" y="2802"/>
                      <a:pt x="468" y="2769"/>
                    </a:cubicBezTo>
                    <a:cubicBezTo>
                      <a:pt x="468" y="2650"/>
                      <a:pt x="757" y="2632"/>
                      <a:pt x="971" y="2632"/>
                    </a:cubicBezTo>
                    <a:cubicBezTo>
                      <a:pt x="1056" y="2632"/>
                      <a:pt x="1130" y="2635"/>
                      <a:pt x="1168" y="2635"/>
                    </a:cubicBezTo>
                    <a:cubicBezTo>
                      <a:pt x="1302" y="2602"/>
                      <a:pt x="2969" y="1"/>
                      <a:pt x="29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1090;p31"/>
              <p:cNvSpPr/>
              <p:nvPr/>
            </p:nvSpPr>
            <p:spPr>
              <a:xfrm>
                <a:off x="4409150" y="2870000"/>
                <a:ext cx="51725" cy="1033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4135" extrusionOk="0">
                    <a:moveTo>
                      <a:pt x="234" y="0"/>
                    </a:moveTo>
                    <a:cubicBezTo>
                      <a:pt x="234" y="0"/>
                      <a:pt x="568" y="3003"/>
                      <a:pt x="568" y="3203"/>
                    </a:cubicBezTo>
                    <a:cubicBezTo>
                      <a:pt x="534" y="3236"/>
                      <a:pt x="434" y="3336"/>
                      <a:pt x="301" y="3470"/>
                    </a:cubicBezTo>
                    <a:cubicBezTo>
                      <a:pt x="167" y="3603"/>
                      <a:pt x="1" y="3770"/>
                      <a:pt x="1" y="3903"/>
                    </a:cubicBezTo>
                    <a:cubicBezTo>
                      <a:pt x="1" y="4072"/>
                      <a:pt x="358" y="4134"/>
                      <a:pt x="773" y="4134"/>
                    </a:cubicBezTo>
                    <a:cubicBezTo>
                      <a:pt x="1341" y="4134"/>
                      <a:pt x="2016" y="4019"/>
                      <a:pt x="2035" y="3903"/>
                    </a:cubicBezTo>
                    <a:cubicBezTo>
                      <a:pt x="2069" y="3670"/>
                      <a:pt x="1335" y="3169"/>
                      <a:pt x="1335" y="3069"/>
                    </a:cubicBezTo>
                    <a:cubicBezTo>
                      <a:pt x="1335" y="2969"/>
                      <a:pt x="1568" y="1501"/>
                      <a:pt x="1702" y="634"/>
                    </a:cubicBezTo>
                    <a:cubicBezTo>
                      <a:pt x="1769" y="267"/>
                      <a:pt x="1802" y="0"/>
                      <a:pt x="1802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1091;p31"/>
              <p:cNvSpPr/>
              <p:nvPr/>
            </p:nvSpPr>
            <p:spPr>
              <a:xfrm>
                <a:off x="4413325" y="2966275"/>
                <a:ext cx="41725" cy="29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19" extrusionOk="0">
                    <a:moveTo>
                      <a:pt x="939" y="1"/>
                    </a:moveTo>
                    <a:cubicBezTo>
                      <a:pt x="621" y="1"/>
                      <a:pt x="300" y="44"/>
                      <a:pt x="0" y="119"/>
                    </a:cubicBezTo>
                    <a:lnTo>
                      <a:pt x="1668" y="86"/>
                    </a:lnTo>
                    <a:cubicBezTo>
                      <a:pt x="1434" y="27"/>
                      <a:pt x="1187" y="1"/>
                      <a:pt x="93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1092;p31"/>
              <p:cNvSpPr/>
              <p:nvPr/>
            </p:nvSpPr>
            <p:spPr>
              <a:xfrm>
                <a:off x="4409150" y="2885850"/>
                <a:ext cx="51725" cy="875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3501" extrusionOk="0">
                    <a:moveTo>
                      <a:pt x="1735" y="0"/>
                    </a:moveTo>
                    <a:lnTo>
                      <a:pt x="1735" y="0"/>
                    </a:lnTo>
                    <a:cubicBezTo>
                      <a:pt x="1535" y="767"/>
                      <a:pt x="1135" y="2102"/>
                      <a:pt x="1101" y="2335"/>
                    </a:cubicBezTo>
                    <a:cubicBezTo>
                      <a:pt x="1068" y="2602"/>
                      <a:pt x="1502" y="2969"/>
                      <a:pt x="1502" y="3169"/>
                    </a:cubicBezTo>
                    <a:cubicBezTo>
                      <a:pt x="1502" y="3169"/>
                      <a:pt x="1468" y="3202"/>
                      <a:pt x="1402" y="3236"/>
                    </a:cubicBezTo>
                    <a:cubicBezTo>
                      <a:pt x="1335" y="3269"/>
                      <a:pt x="1268" y="3303"/>
                      <a:pt x="1201" y="3303"/>
                    </a:cubicBezTo>
                    <a:cubicBezTo>
                      <a:pt x="1045" y="3342"/>
                      <a:pt x="900" y="3358"/>
                      <a:pt x="753" y="3358"/>
                    </a:cubicBezTo>
                    <a:cubicBezTo>
                      <a:pt x="650" y="3358"/>
                      <a:pt x="545" y="3350"/>
                      <a:pt x="434" y="3336"/>
                    </a:cubicBezTo>
                    <a:cubicBezTo>
                      <a:pt x="401" y="3336"/>
                      <a:pt x="368" y="3303"/>
                      <a:pt x="334" y="3303"/>
                    </a:cubicBezTo>
                    <a:cubicBezTo>
                      <a:pt x="334" y="3269"/>
                      <a:pt x="301" y="3269"/>
                      <a:pt x="301" y="3236"/>
                    </a:cubicBezTo>
                    <a:cubicBezTo>
                      <a:pt x="301" y="3102"/>
                      <a:pt x="301" y="2969"/>
                      <a:pt x="301" y="2836"/>
                    </a:cubicBezTo>
                    <a:cubicBezTo>
                      <a:pt x="167" y="2969"/>
                      <a:pt x="1" y="3136"/>
                      <a:pt x="1" y="3269"/>
                    </a:cubicBezTo>
                    <a:cubicBezTo>
                      <a:pt x="1" y="3438"/>
                      <a:pt x="358" y="3500"/>
                      <a:pt x="773" y="3500"/>
                    </a:cubicBezTo>
                    <a:cubicBezTo>
                      <a:pt x="1341" y="3500"/>
                      <a:pt x="2016" y="3385"/>
                      <a:pt x="2035" y="3269"/>
                    </a:cubicBezTo>
                    <a:cubicBezTo>
                      <a:pt x="2069" y="3069"/>
                      <a:pt x="1335" y="2535"/>
                      <a:pt x="1335" y="2435"/>
                    </a:cubicBezTo>
                    <a:cubicBezTo>
                      <a:pt x="1368" y="2335"/>
                      <a:pt x="1602" y="867"/>
                      <a:pt x="17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1093;p31"/>
              <p:cNvSpPr/>
              <p:nvPr/>
            </p:nvSpPr>
            <p:spPr>
              <a:xfrm>
                <a:off x="4508400" y="2820800"/>
                <a:ext cx="102600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72" extrusionOk="0">
                    <a:moveTo>
                      <a:pt x="1101" y="0"/>
                    </a:moveTo>
                    <a:lnTo>
                      <a:pt x="0" y="1101"/>
                    </a:lnTo>
                    <a:cubicBezTo>
                      <a:pt x="0" y="1101"/>
                      <a:pt x="2368" y="3002"/>
                      <a:pt x="2502" y="3169"/>
                    </a:cubicBezTo>
                    <a:cubicBezTo>
                      <a:pt x="2569" y="3236"/>
                      <a:pt x="2435" y="3870"/>
                      <a:pt x="2602" y="4037"/>
                    </a:cubicBezTo>
                    <a:cubicBezTo>
                      <a:pt x="2632" y="4060"/>
                      <a:pt x="2668" y="4071"/>
                      <a:pt x="2709" y="4071"/>
                    </a:cubicBezTo>
                    <a:cubicBezTo>
                      <a:pt x="2898" y="4071"/>
                      <a:pt x="3189" y="3838"/>
                      <a:pt x="3436" y="3536"/>
                    </a:cubicBezTo>
                    <a:cubicBezTo>
                      <a:pt x="3803" y="3136"/>
                      <a:pt x="4103" y="2702"/>
                      <a:pt x="4036" y="2602"/>
                    </a:cubicBezTo>
                    <a:cubicBezTo>
                      <a:pt x="3992" y="2547"/>
                      <a:pt x="3870" y="2532"/>
                      <a:pt x="3723" y="2532"/>
                    </a:cubicBezTo>
                    <a:cubicBezTo>
                      <a:pt x="3555" y="2532"/>
                      <a:pt x="3354" y="2551"/>
                      <a:pt x="3201" y="2551"/>
                    </a:cubicBezTo>
                    <a:cubicBezTo>
                      <a:pt x="3086" y="2551"/>
                      <a:pt x="2998" y="2540"/>
                      <a:pt x="2969" y="2502"/>
                    </a:cubicBezTo>
                    <a:lnTo>
                      <a:pt x="1301" y="234"/>
                    </a:lnTo>
                    <a:lnTo>
                      <a:pt x="1101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1094;p31"/>
              <p:cNvSpPr/>
              <p:nvPr/>
            </p:nvSpPr>
            <p:spPr>
              <a:xfrm>
                <a:off x="4578450" y="2890000"/>
                <a:ext cx="2837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2" extrusionOk="0">
                    <a:moveTo>
                      <a:pt x="1134" y="1"/>
                    </a:moveTo>
                    <a:cubicBezTo>
                      <a:pt x="667" y="301"/>
                      <a:pt x="267" y="735"/>
                      <a:pt x="0" y="1202"/>
                    </a:cubicBezTo>
                    <a:lnTo>
                      <a:pt x="11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1095;p31"/>
              <p:cNvSpPr/>
              <p:nvPr/>
            </p:nvSpPr>
            <p:spPr>
              <a:xfrm>
                <a:off x="4540925" y="2826625"/>
                <a:ext cx="700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33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101"/>
                      <a:pt x="1301" y="2469"/>
                      <a:pt x="1434" y="2603"/>
                    </a:cubicBezTo>
                    <a:cubicBezTo>
                      <a:pt x="1467" y="2627"/>
                      <a:pt x="1515" y="2636"/>
                      <a:pt x="1573" y="2636"/>
                    </a:cubicBezTo>
                    <a:cubicBezTo>
                      <a:pt x="1711" y="2636"/>
                      <a:pt x="1903" y="2586"/>
                      <a:pt x="2065" y="2586"/>
                    </a:cubicBezTo>
                    <a:cubicBezTo>
                      <a:pt x="2114" y="2586"/>
                      <a:pt x="2161" y="2591"/>
                      <a:pt x="2202" y="2603"/>
                    </a:cubicBezTo>
                    <a:cubicBezTo>
                      <a:pt x="2302" y="2603"/>
                      <a:pt x="2335" y="2669"/>
                      <a:pt x="2335" y="2769"/>
                    </a:cubicBezTo>
                    <a:cubicBezTo>
                      <a:pt x="2335" y="2769"/>
                      <a:pt x="2335" y="2803"/>
                      <a:pt x="2335" y="2836"/>
                    </a:cubicBezTo>
                    <a:cubicBezTo>
                      <a:pt x="2302" y="3003"/>
                      <a:pt x="2235" y="3170"/>
                      <a:pt x="2168" y="3303"/>
                    </a:cubicBezTo>
                    <a:cubicBezTo>
                      <a:pt x="2502" y="2936"/>
                      <a:pt x="2802" y="2469"/>
                      <a:pt x="2735" y="2369"/>
                    </a:cubicBezTo>
                    <a:cubicBezTo>
                      <a:pt x="2691" y="2314"/>
                      <a:pt x="2565" y="2299"/>
                      <a:pt x="2414" y="2299"/>
                    </a:cubicBezTo>
                    <a:cubicBezTo>
                      <a:pt x="2242" y="2299"/>
                      <a:pt x="2037" y="2318"/>
                      <a:pt x="1885" y="2318"/>
                    </a:cubicBezTo>
                    <a:cubicBezTo>
                      <a:pt x="1771" y="2318"/>
                      <a:pt x="1687" y="2307"/>
                      <a:pt x="1668" y="226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1096;p31"/>
              <p:cNvSpPr/>
              <p:nvPr/>
            </p:nvSpPr>
            <p:spPr>
              <a:xfrm>
                <a:off x="4377475" y="2839525"/>
                <a:ext cx="25025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671" extrusionOk="0">
                    <a:moveTo>
                      <a:pt x="307" y="0"/>
                    </a:moveTo>
                    <a:cubicBezTo>
                      <a:pt x="194" y="0"/>
                      <a:pt x="104" y="44"/>
                      <a:pt x="67" y="119"/>
                    </a:cubicBezTo>
                    <a:cubicBezTo>
                      <a:pt x="0" y="285"/>
                      <a:pt x="133" y="486"/>
                      <a:pt x="367" y="586"/>
                    </a:cubicBezTo>
                    <a:cubicBezTo>
                      <a:pt x="469" y="644"/>
                      <a:pt x="578" y="671"/>
                      <a:pt x="674" y="671"/>
                    </a:cubicBezTo>
                    <a:cubicBezTo>
                      <a:pt x="796" y="671"/>
                      <a:pt x="897" y="627"/>
                      <a:pt x="934" y="552"/>
                    </a:cubicBezTo>
                    <a:cubicBezTo>
                      <a:pt x="1001" y="385"/>
                      <a:pt x="867" y="185"/>
                      <a:pt x="600" y="85"/>
                    </a:cubicBezTo>
                    <a:cubicBezTo>
                      <a:pt x="498" y="27"/>
                      <a:pt x="396" y="0"/>
                      <a:pt x="30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1097;p31"/>
              <p:cNvSpPr/>
              <p:nvPr/>
            </p:nvSpPr>
            <p:spPr>
              <a:xfrm>
                <a:off x="4361025" y="2832950"/>
                <a:ext cx="36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419" extrusionOk="0">
                    <a:moveTo>
                      <a:pt x="711" y="1"/>
                    </a:moveTo>
                    <a:cubicBezTo>
                      <a:pt x="339" y="1"/>
                      <a:pt x="0" y="184"/>
                      <a:pt x="58" y="615"/>
                    </a:cubicBezTo>
                    <a:cubicBezTo>
                      <a:pt x="152" y="1178"/>
                      <a:pt x="803" y="1419"/>
                      <a:pt x="1297" y="1419"/>
                    </a:cubicBezTo>
                    <a:cubicBezTo>
                      <a:pt x="1329" y="1419"/>
                      <a:pt x="1361" y="1418"/>
                      <a:pt x="1392" y="1416"/>
                    </a:cubicBezTo>
                    <a:cubicBezTo>
                      <a:pt x="1459" y="1416"/>
                      <a:pt x="1459" y="1316"/>
                      <a:pt x="1425" y="1316"/>
                    </a:cubicBezTo>
                    <a:cubicBezTo>
                      <a:pt x="1058" y="1282"/>
                      <a:pt x="725" y="1115"/>
                      <a:pt x="458" y="849"/>
                    </a:cubicBezTo>
                    <a:cubicBezTo>
                      <a:pt x="291" y="715"/>
                      <a:pt x="224" y="515"/>
                      <a:pt x="291" y="315"/>
                    </a:cubicBezTo>
                    <a:cubicBezTo>
                      <a:pt x="391" y="48"/>
                      <a:pt x="658" y="48"/>
                      <a:pt x="892" y="48"/>
                    </a:cubicBezTo>
                    <a:lnTo>
                      <a:pt x="892" y="15"/>
                    </a:lnTo>
                    <a:cubicBezTo>
                      <a:pt x="831" y="5"/>
                      <a:pt x="771" y="1"/>
                      <a:pt x="71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1098;p31"/>
              <p:cNvSpPr/>
              <p:nvPr/>
            </p:nvSpPr>
            <p:spPr>
              <a:xfrm>
                <a:off x="4430000" y="2643000"/>
                <a:ext cx="3255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581" extrusionOk="0">
                    <a:moveTo>
                      <a:pt x="538" y="1"/>
                    </a:moveTo>
                    <a:cubicBezTo>
                      <a:pt x="260" y="1"/>
                      <a:pt x="30" y="91"/>
                      <a:pt x="1" y="207"/>
                    </a:cubicBezTo>
                    <a:cubicBezTo>
                      <a:pt x="1" y="374"/>
                      <a:pt x="267" y="541"/>
                      <a:pt x="601" y="574"/>
                    </a:cubicBezTo>
                    <a:cubicBezTo>
                      <a:pt x="649" y="579"/>
                      <a:pt x="697" y="581"/>
                      <a:pt x="743" y="581"/>
                    </a:cubicBezTo>
                    <a:cubicBezTo>
                      <a:pt x="1050" y="581"/>
                      <a:pt x="1301" y="490"/>
                      <a:pt x="1301" y="374"/>
                    </a:cubicBezTo>
                    <a:cubicBezTo>
                      <a:pt x="1301" y="207"/>
                      <a:pt x="1035" y="41"/>
                      <a:pt x="668" y="7"/>
                    </a:cubicBezTo>
                    <a:cubicBezTo>
                      <a:pt x="624" y="3"/>
                      <a:pt x="581" y="1"/>
                      <a:pt x="53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1099;p31"/>
              <p:cNvSpPr/>
              <p:nvPr/>
            </p:nvSpPr>
            <p:spPr>
              <a:xfrm>
                <a:off x="4409975" y="2634150"/>
                <a:ext cx="38400" cy="3155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262" extrusionOk="0">
                    <a:moveTo>
                      <a:pt x="1207" y="1"/>
                    </a:moveTo>
                    <a:cubicBezTo>
                      <a:pt x="858" y="1"/>
                      <a:pt x="476" y="94"/>
                      <a:pt x="301" y="395"/>
                    </a:cubicBezTo>
                    <a:cubicBezTo>
                      <a:pt x="1" y="895"/>
                      <a:pt x="635" y="1162"/>
                      <a:pt x="1002" y="1262"/>
                    </a:cubicBezTo>
                    <a:cubicBezTo>
                      <a:pt x="1035" y="1262"/>
                      <a:pt x="1068" y="1195"/>
                      <a:pt x="1035" y="1195"/>
                    </a:cubicBezTo>
                    <a:cubicBezTo>
                      <a:pt x="868" y="1128"/>
                      <a:pt x="701" y="1028"/>
                      <a:pt x="568" y="895"/>
                    </a:cubicBezTo>
                    <a:cubicBezTo>
                      <a:pt x="401" y="728"/>
                      <a:pt x="401" y="461"/>
                      <a:pt x="601" y="294"/>
                    </a:cubicBezTo>
                    <a:cubicBezTo>
                      <a:pt x="813" y="136"/>
                      <a:pt x="1066" y="40"/>
                      <a:pt x="1327" y="40"/>
                    </a:cubicBezTo>
                    <a:cubicBezTo>
                      <a:pt x="1396" y="40"/>
                      <a:pt x="1466" y="47"/>
                      <a:pt x="1535" y="61"/>
                    </a:cubicBezTo>
                    <a:lnTo>
                      <a:pt x="1535" y="28"/>
                    </a:lnTo>
                    <a:cubicBezTo>
                      <a:pt x="1435" y="11"/>
                      <a:pt x="1323" y="1"/>
                      <a:pt x="120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1100;p31"/>
              <p:cNvSpPr/>
              <p:nvPr/>
            </p:nvSpPr>
            <p:spPr>
              <a:xfrm>
                <a:off x="4515050" y="2738225"/>
                <a:ext cx="242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568" extrusionOk="0">
                    <a:moveTo>
                      <a:pt x="501" y="1"/>
                    </a:moveTo>
                    <a:cubicBezTo>
                      <a:pt x="234" y="1"/>
                      <a:pt x="1" y="101"/>
                      <a:pt x="1" y="268"/>
                    </a:cubicBezTo>
                    <a:cubicBezTo>
                      <a:pt x="1" y="435"/>
                      <a:pt x="201" y="568"/>
                      <a:pt x="468" y="568"/>
                    </a:cubicBezTo>
                    <a:cubicBezTo>
                      <a:pt x="735" y="568"/>
                      <a:pt x="968" y="468"/>
                      <a:pt x="968" y="301"/>
                    </a:cubicBezTo>
                    <a:cubicBezTo>
                      <a:pt x="968" y="134"/>
                      <a:pt x="768" y="1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1101;p31"/>
              <p:cNvSpPr/>
              <p:nvPr/>
            </p:nvSpPr>
            <p:spPr>
              <a:xfrm>
                <a:off x="4497550" y="2733225"/>
                <a:ext cx="2920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240" extrusionOk="0">
                    <a:moveTo>
                      <a:pt x="901" y="1"/>
                    </a:moveTo>
                    <a:cubicBezTo>
                      <a:pt x="568" y="34"/>
                      <a:pt x="34" y="234"/>
                      <a:pt x="101" y="668"/>
                    </a:cubicBezTo>
                    <a:cubicBezTo>
                      <a:pt x="192" y="1066"/>
                      <a:pt x="678" y="1239"/>
                      <a:pt x="1040" y="1239"/>
                    </a:cubicBezTo>
                    <a:cubicBezTo>
                      <a:pt x="1073" y="1239"/>
                      <a:pt x="1104" y="1238"/>
                      <a:pt x="1135" y="1235"/>
                    </a:cubicBezTo>
                    <a:cubicBezTo>
                      <a:pt x="1168" y="1202"/>
                      <a:pt x="1168" y="1168"/>
                      <a:pt x="1135" y="1135"/>
                    </a:cubicBezTo>
                    <a:cubicBezTo>
                      <a:pt x="868" y="1068"/>
                      <a:pt x="601" y="935"/>
                      <a:pt x="401" y="768"/>
                    </a:cubicBezTo>
                    <a:cubicBezTo>
                      <a:pt x="0" y="368"/>
                      <a:pt x="601" y="101"/>
                      <a:pt x="901" y="34"/>
                    </a:cubicBezTo>
                    <a:lnTo>
                      <a:pt x="9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1102;p31"/>
              <p:cNvSpPr/>
              <p:nvPr/>
            </p:nvSpPr>
            <p:spPr>
              <a:xfrm>
                <a:off x="4324925" y="2752200"/>
                <a:ext cx="2005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55" extrusionOk="0">
                    <a:moveTo>
                      <a:pt x="473" y="0"/>
                    </a:moveTo>
                    <a:cubicBezTo>
                      <a:pt x="438" y="0"/>
                      <a:pt x="403" y="3"/>
                      <a:pt x="367" y="9"/>
                    </a:cubicBezTo>
                    <a:cubicBezTo>
                      <a:pt x="167" y="42"/>
                      <a:pt x="1" y="176"/>
                      <a:pt x="34" y="309"/>
                    </a:cubicBezTo>
                    <a:cubicBezTo>
                      <a:pt x="59" y="411"/>
                      <a:pt x="182" y="455"/>
                      <a:pt x="328" y="455"/>
                    </a:cubicBezTo>
                    <a:cubicBezTo>
                      <a:pt x="373" y="455"/>
                      <a:pt x="420" y="451"/>
                      <a:pt x="468" y="443"/>
                    </a:cubicBezTo>
                    <a:cubicBezTo>
                      <a:pt x="668" y="409"/>
                      <a:pt x="801" y="276"/>
                      <a:pt x="801" y="142"/>
                    </a:cubicBezTo>
                    <a:cubicBezTo>
                      <a:pt x="774" y="60"/>
                      <a:pt x="633" y="0"/>
                      <a:pt x="47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1103;p31"/>
              <p:cNvSpPr/>
              <p:nvPr/>
            </p:nvSpPr>
            <p:spPr>
              <a:xfrm>
                <a:off x="4312425" y="2749900"/>
                <a:ext cx="2647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953" extrusionOk="0">
                    <a:moveTo>
                      <a:pt x="634" y="1"/>
                    </a:moveTo>
                    <a:cubicBezTo>
                      <a:pt x="367" y="101"/>
                      <a:pt x="34" y="368"/>
                      <a:pt x="167" y="668"/>
                    </a:cubicBezTo>
                    <a:cubicBezTo>
                      <a:pt x="257" y="871"/>
                      <a:pt x="501" y="952"/>
                      <a:pt x="721" y="952"/>
                    </a:cubicBezTo>
                    <a:cubicBezTo>
                      <a:pt x="826" y="952"/>
                      <a:pt x="926" y="934"/>
                      <a:pt x="1001" y="902"/>
                    </a:cubicBezTo>
                    <a:cubicBezTo>
                      <a:pt x="1058" y="902"/>
                      <a:pt x="1042" y="828"/>
                      <a:pt x="1015" y="828"/>
                    </a:cubicBezTo>
                    <a:cubicBezTo>
                      <a:pt x="1010" y="828"/>
                      <a:pt x="1006" y="830"/>
                      <a:pt x="1001" y="835"/>
                    </a:cubicBezTo>
                    <a:cubicBezTo>
                      <a:pt x="767" y="801"/>
                      <a:pt x="567" y="768"/>
                      <a:pt x="367" y="668"/>
                    </a:cubicBezTo>
                    <a:cubicBezTo>
                      <a:pt x="0" y="435"/>
                      <a:pt x="400" y="134"/>
                      <a:pt x="6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1104;p31"/>
              <p:cNvSpPr/>
              <p:nvPr/>
            </p:nvSpPr>
            <p:spPr>
              <a:xfrm>
                <a:off x="4555100" y="2769775"/>
                <a:ext cx="317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714" extrusionOk="0">
                    <a:moveTo>
                      <a:pt x="694" y="0"/>
                    </a:moveTo>
                    <a:cubicBezTo>
                      <a:pt x="653" y="0"/>
                      <a:pt x="610" y="2"/>
                      <a:pt x="567" y="6"/>
                    </a:cubicBezTo>
                    <a:cubicBezTo>
                      <a:pt x="234" y="40"/>
                      <a:pt x="0" y="273"/>
                      <a:pt x="33" y="440"/>
                    </a:cubicBezTo>
                    <a:cubicBezTo>
                      <a:pt x="63" y="615"/>
                      <a:pt x="295" y="713"/>
                      <a:pt x="576" y="713"/>
                    </a:cubicBezTo>
                    <a:cubicBezTo>
                      <a:pt x="616" y="713"/>
                      <a:pt x="658" y="711"/>
                      <a:pt x="701" y="707"/>
                    </a:cubicBezTo>
                    <a:cubicBezTo>
                      <a:pt x="1034" y="674"/>
                      <a:pt x="1268" y="440"/>
                      <a:pt x="1234" y="240"/>
                    </a:cubicBezTo>
                    <a:cubicBezTo>
                      <a:pt x="1205" y="95"/>
                      <a:pt x="974" y="0"/>
                      <a:pt x="69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1105;p31"/>
              <p:cNvSpPr/>
              <p:nvPr/>
            </p:nvSpPr>
            <p:spPr>
              <a:xfrm>
                <a:off x="4537575" y="2768250"/>
                <a:ext cx="38400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329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434" y="234"/>
                      <a:pt x="1" y="601"/>
                      <a:pt x="334" y="1001"/>
                    </a:cubicBezTo>
                    <a:cubicBezTo>
                      <a:pt x="523" y="1211"/>
                      <a:pt x="778" y="1329"/>
                      <a:pt x="1041" y="1329"/>
                    </a:cubicBezTo>
                    <a:cubicBezTo>
                      <a:pt x="1196" y="1329"/>
                      <a:pt x="1353" y="1288"/>
                      <a:pt x="1502" y="1202"/>
                    </a:cubicBezTo>
                    <a:cubicBezTo>
                      <a:pt x="1535" y="1202"/>
                      <a:pt x="1535" y="1135"/>
                      <a:pt x="1502" y="1135"/>
                    </a:cubicBezTo>
                    <a:cubicBezTo>
                      <a:pt x="1427" y="1143"/>
                      <a:pt x="1354" y="1147"/>
                      <a:pt x="1282" y="1147"/>
                    </a:cubicBezTo>
                    <a:cubicBezTo>
                      <a:pt x="1068" y="1147"/>
                      <a:pt x="868" y="1110"/>
                      <a:pt x="668" y="1035"/>
                    </a:cubicBezTo>
                    <a:cubicBezTo>
                      <a:pt x="101" y="768"/>
                      <a:pt x="468" y="234"/>
                      <a:pt x="7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1106;p31"/>
              <p:cNvSpPr/>
              <p:nvPr/>
            </p:nvSpPr>
            <p:spPr>
              <a:xfrm>
                <a:off x="2144200" y="4684625"/>
                <a:ext cx="3304050" cy="452025"/>
              </a:xfrm>
              <a:custGeom>
                <a:avLst/>
                <a:gdLst/>
                <a:ahLst/>
                <a:cxnLst/>
                <a:rect l="l" t="t" r="r" b="b"/>
                <a:pathLst>
                  <a:path w="132162" h="18081" extrusionOk="0">
                    <a:moveTo>
                      <a:pt x="66081" y="1"/>
                    </a:moveTo>
                    <a:cubicBezTo>
                      <a:pt x="29588" y="1"/>
                      <a:pt x="1" y="4070"/>
                      <a:pt x="1" y="9040"/>
                    </a:cubicBezTo>
                    <a:cubicBezTo>
                      <a:pt x="1" y="14044"/>
                      <a:pt x="29588" y="18080"/>
                      <a:pt x="66081" y="18080"/>
                    </a:cubicBezTo>
                    <a:cubicBezTo>
                      <a:pt x="102574" y="18080"/>
                      <a:pt x="132162" y="14044"/>
                      <a:pt x="132162" y="9040"/>
                    </a:cubicBezTo>
                    <a:cubicBezTo>
                      <a:pt x="132162" y="4070"/>
                      <a:pt x="102574" y="1"/>
                      <a:pt x="66081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1107;p31"/>
              <p:cNvSpPr/>
              <p:nvPr/>
            </p:nvSpPr>
            <p:spPr>
              <a:xfrm>
                <a:off x="3646100" y="2458850"/>
                <a:ext cx="1110000" cy="728900"/>
              </a:xfrm>
              <a:custGeom>
                <a:avLst/>
                <a:gdLst/>
                <a:ahLst/>
                <a:cxnLst/>
                <a:rect l="l" t="t" r="r" b="b"/>
                <a:pathLst>
                  <a:path w="44400" h="29156" extrusionOk="0">
                    <a:moveTo>
                      <a:pt x="20041" y="1"/>
                    </a:moveTo>
                    <a:cubicBezTo>
                      <a:pt x="19588" y="1"/>
                      <a:pt x="17064" y="3057"/>
                      <a:pt x="14111" y="6806"/>
                    </a:cubicBezTo>
                    <a:cubicBezTo>
                      <a:pt x="13477" y="7640"/>
                      <a:pt x="12810" y="8474"/>
                      <a:pt x="12143" y="9341"/>
                    </a:cubicBezTo>
                    <a:cubicBezTo>
                      <a:pt x="12143" y="9375"/>
                      <a:pt x="12109" y="9375"/>
                      <a:pt x="12109" y="9408"/>
                    </a:cubicBezTo>
                    <a:cubicBezTo>
                      <a:pt x="12043" y="9475"/>
                      <a:pt x="11976" y="9541"/>
                      <a:pt x="11909" y="9608"/>
                    </a:cubicBezTo>
                    <a:cubicBezTo>
                      <a:pt x="11409" y="10075"/>
                      <a:pt x="10342" y="10909"/>
                      <a:pt x="9041" y="11910"/>
                    </a:cubicBezTo>
                    <a:cubicBezTo>
                      <a:pt x="5405" y="14678"/>
                      <a:pt x="1" y="18615"/>
                      <a:pt x="1" y="18615"/>
                    </a:cubicBezTo>
                    <a:lnTo>
                      <a:pt x="14278" y="29155"/>
                    </a:lnTo>
                    <a:lnTo>
                      <a:pt x="22450" y="22384"/>
                    </a:lnTo>
                    <a:lnTo>
                      <a:pt x="28254" y="17247"/>
                    </a:lnTo>
                    <a:cubicBezTo>
                      <a:pt x="28254" y="17247"/>
                      <a:pt x="39125" y="19583"/>
                      <a:pt x="40735" y="19583"/>
                    </a:cubicBezTo>
                    <a:cubicBezTo>
                      <a:pt x="40757" y="19583"/>
                      <a:pt x="40778" y="19583"/>
                      <a:pt x="40797" y="19582"/>
                    </a:cubicBezTo>
                    <a:cubicBezTo>
                      <a:pt x="42131" y="19515"/>
                      <a:pt x="44399" y="17847"/>
                      <a:pt x="43832" y="17013"/>
                    </a:cubicBezTo>
                    <a:cubicBezTo>
                      <a:pt x="43265" y="16180"/>
                      <a:pt x="21283" y="68"/>
                      <a:pt x="20048" y="1"/>
                    </a:cubicBezTo>
                    <a:cubicBezTo>
                      <a:pt x="20046" y="1"/>
                      <a:pt x="20044" y="1"/>
                      <a:pt x="20041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1108;p31"/>
              <p:cNvSpPr/>
              <p:nvPr/>
            </p:nvSpPr>
            <p:spPr>
              <a:xfrm>
                <a:off x="3872100" y="2458850"/>
                <a:ext cx="884000" cy="559600"/>
              </a:xfrm>
              <a:custGeom>
                <a:avLst/>
                <a:gdLst/>
                <a:ahLst/>
                <a:cxnLst/>
                <a:rect l="l" t="t" r="r" b="b"/>
                <a:pathLst>
                  <a:path w="35360" h="22384" extrusionOk="0">
                    <a:moveTo>
                      <a:pt x="11001" y="1"/>
                    </a:moveTo>
                    <a:cubicBezTo>
                      <a:pt x="10548" y="1"/>
                      <a:pt x="8024" y="3057"/>
                      <a:pt x="5071" y="6806"/>
                    </a:cubicBezTo>
                    <a:cubicBezTo>
                      <a:pt x="4437" y="7640"/>
                      <a:pt x="3770" y="8474"/>
                      <a:pt x="3103" y="9341"/>
                    </a:cubicBezTo>
                    <a:cubicBezTo>
                      <a:pt x="3103" y="9375"/>
                      <a:pt x="3069" y="9375"/>
                      <a:pt x="3069" y="9408"/>
                    </a:cubicBezTo>
                    <a:cubicBezTo>
                      <a:pt x="3003" y="9475"/>
                      <a:pt x="2936" y="9541"/>
                      <a:pt x="2869" y="9608"/>
                    </a:cubicBezTo>
                    <a:cubicBezTo>
                      <a:pt x="2369" y="10075"/>
                      <a:pt x="1302" y="10909"/>
                      <a:pt x="1" y="11910"/>
                    </a:cubicBezTo>
                    <a:lnTo>
                      <a:pt x="13410" y="22384"/>
                    </a:lnTo>
                    <a:lnTo>
                      <a:pt x="19214" y="17247"/>
                    </a:lnTo>
                    <a:cubicBezTo>
                      <a:pt x="19214" y="17247"/>
                      <a:pt x="30085" y="19583"/>
                      <a:pt x="31695" y="19583"/>
                    </a:cubicBezTo>
                    <a:cubicBezTo>
                      <a:pt x="31717" y="19583"/>
                      <a:pt x="31738" y="19583"/>
                      <a:pt x="31757" y="19582"/>
                    </a:cubicBezTo>
                    <a:cubicBezTo>
                      <a:pt x="33091" y="19515"/>
                      <a:pt x="35359" y="17847"/>
                      <a:pt x="34792" y="17013"/>
                    </a:cubicBezTo>
                    <a:cubicBezTo>
                      <a:pt x="34225" y="16180"/>
                      <a:pt x="12243" y="68"/>
                      <a:pt x="11008" y="1"/>
                    </a:cubicBezTo>
                    <a:cubicBezTo>
                      <a:pt x="11006" y="1"/>
                      <a:pt x="11004" y="1"/>
                      <a:pt x="110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1109;p31"/>
              <p:cNvSpPr/>
              <p:nvPr/>
            </p:nvSpPr>
            <p:spPr>
              <a:xfrm>
                <a:off x="3948000" y="2457200"/>
                <a:ext cx="811425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32457" h="19715" extrusionOk="0">
                    <a:moveTo>
                      <a:pt x="7933" y="0"/>
                    </a:moveTo>
                    <a:cubicBezTo>
                      <a:pt x="7345" y="0"/>
                      <a:pt x="3722" y="4522"/>
                      <a:pt x="0" y="9374"/>
                    </a:cubicBezTo>
                    <a:lnTo>
                      <a:pt x="13476" y="19715"/>
                    </a:lnTo>
                    <a:lnTo>
                      <a:pt x="16178" y="17346"/>
                    </a:lnTo>
                    <a:cubicBezTo>
                      <a:pt x="16178" y="17346"/>
                      <a:pt x="27114" y="19683"/>
                      <a:pt x="28726" y="19683"/>
                    </a:cubicBezTo>
                    <a:cubicBezTo>
                      <a:pt x="28748" y="19683"/>
                      <a:pt x="28769" y="19682"/>
                      <a:pt x="28787" y="19681"/>
                    </a:cubicBezTo>
                    <a:cubicBezTo>
                      <a:pt x="30155" y="19648"/>
                      <a:pt x="32457" y="17913"/>
                      <a:pt x="31890" y="17079"/>
                    </a:cubicBezTo>
                    <a:cubicBezTo>
                      <a:pt x="31489" y="16546"/>
                      <a:pt x="9907" y="67"/>
                      <a:pt x="7939" y="1"/>
                    </a:cubicBezTo>
                    <a:cubicBezTo>
                      <a:pt x="7937" y="0"/>
                      <a:pt x="7935" y="0"/>
                      <a:pt x="79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1110;p31"/>
              <p:cNvSpPr/>
              <p:nvPr/>
            </p:nvSpPr>
            <p:spPr>
              <a:xfrm>
                <a:off x="4163425" y="2488525"/>
                <a:ext cx="56007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22403" h="16507" extrusionOk="0">
                    <a:moveTo>
                      <a:pt x="15" y="0"/>
                    </a:moveTo>
                    <a:cubicBezTo>
                      <a:pt x="8" y="0"/>
                      <a:pt x="0" y="15"/>
                      <a:pt x="23" y="15"/>
                    </a:cubicBezTo>
                    <a:cubicBezTo>
                      <a:pt x="23" y="4"/>
                      <a:pt x="19" y="0"/>
                      <a:pt x="15" y="0"/>
                    </a:cubicBezTo>
                    <a:close/>
                    <a:moveTo>
                      <a:pt x="23" y="15"/>
                    </a:moveTo>
                    <a:cubicBezTo>
                      <a:pt x="3558" y="2917"/>
                      <a:pt x="18502" y="13858"/>
                      <a:pt x="22305" y="16494"/>
                    </a:cubicBezTo>
                    <a:cubicBezTo>
                      <a:pt x="22323" y="16503"/>
                      <a:pt x="22341" y="16507"/>
                      <a:pt x="22355" y="16507"/>
                    </a:cubicBezTo>
                    <a:cubicBezTo>
                      <a:pt x="22393" y="16507"/>
                      <a:pt x="22403" y="16476"/>
                      <a:pt x="22305" y="16427"/>
                    </a:cubicBezTo>
                    <a:cubicBezTo>
                      <a:pt x="18703" y="13625"/>
                      <a:pt x="3825" y="2517"/>
                      <a:pt x="23" y="15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1111;p31"/>
              <p:cNvSpPr/>
              <p:nvPr/>
            </p:nvSpPr>
            <p:spPr>
              <a:xfrm>
                <a:off x="4259875" y="2814050"/>
                <a:ext cx="94975" cy="106175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4247" extrusionOk="0">
                    <a:moveTo>
                      <a:pt x="76" y="0"/>
                    </a:moveTo>
                    <a:cubicBezTo>
                      <a:pt x="39" y="0"/>
                      <a:pt x="1" y="29"/>
                      <a:pt x="1" y="70"/>
                    </a:cubicBezTo>
                    <a:cubicBezTo>
                      <a:pt x="368" y="1905"/>
                      <a:pt x="1969" y="3439"/>
                      <a:pt x="3637" y="4240"/>
                    </a:cubicBezTo>
                    <a:cubicBezTo>
                      <a:pt x="3650" y="4244"/>
                      <a:pt x="3663" y="4246"/>
                      <a:pt x="3675" y="4246"/>
                    </a:cubicBezTo>
                    <a:cubicBezTo>
                      <a:pt x="3753" y="4246"/>
                      <a:pt x="3799" y="4160"/>
                      <a:pt x="3770" y="4073"/>
                    </a:cubicBezTo>
                    <a:cubicBezTo>
                      <a:pt x="2402" y="2872"/>
                      <a:pt x="1202" y="1505"/>
                      <a:pt x="134" y="37"/>
                    </a:cubicBezTo>
                    <a:cubicBezTo>
                      <a:pt x="121" y="11"/>
                      <a:pt x="99" y="0"/>
                      <a:pt x="7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1112;p31"/>
              <p:cNvSpPr/>
              <p:nvPr/>
            </p:nvSpPr>
            <p:spPr>
              <a:xfrm>
                <a:off x="4297400" y="2817750"/>
                <a:ext cx="95700" cy="105800"/>
              </a:xfrm>
              <a:custGeom>
                <a:avLst/>
                <a:gdLst/>
                <a:ahLst/>
                <a:cxnLst/>
                <a:rect l="l" t="t" r="r" b="b"/>
                <a:pathLst>
                  <a:path w="3828" h="4232" extrusionOk="0">
                    <a:moveTo>
                      <a:pt x="70" y="0"/>
                    </a:moveTo>
                    <a:cubicBezTo>
                      <a:pt x="35" y="0"/>
                      <a:pt x="1" y="16"/>
                      <a:pt x="1" y="56"/>
                    </a:cubicBezTo>
                    <a:cubicBezTo>
                      <a:pt x="368" y="1924"/>
                      <a:pt x="1969" y="3425"/>
                      <a:pt x="3637" y="4225"/>
                    </a:cubicBezTo>
                    <a:cubicBezTo>
                      <a:pt x="3650" y="4230"/>
                      <a:pt x="3664" y="4232"/>
                      <a:pt x="3677" y="4232"/>
                    </a:cubicBezTo>
                    <a:cubicBezTo>
                      <a:pt x="3761" y="4232"/>
                      <a:pt x="3828" y="4145"/>
                      <a:pt x="3770" y="4058"/>
                    </a:cubicBezTo>
                    <a:cubicBezTo>
                      <a:pt x="2436" y="2858"/>
                      <a:pt x="1202" y="1490"/>
                      <a:pt x="134" y="22"/>
                    </a:cubicBezTo>
                    <a:cubicBezTo>
                      <a:pt x="120" y="8"/>
                      <a:pt x="95" y="0"/>
                      <a:pt x="7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1113;p31"/>
              <p:cNvSpPr/>
              <p:nvPr/>
            </p:nvSpPr>
            <p:spPr>
              <a:xfrm>
                <a:off x="4335775" y="2821550"/>
                <a:ext cx="95750" cy="106150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4246" extrusionOk="0">
                    <a:moveTo>
                      <a:pt x="75" y="1"/>
                    </a:moveTo>
                    <a:cubicBezTo>
                      <a:pt x="38" y="1"/>
                      <a:pt x="0" y="29"/>
                      <a:pt x="0" y="70"/>
                    </a:cubicBezTo>
                    <a:cubicBezTo>
                      <a:pt x="334" y="1905"/>
                      <a:pt x="1968" y="3439"/>
                      <a:pt x="3636" y="4240"/>
                    </a:cubicBezTo>
                    <a:cubicBezTo>
                      <a:pt x="3647" y="4244"/>
                      <a:pt x="3658" y="4245"/>
                      <a:pt x="3668" y="4245"/>
                    </a:cubicBezTo>
                    <a:cubicBezTo>
                      <a:pt x="3756" y="4245"/>
                      <a:pt x="3829" y="4133"/>
                      <a:pt x="3770" y="4073"/>
                    </a:cubicBezTo>
                    <a:cubicBezTo>
                      <a:pt x="2402" y="2839"/>
                      <a:pt x="1201" y="1505"/>
                      <a:pt x="134" y="37"/>
                    </a:cubicBezTo>
                    <a:cubicBezTo>
                      <a:pt x="121" y="12"/>
                      <a:pt x="98" y="1"/>
                      <a:pt x="7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1114;p31"/>
              <p:cNvSpPr/>
              <p:nvPr/>
            </p:nvSpPr>
            <p:spPr>
              <a:xfrm>
                <a:off x="4373300" y="2824425"/>
                <a:ext cx="95700" cy="105800"/>
              </a:xfrm>
              <a:custGeom>
                <a:avLst/>
                <a:gdLst/>
                <a:ahLst/>
                <a:cxnLst/>
                <a:rect l="l" t="t" r="r" b="b"/>
                <a:pathLst>
                  <a:path w="3828" h="4232" extrusionOk="0">
                    <a:moveTo>
                      <a:pt x="70" y="0"/>
                    </a:moveTo>
                    <a:cubicBezTo>
                      <a:pt x="35" y="0"/>
                      <a:pt x="0" y="16"/>
                      <a:pt x="0" y="55"/>
                    </a:cubicBezTo>
                    <a:cubicBezTo>
                      <a:pt x="367" y="1923"/>
                      <a:pt x="1968" y="3458"/>
                      <a:pt x="3636" y="4225"/>
                    </a:cubicBezTo>
                    <a:cubicBezTo>
                      <a:pt x="3650" y="4230"/>
                      <a:pt x="3663" y="4232"/>
                      <a:pt x="3676" y="4232"/>
                    </a:cubicBezTo>
                    <a:cubicBezTo>
                      <a:pt x="3760" y="4232"/>
                      <a:pt x="3827" y="4145"/>
                      <a:pt x="3770" y="4058"/>
                    </a:cubicBezTo>
                    <a:cubicBezTo>
                      <a:pt x="2435" y="2857"/>
                      <a:pt x="1201" y="1490"/>
                      <a:pt x="134" y="22"/>
                    </a:cubicBezTo>
                    <a:cubicBezTo>
                      <a:pt x="120" y="8"/>
                      <a:pt x="95" y="0"/>
                      <a:pt x="7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1115;p31"/>
              <p:cNvSpPr/>
              <p:nvPr/>
            </p:nvSpPr>
            <p:spPr>
              <a:xfrm>
                <a:off x="4291575" y="2882500"/>
                <a:ext cx="93425" cy="173350"/>
              </a:xfrm>
              <a:custGeom>
                <a:avLst/>
                <a:gdLst/>
                <a:ahLst/>
                <a:cxnLst/>
                <a:rect l="l" t="t" r="r" b="b"/>
                <a:pathLst>
                  <a:path w="3737" h="6934" extrusionOk="0">
                    <a:moveTo>
                      <a:pt x="701" y="401"/>
                    </a:moveTo>
                    <a:cubicBezTo>
                      <a:pt x="1101" y="1102"/>
                      <a:pt x="1535" y="1735"/>
                      <a:pt x="1935" y="2402"/>
                    </a:cubicBezTo>
                    <a:cubicBezTo>
                      <a:pt x="2435" y="3170"/>
                      <a:pt x="3469" y="4771"/>
                      <a:pt x="2969" y="5738"/>
                    </a:cubicBezTo>
                    <a:cubicBezTo>
                      <a:pt x="2701" y="6254"/>
                      <a:pt x="2420" y="6450"/>
                      <a:pt x="2152" y="6450"/>
                    </a:cubicBezTo>
                    <a:cubicBezTo>
                      <a:pt x="1484" y="6450"/>
                      <a:pt x="896" y="5237"/>
                      <a:pt x="801" y="4737"/>
                    </a:cubicBezTo>
                    <a:cubicBezTo>
                      <a:pt x="701" y="4270"/>
                      <a:pt x="667" y="3803"/>
                      <a:pt x="634" y="3336"/>
                    </a:cubicBezTo>
                    <a:cubicBezTo>
                      <a:pt x="567" y="2336"/>
                      <a:pt x="634" y="1402"/>
                      <a:pt x="701" y="401"/>
                    </a:cubicBezTo>
                    <a:close/>
                    <a:moveTo>
                      <a:pt x="851" y="1"/>
                    </a:moveTo>
                    <a:cubicBezTo>
                      <a:pt x="784" y="1"/>
                      <a:pt x="717" y="34"/>
                      <a:pt x="667" y="101"/>
                    </a:cubicBezTo>
                    <a:cubicBezTo>
                      <a:pt x="634" y="101"/>
                      <a:pt x="601" y="101"/>
                      <a:pt x="601" y="134"/>
                    </a:cubicBezTo>
                    <a:cubicBezTo>
                      <a:pt x="100" y="1735"/>
                      <a:pt x="0" y="3470"/>
                      <a:pt x="401" y="5138"/>
                    </a:cubicBezTo>
                    <a:cubicBezTo>
                      <a:pt x="605" y="5984"/>
                      <a:pt x="1244" y="6933"/>
                      <a:pt x="2160" y="6933"/>
                    </a:cubicBezTo>
                    <a:cubicBezTo>
                      <a:pt x="2291" y="6933"/>
                      <a:pt x="2427" y="6914"/>
                      <a:pt x="2569" y="6872"/>
                    </a:cubicBezTo>
                    <a:cubicBezTo>
                      <a:pt x="3736" y="6505"/>
                      <a:pt x="3703" y="5204"/>
                      <a:pt x="3436" y="4304"/>
                    </a:cubicBezTo>
                    <a:cubicBezTo>
                      <a:pt x="3002" y="2736"/>
                      <a:pt x="1902" y="1435"/>
                      <a:pt x="1034" y="101"/>
                    </a:cubicBezTo>
                    <a:cubicBezTo>
                      <a:pt x="984" y="34"/>
                      <a:pt x="918" y="1"/>
                      <a:pt x="85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1116;p31"/>
              <p:cNvSpPr/>
              <p:nvPr/>
            </p:nvSpPr>
            <p:spPr>
              <a:xfrm>
                <a:off x="4127275" y="2825400"/>
                <a:ext cx="190175" cy="83325"/>
              </a:xfrm>
              <a:custGeom>
                <a:avLst/>
                <a:gdLst/>
                <a:ahLst/>
                <a:cxnLst/>
                <a:rect l="l" t="t" r="r" b="b"/>
                <a:pathLst>
                  <a:path w="7607" h="3333" extrusionOk="0">
                    <a:moveTo>
                      <a:pt x="2440" y="477"/>
                    </a:moveTo>
                    <a:cubicBezTo>
                      <a:pt x="3370" y="477"/>
                      <a:pt x="4517" y="1151"/>
                      <a:pt x="5171" y="1518"/>
                    </a:cubicBezTo>
                    <a:lnTo>
                      <a:pt x="5171" y="1484"/>
                    </a:lnTo>
                    <a:cubicBezTo>
                      <a:pt x="5838" y="1884"/>
                      <a:pt x="6506" y="2285"/>
                      <a:pt x="7206" y="2652"/>
                    </a:cubicBezTo>
                    <a:cubicBezTo>
                      <a:pt x="6239" y="2752"/>
                      <a:pt x="5271" y="2852"/>
                      <a:pt x="4271" y="2852"/>
                    </a:cubicBezTo>
                    <a:cubicBezTo>
                      <a:pt x="3804" y="2852"/>
                      <a:pt x="3337" y="2818"/>
                      <a:pt x="2870" y="2752"/>
                    </a:cubicBezTo>
                    <a:cubicBezTo>
                      <a:pt x="2169" y="2652"/>
                      <a:pt x="1" y="1651"/>
                      <a:pt x="1735" y="650"/>
                    </a:cubicBezTo>
                    <a:cubicBezTo>
                      <a:pt x="1944" y="528"/>
                      <a:pt x="2184" y="477"/>
                      <a:pt x="2440" y="477"/>
                    </a:cubicBezTo>
                    <a:close/>
                    <a:moveTo>
                      <a:pt x="2421" y="0"/>
                    </a:moveTo>
                    <a:cubicBezTo>
                      <a:pt x="1668" y="0"/>
                      <a:pt x="891" y="265"/>
                      <a:pt x="668" y="1084"/>
                    </a:cubicBezTo>
                    <a:cubicBezTo>
                      <a:pt x="368" y="2251"/>
                      <a:pt x="1535" y="2985"/>
                      <a:pt x="2503" y="3185"/>
                    </a:cubicBezTo>
                    <a:cubicBezTo>
                      <a:pt x="3052" y="3284"/>
                      <a:pt x="3604" y="3332"/>
                      <a:pt x="4156" y="3332"/>
                    </a:cubicBezTo>
                    <a:cubicBezTo>
                      <a:pt x="5280" y="3332"/>
                      <a:pt x="6399" y="3132"/>
                      <a:pt x="7473" y="2752"/>
                    </a:cubicBezTo>
                    <a:cubicBezTo>
                      <a:pt x="7506" y="2718"/>
                      <a:pt x="7506" y="2685"/>
                      <a:pt x="7506" y="2685"/>
                    </a:cubicBezTo>
                    <a:cubicBezTo>
                      <a:pt x="7606" y="2585"/>
                      <a:pt x="7606" y="2385"/>
                      <a:pt x="7506" y="2318"/>
                    </a:cubicBezTo>
                    <a:cubicBezTo>
                      <a:pt x="6105" y="1484"/>
                      <a:pt x="4771" y="450"/>
                      <a:pt x="3170" y="83"/>
                    </a:cubicBezTo>
                    <a:cubicBezTo>
                      <a:pt x="2939" y="32"/>
                      <a:pt x="2681" y="0"/>
                      <a:pt x="242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1117;p31"/>
              <p:cNvSpPr/>
              <p:nvPr/>
            </p:nvSpPr>
            <p:spPr>
              <a:xfrm>
                <a:off x="3076275" y="2357125"/>
                <a:ext cx="1131100" cy="1130450"/>
              </a:xfrm>
              <a:custGeom>
                <a:avLst/>
                <a:gdLst/>
                <a:ahLst/>
                <a:cxnLst/>
                <a:rect l="l" t="t" r="r" b="b"/>
                <a:pathLst>
                  <a:path w="45244" h="45218" extrusionOk="0">
                    <a:moveTo>
                      <a:pt x="22694" y="1"/>
                    </a:moveTo>
                    <a:cubicBezTo>
                      <a:pt x="22694" y="1"/>
                      <a:pt x="20892" y="5138"/>
                      <a:pt x="20726" y="5905"/>
                    </a:cubicBezTo>
                    <a:cubicBezTo>
                      <a:pt x="20592" y="6639"/>
                      <a:pt x="2780" y="25052"/>
                      <a:pt x="1145" y="34025"/>
                    </a:cubicBezTo>
                    <a:cubicBezTo>
                      <a:pt x="0" y="40321"/>
                      <a:pt x="6860" y="45218"/>
                      <a:pt x="12898" y="45218"/>
                    </a:cubicBezTo>
                    <a:cubicBezTo>
                      <a:pt x="13897" y="45218"/>
                      <a:pt x="14874" y="45084"/>
                      <a:pt x="15789" y="44799"/>
                    </a:cubicBezTo>
                    <a:cubicBezTo>
                      <a:pt x="20726" y="43232"/>
                      <a:pt x="34035" y="38061"/>
                      <a:pt x="44776" y="27854"/>
                    </a:cubicBezTo>
                    <a:cubicBezTo>
                      <a:pt x="45243" y="27387"/>
                      <a:pt x="38205" y="18647"/>
                      <a:pt x="38205" y="18647"/>
                    </a:cubicBezTo>
                    <a:cubicBezTo>
                      <a:pt x="40973" y="15545"/>
                      <a:pt x="42241" y="13844"/>
                      <a:pt x="42274" y="11375"/>
                    </a:cubicBezTo>
                    <a:cubicBezTo>
                      <a:pt x="42308" y="7439"/>
                      <a:pt x="41440" y="3570"/>
                      <a:pt x="39773" y="1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1118;p31"/>
              <p:cNvSpPr/>
              <p:nvPr/>
            </p:nvSpPr>
            <p:spPr>
              <a:xfrm>
                <a:off x="3425275" y="2816075"/>
                <a:ext cx="614075" cy="470300"/>
              </a:xfrm>
              <a:custGeom>
                <a:avLst/>
                <a:gdLst/>
                <a:ahLst/>
                <a:cxnLst/>
                <a:rect l="l" t="t" r="r" b="b"/>
                <a:pathLst>
                  <a:path w="24563" h="18812" extrusionOk="0">
                    <a:moveTo>
                      <a:pt x="24432" y="0"/>
                    </a:moveTo>
                    <a:cubicBezTo>
                      <a:pt x="24413" y="0"/>
                      <a:pt x="24394" y="7"/>
                      <a:pt x="24378" y="23"/>
                    </a:cubicBezTo>
                    <a:cubicBezTo>
                      <a:pt x="21443" y="2724"/>
                      <a:pt x="18407" y="5360"/>
                      <a:pt x="15272" y="7828"/>
                    </a:cubicBezTo>
                    <a:cubicBezTo>
                      <a:pt x="12136" y="10330"/>
                      <a:pt x="8934" y="12698"/>
                      <a:pt x="5632" y="15000"/>
                    </a:cubicBezTo>
                    <a:cubicBezTo>
                      <a:pt x="3797" y="16301"/>
                      <a:pt x="1962" y="17602"/>
                      <a:pt x="28" y="18769"/>
                    </a:cubicBezTo>
                    <a:cubicBezTo>
                      <a:pt x="1" y="18769"/>
                      <a:pt x="17" y="18812"/>
                      <a:pt x="41" y="18812"/>
                    </a:cubicBezTo>
                    <a:cubicBezTo>
                      <a:pt x="48" y="18812"/>
                      <a:pt x="54" y="18809"/>
                      <a:pt x="61" y="18803"/>
                    </a:cubicBezTo>
                    <a:cubicBezTo>
                      <a:pt x="1462" y="17969"/>
                      <a:pt x="2896" y="17168"/>
                      <a:pt x="4297" y="16301"/>
                    </a:cubicBezTo>
                    <a:lnTo>
                      <a:pt x="4297" y="16301"/>
                    </a:lnTo>
                    <a:cubicBezTo>
                      <a:pt x="4097" y="16534"/>
                      <a:pt x="3930" y="16768"/>
                      <a:pt x="3730" y="16968"/>
                    </a:cubicBezTo>
                    <a:cubicBezTo>
                      <a:pt x="3297" y="17502"/>
                      <a:pt x="2863" y="18035"/>
                      <a:pt x="2429" y="18536"/>
                    </a:cubicBezTo>
                    <a:cubicBezTo>
                      <a:pt x="2396" y="18569"/>
                      <a:pt x="2429" y="18602"/>
                      <a:pt x="2463" y="18602"/>
                    </a:cubicBezTo>
                    <a:cubicBezTo>
                      <a:pt x="2930" y="18069"/>
                      <a:pt x="3397" y="17602"/>
                      <a:pt x="3830" y="17101"/>
                    </a:cubicBezTo>
                    <a:cubicBezTo>
                      <a:pt x="4064" y="16835"/>
                      <a:pt x="4297" y="16601"/>
                      <a:pt x="4497" y="16334"/>
                    </a:cubicBezTo>
                    <a:cubicBezTo>
                      <a:pt x="4597" y="16234"/>
                      <a:pt x="4698" y="16101"/>
                      <a:pt x="4798" y="16001"/>
                    </a:cubicBezTo>
                    <a:lnTo>
                      <a:pt x="5265" y="15734"/>
                    </a:lnTo>
                    <a:cubicBezTo>
                      <a:pt x="6932" y="14633"/>
                      <a:pt x="8600" y="13532"/>
                      <a:pt x="10268" y="12331"/>
                    </a:cubicBezTo>
                    <a:cubicBezTo>
                      <a:pt x="13504" y="9996"/>
                      <a:pt x="16606" y="7461"/>
                      <a:pt x="19608" y="4793"/>
                    </a:cubicBezTo>
                    <a:cubicBezTo>
                      <a:pt x="21276" y="3292"/>
                      <a:pt x="22911" y="1724"/>
                      <a:pt x="24512" y="123"/>
                    </a:cubicBezTo>
                    <a:cubicBezTo>
                      <a:pt x="24563" y="71"/>
                      <a:pt x="24496" y="0"/>
                      <a:pt x="2443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1119;p31"/>
              <p:cNvSpPr/>
              <p:nvPr/>
            </p:nvSpPr>
            <p:spPr>
              <a:xfrm>
                <a:off x="3981600" y="2868825"/>
                <a:ext cx="155725" cy="220525"/>
              </a:xfrm>
              <a:custGeom>
                <a:avLst/>
                <a:gdLst/>
                <a:ahLst/>
                <a:cxnLst/>
                <a:rect l="l" t="t" r="r" b="b"/>
                <a:pathLst>
                  <a:path w="6229" h="8821" extrusionOk="0">
                    <a:moveTo>
                      <a:pt x="44" y="0"/>
                    </a:moveTo>
                    <a:cubicBezTo>
                      <a:pt x="27" y="0"/>
                      <a:pt x="0" y="24"/>
                      <a:pt x="24" y="47"/>
                    </a:cubicBezTo>
                    <a:cubicBezTo>
                      <a:pt x="958" y="1582"/>
                      <a:pt x="1958" y="3083"/>
                      <a:pt x="2993" y="4584"/>
                    </a:cubicBezTo>
                    <a:cubicBezTo>
                      <a:pt x="3526" y="5318"/>
                      <a:pt x="4060" y="6018"/>
                      <a:pt x="4594" y="6752"/>
                    </a:cubicBezTo>
                    <a:cubicBezTo>
                      <a:pt x="5094" y="7453"/>
                      <a:pt x="5628" y="8153"/>
                      <a:pt x="6228" y="8820"/>
                    </a:cubicBezTo>
                    <a:cubicBezTo>
                      <a:pt x="5795" y="8053"/>
                      <a:pt x="5328" y="7286"/>
                      <a:pt x="4794" y="6552"/>
                    </a:cubicBezTo>
                    <a:cubicBezTo>
                      <a:pt x="4293" y="5818"/>
                      <a:pt x="3793" y="5051"/>
                      <a:pt x="3293" y="4317"/>
                    </a:cubicBezTo>
                    <a:cubicBezTo>
                      <a:pt x="2225" y="2883"/>
                      <a:pt x="1191" y="1415"/>
                      <a:pt x="57" y="14"/>
                    </a:cubicBezTo>
                    <a:cubicBezTo>
                      <a:pt x="57" y="4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1120;p31"/>
              <p:cNvSpPr/>
              <p:nvPr/>
            </p:nvSpPr>
            <p:spPr>
              <a:xfrm>
                <a:off x="3824575" y="4057525"/>
                <a:ext cx="689675" cy="949200"/>
              </a:xfrm>
              <a:custGeom>
                <a:avLst/>
                <a:gdLst/>
                <a:ahLst/>
                <a:cxnLst/>
                <a:rect l="l" t="t" r="r" b="b"/>
                <a:pathLst>
                  <a:path w="27587" h="37968" extrusionOk="0">
                    <a:moveTo>
                      <a:pt x="15745" y="0"/>
                    </a:moveTo>
                    <a:lnTo>
                      <a:pt x="0" y="8139"/>
                    </a:lnTo>
                    <a:lnTo>
                      <a:pt x="4937" y="17646"/>
                    </a:lnTo>
                    <a:lnTo>
                      <a:pt x="6705" y="21082"/>
                    </a:lnTo>
                    <a:lnTo>
                      <a:pt x="8273" y="23884"/>
                    </a:lnTo>
                    <a:cubicBezTo>
                      <a:pt x="8273" y="23884"/>
                      <a:pt x="1168" y="32824"/>
                      <a:pt x="601" y="34091"/>
                    </a:cubicBezTo>
                    <a:cubicBezTo>
                      <a:pt x="82" y="35290"/>
                      <a:pt x="539" y="37968"/>
                      <a:pt x="1483" y="37968"/>
                    </a:cubicBezTo>
                    <a:cubicBezTo>
                      <a:pt x="1511" y="37968"/>
                      <a:pt x="1539" y="37965"/>
                      <a:pt x="1568" y="37961"/>
                    </a:cubicBezTo>
                    <a:cubicBezTo>
                      <a:pt x="2569" y="37794"/>
                      <a:pt x="26719" y="25185"/>
                      <a:pt x="27353" y="24151"/>
                    </a:cubicBezTo>
                    <a:cubicBezTo>
                      <a:pt x="27587" y="23717"/>
                      <a:pt x="25952" y="20114"/>
                      <a:pt x="23851" y="15811"/>
                    </a:cubicBezTo>
                    <a:cubicBezTo>
                      <a:pt x="23417" y="14877"/>
                      <a:pt x="22950" y="13910"/>
                      <a:pt x="22450" y="12909"/>
                    </a:cubicBezTo>
                    <a:cubicBezTo>
                      <a:pt x="21883" y="11775"/>
                      <a:pt x="21282" y="10608"/>
                      <a:pt x="20715" y="9473"/>
                    </a:cubicBezTo>
                    <a:cubicBezTo>
                      <a:pt x="18147" y="4403"/>
                      <a:pt x="15745" y="0"/>
                      <a:pt x="15745" y="0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1121;p31"/>
              <p:cNvSpPr/>
              <p:nvPr/>
            </p:nvSpPr>
            <p:spPr>
              <a:xfrm>
                <a:off x="3825800" y="4294350"/>
                <a:ext cx="688450" cy="712375"/>
              </a:xfrm>
              <a:custGeom>
                <a:avLst/>
                <a:gdLst/>
                <a:ahLst/>
                <a:cxnLst/>
                <a:rect l="l" t="t" r="r" b="b"/>
                <a:pathLst>
                  <a:path w="27538" h="28495" extrusionOk="0">
                    <a:moveTo>
                      <a:pt x="20666" y="0"/>
                    </a:moveTo>
                    <a:lnTo>
                      <a:pt x="4888" y="8173"/>
                    </a:lnTo>
                    <a:lnTo>
                      <a:pt x="6656" y="11609"/>
                    </a:lnTo>
                    <a:lnTo>
                      <a:pt x="8224" y="14411"/>
                    </a:lnTo>
                    <a:cubicBezTo>
                      <a:pt x="8224" y="14411"/>
                      <a:pt x="1119" y="23351"/>
                      <a:pt x="552" y="24618"/>
                    </a:cubicBezTo>
                    <a:cubicBezTo>
                      <a:pt x="1" y="25817"/>
                      <a:pt x="489" y="28495"/>
                      <a:pt x="1434" y="28495"/>
                    </a:cubicBezTo>
                    <a:cubicBezTo>
                      <a:pt x="1462" y="28495"/>
                      <a:pt x="1490" y="28492"/>
                      <a:pt x="1519" y="28488"/>
                    </a:cubicBezTo>
                    <a:cubicBezTo>
                      <a:pt x="2520" y="28321"/>
                      <a:pt x="26670" y="15712"/>
                      <a:pt x="27304" y="14678"/>
                    </a:cubicBezTo>
                    <a:cubicBezTo>
                      <a:pt x="27538" y="14244"/>
                      <a:pt x="25903" y="10641"/>
                      <a:pt x="23802" y="6338"/>
                    </a:cubicBezTo>
                    <a:cubicBezTo>
                      <a:pt x="23368" y="5404"/>
                      <a:pt x="22901" y="4437"/>
                      <a:pt x="22401" y="3436"/>
                    </a:cubicBezTo>
                    <a:cubicBezTo>
                      <a:pt x="21834" y="2302"/>
                      <a:pt x="21233" y="1135"/>
                      <a:pt x="206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1122;p31"/>
              <p:cNvSpPr/>
              <p:nvPr/>
            </p:nvSpPr>
            <p:spPr>
              <a:xfrm>
                <a:off x="3824150" y="4378575"/>
                <a:ext cx="693450" cy="629825"/>
              </a:xfrm>
              <a:custGeom>
                <a:avLst/>
                <a:gdLst/>
                <a:ahLst/>
                <a:cxnLst/>
                <a:rect l="l" t="t" r="r" b="b"/>
                <a:pathLst>
                  <a:path w="27738" h="25193" extrusionOk="0">
                    <a:moveTo>
                      <a:pt x="22533" y="1"/>
                    </a:moveTo>
                    <a:lnTo>
                      <a:pt x="6689" y="8206"/>
                    </a:lnTo>
                    <a:lnTo>
                      <a:pt x="8256" y="11008"/>
                    </a:lnTo>
                    <a:cubicBezTo>
                      <a:pt x="8256" y="11008"/>
                      <a:pt x="1118" y="20015"/>
                      <a:pt x="551" y="21282"/>
                    </a:cubicBezTo>
                    <a:cubicBezTo>
                      <a:pt x="0" y="22482"/>
                      <a:pt x="520" y="25192"/>
                      <a:pt x="1437" y="25192"/>
                    </a:cubicBezTo>
                    <a:cubicBezTo>
                      <a:pt x="1464" y="25192"/>
                      <a:pt x="1491" y="25190"/>
                      <a:pt x="1518" y="25185"/>
                    </a:cubicBezTo>
                    <a:cubicBezTo>
                      <a:pt x="2185" y="25085"/>
                      <a:pt x="26503" y="12977"/>
                      <a:pt x="27470" y="11275"/>
                    </a:cubicBezTo>
                    <a:cubicBezTo>
                      <a:pt x="27737" y="10775"/>
                      <a:pt x="25269" y="5505"/>
                      <a:pt x="225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1123;p31"/>
              <p:cNvSpPr/>
              <p:nvPr/>
            </p:nvSpPr>
            <p:spPr>
              <a:xfrm>
                <a:off x="3856900" y="4662125"/>
                <a:ext cx="617325" cy="319275"/>
              </a:xfrm>
              <a:custGeom>
                <a:avLst/>
                <a:gdLst/>
                <a:ahLst/>
                <a:cxnLst/>
                <a:rect l="l" t="t" r="r" b="b"/>
                <a:pathLst>
                  <a:path w="24693" h="12771" extrusionOk="0">
                    <a:moveTo>
                      <a:pt x="24692" y="0"/>
                    </a:moveTo>
                    <a:cubicBezTo>
                      <a:pt x="20523" y="1868"/>
                      <a:pt x="4111" y="10474"/>
                      <a:pt x="75" y="12676"/>
                    </a:cubicBezTo>
                    <a:cubicBezTo>
                      <a:pt x="4" y="12723"/>
                      <a:pt x="0" y="12770"/>
                      <a:pt x="39" y="12770"/>
                    </a:cubicBezTo>
                    <a:cubicBezTo>
                      <a:pt x="55" y="12770"/>
                      <a:pt x="79" y="12762"/>
                      <a:pt x="108" y="12742"/>
                    </a:cubicBezTo>
                    <a:cubicBezTo>
                      <a:pt x="4245" y="10741"/>
                      <a:pt x="20756" y="2302"/>
                      <a:pt x="2469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1124;p31"/>
              <p:cNvSpPr/>
              <p:nvPr/>
            </p:nvSpPr>
            <p:spPr>
              <a:xfrm>
                <a:off x="4001825" y="4599850"/>
                <a:ext cx="138825" cy="442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1771" extrusionOk="0">
                    <a:moveTo>
                      <a:pt x="4267" y="0"/>
                    </a:moveTo>
                    <a:cubicBezTo>
                      <a:pt x="2784" y="0"/>
                      <a:pt x="1243" y="665"/>
                      <a:pt x="115" y="1557"/>
                    </a:cubicBezTo>
                    <a:cubicBezTo>
                      <a:pt x="1" y="1614"/>
                      <a:pt x="83" y="1771"/>
                      <a:pt x="194" y="1771"/>
                    </a:cubicBezTo>
                    <a:cubicBezTo>
                      <a:pt x="212" y="1771"/>
                      <a:pt x="230" y="1766"/>
                      <a:pt x="249" y="1757"/>
                    </a:cubicBezTo>
                    <a:cubicBezTo>
                      <a:pt x="1917" y="1057"/>
                      <a:pt x="3685" y="590"/>
                      <a:pt x="5453" y="289"/>
                    </a:cubicBezTo>
                    <a:cubicBezTo>
                      <a:pt x="5519" y="256"/>
                      <a:pt x="5553" y="156"/>
                      <a:pt x="5453" y="156"/>
                    </a:cubicBezTo>
                    <a:cubicBezTo>
                      <a:pt x="5068" y="49"/>
                      <a:pt x="4669" y="0"/>
                      <a:pt x="42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1125;p31"/>
              <p:cNvSpPr/>
              <p:nvPr/>
            </p:nvSpPr>
            <p:spPr>
              <a:xfrm>
                <a:off x="3981825" y="4632375"/>
                <a:ext cx="138825" cy="442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1771" extrusionOk="0">
                    <a:moveTo>
                      <a:pt x="4266" y="0"/>
                    </a:moveTo>
                    <a:cubicBezTo>
                      <a:pt x="2783" y="0"/>
                      <a:pt x="1243" y="665"/>
                      <a:pt x="115" y="1557"/>
                    </a:cubicBezTo>
                    <a:cubicBezTo>
                      <a:pt x="0" y="1614"/>
                      <a:pt x="83" y="1771"/>
                      <a:pt x="193" y="1771"/>
                    </a:cubicBezTo>
                    <a:cubicBezTo>
                      <a:pt x="211" y="1771"/>
                      <a:pt x="230" y="1766"/>
                      <a:pt x="248" y="1757"/>
                    </a:cubicBezTo>
                    <a:cubicBezTo>
                      <a:pt x="1916" y="1057"/>
                      <a:pt x="3684" y="590"/>
                      <a:pt x="5452" y="289"/>
                    </a:cubicBezTo>
                    <a:cubicBezTo>
                      <a:pt x="5519" y="256"/>
                      <a:pt x="5552" y="156"/>
                      <a:pt x="5452" y="156"/>
                    </a:cubicBezTo>
                    <a:cubicBezTo>
                      <a:pt x="5067" y="49"/>
                      <a:pt x="4669" y="0"/>
                      <a:pt x="426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1126;p31"/>
              <p:cNvSpPr/>
              <p:nvPr/>
            </p:nvSpPr>
            <p:spPr>
              <a:xfrm>
                <a:off x="3962400" y="4664875"/>
                <a:ext cx="13822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1763" extrusionOk="0">
                    <a:moveTo>
                      <a:pt x="4259" y="1"/>
                    </a:moveTo>
                    <a:cubicBezTo>
                      <a:pt x="2760" y="1"/>
                      <a:pt x="1219" y="666"/>
                      <a:pt x="91" y="1558"/>
                    </a:cubicBezTo>
                    <a:cubicBezTo>
                      <a:pt x="0" y="1619"/>
                      <a:pt x="75" y="1762"/>
                      <a:pt x="165" y="1762"/>
                    </a:cubicBezTo>
                    <a:cubicBezTo>
                      <a:pt x="173" y="1762"/>
                      <a:pt x="182" y="1761"/>
                      <a:pt x="191" y="1758"/>
                    </a:cubicBezTo>
                    <a:cubicBezTo>
                      <a:pt x="1893" y="1058"/>
                      <a:pt x="3627" y="591"/>
                      <a:pt x="5428" y="290"/>
                    </a:cubicBezTo>
                    <a:cubicBezTo>
                      <a:pt x="5495" y="257"/>
                      <a:pt x="5528" y="157"/>
                      <a:pt x="5462" y="157"/>
                    </a:cubicBezTo>
                    <a:cubicBezTo>
                      <a:pt x="5070" y="50"/>
                      <a:pt x="4666" y="1"/>
                      <a:pt x="425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1127;p31"/>
              <p:cNvSpPr/>
              <p:nvPr/>
            </p:nvSpPr>
            <p:spPr>
              <a:xfrm>
                <a:off x="3941775" y="4697400"/>
                <a:ext cx="138825" cy="44300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1772" extrusionOk="0">
                    <a:moveTo>
                      <a:pt x="4287" y="1"/>
                    </a:moveTo>
                    <a:cubicBezTo>
                      <a:pt x="2796" y="1"/>
                      <a:pt x="1270" y="666"/>
                      <a:pt x="116" y="1558"/>
                    </a:cubicBezTo>
                    <a:cubicBezTo>
                      <a:pt x="1" y="1615"/>
                      <a:pt x="59" y="1771"/>
                      <a:pt x="184" y="1771"/>
                    </a:cubicBezTo>
                    <a:cubicBezTo>
                      <a:pt x="204" y="1771"/>
                      <a:pt x="226" y="1767"/>
                      <a:pt x="249" y="1758"/>
                    </a:cubicBezTo>
                    <a:cubicBezTo>
                      <a:pt x="1917" y="1091"/>
                      <a:pt x="3685" y="590"/>
                      <a:pt x="5486" y="290"/>
                    </a:cubicBezTo>
                    <a:cubicBezTo>
                      <a:pt x="5520" y="257"/>
                      <a:pt x="5553" y="157"/>
                      <a:pt x="5486" y="157"/>
                    </a:cubicBezTo>
                    <a:cubicBezTo>
                      <a:pt x="5094" y="50"/>
                      <a:pt x="4692" y="1"/>
                      <a:pt x="428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1128;p31"/>
              <p:cNvSpPr/>
              <p:nvPr/>
            </p:nvSpPr>
            <p:spPr>
              <a:xfrm>
                <a:off x="3877950" y="4552500"/>
                <a:ext cx="178475" cy="8232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3293" extrusionOk="0">
                    <a:moveTo>
                      <a:pt x="2182" y="583"/>
                    </a:moveTo>
                    <a:cubicBezTo>
                      <a:pt x="2457" y="583"/>
                      <a:pt x="2707" y="611"/>
                      <a:pt x="2869" y="649"/>
                    </a:cubicBezTo>
                    <a:cubicBezTo>
                      <a:pt x="3302" y="782"/>
                      <a:pt x="3769" y="949"/>
                      <a:pt x="4203" y="1116"/>
                    </a:cubicBezTo>
                    <a:cubicBezTo>
                      <a:pt x="5070" y="1516"/>
                      <a:pt x="5938" y="1983"/>
                      <a:pt x="6772" y="2450"/>
                    </a:cubicBezTo>
                    <a:cubicBezTo>
                      <a:pt x="6004" y="2517"/>
                      <a:pt x="5237" y="2617"/>
                      <a:pt x="4470" y="2717"/>
                    </a:cubicBezTo>
                    <a:cubicBezTo>
                      <a:pt x="4100" y="2744"/>
                      <a:pt x="3584" y="2796"/>
                      <a:pt x="3053" y="2796"/>
                    </a:cubicBezTo>
                    <a:cubicBezTo>
                      <a:pt x="2245" y="2796"/>
                      <a:pt x="1404" y="2674"/>
                      <a:pt x="1001" y="2150"/>
                    </a:cubicBezTo>
                    <a:cubicBezTo>
                      <a:pt x="77" y="892"/>
                      <a:pt x="1266" y="583"/>
                      <a:pt x="2182" y="583"/>
                    </a:cubicBezTo>
                    <a:close/>
                    <a:moveTo>
                      <a:pt x="1979" y="1"/>
                    </a:moveTo>
                    <a:cubicBezTo>
                      <a:pt x="1150" y="1"/>
                      <a:pt x="296" y="350"/>
                      <a:pt x="167" y="1283"/>
                    </a:cubicBezTo>
                    <a:cubicBezTo>
                      <a:pt x="0" y="2484"/>
                      <a:pt x="1134" y="3017"/>
                      <a:pt x="2068" y="3184"/>
                    </a:cubicBezTo>
                    <a:cubicBezTo>
                      <a:pt x="2479" y="3261"/>
                      <a:pt x="2894" y="3292"/>
                      <a:pt x="3311" y="3292"/>
                    </a:cubicBezTo>
                    <a:cubicBezTo>
                      <a:pt x="4519" y="3292"/>
                      <a:pt x="5740" y="3033"/>
                      <a:pt x="6905" y="2884"/>
                    </a:cubicBezTo>
                    <a:cubicBezTo>
                      <a:pt x="7072" y="2851"/>
                      <a:pt x="7139" y="2684"/>
                      <a:pt x="7072" y="2550"/>
                    </a:cubicBezTo>
                    <a:cubicBezTo>
                      <a:pt x="7072" y="2517"/>
                      <a:pt x="7072" y="2484"/>
                      <a:pt x="7072" y="2450"/>
                    </a:cubicBezTo>
                    <a:cubicBezTo>
                      <a:pt x="5838" y="1283"/>
                      <a:pt x="4303" y="482"/>
                      <a:pt x="2669" y="82"/>
                    </a:cubicBezTo>
                    <a:cubicBezTo>
                      <a:pt x="2453" y="30"/>
                      <a:pt x="2217" y="1"/>
                      <a:pt x="197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1129;p31"/>
              <p:cNvSpPr/>
              <p:nvPr/>
            </p:nvSpPr>
            <p:spPr>
              <a:xfrm>
                <a:off x="4043900" y="4474825"/>
                <a:ext cx="134275" cy="1486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5946" extrusionOk="0">
                    <a:moveTo>
                      <a:pt x="3696" y="490"/>
                    </a:moveTo>
                    <a:cubicBezTo>
                      <a:pt x="4061" y="490"/>
                      <a:pt x="4353" y="754"/>
                      <a:pt x="4403" y="1521"/>
                    </a:cubicBezTo>
                    <a:cubicBezTo>
                      <a:pt x="4470" y="2622"/>
                      <a:pt x="2902" y="3656"/>
                      <a:pt x="2135" y="4190"/>
                    </a:cubicBezTo>
                    <a:cubicBezTo>
                      <a:pt x="1501" y="4623"/>
                      <a:pt x="834" y="5024"/>
                      <a:pt x="200" y="5491"/>
                    </a:cubicBezTo>
                    <a:cubicBezTo>
                      <a:pt x="534" y="4590"/>
                      <a:pt x="901" y="3689"/>
                      <a:pt x="1301" y="2822"/>
                    </a:cubicBezTo>
                    <a:cubicBezTo>
                      <a:pt x="1535" y="2388"/>
                      <a:pt x="1768" y="1988"/>
                      <a:pt x="2035" y="1588"/>
                    </a:cubicBezTo>
                    <a:cubicBezTo>
                      <a:pt x="2284" y="1214"/>
                      <a:pt x="3091" y="490"/>
                      <a:pt x="3696" y="490"/>
                    </a:cubicBezTo>
                    <a:close/>
                    <a:moveTo>
                      <a:pt x="3606" y="0"/>
                    </a:moveTo>
                    <a:cubicBezTo>
                      <a:pt x="2926" y="0"/>
                      <a:pt x="2237" y="503"/>
                      <a:pt x="1801" y="1054"/>
                    </a:cubicBezTo>
                    <a:cubicBezTo>
                      <a:pt x="801" y="2422"/>
                      <a:pt x="200" y="4023"/>
                      <a:pt x="0" y="5691"/>
                    </a:cubicBezTo>
                    <a:cubicBezTo>
                      <a:pt x="0" y="5724"/>
                      <a:pt x="34" y="5757"/>
                      <a:pt x="67" y="5757"/>
                    </a:cubicBezTo>
                    <a:cubicBezTo>
                      <a:pt x="93" y="5862"/>
                      <a:pt x="200" y="5945"/>
                      <a:pt x="310" y="5945"/>
                    </a:cubicBezTo>
                    <a:cubicBezTo>
                      <a:pt x="340" y="5945"/>
                      <a:pt x="371" y="5939"/>
                      <a:pt x="400" y="5924"/>
                    </a:cubicBezTo>
                    <a:cubicBezTo>
                      <a:pt x="1735" y="5057"/>
                      <a:pt x="3269" y="4290"/>
                      <a:pt x="4270" y="3022"/>
                    </a:cubicBezTo>
                    <a:cubicBezTo>
                      <a:pt x="4870" y="2288"/>
                      <a:pt x="5371" y="1087"/>
                      <a:pt x="4503" y="354"/>
                    </a:cubicBezTo>
                    <a:cubicBezTo>
                      <a:pt x="4222" y="104"/>
                      <a:pt x="3915" y="0"/>
                      <a:pt x="360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1130;p31"/>
              <p:cNvSpPr/>
              <p:nvPr/>
            </p:nvSpPr>
            <p:spPr>
              <a:xfrm>
                <a:off x="3586075" y="2357125"/>
                <a:ext cx="751375" cy="2146575"/>
              </a:xfrm>
              <a:custGeom>
                <a:avLst/>
                <a:gdLst/>
                <a:ahLst/>
                <a:cxnLst/>
                <a:rect l="l" t="t" r="r" b="b"/>
                <a:pathLst>
                  <a:path w="30055" h="85863" extrusionOk="0">
                    <a:moveTo>
                      <a:pt x="7072" y="1"/>
                    </a:moveTo>
                    <a:lnTo>
                      <a:pt x="8239" y="8674"/>
                    </a:lnTo>
                    <a:cubicBezTo>
                      <a:pt x="5170" y="18614"/>
                      <a:pt x="0" y="36927"/>
                      <a:pt x="67" y="44066"/>
                    </a:cubicBezTo>
                    <a:cubicBezTo>
                      <a:pt x="200" y="55340"/>
                      <a:pt x="7239" y="75988"/>
                      <a:pt x="10841" y="85862"/>
                    </a:cubicBezTo>
                    <a:lnTo>
                      <a:pt x="29521" y="76088"/>
                    </a:lnTo>
                    <a:cubicBezTo>
                      <a:pt x="27987" y="70518"/>
                      <a:pt x="19514" y="49303"/>
                      <a:pt x="18880" y="42865"/>
                    </a:cubicBezTo>
                    <a:cubicBezTo>
                      <a:pt x="18647" y="40563"/>
                      <a:pt x="22550" y="26620"/>
                      <a:pt x="24351" y="19181"/>
                    </a:cubicBezTo>
                    <a:cubicBezTo>
                      <a:pt x="25151" y="15745"/>
                      <a:pt x="30055" y="10308"/>
                      <a:pt x="25652" y="1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1131;p31"/>
              <p:cNvSpPr/>
              <p:nvPr/>
            </p:nvSpPr>
            <p:spPr>
              <a:xfrm>
                <a:off x="3757025" y="2380575"/>
                <a:ext cx="58400" cy="152200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6088" extrusionOk="0">
                    <a:moveTo>
                      <a:pt x="1892" y="1"/>
                    </a:moveTo>
                    <a:cubicBezTo>
                      <a:pt x="1829" y="1"/>
                      <a:pt x="1768" y="126"/>
                      <a:pt x="1768" y="364"/>
                    </a:cubicBezTo>
                    <a:cubicBezTo>
                      <a:pt x="1768" y="831"/>
                      <a:pt x="2068" y="3933"/>
                      <a:pt x="1902" y="4700"/>
                    </a:cubicBezTo>
                    <a:cubicBezTo>
                      <a:pt x="1868" y="5067"/>
                      <a:pt x="1635" y="5367"/>
                      <a:pt x="1301" y="5567"/>
                    </a:cubicBezTo>
                    <a:cubicBezTo>
                      <a:pt x="1161" y="5631"/>
                      <a:pt x="1020" y="5671"/>
                      <a:pt x="895" y="5671"/>
                    </a:cubicBezTo>
                    <a:cubicBezTo>
                      <a:pt x="693" y="5671"/>
                      <a:pt x="529" y="5568"/>
                      <a:pt x="467" y="5300"/>
                    </a:cubicBezTo>
                    <a:cubicBezTo>
                      <a:pt x="401" y="4900"/>
                      <a:pt x="401" y="4467"/>
                      <a:pt x="401" y="4066"/>
                    </a:cubicBezTo>
                    <a:cubicBezTo>
                      <a:pt x="401" y="3633"/>
                      <a:pt x="367" y="3199"/>
                      <a:pt x="334" y="2765"/>
                    </a:cubicBezTo>
                    <a:cubicBezTo>
                      <a:pt x="301" y="1898"/>
                      <a:pt x="267" y="1064"/>
                      <a:pt x="200" y="230"/>
                    </a:cubicBezTo>
                    <a:cubicBezTo>
                      <a:pt x="184" y="180"/>
                      <a:pt x="142" y="155"/>
                      <a:pt x="105" y="155"/>
                    </a:cubicBezTo>
                    <a:cubicBezTo>
                      <a:pt x="67" y="155"/>
                      <a:pt x="34" y="180"/>
                      <a:pt x="34" y="230"/>
                    </a:cubicBezTo>
                    <a:cubicBezTo>
                      <a:pt x="0" y="1364"/>
                      <a:pt x="34" y="2498"/>
                      <a:pt x="100" y="3633"/>
                    </a:cubicBezTo>
                    <a:cubicBezTo>
                      <a:pt x="100" y="4100"/>
                      <a:pt x="100" y="4600"/>
                      <a:pt x="134" y="5067"/>
                    </a:cubicBezTo>
                    <a:cubicBezTo>
                      <a:pt x="100" y="5434"/>
                      <a:pt x="301" y="5801"/>
                      <a:pt x="601" y="6001"/>
                    </a:cubicBezTo>
                    <a:cubicBezTo>
                      <a:pt x="726" y="6061"/>
                      <a:pt x="850" y="6087"/>
                      <a:pt x="971" y="6087"/>
                    </a:cubicBezTo>
                    <a:cubicBezTo>
                      <a:pt x="1525" y="6087"/>
                      <a:pt x="2004" y="5527"/>
                      <a:pt x="2169" y="5034"/>
                    </a:cubicBezTo>
                    <a:cubicBezTo>
                      <a:pt x="2269" y="4633"/>
                      <a:pt x="2335" y="4233"/>
                      <a:pt x="2302" y="3833"/>
                    </a:cubicBezTo>
                    <a:cubicBezTo>
                      <a:pt x="2269" y="3399"/>
                      <a:pt x="2102" y="864"/>
                      <a:pt x="2035" y="364"/>
                    </a:cubicBezTo>
                    <a:cubicBezTo>
                      <a:pt x="2019" y="118"/>
                      <a:pt x="1954" y="1"/>
                      <a:pt x="189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132;p31"/>
              <p:cNvSpPr/>
              <p:nvPr/>
            </p:nvSpPr>
            <p:spPr>
              <a:xfrm>
                <a:off x="3715575" y="2546350"/>
                <a:ext cx="158225" cy="50975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2039" extrusionOk="0">
                    <a:moveTo>
                      <a:pt x="161" y="0"/>
                    </a:moveTo>
                    <a:cubicBezTo>
                      <a:pt x="48" y="0"/>
                      <a:pt x="1" y="176"/>
                      <a:pt x="124" y="237"/>
                    </a:cubicBezTo>
                    <a:cubicBezTo>
                      <a:pt x="2125" y="938"/>
                      <a:pt x="4193" y="1471"/>
                      <a:pt x="6195" y="2039"/>
                    </a:cubicBezTo>
                    <a:cubicBezTo>
                      <a:pt x="6295" y="2039"/>
                      <a:pt x="6328" y="1938"/>
                      <a:pt x="6262" y="1905"/>
                    </a:cubicBezTo>
                    <a:cubicBezTo>
                      <a:pt x="4294" y="1105"/>
                      <a:pt x="2259" y="471"/>
                      <a:pt x="191" y="4"/>
                    </a:cubicBezTo>
                    <a:cubicBezTo>
                      <a:pt x="180" y="1"/>
                      <a:pt x="171" y="0"/>
                      <a:pt x="16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133;p31"/>
              <p:cNvSpPr/>
              <p:nvPr/>
            </p:nvSpPr>
            <p:spPr>
              <a:xfrm>
                <a:off x="3587725" y="2569800"/>
                <a:ext cx="209050" cy="869375"/>
              </a:xfrm>
              <a:custGeom>
                <a:avLst/>
                <a:gdLst/>
                <a:ahLst/>
                <a:cxnLst/>
                <a:rect l="l" t="t" r="r" b="b"/>
                <a:pathLst>
                  <a:path w="8362" h="34775" extrusionOk="0">
                    <a:moveTo>
                      <a:pt x="8246" y="1"/>
                    </a:moveTo>
                    <a:cubicBezTo>
                      <a:pt x="8215" y="1"/>
                      <a:pt x="8185" y="18"/>
                      <a:pt x="8173" y="66"/>
                    </a:cubicBezTo>
                    <a:cubicBezTo>
                      <a:pt x="7740" y="1134"/>
                      <a:pt x="7406" y="2235"/>
                      <a:pt x="7039" y="3335"/>
                    </a:cubicBezTo>
                    <a:cubicBezTo>
                      <a:pt x="6672" y="4436"/>
                      <a:pt x="6372" y="5537"/>
                      <a:pt x="6038" y="6638"/>
                    </a:cubicBezTo>
                    <a:cubicBezTo>
                      <a:pt x="5405" y="8873"/>
                      <a:pt x="4771" y="11108"/>
                      <a:pt x="4170" y="13343"/>
                    </a:cubicBezTo>
                    <a:cubicBezTo>
                      <a:pt x="2970" y="17846"/>
                      <a:pt x="1902" y="22349"/>
                      <a:pt x="1102" y="26919"/>
                    </a:cubicBezTo>
                    <a:cubicBezTo>
                      <a:pt x="868" y="28220"/>
                      <a:pt x="635" y="29521"/>
                      <a:pt x="468" y="30822"/>
                    </a:cubicBezTo>
                    <a:cubicBezTo>
                      <a:pt x="268" y="32123"/>
                      <a:pt x="168" y="33424"/>
                      <a:pt x="1" y="34725"/>
                    </a:cubicBezTo>
                    <a:cubicBezTo>
                      <a:pt x="1" y="34758"/>
                      <a:pt x="9" y="34775"/>
                      <a:pt x="18" y="34775"/>
                    </a:cubicBezTo>
                    <a:cubicBezTo>
                      <a:pt x="26" y="34775"/>
                      <a:pt x="34" y="34758"/>
                      <a:pt x="34" y="34725"/>
                    </a:cubicBezTo>
                    <a:cubicBezTo>
                      <a:pt x="201" y="33590"/>
                      <a:pt x="468" y="32456"/>
                      <a:pt x="668" y="31322"/>
                    </a:cubicBezTo>
                    <a:cubicBezTo>
                      <a:pt x="868" y="30188"/>
                      <a:pt x="1068" y="29054"/>
                      <a:pt x="1302" y="27920"/>
                    </a:cubicBezTo>
                    <a:cubicBezTo>
                      <a:pt x="1769" y="25618"/>
                      <a:pt x="2269" y="23350"/>
                      <a:pt x="2803" y="21115"/>
                    </a:cubicBezTo>
                    <a:cubicBezTo>
                      <a:pt x="3837" y="16612"/>
                      <a:pt x="5038" y="12108"/>
                      <a:pt x="6305" y="7672"/>
                    </a:cubicBezTo>
                    <a:cubicBezTo>
                      <a:pt x="6672" y="6404"/>
                      <a:pt x="7006" y="5170"/>
                      <a:pt x="7373" y="3903"/>
                    </a:cubicBezTo>
                    <a:cubicBezTo>
                      <a:pt x="7706" y="2668"/>
                      <a:pt x="8073" y="1401"/>
                      <a:pt x="8340" y="100"/>
                    </a:cubicBezTo>
                    <a:cubicBezTo>
                      <a:pt x="8361" y="57"/>
                      <a:pt x="8301" y="1"/>
                      <a:pt x="824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134;p31"/>
              <p:cNvSpPr/>
              <p:nvPr/>
            </p:nvSpPr>
            <p:spPr>
              <a:xfrm>
                <a:off x="4008025" y="2390125"/>
                <a:ext cx="241150" cy="1789625"/>
              </a:xfrm>
              <a:custGeom>
                <a:avLst/>
                <a:gdLst/>
                <a:ahLst/>
                <a:cxnLst/>
                <a:rect l="l" t="t" r="r" b="b"/>
                <a:pathLst>
                  <a:path w="9646" h="71585" extrusionOk="0">
                    <a:moveTo>
                      <a:pt x="7682" y="0"/>
                    </a:moveTo>
                    <a:cubicBezTo>
                      <a:pt x="7654" y="0"/>
                      <a:pt x="7617" y="15"/>
                      <a:pt x="7640" y="15"/>
                    </a:cubicBezTo>
                    <a:cubicBezTo>
                      <a:pt x="8207" y="2350"/>
                      <a:pt x="8774" y="4752"/>
                      <a:pt x="8674" y="7187"/>
                    </a:cubicBezTo>
                    <a:cubicBezTo>
                      <a:pt x="8640" y="8421"/>
                      <a:pt x="8340" y="9655"/>
                      <a:pt x="7840" y="10823"/>
                    </a:cubicBezTo>
                    <a:cubicBezTo>
                      <a:pt x="7373" y="11857"/>
                      <a:pt x="6739" y="12824"/>
                      <a:pt x="6239" y="13858"/>
                    </a:cubicBezTo>
                    <a:cubicBezTo>
                      <a:pt x="5104" y="16026"/>
                      <a:pt x="4571" y="18628"/>
                      <a:pt x="4037" y="20997"/>
                    </a:cubicBezTo>
                    <a:cubicBezTo>
                      <a:pt x="3470" y="23532"/>
                      <a:pt x="768" y="37342"/>
                      <a:pt x="301" y="39977"/>
                    </a:cubicBezTo>
                    <a:cubicBezTo>
                      <a:pt x="68" y="41111"/>
                      <a:pt x="1" y="42312"/>
                      <a:pt x="68" y="43479"/>
                    </a:cubicBezTo>
                    <a:cubicBezTo>
                      <a:pt x="134" y="44714"/>
                      <a:pt x="401" y="45914"/>
                      <a:pt x="768" y="47082"/>
                    </a:cubicBezTo>
                    <a:cubicBezTo>
                      <a:pt x="1135" y="48316"/>
                      <a:pt x="9174" y="70899"/>
                      <a:pt x="9408" y="71499"/>
                    </a:cubicBezTo>
                    <a:cubicBezTo>
                      <a:pt x="9437" y="71558"/>
                      <a:pt x="9492" y="71584"/>
                      <a:pt x="9539" y="71584"/>
                    </a:cubicBezTo>
                    <a:cubicBezTo>
                      <a:pt x="9598" y="71584"/>
                      <a:pt x="9645" y="71541"/>
                      <a:pt x="9608" y="71466"/>
                    </a:cubicBezTo>
                    <a:cubicBezTo>
                      <a:pt x="7940" y="66563"/>
                      <a:pt x="868" y="46281"/>
                      <a:pt x="601" y="45014"/>
                    </a:cubicBezTo>
                    <a:cubicBezTo>
                      <a:pt x="34" y="42445"/>
                      <a:pt x="635" y="39977"/>
                      <a:pt x="1102" y="37442"/>
                    </a:cubicBezTo>
                    <a:cubicBezTo>
                      <a:pt x="1569" y="34907"/>
                      <a:pt x="2036" y="32338"/>
                      <a:pt x="2536" y="29836"/>
                    </a:cubicBezTo>
                    <a:cubicBezTo>
                      <a:pt x="3036" y="27335"/>
                      <a:pt x="3570" y="24766"/>
                      <a:pt x="4104" y="22231"/>
                    </a:cubicBezTo>
                    <a:cubicBezTo>
                      <a:pt x="4371" y="20997"/>
                      <a:pt x="4671" y="19729"/>
                      <a:pt x="4938" y="18462"/>
                    </a:cubicBezTo>
                    <a:cubicBezTo>
                      <a:pt x="5205" y="17261"/>
                      <a:pt x="5538" y="16093"/>
                      <a:pt x="5972" y="14959"/>
                    </a:cubicBezTo>
                    <a:cubicBezTo>
                      <a:pt x="6439" y="13825"/>
                      <a:pt x="7073" y="12824"/>
                      <a:pt x="7640" y="11757"/>
                    </a:cubicBezTo>
                    <a:cubicBezTo>
                      <a:pt x="8173" y="10756"/>
                      <a:pt x="8574" y="9689"/>
                      <a:pt x="8740" y="8554"/>
                    </a:cubicBezTo>
                    <a:cubicBezTo>
                      <a:pt x="9107" y="6253"/>
                      <a:pt x="8674" y="3951"/>
                      <a:pt x="8140" y="1716"/>
                    </a:cubicBezTo>
                    <a:cubicBezTo>
                      <a:pt x="8007" y="1149"/>
                      <a:pt x="7840" y="582"/>
                      <a:pt x="7706" y="15"/>
                    </a:cubicBezTo>
                    <a:cubicBezTo>
                      <a:pt x="7706" y="4"/>
                      <a:pt x="7695" y="0"/>
                      <a:pt x="768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135;p31"/>
              <p:cNvSpPr/>
              <p:nvPr/>
            </p:nvSpPr>
            <p:spPr>
              <a:xfrm>
                <a:off x="3853750" y="4189275"/>
                <a:ext cx="429500" cy="209350"/>
              </a:xfrm>
              <a:custGeom>
                <a:avLst/>
                <a:gdLst/>
                <a:ahLst/>
                <a:cxnLst/>
                <a:rect l="l" t="t" r="r" b="b"/>
                <a:pathLst>
                  <a:path w="17180" h="8374" extrusionOk="0">
                    <a:moveTo>
                      <a:pt x="17080" y="0"/>
                    </a:moveTo>
                    <a:cubicBezTo>
                      <a:pt x="12510" y="1902"/>
                      <a:pt x="8107" y="4103"/>
                      <a:pt x="3737" y="6338"/>
                    </a:cubicBezTo>
                    <a:cubicBezTo>
                      <a:pt x="3103" y="6639"/>
                      <a:pt x="2503" y="6972"/>
                      <a:pt x="1902" y="7306"/>
                    </a:cubicBezTo>
                    <a:cubicBezTo>
                      <a:pt x="1302" y="7606"/>
                      <a:pt x="668" y="8006"/>
                      <a:pt x="34" y="8306"/>
                    </a:cubicBezTo>
                    <a:cubicBezTo>
                      <a:pt x="1" y="8306"/>
                      <a:pt x="34" y="8373"/>
                      <a:pt x="67" y="8373"/>
                    </a:cubicBezTo>
                    <a:cubicBezTo>
                      <a:pt x="1202" y="7806"/>
                      <a:pt x="2369" y="7339"/>
                      <a:pt x="3470" y="6839"/>
                    </a:cubicBezTo>
                    <a:cubicBezTo>
                      <a:pt x="4604" y="6305"/>
                      <a:pt x="5705" y="5771"/>
                      <a:pt x="6806" y="5238"/>
                    </a:cubicBezTo>
                    <a:cubicBezTo>
                      <a:pt x="9041" y="4203"/>
                      <a:pt x="11242" y="3169"/>
                      <a:pt x="13444" y="2069"/>
                    </a:cubicBezTo>
                    <a:cubicBezTo>
                      <a:pt x="14678" y="1435"/>
                      <a:pt x="15912" y="801"/>
                      <a:pt x="17146" y="134"/>
                    </a:cubicBezTo>
                    <a:cubicBezTo>
                      <a:pt x="17180" y="101"/>
                      <a:pt x="17146" y="0"/>
                      <a:pt x="1708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136;p31"/>
              <p:cNvSpPr/>
              <p:nvPr/>
            </p:nvSpPr>
            <p:spPr>
              <a:xfrm>
                <a:off x="2962075" y="1705800"/>
                <a:ext cx="951750" cy="557425"/>
              </a:xfrm>
              <a:custGeom>
                <a:avLst/>
                <a:gdLst/>
                <a:ahLst/>
                <a:cxnLst/>
                <a:rect l="l" t="t" r="r" b="b"/>
                <a:pathLst>
                  <a:path w="38070" h="22297" extrusionOk="0">
                    <a:moveTo>
                      <a:pt x="20262" y="0"/>
                    </a:moveTo>
                    <a:cubicBezTo>
                      <a:pt x="15680" y="0"/>
                      <a:pt x="11592" y="376"/>
                      <a:pt x="10283" y="1503"/>
                    </a:cubicBezTo>
                    <a:cubicBezTo>
                      <a:pt x="7081" y="4238"/>
                      <a:pt x="1043" y="15613"/>
                      <a:pt x="643" y="17347"/>
                    </a:cubicBezTo>
                    <a:cubicBezTo>
                      <a:pt x="0" y="20148"/>
                      <a:pt x="5593" y="22296"/>
                      <a:pt x="8745" y="22296"/>
                    </a:cubicBezTo>
                    <a:cubicBezTo>
                      <a:pt x="9685" y="22296"/>
                      <a:pt x="10407" y="22105"/>
                      <a:pt x="10683" y="21684"/>
                    </a:cubicBezTo>
                    <a:cubicBezTo>
                      <a:pt x="12218" y="19316"/>
                      <a:pt x="16154" y="11743"/>
                      <a:pt x="17755" y="9842"/>
                    </a:cubicBezTo>
                    <a:cubicBezTo>
                      <a:pt x="18956" y="8374"/>
                      <a:pt x="26795" y="7474"/>
                      <a:pt x="34167" y="5372"/>
                    </a:cubicBezTo>
                    <a:cubicBezTo>
                      <a:pt x="38069" y="4271"/>
                      <a:pt x="38069" y="1403"/>
                      <a:pt x="34867" y="969"/>
                    </a:cubicBezTo>
                    <a:cubicBezTo>
                      <a:pt x="31875" y="534"/>
                      <a:pt x="25719" y="0"/>
                      <a:pt x="20262" y="0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137;p31"/>
              <p:cNvSpPr/>
              <p:nvPr/>
            </p:nvSpPr>
            <p:spPr>
              <a:xfrm>
                <a:off x="2998975" y="1692900"/>
                <a:ext cx="939875" cy="484125"/>
              </a:xfrm>
              <a:custGeom>
                <a:avLst/>
                <a:gdLst/>
                <a:ahLst/>
                <a:cxnLst/>
                <a:rect l="l" t="t" r="r" b="b"/>
                <a:pathLst>
                  <a:path w="37595" h="19365" extrusionOk="0">
                    <a:moveTo>
                      <a:pt x="17951" y="0"/>
                    </a:moveTo>
                    <a:cubicBezTo>
                      <a:pt x="14476" y="0"/>
                      <a:pt x="11407" y="242"/>
                      <a:pt x="9908" y="985"/>
                    </a:cubicBezTo>
                    <a:cubicBezTo>
                      <a:pt x="6005" y="2919"/>
                      <a:pt x="1" y="13560"/>
                      <a:pt x="1" y="13560"/>
                    </a:cubicBezTo>
                    <a:lnTo>
                      <a:pt x="11909" y="19365"/>
                    </a:lnTo>
                    <a:cubicBezTo>
                      <a:pt x="11909" y="19365"/>
                      <a:pt x="15979" y="11059"/>
                      <a:pt x="16746" y="10325"/>
                    </a:cubicBezTo>
                    <a:cubicBezTo>
                      <a:pt x="17547" y="9591"/>
                      <a:pt x="29588" y="7089"/>
                      <a:pt x="33391" y="6055"/>
                    </a:cubicBezTo>
                    <a:cubicBezTo>
                      <a:pt x="37194" y="5054"/>
                      <a:pt x="37594" y="1051"/>
                      <a:pt x="32991" y="785"/>
                    </a:cubicBezTo>
                    <a:cubicBezTo>
                      <a:pt x="30135" y="620"/>
                      <a:pt x="23522" y="0"/>
                      <a:pt x="179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138;p31"/>
              <p:cNvSpPr/>
              <p:nvPr/>
            </p:nvSpPr>
            <p:spPr>
              <a:xfrm>
                <a:off x="3002325" y="1692475"/>
                <a:ext cx="902325" cy="483725"/>
              </a:xfrm>
              <a:custGeom>
                <a:avLst/>
                <a:gdLst/>
                <a:ahLst/>
                <a:cxnLst/>
                <a:rect l="l" t="t" r="r" b="b"/>
                <a:pathLst>
                  <a:path w="36093" h="19349" extrusionOk="0">
                    <a:moveTo>
                      <a:pt x="13476" y="768"/>
                    </a:moveTo>
                    <a:lnTo>
                      <a:pt x="13476" y="2503"/>
                    </a:lnTo>
                    <a:lnTo>
                      <a:pt x="11775" y="2503"/>
                    </a:lnTo>
                    <a:lnTo>
                      <a:pt x="11775" y="768"/>
                    </a:lnTo>
                    <a:close/>
                    <a:moveTo>
                      <a:pt x="15344" y="768"/>
                    </a:moveTo>
                    <a:lnTo>
                      <a:pt x="15344" y="2503"/>
                    </a:lnTo>
                    <a:lnTo>
                      <a:pt x="13610" y="2503"/>
                    </a:lnTo>
                    <a:lnTo>
                      <a:pt x="13610" y="768"/>
                    </a:lnTo>
                    <a:close/>
                    <a:moveTo>
                      <a:pt x="17112" y="768"/>
                    </a:moveTo>
                    <a:lnTo>
                      <a:pt x="17112" y="2503"/>
                    </a:lnTo>
                    <a:lnTo>
                      <a:pt x="15378" y="2503"/>
                    </a:lnTo>
                    <a:lnTo>
                      <a:pt x="15378" y="768"/>
                    </a:lnTo>
                    <a:close/>
                    <a:moveTo>
                      <a:pt x="18947" y="768"/>
                    </a:moveTo>
                    <a:lnTo>
                      <a:pt x="18947" y="2503"/>
                    </a:lnTo>
                    <a:lnTo>
                      <a:pt x="17212" y="2503"/>
                    </a:lnTo>
                    <a:lnTo>
                      <a:pt x="17212" y="768"/>
                    </a:lnTo>
                    <a:close/>
                    <a:moveTo>
                      <a:pt x="20715" y="768"/>
                    </a:moveTo>
                    <a:lnTo>
                      <a:pt x="20715" y="2503"/>
                    </a:lnTo>
                    <a:lnTo>
                      <a:pt x="19014" y="2503"/>
                    </a:lnTo>
                    <a:lnTo>
                      <a:pt x="19014" y="768"/>
                    </a:lnTo>
                    <a:close/>
                    <a:moveTo>
                      <a:pt x="22583" y="768"/>
                    </a:moveTo>
                    <a:lnTo>
                      <a:pt x="22583" y="2503"/>
                    </a:lnTo>
                    <a:lnTo>
                      <a:pt x="20815" y="2503"/>
                    </a:lnTo>
                    <a:lnTo>
                      <a:pt x="20815" y="768"/>
                    </a:lnTo>
                    <a:close/>
                    <a:moveTo>
                      <a:pt x="24317" y="768"/>
                    </a:moveTo>
                    <a:lnTo>
                      <a:pt x="24317" y="2503"/>
                    </a:lnTo>
                    <a:lnTo>
                      <a:pt x="22616" y="2503"/>
                    </a:lnTo>
                    <a:lnTo>
                      <a:pt x="22616" y="768"/>
                    </a:lnTo>
                    <a:close/>
                    <a:moveTo>
                      <a:pt x="26185" y="768"/>
                    </a:moveTo>
                    <a:lnTo>
                      <a:pt x="26185" y="2503"/>
                    </a:lnTo>
                    <a:lnTo>
                      <a:pt x="24418" y="2503"/>
                    </a:lnTo>
                    <a:lnTo>
                      <a:pt x="24418" y="768"/>
                    </a:lnTo>
                    <a:close/>
                    <a:moveTo>
                      <a:pt x="27920" y="768"/>
                    </a:moveTo>
                    <a:lnTo>
                      <a:pt x="27920" y="2503"/>
                    </a:lnTo>
                    <a:lnTo>
                      <a:pt x="26219" y="2503"/>
                    </a:lnTo>
                    <a:lnTo>
                      <a:pt x="26219" y="768"/>
                    </a:lnTo>
                    <a:close/>
                    <a:moveTo>
                      <a:pt x="29788" y="768"/>
                    </a:moveTo>
                    <a:lnTo>
                      <a:pt x="29788" y="2503"/>
                    </a:lnTo>
                    <a:lnTo>
                      <a:pt x="28053" y="2503"/>
                    </a:lnTo>
                    <a:lnTo>
                      <a:pt x="28053" y="768"/>
                    </a:lnTo>
                    <a:close/>
                    <a:moveTo>
                      <a:pt x="31556" y="768"/>
                    </a:moveTo>
                    <a:lnTo>
                      <a:pt x="31556" y="2503"/>
                    </a:lnTo>
                    <a:lnTo>
                      <a:pt x="29821" y="2503"/>
                    </a:lnTo>
                    <a:lnTo>
                      <a:pt x="29821" y="768"/>
                    </a:lnTo>
                    <a:close/>
                    <a:moveTo>
                      <a:pt x="9874" y="2536"/>
                    </a:moveTo>
                    <a:lnTo>
                      <a:pt x="9874" y="4271"/>
                    </a:lnTo>
                    <a:lnTo>
                      <a:pt x="8173" y="4271"/>
                    </a:lnTo>
                    <a:lnTo>
                      <a:pt x="8173" y="2536"/>
                    </a:lnTo>
                    <a:close/>
                    <a:moveTo>
                      <a:pt x="11742" y="2536"/>
                    </a:moveTo>
                    <a:lnTo>
                      <a:pt x="11742" y="4271"/>
                    </a:lnTo>
                    <a:lnTo>
                      <a:pt x="9974" y="4271"/>
                    </a:lnTo>
                    <a:lnTo>
                      <a:pt x="9974" y="2536"/>
                    </a:lnTo>
                    <a:close/>
                    <a:moveTo>
                      <a:pt x="13476" y="2536"/>
                    </a:moveTo>
                    <a:lnTo>
                      <a:pt x="13476" y="4271"/>
                    </a:lnTo>
                    <a:lnTo>
                      <a:pt x="11775" y="4271"/>
                    </a:lnTo>
                    <a:lnTo>
                      <a:pt x="11775" y="2536"/>
                    </a:lnTo>
                    <a:close/>
                    <a:moveTo>
                      <a:pt x="15344" y="2536"/>
                    </a:moveTo>
                    <a:lnTo>
                      <a:pt x="15344" y="4271"/>
                    </a:lnTo>
                    <a:lnTo>
                      <a:pt x="13610" y="4271"/>
                    </a:lnTo>
                    <a:lnTo>
                      <a:pt x="13610" y="2536"/>
                    </a:lnTo>
                    <a:close/>
                    <a:moveTo>
                      <a:pt x="17112" y="2536"/>
                    </a:moveTo>
                    <a:lnTo>
                      <a:pt x="17112" y="4271"/>
                    </a:lnTo>
                    <a:lnTo>
                      <a:pt x="15378" y="4271"/>
                    </a:lnTo>
                    <a:lnTo>
                      <a:pt x="15378" y="2536"/>
                    </a:lnTo>
                    <a:close/>
                    <a:moveTo>
                      <a:pt x="18947" y="2536"/>
                    </a:moveTo>
                    <a:lnTo>
                      <a:pt x="18947" y="4271"/>
                    </a:lnTo>
                    <a:lnTo>
                      <a:pt x="17212" y="4271"/>
                    </a:lnTo>
                    <a:lnTo>
                      <a:pt x="17212" y="2536"/>
                    </a:lnTo>
                    <a:close/>
                    <a:moveTo>
                      <a:pt x="20715" y="2536"/>
                    </a:moveTo>
                    <a:lnTo>
                      <a:pt x="20715" y="4271"/>
                    </a:lnTo>
                    <a:lnTo>
                      <a:pt x="19014" y="4271"/>
                    </a:lnTo>
                    <a:lnTo>
                      <a:pt x="19014" y="2536"/>
                    </a:lnTo>
                    <a:close/>
                    <a:moveTo>
                      <a:pt x="22583" y="2536"/>
                    </a:moveTo>
                    <a:lnTo>
                      <a:pt x="22583" y="4271"/>
                    </a:lnTo>
                    <a:lnTo>
                      <a:pt x="20815" y="4271"/>
                    </a:lnTo>
                    <a:lnTo>
                      <a:pt x="20815" y="2536"/>
                    </a:lnTo>
                    <a:close/>
                    <a:moveTo>
                      <a:pt x="24317" y="2536"/>
                    </a:moveTo>
                    <a:lnTo>
                      <a:pt x="24317" y="4271"/>
                    </a:lnTo>
                    <a:lnTo>
                      <a:pt x="22616" y="4271"/>
                    </a:lnTo>
                    <a:lnTo>
                      <a:pt x="22616" y="2536"/>
                    </a:lnTo>
                    <a:close/>
                    <a:moveTo>
                      <a:pt x="26185" y="2536"/>
                    </a:moveTo>
                    <a:lnTo>
                      <a:pt x="26185" y="4271"/>
                    </a:lnTo>
                    <a:lnTo>
                      <a:pt x="24418" y="4271"/>
                    </a:lnTo>
                    <a:lnTo>
                      <a:pt x="24418" y="2536"/>
                    </a:lnTo>
                    <a:close/>
                    <a:moveTo>
                      <a:pt x="27920" y="2536"/>
                    </a:moveTo>
                    <a:lnTo>
                      <a:pt x="27920" y="4271"/>
                    </a:lnTo>
                    <a:lnTo>
                      <a:pt x="26219" y="4271"/>
                    </a:lnTo>
                    <a:lnTo>
                      <a:pt x="26219" y="2536"/>
                    </a:lnTo>
                    <a:close/>
                    <a:moveTo>
                      <a:pt x="29788" y="2536"/>
                    </a:moveTo>
                    <a:lnTo>
                      <a:pt x="29788" y="4271"/>
                    </a:lnTo>
                    <a:lnTo>
                      <a:pt x="28053" y="4271"/>
                    </a:lnTo>
                    <a:lnTo>
                      <a:pt x="28053" y="2536"/>
                    </a:lnTo>
                    <a:close/>
                    <a:moveTo>
                      <a:pt x="31556" y="2536"/>
                    </a:moveTo>
                    <a:lnTo>
                      <a:pt x="31556" y="4271"/>
                    </a:lnTo>
                    <a:lnTo>
                      <a:pt x="29821" y="4271"/>
                    </a:lnTo>
                    <a:lnTo>
                      <a:pt x="29821" y="2536"/>
                    </a:lnTo>
                    <a:close/>
                    <a:moveTo>
                      <a:pt x="33391" y="2536"/>
                    </a:moveTo>
                    <a:lnTo>
                      <a:pt x="33391" y="4271"/>
                    </a:lnTo>
                    <a:lnTo>
                      <a:pt x="31656" y="4271"/>
                    </a:lnTo>
                    <a:lnTo>
                      <a:pt x="31656" y="2536"/>
                    </a:lnTo>
                    <a:close/>
                    <a:moveTo>
                      <a:pt x="35159" y="2536"/>
                    </a:moveTo>
                    <a:lnTo>
                      <a:pt x="35159" y="4271"/>
                    </a:lnTo>
                    <a:lnTo>
                      <a:pt x="33457" y="4271"/>
                    </a:lnTo>
                    <a:lnTo>
                      <a:pt x="33457" y="2536"/>
                    </a:lnTo>
                    <a:close/>
                    <a:moveTo>
                      <a:pt x="8139" y="4404"/>
                    </a:moveTo>
                    <a:lnTo>
                      <a:pt x="8139" y="6105"/>
                    </a:lnTo>
                    <a:lnTo>
                      <a:pt x="6371" y="6105"/>
                    </a:lnTo>
                    <a:lnTo>
                      <a:pt x="6371" y="4404"/>
                    </a:lnTo>
                    <a:close/>
                    <a:moveTo>
                      <a:pt x="9874" y="4404"/>
                    </a:moveTo>
                    <a:lnTo>
                      <a:pt x="9874" y="6105"/>
                    </a:lnTo>
                    <a:lnTo>
                      <a:pt x="8173" y="6105"/>
                    </a:lnTo>
                    <a:lnTo>
                      <a:pt x="8173" y="4404"/>
                    </a:lnTo>
                    <a:close/>
                    <a:moveTo>
                      <a:pt x="11742" y="4404"/>
                    </a:moveTo>
                    <a:lnTo>
                      <a:pt x="11742" y="6105"/>
                    </a:lnTo>
                    <a:lnTo>
                      <a:pt x="9974" y="6105"/>
                    </a:lnTo>
                    <a:lnTo>
                      <a:pt x="9974" y="4404"/>
                    </a:lnTo>
                    <a:close/>
                    <a:moveTo>
                      <a:pt x="13476" y="4404"/>
                    </a:moveTo>
                    <a:lnTo>
                      <a:pt x="13476" y="6105"/>
                    </a:lnTo>
                    <a:lnTo>
                      <a:pt x="11775" y="6105"/>
                    </a:lnTo>
                    <a:lnTo>
                      <a:pt x="11775" y="4404"/>
                    </a:lnTo>
                    <a:close/>
                    <a:moveTo>
                      <a:pt x="15344" y="4404"/>
                    </a:moveTo>
                    <a:lnTo>
                      <a:pt x="15344" y="6105"/>
                    </a:lnTo>
                    <a:lnTo>
                      <a:pt x="13610" y="6105"/>
                    </a:lnTo>
                    <a:lnTo>
                      <a:pt x="13610" y="4404"/>
                    </a:lnTo>
                    <a:close/>
                    <a:moveTo>
                      <a:pt x="17112" y="4404"/>
                    </a:moveTo>
                    <a:lnTo>
                      <a:pt x="17112" y="6105"/>
                    </a:lnTo>
                    <a:lnTo>
                      <a:pt x="15378" y="6105"/>
                    </a:lnTo>
                    <a:lnTo>
                      <a:pt x="15378" y="4404"/>
                    </a:lnTo>
                    <a:close/>
                    <a:moveTo>
                      <a:pt x="18947" y="4404"/>
                    </a:moveTo>
                    <a:lnTo>
                      <a:pt x="18947" y="6105"/>
                    </a:lnTo>
                    <a:lnTo>
                      <a:pt x="17212" y="6105"/>
                    </a:lnTo>
                    <a:lnTo>
                      <a:pt x="17212" y="4404"/>
                    </a:lnTo>
                    <a:close/>
                    <a:moveTo>
                      <a:pt x="20715" y="4404"/>
                    </a:moveTo>
                    <a:lnTo>
                      <a:pt x="20715" y="6105"/>
                    </a:lnTo>
                    <a:lnTo>
                      <a:pt x="19014" y="6105"/>
                    </a:lnTo>
                    <a:lnTo>
                      <a:pt x="19014" y="4404"/>
                    </a:lnTo>
                    <a:close/>
                    <a:moveTo>
                      <a:pt x="22583" y="4404"/>
                    </a:moveTo>
                    <a:lnTo>
                      <a:pt x="22583" y="6105"/>
                    </a:lnTo>
                    <a:lnTo>
                      <a:pt x="20815" y="6105"/>
                    </a:lnTo>
                    <a:lnTo>
                      <a:pt x="20815" y="4404"/>
                    </a:lnTo>
                    <a:close/>
                    <a:moveTo>
                      <a:pt x="24317" y="4404"/>
                    </a:moveTo>
                    <a:lnTo>
                      <a:pt x="24317" y="6105"/>
                    </a:lnTo>
                    <a:lnTo>
                      <a:pt x="22616" y="6105"/>
                    </a:lnTo>
                    <a:lnTo>
                      <a:pt x="22616" y="4404"/>
                    </a:lnTo>
                    <a:close/>
                    <a:moveTo>
                      <a:pt x="26185" y="4404"/>
                    </a:moveTo>
                    <a:lnTo>
                      <a:pt x="26185" y="6105"/>
                    </a:lnTo>
                    <a:lnTo>
                      <a:pt x="24418" y="6105"/>
                    </a:lnTo>
                    <a:lnTo>
                      <a:pt x="24418" y="4404"/>
                    </a:lnTo>
                    <a:close/>
                    <a:moveTo>
                      <a:pt x="27920" y="4404"/>
                    </a:moveTo>
                    <a:lnTo>
                      <a:pt x="27920" y="6105"/>
                    </a:lnTo>
                    <a:lnTo>
                      <a:pt x="26219" y="6105"/>
                    </a:lnTo>
                    <a:lnTo>
                      <a:pt x="26219" y="4404"/>
                    </a:lnTo>
                    <a:close/>
                    <a:moveTo>
                      <a:pt x="29788" y="4404"/>
                    </a:moveTo>
                    <a:lnTo>
                      <a:pt x="29788" y="6105"/>
                    </a:lnTo>
                    <a:lnTo>
                      <a:pt x="28053" y="6105"/>
                    </a:lnTo>
                    <a:lnTo>
                      <a:pt x="28053" y="4404"/>
                    </a:lnTo>
                    <a:close/>
                    <a:moveTo>
                      <a:pt x="31556" y="4404"/>
                    </a:moveTo>
                    <a:lnTo>
                      <a:pt x="31556" y="6105"/>
                    </a:lnTo>
                    <a:lnTo>
                      <a:pt x="29821" y="6105"/>
                    </a:lnTo>
                    <a:lnTo>
                      <a:pt x="29821" y="4404"/>
                    </a:lnTo>
                    <a:close/>
                    <a:moveTo>
                      <a:pt x="8139" y="6172"/>
                    </a:moveTo>
                    <a:lnTo>
                      <a:pt x="8139" y="7907"/>
                    </a:lnTo>
                    <a:lnTo>
                      <a:pt x="6371" y="7907"/>
                    </a:lnTo>
                    <a:lnTo>
                      <a:pt x="6371" y="6172"/>
                    </a:lnTo>
                    <a:close/>
                    <a:moveTo>
                      <a:pt x="9874" y="6172"/>
                    </a:moveTo>
                    <a:lnTo>
                      <a:pt x="9874" y="7907"/>
                    </a:lnTo>
                    <a:lnTo>
                      <a:pt x="8173" y="7907"/>
                    </a:lnTo>
                    <a:lnTo>
                      <a:pt x="8173" y="6172"/>
                    </a:lnTo>
                    <a:close/>
                    <a:moveTo>
                      <a:pt x="11742" y="6172"/>
                    </a:moveTo>
                    <a:lnTo>
                      <a:pt x="11742" y="7907"/>
                    </a:lnTo>
                    <a:lnTo>
                      <a:pt x="9974" y="7907"/>
                    </a:lnTo>
                    <a:lnTo>
                      <a:pt x="9974" y="6172"/>
                    </a:lnTo>
                    <a:close/>
                    <a:moveTo>
                      <a:pt x="13476" y="6172"/>
                    </a:moveTo>
                    <a:lnTo>
                      <a:pt x="13476" y="7907"/>
                    </a:lnTo>
                    <a:lnTo>
                      <a:pt x="11775" y="7907"/>
                    </a:lnTo>
                    <a:lnTo>
                      <a:pt x="11775" y="6172"/>
                    </a:lnTo>
                    <a:close/>
                    <a:moveTo>
                      <a:pt x="15344" y="6172"/>
                    </a:moveTo>
                    <a:lnTo>
                      <a:pt x="15344" y="7907"/>
                    </a:lnTo>
                    <a:lnTo>
                      <a:pt x="13610" y="7907"/>
                    </a:lnTo>
                    <a:lnTo>
                      <a:pt x="13610" y="6172"/>
                    </a:lnTo>
                    <a:close/>
                    <a:moveTo>
                      <a:pt x="17112" y="6172"/>
                    </a:moveTo>
                    <a:lnTo>
                      <a:pt x="17112" y="7907"/>
                    </a:lnTo>
                    <a:lnTo>
                      <a:pt x="15378" y="7907"/>
                    </a:lnTo>
                    <a:lnTo>
                      <a:pt x="15378" y="6172"/>
                    </a:lnTo>
                    <a:close/>
                    <a:moveTo>
                      <a:pt x="18947" y="6172"/>
                    </a:moveTo>
                    <a:lnTo>
                      <a:pt x="18947" y="7907"/>
                    </a:lnTo>
                    <a:lnTo>
                      <a:pt x="17212" y="7907"/>
                    </a:lnTo>
                    <a:lnTo>
                      <a:pt x="17212" y="6172"/>
                    </a:lnTo>
                    <a:close/>
                    <a:moveTo>
                      <a:pt x="20715" y="6172"/>
                    </a:moveTo>
                    <a:lnTo>
                      <a:pt x="20715" y="7907"/>
                    </a:lnTo>
                    <a:lnTo>
                      <a:pt x="19014" y="7907"/>
                    </a:lnTo>
                    <a:lnTo>
                      <a:pt x="19014" y="6172"/>
                    </a:lnTo>
                    <a:close/>
                    <a:moveTo>
                      <a:pt x="22583" y="6172"/>
                    </a:moveTo>
                    <a:lnTo>
                      <a:pt x="22583" y="7907"/>
                    </a:lnTo>
                    <a:lnTo>
                      <a:pt x="20815" y="7907"/>
                    </a:lnTo>
                    <a:lnTo>
                      <a:pt x="20815" y="6172"/>
                    </a:lnTo>
                    <a:close/>
                    <a:moveTo>
                      <a:pt x="24317" y="6172"/>
                    </a:moveTo>
                    <a:lnTo>
                      <a:pt x="24317" y="7907"/>
                    </a:lnTo>
                    <a:lnTo>
                      <a:pt x="22616" y="7907"/>
                    </a:lnTo>
                    <a:lnTo>
                      <a:pt x="22616" y="6172"/>
                    </a:lnTo>
                    <a:close/>
                    <a:moveTo>
                      <a:pt x="2769" y="8874"/>
                    </a:moveTo>
                    <a:lnTo>
                      <a:pt x="2669" y="9041"/>
                    </a:lnTo>
                    <a:lnTo>
                      <a:pt x="2669" y="9741"/>
                    </a:lnTo>
                    <a:lnTo>
                      <a:pt x="2769" y="9741"/>
                    </a:lnTo>
                    <a:lnTo>
                      <a:pt x="2769" y="8874"/>
                    </a:lnTo>
                    <a:close/>
                    <a:moveTo>
                      <a:pt x="6271" y="8007"/>
                    </a:moveTo>
                    <a:lnTo>
                      <a:pt x="6271" y="9741"/>
                    </a:lnTo>
                    <a:lnTo>
                      <a:pt x="4570" y="9741"/>
                    </a:lnTo>
                    <a:lnTo>
                      <a:pt x="4570" y="8007"/>
                    </a:lnTo>
                    <a:close/>
                    <a:moveTo>
                      <a:pt x="8139" y="8007"/>
                    </a:moveTo>
                    <a:lnTo>
                      <a:pt x="8139" y="9741"/>
                    </a:lnTo>
                    <a:lnTo>
                      <a:pt x="6371" y="9741"/>
                    </a:lnTo>
                    <a:lnTo>
                      <a:pt x="6371" y="8007"/>
                    </a:lnTo>
                    <a:close/>
                    <a:moveTo>
                      <a:pt x="9874" y="8007"/>
                    </a:moveTo>
                    <a:lnTo>
                      <a:pt x="9874" y="9741"/>
                    </a:lnTo>
                    <a:lnTo>
                      <a:pt x="8173" y="9741"/>
                    </a:lnTo>
                    <a:lnTo>
                      <a:pt x="8173" y="8007"/>
                    </a:lnTo>
                    <a:close/>
                    <a:moveTo>
                      <a:pt x="11742" y="8007"/>
                    </a:moveTo>
                    <a:lnTo>
                      <a:pt x="11742" y="9741"/>
                    </a:lnTo>
                    <a:lnTo>
                      <a:pt x="9974" y="9741"/>
                    </a:lnTo>
                    <a:lnTo>
                      <a:pt x="9974" y="8007"/>
                    </a:lnTo>
                    <a:close/>
                    <a:moveTo>
                      <a:pt x="13476" y="8007"/>
                    </a:moveTo>
                    <a:lnTo>
                      <a:pt x="13476" y="9741"/>
                    </a:lnTo>
                    <a:lnTo>
                      <a:pt x="11775" y="9741"/>
                    </a:lnTo>
                    <a:lnTo>
                      <a:pt x="11775" y="8007"/>
                    </a:lnTo>
                    <a:close/>
                    <a:moveTo>
                      <a:pt x="15344" y="8007"/>
                    </a:moveTo>
                    <a:lnTo>
                      <a:pt x="15344" y="9741"/>
                    </a:lnTo>
                    <a:lnTo>
                      <a:pt x="13610" y="9741"/>
                    </a:lnTo>
                    <a:lnTo>
                      <a:pt x="13610" y="8007"/>
                    </a:lnTo>
                    <a:close/>
                    <a:moveTo>
                      <a:pt x="17112" y="8007"/>
                    </a:moveTo>
                    <a:lnTo>
                      <a:pt x="17112" y="9741"/>
                    </a:lnTo>
                    <a:lnTo>
                      <a:pt x="15378" y="9741"/>
                    </a:lnTo>
                    <a:lnTo>
                      <a:pt x="15378" y="8007"/>
                    </a:lnTo>
                    <a:close/>
                    <a:moveTo>
                      <a:pt x="2235" y="9741"/>
                    </a:moveTo>
                    <a:cubicBezTo>
                      <a:pt x="2235" y="9741"/>
                      <a:pt x="2202" y="9741"/>
                      <a:pt x="2202" y="9775"/>
                    </a:cubicBezTo>
                    <a:lnTo>
                      <a:pt x="2669" y="9775"/>
                    </a:lnTo>
                    <a:lnTo>
                      <a:pt x="2669" y="9741"/>
                    </a:lnTo>
                    <a:close/>
                    <a:moveTo>
                      <a:pt x="2669" y="9775"/>
                    </a:moveTo>
                    <a:lnTo>
                      <a:pt x="2669" y="11509"/>
                    </a:lnTo>
                    <a:lnTo>
                      <a:pt x="2769" y="11509"/>
                    </a:lnTo>
                    <a:lnTo>
                      <a:pt x="2769" y="9775"/>
                    </a:lnTo>
                    <a:close/>
                    <a:moveTo>
                      <a:pt x="6271" y="9775"/>
                    </a:moveTo>
                    <a:lnTo>
                      <a:pt x="6271" y="11509"/>
                    </a:lnTo>
                    <a:lnTo>
                      <a:pt x="4570" y="11509"/>
                    </a:lnTo>
                    <a:lnTo>
                      <a:pt x="4570" y="9775"/>
                    </a:lnTo>
                    <a:close/>
                    <a:moveTo>
                      <a:pt x="8139" y="9775"/>
                    </a:moveTo>
                    <a:lnTo>
                      <a:pt x="8139" y="11509"/>
                    </a:lnTo>
                    <a:lnTo>
                      <a:pt x="6371" y="11509"/>
                    </a:lnTo>
                    <a:lnTo>
                      <a:pt x="6371" y="9775"/>
                    </a:lnTo>
                    <a:close/>
                    <a:moveTo>
                      <a:pt x="9874" y="9775"/>
                    </a:moveTo>
                    <a:lnTo>
                      <a:pt x="9874" y="11509"/>
                    </a:lnTo>
                    <a:lnTo>
                      <a:pt x="8173" y="11509"/>
                    </a:lnTo>
                    <a:lnTo>
                      <a:pt x="8173" y="9775"/>
                    </a:lnTo>
                    <a:close/>
                    <a:moveTo>
                      <a:pt x="11742" y="9775"/>
                    </a:moveTo>
                    <a:lnTo>
                      <a:pt x="11742" y="11509"/>
                    </a:lnTo>
                    <a:lnTo>
                      <a:pt x="9974" y="11509"/>
                    </a:lnTo>
                    <a:lnTo>
                      <a:pt x="9974" y="9775"/>
                    </a:lnTo>
                    <a:close/>
                    <a:moveTo>
                      <a:pt x="13476" y="9775"/>
                    </a:moveTo>
                    <a:lnTo>
                      <a:pt x="13476" y="11509"/>
                    </a:lnTo>
                    <a:lnTo>
                      <a:pt x="11775" y="11509"/>
                    </a:lnTo>
                    <a:lnTo>
                      <a:pt x="11775" y="9775"/>
                    </a:lnTo>
                    <a:close/>
                    <a:moveTo>
                      <a:pt x="15344" y="9775"/>
                    </a:moveTo>
                    <a:lnTo>
                      <a:pt x="15344" y="11509"/>
                    </a:lnTo>
                    <a:lnTo>
                      <a:pt x="13610" y="11509"/>
                    </a:lnTo>
                    <a:lnTo>
                      <a:pt x="13610" y="9775"/>
                    </a:lnTo>
                    <a:close/>
                    <a:moveTo>
                      <a:pt x="1134" y="11509"/>
                    </a:moveTo>
                    <a:lnTo>
                      <a:pt x="1068" y="11609"/>
                    </a:lnTo>
                    <a:lnTo>
                      <a:pt x="2669" y="11609"/>
                    </a:lnTo>
                    <a:lnTo>
                      <a:pt x="2669" y="11509"/>
                    </a:lnTo>
                    <a:close/>
                    <a:moveTo>
                      <a:pt x="2669" y="11609"/>
                    </a:moveTo>
                    <a:lnTo>
                      <a:pt x="2669" y="13344"/>
                    </a:lnTo>
                    <a:lnTo>
                      <a:pt x="2769" y="13344"/>
                    </a:lnTo>
                    <a:lnTo>
                      <a:pt x="2769" y="11609"/>
                    </a:lnTo>
                    <a:close/>
                    <a:moveTo>
                      <a:pt x="6271" y="11609"/>
                    </a:moveTo>
                    <a:lnTo>
                      <a:pt x="6271" y="13344"/>
                    </a:lnTo>
                    <a:lnTo>
                      <a:pt x="4570" y="13344"/>
                    </a:lnTo>
                    <a:lnTo>
                      <a:pt x="4570" y="11609"/>
                    </a:lnTo>
                    <a:close/>
                    <a:moveTo>
                      <a:pt x="8139" y="11609"/>
                    </a:moveTo>
                    <a:lnTo>
                      <a:pt x="8139" y="13344"/>
                    </a:lnTo>
                    <a:lnTo>
                      <a:pt x="6371" y="13344"/>
                    </a:lnTo>
                    <a:lnTo>
                      <a:pt x="6371" y="11609"/>
                    </a:lnTo>
                    <a:close/>
                    <a:moveTo>
                      <a:pt x="9874" y="11609"/>
                    </a:moveTo>
                    <a:lnTo>
                      <a:pt x="9874" y="13344"/>
                    </a:lnTo>
                    <a:lnTo>
                      <a:pt x="8173" y="13344"/>
                    </a:lnTo>
                    <a:lnTo>
                      <a:pt x="8173" y="11609"/>
                    </a:lnTo>
                    <a:close/>
                    <a:moveTo>
                      <a:pt x="11742" y="11609"/>
                    </a:moveTo>
                    <a:lnTo>
                      <a:pt x="11742" y="13344"/>
                    </a:lnTo>
                    <a:lnTo>
                      <a:pt x="9974" y="13344"/>
                    </a:lnTo>
                    <a:lnTo>
                      <a:pt x="9974" y="11609"/>
                    </a:lnTo>
                    <a:close/>
                    <a:moveTo>
                      <a:pt x="13476" y="11609"/>
                    </a:moveTo>
                    <a:lnTo>
                      <a:pt x="13476" y="13344"/>
                    </a:lnTo>
                    <a:lnTo>
                      <a:pt x="11775" y="13344"/>
                    </a:lnTo>
                    <a:lnTo>
                      <a:pt x="11775" y="11609"/>
                    </a:lnTo>
                    <a:close/>
                    <a:moveTo>
                      <a:pt x="934" y="11809"/>
                    </a:moveTo>
                    <a:cubicBezTo>
                      <a:pt x="934" y="11843"/>
                      <a:pt x="901" y="11843"/>
                      <a:pt x="901" y="11876"/>
                    </a:cubicBezTo>
                    <a:lnTo>
                      <a:pt x="901" y="13344"/>
                    </a:lnTo>
                    <a:lnTo>
                      <a:pt x="33" y="13344"/>
                    </a:lnTo>
                    <a:lnTo>
                      <a:pt x="0" y="13377"/>
                    </a:lnTo>
                    <a:lnTo>
                      <a:pt x="901" y="13377"/>
                    </a:lnTo>
                    <a:lnTo>
                      <a:pt x="901" y="14078"/>
                    </a:lnTo>
                    <a:lnTo>
                      <a:pt x="934" y="14111"/>
                    </a:lnTo>
                    <a:lnTo>
                      <a:pt x="934" y="13377"/>
                    </a:lnTo>
                    <a:lnTo>
                      <a:pt x="2669" y="13377"/>
                    </a:lnTo>
                    <a:lnTo>
                      <a:pt x="2669" y="13344"/>
                    </a:lnTo>
                    <a:lnTo>
                      <a:pt x="934" y="13344"/>
                    </a:lnTo>
                    <a:lnTo>
                      <a:pt x="934" y="11809"/>
                    </a:lnTo>
                    <a:close/>
                    <a:moveTo>
                      <a:pt x="2669" y="13377"/>
                    </a:moveTo>
                    <a:lnTo>
                      <a:pt x="2669" y="14912"/>
                    </a:lnTo>
                    <a:lnTo>
                      <a:pt x="2769" y="14978"/>
                    </a:lnTo>
                    <a:lnTo>
                      <a:pt x="2769" y="13377"/>
                    </a:lnTo>
                    <a:close/>
                    <a:moveTo>
                      <a:pt x="6271" y="13377"/>
                    </a:moveTo>
                    <a:lnTo>
                      <a:pt x="6271" y="15112"/>
                    </a:lnTo>
                    <a:lnTo>
                      <a:pt x="4570" y="15112"/>
                    </a:lnTo>
                    <a:lnTo>
                      <a:pt x="4570" y="13377"/>
                    </a:lnTo>
                    <a:close/>
                    <a:moveTo>
                      <a:pt x="8139" y="13377"/>
                    </a:moveTo>
                    <a:lnTo>
                      <a:pt x="8139" y="15112"/>
                    </a:lnTo>
                    <a:lnTo>
                      <a:pt x="6371" y="15112"/>
                    </a:lnTo>
                    <a:lnTo>
                      <a:pt x="6371" y="13377"/>
                    </a:lnTo>
                    <a:close/>
                    <a:moveTo>
                      <a:pt x="9874" y="13377"/>
                    </a:moveTo>
                    <a:lnTo>
                      <a:pt x="9874" y="15112"/>
                    </a:lnTo>
                    <a:lnTo>
                      <a:pt x="8173" y="15112"/>
                    </a:lnTo>
                    <a:lnTo>
                      <a:pt x="8173" y="13377"/>
                    </a:lnTo>
                    <a:close/>
                    <a:moveTo>
                      <a:pt x="11742" y="13377"/>
                    </a:moveTo>
                    <a:lnTo>
                      <a:pt x="11742" y="15112"/>
                    </a:lnTo>
                    <a:lnTo>
                      <a:pt x="9974" y="15112"/>
                    </a:lnTo>
                    <a:lnTo>
                      <a:pt x="9974" y="13377"/>
                    </a:lnTo>
                    <a:close/>
                    <a:moveTo>
                      <a:pt x="13476" y="13377"/>
                    </a:moveTo>
                    <a:lnTo>
                      <a:pt x="13476" y="15112"/>
                    </a:lnTo>
                    <a:lnTo>
                      <a:pt x="11775" y="15112"/>
                    </a:lnTo>
                    <a:lnTo>
                      <a:pt x="11775" y="13377"/>
                    </a:lnTo>
                    <a:close/>
                    <a:moveTo>
                      <a:pt x="9874" y="15212"/>
                    </a:moveTo>
                    <a:lnTo>
                      <a:pt x="9874" y="16946"/>
                    </a:lnTo>
                    <a:lnTo>
                      <a:pt x="8173" y="16946"/>
                    </a:lnTo>
                    <a:lnTo>
                      <a:pt x="8173" y="15212"/>
                    </a:lnTo>
                    <a:close/>
                    <a:moveTo>
                      <a:pt x="11742" y="15212"/>
                    </a:moveTo>
                    <a:lnTo>
                      <a:pt x="11742" y="16946"/>
                    </a:lnTo>
                    <a:lnTo>
                      <a:pt x="9974" y="16946"/>
                    </a:lnTo>
                    <a:lnTo>
                      <a:pt x="9974" y="15212"/>
                    </a:lnTo>
                    <a:close/>
                    <a:moveTo>
                      <a:pt x="17112" y="1"/>
                    </a:moveTo>
                    <a:lnTo>
                      <a:pt x="17112" y="668"/>
                    </a:lnTo>
                    <a:lnTo>
                      <a:pt x="15378" y="668"/>
                    </a:lnTo>
                    <a:lnTo>
                      <a:pt x="15378" y="34"/>
                    </a:lnTo>
                    <a:lnTo>
                      <a:pt x="15344" y="68"/>
                    </a:lnTo>
                    <a:lnTo>
                      <a:pt x="15344" y="668"/>
                    </a:lnTo>
                    <a:lnTo>
                      <a:pt x="13610" y="668"/>
                    </a:lnTo>
                    <a:lnTo>
                      <a:pt x="13610" y="168"/>
                    </a:lnTo>
                    <a:lnTo>
                      <a:pt x="13476" y="168"/>
                    </a:lnTo>
                    <a:lnTo>
                      <a:pt x="13476" y="668"/>
                    </a:lnTo>
                    <a:lnTo>
                      <a:pt x="11775" y="668"/>
                    </a:lnTo>
                    <a:lnTo>
                      <a:pt x="11775" y="401"/>
                    </a:lnTo>
                    <a:lnTo>
                      <a:pt x="11742" y="435"/>
                    </a:lnTo>
                    <a:lnTo>
                      <a:pt x="11742" y="668"/>
                    </a:lnTo>
                    <a:lnTo>
                      <a:pt x="10674" y="668"/>
                    </a:lnTo>
                    <a:cubicBezTo>
                      <a:pt x="10541" y="701"/>
                      <a:pt x="10441" y="735"/>
                      <a:pt x="10341" y="768"/>
                    </a:cubicBezTo>
                    <a:lnTo>
                      <a:pt x="11742" y="768"/>
                    </a:lnTo>
                    <a:lnTo>
                      <a:pt x="11742" y="2503"/>
                    </a:lnTo>
                    <a:lnTo>
                      <a:pt x="9974" y="2503"/>
                    </a:lnTo>
                    <a:lnTo>
                      <a:pt x="9974" y="868"/>
                    </a:lnTo>
                    <a:lnTo>
                      <a:pt x="9874" y="935"/>
                    </a:lnTo>
                    <a:lnTo>
                      <a:pt x="9874" y="2503"/>
                    </a:lnTo>
                    <a:lnTo>
                      <a:pt x="8173" y="2503"/>
                    </a:lnTo>
                    <a:lnTo>
                      <a:pt x="8173" y="2136"/>
                    </a:lnTo>
                    <a:lnTo>
                      <a:pt x="8139" y="2203"/>
                    </a:lnTo>
                    <a:lnTo>
                      <a:pt x="8139" y="2503"/>
                    </a:lnTo>
                    <a:lnTo>
                      <a:pt x="7772" y="2503"/>
                    </a:lnTo>
                    <a:lnTo>
                      <a:pt x="7739" y="2536"/>
                    </a:lnTo>
                    <a:lnTo>
                      <a:pt x="8139" y="2536"/>
                    </a:lnTo>
                    <a:lnTo>
                      <a:pt x="8139" y="4271"/>
                    </a:lnTo>
                    <a:lnTo>
                      <a:pt x="6371" y="4271"/>
                    </a:lnTo>
                    <a:lnTo>
                      <a:pt x="6371" y="4004"/>
                    </a:lnTo>
                    <a:lnTo>
                      <a:pt x="6271" y="4137"/>
                    </a:lnTo>
                    <a:lnTo>
                      <a:pt x="6271" y="4271"/>
                    </a:lnTo>
                    <a:lnTo>
                      <a:pt x="6171" y="4271"/>
                    </a:lnTo>
                    <a:lnTo>
                      <a:pt x="6071" y="4404"/>
                    </a:lnTo>
                    <a:lnTo>
                      <a:pt x="6271" y="4404"/>
                    </a:lnTo>
                    <a:lnTo>
                      <a:pt x="6271" y="6105"/>
                    </a:lnTo>
                    <a:lnTo>
                      <a:pt x="4737" y="6105"/>
                    </a:lnTo>
                    <a:lnTo>
                      <a:pt x="4703" y="6172"/>
                    </a:lnTo>
                    <a:lnTo>
                      <a:pt x="6271" y="6172"/>
                    </a:lnTo>
                    <a:lnTo>
                      <a:pt x="6271" y="7907"/>
                    </a:lnTo>
                    <a:lnTo>
                      <a:pt x="4570" y="7907"/>
                    </a:lnTo>
                    <a:lnTo>
                      <a:pt x="4570" y="6339"/>
                    </a:lnTo>
                    <a:cubicBezTo>
                      <a:pt x="4537" y="6339"/>
                      <a:pt x="4503" y="6372"/>
                      <a:pt x="4503" y="6406"/>
                    </a:cubicBezTo>
                    <a:lnTo>
                      <a:pt x="4503" y="7907"/>
                    </a:lnTo>
                    <a:lnTo>
                      <a:pt x="3469" y="7907"/>
                    </a:lnTo>
                    <a:lnTo>
                      <a:pt x="3403" y="8007"/>
                    </a:lnTo>
                    <a:lnTo>
                      <a:pt x="4503" y="8007"/>
                    </a:lnTo>
                    <a:lnTo>
                      <a:pt x="4503" y="9741"/>
                    </a:lnTo>
                    <a:lnTo>
                      <a:pt x="2769" y="9741"/>
                    </a:lnTo>
                    <a:lnTo>
                      <a:pt x="2769" y="9775"/>
                    </a:lnTo>
                    <a:lnTo>
                      <a:pt x="4503" y="9775"/>
                    </a:lnTo>
                    <a:lnTo>
                      <a:pt x="4503" y="11509"/>
                    </a:lnTo>
                    <a:lnTo>
                      <a:pt x="2769" y="11509"/>
                    </a:lnTo>
                    <a:lnTo>
                      <a:pt x="2769" y="11609"/>
                    </a:lnTo>
                    <a:lnTo>
                      <a:pt x="4503" y="11609"/>
                    </a:lnTo>
                    <a:lnTo>
                      <a:pt x="4503" y="13344"/>
                    </a:lnTo>
                    <a:lnTo>
                      <a:pt x="2769" y="13344"/>
                    </a:lnTo>
                    <a:lnTo>
                      <a:pt x="2769" y="13377"/>
                    </a:lnTo>
                    <a:lnTo>
                      <a:pt x="4503" y="13377"/>
                    </a:lnTo>
                    <a:lnTo>
                      <a:pt x="4503" y="15112"/>
                    </a:lnTo>
                    <a:lnTo>
                      <a:pt x="3002" y="15112"/>
                    </a:lnTo>
                    <a:lnTo>
                      <a:pt x="3236" y="15212"/>
                    </a:lnTo>
                    <a:lnTo>
                      <a:pt x="4503" y="15212"/>
                    </a:lnTo>
                    <a:lnTo>
                      <a:pt x="4503" y="15846"/>
                    </a:lnTo>
                    <a:lnTo>
                      <a:pt x="4570" y="15846"/>
                    </a:lnTo>
                    <a:lnTo>
                      <a:pt x="4570" y="15212"/>
                    </a:lnTo>
                    <a:lnTo>
                      <a:pt x="6271" y="15212"/>
                    </a:lnTo>
                    <a:lnTo>
                      <a:pt x="6271" y="16680"/>
                    </a:lnTo>
                    <a:lnTo>
                      <a:pt x="6371" y="16746"/>
                    </a:lnTo>
                    <a:lnTo>
                      <a:pt x="6371" y="15212"/>
                    </a:lnTo>
                    <a:lnTo>
                      <a:pt x="8139" y="15212"/>
                    </a:lnTo>
                    <a:lnTo>
                      <a:pt x="8139" y="16946"/>
                    </a:lnTo>
                    <a:lnTo>
                      <a:pt x="6772" y="16946"/>
                    </a:lnTo>
                    <a:lnTo>
                      <a:pt x="6872" y="16980"/>
                    </a:lnTo>
                    <a:lnTo>
                      <a:pt x="8139" y="16980"/>
                    </a:lnTo>
                    <a:lnTo>
                      <a:pt x="8139" y="17614"/>
                    </a:lnTo>
                    <a:lnTo>
                      <a:pt x="8173" y="17614"/>
                    </a:lnTo>
                    <a:lnTo>
                      <a:pt x="8173" y="16980"/>
                    </a:lnTo>
                    <a:lnTo>
                      <a:pt x="9874" y="16980"/>
                    </a:lnTo>
                    <a:lnTo>
                      <a:pt x="9874" y="18448"/>
                    </a:lnTo>
                    <a:lnTo>
                      <a:pt x="9974" y="18481"/>
                    </a:lnTo>
                    <a:lnTo>
                      <a:pt x="9974" y="16980"/>
                    </a:lnTo>
                    <a:lnTo>
                      <a:pt x="11742" y="16980"/>
                    </a:lnTo>
                    <a:lnTo>
                      <a:pt x="11742" y="18714"/>
                    </a:lnTo>
                    <a:lnTo>
                      <a:pt x="10441" y="18714"/>
                    </a:lnTo>
                    <a:lnTo>
                      <a:pt x="10641" y="18814"/>
                    </a:lnTo>
                    <a:lnTo>
                      <a:pt x="11742" y="18814"/>
                    </a:lnTo>
                    <a:lnTo>
                      <a:pt x="11742" y="19348"/>
                    </a:lnTo>
                    <a:lnTo>
                      <a:pt x="11775" y="19348"/>
                    </a:lnTo>
                    <a:lnTo>
                      <a:pt x="11775" y="18814"/>
                    </a:lnTo>
                    <a:lnTo>
                      <a:pt x="12075" y="18814"/>
                    </a:lnTo>
                    <a:lnTo>
                      <a:pt x="12109" y="18714"/>
                    </a:lnTo>
                    <a:lnTo>
                      <a:pt x="11775" y="18714"/>
                    </a:lnTo>
                    <a:lnTo>
                      <a:pt x="11775" y="16980"/>
                    </a:lnTo>
                    <a:lnTo>
                      <a:pt x="12976" y="16980"/>
                    </a:lnTo>
                    <a:cubicBezTo>
                      <a:pt x="12976" y="16980"/>
                      <a:pt x="12976" y="16980"/>
                      <a:pt x="12976" y="16946"/>
                    </a:cubicBezTo>
                    <a:lnTo>
                      <a:pt x="11775" y="16946"/>
                    </a:lnTo>
                    <a:lnTo>
                      <a:pt x="11775" y="15212"/>
                    </a:lnTo>
                    <a:lnTo>
                      <a:pt x="13476" y="15212"/>
                    </a:lnTo>
                    <a:lnTo>
                      <a:pt x="13476" y="15912"/>
                    </a:lnTo>
                    <a:cubicBezTo>
                      <a:pt x="13543" y="15846"/>
                      <a:pt x="13576" y="15779"/>
                      <a:pt x="13610" y="15712"/>
                    </a:cubicBezTo>
                    <a:lnTo>
                      <a:pt x="13610" y="15212"/>
                    </a:lnTo>
                    <a:lnTo>
                      <a:pt x="13877" y="15212"/>
                    </a:lnTo>
                    <a:lnTo>
                      <a:pt x="13943" y="15112"/>
                    </a:lnTo>
                    <a:lnTo>
                      <a:pt x="13610" y="15112"/>
                    </a:lnTo>
                    <a:lnTo>
                      <a:pt x="13610" y="13377"/>
                    </a:lnTo>
                    <a:lnTo>
                      <a:pt x="14811" y="13377"/>
                    </a:lnTo>
                    <a:lnTo>
                      <a:pt x="14844" y="13344"/>
                    </a:lnTo>
                    <a:lnTo>
                      <a:pt x="13610" y="13344"/>
                    </a:lnTo>
                    <a:lnTo>
                      <a:pt x="13610" y="11609"/>
                    </a:lnTo>
                    <a:lnTo>
                      <a:pt x="15344" y="11609"/>
                    </a:lnTo>
                    <a:lnTo>
                      <a:pt x="15344" y="12443"/>
                    </a:lnTo>
                    <a:cubicBezTo>
                      <a:pt x="15344" y="12410"/>
                      <a:pt x="15378" y="12377"/>
                      <a:pt x="15378" y="12377"/>
                    </a:cubicBezTo>
                    <a:lnTo>
                      <a:pt x="15378" y="11609"/>
                    </a:lnTo>
                    <a:lnTo>
                      <a:pt x="15811" y="11609"/>
                    </a:lnTo>
                    <a:lnTo>
                      <a:pt x="15878" y="11509"/>
                    </a:lnTo>
                    <a:lnTo>
                      <a:pt x="15378" y="11509"/>
                    </a:lnTo>
                    <a:lnTo>
                      <a:pt x="15378" y="9775"/>
                    </a:lnTo>
                    <a:lnTo>
                      <a:pt x="17112" y="9775"/>
                    </a:lnTo>
                    <a:lnTo>
                      <a:pt x="17112" y="10075"/>
                    </a:lnTo>
                    <a:cubicBezTo>
                      <a:pt x="17146" y="10075"/>
                      <a:pt x="17179" y="10042"/>
                      <a:pt x="17212" y="10042"/>
                    </a:cubicBezTo>
                    <a:lnTo>
                      <a:pt x="17212" y="9775"/>
                    </a:lnTo>
                    <a:lnTo>
                      <a:pt x="18080" y="9775"/>
                    </a:lnTo>
                    <a:lnTo>
                      <a:pt x="18213" y="9741"/>
                    </a:lnTo>
                    <a:lnTo>
                      <a:pt x="17212" y="9741"/>
                    </a:lnTo>
                    <a:lnTo>
                      <a:pt x="17212" y="8007"/>
                    </a:lnTo>
                    <a:lnTo>
                      <a:pt x="18947" y="8007"/>
                    </a:lnTo>
                    <a:lnTo>
                      <a:pt x="18947" y="9541"/>
                    </a:lnTo>
                    <a:lnTo>
                      <a:pt x="19014" y="9541"/>
                    </a:lnTo>
                    <a:lnTo>
                      <a:pt x="19014" y="8007"/>
                    </a:lnTo>
                    <a:lnTo>
                      <a:pt x="20715" y="8007"/>
                    </a:lnTo>
                    <a:lnTo>
                      <a:pt x="20715" y="9041"/>
                    </a:lnTo>
                    <a:lnTo>
                      <a:pt x="20815" y="9007"/>
                    </a:lnTo>
                    <a:lnTo>
                      <a:pt x="20815" y="8007"/>
                    </a:lnTo>
                    <a:lnTo>
                      <a:pt x="22583" y="8007"/>
                    </a:lnTo>
                    <a:lnTo>
                      <a:pt x="22583" y="8607"/>
                    </a:lnTo>
                    <a:lnTo>
                      <a:pt x="22616" y="8607"/>
                    </a:lnTo>
                    <a:lnTo>
                      <a:pt x="22616" y="8007"/>
                    </a:lnTo>
                    <a:lnTo>
                      <a:pt x="24317" y="8007"/>
                    </a:lnTo>
                    <a:lnTo>
                      <a:pt x="24317" y="8173"/>
                    </a:lnTo>
                    <a:lnTo>
                      <a:pt x="24418" y="8140"/>
                    </a:lnTo>
                    <a:lnTo>
                      <a:pt x="24418" y="8007"/>
                    </a:lnTo>
                    <a:lnTo>
                      <a:pt x="25185" y="8007"/>
                    </a:lnTo>
                    <a:lnTo>
                      <a:pt x="25652" y="7907"/>
                    </a:lnTo>
                    <a:lnTo>
                      <a:pt x="24418" y="7907"/>
                    </a:lnTo>
                    <a:lnTo>
                      <a:pt x="24418" y="6172"/>
                    </a:lnTo>
                    <a:lnTo>
                      <a:pt x="26185" y="6172"/>
                    </a:lnTo>
                    <a:lnTo>
                      <a:pt x="26185" y="7740"/>
                    </a:lnTo>
                    <a:lnTo>
                      <a:pt x="26219" y="7740"/>
                    </a:lnTo>
                    <a:lnTo>
                      <a:pt x="26219" y="6172"/>
                    </a:lnTo>
                    <a:lnTo>
                      <a:pt x="27920" y="6172"/>
                    </a:lnTo>
                    <a:lnTo>
                      <a:pt x="27920" y="7340"/>
                    </a:lnTo>
                    <a:lnTo>
                      <a:pt x="28053" y="7306"/>
                    </a:lnTo>
                    <a:lnTo>
                      <a:pt x="28053" y="6172"/>
                    </a:lnTo>
                    <a:lnTo>
                      <a:pt x="29788" y="6172"/>
                    </a:lnTo>
                    <a:lnTo>
                      <a:pt x="29788" y="6906"/>
                    </a:lnTo>
                    <a:lnTo>
                      <a:pt x="29821" y="6906"/>
                    </a:lnTo>
                    <a:lnTo>
                      <a:pt x="29821" y="6172"/>
                    </a:lnTo>
                    <a:lnTo>
                      <a:pt x="31556" y="6172"/>
                    </a:lnTo>
                    <a:lnTo>
                      <a:pt x="31556" y="6506"/>
                    </a:lnTo>
                    <a:lnTo>
                      <a:pt x="31656" y="6472"/>
                    </a:lnTo>
                    <a:lnTo>
                      <a:pt x="31656" y="6172"/>
                    </a:lnTo>
                    <a:lnTo>
                      <a:pt x="32990" y="6172"/>
                    </a:lnTo>
                    <a:lnTo>
                      <a:pt x="33157" y="6105"/>
                    </a:lnTo>
                    <a:lnTo>
                      <a:pt x="31656" y="6105"/>
                    </a:lnTo>
                    <a:lnTo>
                      <a:pt x="31656" y="4404"/>
                    </a:lnTo>
                    <a:lnTo>
                      <a:pt x="33391" y="4404"/>
                    </a:lnTo>
                    <a:lnTo>
                      <a:pt x="33391" y="6039"/>
                    </a:lnTo>
                    <a:lnTo>
                      <a:pt x="33457" y="6039"/>
                    </a:lnTo>
                    <a:lnTo>
                      <a:pt x="33457" y="4404"/>
                    </a:lnTo>
                    <a:lnTo>
                      <a:pt x="35159" y="4404"/>
                    </a:lnTo>
                    <a:lnTo>
                      <a:pt x="35159" y="5105"/>
                    </a:lnTo>
                    <a:lnTo>
                      <a:pt x="35259" y="5038"/>
                    </a:lnTo>
                    <a:lnTo>
                      <a:pt x="35259" y="4404"/>
                    </a:lnTo>
                    <a:lnTo>
                      <a:pt x="35859" y="4404"/>
                    </a:lnTo>
                    <a:cubicBezTo>
                      <a:pt x="35859" y="4337"/>
                      <a:pt x="35892" y="4304"/>
                      <a:pt x="35926" y="4271"/>
                    </a:cubicBezTo>
                    <a:lnTo>
                      <a:pt x="35259" y="4271"/>
                    </a:lnTo>
                    <a:lnTo>
                      <a:pt x="35259" y="2536"/>
                    </a:lnTo>
                    <a:lnTo>
                      <a:pt x="36093" y="2536"/>
                    </a:lnTo>
                    <a:lnTo>
                      <a:pt x="36093" y="2503"/>
                    </a:lnTo>
                    <a:lnTo>
                      <a:pt x="35259" y="2503"/>
                    </a:lnTo>
                    <a:lnTo>
                      <a:pt x="35259" y="1502"/>
                    </a:lnTo>
                    <a:cubicBezTo>
                      <a:pt x="35225" y="1469"/>
                      <a:pt x="35192" y="1435"/>
                      <a:pt x="35159" y="1435"/>
                    </a:cubicBezTo>
                    <a:lnTo>
                      <a:pt x="35159" y="2503"/>
                    </a:lnTo>
                    <a:lnTo>
                      <a:pt x="33457" y="2503"/>
                    </a:lnTo>
                    <a:lnTo>
                      <a:pt x="33457" y="868"/>
                    </a:lnTo>
                    <a:cubicBezTo>
                      <a:pt x="33424" y="835"/>
                      <a:pt x="33391" y="835"/>
                      <a:pt x="33391" y="835"/>
                    </a:cubicBezTo>
                    <a:lnTo>
                      <a:pt x="33391" y="868"/>
                    </a:lnTo>
                    <a:lnTo>
                      <a:pt x="33391" y="2503"/>
                    </a:lnTo>
                    <a:lnTo>
                      <a:pt x="31656" y="2503"/>
                    </a:lnTo>
                    <a:lnTo>
                      <a:pt x="31656" y="768"/>
                    </a:lnTo>
                    <a:lnTo>
                      <a:pt x="32223" y="768"/>
                    </a:lnTo>
                    <a:lnTo>
                      <a:pt x="31656" y="735"/>
                    </a:lnTo>
                    <a:lnTo>
                      <a:pt x="31656" y="701"/>
                    </a:lnTo>
                    <a:lnTo>
                      <a:pt x="31556" y="701"/>
                    </a:lnTo>
                    <a:lnTo>
                      <a:pt x="31556" y="735"/>
                    </a:lnTo>
                    <a:lnTo>
                      <a:pt x="30722" y="668"/>
                    </a:lnTo>
                    <a:lnTo>
                      <a:pt x="29821" y="668"/>
                    </a:lnTo>
                    <a:lnTo>
                      <a:pt x="29821" y="568"/>
                    </a:lnTo>
                    <a:lnTo>
                      <a:pt x="29788" y="601"/>
                    </a:lnTo>
                    <a:lnTo>
                      <a:pt x="29788" y="668"/>
                    </a:lnTo>
                    <a:lnTo>
                      <a:pt x="28053" y="668"/>
                    </a:lnTo>
                    <a:lnTo>
                      <a:pt x="28053" y="435"/>
                    </a:lnTo>
                    <a:lnTo>
                      <a:pt x="27920" y="435"/>
                    </a:lnTo>
                    <a:lnTo>
                      <a:pt x="27920" y="668"/>
                    </a:lnTo>
                    <a:lnTo>
                      <a:pt x="26219" y="668"/>
                    </a:lnTo>
                    <a:lnTo>
                      <a:pt x="26219" y="335"/>
                    </a:lnTo>
                    <a:lnTo>
                      <a:pt x="26185" y="335"/>
                    </a:lnTo>
                    <a:lnTo>
                      <a:pt x="26185" y="668"/>
                    </a:lnTo>
                    <a:lnTo>
                      <a:pt x="24418" y="668"/>
                    </a:lnTo>
                    <a:lnTo>
                      <a:pt x="24418" y="201"/>
                    </a:lnTo>
                    <a:lnTo>
                      <a:pt x="24317" y="201"/>
                    </a:lnTo>
                    <a:lnTo>
                      <a:pt x="24317" y="668"/>
                    </a:lnTo>
                    <a:lnTo>
                      <a:pt x="22616" y="668"/>
                    </a:lnTo>
                    <a:lnTo>
                      <a:pt x="22616" y="101"/>
                    </a:lnTo>
                    <a:lnTo>
                      <a:pt x="22583" y="134"/>
                    </a:lnTo>
                    <a:lnTo>
                      <a:pt x="22583" y="668"/>
                    </a:lnTo>
                    <a:lnTo>
                      <a:pt x="20815" y="668"/>
                    </a:lnTo>
                    <a:lnTo>
                      <a:pt x="20815" y="34"/>
                    </a:lnTo>
                    <a:lnTo>
                      <a:pt x="20715" y="34"/>
                    </a:lnTo>
                    <a:lnTo>
                      <a:pt x="20715" y="668"/>
                    </a:lnTo>
                    <a:lnTo>
                      <a:pt x="19014" y="668"/>
                    </a:lnTo>
                    <a:lnTo>
                      <a:pt x="19014" y="1"/>
                    </a:lnTo>
                    <a:lnTo>
                      <a:pt x="18947" y="34"/>
                    </a:lnTo>
                    <a:lnTo>
                      <a:pt x="18947" y="668"/>
                    </a:lnTo>
                    <a:lnTo>
                      <a:pt x="17212" y="668"/>
                    </a:lnTo>
                    <a:lnTo>
                      <a:pt x="1721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139;p31"/>
              <p:cNvSpPr/>
              <p:nvPr/>
            </p:nvSpPr>
            <p:spPr>
              <a:xfrm>
                <a:off x="3052350" y="1715825"/>
                <a:ext cx="884825" cy="401375"/>
              </a:xfrm>
              <a:custGeom>
                <a:avLst/>
                <a:gdLst/>
                <a:ahLst/>
                <a:cxnLst/>
                <a:rect l="l" t="t" r="r" b="b"/>
                <a:pathLst>
                  <a:path w="35393" h="16055" extrusionOk="0">
                    <a:moveTo>
                      <a:pt x="31890" y="1"/>
                    </a:moveTo>
                    <a:cubicBezTo>
                      <a:pt x="29155" y="1936"/>
                      <a:pt x="24885" y="5005"/>
                      <a:pt x="21516" y="7440"/>
                    </a:cubicBezTo>
                    <a:cubicBezTo>
                      <a:pt x="25152" y="6572"/>
                      <a:pt x="29321" y="5638"/>
                      <a:pt x="31256" y="5138"/>
                    </a:cubicBezTo>
                    <a:cubicBezTo>
                      <a:pt x="34759" y="4204"/>
                      <a:pt x="35392" y="768"/>
                      <a:pt x="31890" y="1"/>
                    </a:cubicBezTo>
                    <a:close/>
                    <a:moveTo>
                      <a:pt x="67" y="10842"/>
                    </a:moveTo>
                    <a:cubicBezTo>
                      <a:pt x="1" y="10842"/>
                      <a:pt x="1" y="10875"/>
                      <a:pt x="34" y="10909"/>
                    </a:cubicBezTo>
                    <a:cubicBezTo>
                      <a:pt x="1635" y="11843"/>
                      <a:pt x="9140" y="15612"/>
                      <a:pt x="9974" y="16046"/>
                    </a:cubicBezTo>
                    <a:cubicBezTo>
                      <a:pt x="9993" y="16052"/>
                      <a:pt x="10010" y="16055"/>
                      <a:pt x="10024" y="16055"/>
                    </a:cubicBezTo>
                    <a:cubicBezTo>
                      <a:pt x="10083" y="16055"/>
                      <a:pt x="10095" y="16006"/>
                      <a:pt x="10041" y="15979"/>
                    </a:cubicBezTo>
                    <a:cubicBezTo>
                      <a:pt x="9240" y="15479"/>
                      <a:pt x="1835" y="11443"/>
                      <a:pt x="67" y="10842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140;p31"/>
              <p:cNvSpPr/>
              <p:nvPr/>
            </p:nvSpPr>
            <p:spPr>
              <a:xfrm>
                <a:off x="3575225" y="1697300"/>
                <a:ext cx="720550" cy="813525"/>
              </a:xfrm>
              <a:custGeom>
                <a:avLst/>
                <a:gdLst/>
                <a:ahLst/>
                <a:cxnLst/>
                <a:rect l="l" t="t" r="r" b="b"/>
                <a:pathLst>
                  <a:path w="28822" h="32541" extrusionOk="0">
                    <a:moveTo>
                      <a:pt x="13636" y="1"/>
                    </a:moveTo>
                    <a:cubicBezTo>
                      <a:pt x="12348" y="1"/>
                      <a:pt x="11006" y="465"/>
                      <a:pt x="9641" y="1509"/>
                    </a:cubicBezTo>
                    <a:cubicBezTo>
                      <a:pt x="8840" y="2176"/>
                      <a:pt x="8106" y="2877"/>
                      <a:pt x="7439" y="3677"/>
                    </a:cubicBezTo>
                    <a:cubicBezTo>
                      <a:pt x="5338" y="5979"/>
                      <a:pt x="1768" y="11583"/>
                      <a:pt x="1335" y="13184"/>
                    </a:cubicBezTo>
                    <a:cubicBezTo>
                      <a:pt x="668" y="15753"/>
                      <a:pt x="2769" y="18788"/>
                      <a:pt x="2769" y="18788"/>
                    </a:cubicBezTo>
                    <a:lnTo>
                      <a:pt x="0" y="29262"/>
                    </a:lnTo>
                    <a:cubicBezTo>
                      <a:pt x="393" y="30204"/>
                      <a:pt x="10178" y="32540"/>
                      <a:pt x="20431" y="32540"/>
                    </a:cubicBezTo>
                    <a:cubicBezTo>
                      <a:pt x="23255" y="32540"/>
                      <a:pt x="26113" y="32363"/>
                      <a:pt x="28821" y="31931"/>
                    </a:cubicBezTo>
                    <a:cubicBezTo>
                      <a:pt x="28821" y="31931"/>
                      <a:pt x="23984" y="11049"/>
                      <a:pt x="22817" y="8481"/>
                    </a:cubicBezTo>
                    <a:cubicBezTo>
                      <a:pt x="21849" y="6179"/>
                      <a:pt x="20415" y="4078"/>
                      <a:pt x="18614" y="2310"/>
                    </a:cubicBezTo>
                    <a:cubicBezTo>
                      <a:pt x="17913" y="1609"/>
                      <a:pt x="17113" y="1042"/>
                      <a:pt x="16245" y="642"/>
                    </a:cubicBezTo>
                    <a:cubicBezTo>
                      <a:pt x="16212" y="609"/>
                      <a:pt x="16179" y="575"/>
                      <a:pt x="16112" y="575"/>
                    </a:cubicBezTo>
                    <a:cubicBezTo>
                      <a:pt x="15316" y="204"/>
                      <a:pt x="14487" y="1"/>
                      <a:pt x="136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141;p31"/>
              <p:cNvSpPr/>
              <p:nvPr/>
            </p:nvSpPr>
            <p:spPr>
              <a:xfrm>
                <a:off x="3576050" y="1698325"/>
                <a:ext cx="715550" cy="812275"/>
              </a:xfrm>
              <a:custGeom>
                <a:avLst/>
                <a:gdLst/>
                <a:ahLst/>
                <a:cxnLst/>
                <a:rect l="l" t="t" r="r" b="b"/>
                <a:pathLst>
                  <a:path w="28622" h="32491" extrusionOk="0">
                    <a:moveTo>
                      <a:pt x="14044" y="534"/>
                    </a:moveTo>
                    <a:lnTo>
                      <a:pt x="14044" y="2235"/>
                    </a:lnTo>
                    <a:lnTo>
                      <a:pt x="12310" y="2235"/>
                    </a:lnTo>
                    <a:lnTo>
                      <a:pt x="12310" y="534"/>
                    </a:lnTo>
                    <a:close/>
                    <a:moveTo>
                      <a:pt x="15812" y="534"/>
                    </a:moveTo>
                    <a:lnTo>
                      <a:pt x="15812" y="2235"/>
                    </a:lnTo>
                    <a:lnTo>
                      <a:pt x="14078" y="2235"/>
                    </a:lnTo>
                    <a:lnTo>
                      <a:pt x="14078" y="534"/>
                    </a:lnTo>
                    <a:close/>
                    <a:moveTo>
                      <a:pt x="12210" y="2269"/>
                    </a:moveTo>
                    <a:lnTo>
                      <a:pt x="12210" y="4037"/>
                    </a:lnTo>
                    <a:lnTo>
                      <a:pt x="10475" y="4037"/>
                    </a:lnTo>
                    <a:lnTo>
                      <a:pt x="10475" y="2269"/>
                    </a:lnTo>
                    <a:close/>
                    <a:moveTo>
                      <a:pt x="14044" y="2269"/>
                    </a:moveTo>
                    <a:lnTo>
                      <a:pt x="14044" y="4037"/>
                    </a:lnTo>
                    <a:lnTo>
                      <a:pt x="12310" y="4037"/>
                    </a:lnTo>
                    <a:lnTo>
                      <a:pt x="12310" y="2269"/>
                    </a:lnTo>
                    <a:close/>
                    <a:moveTo>
                      <a:pt x="15812" y="2269"/>
                    </a:moveTo>
                    <a:lnTo>
                      <a:pt x="15812" y="4037"/>
                    </a:lnTo>
                    <a:lnTo>
                      <a:pt x="14078" y="4037"/>
                    </a:lnTo>
                    <a:lnTo>
                      <a:pt x="14078" y="2269"/>
                    </a:lnTo>
                    <a:close/>
                    <a:moveTo>
                      <a:pt x="17647" y="2269"/>
                    </a:moveTo>
                    <a:lnTo>
                      <a:pt x="17647" y="4037"/>
                    </a:lnTo>
                    <a:lnTo>
                      <a:pt x="15912" y="4037"/>
                    </a:lnTo>
                    <a:lnTo>
                      <a:pt x="15912" y="2269"/>
                    </a:lnTo>
                    <a:close/>
                    <a:moveTo>
                      <a:pt x="10442" y="4137"/>
                    </a:moveTo>
                    <a:lnTo>
                      <a:pt x="10442" y="5871"/>
                    </a:lnTo>
                    <a:lnTo>
                      <a:pt x="8707" y="5871"/>
                    </a:lnTo>
                    <a:lnTo>
                      <a:pt x="8707" y="4137"/>
                    </a:lnTo>
                    <a:close/>
                    <a:moveTo>
                      <a:pt x="12210" y="4137"/>
                    </a:moveTo>
                    <a:lnTo>
                      <a:pt x="12210" y="5871"/>
                    </a:lnTo>
                    <a:lnTo>
                      <a:pt x="10475" y="5871"/>
                    </a:lnTo>
                    <a:lnTo>
                      <a:pt x="10475" y="4137"/>
                    </a:lnTo>
                    <a:close/>
                    <a:moveTo>
                      <a:pt x="14044" y="4137"/>
                    </a:moveTo>
                    <a:lnTo>
                      <a:pt x="14044" y="5871"/>
                    </a:lnTo>
                    <a:lnTo>
                      <a:pt x="12310" y="5871"/>
                    </a:lnTo>
                    <a:lnTo>
                      <a:pt x="12310" y="4137"/>
                    </a:lnTo>
                    <a:close/>
                    <a:moveTo>
                      <a:pt x="15812" y="4137"/>
                    </a:moveTo>
                    <a:lnTo>
                      <a:pt x="15812" y="5871"/>
                    </a:lnTo>
                    <a:lnTo>
                      <a:pt x="14078" y="5871"/>
                    </a:lnTo>
                    <a:lnTo>
                      <a:pt x="14078" y="4137"/>
                    </a:lnTo>
                    <a:close/>
                    <a:moveTo>
                      <a:pt x="17647" y="4137"/>
                    </a:moveTo>
                    <a:lnTo>
                      <a:pt x="17647" y="5871"/>
                    </a:lnTo>
                    <a:lnTo>
                      <a:pt x="15912" y="5871"/>
                    </a:lnTo>
                    <a:lnTo>
                      <a:pt x="15912" y="4137"/>
                    </a:lnTo>
                    <a:close/>
                    <a:moveTo>
                      <a:pt x="19448" y="4137"/>
                    </a:moveTo>
                    <a:lnTo>
                      <a:pt x="19448" y="5871"/>
                    </a:lnTo>
                    <a:lnTo>
                      <a:pt x="17713" y="5871"/>
                    </a:lnTo>
                    <a:lnTo>
                      <a:pt x="17713" y="4137"/>
                    </a:lnTo>
                    <a:close/>
                    <a:moveTo>
                      <a:pt x="8607" y="5905"/>
                    </a:moveTo>
                    <a:lnTo>
                      <a:pt x="8607" y="7639"/>
                    </a:lnTo>
                    <a:lnTo>
                      <a:pt x="6872" y="7639"/>
                    </a:lnTo>
                    <a:lnTo>
                      <a:pt x="6872" y="5905"/>
                    </a:lnTo>
                    <a:close/>
                    <a:moveTo>
                      <a:pt x="10442" y="5905"/>
                    </a:moveTo>
                    <a:lnTo>
                      <a:pt x="10442" y="7639"/>
                    </a:lnTo>
                    <a:lnTo>
                      <a:pt x="8707" y="7639"/>
                    </a:lnTo>
                    <a:lnTo>
                      <a:pt x="8707" y="5905"/>
                    </a:lnTo>
                    <a:close/>
                    <a:moveTo>
                      <a:pt x="12210" y="5905"/>
                    </a:moveTo>
                    <a:lnTo>
                      <a:pt x="12210" y="7639"/>
                    </a:lnTo>
                    <a:lnTo>
                      <a:pt x="10475" y="7639"/>
                    </a:lnTo>
                    <a:lnTo>
                      <a:pt x="10475" y="5905"/>
                    </a:lnTo>
                    <a:close/>
                    <a:moveTo>
                      <a:pt x="14044" y="5905"/>
                    </a:moveTo>
                    <a:lnTo>
                      <a:pt x="14044" y="7639"/>
                    </a:lnTo>
                    <a:lnTo>
                      <a:pt x="12310" y="7639"/>
                    </a:lnTo>
                    <a:lnTo>
                      <a:pt x="12310" y="5905"/>
                    </a:lnTo>
                    <a:close/>
                    <a:moveTo>
                      <a:pt x="15812" y="5905"/>
                    </a:moveTo>
                    <a:lnTo>
                      <a:pt x="15812" y="7639"/>
                    </a:lnTo>
                    <a:lnTo>
                      <a:pt x="14078" y="7639"/>
                    </a:lnTo>
                    <a:lnTo>
                      <a:pt x="14078" y="5905"/>
                    </a:lnTo>
                    <a:close/>
                    <a:moveTo>
                      <a:pt x="17647" y="5905"/>
                    </a:moveTo>
                    <a:lnTo>
                      <a:pt x="17647" y="7639"/>
                    </a:lnTo>
                    <a:lnTo>
                      <a:pt x="15912" y="7639"/>
                    </a:lnTo>
                    <a:lnTo>
                      <a:pt x="15912" y="5905"/>
                    </a:lnTo>
                    <a:close/>
                    <a:moveTo>
                      <a:pt x="19448" y="5905"/>
                    </a:moveTo>
                    <a:lnTo>
                      <a:pt x="19448" y="7639"/>
                    </a:lnTo>
                    <a:lnTo>
                      <a:pt x="17713" y="7639"/>
                    </a:lnTo>
                    <a:lnTo>
                      <a:pt x="17713" y="5905"/>
                    </a:lnTo>
                    <a:close/>
                    <a:moveTo>
                      <a:pt x="21283" y="5905"/>
                    </a:moveTo>
                    <a:lnTo>
                      <a:pt x="21283" y="7639"/>
                    </a:lnTo>
                    <a:lnTo>
                      <a:pt x="19548" y="7639"/>
                    </a:lnTo>
                    <a:lnTo>
                      <a:pt x="19548" y="5905"/>
                    </a:lnTo>
                    <a:close/>
                    <a:moveTo>
                      <a:pt x="6839" y="7739"/>
                    </a:moveTo>
                    <a:lnTo>
                      <a:pt x="6839" y="9474"/>
                    </a:lnTo>
                    <a:lnTo>
                      <a:pt x="5104" y="9474"/>
                    </a:lnTo>
                    <a:lnTo>
                      <a:pt x="5104" y="7739"/>
                    </a:lnTo>
                    <a:close/>
                    <a:moveTo>
                      <a:pt x="8607" y="7739"/>
                    </a:moveTo>
                    <a:lnTo>
                      <a:pt x="8607" y="9474"/>
                    </a:lnTo>
                    <a:lnTo>
                      <a:pt x="6872" y="9474"/>
                    </a:lnTo>
                    <a:lnTo>
                      <a:pt x="6872" y="7739"/>
                    </a:lnTo>
                    <a:close/>
                    <a:moveTo>
                      <a:pt x="10442" y="7739"/>
                    </a:moveTo>
                    <a:lnTo>
                      <a:pt x="10442" y="9474"/>
                    </a:lnTo>
                    <a:lnTo>
                      <a:pt x="8707" y="9474"/>
                    </a:lnTo>
                    <a:lnTo>
                      <a:pt x="8707" y="7739"/>
                    </a:lnTo>
                    <a:close/>
                    <a:moveTo>
                      <a:pt x="12210" y="7739"/>
                    </a:moveTo>
                    <a:lnTo>
                      <a:pt x="12210" y="9474"/>
                    </a:lnTo>
                    <a:lnTo>
                      <a:pt x="10475" y="9474"/>
                    </a:lnTo>
                    <a:lnTo>
                      <a:pt x="10475" y="7739"/>
                    </a:lnTo>
                    <a:close/>
                    <a:moveTo>
                      <a:pt x="14044" y="7739"/>
                    </a:moveTo>
                    <a:lnTo>
                      <a:pt x="14044" y="9474"/>
                    </a:lnTo>
                    <a:lnTo>
                      <a:pt x="12310" y="9474"/>
                    </a:lnTo>
                    <a:lnTo>
                      <a:pt x="12310" y="7739"/>
                    </a:lnTo>
                    <a:close/>
                    <a:moveTo>
                      <a:pt x="15812" y="7739"/>
                    </a:moveTo>
                    <a:lnTo>
                      <a:pt x="15812" y="9474"/>
                    </a:lnTo>
                    <a:lnTo>
                      <a:pt x="14078" y="9474"/>
                    </a:lnTo>
                    <a:lnTo>
                      <a:pt x="14078" y="7739"/>
                    </a:lnTo>
                    <a:close/>
                    <a:moveTo>
                      <a:pt x="17647" y="7739"/>
                    </a:moveTo>
                    <a:lnTo>
                      <a:pt x="17647" y="9474"/>
                    </a:lnTo>
                    <a:lnTo>
                      <a:pt x="15912" y="9474"/>
                    </a:lnTo>
                    <a:lnTo>
                      <a:pt x="15912" y="7739"/>
                    </a:lnTo>
                    <a:close/>
                    <a:moveTo>
                      <a:pt x="19448" y="7739"/>
                    </a:moveTo>
                    <a:lnTo>
                      <a:pt x="19448" y="9474"/>
                    </a:lnTo>
                    <a:lnTo>
                      <a:pt x="17713" y="9474"/>
                    </a:lnTo>
                    <a:lnTo>
                      <a:pt x="17713" y="7739"/>
                    </a:lnTo>
                    <a:close/>
                    <a:moveTo>
                      <a:pt x="21283" y="7739"/>
                    </a:moveTo>
                    <a:lnTo>
                      <a:pt x="21283" y="9474"/>
                    </a:lnTo>
                    <a:lnTo>
                      <a:pt x="19548" y="9474"/>
                    </a:lnTo>
                    <a:lnTo>
                      <a:pt x="19548" y="7739"/>
                    </a:lnTo>
                    <a:close/>
                    <a:moveTo>
                      <a:pt x="4971" y="9507"/>
                    </a:moveTo>
                    <a:lnTo>
                      <a:pt x="4971" y="11242"/>
                    </a:lnTo>
                    <a:lnTo>
                      <a:pt x="3270" y="11242"/>
                    </a:lnTo>
                    <a:lnTo>
                      <a:pt x="3270" y="9507"/>
                    </a:lnTo>
                    <a:close/>
                    <a:moveTo>
                      <a:pt x="6839" y="9507"/>
                    </a:moveTo>
                    <a:lnTo>
                      <a:pt x="6839" y="11242"/>
                    </a:lnTo>
                    <a:lnTo>
                      <a:pt x="5104" y="11242"/>
                    </a:lnTo>
                    <a:lnTo>
                      <a:pt x="5104" y="9507"/>
                    </a:lnTo>
                    <a:close/>
                    <a:moveTo>
                      <a:pt x="8607" y="9507"/>
                    </a:moveTo>
                    <a:lnTo>
                      <a:pt x="8607" y="11242"/>
                    </a:lnTo>
                    <a:lnTo>
                      <a:pt x="6872" y="11242"/>
                    </a:lnTo>
                    <a:lnTo>
                      <a:pt x="6872" y="9507"/>
                    </a:lnTo>
                    <a:close/>
                    <a:moveTo>
                      <a:pt x="10442" y="9507"/>
                    </a:moveTo>
                    <a:lnTo>
                      <a:pt x="10442" y="11242"/>
                    </a:lnTo>
                    <a:lnTo>
                      <a:pt x="8707" y="11242"/>
                    </a:lnTo>
                    <a:lnTo>
                      <a:pt x="8707" y="9507"/>
                    </a:lnTo>
                    <a:close/>
                    <a:moveTo>
                      <a:pt x="12210" y="9507"/>
                    </a:moveTo>
                    <a:lnTo>
                      <a:pt x="12210" y="11242"/>
                    </a:lnTo>
                    <a:lnTo>
                      <a:pt x="10475" y="11242"/>
                    </a:lnTo>
                    <a:lnTo>
                      <a:pt x="10475" y="9507"/>
                    </a:lnTo>
                    <a:close/>
                    <a:moveTo>
                      <a:pt x="14044" y="9507"/>
                    </a:moveTo>
                    <a:lnTo>
                      <a:pt x="14044" y="11242"/>
                    </a:lnTo>
                    <a:lnTo>
                      <a:pt x="12310" y="11242"/>
                    </a:lnTo>
                    <a:lnTo>
                      <a:pt x="12310" y="9507"/>
                    </a:lnTo>
                    <a:close/>
                    <a:moveTo>
                      <a:pt x="15812" y="9507"/>
                    </a:moveTo>
                    <a:lnTo>
                      <a:pt x="15812" y="11242"/>
                    </a:lnTo>
                    <a:lnTo>
                      <a:pt x="14078" y="11242"/>
                    </a:lnTo>
                    <a:lnTo>
                      <a:pt x="14078" y="9507"/>
                    </a:lnTo>
                    <a:close/>
                    <a:moveTo>
                      <a:pt x="17647" y="9507"/>
                    </a:moveTo>
                    <a:lnTo>
                      <a:pt x="17647" y="11242"/>
                    </a:lnTo>
                    <a:lnTo>
                      <a:pt x="15912" y="11242"/>
                    </a:lnTo>
                    <a:lnTo>
                      <a:pt x="15912" y="9507"/>
                    </a:lnTo>
                    <a:close/>
                    <a:moveTo>
                      <a:pt x="19448" y="9507"/>
                    </a:moveTo>
                    <a:lnTo>
                      <a:pt x="19448" y="11242"/>
                    </a:lnTo>
                    <a:lnTo>
                      <a:pt x="17713" y="11242"/>
                    </a:lnTo>
                    <a:lnTo>
                      <a:pt x="17713" y="9507"/>
                    </a:lnTo>
                    <a:close/>
                    <a:moveTo>
                      <a:pt x="21283" y="9507"/>
                    </a:moveTo>
                    <a:lnTo>
                      <a:pt x="21283" y="11242"/>
                    </a:lnTo>
                    <a:lnTo>
                      <a:pt x="19548" y="11242"/>
                    </a:lnTo>
                    <a:lnTo>
                      <a:pt x="19548" y="9507"/>
                    </a:lnTo>
                    <a:close/>
                    <a:moveTo>
                      <a:pt x="23051" y="9507"/>
                    </a:moveTo>
                    <a:lnTo>
                      <a:pt x="23051" y="11242"/>
                    </a:lnTo>
                    <a:lnTo>
                      <a:pt x="21316" y="11242"/>
                    </a:lnTo>
                    <a:lnTo>
                      <a:pt x="21316" y="9507"/>
                    </a:lnTo>
                    <a:close/>
                    <a:moveTo>
                      <a:pt x="1469" y="12676"/>
                    </a:moveTo>
                    <a:cubicBezTo>
                      <a:pt x="1435" y="12776"/>
                      <a:pt x="1402" y="12843"/>
                      <a:pt x="1368" y="12943"/>
                    </a:cubicBezTo>
                    <a:lnTo>
                      <a:pt x="1368" y="13077"/>
                    </a:lnTo>
                    <a:lnTo>
                      <a:pt x="1469" y="13077"/>
                    </a:lnTo>
                    <a:lnTo>
                      <a:pt x="1469" y="12676"/>
                    </a:lnTo>
                    <a:close/>
                    <a:moveTo>
                      <a:pt x="4971" y="11342"/>
                    </a:moveTo>
                    <a:lnTo>
                      <a:pt x="4971" y="13077"/>
                    </a:lnTo>
                    <a:lnTo>
                      <a:pt x="3270" y="13077"/>
                    </a:lnTo>
                    <a:lnTo>
                      <a:pt x="3270" y="11342"/>
                    </a:lnTo>
                    <a:close/>
                    <a:moveTo>
                      <a:pt x="6839" y="11342"/>
                    </a:moveTo>
                    <a:lnTo>
                      <a:pt x="6839" y="13077"/>
                    </a:lnTo>
                    <a:lnTo>
                      <a:pt x="5104" y="13077"/>
                    </a:lnTo>
                    <a:lnTo>
                      <a:pt x="5104" y="11342"/>
                    </a:lnTo>
                    <a:close/>
                    <a:moveTo>
                      <a:pt x="8607" y="11342"/>
                    </a:moveTo>
                    <a:lnTo>
                      <a:pt x="8607" y="13077"/>
                    </a:lnTo>
                    <a:lnTo>
                      <a:pt x="6872" y="13077"/>
                    </a:lnTo>
                    <a:lnTo>
                      <a:pt x="6872" y="11342"/>
                    </a:lnTo>
                    <a:close/>
                    <a:moveTo>
                      <a:pt x="10442" y="11342"/>
                    </a:moveTo>
                    <a:lnTo>
                      <a:pt x="10442" y="13077"/>
                    </a:lnTo>
                    <a:lnTo>
                      <a:pt x="8707" y="13077"/>
                    </a:lnTo>
                    <a:lnTo>
                      <a:pt x="8707" y="11342"/>
                    </a:lnTo>
                    <a:close/>
                    <a:moveTo>
                      <a:pt x="12210" y="11342"/>
                    </a:moveTo>
                    <a:lnTo>
                      <a:pt x="12210" y="13077"/>
                    </a:lnTo>
                    <a:lnTo>
                      <a:pt x="10475" y="13077"/>
                    </a:lnTo>
                    <a:lnTo>
                      <a:pt x="10475" y="11342"/>
                    </a:lnTo>
                    <a:close/>
                    <a:moveTo>
                      <a:pt x="14044" y="11342"/>
                    </a:moveTo>
                    <a:lnTo>
                      <a:pt x="14044" y="13077"/>
                    </a:lnTo>
                    <a:lnTo>
                      <a:pt x="12310" y="13077"/>
                    </a:lnTo>
                    <a:lnTo>
                      <a:pt x="12310" y="11342"/>
                    </a:lnTo>
                    <a:close/>
                    <a:moveTo>
                      <a:pt x="15812" y="11342"/>
                    </a:moveTo>
                    <a:lnTo>
                      <a:pt x="15812" y="13077"/>
                    </a:lnTo>
                    <a:lnTo>
                      <a:pt x="14078" y="13077"/>
                    </a:lnTo>
                    <a:lnTo>
                      <a:pt x="14078" y="11342"/>
                    </a:lnTo>
                    <a:close/>
                    <a:moveTo>
                      <a:pt x="17647" y="11342"/>
                    </a:moveTo>
                    <a:lnTo>
                      <a:pt x="17647" y="13077"/>
                    </a:lnTo>
                    <a:lnTo>
                      <a:pt x="15912" y="13077"/>
                    </a:lnTo>
                    <a:lnTo>
                      <a:pt x="15912" y="11342"/>
                    </a:lnTo>
                    <a:close/>
                    <a:moveTo>
                      <a:pt x="19448" y="11342"/>
                    </a:moveTo>
                    <a:lnTo>
                      <a:pt x="19448" y="13077"/>
                    </a:lnTo>
                    <a:lnTo>
                      <a:pt x="17713" y="13077"/>
                    </a:lnTo>
                    <a:lnTo>
                      <a:pt x="17713" y="11342"/>
                    </a:lnTo>
                    <a:close/>
                    <a:moveTo>
                      <a:pt x="21283" y="11342"/>
                    </a:moveTo>
                    <a:lnTo>
                      <a:pt x="21283" y="13077"/>
                    </a:lnTo>
                    <a:lnTo>
                      <a:pt x="19548" y="13077"/>
                    </a:lnTo>
                    <a:lnTo>
                      <a:pt x="19548" y="11342"/>
                    </a:lnTo>
                    <a:close/>
                    <a:moveTo>
                      <a:pt x="23051" y="11342"/>
                    </a:moveTo>
                    <a:lnTo>
                      <a:pt x="23051" y="13077"/>
                    </a:lnTo>
                    <a:lnTo>
                      <a:pt x="21316" y="13077"/>
                    </a:lnTo>
                    <a:lnTo>
                      <a:pt x="21316" y="11342"/>
                    </a:lnTo>
                    <a:close/>
                    <a:moveTo>
                      <a:pt x="1335" y="13077"/>
                    </a:moveTo>
                    <a:cubicBezTo>
                      <a:pt x="1335" y="13110"/>
                      <a:pt x="1335" y="13110"/>
                      <a:pt x="1335" y="13110"/>
                    </a:cubicBezTo>
                    <a:lnTo>
                      <a:pt x="1368" y="13110"/>
                    </a:lnTo>
                    <a:lnTo>
                      <a:pt x="1368" y="13077"/>
                    </a:lnTo>
                    <a:close/>
                    <a:moveTo>
                      <a:pt x="1368" y="13110"/>
                    </a:moveTo>
                    <a:lnTo>
                      <a:pt x="1368" y="14844"/>
                    </a:lnTo>
                    <a:lnTo>
                      <a:pt x="1469" y="14844"/>
                    </a:lnTo>
                    <a:lnTo>
                      <a:pt x="1469" y="13110"/>
                    </a:lnTo>
                    <a:close/>
                    <a:moveTo>
                      <a:pt x="4971" y="13110"/>
                    </a:moveTo>
                    <a:lnTo>
                      <a:pt x="4971" y="14844"/>
                    </a:lnTo>
                    <a:lnTo>
                      <a:pt x="3270" y="14844"/>
                    </a:lnTo>
                    <a:lnTo>
                      <a:pt x="3270" y="13110"/>
                    </a:lnTo>
                    <a:close/>
                    <a:moveTo>
                      <a:pt x="6839" y="13110"/>
                    </a:moveTo>
                    <a:lnTo>
                      <a:pt x="6839" y="14844"/>
                    </a:lnTo>
                    <a:lnTo>
                      <a:pt x="5104" y="14844"/>
                    </a:lnTo>
                    <a:lnTo>
                      <a:pt x="5104" y="13110"/>
                    </a:lnTo>
                    <a:close/>
                    <a:moveTo>
                      <a:pt x="8607" y="13110"/>
                    </a:moveTo>
                    <a:lnTo>
                      <a:pt x="8607" y="14844"/>
                    </a:lnTo>
                    <a:lnTo>
                      <a:pt x="6872" y="14844"/>
                    </a:lnTo>
                    <a:lnTo>
                      <a:pt x="6872" y="13110"/>
                    </a:lnTo>
                    <a:close/>
                    <a:moveTo>
                      <a:pt x="10442" y="13110"/>
                    </a:moveTo>
                    <a:lnTo>
                      <a:pt x="10442" y="14844"/>
                    </a:lnTo>
                    <a:lnTo>
                      <a:pt x="8707" y="14844"/>
                    </a:lnTo>
                    <a:lnTo>
                      <a:pt x="8707" y="13110"/>
                    </a:lnTo>
                    <a:close/>
                    <a:moveTo>
                      <a:pt x="12210" y="13110"/>
                    </a:moveTo>
                    <a:lnTo>
                      <a:pt x="12210" y="14844"/>
                    </a:lnTo>
                    <a:lnTo>
                      <a:pt x="10475" y="14844"/>
                    </a:lnTo>
                    <a:lnTo>
                      <a:pt x="10475" y="13110"/>
                    </a:lnTo>
                    <a:close/>
                    <a:moveTo>
                      <a:pt x="14044" y="13110"/>
                    </a:moveTo>
                    <a:lnTo>
                      <a:pt x="14044" y="14844"/>
                    </a:lnTo>
                    <a:lnTo>
                      <a:pt x="12310" y="14844"/>
                    </a:lnTo>
                    <a:lnTo>
                      <a:pt x="12310" y="13110"/>
                    </a:lnTo>
                    <a:close/>
                    <a:moveTo>
                      <a:pt x="15812" y="13110"/>
                    </a:moveTo>
                    <a:lnTo>
                      <a:pt x="15812" y="14844"/>
                    </a:lnTo>
                    <a:lnTo>
                      <a:pt x="14078" y="14844"/>
                    </a:lnTo>
                    <a:lnTo>
                      <a:pt x="14078" y="13110"/>
                    </a:lnTo>
                    <a:close/>
                    <a:moveTo>
                      <a:pt x="17647" y="13110"/>
                    </a:moveTo>
                    <a:lnTo>
                      <a:pt x="17647" y="14844"/>
                    </a:lnTo>
                    <a:lnTo>
                      <a:pt x="15912" y="14844"/>
                    </a:lnTo>
                    <a:lnTo>
                      <a:pt x="15912" y="13110"/>
                    </a:lnTo>
                    <a:close/>
                    <a:moveTo>
                      <a:pt x="19448" y="13110"/>
                    </a:moveTo>
                    <a:lnTo>
                      <a:pt x="19448" y="14844"/>
                    </a:lnTo>
                    <a:lnTo>
                      <a:pt x="17713" y="14844"/>
                    </a:lnTo>
                    <a:lnTo>
                      <a:pt x="17713" y="13110"/>
                    </a:lnTo>
                    <a:close/>
                    <a:moveTo>
                      <a:pt x="21283" y="13110"/>
                    </a:moveTo>
                    <a:lnTo>
                      <a:pt x="21283" y="14844"/>
                    </a:lnTo>
                    <a:lnTo>
                      <a:pt x="19548" y="14844"/>
                    </a:lnTo>
                    <a:lnTo>
                      <a:pt x="19548" y="13110"/>
                    </a:lnTo>
                    <a:close/>
                    <a:moveTo>
                      <a:pt x="23051" y="13110"/>
                    </a:moveTo>
                    <a:lnTo>
                      <a:pt x="23051" y="14844"/>
                    </a:lnTo>
                    <a:lnTo>
                      <a:pt x="21316" y="14844"/>
                    </a:lnTo>
                    <a:lnTo>
                      <a:pt x="21316" y="13110"/>
                    </a:lnTo>
                    <a:close/>
                    <a:moveTo>
                      <a:pt x="1202" y="14844"/>
                    </a:moveTo>
                    <a:lnTo>
                      <a:pt x="1202" y="14978"/>
                    </a:lnTo>
                    <a:lnTo>
                      <a:pt x="1368" y="14978"/>
                    </a:lnTo>
                    <a:lnTo>
                      <a:pt x="1368" y="14844"/>
                    </a:lnTo>
                    <a:close/>
                    <a:moveTo>
                      <a:pt x="1368" y="14978"/>
                    </a:moveTo>
                    <a:lnTo>
                      <a:pt x="1368" y="15778"/>
                    </a:lnTo>
                    <a:cubicBezTo>
                      <a:pt x="1402" y="15912"/>
                      <a:pt x="1435" y="16012"/>
                      <a:pt x="1469" y="16145"/>
                    </a:cubicBezTo>
                    <a:lnTo>
                      <a:pt x="1469" y="14978"/>
                    </a:lnTo>
                    <a:close/>
                    <a:moveTo>
                      <a:pt x="4971" y="14978"/>
                    </a:moveTo>
                    <a:lnTo>
                      <a:pt x="4971" y="16679"/>
                    </a:lnTo>
                    <a:lnTo>
                      <a:pt x="3270" y="16679"/>
                    </a:lnTo>
                    <a:lnTo>
                      <a:pt x="3270" y="14978"/>
                    </a:lnTo>
                    <a:close/>
                    <a:moveTo>
                      <a:pt x="6839" y="14978"/>
                    </a:moveTo>
                    <a:lnTo>
                      <a:pt x="6839" y="16679"/>
                    </a:lnTo>
                    <a:lnTo>
                      <a:pt x="5104" y="16679"/>
                    </a:lnTo>
                    <a:lnTo>
                      <a:pt x="5104" y="14978"/>
                    </a:lnTo>
                    <a:close/>
                    <a:moveTo>
                      <a:pt x="8607" y="14978"/>
                    </a:moveTo>
                    <a:lnTo>
                      <a:pt x="8607" y="16679"/>
                    </a:lnTo>
                    <a:lnTo>
                      <a:pt x="6872" y="16679"/>
                    </a:lnTo>
                    <a:lnTo>
                      <a:pt x="6872" y="14978"/>
                    </a:lnTo>
                    <a:close/>
                    <a:moveTo>
                      <a:pt x="10442" y="14978"/>
                    </a:moveTo>
                    <a:lnTo>
                      <a:pt x="10442" y="16679"/>
                    </a:lnTo>
                    <a:lnTo>
                      <a:pt x="8707" y="16679"/>
                    </a:lnTo>
                    <a:lnTo>
                      <a:pt x="8707" y="14978"/>
                    </a:lnTo>
                    <a:close/>
                    <a:moveTo>
                      <a:pt x="12210" y="14978"/>
                    </a:moveTo>
                    <a:lnTo>
                      <a:pt x="12210" y="16679"/>
                    </a:lnTo>
                    <a:lnTo>
                      <a:pt x="10475" y="16679"/>
                    </a:lnTo>
                    <a:lnTo>
                      <a:pt x="10475" y="14978"/>
                    </a:lnTo>
                    <a:close/>
                    <a:moveTo>
                      <a:pt x="14044" y="14978"/>
                    </a:moveTo>
                    <a:lnTo>
                      <a:pt x="14044" y="16679"/>
                    </a:lnTo>
                    <a:lnTo>
                      <a:pt x="12310" y="16679"/>
                    </a:lnTo>
                    <a:lnTo>
                      <a:pt x="12310" y="14978"/>
                    </a:lnTo>
                    <a:close/>
                    <a:moveTo>
                      <a:pt x="15812" y="14978"/>
                    </a:moveTo>
                    <a:lnTo>
                      <a:pt x="15812" y="16679"/>
                    </a:lnTo>
                    <a:lnTo>
                      <a:pt x="14078" y="16679"/>
                    </a:lnTo>
                    <a:lnTo>
                      <a:pt x="14078" y="14978"/>
                    </a:lnTo>
                    <a:close/>
                    <a:moveTo>
                      <a:pt x="17647" y="14978"/>
                    </a:moveTo>
                    <a:lnTo>
                      <a:pt x="17647" y="16679"/>
                    </a:lnTo>
                    <a:lnTo>
                      <a:pt x="15912" y="16679"/>
                    </a:lnTo>
                    <a:lnTo>
                      <a:pt x="15912" y="14978"/>
                    </a:lnTo>
                    <a:close/>
                    <a:moveTo>
                      <a:pt x="19448" y="14978"/>
                    </a:moveTo>
                    <a:lnTo>
                      <a:pt x="19448" y="16679"/>
                    </a:lnTo>
                    <a:lnTo>
                      <a:pt x="17713" y="16679"/>
                    </a:lnTo>
                    <a:lnTo>
                      <a:pt x="17713" y="14978"/>
                    </a:lnTo>
                    <a:close/>
                    <a:moveTo>
                      <a:pt x="21283" y="14978"/>
                    </a:moveTo>
                    <a:lnTo>
                      <a:pt x="21283" y="16679"/>
                    </a:lnTo>
                    <a:lnTo>
                      <a:pt x="19548" y="16679"/>
                    </a:lnTo>
                    <a:lnTo>
                      <a:pt x="19548" y="14978"/>
                    </a:lnTo>
                    <a:close/>
                    <a:moveTo>
                      <a:pt x="23051" y="14978"/>
                    </a:moveTo>
                    <a:lnTo>
                      <a:pt x="23051" y="16679"/>
                    </a:lnTo>
                    <a:lnTo>
                      <a:pt x="21316" y="16679"/>
                    </a:lnTo>
                    <a:lnTo>
                      <a:pt x="21316" y="14978"/>
                    </a:lnTo>
                    <a:close/>
                    <a:moveTo>
                      <a:pt x="4971" y="16746"/>
                    </a:moveTo>
                    <a:lnTo>
                      <a:pt x="4971" y="18480"/>
                    </a:lnTo>
                    <a:lnTo>
                      <a:pt x="3270" y="18480"/>
                    </a:lnTo>
                    <a:lnTo>
                      <a:pt x="3270" y="16746"/>
                    </a:lnTo>
                    <a:close/>
                    <a:moveTo>
                      <a:pt x="6839" y="16746"/>
                    </a:moveTo>
                    <a:lnTo>
                      <a:pt x="6839" y="18480"/>
                    </a:lnTo>
                    <a:lnTo>
                      <a:pt x="5104" y="18480"/>
                    </a:lnTo>
                    <a:lnTo>
                      <a:pt x="5104" y="16746"/>
                    </a:lnTo>
                    <a:close/>
                    <a:moveTo>
                      <a:pt x="8607" y="16746"/>
                    </a:moveTo>
                    <a:lnTo>
                      <a:pt x="8607" y="18480"/>
                    </a:lnTo>
                    <a:lnTo>
                      <a:pt x="6872" y="18480"/>
                    </a:lnTo>
                    <a:lnTo>
                      <a:pt x="6872" y="16746"/>
                    </a:lnTo>
                    <a:close/>
                    <a:moveTo>
                      <a:pt x="10442" y="16746"/>
                    </a:moveTo>
                    <a:lnTo>
                      <a:pt x="10442" y="18480"/>
                    </a:lnTo>
                    <a:lnTo>
                      <a:pt x="8707" y="18480"/>
                    </a:lnTo>
                    <a:lnTo>
                      <a:pt x="8707" y="16746"/>
                    </a:lnTo>
                    <a:close/>
                    <a:moveTo>
                      <a:pt x="12210" y="16746"/>
                    </a:moveTo>
                    <a:lnTo>
                      <a:pt x="12210" y="18480"/>
                    </a:lnTo>
                    <a:lnTo>
                      <a:pt x="10475" y="18480"/>
                    </a:lnTo>
                    <a:lnTo>
                      <a:pt x="10475" y="16746"/>
                    </a:lnTo>
                    <a:close/>
                    <a:moveTo>
                      <a:pt x="14044" y="16746"/>
                    </a:moveTo>
                    <a:lnTo>
                      <a:pt x="14044" y="18480"/>
                    </a:lnTo>
                    <a:lnTo>
                      <a:pt x="12310" y="18480"/>
                    </a:lnTo>
                    <a:lnTo>
                      <a:pt x="12310" y="16746"/>
                    </a:lnTo>
                    <a:close/>
                    <a:moveTo>
                      <a:pt x="15812" y="16746"/>
                    </a:moveTo>
                    <a:lnTo>
                      <a:pt x="15812" y="18480"/>
                    </a:lnTo>
                    <a:lnTo>
                      <a:pt x="14078" y="18480"/>
                    </a:lnTo>
                    <a:lnTo>
                      <a:pt x="14078" y="16746"/>
                    </a:lnTo>
                    <a:close/>
                    <a:moveTo>
                      <a:pt x="17647" y="16746"/>
                    </a:moveTo>
                    <a:lnTo>
                      <a:pt x="17647" y="18480"/>
                    </a:lnTo>
                    <a:lnTo>
                      <a:pt x="15912" y="18480"/>
                    </a:lnTo>
                    <a:lnTo>
                      <a:pt x="15912" y="16746"/>
                    </a:lnTo>
                    <a:close/>
                    <a:moveTo>
                      <a:pt x="19448" y="16746"/>
                    </a:moveTo>
                    <a:lnTo>
                      <a:pt x="19448" y="18480"/>
                    </a:lnTo>
                    <a:lnTo>
                      <a:pt x="17713" y="18480"/>
                    </a:lnTo>
                    <a:lnTo>
                      <a:pt x="17713" y="16746"/>
                    </a:lnTo>
                    <a:close/>
                    <a:moveTo>
                      <a:pt x="21283" y="16746"/>
                    </a:moveTo>
                    <a:lnTo>
                      <a:pt x="21283" y="18480"/>
                    </a:lnTo>
                    <a:lnTo>
                      <a:pt x="19548" y="18480"/>
                    </a:lnTo>
                    <a:lnTo>
                      <a:pt x="19548" y="16746"/>
                    </a:lnTo>
                    <a:close/>
                    <a:moveTo>
                      <a:pt x="23051" y="16746"/>
                    </a:moveTo>
                    <a:lnTo>
                      <a:pt x="23051" y="18480"/>
                    </a:lnTo>
                    <a:lnTo>
                      <a:pt x="21316" y="18480"/>
                    </a:lnTo>
                    <a:lnTo>
                      <a:pt x="21316" y="16746"/>
                    </a:lnTo>
                    <a:close/>
                    <a:moveTo>
                      <a:pt x="24885" y="16746"/>
                    </a:moveTo>
                    <a:lnTo>
                      <a:pt x="24885" y="18480"/>
                    </a:lnTo>
                    <a:lnTo>
                      <a:pt x="23151" y="18480"/>
                    </a:lnTo>
                    <a:lnTo>
                      <a:pt x="23151" y="16746"/>
                    </a:lnTo>
                    <a:close/>
                    <a:moveTo>
                      <a:pt x="4971" y="18580"/>
                    </a:moveTo>
                    <a:lnTo>
                      <a:pt x="4971" y="20315"/>
                    </a:lnTo>
                    <a:lnTo>
                      <a:pt x="3270" y="20315"/>
                    </a:lnTo>
                    <a:lnTo>
                      <a:pt x="3270" y="18580"/>
                    </a:lnTo>
                    <a:close/>
                    <a:moveTo>
                      <a:pt x="6839" y="18580"/>
                    </a:moveTo>
                    <a:lnTo>
                      <a:pt x="6839" y="20315"/>
                    </a:lnTo>
                    <a:lnTo>
                      <a:pt x="5104" y="20315"/>
                    </a:lnTo>
                    <a:lnTo>
                      <a:pt x="5104" y="18580"/>
                    </a:lnTo>
                    <a:close/>
                    <a:moveTo>
                      <a:pt x="8607" y="18580"/>
                    </a:moveTo>
                    <a:lnTo>
                      <a:pt x="8607" y="20315"/>
                    </a:lnTo>
                    <a:lnTo>
                      <a:pt x="6872" y="20315"/>
                    </a:lnTo>
                    <a:lnTo>
                      <a:pt x="6872" y="18580"/>
                    </a:lnTo>
                    <a:close/>
                    <a:moveTo>
                      <a:pt x="10442" y="18580"/>
                    </a:moveTo>
                    <a:lnTo>
                      <a:pt x="10442" y="20315"/>
                    </a:lnTo>
                    <a:lnTo>
                      <a:pt x="8707" y="20315"/>
                    </a:lnTo>
                    <a:lnTo>
                      <a:pt x="8707" y="18580"/>
                    </a:lnTo>
                    <a:close/>
                    <a:moveTo>
                      <a:pt x="12210" y="18580"/>
                    </a:moveTo>
                    <a:lnTo>
                      <a:pt x="12210" y="20315"/>
                    </a:lnTo>
                    <a:lnTo>
                      <a:pt x="10475" y="20315"/>
                    </a:lnTo>
                    <a:lnTo>
                      <a:pt x="10475" y="18580"/>
                    </a:lnTo>
                    <a:close/>
                    <a:moveTo>
                      <a:pt x="14044" y="18580"/>
                    </a:moveTo>
                    <a:lnTo>
                      <a:pt x="14044" y="20315"/>
                    </a:lnTo>
                    <a:lnTo>
                      <a:pt x="12310" y="20315"/>
                    </a:lnTo>
                    <a:lnTo>
                      <a:pt x="12310" y="18580"/>
                    </a:lnTo>
                    <a:close/>
                    <a:moveTo>
                      <a:pt x="15812" y="18580"/>
                    </a:moveTo>
                    <a:lnTo>
                      <a:pt x="15812" y="20315"/>
                    </a:lnTo>
                    <a:lnTo>
                      <a:pt x="14078" y="20315"/>
                    </a:lnTo>
                    <a:lnTo>
                      <a:pt x="14078" y="18580"/>
                    </a:lnTo>
                    <a:close/>
                    <a:moveTo>
                      <a:pt x="17647" y="18580"/>
                    </a:moveTo>
                    <a:lnTo>
                      <a:pt x="17647" y="20315"/>
                    </a:lnTo>
                    <a:lnTo>
                      <a:pt x="15912" y="20315"/>
                    </a:lnTo>
                    <a:lnTo>
                      <a:pt x="15912" y="18580"/>
                    </a:lnTo>
                    <a:close/>
                    <a:moveTo>
                      <a:pt x="19448" y="18580"/>
                    </a:moveTo>
                    <a:lnTo>
                      <a:pt x="19448" y="20315"/>
                    </a:lnTo>
                    <a:lnTo>
                      <a:pt x="17713" y="20315"/>
                    </a:lnTo>
                    <a:lnTo>
                      <a:pt x="17713" y="18580"/>
                    </a:lnTo>
                    <a:close/>
                    <a:moveTo>
                      <a:pt x="21283" y="18580"/>
                    </a:moveTo>
                    <a:lnTo>
                      <a:pt x="21283" y="20315"/>
                    </a:lnTo>
                    <a:lnTo>
                      <a:pt x="19548" y="20315"/>
                    </a:lnTo>
                    <a:lnTo>
                      <a:pt x="19548" y="18580"/>
                    </a:lnTo>
                    <a:close/>
                    <a:moveTo>
                      <a:pt x="23051" y="18580"/>
                    </a:moveTo>
                    <a:lnTo>
                      <a:pt x="23051" y="20315"/>
                    </a:lnTo>
                    <a:lnTo>
                      <a:pt x="21316" y="20315"/>
                    </a:lnTo>
                    <a:lnTo>
                      <a:pt x="21316" y="18580"/>
                    </a:lnTo>
                    <a:close/>
                    <a:moveTo>
                      <a:pt x="24885" y="18580"/>
                    </a:moveTo>
                    <a:lnTo>
                      <a:pt x="24885" y="20315"/>
                    </a:lnTo>
                    <a:lnTo>
                      <a:pt x="23151" y="20315"/>
                    </a:lnTo>
                    <a:lnTo>
                      <a:pt x="23151" y="18580"/>
                    </a:lnTo>
                    <a:close/>
                    <a:moveTo>
                      <a:pt x="4971" y="20348"/>
                    </a:moveTo>
                    <a:lnTo>
                      <a:pt x="4971" y="22083"/>
                    </a:lnTo>
                    <a:lnTo>
                      <a:pt x="3270" y="22083"/>
                    </a:lnTo>
                    <a:lnTo>
                      <a:pt x="3270" y="20348"/>
                    </a:lnTo>
                    <a:close/>
                    <a:moveTo>
                      <a:pt x="6839" y="20348"/>
                    </a:moveTo>
                    <a:lnTo>
                      <a:pt x="6839" y="22083"/>
                    </a:lnTo>
                    <a:lnTo>
                      <a:pt x="5104" y="22083"/>
                    </a:lnTo>
                    <a:lnTo>
                      <a:pt x="5104" y="20348"/>
                    </a:lnTo>
                    <a:close/>
                    <a:moveTo>
                      <a:pt x="8607" y="20348"/>
                    </a:moveTo>
                    <a:lnTo>
                      <a:pt x="8607" y="22083"/>
                    </a:lnTo>
                    <a:lnTo>
                      <a:pt x="6872" y="22083"/>
                    </a:lnTo>
                    <a:lnTo>
                      <a:pt x="6872" y="20348"/>
                    </a:lnTo>
                    <a:close/>
                    <a:moveTo>
                      <a:pt x="10442" y="20348"/>
                    </a:moveTo>
                    <a:lnTo>
                      <a:pt x="10442" y="22083"/>
                    </a:lnTo>
                    <a:lnTo>
                      <a:pt x="8707" y="22083"/>
                    </a:lnTo>
                    <a:lnTo>
                      <a:pt x="8707" y="20348"/>
                    </a:lnTo>
                    <a:close/>
                    <a:moveTo>
                      <a:pt x="12210" y="20348"/>
                    </a:moveTo>
                    <a:lnTo>
                      <a:pt x="12210" y="22083"/>
                    </a:lnTo>
                    <a:lnTo>
                      <a:pt x="10475" y="22083"/>
                    </a:lnTo>
                    <a:lnTo>
                      <a:pt x="10475" y="20348"/>
                    </a:lnTo>
                    <a:close/>
                    <a:moveTo>
                      <a:pt x="14044" y="20348"/>
                    </a:moveTo>
                    <a:lnTo>
                      <a:pt x="14044" y="22083"/>
                    </a:lnTo>
                    <a:lnTo>
                      <a:pt x="12310" y="22083"/>
                    </a:lnTo>
                    <a:lnTo>
                      <a:pt x="12310" y="20348"/>
                    </a:lnTo>
                    <a:close/>
                    <a:moveTo>
                      <a:pt x="15812" y="20348"/>
                    </a:moveTo>
                    <a:lnTo>
                      <a:pt x="15812" y="22083"/>
                    </a:lnTo>
                    <a:lnTo>
                      <a:pt x="14078" y="22083"/>
                    </a:lnTo>
                    <a:lnTo>
                      <a:pt x="14078" y="20348"/>
                    </a:lnTo>
                    <a:close/>
                    <a:moveTo>
                      <a:pt x="17647" y="20348"/>
                    </a:moveTo>
                    <a:lnTo>
                      <a:pt x="17647" y="22083"/>
                    </a:lnTo>
                    <a:lnTo>
                      <a:pt x="15912" y="22083"/>
                    </a:lnTo>
                    <a:lnTo>
                      <a:pt x="15912" y="20348"/>
                    </a:lnTo>
                    <a:close/>
                    <a:moveTo>
                      <a:pt x="19448" y="20348"/>
                    </a:moveTo>
                    <a:lnTo>
                      <a:pt x="19448" y="22083"/>
                    </a:lnTo>
                    <a:lnTo>
                      <a:pt x="17713" y="22083"/>
                    </a:lnTo>
                    <a:lnTo>
                      <a:pt x="17713" y="20348"/>
                    </a:lnTo>
                    <a:close/>
                    <a:moveTo>
                      <a:pt x="21283" y="20348"/>
                    </a:moveTo>
                    <a:lnTo>
                      <a:pt x="21283" y="22083"/>
                    </a:lnTo>
                    <a:lnTo>
                      <a:pt x="19548" y="22083"/>
                    </a:lnTo>
                    <a:lnTo>
                      <a:pt x="19548" y="20348"/>
                    </a:lnTo>
                    <a:close/>
                    <a:moveTo>
                      <a:pt x="23051" y="20348"/>
                    </a:moveTo>
                    <a:lnTo>
                      <a:pt x="23051" y="22083"/>
                    </a:lnTo>
                    <a:lnTo>
                      <a:pt x="21316" y="22083"/>
                    </a:lnTo>
                    <a:lnTo>
                      <a:pt x="21316" y="20348"/>
                    </a:lnTo>
                    <a:close/>
                    <a:moveTo>
                      <a:pt x="24885" y="20348"/>
                    </a:moveTo>
                    <a:lnTo>
                      <a:pt x="24885" y="22083"/>
                    </a:lnTo>
                    <a:lnTo>
                      <a:pt x="23151" y="22083"/>
                    </a:lnTo>
                    <a:lnTo>
                      <a:pt x="23151" y="20348"/>
                    </a:lnTo>
                    <a:close/>
                    <a:moveTo>
                      <a:pt x="4971" y="22183"/>
                    </a:moveTo>
                    <a:lnTo>
                      <a:pt x="4971" y="23918"/>
                    </a:lnTo>
                    <a:lnTo>
                      <a:pt x="3270" y="23918"/>
                    </a:lnTo>
                    <a:lnTo>
                      <a:pt x="3270" y="22183"/>
                    </a:lnTo>
                    <a:close/>
                    <a:moveTo>
                      <a:pt x="6839" y="22183"/>
                    </a:moveTo>
                    <a:lnTo>
                      <a:pt x="6839" y="23918"/>
                    </a:lnTo>
                    <a:lnTo>
                      <a:pt x="5104" y="23918"/>
                    </a:lnTo>
                    <a:lnTo>
                      <a:pt x="5104" y="22183"/>
                    </a:lnTo>
                    <a:close/>
                    <a:moveTo>
                      <a:pt x="8607" y="22183"/>
                    </a:moveTo>
                    <a:lnTo>
                      <a:pt x="8607" y="23918"/>
                    </a:lnTo>
                    <a:lnTo>
                      <a:pt x="6872" y="23918"/>
                    </a:lnTo>
                    <a:lnTo>
                      <a:pt x="6872" y="22183"/>
                    </a:lnTo>
                    <a:close/>
                    <a:moveTo>
                      <a:pt x="10442" y="22183"/>
                    </a:moveTo>
                    <a:lnTo>
                      <a:pt x="10442" y="23918"/>
                    </a:lnTo>
                    <a:lnTo>
                      <a:pt x="8707" y="23918"/>
                    </a:lnTo>
                    <a:lnTo>
                      <a:pt x="8707" y="22183"/>
                    </a:lnTo>
                    <a:close/>
                    <a:moveTo>
                      <a:pt x="12210" y="22183"/>
                    </a:moveTo>
                    <a:lnTo>
                      <a:pt x="12210" y="23918"/>
                    </a:lnTo>
                    <a:lnTo>
                      <a:pt x="10475" y="23918"/>
                    </a:lnTo>
                    <a:lnTo>
                      <a:pt x="10475" y="22183"/>
                    </a:lnTo>
                    <a:close/>
                    <a:moveTo>
                      <a:pt x="14044" y="22183"/>
                    </a:moveTo>
                    <a:lnTo>
                      <a:pt x="14044" y="23918"/>
                    </a:lnTo>
                    <a:lnTo>
                      <a:pt x="12310" y="23918"/>
                    </a:lnTo>
                    <a:lnTo>
                      <a:pt x="12310" y="22183"/>
                    </a:lnTo>
                    <a:close/>
                    <a:moveTo>
                      <a:pt x="15812" y="22183"/>
                    </a:moveTo>
                    <a:lnTo>
                      <a:pt x="15812" y="23918"/>
                    </a:lnTo>
                    <a:lnTo>
                      <a:pt x="14078" y="23918"/>
                    </a:lnTo>
                    <a:lnTo>
                      <a:pt x="14078" y="22183"/>
                    </a:lnTo>
                    <a:close/>
                    <a:moveTo>
                      <a:pt x="17647" y="22183"/>
                    </a:moveTo>
                    <a:lnTo>
                      <a:pt x="17647" y="23918"/>
                    </a:lnTo>
                    <a:lnTo>
                      <a:pt x="15912" y="23918"/>
                    </a:lnTo>
                    <a:lnTo>
                      <a:pt x="15912" y="22183"/>
                    </a:lnTo>
                    <a:close/>
                    <a:moveTo>
                      <a:pt x="19448" y="22183"/>
                    </a:moveTo>
                    <a:lnTo>
                      <a:pt x="19448" y="23918"/>
                    </a:lnTo>
                    <a:lnTo>
                      <a:pt x="17713" y="23918"/>
                    </a:lnTo>
                    <a:lnTo>
                      <a:pt x="17713" y="22183"/>
                    </a:lnTo>
                    <a:close/>
                    <a:moveTo>
                      <a:pt x="21283" y="22183"/>
                    </a:moveTo>
                    <a:lnTo>
                      <a:pt x="21283" y="23918"/>
                    </a:lnTo>
                    <a:lnTo>
                      <a:pt x="19548" y="23918"/>
                    </a:lnTo>
                    <a:lnTo>
                      <a:pt x="19548" y="22183"/>
                    </a:lnTo>
                    <a:close/>
                    <a:moveTo>
                      <a:pt x="23051" y="22183"/>
                    </a:moveTo>
                    <a:lnTo>
                      <a:pt x="23051" y="23918"/>
                    </a:lnTo>
                    <a:lnTo>
                      <a:pt x="21316" y="23918"/>
                    </a:lnTo>
                    <a:lnTo>
                      <a:pt x="21316" y="22183"/>
                    </a:lnTo>
                    <a:close/>
                    <a:moveTo>
                      <a:pt x="24885" y="22183"/>
                    </a:moveTo>
                    <a:lnTo>
                      <a:pt x="24885" y="23918"/>
                    </a:lnTo>
                    <a:lnTo>
                      <a:pt x="23151" y="23918"/>
                    </a:lnTo>
                    <a:lnTo>
                      <a:pt x="23151" y="22183"/>
                    </a:lnTo>
                    <a:close/>
                    <a:moveTo>
                      <a:pt x="3203" y="23951"/>
                    </a:moveTo>
                    <a:lnTo>
                      <a:pt x="3203" y="25686"/>
                    </a:lnTo>
                    <a:lnTo>
                      <a:pt x="1469" y="25686"/>
                    </a:lnTo>
                    <a:lnTo>
                      <a:pt x="1469" y="23951"/>
                    </a:lnTo>
                    <a:close/>
                    <a:moveTo>
                      <a:pt x="4971" y="23951"/>
                    </a:moveTo>
                    <a:lnTo>
                      <a:pt x="4971" y="25686"/>
                    </a:lnTo>
                    <a:lnTo>
                      <a:pt x="3270" y="25686"/>
                    </a:lnTo>
                    <a:lnTo>
                      <a:pt x="3270" y="23951"/>
                    </a:lnTo>
                    <a:close/>
                    <a:moveTo>
                      <a:pt x="6839" y="23951"/>
                    </a:moveTo>
                    <a:lnTo>
                      <a:pt x="6839" y="25686"/>
                    </a:lnTo>
                    <a:lnTo>
                      <a:pt x="5104" y="25686"/>
                    </a:lnTo>
                    <a:lnTo>
                      <a:pt x="5104" y="23951"/>
                    </a:lnTo>
                    <a:close/>
                    <a:moveTo>
                      <a:pt x="8607" y="23951"/>
                    </a:moveTo>
                    <a:lnTo>
                      <a:pt x="8607" y="25686"/>
                    </a:lnTo>
                    <a:lnTo>
                      <a:pt x="6872" y="25686"/>
                    </a:lnTo>
                    <a:lnTo>
                      <a:pt x="6872" y="23951"/>
                    </a:lnTo>
                    <a:close/>
                    <a:moveTo>
                      <a:pt x="10442" y="23951"/>
                    </a:moveTo>
                    <a:lnTo>
                      <a:pt x="10442" y="25686"/>
                    </a:lnTo>
                    <a:lnTo>
                      <a:pt x="8707" y="25686"/>
                    </a:lnTo>
                    <a:lnTo>
                      <a:pt x="8707" y="23951"/>
                    </a:lnTo>
                    <a:close/>
                    <a:moveTo>
                      <a:pt x="12210" y="23951"/>
                    </a:moveTo>
                    <a:lnTo>
                      <a:pt x="12210" y="25686"/>
                    </a:lnTo>
                    <a:lnTo>
                      <a:pt x="10475" y="25686"/>
                    </a:lnTo>
                    <a:lnTo>
                      <a:pt x="10475" y="23951"/>
                    </a:lnTo>
                    <a:close/>
                    <a:moveTo>
                      <a:pt x="14044" y="23951"/>
                    </a:moveTo>
                    <a:lnTo>
                      <a:pt x="14044" y="25686"/>
                    </a:lnTo>
                    <a:lnTo>
                      <a:pt x="12310" y="25686"/>
                    </a:lnTo>
                    <a:lnTo>
                      <a:pt x="12310" y="23951"/>
                    </a:lnTo>
                    <a:close/>
                    <a:moveTo>
                      <a:pt x="15812" y="23951"/>
                    </a:moveTo>
                    <a:lnTo>
                      <a:pt x="15812" y="25686"/>
                    </a:lnTo>
                    <a:lnTo>
                      <a:pt x="14078" y="25686"/>
                    </a:lnTo>
                    <a:lnTo>
                      <a:pt x="14078" y="23951"/>
                    </a:lnTo>
                    <a:close/>
                    <a:moveTo>
                      <a:pt x="17647" y="23951"/>
                    </a:moveTo>
                    <a:lnTo>
                      <a:pt x="17647" y="25686"/>
                    </a:lnTo>
                    <a:lnTo>
                      <a:pt x="15912" y="25686"/>
                    </a:lnTo>
                    <a:lnTo>
                      <a:pt x="15912" y="23951"/>
                    </a:lnTo>
                    <a:close/>
                    <a:moveTo>
                      <a:pt x="19448" y="23951"/>
                    </a:moveTo>
                    <a:lnTo>
                      <a:pt x="19448" y="25686"/>
                    </a:lnTo>
                    <a:lnTo>
                      <a:pt x="17713" y="25686"/>
                    </a:lnTo>
                    <a:lnTo>
                      <a:pt x="17713" y="23951"/>
                    </a:lnTo>
                    <a:close/>
                    <a:moveTo>
                      <a:pt x="21283" y="23951"/>
                    </a:moveTo>
                    <a:lnTo>
                      <a:pt x="21283" y="25686"/>
                    </a:lnTo>
                    <a:lnTo>
                      <a:pt x="19548" y="25686"/>
                    </a:lnTo>
                    <a:lnTo>
                      <a:pt x="19548" y="23951"/>
                    </a:lnTo>
                    <a:close/>
                    <a:moveTo>
                      <a:pt x="23051" y="23951"/>
                    </a:moveTo>
                    <a:lnTo>
                      <a:pt x="23051" y="25686"/>
                    </a:lnTo>
                    <a:lnTo>
                      <a:pt x="21316" y="25686"/>
                    </a:lnTo>
                    <a:lnTo>
                      <a:pt x="21316" y="23951"/>
                    </a:lnTo>
                    <a:close/>
                    <a:moveTo>
                      <a:pt x="24885" y="23951"/>
                    </a:moveTo>
                    <a:lnTo>
                      <a:pt x="24885" y="25686"/>
                    </a:lnTo>
                    <a:lnTo>
                      <a:pt x="23151" y="25686"/>
                    </a:lnTo>
                    <a:lnTo>
                      <a:pt x="23151" y="23951"/>
                    </a:lnTo>
                    <a:close/>
                    <a:moveTo>
                      <a:pt x="26653" y="23951"/>
                    </a:moveTo>
                    <a:lnTo>
                      <a:pt x="26653" y="25686"/>
                    </a:lnTo>
                    <a:lnTo>
                      <a:pt x="24919" y="25686"/>
                    </a:lnTo>
                    <a:lnTo>
                      <a:pt x="24919" y="23951"/>
                    </a:lnTo>
                    <a:close/>
                    <a:moveTo>
                      <a:pt x="3203" y="25819"/>
                    </a:moveTo>
                    <a:lnTo>
                      <a:pt x="3203" y="27520"/>
                    </a:lnTo>
                    <a:lnTo>
                      <a:pt x="1469" y="27520"/>
                    </a:lnTo>
                    <a:lnTo>
                      <a:pt x="1469" y="25819"/>
                    </a:lnTo>
                    <a:close/>
                    <a:moveTo>
                      <a:pt x="4971" y="25819"/>
                    </a:moveTo>
                    <a:lnTo>
                      <a:pt x="4971" y="27520"/>
                    </a:lnTo>
                    <a:lnTo>
                      <a:pt x="3270" y="27520"/>
                    </a:lnTo>
                    <a:lnTo>
                      <a:pt x="3270" y="25819"/>
                    </a:lnTo>
                    <a:close/>
                    <a:moveTo>
                      <a:pt x="6839" y="25819"/>
                    </a:moveTo>
                    <a:lnTo>
                      <a:pt x="6839" y="27520"/>
                    </a:lnTo>
                    <a:lnTo>
                      <a:pt x="5104" y="27520"/>
                    </a:lnTo>
                    <a:lnTo>
                      <a:pt x="5104" y="25819"/>
                    </a:lnTo>
                    <a:close/>
                    <a:moveTo>
                      <a:pt x="8607" y="25819"/>
                    </a:moveTo>
                    <a:lnTo>
                      <a:pt x="8607" y="27520"/>
                    </a:lnTo>
                    <a:lnTo>
                      <a:pt x="6872" y="27520"/>
                    </a:lnTo>
                    <a:lnTo>
                      <a:pt x="6872" y="25819"/>
                    </a:lnTo>
                    <a:close/>
                    <a:moveTo>
                      <a:pt x="10442" y="25819"/>
                    </a:moveTo>
                    <a:lnTo>
                      <a:pt x="10442" y="27520"/>
                    </a:lnTo>
                    <a:lnTo>
                      <a:pt x="8707" y="27520"/>
                    </a:lnTo>
                    <a:lnTo>
                      <a:pt x="8707" y="25819"/>
                    </a:lnTo>
                    <a:close/>
                    <a:moveTo>
                      <a:pt x="12210" y="25819"/>
                    </a:moveTo>
                    <a:lnTo>
                      <a:pt x="12210" y="27520"/>
                    </a:lnTo>
                    <a:lnTo>
                      <a:pt x="10475" y="27520"/>
                    </a:lnTo>
                    <a:lnTo>
                      <a:pt x="10475" y="25819"/>
                    </a:lnTo>
                    <a:close/>
                    <a:moveTo>
                      <a:pt x="14044" y="25819"/>
                    </a:moveTo>
                    <a:lnTo>
                      <a:pt x="14044" y="27520"/>
                    </a:lnTo>
                    <a:lnTo>
                      <a:pt x="12310" y="27520"/>
                    </a:lnTo>
                    <a:lnTo>
                      <a:pt x="12310" y="25819"/>
                    </a:lnTo>
                    <a:close/>
                    <a:moveTo>
                      <a:pt x="15812" y="25819"/>
                    </a:moveTo>
                    <a:lnTo>
                      <a:pt x="15812" y="27520"/>
                    </a:lnTo>
                    <a:lnTo>
                      <a:pt x="14078" y="27520"/>
                    </a:lnTo>
                    <a:lnTo>
                      <a:pt x="14078" y="25819"/>
                    </a:lnTo>
                    <a:close/>
                    <a:moveTo>
                      <a:pt x="17647" y="25819"/>
                    </a:moveTo>
                    <a:lnTo>
                      <a:pt x="17647" y="27520"/>
                    </a:lnTo>
                    <a:lnTo>
                      <a:pt x="15912" y="27520"/>
                    </a:lnTo>
                    <a:lnTo>
                      <a:pt x="15912" y="25819"/>
                    </a:lnTo>
                    <a:close/>
                    <a:moveTo>
                      <a:pt x="19448" y="25819"/>
                    </a:moveTo>
                    <a:lnTo>
                      <a:pt x="19448" y="27520"/>
                    </a:lnTo>
                    <a:lnTo>
                      <a:pt x="17713" y="27520"/>
                    </a:lnTo>
                    <a:lnTo>
                      <a:pt x="17713" y="25819"/>
                    </a:lnTo>
                    <a:close/>
                    <a:moveTo>
                      <a:pt x="21283" y="25819"/>
                    </a:moveTo>
                    <a:lnTo>
                      <a:pt x="21283" y="27520"/>
                    </a:lnTo>
                    <a:lnTo>
                      <a:pt x="19548" y="27520"/>
                    </a:lnTo>
                    <a:lnTo>
                      <a:pt x="19548" y="25819"/>
                    </a:lnTo>
                    <a:close/>
                    <a:moveTo>
                      <a:pt x="23051" y="25819"/>
                    </a:moveTo>
                    <a:lnTo>
                      <a:pt x="23051" y="27520"/>
                    </a:lnTo>
                    <a:lnTo>
                      <a:pt x="21316" y="27520"/>
                    </a:lnTo>
                    <a:lnTo>
                      <a:pt x="21316" y="25819"/>
                    </a:lnTo>
                    <a:close/>
                    <a:moveTo>
                      <a:pt x="24885" y="25819"/>
                    </a:moveTo>
                    <a:lnTo>
                      <a:pt x="24885" y="27520"/>
                    </a:lnTo>
                    <a:lnTo>
                      <a:pt x="23151" y="27520"/>
                    </a:lnTo>
                    <a:lnTo>
                      <a:pt x="23151" y="25819"/>
                    </a:lnTo>
                    <a:close/>
                    <a:moveTo>
                      <a:pt x="26653" y="25819"/>
                    </a:moveTo>
                    <a:lnTo>
                      <a:pt x="26653" y="27520"/>
                    </a:lnTo>
                    <a:lnTo>
                      <a:pt x="24919" y="27520"/>
                    </a:lnTo>
                    <a:lnTo>
                      <a:pt x="24919" y="25819"/>
                    </a:lnTo>
                    <a:close/>
                    <a:moveTo>
                      <a:pt x="3203" y="27554"/>
                    </a:moveTo>
                    <a:lnTo>
                      <a:pt x="3203" y="29288"/>
                    </a:lnTo>
                    <a:lnTo>
                      <a:pt x="1469" y="29288"/>
                    </a:lnTo>
                    <a:lnTo>
                      <a:pt x="1469" y="27554"/>
                    </a:lnTo>
                    <a:close/>
                    <a:moveTo>
                      <a:pt x="4971" y="27554"/>
                    </a:moveTo>
                    <a:lnTo>
                      <a:pt x="4971" y="29288"/>
                    </a:lnTo>
                    <a:lnTo>
                      <a:pt x="3270" y="29288"/>
                    </a:lnTo>
                    <a:lnTo>
                      <a:pt x="3270" y="27554"/>
                    </a:lnTo>
                    <a:close/>
                    <a:moveTo>
                      <a:pt x="6839" y="27554"/>
                    </a:moveTo>
                    <a:lnTo>
                      <a:pt x="6839" y="29288"/>
                    </a:lnTo>
                    <a:lnTo>
                      <a:pt x="5104" y="29288"/>
                    </a:lnTo>
                    <a:lnTo>
                      <a:pt x="5104" y="27554"/>
                    </a:lnTo>
                    <a:close/>
                    <a:moveTo>
                      <a:pt x="8607" y="27554"/>
                    </a:moveTo>
                    <a:lnTo>
                      <a:pt x="8607" y="29288"/>
                    </a:lnTo>
                    <a:lnTo>
                      <a:pt x="6872" y="29288"/>
                    </a:lnTo>
                    <a:lnTo>
                      <a:pt x="6872" y="27554"/>
                    </a:lnTo>
                    <a:close/>
                    <a:moveTo>
                      <a:pt x="10442" y="27554"/>
                    </a:moveTo>
                    <a:lnTo>
                      <a:pt x="10442" y="29288"/>
                    </a:lnTo>
                    <a:lnTo>
                      <a:pt x="8707" y="29288"/>
                    </a:lnTo>
                    <a:lnTo>
                      <a:pt x="8707" y="27554"/>
                    </a:lnTo>
                    <a:close/>
                    <a:moveTo>
                      <a:pt x="12210" y="27554"/>
                    </a:moveTo>
                    <a:lnTo>
                      <a:pt x="12210" y="29288"/>
                    </a:lnTo>
                    <a:lnTo>
                      <a:pt x="10475" y="29288"/>
                    </a:lnTo>
                    <a:lnTo>
                      <a:pt x="10475" y="27554"/>
                    </a:lnTo>
                    <a:close/>
                    <a:moveTo>
                      <a:pt x="14044" y="27554"/>
                    </a:moveTo>
                    <a:lnTo>
                      <a:pt x="14044" y="29288"/>
                    </a:lnTo>
                    <a:lnTo>
                      <a:pt x="12310" y="29288"/>
                    </a:lnTo>
                    <a:lnTo>
                      <a:pt x="12310" y="27554"/>
                    </a:lnTo>
                    <a:close/>
                    <a:moveTo>
                      <a:pt x="15812" y="27554"/>
                    </a:moveTo>
                    <a:lnTo>
                      <a:pt x="15812" y="29288"/>
                    </a:lnTo>
                    <a:lnTo>
                      <a:pt x="14078" y="29288"/>
                    </a:lnTo>
                    <a:lnTo>
                      <a:pt x="14078" y="27554"/>
                    </a:lnTo>
                    <a:close/>
                    <a:moveTo>
                      <a:pt x="17647" y="27554"/>
                    </a:moveTo>
                    <a:lnTo>
                      <a:pt x="17647" y="29288"/>
                    </a:lnTo>
                    <a:lnTo>
                      <a:pt x="15912" y="29288"/>
                    </a:lnTo>
                    <a:lnTo>
                      <a:pt x="15912" y="27554"/>
                    </a:lnTo>
                    <a:close/>
                    <a:moveTo>
                      <a:pt x="19448" y="27554"/>
                    </a:moveTo>
                    <a:lnTo>
                      <a:pt x="19448" y="29288"/>
                    </a:lnTo>
                    <a:lnTo>
                      <a:pt x="17713" y="29288"/>
                    </a:lnTo>
                    <a:lnTo>
                      <a:pt x="17713" y="27554"/>
                    </a:lnTo>
                    <a:close/>
                    <a:moveTo>
                      <a:pt x="21283" y="27554"/>
                    </a:moveTo>
                    <a:lnTo>
                      <a:pt x="21283" y="29288"/>
                    </a:lnTo>
                    <a:lnTo>
                      <a:pt x="19548" y="29288"/>
                    </a:lnTo>
                    <a:lnTo>
                      <a:pt x="19548" y="27554"/>
                    </a:lnTo>
                    <a:close/>
                    <a:moveTo>
                      <a:pt x="23051" y="27554"/>
                    </a:moveTo>
                    <a:lnTo>
                      <a:pt x="23051" y="29288"/>
                    </a:lnTo>
                    <a:lnTo>
                      <a:pt x="21316" y="29288"/>
                    </a:lnTo>
                    <a:lnTo>
                      <a:pt x="21316" y="27554"/>
                    </a:lnTo>
                    <a:close/>
                    <a:moveTo>
                      <a:pt x="24885" y="27554"/>
                    </a:moveTo>
                    <a:lnTo>
                      <a:pt x="24885" y="29288"/>
                    </a:lnTo>
                    <a:lnTo>
                      <a:pt x="23151" y="29288"/>
                    </a:lnTo>
                    <a:lnTo>
                      <a:pt x="23151" y="27554"/>
                    </a:lnTo>
                    <a:close/>
                    <a:moveTo>
                      <a:pt x="26653" y="27554"/>
                    </a:moveTo>
                    <a:lnTo>
                      <a:pt x="26653" y="29288"/>
                    </a:lnTo>
                    <a:lnTo>
                      <a:pt x="24919" y="29288"/>
                    </a:lnTo>
                    <a:lnTo>
                      <a:pt x="24919" y="27554"/>
                    </a:lnTo>
                    <a:close/>
                    <a:moveTo>
                      <a:pt x="8607" y="29422"/>
                    </a:moveTo>
                    <a:lnTo>
                      <a:pt x="8607" y="31123"/>
                    </a:lnTo>
                    <a:lnTo>
                      <a:pt x="6872" y="31123"/>
                    </a:lnTo>
                    <a:lnTo>
                      <a:pt x="6872" y="29422"/>
                    </a:lnTo>
                    <a:close/>
                    <a:moveTo>
                      <a:pt x="10442" y="29422"/>
                    </a:moveTo>
                    <a:lnTo>
                      <a:pt x="10442" y="31123"/>
                    </a:lnTo>
                    <a:lnTo>
                      <a:pt x="8707" y="31123"/>
                    </a:lnTo>
                    <a:lnTo>
                      <a:pt x="8707" y="29422"/>
                    </a:lnTo>
                    <a:close/>
                    <a:moveTo>
                      <a:pt x="12210" y="29422"/>
                    </a:moveTo>
                    <a:lnTo>
                      <a:pt x="12210" y="31123"/>
                    </a:lnTo>
                    <a:lnTo>
                      <a:pt x="10475" y="31123"/>
                    </a:lnTo>
                    <a:lnTo>
                      <a:pt x="10475" y="29422"/>
                    </a:lnTo>
                    <a:close/>
                    <a:moveTo>
                      <a:pt x="14044" y="29422"/>
                    </a:moveTo>
                    <a:lnTo>
                      <a:pt x="14044" y="31123"/>
                    </a:lnTo>
                    <a:lnTo>
                      <a:pt x="12310" y="31123"/>
                    </a:lnTo>
                    <a:lnTo>
                      <a:pt x="12310" y="29422"/>
                    </a:lnTo>
                    <a:close/>
                    <a:moveTo>
                      <a:pt x="15812" y="29422"/>
                    </a:moveTo>
                    <a:lnTo>
                      <a:pt x="15812" y="31123"/>
                    </a:lnTo>
                    <a:lnTo>
                      <a:pt x="14078" y="31123"/>
                    </a:lnTo>
                    <a:lnTo>
                      <a:pt x="14078" y="29422"/>
                    </a:lnTo>
                    <a:close/>
                    <a:moveTo>
                      <a:pt x="17647" y="29422"/>
                    </a:moveTo>
                    <a:lnTo>
                      <a:pt x="17647" y="31123"/>
                    </a:lnTo>
                    <a:lnTo>
                      <a:pt x="15912" y="31123"/>
                    </a:lnTo>
                    <a:lnTo>
                      <a:pt x="15912" y="29422"/>
                    </a:lnTo>
                    <a:close/>
                    <a:moveTo>
                      <a:pt x="19448" y="29422"/>
                    </a:moveTo>
                    <a:lnTo>
                      <a:pt x="19448" y="31123"/>
                    </a:lnTo>
                    <a:lnTo>
                      <a:pt x="17713" y="31123"/>
                    </a:lnTo>
                    <a:lnTo>
                      <a:pt x="17713" y="29422"/>
                    </a:lnTo>
                    <a:close/>
                    <a:moveTo>
                      <a:pt x="21283" y="29422"/>
                    </a:moveTo>
                    <a:lnTo>
                      <a:pt x="21283" y="31123"/>
                    </a:lnTo>
                    <a:lnTo>
                      <a:pt x="19548" y="31123"/>
                    </a:lnTo>
                    <a:lnTo>
                      <a:pt x="19548" y="29422"/>
                    </a:lnTo>
                    <a:close/>
                    <a:moveTo>
                      <a:pt x="23051" y="29422"/>
                    </a:moveTo>
                    <a:lnTo>
                      <a:pt x="23051" y="31123"/>
                    </a:lnTo>
                    <a:lnTo>
                      <a:pt x="21316" y="31123"/>
                    </a:lnTo>
                    <a:lnTo>
                      <a:pt x="21316" y="29422"/>
                    </a:lnTo>
                    <a:close/>
                    <a:moveTo>
                      <a:pt x="24885" y="29422"/>
                    </a:moveTo>
                    <a:lnTo>
                      <a:pt x="24885" y="31123"/>
                    </a:lnTo>
                    <a:lnTo>
                      <a:pt x="23151" y="31123"/>
                    </a:lnTo>
                    <a:lnTo>
                      <a:pt x="23151" y="29422"/>
                    </a:lnTo>
                    <a:close/>
                    <a:moveTo>
                      <a:pt x="26653" y="29422"/>
                    </a:moveTo>
                    <a:lnTo>
                      <a:pt x="26653" y="31123"/>
                    </a:lnTo>
                    <a:lnTo>
                      <a:pt x="24919" y="31123"/>
                    </a:lnTo>
                    <a:lnTo>
                      <a:pt x="24919" y="29422"/>
                    </a:lnTo>
                    <a:close/>
                    <a:moveTo>
                      <a:pt x="14044" y="0"/>
                    </a:moveTo>
                    <a:lnTo>
                      <a:pt x="14044" y="434"/>
                    </a:lnTo>
                    <a:lnTo>
                      <a:pt x="12310" y="434"/>
                    </a:lnTo>
                    <a:lnTo>
                      <a:pt x="12310" y="134"/>
                    </a:lnTo>
                    <a:lnTo>
                      <a:pt x="12210" y="167"/>
                    </a:lnTo>
                    <a:lnTo>
                      <a:pt x="12210" y="434"/>
                    </a:lnTo>
                    <a:lnTo>
                      <a:pt x="11442" y="434"/>
                    </a:lnTo>
                    <a:cubicBezTo>
                      <a:pt x="11376" y="467"/>
                      <a:pt x="11276" y="501"/>
                      <a:pt x="11209" y="534"/>
                    </a:cubicBezTo>
                    <a:lnTo>
                      <a:pt x="12210" y="534"/>
                    </a:lnTo>
                    <a:lnTo>
                      <a:pt x="12210" y="2235"/>
                    </a:lnTo>
                    <a:lnTo>
                      <a:pt x="10475" y="2235"/>
                    </a:lnTo>
                    <a:lnTo>
                      <a:pt x="10475" y="901"/>
                    </a:lnTo>
                    <a:lnTo>
                      <a:pt x="10442" y="901"/>
                    </a:lnTo>
                    <a:lnTo>
                      <a:pt x="10442" y="2235"/>
                    </a:lnTo>
                    <a:lnTo>
                      <a:pt x="8740" y="2235"/>
                    </a:lnTo>
                    <a:lnTo>
                      <a:pt x="8707" y="2269"/>
                    </a:lnTo>
                    <a:lnTo>
                      <a:pt x="10442" y="2269"/>
                    </a:lnTo>
                    <a:lnTo>
                      <a:pt x="10442" y="4037"/>
                    </a:lnTo>
                    <a:lnTo>
                      <a:pt x="8707" y="4037"/>
                    </a:lnTo>
                    <a:lnTo>
                      <a:pt x="8707" y="2269"/>
                    </a:lnTo>
                    <a:lnTo>
                      <a:pt x="8607" y="2402"/>
                    </a:lnTo>
                    <a:lnTo>
                      <a:pt x="8607" y="4037"/>
                    </a:lnTo>
                    <a:lnTo>
                      <a:pt x="7039" y="4037"/>
                    </a:lnTo>
                    <a:lnTo>
                      <a:pt x="6972" y="4137"/>
                    </a:lnTo>
                    <a:lnTo>
                      <a:pt x="8607" y="4137"/>
                    </a:lnTo>
                    <a:lnTo>
                      <a:pt x="8607" y="5871"/>
                    </a:lnTo>
                    <a:lnTo>
                      <a:pt x="6872" y="5871"/>
                    </a:lnTo>
                    <a:lnTo>
                      <a:pt x="6872" y="4237"/>
                    </a:lnTo>
                    <a:lnTo>
                      <a:pt x="6839" y="4304"/>
                    </a:lnTo>
                    <a:lnTo>
                      <a:pt x="6839" y="5871"/>
                    </a:lnTo>
                    <a:lnTo>
                      <a:pt x="5638" y="5871"/>
                    </a:lnTo>
                    <a:lnTo>
                      <a:pt x="5605" y="5905"/>
                    </a:lnTo>
                    <a:lnTo>
                      <a:pt x="6839" y="5905"/>
                    </a:lnTo>
                    <a:lnTo>
                      <a:pt x="6839" y="7639"/>
                    </a:lnTo>
                    <a:lnTo>
                      <a:pt x="5104" y="7639"/>
                    </a:lnTo>
                    <a:lnTo>
                      <a:pt x="5104" y="6605"/>
                    </a:lnTo>
                    <a:cubicBezTo>
                      <a:pt x="5071" y="6672"/>
                      <a:pt x="5004" y="6705"/>
                      <a:pt x="4971" y="6772"/>
                    </a:cubicBezTo>
                    <a:lnTo>
                      <a:pt x="4971" y="7639"/>
                    </a:lnTo>
                    <a:lnTo>
                      <a:pt x="4404" y="7639"/>
                    </a:lnTo>
                    <a:cubicBezTo>
                      <a:pt x="4371" y="7673"/>
                      <a:pt x="4337" y="7706"/>
                      <a:pt x="4337" y="7739"/>
                    </a:cubicBezTo>
                    <a:lnTo>
                      <a:pt x="4971" y="7739"/>
                    </a:lnTo>
                    <a:lnTo>
                      <a:pt x="4971" y="9474"/>
                    </a:lnTo>
                    <a:lnTo>
                      <a:pt x="3270" y="9474"/>
                    </a:lnTo>
                    <a:lnTo>
                      <a:pt x="3270" y="9407"/>
                    </a:lnTo>
                    <a:lnTo>
                      <a:pt x="3203" y="9474"/>
                    </a:lnTo>
                    <a:lnTo>
                      <a:pt x="3203" y="11242"/>
                    </a:lnTo>
                    <a:lnTo>
                      <a:pt x="2169" y="11242"/>
                    </a:lnTo>
                    <a:lnTo>
                      <a:pt x="2136" y="11342"/>
                    </a:lnTo>
                    <a:lnTo>
                      <a:pt x="3203" y="11342"/>
                    </a:lnTo>
                    <a:lnTo>
                      <a:pt x="3203" y="13077"/>
                    </a:lnTo>
                    <a:lnTo>
                      <a:pt x="1469" y="13077"/>
                    </a:lnTo>
                    <a:lnTo>
                      <a:pt x="1469" y="13110"/>
                    </a:lnTo>
                    <a:lnTo>
                      <a:pt x="3203" y="13110"/>
                    </a:lnTo>
                    <a:lnTo>
                      <a:pt x="3203" y="14844"/>
                    </a:lnTo>
                    <a:lnTo>
                      <a:pt x="1469" y="14844"/>
                    </a:lnTo>
                    <a:lnTo>
                      <a:pt x="1469" y="14978"/>
                    </a:lnTo>
                    <a:lnTo>
                      <a:pt x="3203" y="14978"/>
                    </a:lnTo>
                    <a:lnTo>
                      <a:pt x="3203" y="16679"/>
                    </a:lnTo>
                    <a:lnTo>
                      <a:pt x="1669" y="16679"/>
                    </a:lnTo>
                    <a:cubicBezTo>
                      <a:pt x="1669" y="16712"/>
                      <a:pt x="1669" y="16712"/>
                      <a:pt x="1669" y="16746"/>
                    </a:cubicBezTo>
                    <a:lnTo>
                      <a:pt x="3203" y="16746"/>
                    </a:lnTo>
                    <a:lnTo>
                      <a:pt x="3203" y="18480"/>
                    </a:lnTo>
                    <a:lnTo>
                      <a:pt x="2569" y="18480"/>
                    </a:lnTo>
                    <a:cubicBezTo>
                      <a:pt x="2569" y="18514"/>
                      <a:pt x="2603" y="18547"/>
                      <a:pt x="2603" y="18580"/>
                    </a:cubicBezTo>
                    <a:lnTo>
                      <a:pt x="3203" y="18580"/>
                    </a:lnTo>
                    <a:lnTo>
                      <a:pt x="3203" y="20315"/>
                    </a:lnTo>
                    <a:lnTo>
                      <a:pt x="2336" y="20315"/>
                    </a:lnTo>
                    <a:lnTo>
                      <a:pt x="2336" y="20348"/>
                    </a:lnTo>
                    <a:lnTo>
                      <a:pt x="3203" y="20348"/>
                    </a:lnTo>
                    <a:lnTo>
                      <a:pt x="3203" y="22083"/>
                    </a:lnTo>
                    <a:lnTo>
                      <a:pt x="1869" y="22083"/>
                    </a:lnTo>
                    <a:lnTo>
                      <a:pt x="1835" y="22183"/>
                    </a:lnTo>
                    <a:lnTo>
                      <a:pt x="3203" y="22183"/>
                    </a:lnTo>
                    <a:lnTo>
                      <a:pt x="3203" y="23918"/>
                    </a:lnTo>
                    <a:lnTo>
                      <a:pt x="1469" y="23918"/>
                    </a:lnTo>
                    <a:lnTo>
                      <a:pt x="1469" y="23484"/>
                    </a:lnTo>
                    <a:lnTo>
                      <a:pt x="1368" y="23884"/>
                    </a:lnTo>
                    <a:lnTo>
                      <a:pt x="1368" y="25686"/>
                    </a:lnTo>
                    <a:lnTo>
                      <a:pt x="901" y="25686"/>
                    </a:lnTo>
                    <a:lnTo>
                      <a:pt x="901" y="25819"/>
                    </a:lnTo>
                    <a:lnTo>
                      <a:pt x="1368" y="25819"/>
                    </a:lnTo>
                    <a:lnTo>
                      <a:pt x="1368" y="27520"/>
                    </a:lnTo>
                    <a:lnTo>
                      <a:pt x="401" y="27520"/>
                    </a:lnTo>
                    <a:lnTo>
                      <a:pt x="401" y="27554"/>
                    </a:lnTo>
                    <a:lnTo>
                      <a:pt x="1368" y="27554"/>
                    </a:lnTo>
                    <a:lnTo>
                      <a:pt x="1368" y="29288"/>
                    </a:lnTo>
                    <a:lnTo>
                      <a:pt x="1" y="29288"/>
                    </a:lnTo>
                    <a:cubicBezTo>
                      <a:pt x="34" y="29355"/>
                      <a:pt x="68" y="29388"/>
                      <a:pt x="134" y="29422"/>
                    </a:cubicBezTo>
                    <a:lnTo>
                      <a:pt x="1368" y="29422"/>
                    </a:lnTo>
                    <a:lnTo>
                      <a:pt x="1368" y="29989"/>
                    </a:lnTo>
                    <a:lnTo>
                      <a:pt x="1469" y="30022"/>
                    </a:lnTo>
                    <a:lnTo>
                      <a:pt x="1469" y="29422"/>
                    </a:lnTo>
                    <a:lnTo>
                      <a:pt x="3203" y="29422"/>
                    </a:lnTo>
                    <a:lnTo>
                      <a:pt x="3203" y="30489"/>
                    </a:lnTo>
                    <a:lnTo>
                      <a:pt x="3270" y="30489"/>
                    </a:lnTo>
                    <a:lnTo>
                      <a:pt x="3270" y="29422"/>
                    </a:lnTo>
                    <a:lnTo>
                      <a:pt x="4971" y="29422"/>
                    </a:lnTo>
                    <a:lnTo>
                      <a:pt x="4971" y="30923"/>
                    </a:lnTo>
                    <a:lnTo>
                      <a:pt x="5104" y="30923"/>
                    </a:lnTo>
                    <a:lnTo>
                      <a:pt x="5104" y="29422"/>
                    </a:lnTo>
                    <a:lnTo>
                      <a:pt x="6839" y="29422"/>
                    </a:lnTo>
                    <a:lnTo>
                      <a:pt x="6839" y="31123"/>
                    </a:lnTo>
                    <a:lnTo>
                      <a:pt x="6139" y="31123"/>
                    </a:lnTo>
                    <a:lnTo>
                      <a:pt x="6372" y="31189"/>
                    </a:lnTo>
                    <a:lnTo>
                      <a:pt x="6839" y="31189"/>
                    </a:lnTo>
                    <a:lnTo>
                      <a:pt x="6839" y="31256"/>
                    </a:lnTo>
                    <a:lnTo>
                      <a:pt x="6872" y="31256"/>
                    </a:lnTo>
                    <a:lnTo>
                      <a:pt x="6872" y="31189"/>
                    </a:lnTo>
                    <a:lnTo>
                      <a:pt x="8607" y="31189"/>
                    </a:lnTo>
                    <a:lnTo>
                      <a:pt x="8607" y="31590"/>
                    </a:lnTo>
                    <a:lnTo>
                      <a:pt x="8707" y="31590"/>
                    </a:lnTo>
                    <a:lnTo>
                      <a:pt x="8707" y="31189"/>
                    </a:lnTo>
                    <a:lnTo>
                      <a:pt x="10442" y="31189"/>
                    </a:lnTo>
                    <a:lnTo>
                      <a:pt x="10442" y="31823"/>
                    </a:lnTo>
                    <a:lnTo>
                      <a:pt x="10475" y="31823"/>
                    </a:lnTo>
                    <a:lnTo>
                      <a:pt x="10475" y="31189"/>
                    </a:lnTo>
                    <a:lnTo>
                      <a:pt x="12210" y="31189"/>
                    </a:lnTo>
                    <a:lnTo>
                      <a:pt x="12210" y="32023"/>
                    </a:lnTo>
                    <a:lnTo>
                      <a:pt x="12310" y="32023"/>
                    </a:lnTo>
                    <a:lnTo>
                      <a:pt x="12310" y="31189"/>
                    </a:lnTo>
                    <a:lnTo>
                      <a:pt x="14044" y="31189"/>
                    </a:lnTo>
                    <a:lnTo>
                      <a:pt x="14044" y="32224"/>
                    </a:lnTo>
                    <a:lnTo>
                      <a:pt x="14078" y="32224"/>
                    </a:lnTo>
                    <a:lnTo>
                      <a:pt x="14078" y="31189"/>
                    </a:lnTo>
                    <a:lnTo>
                      <a:pt x="15812" y="31189"/>
                    </a:lnTo>
                    <a:lnTo>
                      <a:pt x="15812" y="32357"/>
                    </a:lnTo>
                    <a:lnTo>
                      <a:pt x="15912" y="32357"/>
                    </a:lnTo>
                    <a:lnTo>
                      <a:pt x="15912" y="31189"/>
                    </a:lnTo>
                    <a:lnTo>
                      <a:pt x="17647" y="31189"/>
                    </a:lnTo>
                    <a:lnTo>
                      <a:pt x="17647" y="32424"/>
                    </a:lnTo>
                    <a:lnTo>
                      <a:pt x="17713" y="32424"/>
                    </a:lnTo>
                    <a:lnTo>
                      <a:pt x="17713" y="31189"/>
                    </a:lnTo>
                    <a:lnTo>
                      <a:pt x="19448" y="31189"/>
                    </a:lnTo>
                    <a:lnTo>
                      <a:pt x="19448" y="32490"/>
                    </a:lnTo>
                    <a:lnTo>
                      <a:pt x="19548" y="32490"/>
                    </a:lnTo>
                    <a:lnTo>
                      <a:pt x="19548" y="31189"/>
                    </a:lnTo>
                    <a:lnTo>
                      <a:pt x="21283" y="31189"/>
                    </a:lnTo>
                    <a:lnTo>
                      <a:pt x="21283" y="32490"/>
                    </a:lnTo>
                    <a:lnTo>
                      <a:pt x="21316" y="32490"/>
                    </a:lnTo>
                    <a:lnTo>
                      <a:pt x="21316" y="31189"/>
                    </a:lnTo>
                    <a:lnTo>
                      <a:pt x="23051" y="31189"/>
                    </a:lnTo>
                    <a:lnTo>
                      <a:pt x="23051" y="32457"/>
                    </a:lnTo>
                    <a:lnTo>
                      <a:pt x="23151" y="32457"/>
                    </a:lnTo>
                    <a:lnTo>
                      <a:pt x="23151" y="31189"/>
                    </a:lnTo>
                    <a:lnTo>
                      <a:pt x="24885" y="31189"/>
                    </a:lnTo>
                    <a:lnTo>
                      <a:pt x="24885" y="32324"/>
                    </a:lnTo>
                    <a:lnTo>
                      <a:pt x="24919" y="32324"/>
                    </a:lnTo>
                    <a:lnTo>
                      <a:pt x="24919" y="31189"/>
                    </a:lnTo>
                    <a:lnTo>
                      <a:pt x="26653" y="31189"/>
                    </a:lnTo>
                    <a:lnTo>
                      <a:pt x="26653" y="32190"/>
                    </a:lnTo>
                    <a:lnTo>
                      <a:pt x="26753" y="32190"/>
                    </a:lnTo>
                    <a:lnTo>
                      <a:pt x="26753" y="31189"/>
                    </a:lnTo>
                    <a:lnTo>
                      <a:pt x="28488" y="31189"/>
                    </a:lnTo>
                    <a:lnTo>
                      <a:pt x="28488" y="31923"/>
                    </a:lnTo>
                    <a:lnTo>
                      <a:pt x="28521" y="31923"/>
                    </a:lnTo>
                    <a:lnTo>
                      <a:pt x="28521" y="31189"/>
                    </a:lnTo>
                    <a:lnTo>
                      <a:pt x="28621" y="31189"/>
                    </a:lnTo>
                    <a:lnTo>
                      <a:pt x="28588" y="31123"/>
                    </a:lnTo>
                    <a:lnTo>
                      <a:pt x="28521" y="31123"/>
                    </a:lnTo>
                    <a:lnTo>
                      <a:pt x="28521" y="30789"/>
                    </a:lnTo>
                    <a:cubicBezTo>
                      <a:pt x="28521" y="30722"/>
                      <a:pt x="28521" y="30689"/>
                      <a:pt x="28488" y="30622"/>
                    </a:cubicBezTo>
                    <a:lnTo>
                      <a:pt x="28488" y="31123"/>
                    </a:lnTo>
                    <a:lnTo>
                      <a:pt x="26753" y="31123"/>
                    </a:lnTo>
                    <a:lnTo>
                      <a:pt x="26753" y="29422"/>
                    </a:lnTo>
                    <a:lnTo>
                      <a:pt x="28221" y="29422"/>
                    </a:lnTo>
                    <a:lnTo>
                      <a:pt x="28188" y="29288"/>
                    </a:lnTo>
                    <a:lnTo>
                      <a:pt x="26753" y="29288"/>
                    </a:lnTo>
                    <a:lnTo>
                      <a:pt x="26753" y="27554"/>
                    </a:lnTo>
                    <a:lnTo>
                      <a:pt x="27787" y="27554"/>
                    </a:lnTo>
                    <a:cubicBezTo>
                      <a:pt x="27787" y="27554"/>
                      <a:pt x="27787" y="27554"/>
                      <a:pt x="27754" y="27520"/>
                    </a:cubicBezTo>
                    <a:lnTo>
                      <a:pt x="26753" y="27520"/>
                    </a:lnTo>
                    <a:lnTo>
                      <a:pt x="26753" y="25819"/>
                    </a:lnTo>
                    <a:lnTo>
                      <a:pt x="27387" y="25819"/>
                    </a:lnTo>
                    <a:cubicBezTo>
                      <a:pt x="27354" y="25786"/>
                      <a:pt x="27354" y="25719"/>
                      <a:pt x="27320" y="25686"/>
                    </a:cubicBezTo>
                    <a:lnTo>
                      <a:pt x="26753" y="25686"/>
                    </a:lnTo>
                    <a:lnTo>
                      <a:pt x="26753" y="23951"/>
                    </a:lnTo>
                    <a:lnTo>
                      <a:pt x="26920" y="23951"/>
                    </a:lnTo>
                    <a:lnTo>
                      <a:pt x="26887" y="23918"/>
                    </a:lnTo>
                    <a:lnTo>
                      <a:pt x="26753" y="23918"/>
                    </a:lnTo>
                    <a:lnTo>
                      <a:pt x="26753" y="23317"/>
                    </a:lnTo>
                    <a:cubicBezTo>
                      <a:pt x="26753" y="23184"/>
                      <a:pt x="26687" y="23050"/>
                      <a:pt x="26653" y="22917"/>
                    </a:cubicBezTo>
                    <a:lnTo>
                      <a:pt x="26653" y="23918"/>
                    </a:lnTo>
                    <a:lnTo>
                      <a:pt x="24919" y="23918"/>
                    </a:lnTo>
                    <a:lnTo>
                      <a:pt x="24919" y="22183"/>
                    </a:lnTo>
                    <a:lnTo>
                      <a:pt x="26486" y="22183"/>
                    </a:lnTo>
                    <a:cubicBezTo>
                      <a:pt x="26486" y="22150"/>
                      <a:pt x="26453" y="22116"/>
                      <a:pt x="26453" y="22083"/>
                    </a:cubicBezTo>
                    <a:lnTo>
                      <a:pt x="24919" y="22083"/>
                    </a:lnTo>
                    <a:lnTo>
                      <a:pt x="24919" y="20348"/>
                    </a:lnTo>
                    <a:lnTo>
                      <a:pt x="26053" y="20348"/>
                    </a:lnTo>
                    <a:cubicBezTo>
                      <a:pt x="26053" y="20348"/>
                      <a:pt x="26019" y="20315"/>
                      <a:pt x="26019" y="20315"/>
                    </a:cubicBezTo>
                    <a:lnTo>
                      <a:pt x="24919" y="20315"/>
                    </a:lnTo>
                    <a:lnTo>
                      <a:pt x="24919" y="18580"/>
                    </a:lnTo>
                    <a:lnTo>
                      <a:pt x="25619" y="18580"/>
                    </a:lnTo>
                    <a:lnTo>
                      <a:pt x="25586" y="18480"/>
                    </a:lnTo>
                    <a:lnTo>
                      <a:pt x="24919" y="18480"/>
                    </a:lnTo>
                    <a:lnTo>
                      <a:pt x="24919" y="16746"/>
                    </a:lnTo>
                    <a:lnTo>
                      <a:pt x="25119" y="16746"/>
                    </a:lnTo>
                    <a:lnTo>
                      <a:pt x="25119" y="16679"/>
                    </a:lnTo>
                    <a:lnTo>
                      <a:pt x="24919" y="16679"/>
                    </a:lnTo>
                    <a:lnTo>
                      <a:pt x="24919" y="15912"/>
                    </a:lnTo>
                    <a:cubicBezTo>
                      <a:pt x="24919" y="15845"/>
                      <a:pt x="24885" y="15812"/>
                      <a:pt x="24885" y="15745"/>
                    </a:cubicBezTo>
                    <a:lnTo>
                      <a:pt x="24885" y="16679"/>
                    </a:lnTo>
                    <a:lnTo>
                      <a:pt x="23151" y="16679"/>
                    </a:lnTo>
                    <a:lnTo>
                      <a:pt x="23151" y="14978"/>
                    </a:lnTo>
                    <a:lnTo>
                      <a:pt x="24652" y="14978"/>
                    </a:lnTo>
                    <a:lnTo>
                      <a:pt x="24652" y="14844"/>
                    </a:lnTo>
                    <a:lnTo>
                      <a:pt x="23151" y="14844"/>
                    </a:lnTo>
                    <a:lnTo>
                      <a:pt x="23151" y="13110"/>
                    </a:lnTo>
                    <a:lnTo>
                      <a:pt x="24218" y="13110"/>
                    </a:lnTo>
                    <a:cubicBezTo>
                      <a:pt x="24218" y="13110"/>
                      <a:pt x="24185" y="13110"/>
                      <a:pt x="24185" y="13077"/>
                    </a:cubicBezTo>
                    <a:lnTo>
                      <a:pt x="23151" y="13077"/>
                    </a:lnTo>
                    <a:lnTo>
                      <a:pt x="23151" y="11342"/>
                    </a:lnTo>
                    <a:lnTo>
                      <a:pt x="23718" y="11342"/>
                    </a:lnTo>
                    <a:cubicBezTo>
                      <a:pt x="23718" y="11309"/>
                      <a:pt x="23684" y="11275"/>
                      <a:pt x="23684" y="11242"/>
                    </a:cubicBezTo>
                    <a:lnTo>
                      <a:pt x="23151" y="11242"/>
                    </a:lnTo>
                    <a:lnTo>
                      <a:pt x="23151" y="9507"/>
                    </a:lnTo>
                    <a:lnTo>
                      <a:pt x="23184" y="9507"/>
                    </a:lnTo>
                    <a:lnTo>
                      <a:pt x="23151" y="9474"/>
                    </a:lnTo>
                    <a:lnTo>
                      <a:pt x="23151" y="9441"/>
                    </a:lnTo>
                    <a:lnTo>
                      <a:pt x="23051" y="9107"/>
                    </a:lnTo>
                    <a:lnTo>
                      <a:pt x="23051" y="9474"/>
                    </a:lnTo>
                    <a:lnTo>
                      <a:pt x="21316" y="9474"/>
                    </a:lnTo>
                    <a:lnTo>
                      <a:pt x="21316" y="7739"/>
                    </a:lnTo>
                    <a:lnTo>
                      <a:pt x="22450" y="7739"/>
                    </a:lnTo>
                    <a:lnTo>
                      <a:pt x="22417" y="7639"/>
                    </a:lnTo>
                    <a:lnTo>
                      <a:pt x="21316" y="7639"/>
                    </a:lnTo>
                    <a:lnTo>
                      <a:pt x="21316" y="5905"/>
                    </a:lnTo>
                    <a:lnTo>
                      <a:pt x="21483" y="5905"/>
                    </a:lnTo>
                    <a:lnTo>
                      <a:pt x="21449" y="5871"/>
                    </a:lnTo>
                    <a:lnTo>
                      <a:pt x="21316" y="5871"/>
                    </a:lnTo>
                    <a:lnTo>
                      <a:pt x="21316" y="5638"/>
                    </a:lnTo>
                    <a:cubicBezTo>
                      <a:pt x="21283" y="5638"/>
                      <a:pt x="21283" y="5604"/>
                      <a:pt x="21283" y="5571"/>
                    </a:cubicBezTo>
                    <a:lnTo>
                      <a:pt x="21283" y="5871"/>
                    </a:lnTo>
                    <a:lnTo>
                      <a:pt x="19548" y="5871"/>
                    </a:lnTo>
                    <a:lnTo>
                      <a:pt x="19548" y="4137"/>
                    </a:lnTo>
                    <a:lnTo>
                      <a:pt x="20282" y="4137"/>
                    </a:lnTo>
                    <a:lnTo>
                      <a:pt x="20182" y="4037"/>
                    </a:lnTo>
                    <a:lnTo>
                      <a:pt x="19548" y="4037"/>
                    </a:lnTo>
                    <a:lnTo>
                      <a:pt x="19548" y="3236"/>
                    </a:lnTo>
                    <a:cubicBezTo>
                      <a:pt x="19515" y="3203"/>
                      <a:pt x="19481" y="3169"/>
                      <a:pt x="19448" y="3136"/>
                    </a:cubicBezTo>
                    <a:lnTo>
                      <a:pt x="19448" y="4037"/>
                    </a:lnTo>
                    <a:lnTo>
                      <a:pt x="17713" y="4037"/>
                    </a:lnTo>
                    <a:lnTo>
                      <a:pt x="17713" y="2269"/>
                    </a:lnTo>
                    <a:lnTo>
                      <a:pt x="18647" y="2269"/>
                    </a:lnTo>
                    <a:lnTo>
                      <a:pt x="18614" y="2235"/>
                    </a:lnTo>
                    <a:lnTo>
                      <a:pt x="17713" y="2235"/>
                    </a:lnTo>
                    <a:lnTo>
                      <a:pt x="17713" y="1502"/>
                    </a:lnTo>
                    <a:lnTo>
                      <a:pt x="17647" y="1468"/>
                    </a:lnTo>
                    <a:lnTo>
                      <a:pt x="17647" y="2235"/>
                    </a:lnTo>
                    <a:lnTo>
                      <a:pt x="15912" y="2235"/>
                    </a:lnTo>
                    <a:lnTo>
                      <a:pt x="15912" y="534"/>
                    </a:lnTo>
                    <a:lnTo>
                      <a:pt x="16046" y="534"/>
                    </a:lnTo>
                    <a:lnTo>
                      <a:pt x="15912" y="467"/>
                    </a:lnTo>
                    <a:cubicBezTo>
                      <a:pt x="15879" y="467"/>
                      <a:pt x="15845" y="434"/>
                      <a:pt x="15812" y="434"/>
                    </a:cubicBezTo>
                    <a:lnTo>
                      <a:pt x="14078" y="434"/>
                    </a:lnTo>
                    <a:lnTo>
                      <a:pt x="1407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142;p31"/>
              <p:cNvSpPr/>
              <p:nvPr/>
            </p:nvSpPr>
            <p:spPr>
              <a:xfrm>
                <a:off x="3819575" y="1735850"/>
                <a:ext cx="16097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4129" extrusionOk="0">
                    <a:moveTo>
                      <a:pt x="534" y="1"/>
                    </a:moveTo>
                    <a:lnTo>
                      <a:pt x="534" y="1"/>
                    </a:lnTo>
                    <a:cubicBezTo>
                      <a:pt x="167" y="868"/>
                      <a:pt x="0" y="1802"/>
                      <a:pt x="0" y="2769"/>
                    </a:cubicBezTo>
                    <a:cubicBezTo>
                      <a:pt x="33" y="3003"/>
                      <a:pt x="100" y="3236"/>
                      <a:pt x="200" y="3470"/>
                    </a:cubicBezTo>
                    <a:cubicBezTo>
                      <a:pt x="300" y="3703"/>
                      <a:pt x="500" y="3903"/>
                      <a:pt x="734" y="4003"/>
                    </a:cubicBezTo>
                    <a:cubicBezTo>
                      <a:pt x="967" y="4087"/>
                      <a:pt x="1218" y="4129"/>
                      <a:pt x="1468" y="4129"/>
                    </a:cubicBezTo>
                    <a:cubicBezTo>
                      <a:pt x="1718" y="4129"/>
                      <a:pt x="1968" y="4087"/>
                      <a:pt x="2202" y="4003"/>
                    </a:cubicBezTo>
                    <a:cubicBezTo>
                      <a:pt x="2669" y="3870"/>
                      <a:pt x="3102" y="3636"/>
                      <a:pt x="3469" y="3370"/>
                    </a:cubicBezTo>
                    <a:cubicBezTo>
                      <a:pt x="3870" y="3103"/>
                      <a:pt x="4236" y="2836"/>
                      <a:pt x="4603" y="2502"/>
                    </a:cubicBezTo>
                    <a:cubicBezTo>
                      <a:pt x="5271" y="1869"/>
                      <a:pt x="5904" y="1168"/>
                      <a:pt x="6438" y="401"/>
                    </a:cubicBezTo>
                    <a:lnTo>
                      <a:pt x="6438" y="401"/>
                    </a:lnTo>
                    <a:cubicBezTo>
                      <a:pt x="5804" y="1101"/>
                      <a:pt x="5137" y="1735"/>
                      <a:pt x="4437" y="2302"/>
                    </a:cubicBezTo>
                    <a:cubicBezTo>
                      <a:pt x="3769" y="2903"/>
                      <a:pt x="2969" y="3403"/>
                      <a:pt x="2102" y="3703"/>
                    </a:cubicBezTo>
                    <a:cubicBezTo>
                      <a:pt x="1876" y="3797"/>
                      <a:pt x="1640" y="3838"/>
                      <a:pt x="1405" y="3838"/>
                    </a:cubicBezTo>
                    <a:cubicBezTo>
                      <a:pt x="1223" y="3838"/>
                      <a:pt x="1042" y="3814"/>
                      <a:pt x="867" y="3770"/>
                    </a:cubicBezTo>
                    <a:cubicBezTo>
                      <a:pt x="500" y="3536"/>
                      <a:pt x="267" y="3136"/>
                      <a:pt x="267" y="2736"/>
                    </a:cubicBezTo>
                    <a:cubicBezTo>
                      <a:pt x="200" y="2269"/>
                      <a:pt x="200" y="1835"/>
                      <a:pt x="267" y="1368"/>
                    </a:cubicBezTo>
                    <a:cubicBezTo>
                      <a:pt x="334" y="901"/>
                      <a:pt x="400" y="468"/>
                      <a:pt x="5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143;p31"/>
              <p:cNvSpPr/>
              <p:nvPr/>
            </p:nvSpPr>
            <p:spPr>
              <a:xfrm>
                <a:off x="3355075" y="664425"/>
                <a:ext cx="803925" cy="925300"/>
              </a:xfrm>
              <a:custGeom>
                <a:avLst/>
                <a:gdLst/>
                <a:ahLst/>
                <a:cxnLst/>
                <a:rect l="l" t="t" r="r" b="b"/>
                <a:pathLst>
                  <a:path w="32157" h="37012" extrusionOk="0">
                    <a:moveTo>
                      <a:pt x="14732" y="0"/>
                    </a:moveTo>
                    <a:cubicBezTo>
                      <a:pt x="13043" y="0"/>
                      <a:pt x="11271" y="408"/>
                      <a:pt x="9540" y="1328"/>
                    </a:cubicBezTo>
                    <a:cubicBezTo>
                      <a:pt x="3569" y="4530"/>
                      <a:pt x="0" y="15938"/>
                      <a:pt x="4237" y="25045"/>
                    </a:cubicBezTo>
                    <a:cubicBezTo>
                      <a:pt x="7936" y="33057"/>
                      <a:pt x="14716" y="37012"/>
                      <a:pt x="21355" y="37012"/>
                    </a:cubicBezTo>
                    <a:cubicBezTo>
                      <a:pt x="23036" y="37012"/>
                      <a:pt x="24708" y="36758"/>
                      <a:pt x="26319" y="36253"/>
                    </a:cubicBezTo>
                    <a:cubicBezTo>
                      <a:pt x="31456" y="34685"/>
                      <a:pt x="32156" y="28614"/>
                      <a:pt x="30422" y="25812"/>
                    </a:cubicBezTo>
                    <a:cubicBezTo>
                      <a:pt x="28854" y="23310"/>
                      <a:pt x="25952" y="21609"/>
                      <a:pt x="24985" y="19874"/>
                    </a:cubicBezTo>
                    <a:cubicBezTo>
                      <a:pt x="22950" y="16272"/>
                      <a:pt x="25252" y="11802"/>
                      <a:pt x="24051" y="6698"/>
                    </a:cubicBezTo>
                    <a:cubicBezTo>
                      <a:pt x="23129" y="2891"/>
                      <a:pt x="19228" y="0"/>
                      <a:pt x="1473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144;p31"/>
              <p:cNvSpPr/>
              <p:nvPr/>
            </p:nvSpPr>
            <p:spPr>
              <a:xfrm>
                <a:off x="3394250" y="813525"/>
                <a:ext cx="454525" cy="774750"/>
              </a:xfrm>
              <a:custGeom>
                <a:avLst/>
                <a:gdLst/>
                <a:ahLst/>
                <a:cxnLst/>
                <a:rect l="l" t="t" r="r" b="b"/>
                <a:pathLst>
                  <a:path w="18181" h="30990" extrusionOk="0">
                    <a:moveTo>
                      <a:pt x="2936" y="0"/>
                    </a:moveTo>
                    <a:cubicBezTo>
                      <a:pt x="1168" y="2936"/>
                      <a:pt x="201" y="6272"/>
                      <a:pt x="68" y="9707"/>
                    </a:cubicBezTo>
                    <a:cubicBezTo>
                      <a:pt x="1" y="13177"/>
                      <a:pt x="701" y="16579"/>
                      <a:pt x="2169" y="19715"/>
                    </a:cubicBezTo>
                    <a:cubicBezTo>
                      <a:pt x="3570" y="22884"/>
                      <a:pt x="5772" y="25619"/>
                      <a:pt x="8574" y="27654"/>
                    </a:cubicBezTo>
                    <a:cubicBezTo>
                      <a:pt x="11409" y="29588"/>
                      <a:pt x="14745" y="30756"/>
                      <a:pt x="18181" y="30989"/>
                    </a:cubicBezTo>
                    <a:cubicBezTo>
                      <a:pt x="14778" y="30589"/>
                      <a:pt x="11543" y="29355"/>
                      <a:pt x="8774" y="27387"/>
                    </a:cubicBezTo>
                    <a:cubicBezTo>
                      <a:pt x="7406" y="26386"/>
                      <a:pt x="6205" y="25219"/>
                      <a:pt x="5138" y="23884"/>
                    </a:cubicBezTo>
                    <a:cubicBezTo>
                      <a:pt x="4104" y="22550"/>
                      <a:pt x="3237" y="21116"/>
                      <a:pt x="2569" y="19581"/>
                    </a:cubicBezTo>
                    <a:cubicBezTo>
                      <a:pt x="1836" y="18047"/>
                      <a:pt x="1302" y="16412"/>
                      <a:pt x="935" y="14778"/>
                    </a:cubicBezTo>
                    <a:cubicBezTo>
                      <a:pt x="201" y="11475"/>
                      <a:pt x="268" y="8040"/>
                      <a:pt x="1102" y="4737"/>
                    </a:cubicBezTo>
                    <a:cubicBezTo>
                      <a:pt x="1502" y="3069"/>
                      <a:pt x="2102" y="1502"/>
                      <a:pt x="293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145;p31"/>
              <p:cNvSpPr/>
              <p:nvPr/>
            </p:nvSpPr>
            <p:spPr>
              <a:xfrm>
                <a:off x="3955500" y="796000"/>
                <a:ext cx="180150" cy="579625"/>
              </a:xfrm>
              <a:custGeom>
                <a:avLst/>
                <a:gdLst/>
                <a:ahLst/>
                <a:cxnLst/>
                <a:rect l="l" t="t" r="r" b="b"/>
                <a:pathLst>
                  <a:path w="7206" h="231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34" y="935"/>
                      <a:pt x="701" y="1969"/>
                      <a:pt x="834" y="3003"/>
                    </a:cubicBezTo>
                    <a:cubicBezTo>
                      <a:pt x="968" y="4037"/>
                      <a:pt x="968" y="5105"/>
                      <a:pt x="868" y="6139"/>
                    </a:cubicBezTo>
                    <a:cubicBezTo>
                      <a:pt x="734" y="7173"/>
                      <a:pt x="667" y="8240"/>
                      <a:pt x="601" y="9308"/>
                    </a:cubicBezTo>
                    <a:cubicBezTo>
                      <a:pt x="534" y="10375"/>
                      <a:pt x="601" y="11442"/>
                      <a:pt x="768" y="12510"/>
                    </a:cubicBezTo>
                    <a:cubicBezTo>
                      <a:pt x="868" y="13044"/>
                      <a:pt x="1001" y="13544"/>
                      <a:pt x="1201" y="14078"/>
                    </a:cubicBezTo>
                    <a:cubicBezTo>
                      <a:pt x="1401" y="14578"/>
                      <a:pt x="1702" y="15045"/>
                      <a:pt x="2035" y="15479"/>
                    </a:cubicBezTo>
                    <a:cubicBezTo>
                      <a:pt x="2702" y="16279"/>
                      <a:pt x="3436" y="17047"/>
                      <a:pt x="4203" y="17780"/>
                    </a:cubicBezTo>
                    <a:cubicBezTo>
                      <a:pt x="4937" y="18514"/>
                      <a:pt x="5604" y="19348"/>
                      <a:pt x="6138" y="20249"/>
                    </a:cubicBezTo>
                    <a:cubicBezTo>
                      <a:pt x="6672" y="21149"/>
                      <a:pt x="7039" y="22150"/>
                      <a:pt x="7205" y="23184"/>
                    </a:cubicBezTo>
                    <a:cubicBezTo>
                      <a:pt x="7105" y="22117"/>
                      <a:pt x="6805" y="21083"/>
                      <a:pt x="6305" y="20149"/>
                    </a:cubicBezTo>
                    <a:cubicBezTo>
                      <a:pt x="5804" y="19215"/>
                      <a:pt x="5171" y="18347"/>
                      <a:pt x="4437" y="17580"/>
                    </a:cubicBezTo>
                    <a:cubicBezTo>
                      <a:pt x="3736" y="16780"/>
                      <a:pt x="2969" y="16079"/>
                      <a:pt x="2335" y="15245"/>
                    </a:cubicBezTo>
                    <a:cubicBezTo>
                      <a:pt x="2035" y="14845"/>
                      <a:pt x="1768" y="14378"/>
                      <a:pt x="1568" y="13911"/>
                    </a:cubicBezTo>
                    <a:cubicBezTo>
                      <a:pt x="1401" y="13444"/>
                      <a:pt x="1268" y="12944"/>
                      <a:pt x="1201" y="12410"/>
                    </a:cubicBezTo>
                    <a:cubicBezTo>
                      <a:pt x="801" y="10375"/>
                      <a:pt x="1068" y="8240"/>
                      <a:pt x="1201" y="6172"/>
                    </a:cubicBezTo>
                    <a:cubicBezTo>
                      <a:pt x="1268" y="5105"/>
                      <a:pt x="1235" y="4037"/>
                      <a:pt x="1034" y="2970"/>
                    </a:cubicBezTo>
                    <a:cubicBezTo>
                      <a:pt x="868" y="1936"/>
                      <a:pt x="501" y="935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146;p31"/>
              <p:cNvSpPr/>
              <p:nvPr/>
            </p:nvSpPr>
            <p:spPr>
              <a:xfrm>
                <a:off x="3839575" y="1541550"/>
                <a:ext cx="141800" cy="266875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10675" extrusionOk="0">
                    <a:moveTo>
                      <a:pt x="334" y="0"/>
                    </a:moveTo>
                    <a:lnTo>
                      <a:pt x="334" y="2335"/>
                    </a:lnTo>
                    <a:lnTo>
                      <a:pt x="334" y="2502"/>
                    </a:lnTo>
                    <a:cubicBezTo>
                      <a:pt x="334" y="2569"/>
                      <a:pt x="401" y="7439"/>
                      <a:pt x="368" y="7606"/>
                    </a:cubicBezTo>
                    <a:cubicBezTo>
                      <a:pt x="301" y="8106"/>
                      <a:pt x="1" y="10675"/>
                      <a:pt x="735" y="10675"/>
                    </a:cubicBezTo>
                    <a:cubicBezTo>
                      <a:pt x="2969" y="10675"/>
                      <a:pt x="5405" y="7039"/>
                      <a:pt x="5405" y="7039"/>
                    </a:cubicBezTo>
                    <a:lnTo>
                      <a:pt x="5371" y="6171"/>
                    </a:lnTo>
                    <a:lnTo>
                      <a:pt x="5671" y="2402"/>
                    </a:lnTo>
                    <a:lnTo>
                      <a:pt x="1001" y="301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147;p31"/>
              <p:cNvSpPr/>
              <p:nvPr/>
            </p:nvSpPr>
            <p:spPr>
              <a:xfrm>
                <a:off x="3847075" y="1541550"/>
                <a:ext cx="133475" cy="154300"/>
              </a:xfrm>
              <a:custGeom>
                <a:avLst/>
                <a:gdLst/>
                <a:ahLst/>
                <a:cxnLst/>
                <a:rect l="l" t="t" r="r" b="b"/>
                <a:pathLst>
                  <a:path w="5339" h="6172" extrusionOk="0">
                    <a:moveTo>
                      <a:pt x="1" y="0"/>
                    </a:moveTo>
                    <a:lnTo>
                      <a:pt x="1" y="2335"/>
                    </a:lnTo>
                    <a:cubicBezTo>
                      <a:pt x="1035" y="4270"/>
                      <a:pt x="2903" y="5671"/>
                      <a:pt x="5071" y="6171"/>
                    </a:cubicBezTo>
                    <a:lnTo>
                      <a:pt x="5338" y="2402"/>
                    </a:lnTo>
                    <a:lnTo>
                      <a:pt x="668" y="30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148;p31"/>
              <p:cNvSpPr/>
              <p:nvPr/>
            </p:nvSpPr>
            <p:spPr>
              <a:xfrm>
                <a:off x="3802875" y="1272075"/>
                <a:ext cx="311850" cy="389600"/>
              </a:xfrm>
              <a:custGeom>
                <a:avLst/>
                <a:gdLst/>
                <a:ahLst/>
                <a:cxnLst/>
                <a:rect l="l" t="t" r="r" b="b"/>
                <a:pathLst>
                  <a:path w="12474" h="15584" extrusionOk="0">
                    <a:moveTo>
                      <a:pt x="6304" y="1"/>
                    </a:moveTo>
                    <a:cubicBezTo>
                      <a:pt x="6226" y="1"/>
                      <a:pt x="6149" y="2"/>
                      <a:pt x="6072" y="5"/>
                    </a:cubicBezTo>
                    <a:cubicBezTo>
                      <a:pt x="3103" y="138"/>
                      <a:pt x="1" y="2173"/>
                      <a:pt x="601" y="8778"/>
                    </a:cubicBezTo>
                    <a:cubicBezTo>
                      <a:pt x="1202" y="15349"/>
                      <a:pt x="5605" y="15583"/>
                      <a:pt x="6906" y="15583"/>
                    </a:cubicBezTo>
                    <a:cubicBezTo>
                      <a:pt x="6935" y="15583"/>
                      <a:pt x="6965" y="15584"/>
                      <a:pt x="6997" y="15584"/>
                    </a:cubicBezTo>
                    <a:cubicBezTo>
                      <a:pt x="8500" y="15584"/>
                      <a:pt x="12311" y="14748"/>
                      <a:pt x="12376" y="8278"/>
                    </a:cubicBezTo>
                    <a:cubicBezTo>
                      <a:pt x="12474" y="1846"/>
                      <a:pt x="9187" y="1"/>
                      <a:pt x="6304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149;p31"/>
              <p:cNvSpPr/>
              <p:nvPr/>
            </p:nvSpPr>
            <p:spPr>
              <a:xfrm>
                <a:off x="4060575" y="1434775"/>
                <a:ext cx="30875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69" extrusionOk="0">
                    <a:moveTo>
                      <a:pt x="788" y="0"/>
                    </a:moveTo>
                    <a:cubicBezTo>
                      <a:pt x="659" y="0"/>
                      <a:pt x="530" y="37"/>
                      <a:pt x="401" y="102"/>
                    </a:cubicBezTo>
                    <a:cubicBezTo>
                      <a:pt x="200" y="168"/>
                      <a:pt x="34" y="335"/>
                      <a:pt x="0" y="535"/>
                    </a:cubicBezTo>
                    <a:cubicBezTo>
                      <a:pt x="0" y="635"/>
                      <a:pt x="67" y="735"/>
                      <a:pt x="167" y="769"/>
                    </a:cubicBezTo>
                    <a:cubicBezTo>
                      <a:pt x="334" y="769"/>
                      <a:pt x="501" y="735"/>
                      <a:pt x="634" y="669"/>
                    </a:cubicBezTo>
                    <a:cubicBezTo>
                      <a:pt x="801" y="602"/>
                      <a:pt x="934" y="535"/>
                      <a:pt x="1068" y="469"/>
                    </a:cubicBezTo>
                    <a:cubicBezTo>
                      <a:pt x="1235" y="369"/>
                      <a:pt x="1201" y="68"/>
                      <a:pt x="1001" y="35"/>
                    </a:cubicBezTo>
                    <a:cubicBezTo>
                      <a:pt x="930" y="11"/>
                      <a:pt x="859" y="0"/>
                      <a:pt x="78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150;p31"/>
              <p:cNvSpPr/>
              <p:nvPr/>
            </p:nvSpPr>
            <p:spPr>
              <a:xfrm>
                <a:off x="3963825" y="1432000"/>
                <a:ext cx="309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814" extrusionOk="0">
                    <a:moveTo>
                      <a:pt x="423" y="0"/>
                    </a:moveTo>
                    <a:cubicBezTo>
                      <a:pt x="370" y="0"/>
                      <a:pt x="318" y="4"/>
                      <a:pt x="268" y="13"/>
                    </a:cubicBezTo>
                    <a:cubicBezTo>
                      <a:pt x="34" y="79"/>
                      <a:pt x="1" y="346"/>
                      <a:pt x="201" y="480"/>
                    </a:cubicBezTo>
                    <a:cubicBezTo>
                      <a:pt x="334" y="546"/>
                      <a:pt x="468" y="613"/>
                      <a:pt x="601" y="680"/>
                    </a:cubicBezTo>
                    <a:cubicBezTo>
                      <a:pt x="735" y="780"/>
                      <a:pt x="902" y="813"/>
                      <a:pt x="1068" y="813"/>
                    </a:cubicBezTo>
                    <a:cubicBezTo>
                      <a:pt x="1168" y="780"/>
                      <a:pt x="1235" y="680"/>
                      <a:pt x="1235" y="580"/>
                    </a:cubicBezTo>
                    <a:cubicBezTo>
                      <a:pt x="1202" y="379"/>
                      <a:pt x="1068" y="179"/>
                      <a:pt x="868" y="113"/>
                    </a:cubicBezTo>
                    <a:cubicBezTo>
                      <a:pt x="743" y="38"/>
                      <a:pt x="580" y="0"/>
                      <a:pt x="42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151;p31"/>
              <p:cNvSpPr/>
              <p:nvPr/>
            </p:nvSpPr>
            <p:spPr>
              <a:xfrm>
                <a:off x="3978850" y="1489850"/>
                <a:ext cx="15875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68" extrusionOk="0">
                    <a:moveTo>
                      <a:pt x="534" y="0"/>
                    </a:moveTo>
                    <a:cubicBezTo>
                      <a:pt x="534" y="0"/>
                      <a:pt x="501" y="0"/>
                      <a:pt x="501" y="34"/>
                    </a:cubicBezTo>
                    <a:cubicBezTo>
                      <a:pt x="501" y="501"/>
                      <a:pt x="401" y="1001"/>
                      <a:pt x="0" y="1134"/>
                    </a:cubicBezTo>
                    <a:lnTo>
                      <a:pt x="0" y="1168"/>
                    </a:lnTo>
                    <a:cubicBezTo>
                      <a:pt x="501" y="1101"/>
                      <a:pt x="634" y="434"/>
                      <a:pt x="5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152;p31"/>
              <p:cNvSpPr/>
              <p:nvPr/>
            </p:nvSpPr>
            <p:spPr>
              <a:xfrm>
                <a:off x="3961875" y="1477200"/>
                <a:ext cx="3567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1446" extrusionOk="0">
                    <a:moveTo>
                      <a:pt x="779" y="1"/>
                    </a:moveTo>
                    <a:cubicBezTo>
                      <a:pt x="136" y="1"/>
                      <a:pt x="1" y="1376"/>
                      <a:pt x="646" y="1440"/>
                    </a:cubicBezTo>
                    <a:cubicBezTo>
                      <a:pt x="668" y="1444"/>
                      <a:pt x="690" y="1445"/>
                      <a:pt x="712" y="1445"/>
                    </a:cubicBezTo>
                    <a:cubicBezTo>
                      <a:pt x="1321" y="1445"/>
                      <a:pt x="1426" y="103"/>
                      <a:pt x="846" y="6"/>
                    </a:cubicBezTo>
                    <a:cubicBezTo>
                      <a:pt x="823" y="3"/>
                      <a:pt x="801" y="1"/>
                      <a:pt x="77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153;p31"/>
              <p:cNvSpPr/>
              <p:nvPr/>
            </p:nvSpPr>
            <p:spPr>
              <a:xfrm>
                <a:off x="3953825" y="1475675"/>
                <a:ext cx="242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646" extrusionOk="0">
                    <a:moveTo>
                      <a:pt x="34" y="0"/>
                    </a:moveTo>
                    <a:cubicBezTo>
                      <a:pt x="1" y="267"/>
                      <a:pt x="101" y="567"/>
                      <a:pt x="368" y="634"/>
                    </a:cubicBezTo>
                    <a:cubicBezTo>
                      <a:pt x="403" y="642"/>
                      <a:pt x="437" y="645"/>
                      <a:pt x="470" y="645"/>
                    </a:cubicBezTo>
                    <a:cubicBezTo>
                      <a:pt x="714" y="645"/>
                      <a:pt x="880" y="440"/>
                      <a:pt x="968" y="234"/>
                    </a:cubicBezTo>
                    <a:cubicBezTo>
                      <a:pt x="968" y="179"/>
                      <a:pt x="946" y="125"/>
                      <a:pt x="901" y="125"/>
                    </a:cubicBezTo>
                    <a:cubicBezTo>
                      <a:pt x="891" y="125"/>
                      <a:pt x="880" y="127"/>
                      <a:pt x="868" y="134"/>
                    </a:cubicBezTo>
                    <a:cubicBezTo>
                      <a:pt x="734" y="200"/>
                      <a:pt x="601" y="334"/>
                      <a:pt x="468" y="334"/>
                    </a:cubicBezTo>
                    <a:cubicBezTo>
                      <a:pt x="334" y="334"/>
                      <a:pt x="167" y="167"/>
                      <a:pt x="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154;p31"/>
              <p:cNvSpPr/>
              <p:nvPr/>
            </p:nvSpPr>
            <p:spPr>
              <a:xfrm>
                <a:off x="4053900" y="1493175"/>
                <a:ext cx="117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235" extrusionOk="0">
                    <a:moveTo>
                      <a:pt x="134" y="1"/>
                    </a:moveTo>
                    <a:lnTo>
                      <a:pt x="134" y="1"/>
                    </a:lnTo>
                    <a:cubicBezTo>
                      <a:pt x="0" y="401"/>
                      <a:pt x="0" y="1101"/>
                      <a:pt x="467" y="1235"/>
                    </a:cubicBezTo>
                    <a:lnTo>
                      <a:pt x="467" y="1201"/>
                    </a:lnTo>
                    <a:cubicBezTo>
                      <a:pt x="101" y="1001"/>
                      <a:pt x="101" y="468"/>
                      <a:pt x="134" y="34"/>
                    </a:cubicBezTo>
                    <a:cubicBezTo>
                      <a:pt x="167" y="34"/>
                      <a:pt x="134" y="1"/>
                      <a:pt x="1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155;p31"/>
              <p:cNvSpPr/>
              <p:nvPr/>
            </p:nvSpPr>
            <p:spPr>
              <a:xfrm>
                <a:off x="4050575" y="1482325"/>
                <a:ext cx="35875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469" extrusionOk="0">
                    <a:moveTo>
                      <a:pt x="734" y="1"/>
                    </a:moveTo>
                    <a:cubicBezTo>
                      <a:pt x="100" y="1"/>
                      <a:pt x="0" y="1435"/>
                      <a:pt x="667" y="1469"/>
                    </a:cubicBezTo>
                    <a:cubicBezTo>
                      <a:pt x="1334" y="1469"/>
                      <a:pt x="1434" y="1"/>
                      <a:pt x="7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156;p31"/>
              <p:cNvSpPr/>
              <p:nvPr/>
            </p:nvSpPr>
            <p:spPr>
              <a:xfrm>
                <a:off x="4073925" y="1484675"/>
                <a:ext cx="20850" cy="152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611" extrusionOk="0">
                    <a:moveTo>
                      <a:pt x="53" y="0"/>
                    </a:moveTo>
                    <a:cubicBezTo>
                      <a:pt x="25" y="0"/>
                      <a:pt x="0" y="78"/>
                      <a:pt x="0" y="107"/>
                    </a:cubicBezTo>
                    <a:cubicBezTo>
                      <a:pt x="31" y="359"/>
                      <a:pt x="182" y="610"/>
                      <a:pt x="422" y="610"/>
                    </a:cubicBezTo>
                    <a:cubicBezTo>
                      <a:pt x="437" y="610"/>
                      <a:pt x="452" y="609"/>
                      <a:pt x="467" y="607"/>
                    </a:cubicBezTo>
                    <a:cubicBezTo>
                      <a:pt x="734" y="574"/>
                      <a:pt x="834" y="274"/>
                      <a:pt x="834" y="7"/>
                    </a:cubicBezTo>
                    <a:lnTo>
                      <a:pt x="834" y="7"/>
                    </a:lnTo>
                    <a:cubicBezTo>
                      <a:pt x="701" y="140"/>
                      <a:pt x="567" y="274"/>
                      <a:pt x="434" y="274"/>
                    </a:cubicBezTo>
                    <a:cubicBezTo>
                      <a:pt x="300" y="241"/>
                      <a:pt x="200" y="107"/>
                      <a:pt x="67" y="7"/>
                    </a:cubicBezTo>
                    <a:cubicBezTo>
                      <a:pt x="62" y="2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157;p31"/>
              <p:cNvSpPr/>
              <p:nvPr/>
            </p:nvSpPr>
            <p:spPr>
              <a:xfrm>
                <a:off x="3982175" y="1577400"/>
                <a:ext cx="2337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94" extrusionOk="0">
                    <a:moveTo>
                      <a:pt x="67" y="1"/>
                    </a:moveTo>
                    <a:cubicBezTo>
                      <a:pt x="67" y="1"/>
                      <a:pt x="1" y="1"/>
                      <a:pt x="1" y="34"/>
                    </a:cubicBezTo>
                    <a:cubicBezTo>
                      <a:pt x="1" y="234"/>
                      <a:pt x="101" y="401"/>
                      <a:pt x="301" y="468"/>
                    </a:cubicBezTo>
                    <a:cubicBezTo>
                      <a:pt x="353" y="485"/>
                      <a:pt x="407" y="493"/>
                      <a:pt x="461" y="493"/>
                    </a:cubicBezTo>
                    <a:cubicBezTo>
                      <a:pt x="617" y="493"/>
                      <a:pt x="778" y="425"/>
                      <a:pt x="901" y="301"/>
                    </a:cubicBezTo>
                    <a:cubicBezTo>
                      <a:pt x="935" y="268"/>
                      <a:pt x="901" y="268"/>
                      <a:pt x="901" y="268"/>
                    </a:cubicBezTo>
                    <a:cubicBezTo>
                      <a:pt x="735" y="334"/>
                      <a:pt x="568" y="334"/>
                      <a:pt x="401" y="334"/>
                    </a:cubicBezTo>
                    <a:cubicBezTo>
                      <a:pt x="234" y="301"/>
                      <a:pt x="168" y="134"/>
                      <a:pt x="6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158;p31"/>
              <p:cNvSpPr/>
              <p:nvPr/>
            </p:nvSpPr>
            <p:spPr>
              <a:xfrm>
                <a:off x="3993850" y="1431875"/>
                <a:ext cx="58575" cy="134975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5399" extrusionOk="0">
                    <a:moveTo>
                      <a:pt x="1785" y="1"/>
                    </a:moveTo>
                    <a:cubicBezTo>
                      <a:pt x="1760" y="1"/>
                      <a:pt x="1735" y="18"/>
                      <a:pt x="1735" y="51"/>
                    </a:cubicBezTo>
                    <a:cubicBezTo>
                      <a:pt x="1769" y="1452"/>
                      <a:pt x="2036" y="2853"/>
                      <a:pt x="2036" y="4287"/>
                    </a:cubicBezTo>
                    <a:cubicBezTo>
                      <a:pt x="1835" y="4154"/>
                      <a:pt x="1602" y="4087"/>
                      <a:pt x="1335" y="4054"/>
                    </a:cubicBezTo>
                    <a:lnTo>
                      <a:pt x="1335" y="4054"/>
                    </a:lnTo>
                    <a:cubicBezTo>
                      <a:pt x="1302" y="4054"/>
                      <a:pt x="1435" y="5121"/>
                      <a:pt x="1402" y="5221"/>
                    </a:cubicBezTo>
                    <a:cubicBezTo>
                      <a:pt x="901" y="5188"/>
                      <a:pt x="434" y="4988"/>
                      <a:pt x="67" y="4654"/>
                    </a:cubicBezTo>
                    <a:cubicBezTo>
                      <a:pt x="34" y="4654"/>
                      <a:pt x="1" y="4688"/>
                      <a:pt x="1" y="4721"/>
                    </a:cubicBezTo>
                    <a:cubicBezTo>
                      <a:pt x="270" y="5140"/>
                      <a:pt x="755" y="5398"/>
                      <a:pt x="1262" y="5398"/>
                    </a:cubicBezTo>
                    <a:cubicBezTo>
                      <a:pt x="1319" y="5398"/>
                      <a:pt x="1377" y="5395"/>
                      <a:pt x="1435" y="5388"/>
                    </a:cubicBezTo>
                    <a:cubicBezTo>
                      <a:pt x="1535" y="5388"/>
                      <a:pt x="1602" y="5388"/>
                      <a:pt x="1602" y="5355"/>
                    </a:cubicBezTo>
                    <a:cubicBezTo>
                      <a:pt x="1635" y="5054"/>
                      <a:pt x="1602" y="4387"/>
                      <a:pt x="1602" y="4387"/>
                    </a:cubicBezTo>
                    <a:lnTo>
                      <a:pt x="1602" y="4387"/>
                    </a:lnTo>
                    <a:cubicBezTo>
                      <a:pt x="1709" y="4441"/>
                      <a:pt x="2141" y="4624"/>
                      <a:pt x="2288" y="4624"/>
                    </a:cubicBezTo>
                    <a:cubicBezTo>
                      <a:pt x="2323" y="4624"/>
                      <a:pt x="2342" y="4614"/>
                      <a:pt x="2336" y="4587"/>
                    </a:cubicBezTo>
                    <a:cubicBezTo>
                      <a:pt x="2336" y="3053"/>
                      <a:pt x="2169" y="1552"/>
                      <a:pt x="1835" y="51"/>
                    </a:cubicBezTo>
                    <a:cubicBezTo>
                      <a:pt x="1835" y="18"/>
                      <a:pt x="1810" y="1"/>
                      <a:pt x="178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159;p31"/>
              <p:cNvSpPr/>
              <p:nvPr/>
            </p:nvSpPr>
            <p:spPr>
              <a:xfrm>
                <a:off x="3988850" y="1548225"/>
                <a:ext cx="40900" cy="28925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157" extrusionOk="0">
                    <a:moveTo>
                      <a:pt x="234" y="0"/>
                    </a:moveTo>
                    <a:cubicBezTo>
                      <a:pt x="167" y="134"/>
                      <a:pt x="101" y="267"/>
                      <a:pt x="67" y="434"/>
                    </a:cubicBezTo>
                    <a:cubicBezTo>
                      <a:pt x="1" y="734"/>
                      <a:pt x="34" y="1068"/>
                      <a:pt x="401" y="1134"/>
                    </a:cubicBezTo>
                    <a:cubicBezTo>
                      <a:pt x="470" y="1148"/>
                      <a:pt x="539" y="1156"/>
                      <a:pt x="608" y="1156"/>
                    </a:cubicBezTo>
                    <a:cubicBezTo>
                      <a:pt x="706" y="1156"/>
                      <a:pt x="804" y="1140"/>
                      <a:pt x="901" y="1101"/>
                    </a:cubicBezTo>
                    <a:cubicBezTo>
                      <a:pt x="1201" y="968"/>
                      <a:pt x="1435" y="767"/>
                      <a:pt x="1635" y="501"/>
                    </a:cubicBezTo>
                    <a:cubicBezTo>
                      <a:pt x="1101" y="501"/>
                      <a:pt x="634" y="300"/>
                      <a:pt x="2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160;p31"/>
              <p:cNvSpPr/>
              <p:nvPr/>
            </p:nvSpPr>
            <p:spPr>
              <a:xfrm>
                <a:off x="3988850" y="1559050"/>
                <a:ext cx="225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24" extrusionOk="0">
                    <a:moveTo>
                      <a:pt x="67" y="1"/>
                    </a:moveTo>
                    <a:cubicBezTo>
                      <a:pt x="1" y="301"/>
                      <a:pt x="34" y="635"/>
                      <a:pt x="401" y="701"/>
                    </a:cubicBezTo>
                    <a:cubicBezTo>
                      <a:pt x="470" y="715"/>
                      <a:pt x="539" y="723"/>
                      <a:pt x="608" y="723"/>
                    </a:cubicBezTo>
                    <a:cubicBezTo>
                      <a:pt x="706" y="723"/>
                      <a:pt x="804" y="707"/>
                      <a:pt x="901" y="668"/>
                    </a:cubicBezTo>
                    <a:cubicBezTo>
                      <a:pt x="801" y="268"/>
                      <a:pt x="468" y="1"/>
                      <a:pt x="67" y="1"/>
                    </a:cubicBezTo>
                    <a:close/>
                  </a:path>
                </a:pathLst>
              </a:custGeom>
              <a:solidFill>
                <a:srgbClr val="FF9A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161;p31"/>
              <p:cNvSpPr/>
              <p:nvPr/>
            </p:nvSpPr>
            <p:spPr>
              <a:xfrm>
                <a:off x="3762850" y="1248950"/>
                <a:ext cx="375050" cy="243425"/>
              </a:xfrm>
              <a:custGeom>
                <a:avLst/>
                <a:gdLst/>
                <a:ahLst/>
                <a:cxnLst/>
                <a:rect l="l" t="t" r="r" b="b"/>
                <a:pathLst>
                  <a:path w="15002" h="9737" extrusionOk="0">
                    <a:moveTo>
                      <a:pt x="9444" y="0"/>
                    </a:moveTo>
                    <a:cubicBezTo>
                      <a:pt x="7389" y="0"/>
                      <a:pt x="5284" y="868"/>
                      <a:pt x="4504" y="1497"/>
                    </a:cubicBezTo>
                    <a:cubicBezTo>
                      <a:pt x="4504" y="1497"/>
                      <a:pt x="3170" y="1597"/>
                      <a:pt x="1602" y="3398"/>
                    </a:cubicBezTo>
                    <a:cubicBezTo>
                      <a:pt x="1" y="5233"/>
                      <a:pt x="1435" y="9703"/>
                      <a:pt x="2269" y="9736"/>
                    </a:cubicBezTo>
                    <a:cubicBezTo>
                      <a:pt x="2893" y="9736"/>
                      <a:pt x="4530" y="8362"/>
                      <a:pt x="5232" y="5715"/>
                    </a:cubicBezTo>
                    <a:lnTo>
                      <a:pt x="5232" y="5715"/>
                    </a:lnTo>
                    <a:cubicBezTo>
                      <a:pt x="5055" y="6625"/>
                      <a:pt x="4830" y="7654"/>
                      <a:pt x="4671" y="7902"/>
                    </a:cubicBezTo>
                    <a:cubicBezTo>
                      <a:pt x="4637" y="7950"/>
                      <a:pt x="4626" y="7974"/>
                      <a:pt x="4634" y="7974"/>
                    </a:cubicBezTo>
                    <a:cubicBezTo>
                      <a:pt x="4692" y="7974"/>
                      <a:pt x="5909" y="6476"/>
                      <a:pt x="6205" y="3899"/>
                    </a:cubicBezTo>
                    <a:cubicBezTo>
                      <a:pt x="7073" y="4633"/>
                      <a:pt x="8040" y="5233"/>
                      <a:pt x="9074" y="5700"/>
                    </a:cubicBezTo>
                    <a:cubicBezTo>
                      <a:pt x="10100" y="6075"/>
                      <a:pt x="10825" y="6207"/>
                      <a:pt x="11180" y="6207"/>
                    </a:cubicBezTo>
                    <a:cubicBezTo>
                      <a:pt x="11298" y="6207"/>
                      <a:pt x="11376" y="6192"/>
                      <a:pt x="11409" y="6167"/>
                    </a:cubicBezTo>
                    <a:cubicBezTo>
                      <a:pt x="11509" y="6067"/>
                      <a:pt x="9508" y="5266"/>
                      <a:pt x="9007" y="4566"/>
                    </a:cubicBezTo>
                    <a:lnTo>
                      <a:pt x="9007" y="4566"/>
                    </a:lnTo>
                    <a:cubicBezTo>
                      <a:pt x="9008" y="4566"/>
                      <a:pt x="12577" y="6601"/>
                      <a:pt x="14244" y="6868"/>
                    </a:cubicBezTo>
                    <a:cubicBezTo>
                      <a:pt x="14245" y="6868"/>
                      <a:pt x="14246" y="6868"/>
                      <a:pt x="14247" y="6868"/>
                    </a:cubicBezTo>
                    <a:cubicBezTo>
                      <a:pt x="14449" y="6868"/>
                      <a:pt x="15001" y="2857"/>
                      <a:pt x="12510" y="930"/>
                    </a:cubicBezTo>
                    <a:cubicBezTo>
                      <a:pt x="11645" y="252"/>
                      <a:pt x="10552" y="0"/>
                      <a:pt x="944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162;p31"/>
              <p:cNvSpPr/>
              <p:nvPr/>
            </p:nvSpPr>
            <p:spPr>
              <a:xfrm>
                <a:off x="3764525" y="1458400"/>
                <a:ext cx="842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4223" extrusionOk="0">
                    <a:moveTo>
                      <a:pt x="1234" y="1"/>
                    </a:moveTo>
                    <a:cubicBezTo>
                      <a:pt x="1144" y="1"/>
                      <a:pt x="1055" y="18"/>
                      <a:pt x="968" y="57"/>
                    </a:cubicBezTo>
                    <a:cubicBezTo>
                      <a:pt x="1" y="491"/>
                      <a:pt x="768" y="3560"/>
                      <a:pt x="1835" y="4060"/>
                    </a:cubicBezTo>
                    <a:cubicBezTo>
                      <a:pt x="2011" y="4170"/>
                      <a:pt x="2209" y="4222"/>
                      <a:pt x="2404" y="4222"/>
                    </a:cubicBezTo>
                    <a:cubicBezTo>
                      <a:pt x="2802" y="4222"/>
                      <a:pt x="3191" y="4007"/>
                      <a:pt x="3370" y="3627"/>
                    </a:cubicBezTo>
                    <a:lnTo>
                      <a:pt x="3203" y="1825"/>
                    </a:lnTo>
                    <a:cubicBezTo>
                      <a:pt x="3203" y="1825"/>
                      <a:pt x="2152" y="1"/>
                      <a:pt x="1234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163;p31"/>
              <p:cNvSpPr/>
              <p:nvPr/>
            </p:nvSpPr>
            <p:spPr>
              <a:xfrm>
                <a:off x="3795375" y="1481500"/>
                <a:ext cx="41725" cy="682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730" extrusionOk="0">
                    <a:moveTo>
                      <a:pt x="1" y="1"/>
                    </a:moveTo>
                    <a:lnTo>
                      <a:pt x="1" y="34"/>
                    </a:lnTo>
                    <a:cubicBezTo>
                      <a:pt x="735" y="434"/>
                      <a:pt x="1068" y="1168"/>
                      <a:pt x="1268" y="1935"/>
                    </a:cubicBezTo>
                    <a:cubicBezTo>
                      <a:pt x="1155" y="1709"/>
                      <a:pt x="918" y="1574"/>
                      <a:pt x="684" y="1574"/>
                    </a:cubicBezTo>
                    <a:cubicBezTo>
                      <a:pt x="574" y="1574"/>
                      <a:pt x="464" y="1604"/>
                      <a:pt x="368" y="1668"/>
                    </a:cubicBezTo>
                    <a:cubicBezTo>
                      <a:pt x="334" y="1668"/>
                      <a:pt x="368" y="1735"/>
                      <a:pt x="368" y="1735"/>
                    </a:cubicBezTo>
                    <a:cubicBezTo>
                      <a:pt x="414" y="1724"/>
                      <a:pt x="462" y="1718"/>
                      <a:pt x="509" y="1718"/>
                    </a:cubicBezTo>
                    <a:cubicBezTo>
                      <a:pt x="735" y="1718"/>
                      <a:pt x="964" y="1843"/>
                      <a:pt x="1102" y="2035"/>
                    </a:cubicBezTo>
                    <a:cubicBezTo>
                      <a:pt x="1202" y="2236"/>
                      <a:pt x="1302" y="2469"/>
                      <a:pt x="1402" y="2669"/>
                    </a:cubicBezTo>
                    <a:cubicBezTo>
                      <a:pt x="1416" y="2711"/>
                      <a:pt x="1447" y="2730"/>
                      <a:pt x="1477" y="2730"/>
                    </a:cubicBezTo>
                    <a:cubicBezTo>
                      <a:pt x="1518" y="2730"/>
                      <a:pt x="1555" y="2694"/>
                      <a:pt x="1535" y="2636"/>
                    </a:cubicBezTo>
                    <a:cubicBezTo>
                      <a:pt x="1669" y="1668"/>
                      <a:pt x="1035" y="2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164;p31"/>
              <p:cNvSpPr/>
              <p:nvPr/>
            </p:nvSpPr>
            <p:spPr>
              <a:xfrm>
                <a:off x="3940550" y="1759600"/>
                <a:ext cx="641250" cy="668050"/>
              </a:xfrm>
              <a:custGeom>
                <a:avLst/>
                <a:gdLst/>
                <a:ahLst/>
                <a:cxnLst/>
                <a:rect l="l" t="t" r="r" b="b"/>
                <a:pathLst>
                  <a:path w="25650" h="26722" extrusionOk="0">
                    <a:moveTo>
                      <a:pt x="3313" y="0"/>
                    </a:moveTo>
                    <a:cubicBezTo>
                      <a:pt x="2116" y="0"/>
                      <a:pt x="1742" y="1217"/>
                      <a:pt x="3300" y="4421"/>
                    </a:cubicBezTo>
                    <a:cubicBezTo>
                      <a:pt x="5402" y="8791"/>
                      <a:pt x="7570" y="13294"/>
                      <a:pt x="7170" y="13361"/>
                    </a:cubicBezTo>
                    <a:cubicBezTo>
                      <a:pt x="6102" y="13094"/>
                      <a:pt x="5068" y="12760"/>
                      <a:pt x="4067" y="12327"/>
                    </a:cubicBezTo>
                    <a:cubicBezTo>
                      <a:pt x="4031" y="12312"/>
                      <a:pt x="3994" y="12304"/>
                      <a:pt x="3956" y="12304"/>
                    </a:cubicBezTo>
                    <a:cubicBezTo>
                      <a:pt x="2500" y="12304"/>
                      <a:pt x="0" y="23280"/>
                      <a:pt x="1366" y="23735"/>
                    </a:cubicBezTo>
                    <a:cubicBezTo>
                      <a:pt x="4054" y="24640"/>
                      <a:pt x="13607" y="26722"/>
                      <a:pt x="18826" y="26722"/>
                    </a:cubicBezTo>
                    <a:cubicBezTo>
                      <a:pt x="19759" y="26722"/>
                      <a:pt x="20554" y="26655"/>
                      <a:pt x="21146" y="26504"/>
                    </a:cubicBezTo>
                    <a:cubicBezTo>
                      <a:pt x="25650" y="25369"/>
                      <a:pt x="16943" y="10759"/>
                      <a:pt x="7870" y="2520"/>
                    </a:cubicBezTo>
                    <a:cubicBezTo>
                      <a:pt x="6234" y="1044"/>
                      <a:pt x="4421" y="0"/>
                      <a:pt x="3313" y="0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165;p31"/>
              <p:cNvSpPr/>
              <p:nvPr/>
            </p:nvSpPr>
            <p:spPr>
              <a:xfrm>
                <a:off x="3659450" y="1963350"/>
                <a:ext cx="425325" cy="393800"/>
              </a:xfrm>
              <a:custGeom>
                <a:avLst/>
                <a:gdLst/>
                <a:ahLst/>
                <a:cxnLst/>
                <a:rect l="l" t="t" r="r" b="b"/>
                <a:pathLst>
                  <a:path w="17013" h="15752" extrusionOk="0">
                    <a:moveTo>
                      <a:pt x="5969" y="1"/>
                    </a:moveTo>
                    <a:cubicBezTo>
                      <a:pt x="4438" y="1"/>
                      <a:pt x="2860" y="237"/>
                      <a:pt x="2336" y="908"/>
                    </a:cubicBezTo>
                    <a:cubicBezTo>
                      <a:pt x="1902" y="1475"/>
                      <a:pt x="1869" y="2275"/>
                      <a:pt x="2269" y="2876"/>
                    </a:cubicBezTo>
                    <a:cubicBezTo>
                      <a:pt x="1702" y="3076"/>
                      <a:pt x="1201" y="3476"/>
                      <a:pt x="901" y="3977"/>
                    </a:cubicBezTo>
                    <a:cubicBezTo>
                      <a:pt x="401" y="4944"/>
                      <a:pt x="1635" y="6111"/>
                      <a:pt x="1635" y="6111"/>
                    </a:cubicBezTo>
                    <a:cubicBezTo>
                      <a:pt x="1101" y="6445"/>
                      <a:pt x="668" y="6945"/>
                      <a:pt x="401" y="7512"/>
                    </a:cubicBezTo>
                    <a:cubicBezTo>
                      <a:pt x="1" y="8480"/>
                      <a:pt x="1101" y="9847"/>
                      <a:pt x="1101" y="9847"/>
                    </a:cubicBezTo>
                    <a:cubicBezTo>
                      <a:pt x="768" y="10448"/>
                      <a:pt x="634" y="11115"/>
                      <a:pt x="768" y="11782"/>
                    </a:cubicBezTo>
                    <a:cubicBezTo>
                      <a:pt x="1168" y="13517"/>
                      <a:pt x="3770" y="14384"/>
                      <a:pt x="5404" y="14951"/>
                    </a:cubicBezTo>
                    <a:cubicBezTo>
                      <a:pt x="7039" y="15552"/>
                      <a:pt x="12243" y="15652"/>
                      <a:pt x="13210" y="15752"/>
                    </a:cubicBezTo>
                    <a:lnTo>
                      <a:pt x="17013" y="5278"/>
                    </a:lnTo>
                    <a:cubicBezTo>
                      <a:pt x="17013" y="5278"/>
                      <a:pt x="10408" y="641"/>
                      <a:pt x="8407" y="207"/>
                    </a:cubicBezTo>
                    <a:cubicBezTo>
                      <a:pt x="7762" y="83"/>
                      <a:pt x="6874" y="1"/>
                      <a:pt x="5969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166;p31"/>
              <p:cNvSpPr/>
              <p:nvPr/>
            </p:nvSpPr>
            <p:spPr>
              <a:xfrm>
                <a:off x="3717825" y="2031725"/>
                <a:ext cx="1409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909" extrusionOk="0">
                    <a:moveTo>
                      <a:pt x="435" y="1"/>
                    </a:moveTo>
                    <a:cubicBezTo>
                      <a:pt x="313" y="1"/>
                      <a:pt x="190" y="3"/>
                      <a:pt x="67" y="7"/>
                    </a:cubicBezTo>
                    <a:cubicBezTo>
                      <a:pt x="1" y="7"/>
                      <a:pt x="1" y="74"/>
                      <a:pt x="67" y="107"/>
                    </a:cubicBezTo>
                    <a:cubicBezTo>
                      <a:pt x="1902" y="441"/>
                      <a:pt x="3803" y="474"/>
                      <a:pt x="5605" y="908"/>
                    </a:cubicBezTo>
                    <a:cubicBezTo>
                      <a:pt x="5638" y="875"/>
                      <a:pt x="5638" y="841"/>
                      <a:pt x="5605" y="841"/>
                    </a:cubicBezTo>
                    <a:cubicBezTo>
                      <a:pt x="3889" y="436"/>
                      <a:pt x="2202" y="1"/>
                      <a:pt x="4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167;p31"/>
              <p:cNvSpPr/>
              <p:nvPr/>
            </p:nvSpPr>
            <p:spPr>
              <a:xfrm>
                <a:off x="3701150" y="2113625"/>
                <a:ext cx="132600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5304" h="1509" extrusionOk="0">
                    <a:moveTo>
                      <a:pt x="67" y="0"/>
                    </a:moveTo>
                    <a:cubicBezTo>
                      <a:pt x="0" y="0"/>
                      <a:pt x="0" y="67"/>
                      <a:pt x="67" y="100"/>
                    </a:cubicBezTo>
                    <a:cubicBezTo>
                      <a:pt x="467" y="267"/>
                      <a:pt x="868" y="367"/>
                      <a:pt x="1301" y="467"/>
                    </a:cubicBezTo>
                    <a:lnTo>
                      <a:pt x="2636" y="768"/>
                    </a:lnTo>
                    <a:cubicBezTo>
                      <a:pt x="3503" y="1001"/>
                      <a:pt x="4404" y="1235"/>
                      <a:pt x="5271" y="1501"/>
                    </a:cubicBezTo>
                    <a:cubicBezTo>
                      <a:pt x="5276" y="1506"/>
                      <a:pt x="5280" y="1508"/>
                      <a:pt x="5283" y="1508"/>
                    </a:cubicBezTo>
                    <a:cubicBezTo>
                      <a:pt x="5304" y="1508"/>
                      <a:pt x="5299" y="1435"/>
                      <a:pt x="5271" y="1435"/>
                    </a:cubicBezTo>
                    <a:cubicBezTo>
                      <a:pt x="4404" y="1168"/>
                      <a:pt x="3536" y="868"/>
                      <a:pt x="2636" y="601"/>
                    </a:cubicBezTo>
                    <a:cubicBezTo>
                      <a:pt x="2202" y="467"/>
                      <a:pt x="1768" y="334"/>
                      <a:pt x="1335" y="234"/>
                    </a:cubicBezTo>
                    <a:cubicBezTo>
                      <a:pt x="901" y="100"/>
                      <a:pt x="467" y="0"/>
                      <a:pt x="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168;p31"/>
              <p:cNvSpPr/>
              <p:nvPr/>
            </p:nvSpPr>
            <p:spPr>
              <a:xfrm>
                <a:off x="3687800" y="2209525"/>
                <a:ext cx="119275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1469" extrusionOk="0">
                    <a:moveTo>
                      <a:pt x="1" y="0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334" y="234"/>
                      <a:pt x="701" y="367"/>
                      <a:pt x="1068" y="467"/>
                    </a:cubicBezTo>
                    <a:cubicBezTo>
                      <a:pt x="1468" y="568"/>
                      <a:pt x="1869" y="701"/>
                      <a:pt x="2269" y="801"/>
                    </a:cubicBezTo>
                    <a:cubicBezTo>
                      <a:pt x="3103" y="1035"/>
                      <a:pt x="3903" y="1235"/>
                      <a:pt x="4737" y="1468"/>
                    </a:cubicBezTo>
                    <a:cubicBezTo>
                      <a:pt x="4771" y="1468"/>
                      <a:pt x="4771" y="1401"/>
                      <a:pt x="4737" y="1401"/>
                    </a:cubicBezTo>
                    <a:cubicBezTo>
                      <a:pt x="3937" y="1168"/>
                      <a:pt x="3136" y="934"/>
                      <a:pt x="2336" y="668"/>
                    </a:cubicBezTo>
                    <a:cubicBezTo>
                      <a:pt x="1935" y="568"/>
                      <a:pt x="1568" y="434"/>
                      <a:pt x="1135" y="301"/>
                    </a:cubicBezTo>
                    <a:cubicBezTo>
                      <a:pt x="768" y="134"/>
                      <a:pt x="401" y="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169;p31"/>
              <p:cNvSpPr/>
              <p:nvPr/>
            </p:nvSpPr>
            <p:spPr>
              <a:xfrm>
                <a:off x="3974675" y="1735850"/>
                <a:ext cx="583775" cy="704100"/>
              </a:xfrm>
              <a:custGeom>
                <a:avLst/>
                <a:gdLst/>
                <a:ahLst/>
                <a:cxnLst/>
                <a:rect l="l" t="t" r="r" b="b"/>
                <a:pathLst>
                  <a:path w="23351" h="28164" extrusionOk="0">
                    <a:moveTo>
                      <a:pt x="1541" y="0"/>
                    </a:moveTo>
                    <a:cubicBezTo>
                      <a:pt x="65" y="0"/>
                      <a:pt x="512" y="2847"/>
                      <a:pt x="1702" y="5905"/>
                    </a:cubicBezTo>
                    <a:cubicBezTo>
                      <a:pt x="3636" y="10775"/>
                      <a:pt x="5138" y="13911"/>
                      <a:pt x="5138" y="13911"/>
                    </a:cubicBezTo>
                    <a:lnTo>
                      <a:pt x="2869" y="12743"/>
                    </a:lnTo>
                    <a:lnTo>
                      <a:pt x="1" y="25619"/>
                    </a:lnTo>
                    <a:cubicBezTo>
                      <a:pt x="1" y="25619"/>
                      <a:pt x="10893" y="28164"/>
                      <a:pt x="16963" y="28164"/>
                    </a:cubicBezTo>
                    <a:cubicBezTo>
                      <a:pt x="18662" y="28164"/>
                      <a:pt x="19984" y="27964"/>
                      <a:pt x="20582" y="27454"/>
                    </a:cubicBezTo>
                    <a:cubicBezTo>
                      <a:pt x="23351" y="25119"/>
                      <a:pt x="16079" y="11109"/>
                      <a:pt x="4070" y="1335"/>
                    </a:cubicBezTo>
                    <a:cubicBezTo>
                      <a:pt x="2916" y="399"/>
                      <a:pt x="2094" y="0"/>
                      <a:pt x="15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170;p31"/>
              <p:cNvSpPr/>
              <p:nvPr/>
            </p:nvSpPr>
            <p:spPr>
              <a:xfrm>
                <a:off x="3982175" y="1735850"/>
                <a:ext cx="522075" cy="704700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28188" extrusionOk="0">
                    <a:moveTo>
                      <a:pt x="3203" y="868"/>
                    </a:moveTo>
                    <a:lnTo>
                      <a:pt x="3203" y="2569"/>
                    </a:lnTo>
                    <a:lnTo>
                      <a:pt x="3303" y="2569"/>
                    </a:lnTo>
                    <a:lnTo>
                      <a:pt x="3303" y="968"/>
                    </a:lnTo>
                    <a:lnTo>
                      <a:pt x="3203" y="868"/>
                    </a:lnTo>
                    <a:close/>
                    <a:moveTo>
                      <a:pt x="3203" y="2669"/>
                    </a:moveTo>
                    <a:lnTo>
                      <a:pt x="3203" y="4404"/>
                    </a:lnTo>
                    <a:lnTo>
                      <a:pt x="3303" y="4404"/>
                    </a:lnTo>
                    <a:lnTo>
                      <a:pt x="3303" y="2669"/>
                    </a:lnTo>
                    <a:close/>
                    <a:moveTo>
                      <a:pt x="1435" y="1"/>
                    </a:moveTo>
                    <a:lnTo>
                      <a:pt x="1402" y="34"/>
                    </a:lnTo>
                    <a:lnTo>
                      <a:pt x="1402" y="768"/>
                    </a:lnTo>
                    <a:lnTo>
                      <a:pt x="401" y="768"/>
                    </a:lnTo>
                    <a:lnTo>
                      <a:pt x="401" y="834"/>
                    </a:lnTo>
                    <a:lnTo>
                      <a:pt x="1402" y="834"/>
                    </a:lnTo>
                    <a:lnTo>
                      <a:pt x="1402" y="2569"/>
                    </a:lnTo>
                    <a:lnTo>
                      <a:pt x="434" y="2569"/>
                    </a:lnTo>
                    <a:lnTo>
                      <a:pt x="434" y="2669"/>
                    </a:lnTo>
                    <a:lnTo>
                      <a:pt x="1402" y="2669"/>
                    </a:lnTo>
                    <a:lnTo>
                      <a:pt x="1402" y="4404"/>
                    </a:lnTo>
                    <a:lnTo>
                      <a:pt x="901" y="4404"/>
                    </a:lnTo>
                    <a:lnTo>
                      <a:pt x="901" y="4437"/>
                    </a:lnTo>
                    <a:lnTo>
                      <a:pt x="1402" y="4437"/>
                    </a:lnTo>
                    <a:lnTo>
                      <a:pt x="1402" y="5871"/>
                    </a:lnTo>
                    <a:lnTo>
                      <a:pt x="1402" y="5905"/>
                    </a:lnTo>
                    <a:lnTo>
                      <a:pt x="1435" y="5971"/>
                    </a:lnTo>
                    <a:lnTo>
                      <a:pt x="1435" y="4437"/>
                    </a:lnTo>
                    <a:lnTo>
                      <a:pt x="3203" y="4437"/>
                    </a:lnTo>
                    <a:lnTo>
                      <a:pt x="3203" y="4404"/>
                    </a:lnTo>
                    <a:lnTo>
                      <a:pt x="1435" y="4404"/>
                    </a:lnTo>
                    <a:lnTo>
                      <a:pt x="1435" y="2669"/>
                    </a:lnTo>
                    <a:lnTo>
                      <a:pt x="3203" y="2669"/>
                    </a:lnTo>
                    <a:lnTo>
                      <a:pt x="3203" y="2569"/>
                    </a:lnTo>
                    <a:lnTo>
                      <a:pt x="1435" y="2569"/>
                    </a:lnTo>
                    <a:lnTo>
                      <a:pt x="1435" y="834"/>
                    </a:lnTo>
                    <a:lnTo>
                      <a:pt x="3103" y="834"/>
                    </a:lnTo>
                    <a:lnTo>
                      <a:pt x="3003" y="768"/>
                    </a:lnTo>
                    <a:lnTo>
                      <a:pt x="1435" y="768"/>
                    </a:lnTo>
                    <a:lnTo>
                      <a:pt x="1435" y="1"/>
                    </a:lnTo>
                    <a:close/>
                    <a:moveTo>
                      <a:pt x="3203" y="4437"/>
                    </a:moveTo>
                    <a:lnTo>
                      <a:pt x="3203" y="6172"/>
                    </a:lnTo>
                    <a:lnTo>
                      <a:pt x="3303" y="6172"/>
                    </a:lnTo>
                    <a:lnTo>
                      <a:pt x="3303" y="4437"/>
                    </a:lnTo>
                    <a:close/>
                    <a:moveTo>
                      <a:pt x="6806" y="4437"/>
                    </a:moveTo>
                    <a:lnTo>
                      <a:pt x="6806" y="6172"/>
                    </a:lnTo>
                    <a:lnTo>
                      <a:pt x="5071" y="6172"/>
                    </a:lnTo>
                    <a:lnTo>
                      <a:pt x="5071" y="4437"/>
                    </a:lnTo>
                    <a:close/>
                    <a:moveTo>
                      <a:pt x="1535" y="6172"/>
                    </a:moveTo>
                    <a:cubicBezTo>
                      <a:pt x="1535" y="6205"/>
                      <a:pt x="1569" y="6238"/>
                      <a:pt x="1569" y="6272"/>
                    </a:cubicBezTo>
                    <a:lnTo>
                      <a:pt x="3203" y="6272"/>
                    </a:lnTo>
                    <a:lnTo>
                      <a:pt x="3203" y="6172"/>
                    </a:lnTo>
                    <a:close/>
                    <a:moveTo>
                      <a:pt x="3203" y="6272"/>
                    </a:moveTo>
                    <a:lnTo>
                      <a:pt x="3203" y="8006"/>
                    </a:lnTo>
                    <a:lnTo>
                      <a:pt x="3303" y="8006"/>
                    </a:lnTo>
                    <a:lnTo>
                      <a:pt x="3303" y="6272"/>
                    </a:lnTo>
                    <a:close/>
                    <a:moveTo>
                      <a:pt x="6806" y="6272"/>
                    </a:moveTo>
                    <a:lnTo>
                      <a:pt x="6806" y="8006"/>
                    </a:lnTo>
                    <a:lnTo>
                      <a:pt x="5071" y="8006"/>
                    </a:lnTo>
                    <a:lnTo>
                      <a:pt x="5071" y="6272"/>
                    </a:lnTo>
                    <a:close/>
                    <a:moveTo>
                      <a:pt x="8640" y="6272"/>
                    </a:moveTo>
                    <a:lnTo>
                      <a:pt x="8640" y="8006"/>
                    </a:lnTo>
                    <a:lnTo>
                      <a:pt x="6906" y="8006"/>
                    </a:lnTo>
                    <a:lnTo>
                      <a:pt x="6906" y="6272"/>
                    </a:lnTo>
                    <a:close/>
                    <a:moveTo>
                      <a:pt x="2269" y="8006"/>
                    </a:moveTo>
                    <a:cubicBezTo>
                      <a:pt x="2269" y="8006"/>
                      <a:pt x="2269" y="8040"/>
                      <a:pt x="2269" y="8040"/>
                    </a:cubicBezTo>
                    <a:lnTo>
                      <a:pt x="3203" y="8040"/>
                    </a:lnTo>
                    <a:lnTo>
                      <a:pt x="3203" y="8006"/>
                    </a:lnTo>
                    <a:close/>
                    <a:moveTo>
                      <a:pt x="3203" y="8040"/>
                    </a:moveTo>
                    <a:lnTo>
                      <a:pt x="3203" y="9774"/>
                    </a:lnTo>
                    <a:lnTo>
                      <a:pt x="3303" y="9774"/>
                    </a:lnTo>
                    <a:lnTo>
                      <a:pt x="3303" y="8040"/>
                    </a:lnTo>
                    <a:close/>
                    <a:moveTo>
                      <a:pt x="6806" y="8040"/>
                    </a:moveTo>
                    <a:lnTo>
                      <a:pt x="6806" y="9774"/>
                    </a:lnTo>
                    <a:lnTo>
                      <a:pt x="5071" y="9774"/>
                    </a:lnTo>
                    <a:lnTo>
                      <a:pt x="5071" y="8040"/>
                    </a:lnTo>
                    <a:close/>
                    <a:moveTo>
                      <a:pt x="8640" y="8040"/>
                    </a:moveTo>
                    <a:lnTo>
                      <a:pt x="8640" y="9774"/>
                    </a:lnTo>
                    <a:lnTo>
                      <a:pt x="6906" y="9774"/>
                    </a:lnTo>
                    <a:lnTo>
                      <a:pt x="6906" y="8040"/>
                    </a:lnTo>
                    <a:close/>
                    <a:moveTo>
                      <a:pt x="10408" y="8040"/>
                    </a:moveTo>
                    <a:lnTo>
                      <a:pt x="10408" y="9774"/>
                    </a:lnTo>
                    <a:lnTo>
                      <a:pt x="8674" y="9774"/>
                    </a:lnTo>
                    <a:lnTo>
                      <a:pt x="8674" y="8040"/>
                    </a:lnTo>
                    <a:close/>
                    <a:moveTo>
                      <a:pt x="3003" y="9774"/>
                    </a:moveTo>
                    <a:cubicBezTo>
                      <a:pt x="3003" y="9808"/>
                      <a:pt x="3036" y="9841"/>
                      <a:pt x="3036" y="9874"/>
                    </a:cubicBezTo>
                    <a:lnTo>
                      <a:pt x="3203" y="9874"/>
                    </a:lnTo>
                    <a:lnTo>
                      <a:pt x="3203" y="9774"/>
                    </a:lnTo>
                    <a:close/>
                    <a:moveTo>
                      <a:pt x="3203" y="9874"/>
                    </a:moveTo>
                    <a:lnTo>
                      <a:pt x="3203" y="10208"/>
                    </a:lnTo>
                    <a:lnTo>
                      <a:pt x="3303" y="10441"/>
                    </a:lnTo>
                    <a:lnTo>
                      <a:pt x="3303" y="9874"/>
                    </a:lnTo>
                    <a:close/>
                    <a:moveTo>
                      <a:pt x="6806" y="9874"/>
                    </a:moveTo>
                    <a:lnTo>
                      <a:pt x="6806" y="11609"/>
                    </a:lnTo>
                    <a:lnTo>
                      <a:pt x="5071" y="11609"/>
                    </a:lnTo>
                    <a:lnTo>
                      <a:pt x="5071" y="9874"/>
                    </a:lnTo>
                    <a:close/>
                    <a:moveTo>
                      <a:pt x="8640" y="9874"/>
                    </a:moveTo>
                    <a:lnTo>
                      <a:pt x="8640" y="11609"/>
                    </a:lnTo>
                    <a:lnTo>
                      <a:pt x="6906" y="11609"/>
                    </a:lnTo>
                    <a:lnTo>
                      <a:pt x="6906" y="9874"/>
                    </a:lnTo>
                    <a:close/>
                    <a:moveTo>
                      <a:pt x="10408" y="9874"/>
                    </a:moveTo>
                    <a:lnTo>
                      <a:pt x="10408" y="11609"/>
                    </a:lnTo>
                    <a:lnTo>
                      <a:pt x="8674" y="11609"/>
                    </a:lnTo>
                    <a:lnTo>
                      <a:pt x="8674" y="9874"/>
                    </a:lnTo>
                    <a:close/>
                    <a:moveTo>
                      <a:pt x="12243" y="9874"/>
                    </a:moveTo>
                    <a:lnTo>
                      <a:pt x="12243" y="11609"/>
                    </a:lnTo>
                    <a:lnTo>
                      <a:pt x="10508" y="11609"/>
                    </a:lnTo>
                    <a:lnTo>
                      <a:pt x="10508" y="9874"/>
                    </a:lnTo>
                    <a:close/>
                    <a:moveTo>
                      <a:pt x="6806" y="11642"/>
                    </a:moveTo>
                    <a:lnTo>
                      <a:pt x="6806" y="13377"/>
                    </a:lnTo>
                    <a:lnTo>
                      <a:pt x="5071" y="13377"/>
                    </a:lnTo>
                    <a:lnTo>
                      <a:pt x="5071" y="11642"/>
                    </a:lnTo>
                    <a:close/>
                    <a:moveTo>
                      <a:pt x="8640" y="11642"/>
                    </a:moveTo>
                    <a:lnTo>
                      <a:pt x="8640" y="13377"/>
                    </a:lnTo>
                    <a:lnTo>
                      <a:pt x="6906" y="13377"/>
                    </a:lnTo>
                    <a:lnTo>
                      <a:pt x="6906" y="11642"/>
                    </a:lnTo>
                    <a:close/>
                    <a:moveTo>
                      <a:pt x="10408" y="11642"/>
                    </a:moveTo>
                    <a:lnTo>
                      <a:pt x="10408" y="13377"/>
                    </a:lnTo>
                    <a:lnTo>
                      <a:pt x="8674" y="13377"/>
                    </a:lnTo>
                    <a:lnTo>
                      <a:pt x="8674" y="11642"/>
                    </a:lnTo>
                    <a:close/>
                    <a:moveTo>
                      <a:pt x="12243" y="11642"/>
                    </a:moveTo>
                    <a:lnTo>
                      <a:pt x="12243" y="13377"/>
                    </a:lnTo>
                    <a:lnTo>
                      <a:pt x="10508" y="13377"/>
                    </a:lnTo>
                    <a:lnTo>
                      <a:pt x="10508" y="11642"/>
                    </a:lnTo>
                    <a:close/>
                    <a:moveTo>
                      <a:pt x="6806" y="13510"/>
                    </a:moveTo>
                    <a:lnTo>
                      <a:pt x="6806" y="15211"/>
                    </a:lnTo>
                    <a:lnTo>
                      <a:pt x="5071" y="15211"/>
                    </a:lnTo>
                    <a:lnTo>
                      <a:pt x="5071" y="13510"/>
                    </a:lnTo>
                    <a:close/>
                    <a:moveTo>
                      <a:pt x="8640" y="13510"/>
                    </a:moveTo>
                    <a:lnTo>
                      <a:pt x="8640" y="15211"/>
                    </a:lnTo>
                    <a:lnTo>
                      <a:pt x="6906" y="15211"/>
                    </a:lnTo>
                    <a:lnTo>
                      <a:pt x="6906" y="13510"/>
                    </a:lnTo>
                    <a:close/>
                    <a:moveTo>
                      <a:pt x="10408" y="13510"/>
                    </a:moveTo>
                    <a:lnTo>
                      <a:pt x="10408" y="15211"/>
                    </a:lnTo>
                    <a:lnTo>
                      <a:pt x="8674" y="15211"/>
                    </a:lnTo>
                    <a:lnTo>
                      <a:pt x="8674" y="13510"/>
                    </a:lnTo>
                    <a:close/>
                    <a:moveTo>
                      <a:pt x="12243" y="13510"/>
                    </a:moveTo>
                    <a:lnTo>
                      <a:pt x="12243" y="15211"/>
                    </a:lnTo>
                    <a:lnTo>
                      <a:pt x="10508" y="15211"/>
                    </a:lnTo>
                    <a:lnTo>
                      <a:pt x="10508" y="13510"/>
                    </a:lnTo>
                    <a:close/>
                    <a:moveTo>
                      <a:pt x="14011" y="13510"/>
                    </a:moveTo>
                    <a:lnTo>
                      <a:pt x="14011" y="15211"/>
                    </a:lnTo>
                    <a:lnTo>
                      <a:pt x="12276" y="15211"/>
                    </a:lnTo>
                    <a:lnTo>
                      <a:pt x="12276" y="13510"/>
                    </a:lnTo>
                    <a:close/>
                    <a:moveTo>
                      <a:pt x="5038" y="15278"/>
                    </a:moveTo>
                    <a:lnTo>
                      <a:pt x="5038" y="17013"/>
                    </a:lnTo>
                    <a:lnTo>
                      <a:pt x="3303" y="17013"/>
                    </a:lnTo>
                    <a:lnTo>
                      <a:pt x="3303" y="15278"/>
                    </a:lnTo>
                    <a:close/>
                    <a:moveTo>
                      <a:pt x="6806" y="15278"/>
                    </a:moveTo>
                    <a:lnTo>
                      <a:pt x="6806" y="17013"/>
                    </a:lnTo>
                    <a:lnTo>
                      <a:pt x="5071" y="17013"/>
                    </a:lnTo>
                    <a:lnTo>
                      <a:pt x="5071" y="15278"/>
                    </a:lnTo>
                    <a:close/>
                    <a:moveTo>
                      <a:pt x="8640" y="15278"/>
                    </a:moveTo>
                    <a:lnTo>
                      <a:pt x="8640" y="17013"/>
                    </a:lnTo>
                    <a:lnTo>
                      <a:pt x="6906" y="17013"/>
                    </a:lnTo>
                    <a:lnTo>
                      <a:pt x="6906" y="15278"/>
                    </a:lnTo>
                    <a:close/>
                    <a:moveTo>
                      <a:pt x="10408" y="15278"/>
                    </a:moveTo>
                    <a:lnTo>
                      <a:pt x="10408" y="17013"/>
                    </a:lnTo>
                    <a:lnTo>
                      <a:pt x="8674" y="17013"/>
                    </a:lnTo>
                    <a:lnTo>
                      <a:pt x="8674" y="15278"/>
                    </a:lnTo>
                    <a:close/>
                    <a:moveTo>
                      <a:pt x="12243" y="15278"/>
                    </a:moveTo>
                    <a:lnTo>
                      <a:pt x="12243" y="17013"/>
                    </a:lnTo>
                    <a:lnTo>
                      <a:pt x="10508" y="17013"/>
                    </a:lnTo>
                    <a:lnTo>
                      <a:pt x="10508" y="15278"/>
                    </a:lnTo>
                    <a:close/>
                    <a:moveTo>
                      <a:pt x="14011" y="15278"/>
                    </a:moveTo>
                    <a:lnTo>
                      <a:pt x="14011" y="17013"/>
                    </a:lnTo>
                    <a:lnTo>
                      <a:pt x="12276" y="17013"/>
                    </a:lnTo>
                    <a:lnTo>
                      <a:pt x="12276" y="15278"/>
                    </a:lnTo>
                    <a:close/>
                    <a:moveTo>
                      <a:pt x="15845" y="15278"/>
                    </a:moveTo>
                    <a:lnTo>
                      <a:pt x="15845" y="17013"/>
                    </a:lnTo>
                    <a:lnTo>
                      <a:pt x="14144" y="17013"/>
                    </a:lnTo>
                    <a:lnTo>
                      <a:pt x="14144" y="15278"/>
                    </a:lnTo>
                    <a:close/>
                    <a:moveTo>
                      <a:pt x="5038" y="17113"/>
                    </a:moveTo>
                    <a:lnTo>
                      <a:pt x="5038" y="18847"/>
                    </a:lnTo>
                    <a:lnTo>
                      <a:pt x="3303" y="18847"/>
                    </a:lnTo>
                    <a:lnTo>
                      <a:pt x="3303" y="17113"/>
                    </a:lnTo>
                    <a:close/>
                    <a:moveTo>
                      <a:pt x="6806" y="17113"/>
                    </a:moveTo>
                    <a:lnTo>
                      <a:pt x="6806" y="18847"/>
                    </a:lnTo>
                    <a:lnTo>
                      <a:pt x="5071" y="18847"/>
                    </a:lnTo>
                    <a:lnTo>
                      <a:pt x="5071" y="17113"/>
                    </a:lnTo>
                    <a:close/>
                    <a:moveTo>
                      <a:pt x="8640" y="17113"/>
                    </a:moveTo>
                    <a:lnTo>
                      <a:pt x="8640" y="18847"/>
                    </a:lnTo>
                    <a:lnTo>
                      <a:pt x="6906" y="18847"/>
                    </a:lnTo>
                    <a:lnTo>
                      <a:pt x="6906" y="17113"/>
                    </a:lnTo>
                    <a:close/>
                    <a:moveTo>
                      <a:pt x="10408" y="17113"/>
                    </a:moveTo>
                    <a:lnTo>
                      <a:pt x="10408" y="18847"/>
                    </a:lnTo>
                    <a:lnTo>
                      <a:pt x="8674" y="18847"/>
                    </a:lnTo>
                    <a:lnTo>
                      <a:pt x="8674" y="17113"/>
                    </a:lnTo>
                    <a:close/>
                    <a:moveTo>
                      <a:pt x="12243" y="17113"/>
                    </a:moveTo>
                    <a:lnTo>
                      <a:pt x="12243" y="18847"/>
                    </a:lnTo>
                    <a:lnTo>
                      <a:pt x="10508" y="18847"/>
                    </a:lnTo>
                    <a:lnTo>
                      <a:pt x="10508" y="17113"/>
                    </a:lnTo>
                    <a:close/>
                    <a:moveTo>
                      <a:pt x="14011" y="17113"/>
                    </a:moveTo>
                    <a:lnTo>
                      <a:pt x="14011" y="18847"/>
                    </a:lnTo>
                    <a:lnTo>
                      <a:pt x="12276" y="18847"/>
                    </a:lnTo>
                    <a:lnTo>
                      <a:pt x="12276" y="17113"/>
                    </a:lnTo>
                    <a:close/>
                    <a:moveTo>
                      <a:pt x="15845" y="17113"/>
                    </a:moveTo>
                    <a:lnTo>
                      <a:pt x="15845" y="18847"/>
                    </a:lnTo>
                    <a:lnTo>
                      <a:pt x="14144" y="18847"/>
                    </a:lnTo>
                    <a:lnTo>
                      <a:pt x="14144" y="17113"/>
                    </a:lnTo>
                    <a:close/>
                    <a:moveTo>
                      <a:pt x="3203" y="18881"/>
                    </a:moveTo>
                    <a:lnTo>
                      <a:pt x="3203" y="20615"/>
                    </a:lnTo>
                    <a:lnTo>
                      <a:pt x="1468" y="20615"/>
                    </a:lnTo>
                    <a:lnTo>
                      <a:pt x="1468" y="18881"/>
                    </a:lnTo>
                    <a:close/>
                    <a:moveTo>
                      <a:pt x="5038" y="18881"/>
                    </a:moveTo>
                    <a:lnTo>
                      <a:pt x="5038" y="20615"/>
                    </a:lnTo>
                    <a:lnTo>
                      <a:pt x="3303" y="20615"/>
                    </a:lnTo>
                    <a:lnTo>
                      <a:pt x="3303" y="18881"/>
                    </a:lnTo>
                    <a:close/>
                    <a:moveTo>
                      <a:pt x="6806" y="18881"/>
                    </a:moveTo>
                    <a:lnTo>
                      <a:pt x="6806" y="20615"/>
                    </a:lnTo>
                    <a:lnTo>
                      <a:pt x="5071" y="20615"/>
                    </a:lnTo>
                    <a:lnTo>
                      <a:pt x="5071" y="18881"/>
                    </a:lnTo>
                    <a:close/>
                    <a:moveTo>
                      <a:pt x="8640" y="18881"/>
                    </a:moveTo>
                    <a:lnTo>
                      <a:pt x="8640" y="20615"/>
                    </a:lnTo>
                    <a:lnTo>
                      <a:pt x="6906" y="20615"/>
                    </a:lnTo>
                    <a:lnTo>
                      <a:pt x="6906" y="18881"/>
                    </a:lnTo>
                    <a:close/>
                    <a:moveTo>
                      <a:pt x="10408" y="18881"/>
                    </a:moveTo>
                    <a:lnTo>
                      <a:pt x="10408" y="20615"/>
                    </a:lnTo>
                    <a:lnTo>
                      <a:pt x="8674" y="20615"/>
                    </a:lnTo>
                    <a:lnTo>
                      <a:pt x="8674" y="18881"/>
                    </a:lnTo>
                    <a:close/>
                    <a:moveTo>
                      <a:pt x="12243" y="18881"/>
                    </a:moveTo>
                    <a:lnTo>
                      <a:pt x="12243" y="20615"/>
                    </a:lnTo>
                    <a:lnTo>
                      <a:pt x="10508" y="20615"/>
                    </a:lnTo>
                    <a:lnTo>
                      <a:pt x="10508" y="18881"/>
                    </a:lnTo>
                    <a:close/>
                    <a:moveTo>
                      <a:pt x="14011" y="18881"/>
                    </a:moveTo>
                    <a:lnTo>
                      <a:pt x="14011" y="20615"/>
                    </a:lnTo>
                    <a:lnTo>
                      <a:pt x="12276" y="20615"/>
                    </a:lnTo>
                    <a:lnTo>
                      <a:pt x="12276" y="18881"/>
                    </a:lnTo>
                    <a:close/>
                    <a:moveTo>
                      <a:pt x="15845" y="18881"/>
                    </a:moveTo>
                    <a:lnTo>
                      <a:pt x="15845" y="20615"/>
                    </a:lnTo>
                    <a:lnTo>
                      <a:pt x="14144" y="20615"/>
                    </a:lnTo>
                    <a:lnTo>
                      <a:pt x="14144" y="18881"/>
                    </a:lnTo>
                    <a:close/>
                    <a:moveTo>
                      <a:pt x="17647" y="18881"/>
                    </a:moveTo>
                    <a:lnTo>
                      <a:pt x="17647" y="20615"/>
                    </a:lnTo>
                    <a:lnTo>
                      <a:pt x="15912" y="20615"/>
                    </a:lnTo>
                    <a:lnTo>
                      <a:pt x="15912" y="18881"/>
                    </a:lnTo>
                    <a:close/>
                    <a:moveTo>
                      <a:pt x="3203" y="20715"/>
                    </a:moveTo>
                    <a:lnTo>
                      <a:pt x="3203" y="22450"/>
                    </a:lnTo>
                    <a:lnTo>
                      <a:pt x="1468" y="22450"/>
                    </a:lnTo>
                    <a:lnTo>
                      <a:pt x="1468" y="20715"/>
                    </a:lnTo>
                    <a:close/>
                    <a:moveTo>
                      <a:pt x="5038" y="20715"/>
                    </a:moveTo>
                    <a:lnTo>
                      <a:pt x="5038" y="22450"/>
                    </a:lnTo>
                    <a:lnTo>
                      <a:pt x="3303" y="22450"/>
                    </a:lnTo>
                    <a:lnTo>
                      <a:pt x="3303" y="20715"/>
                    </a:lnTo>
                    <a:close/>
                    <a:moveTo>
                      <a:pt x="6806" y="20715"/>
                    </a:moveTo>
                    <a:lnTo>
                      <a:pt x="6806" y="22450"/>
                    </a:lnTo>
                    <a:lnTo>
                      <a:pt x="5071" y="22450"/>
                    </a:lnTo>
                    <a:lnTo>
                      <a:pt x="5071" y="20715"/>
                    </a:lnTo>
                    <a:close/>
                    <a:moveTo>
                      <a:pt x="8640" y="20715"/>
                    </a:moveTo>
                    <a:lnTo>
                      <a:pt x="8640" y="22450"/>
                    </a:lnTo>
                    <a:lnTo>
                      <a:pt x="6906" y="22450"/>
                    </a:lnTo>
                    <a:lnTo>
                      <a:pt x="6906" y="20715"/>
                    </a:lnTo>
                    <a:close/>
                    <a:moveTo>
                      <a:pt x="10408" y="20715"/>
                    </a:moveTo>
                    <a:lnTo>
                      <a:pt x="10408" y="22450"/>
                    </a:lnTo>
                    <a:lnTo>
                      <a:pt x="8674" y="22450"/>
                    </a:lnTo>
                    <a:lnTo>
                      <a:pt x="8674" y="20715"/>
                    </a:lnTo>
                    <a:close/>
                    <a:moveTo>
                      <a:pt x="12243" y="20715"/>
                    </a:moveTo>
                    <a:lnTo>
                      <a:pt x="12243" y="22450"/>
                    </a:lnTo>
                    <a:lnTo>
                      <a:pt x="10508" y="22450"/>
                    </a:lnTo>
                    <a:lnTo>
                      <a:pt x="10508" y="20715"/>
                    </a:lnTo>
                    <a:close/>
                    <a:moveTo>
                      <a:pt x="14011" y="20715"/>
                    </a:moveTo>
                    <a:lnTo>
                      <a:pt x="14011" y="22450"/>
                    </a:lnTo>
                    <a:lnTo>
                      <a:pt x="12276" y="22450"/>
                    </a:lnTo>
                    <a:lnTo>
                      <a:pt x="12276" y="20715"/>
                    </a:lnTo>
                    <a:close/>
                    <a:moveTo>
                      <a:pt x="15845" y="20715"/>
                    </a:moveTo>
                    <a:lnTo>
                      <a:pt x="15845" y="22450"/>
                    </a:lnTo>
                    <a:lnTo>
                      <a:pt x="14144" y="22450"/>
                    </a:lnTo>
                    <a:lnTo>
                      <a:pt x="14144" y="20715"/>
                    </a:lnTo>
                    <a:close/>
                    <a:moveTo>
                      <a:pt x="17647" y="20715"/>
                    </a:moveTo>
                    <a:lnTo>
                      <a:pt x="17647" y="22450"/>
                    </a:lnTo>
                    <a:lnTo>
                      <a:pt x="15912" y="22450"/>
                    </a:lnTo>
                    <a:lnTo>
                      <a:pt x="15912" y="20715"/>
                    </a:lnTo>
                    <a:close/>
                    <a:moveTo>
                      <a:pt x="3203" y="22483"/>
                    </a:moveTo>
                    <a:lnTo>
                      <a:pt x="3203" y="24218"/>
                    </a:lnTo>
                    <a:lnTo>
                      <a:pt x="1468" y="24218"/>
                    </a:lnTo>
                    <a:lnTo>
                      <a:pt x="1468" y="22483"/>
                    </a:lnTo>
                    <a:close/>
                    <a:moveTo>
                      <a:pt x="5038" y="22483"/>
                    </a:moveTo>
                    <a:lnTo>
                      <a:pt x="5038" y="24218"/>
                    </a:lnTo>
                    <a:lnTo>
                      <a:pt x="3303" y="24218"/>
                    </a:lnTo>
                    <a:lnTo>
                      <a:pt x="3303" y="22483"/>
                    </a:lnTo>
                    <a:close/>
                    <a:moveTo>
                      <a:pt x="6806" y="22483"/>
                    </a:moveTo>
                    <a:lnTo>
                      <a:pt x="6806" y="24218"/>
                    </a:lnTo>
                    <a:lnTo>
                      <a:pt x="5071" y="24218"/>
                    </a:lnTo>
                    <a:lnTo>
                      <a:pt x="5071" y="22483"/>
                    </a:lnTo>
                    <a:close/>
                    <a:moveTo>
                      <a:pt x="8640" y="22483"/>
                    </a:moveTo>
                    <a:lnTo>
                      <a:pt x="8640" y="24218"/>
                    </a:lnTo>
                    <a:lnTo>
                      <a:pt x="6906" y="24218"/>
                    </a:lnTo>
                    <a:lnTo>
                      <a:pt x="6906" y="22483"/>
                    </a:lnTo>
                    <a:close/>
                    <a:moveTo>
                      <a:pt x="10408" y="22483"/>
                    </a:moveTo>
                    <a:lnTo>
                      <a:pt x="10408" y="24218"/>
                    </a:lnTo>
                    <a:lnTo>
                      <a:pt x="8674" y="24218"/>
                    </a:lnTo>
                    <a:lnTo>
                      <a:pt x="8674" y="22483"/>
                    </a:lnTo>
                    <a:close/>
                    <a:moveTo>
                      <a:pt x="12243" y="22483"/>
                    </a:moveTo>
                    <a:lnTo>
                      <a:pt x="12243" y="24218"/>
                    </a:lnTo>
                    <a:lnTo>
                      <a:pt x="10508" y="24218"/>
                    </a:lnTo>
                    <a:lnTo>
                      <a:pt x="10508" y="22483"/>
                    </a:lnTo>
                    <a:close/>
                    <a:moveTo>
                      <a:pt x="14011" y="22483"/>
                    </a:moveTo>
                    <a:lnTo>
                      <a:pt x="14011" y="24218"/>
                    </a:lnTo>
                    <a:lnTo>
                      <a:pt x="12276" y="24218"/>
                    </a:lnTo>
                    <a:lnTo>
                      <a:pt x="12276" y="22483"/>
                    </a:lnTo>
                    <a:close/>
                    <a:moveTo>
                      <a:pt x="15845" y="22483"/>
                    </a:moveTo>
                    <a:lnTo>
                      <a:pt x="15845" y="24218"/>
                    </a:lnTo>
                    <a:lnTo>
                      <a:pt x="14144" y="24218"/>
                    </a:lnTo>
                    <a:lnTo>
                      <a:pt x="14144" y="22483"/>
                    </a:lnTo>
                    <a:close/>
                    <a:moveTo>
                      <a:pt x="17647" y="22483"/>
                    </a:moveTo>
                    <a:lnTo>
                      <a:pt x="17647" y="24218"/>
                    </a:lnTo>
                    <a:lnTo>
                      <a:pt x="15912" y="24218"/>
                    </a:lnTo>
                    <a:lnTo>
                      <a:pt x="15912" y="22483"/>
                    </a:lnTo>
                    <a:close/>
                    <a:moveTo>
                      <a:pt x="19481" y="22483"/>
                    </a:moveTo>
                    <a:lnTo>
                      <a:pt x="19481" y="24218"/>
                    </a:lnTo>
                    <a:lnTo>
                      <a:pt x="17747" y="24218"/>
                    </a:lnTo>
                    <a:lnTo>
                      <a:pt x="17747" y="22483"/>
                    </a:lnTo>
                    <a:close/>
                    <a:moveTo>
                      <a:pt x="5038" y="24318"/>
                    </a:moveTo>
                    <a:lnTo>
                      <a:pt x="5038" y="26053"/>
                    </a:lnTo>
                    <a:lnTo>
                      <a:pt x="3303" y="26053"/>
                    </a:lnTo>
                    <a:lnTo>
                      <a:pt x="3303" y="24318"/>
                    </a:lnTo>
                    <a:close/>
                    <a:moveTo>
                      <a:pt x="6806" y="24318"/>
                    </a:moveTo>
                    <a:lnTo>
                      <a:pt x="6806" y="26053"/>
                    </a:lnTo>
                    <a:lnTo>
                      <a:pt x="5071" y="26053"/>
                    </a:lnTo>
                    <a:lnTo>
                      <a:pt x="5071" y="24318"/>
                    </a:lnTo>
                    <a:close/>
                    <a:moveTo>
                      <a:pt x="8640" y="24318"/>
                    </a:moveTo>
                    <a:lnTo>
                      <a:pt x="8640" y="26053"/>
                    </a:lnTo>
                    <a:lnTo>
                      <a:pt x="6906" y="26053"/>
                    </a:lnTo>
                    <a:lnTo>
                      <a:pt x="6906" y="24318"/>
                    </a:lnTo>
                    <a:close/>
                    <a:moveTo>
                      <a:pt x="10408" y="24318"/>
                    </a:moveTo>
                    <a:lnTo>
                      <a:pt x="10408" y="26053"/>
                    </a:lnTo>
                    <a:lnTo>
                      <a:pt x="8674" y="26053"/>
                    </a:lnTo>
                    <a:lnTo>
                      <a:pt x="8674" y="24318"/>
                    </a:lnTo>
                    <a:close/>
                    <a:moveTo>
                      <a:pt x="12243" y="24318"/>
                    </a:moveTo>
                    <a:lnTo>
                      <a:pt x="12243" y="26053"/>
                    </a:lnTo>
                    <a:lnTo>
                      <a:pt x="10508" y="26053"/>
                    </a:lnTo>
                    <a:lnTo>
                      <a:pt x="10508" y="24318"/>
                    </a:lnTo>
                    <a:close/>
                    <a:moveTo>
                      <a:pt x="14011" y="24318"/>
                    </a:moveTo>
                    <a:lnTo>
                      <a:pt x="14011" y="26053"/>
                    </a:lnTo>
                    <a:lnTo>
                      <a:pt x="12276" y="26053"/>
                    </a:lnTo>
                    <a:lnTo>
                      <a:pt x="12276" y="24318"/>
                    </a:lnTo>
                    <a:close/>
                    <a:moveTo>
                      <a:pt x="15845" y="24318"/>
                    </a:moveTo>
                    <a:lnTo>
                      <a:pt x="15845" y="26053"/>
                    </a:lnTo>
                    <a:lnTo>
                      <a:pt x="14144" y="26053"/>
                    </a:lnTo>
                    <a:lnTo>
                      <a:pt x="14144" y="24318"/>
                    </a:lnTo>
                    <a:close/>
                    <a:moveTo>
                      <a:pt x="17647" y="24318"/>
                    </a:moveTo>
                    <a:lnTo>
                      <a:pt x="17647" y="26053"/>
                    </a:lnTo>
                    <a:lnTo>
                      <a:pt x="15912" y="26053"/>
                    </a:lnTo>
                    <a:lnTo>
                      <a:pt x="15912" y="24318"/>
                    </a:lnTo>
                    <a:close/>
                    <a:moveTo>
                      <a:pt x="19481" y="24318"/>
                    </a:moveTo>
                    <a:lnTo>
                      <a:pt x="19481" y="26053"/>
                    </a:lnTo>
                    <a:lnTo>
                      <a:pt x="17747" y="26053"/>
                    </a:lnTo>
                    <a:lnTo>
                      <a:pt x="17747" y="24318"/>
                    </a:lnTo>
                    <a:close/>
                    <a:moveTo>
                      <a:pt x="14011" y="26086"/>
                    </a:moveTo>
                    <a:lnTo>
                      <a:pt x="14011" y="27830"/>
                    </a:lnTo>
                    <a:lnTo>
                      <a:pt x="14011" y="27830"/>
                    </a:lnTo>
                    <a:lnTo>
                      <a:pt x="12276" y="27823"/>
                    </a:lnTo>
                    <a:lnTo>
                      <a:pt x="12276" y="27823"/>
                    </a:lnTo>
                    <a:lnTo>
                      <a:pt x="12276" y="26086"/>
                    </a:lnTo>
                    <a:close/>
                    <a:moveTo>
                      <a:pt x="15845" y="26086"/>
                    </a:moveTo>
                    <a:lnTo>
                      <a:pt x="15845" y="27838"/>
                    </a:lnTo>
                    <a:lnTo>
                      <a:pt x="15845" y="27838"/>
                    </a:lnTo>
                    <a:lnTo>
                      <a:pt x="14144" y="27831"/>
                    </a:lnTo>
                    <a:lnTo>
                      <a:pt x="14144" y="27831"/>
                    </a:lnTo>
                    <a:lnTo>
                      <a:pt x="14144" y="26086"/>
                    </a:lnTo>
                    <a:close/>
                    <a:moveTo>
                      <a:pt x="17647" y="26086"/>
                    </a:moveTo>
                    <a:lnTo>
                      <a:pt x="17647" y="27845"/>
                    </a:lnTo>
                    <a:lnTo>
                      <a:pt x="17647" y="27845"/>
                    </a:lnTo>
                    <a:lnTo>
                      <a:pt x="15912" y="27838"/>
                    </a:lnTo>
                    <a:lnTo>
                      <a:pt x="15912" y="27838"/>
                    </a:lnTo>
                    <a:lnTo>
                      <a:pt x="15912" y="26086"/>
                    </a:lnTo>
                    <a:close/>
                    <a:moveTo>
                      <a:pt x="19481" y="26086"/>
                    </a:moveTo>
                    <a:lnTo>
                      <a:pt x="19481" y="27853"/>
                    </a:lnTo>
                    <a:lnTo>
                      <a:pt x="19481" y="27853"/>
                    </a:lnTo>
                    <a:lnTo>
                      <a:pt x="17747" y="27846"/>
                    </a:lnTo>
                    <a:lnTo>
                      <a:pt x="17747" y="27846"/>
                    </a:lnTo>
                    <a:lnTo>
                      <a:pt x="17747" y="26086"/>
                    </a:lnTo>
                    <a:close/>
                    <a:moveTo>
                      <a:pt x="5038" y="2402"/>
                    </a:moveTo>
                    <a:lnTo>
                      <a:pt x="5038" y="2569"/>
                    </a:lnTo>
                    <a:lnTo>
                      <a:pt x="3303" y="2569"/>
                    </a:lnTo>
                    <a:lnTo>
                      <a:pt x="3303" y="2669"/>
                    </a:lnTo>
                    <a:lnTo>
                      <a:pt x="5038" y="2669"/>
                    </a:lnTo>
                    <a:lnTo>
                      <a:pt x="5038" y="4404"/>
                    </a:lnTo>
                    <a:lnTo>
                      <a:pt x="3303" y="4404"/>
                    </a:lnTo>
                    <a:lnTo>
                      <a:pt x="3303" y="4437"/>
                    </a:lnTo>
                    <a:lnTo>
                      <a:pt x="5038" y="4437"/>
                    </a:lnTo>
                    <a:lnTo>
                      <a:pt x="5038" y="6172"/>
                    </a:lnTo>
                    <a:lnTo>
                      <a:pt x="3303" y="6172"/>
                    </a:lnTo>
                    <a:lnTo>
                      <a:pt x="3303" y="6272"/>
                    </a:lnTo>
                    <a:lnTo>
                      <a:pt x="5038" y="6272"/>
                    </a:lnTo>
                    <a:lnTo>
                      <a:pt x="5038" y="8006"/>
                    </a:lnTo>
                    <a:lnTo>
                      <a:pt x="3303" y="8006"/>
                    </a:lnTo>
                    <a:lnTo>
                      <a:pt x="3303" y="8040"/>
                    </a:lnTo>
                    <a:lnTo>
                      <a:pt x="5038" y="8040"/>
                    </a:lnTo>
                    <a:lnTo>
                      <a:pt x="5038" y="9774"/>
                    </a:lnTo>
                    <a:lnTo>
                      <a:pt x="3303" y="9774"/>
                    </a:lnTo>
                    <a:lnTo>
                      <a:pt x="3303" y="9874"/>
                    </a:lnTo>
                    <a:lnTo>
                      <a:pt x="5038" y="9874"/>
                    </a:lnTo>
                    <a:lnTo>
                      <a:pt x="5038" y="11609"/>
                    </a:lnTo>
                    <a:lnTo>
                      <a:pt x="3837" y="11609"/>
                    </a:lnTo>
                    <a:cubicBezTo>
                      <a:pt x="3803" y="11642"/>
                      <a:pt x="3803" y="11642"/>
                      <a:pt x="3837" y="11642"/>
                    </a:cubicBezTo>
                    <a:lnTo>
                      <a:pt x="5038" y="11642"/>
                    </a:lnTo>
                    <a:lnTo>
                      <a:pt x="5038" y="13377"/>
                    </a:lnTo>
                    <a:lnTo>
                      <a:pt x="4604" y="13377"/>
                    </a:lnTo>
                    <a:cubicBezTo>
                      <a:pt x="4637" y="13444"/>
                      <a:pt x="4637" y="13477"/>
                      <a:pt x="4671" y="13510"/>
                    </a:cubicBezTo>
                    <a:lnTo>
                      <a:pt x="5038" y="13510"/>
                    </a:lnTo>
                    <a:lnTo>
                      <a:pt x="5038" y="15211"/>
                    </a:lnTo>
                    <a:lnTo>
                      <a:pt x="3303" y="15211"/>
                    </a:lnTo>
                    <a:lnTo>
                      <a:pt x="3303" y="13510"/>
                    </a:lnTo>
                    <a:lnTo>
                      <a:pt x="4004" y="13510"/>
                    </a:lnTo>
                    <a:lnTo>
                      <a:pt x="3803" y="13377"/>
                    </a:lnTo>
                    <a:lnTo>
                      <a:pt x="3303" y="13377"/>
                    </a:lnTo>
                    <a:lnTo>
                      <a:pt x="3303" y="13110"/>
                    </a:lnTo>
                    <a:lnTo>
                      <a:pt x="3203" y="13043"/>
                    </a:lnTo>
                    <a:lnTo>
                      <a:pt x="3203" y="13377"/>
                    </a:lnTo>
                    <a:lnTo>
                      <a:pt x="2469" y="13377"/>
                    </a:lnTo>
                    <a:lnTo>
                      <a:pt x="2436" y="13510"/>
                    </a:lnTo>
                    <a:lnTo>
                      <a:pt x="3203" y="13510"/>
                    </a:lnTo>
                    <a:lnTo>
                      <a:pt x="3203" y="15211"/>
                    </a:lnTo>
                    <a:lnTo>
                      <a:pt x="2036" y="15211"/>
                    </a:lnTo>
                    <a:lnTo>
                      <a:pt x="2036" y="15278"/>
                    </a:lnTo>
                    <a:lnTo>
                      <a:pt x="3203" y="15278"/>
                    </a:lnTo>
                    <a:lnTo>
                      <a:pt x="3203" y="17013"/>
                    </a:lnTo>
                    <a:lnTo>
                      <a:pt x="1635" y="17013"/>
                    </a:lnTo>
                    <a:lnTo>
                      <a:pt x="1602" y="17113"/>
                    </a:lnTo>
                    <a:lnTo>
                      <a:pt x="3203" y="17113"/>
                    </a:lnTo>
                    <a:lnTo>
                      <a:pt x="3203" y="18847"/>
                    </a:lnTo>
                    <a:lnTo>
                      <a:pt x="1468" y="18847"/>
                    </a:lnTo>
                    <a:lnTo>
                      <a:pt x="1468" y="17847"/>
                    </a:lnTo>
                    <a:lnTo>
                      <a:pt x="1402" y="18013"/>
                    </a:lnTo>
                    <a:lnTo>
                      <a:pt x="1402" y="18847"/>
                    </a:lnTo>
                    <a:lnTo>
                      <a:pt x="1235" y="18847"/>
                    </a:lnTo>
                    <a:lnTo>
                      <a:pt x="1235" y="18881"/>
                    </a:lnTo>
                    <a:lnTo>
                      <a:pt x="1402" y="18881"/>
                    </a:lnTo>
                    <a:lnTo>
                      <a:pt x="1402" y="20615"/>
                    </a:lnTo>
                    <a:lnTo>
                      <a:pt x="835" y="20615"/>
                    </a:lnTo>
                    <a:lnTo>
                      <a:pt x="801" y="20715"/>
                    </a:lnTo>
                    <a:lnTo>
                      <a:pt x="1402" y="20715"/>
                    </a:lnTo>
                    <a:lnTo>
                      <a:pt x="1402" y="22450"/>
                    </a:lnTo>
                    <a:lnTo>
                      <a:pt x="434" y="22450"/>
                    </a:lnTo>
                    <a:lnTo>
                      <a:pt x="434" y="22483"/>
                    </a:lnTo>
                    <a:lnTo>
                      <a:pt x="1402" y="22483"/>
                    </a:lnTo>
                    <a:lnTo>
                      <a:pt x="1402" y="24218"/>
                    </a:lnTo>
                    <a:lnTo>
                      <a:pt x="34" y="24218"/>
                    </a:lnTo>
                    <a:lnTo>
                      <a:pt x="1" y="24318"/>
                    </a:lnTo>
                    <a:lnTo>
                      <a:pt x="1402" y="24318"/>
                    </a:lnTo>
                    <a:lnTo>
                      <a:pt x="1402" y="26019"/>
                    </a:lnTo>
                    <a:lnTo>
                      <a:pt x="1468" y="26019"/>
                    </a:lnTo>
                    <a:lnTo>
                      <a:pt x="1468" y="24318"/>
                    </a:lnTo>
                    <a:lnTo>
                      <a:pt x="3203" y="24318"/>
                    </a:lnTo>
                    <a:lnTo>
                      <a:pt x="3203" y="26053"/>
                    </a:lnTo>
                    <a:lnTo>
                      <a:pt x="1535" y="26053"/>
                    </a:lnTo>
                    <a:lnTo>
                      <a:pt x="1735" y="26086"/>
                    </a:lnTo>
                    <a:lnTo>
                      <a:pt x="3203" y="26086"/>
                    </a:lnTo>
                    <a:lnTo>
                      <a:pt x="3203" y="26419"/>
                    </a:lnTo>
                    <a:lnTo>
                      <a:pt x="3303" y="26419"/>
                    </a:lnTo>
                    <a:lnTo>
                      <a:pt x="3303" y="26086"/>
                    </a:lnTo>
                    <a:lnTo>
                      <a:pt x="5038" y="26086"/>
                    </a:lnTo>
                    <a:lnTo>
                      <a:pt x="5038" y="26753"/>
                    </a:lnTo>
                    <a:lnTo>
                      <a:pt x="5071" y="26753"/>
                    </a:lnTo>
                    <a:lnTo>
                      <a:pt x="5071" y="26086"/>
                    </a:lnTo>
                    <a:lnTo>
                      <a:pt x="6806" y="26086"/>
                    </a:lnTo>
                    <a:lnTo>
                      <a:pt x="6806" y="27087"/>
                    </a:lnTo>
                    <a:lnTo>
                      <a:pt x="6906" y="27087"/>
                    </a:lnTo>
                    <a:lnTo>
                      <a:pt x="6906" y="26086"/>
                    </a:lnTo>
                    <a:lnTo>
                      <a:pt x="8640" y="26086"/>
                    </a:lnTo>
                    <a:lnTo>
                      <a:pt x="8640" y="27353"/>
                    </a:lnTo>
                    <a:lnTo>
                      <a:pt x="8674" y="27353"/>
                    </a:lnTo>
                    <a:lnTo>
                      <a:pt x="8674" y="26086"/>
                    </a:lnTo>
                    <a:lnTo>
                      <a:pt x="10408" y="26086"/>
                    </a:lnTo>
                    <a:lnTo>
                      <a:pt x="10408" y="27654"/>
                    </a:lnTo>
                    <a:lnTo>
                      <a:pt x="10508" y="27654"/>
                    </a:lnTo>
                    <a:lnTo>
                      <a:pt x="10508" y="26086"/>
                    </a:lnTo>
                    <a:lnTo>
                      <a:pt x="12243" y="26086"/>
                    </a:lnTo>
                    <a:lnTo>
                      <a:pt x="12243" y="27823"/>
                    </a:lnTo>
                    <a:lnTo>
                      <a:pt x="12243" y="27823"/>
                    </a:lnTo>
                    <a:lnTo>
                      <a:pt x="11709" y="27820"/>
                    </a:lnTo>
                    <a:lnTo>
                      <a:pt x="11709" y="27820"/>
                    </a:lnTo>
                    <a:lnTo>
                      <a:pt x="12243" y="27887"/>
                    </a:lnTo>
                    <a:lnTo>
                      <a:pt x="12276" y="27887"/>
                    </a:lnTo>
                    <a:lnTo>
                      <a:pt x="12643" y="27921"/>
                    </a:lnTo>
                    <a:lnTo>
                      <a:pt x="14011" y="27921"/>
                    </a:lnTo>
                    <a:lnTo>
                      <a:pt x="14011" y="28087"/>
                    </a:lnTo>
                    <a:lnTo>
                      <a:pt x="14144" y="28087"/>
                    </a:lnTo>
                    <a:lnTo>
                      <a:pt x="14144" y="27921"/>
                    </a:lnTo>
                    <a:lnTo>
                      <a:pt x="15845" y="27921"/>
                    </a:lnTo>
                    <a:lnTo>
                      <a:pt x="15845" y="28187"/>
                    </a:lnTo>
                    <a:lnTo>
                      <a:pt x="15912" y="28187"/>
                    </a:lnTo>
                    <a:lnTo>
                      <a:pt x="15912" y="27921"/>
                    </a:lnTo>
                    <a:lnTo>
                      <a:pt x="17647" y="27921"/>
                    </a:lnTo>
                    <a:lnTo>
                      <a:pt x="17647" y="28187"/>
                    </a:lnTo>
                    <a:lnTo>
                      <a:pt x="17747" y="28187"/>
                    </a:lnTo>
                    <a:lnTo>
                      <a:pt x="17747" y="27921"/>
                    </a:lnTo>
                    <a:lnTo>
                      <a:pt x="19315" y="27921"/>
                    </a:lnTo>
                    <a:lnTo>
                      <a:pt x="19481" y="27887"/>
                    </a:lnTo>
                    <a:lnTo>
                      <a:pt x="19481" y="27921"/>
                    </a:lnTo>
                    <a:lnTo>
                      <a:pt x="19515" y="27921"/>
                    </a:lnTo>
                    <a:lnTo>
                      <a:pt x="19515" y="27887"/>
                    </a:lnTo>
                    <a:cubicBezTo>
                      <a:pt x="19581" y="27887"/>
                      <a:pt x="19615" y="27854"/>
                      <a:pt x="19681" y="27854"/>
                    </a:cubicBezTo>
                    <a:lnTo>
                      <a:pt x="19515" y="27853"/>
                    </a:lnTo>
                    <a:lnTo>
                      <a:pt x="19515" y="27853"/>
                    </a:lnTo>
                    <a:lnTo>
                      <a:pt x="19515" y="26086"/>
                    </a:lnTo>
                    <a:lnTo>
                      <a:pt x="20882" y="26086"/>
                    </a:lnTo>
                    <a:lnTo>
                      <a:pt x="20882" y="26053"/>
                    </a:lnTo>
                    <a:lnTo>
                      <a:pt x="19515" y="26053"/>
                    </a:lnTo>
                    <a:lnTo>
                      <a:pt x="19515" y="24318"/>
                    </a:lnTo>
                    <a:lnTo>
                      <a:pt x="20716" y="24318"/>
                    </a:lnTo>
                    <a:lnTo>
                      <a:pt x="20682" y="24218"/>
                    </a:lnTo>
                    <a:lnTo>
                      <a:pt x="19515" y="24218"/>
                    </a:lnTo>
                    <a:lnTo>
                      <a:pt x="19515" y="22483"/>
                    </a:lnTo>
                    <a:lnTo>
                      <a:pt x="20148" y="22483"/>
                    </a:lnTo>
                    <a:lnTo>
                      <a:pt x="20148" y="22450"/>
                    </a:lnTo>
                    <a:lnTo>
                      <a:pt x="19515" y="22450"/>
                    </a:lnTo>
                    <a:lnTo>
                      <a:pt x="19515" y="20882"/>
                    </a:lnTo>
                    <a:lnTo>
                      <a:pt x="19481" y="20815"/>
                    </a:lnTo>
                    <a:lnTo>
                      <a:pt x="19481" y="22450"/>
                    </a:lnTo>
                    <a:lnTo>
                      <a:pt x="17747" y="22450"/>
                    </a:lnTo>
                    <a:lnTo>
                      <a:pt x="17747" y="20715"/>
                    </a:lnTo>
                    <a:lnTo>
                      <a:pt x="19415" y="20715"/>
                    </a:lnTo>
                    <a:cubicBezTo>
                      <a:pt x="19415" y="20682"/>
                      <a:pt x="19381" y="20615"/>
                      <a:pt x="19381" y="20582"/>
                    </a:cubicBezTo>
                    <a:lnTo>
                      <a:pt x="19381" y="20615"/>
                    </a:lnTo>
                    <a:lnTo>
                      <a:pt x="17747" y="20615"/>
                    </a:lnTo>
                    <a:lnTo>
                      <a:pt x="17747" y="18881"/>
                    </a:lnTo>
                    <a:lnTo>
                      <a:pt x="18514" y="18881"/>
                    </a:lnTo>
                    <a:cubicBezTo>
                      <a:pt x="18514" y="18847"/>
                      <a:pt x="18514" y="18814"/>
                      <a:pt x="18481" y="18814"/>
                    </a:cubicBezTo>
                    <a:lnTo>
                      <a:pt x="18481" y="18847"/>
                    </a:lnTo>
                    <a:lnTo>
                      <a:pt x="17747" y="18847"/>
                    </a:lnTo>
                    <a:lnTo>
                      <a:pt x="17747" y="17513"/>
                    </a:lnTo>
                    <a:lnTo>
                      <a:pt x="17647" y="17313"/>
                    </a:lnTo>
                    <a:lnTo>
                      <a:pt x="17647" y="18847"/>
                    </a:lnTo>
                    <a:lnTo>
                      <a:pt x="15912" y="18847"/>
                    </a:lnTo>
                    <a:lnTo>
                      <a:pt x="15912" y="17113"/>
                    </a:lnTo>
                    <a:lnTo>
                      <a:pt x="17513" y="17113"/>
                    </a:lnTo>
                    <a:cubicBezTo>
                      <a:pt x="17480" y="17046"/>
                      <a:pt x="17480" y="17013"/>
                      <a:pt x="17447" y="16979"/>
                    </a:cubicBezTo>
                    <a:lnTo>
                      <a:pt x="17447" y="17013"/>
                    </a:lnTo>
                    <a:lnTo>
                      <a:pt x="15912" y="17013"/>
                    </a:lnTo>
                    <a:lnTo>
                      <a:pt x="15912" y="15278"/>
                    </a:lnTo>
                    <a:lnTo>
                      <a:pt x="16379" y="15278"/>
                    </a:lnTo>
                    <a:cubicBezTo>
                      <a:pt x="16346" y="15245"/>
                      <a:pt x="16346" y="15211"/>
                      <a:pt x="16346" y="15211"/>
                    </a:cubicBezTo>
                    <a:lnTo>
                      <a:pt x="15912" y="15211"/>
                    </a:lnTo>
                    <a:lnTo>
                      <a:pt x="15912" y="14544"/>
                    </a:lnTo>
                    <a:lnTo>
                      <a:pt x="15845" y="14511"/>
                    </a:lnTo>
                    <a:lnTo>
                      <a:pt x="15845" y="15211"/>
                    </a:lnTo>
                    <a:lnTo>
                      <a:pt x="14144" y="15211"/>
                    </a:lnTo>
                    <a:lnTo>
                      <a:pt x="14144" y="13510"/>
                    </a:lnTo>
                    <a:lnTo>
                      <a:pt x="15145" y="13510"/>
                    </a:lnTo>
                    <a:lnTo>
                      <a:pt x="15078" y="13377"/>
                    </a:lnTo>
                    <a:lnTo>
                      <a:pt x="14144" y="13377"/>
                    </a:lnTo>
                    <a:lnTo>
                      <a:pt x="14144" y="12109"/>
                    </a:lnTo>
                    <a:lnTo>
                      <a:pt x="14011" y="11976"/>
                    </a:lnTo>
                    <a:lnTo>
                      <a:pt x="14011" y="13377"/>
                    </a:lnTo>
                    <a:lnTo>
                      <a:pt x="12276" y="13377"/>
                    </a:lnTo>
                    <a:lnTo>
                      <a:pt x="12276" y="11642"/>
                    </a:lnTo>
                    <a:lnTo>
                      <a:pt x="13777" y="11642"/>
                    </a:lnTo>
                    <a:lnTo>
                      <a:pt x="13744" y="11609"/>
                    </a:lnTo>
                    <a:lnTo>
                      <a:pt x="12276" y="11609"/>
                    </a:lnTo>
                    <a:lnTo>
                      <a:pt x="12276" y="9874"/>
                    </a:lnTo>
                    <a:lnTo>
                      <a:pt x="12343" y="9874"/>
                    </a:lnTo>
                    <a:cubicBezTo>
                      <a:pt x="12310" y="9841"/>
                      <a:pt x="12310" y="9808"/>
                      <a:pt x="12276" y="9774"/>
                    </a:cubicBezTo>
                    <a:lnTo>
                      <a:pt x="12243" y="9741"/>
                    </a:lnTo>
                    <a:lnTo>
                      <a:pt x="12243" y="9774"/>
                    </a:lnTo>
                    <a:lnTo>
                      <a:pt x="10508" y="9774"/>
                    </a:lnTo>
                    <a:lnTo>
                      <a:pt x="10508" y="8040"/>
                    </a:lnTo>
                    <a:lnTo>
                      <a:pt x="10742" y="8040"/>
                    </a:lnTo>
                    <a:lnTo>
                      <a:pt x="10742" y="8006"/>
                    </a:lnTo>
                    <a:lnTo>
                      <a:pt x="10508" y="8006"/>
                    </a:lnTo>
                    <a:lnTo>
                      <a:pt x="10508" y="7739"/>
                    </a:lnTo>
                    <a:cubicBezTo>
                      <a:pt x="10508" y="7706"/>
                      <a:pt x="10442" y="7639"/>
                      <a:pt x="10408" y="7606"/>
                    </a:cubicBezTo>
                    <a:lnTo>
                      <a:pt x="10408" y="7639"/>
                    </a:lnTo>
                    <a:lnTo>
                      <a:pt x="10408" y="8006"/>
                    </a:lnTo>
                    <a:lnTo>
                      <a:pt x="8674" y="8006"/>
                    </a:lnTo>
                    <a:lnTo>
                      <a:pt x="8674" y="6272"/>
                    </a:lnTo>
                    <a:lnTo>
                      <a:pt x="9107" y="6272"/>
                    </a:lnTo>
                    <a:lnTo>
                      <a:pt x="9007" y="6172"/>
                    </a:lnTo>
                    <a:lnTo>
                      <a:pt x="8674" y="6172"/>
                    </a:lnTo>
                    <a:lnTo>
                      <a:pt x="8674" y="5805"/>
                    </a:lnTo>
                    <a:cubicBezTo>
                      <a:pt x="8674" y="5771"/>
                      <a:pt x="8640" y="5771"/>
                      <a:pt x="8640" y="5738"/>
                    </a:cubicBezTo>
                    <a:lnTo>
                      <a:pt x="8640" y="5771"/>
                    </a:lnTo>
                    <a:lnTo>
                      <a:pt x="8640" y="6172"/>
                    </a:lnTo>
                    <a:lnTo>
                      <a:pt x="6906" y="6172"/>
                    </a:lnTo>
                    <a:lnTo>
                      <a:pt x="6906" y="4437"/>
                    </a:lnTo>
                    <a:lnTo>
                      <a:pt x="7273" y="4437"/>
                    </a:lnTo>
                    <a:lnTo>
                      <a:pt x="7239" y="4404"/>
                    </a:lnTo>
                    <a:lnTo>
                      <a:pt x="6906" y="4404"/>
                    </a:lnTo>
                    <a:lnTo>
                      <a:pt x="6906" y="4070"/>
                    </a:lnTo>
                    <a:lnTo>
                      <a:pt x="6806" y="4003"/>
                    </a:lnTo>
                    <a:lnTo>
                      <a:pt x="6806" y="4404"/>
                    </a:lnTo>
                    <a:lnTo>
                      <a:pt x="5071" y="4404"/>
                    </a:lnTo>
                    <a:lnTo>
                      <a:pt x="5071" y="2669"/>
                    </a:lnTo>
                    <a:lnTo>
                      <a:pt x="5305" y="2669"/>
                    </a:lnTo>
                    <a:lnTo>
                      <a:pt x="5204" y="2569"/>
                    </a:lnTo>
                    <a:lnTo>
                      <a:pt x="5071" y="2569"/>
                    </a:lnTo>
                    <a:lnTo>
                      <a:pt x="5071" y="240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171;p31"/>
              <p:cNvSpPr/>
              <p:nvPr/>
            </p:nvSpPr>
            <p:spPr>
              <a:xfrm>
                <a:off x="3972175" y="1910975"/>
                <a:ext cx="448525" cy="526225"/>
              </a:xfrm>
              <a:custGeom>
                <a:avLst/>
                <a:gdLst/>
                <a:ahLst/>
                <a:cxnLst/>
                <a:rect l="l" t="t" r="r" b="b"/>
                <a:pathLst>
                  <a:path w="17941" h="21049" extrusionOk="0">
                    <a:moveTo>
                      <a:pt x="2069" y="1"/>
                    </a:moveTo>
                    <a:cubicBezTo>
                      <a:pt x="2502" y="1068"/>
                      <a:pt x="2969" y="2135"/>
                      <a:pt x="3470" y="3203"/>
                    </a:cubicBezTo>
                    <a:lnTo>
                      <a:pt x="3403" y="3136"/>
                    </a:lnTo>
                    <a:cubicBezTo>
                      <a:pt x="3103" y="2803"/>
                      <a:pt x="2736" y="2536"/>
                      <a:pt x="2436" y="2169"/>
                    </a:cubicBezTo>
                    <a:cubicBezTo>
                      <a:pt x="2402" y="2169"/>
                      <a:pt x="2335" y="2202"/>
                      <a:pt x="2369" y="2236"/>
                    </a:cubicBezTo>
                    <a:cubicBezTo>
                      <a:pt x="2669" y="2569"/>
                      <a:pt x="2869" y="2936"/>
                      <a:pt x="3169" y="3236"/>
                    </a:cubicBezTo>
                    <a:cubicBezTo>
                      <a:pt x="3303" y="3403"/>
                      <a:pt x="3436" y="3570"/>
                      <a:pt x="3570" y="3703"/>
                    </a:cubicBezTo>
                    <a:cubicBezTo>
                      <a:pt x="3636" y="3770"/>
                      <a:pt x="3736" y="3870"/>
                      <a:pt x="3770" y="3937"/>
                    </a:cubicBezTo>
                    <a:lnTo>
                      <a:pt x="3803" y="3970"/>
                    </a:lnTo>
                    <a:cubicBezTo>
                      <a:pt x="4003" y="4370"/>
                      <a:pt x="4203" y="4771"/>
                      <a:pt x="4404" y="5171"/>
                    </a:cubicBezTo>
                    <a:cubicBezTo>
                      <a:pt x="4452" y="5268"/>
                      <a:pt x="4938" y="6240"/>
                      <a:pt x="5215" y="6781"/>
                    </a:cubicBezTo>
                    <a:lnTo>
                      <a:pt x="5215" y="6781"/>
                    </a:lnTo>
                    <a:cubicBezTo>
                      <a:pt x="4132" y="6259"/>
                      <a:pt x="3181" y="5807"/>
                      <a:pt x="3003" y="5738"/>
                    </a:cubicBezTo>
                    <a:cubicBezTo>
                      <a:pt x="2936" y="5738"/>
                      <a:pt x="2869" y="5838"/>
                      <a:pt x="2936" y="5871"/>
                    </a:cubicBezTo>
                    <a:cubicBezTo>
                      <a:pt x="3370" y="6205"/>
                      <a:pt x="14578" y="11976"/>
                      <a:pt x="17880" y="13777"/>
                    </a:cubicBezTo>
                    <a:cubicBezTo>
                      <a:pt x="17886" y="13783"/>
                      <a:pt x="17893" y="13786"/>
                      <a:pt x="17899" y="13786"/>
                    </a:cubicBezTo>
                    <a:cubicBezTo>
                      <a:pt x="17924" y="13786"/>
                      <a:pt x="17940" y="13737"/>
                      <a:pt x="17913" y="13710"/>
                    </a:cubicBezTo>
                    <a:cubicBezTo>
                      <a:pt x="16979" y="13210"/>
                      <a:pt x="16045" y="12676"/>
                      <a:pt x="15111" y="12143"/>
                    </a:cubicBezTo>
                    <a:cubicBezTo>
                      <a:pt x="13477" y="11209"/>
                      <a:pt x="11876" y="10241"/>
                      <a:pt x="10208" y="9307"/>
                    </a:cubicBezTo>
                    <a:lnTo>
                      <a:pt x="9807" y="9074"/>
                    </a:lnTo>
                    <a:lnTo>
                      <a:pt x="9807" y="9074"/>
                    </a:lnTo>
                    <a:cubicBezTo>
                      <a:pt x="10174" y="9174"/>
                      <a:pt x="10575" y="9274"/>
                      <a:pt x="10975" y="9374"/>
                    </a:cubicBezTo>
                    <a:cubicBezTo>
                      <a:pt x="11742" y="9574"/>
                      <a:pt x="12543" y="9741"/>
                      <a:pt x="13343" y="9841"/>
                    </a:cubicBezTo>
                    <a:cubicBezTo>
                      <a:pt x="13343" y="9841"/>
                      <a:pt x="13377" y="9774"/>
                      <a:pt x="13343" y="9774"/>
                    </a:cubicBezTo>
                    <a:cubicBezTo>
                      <a:pt x="12543" y="9607"/>
                      <a:pt x="11809" y="9407"/>
                      <a:pt x="11042" y="9140"/>
                    </a:cubicBezTo>
                    <a:cubicBezTo>
                      <a:pt x="10675" y="9007"/>
                      <a:pt x="10308" y="8907"/>
                      <a:pt x="9908" y="8774"/>
                    </a:cubicBezTo>
                    <a:lnTo>
                      <a:pt x="9307" y="8640"/>
                    </a:lnTo>
                    <a:cubicBezTo>
                      <a:pt x="9140" y="8573"/>
                      <a:pt x="8974" y="8540"/>
                      <a:pt x="8807" y="8540"/>
                    </a:cubicBezTo>
                    <a:cubicBezTo>
                      <a:pt x="8602" y="8428"/>
                      <a:pt x="6950" y="7619"/>
                      <a:pt x="5456" y="6897"/>
                    </a:cubicBezTo>
                    <a:lnTo>
                      <a:pt x="5456" y="6897"/>
                    </a:lnTo>
                    <a:cubicBezTo>
                      <a:pt x="5508" y="7019"/>
                      <a:pt x="5538" y="7095"/>
                      <a:pt x="5538" y="7106"/>
                    </a:cubicBezTo>
                    <a:cubicBezTo>
                      <a:pt x="5504" y="7139"/>
                      <a:pt x="5404" y="7139"/>
                      <a:pt x="5404" y="7139"/>
                    </a:cubicBezTo>
                    <a:cubicBezTo>
                      <a:pt x="5395" y="7130"/>
                      <a:pt x="5320" y="6987"/>
                      <a:pt x="5215" y="6781"/>
                    </a:cubicBezTo>
                    <a:lnTo>
                      <a:pt x="5215" y="6781"/>
                    </a:lnTo>
                    <a:cubicBezTo>
                      <a:pt x="5295" y="6819"/>
                      <a:pt x="5375" y="6858"/>
                      <a:pt x="5456" y="6897"/>
                    </a:cubicBezTo>
                    <a:lnTo>
                      <a:pt x="5456" y="6897"/>
                    </a:lnTo>
                    <a:cubicBezTo>
                      <a:pt x="5196" y="6283"/>
                      <a:pt x="4387" y="4494"/>
                      <a:pt x="4137" y="3937"/>
                    </a:cubicBezTo>
                    <a:cubicBezTo>
                      <a:pt x="3503" y="2602"/>
                      <a:pt x="2769" y="1302"/>
                      <a:pt x="2102" y="1"/>
                    </a:cubicBezTo>
                    <a:close/>
                    <a:moveTo>
                      <a:pt x="4583" y="7448"/>
                    </a:moveTo>
                    <a:cubicBezTo>
                      <a:pt x="4562" y="7448"/>
                      <a:pt x="4537" y="7456"/>
                      <a:pt x="4537" y="7473"/>
                    </a:cubicBezTo>
                    <a:cubicBezTo>
                      <a:pt x="4070" y="9307"/>
                      <a:pt x="2235" y="17513"/>
                      <a:pt x="2069" y="18414"/>
                    </a:cubicBezTo>
                    <a:cubicBezTo>
                      <a:pt x="2052" y="18464"/>
                      <a:pt x="2060" y="18489"/>
                      <a:pt x="2077" y="18489"/>
                    </a:cubicBezTo>
                    <a:cubicBezTo>
                      <a:pt x="2094" y="18489"/>
                      <a:pt x="2119" y="18464"/>
                      <a:pt x="2135" y="18414"/>
                    </a:cubicBezTo>
                    <a:cubicBezTo>
                      <a:pt x="2436" y="17546"/>
                      <a:pt x="4504" y="9374"/>
                      <a:pt x="4604" y="7473"/>
                    </a:cubicBezTo>
                    <a:cubicBezTo>
                      <a:pt x="4620" y="7456"/>
                      <a:pt x="4604" y="7448"/>
                      <a:pt x="4583" y="7448"/>
                    </a:cubicBezTo>
                    <a:close/>
                    <a:moveTo>
                      <a:pt x="234" y="17730"/>
                    </a:moveTo>
                    <a:cubicBezTo>
                      <a:pt x="217" y="17730"/>
                      <a:pt x="201" y="17747"/>
                      <a:pt x="201" y="17780"/>
                    </a:cubicBezTo>
                    <a:cubicBezTo>
                      <a:pt x="101" y="18080"/>
                      <a:pt x="34" y="18414"/>
                      <a:pt x="0" y="18747"/>
                    </a:cubicBezTo>
                    <a:cubicBezTo>
                      <a:pt x="1001" y="19048"/>
                      <a:pt x="1969" y="19281"/>
                      <a:pt x="2969" y="19448"/>
                    </a:cubicBezTo>
                    <a:cubicBezTo>
                      <a:pt x="4737" y="19815"/>
                      <a:pt x="6472" y="20148"/>
                      <a:pt x="8240" y="20415"/>
                    </a:cubicBezTo>
                    <a:cubicBezTo>
                      <a:pt x="10008" y="20682"/>
                      <a:pt x="11776" y="20815"/>
                      <a:pt x="13543" y="21049"/>
                    </a:cubicBezTo>
                    <a:cubicBezTo>
                      <a:pt x="13577" y="21049"/>
                      <a:pt x="13610" y="20982"/>
                      <a:pt x="13543" y="20982"/>
                    </a:cubicBezTo>
                    <a:cubicBezTo>
                      <a:pt x="12543" y="20882"/>
                      <a:pt x="11542" y="20682"/>
                      <a:pt x="10541" y="20549"/>
                    </a:cubicBezTo>
                    <a:cubicBezTo>
                      <a:pt x="8773" y="20248"/>
                      <a:pt x="7039" y="19948"/>
                      <a:pt x="5271" y="19615"/>
                    </a:cubicBezTo>
                    <a:lnTo>
                      <a:pt x="2669" y="19148"/>
                    </a:lnTo>
                    <a:cubicBezTo>
                      <a:pt x="1835" y="19014"/>
                      <a:pt x="968" y="18747"/>
                      <a:pt x="134" y="18647"/>
                    </a:cubicBezTo>
                    <a:cubicBezTo>
                      <a:pt x="134" y="18614"/>
                      <a:pt x="234" y="17847"/>
                      <a:pt x="267" y="17780"/>
                    </a:cubicBezTo>
                    <a:cubicBezTo>
                      <a:pt x="267" y="17747"/>
                      <a:pt x="251" y="17730"/>
                      <a:pt x="234" y="1773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172;p31"/>
              <p:cNvSpPr/>
              <p:nvPr/>
            </p:nvSpPr>
            <p:spPr>
              <a:xfrm>
                <a:off x="3699475" y="1724175"/>
                <a:ext cx="782250" cy="982400"/>
              </a:xfrm>
              <a:custGeom>
                <a:avLst/>
                <a:gdLst/>
                <a:ahLst/>
                <a:cxnLst/>
                <a:rect l="l" t="t" r="r" b="b"/>
                <a:pathLst>
                  <a:path w="31290" h="39296" extrusionOk="0">
                    <a:moveTo>
                      <a:pt x="15645" y="1"/>
                    </a:moveTo>
                    <a:cubicBezTo>
                      <a:pt x="15645" y="1"/>
                      <a:pt x="9107" y="6338"/>
                      <a:pt x="1" y="6338"/>
                    </a:cubicBezTo>
                    <a:cubicBezTo>
                      <a:pt x="1" y="6338"/>
                      <a:pt x="1302" y="30089"/>
                      <a:pt x="15645" y="39295"/>
                    </a:cubicBezTo>
                    <a:cubicBezTo>
                      <a:pt x="30022" y="30089"/>
                      <a:pt x="31290" y="6338"/>
                      <a:pt x="31290" y="6338"/>
                    </a:cubicBezTo>
                    <a:cubicBezTo>
                      <a:pt x="22183" y="6338"/>
                      <a:pt x="15645" y="1"/>
                      <a:pt x="15645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173;p31"/>
              <p:cNvSpPr/>
              <p:nvPr/>
            </p:nvSpPr>
            <p:spPr>
              <a:xfrm>
                <a:off x="3732000" y="1765050"/>
                <a:ext cx="717200" cy="900650"/>
              </a:xfrm>
              <a:custGeom>
                <a:avLst/>
                <a:gdLst/>
                <a:ahLst/>
                <a:cxnLst/>
                <a:rect l="l" t="t" r="r" b="b"/>
                <a:pathLst>
                  <a:path w="28688" h="36026" extrusionOk="0">
                    <a:moveTo>
                      <a:pt x="14344" y="0"/>
                    </a:moveTo>
                    <a:cubicBezTo>
                      <a:pt x="14344" y="0"/>
                      <a:pt x="8340" y="5804"/>
                      <a:pt x="1" y="5804"/>
                    </a:cubicBezTo>
                    <a:cubicBezTo>
                      <a:pt x="1" y="5804"/>
                      <a:pt x="1201" y="27586"/>
                      <a:pt x="14344" y="36026"/>
                    </a:cubicBezTo>
                    <a:cubicBezTo>
                      <a:pt x="27520" y="27586"/>
                      <a:pt x="28688" y="5804"/>
                      <a:pt x="28688" y="5804"/>
                    </a:cubicBezTo>
                    <a:cubicBezTo>
                      <a:pt x="20348" y="5804"/>
                      <a:pt x="14344" y="0"/>
                      <a:pt x="14344" y="0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174;p31"/>
              <p:cNvSpPr/>
              <p:nvPr/>
            </p:nvSpPr>
            <p:spPr>
              <a:xfrm>
                <a:off x="4090600" y="1765050"/>
                <a:ext cx="358600" cy="899825"/>
              </a:xfrm>
              <a:custGeom>
                <a:avLst/>
                <a:gdLst/>
                <a:ahLst/>
                <a:cxnLst/>
                <a:rect l="l" t="t" r="r" b="b"/>
                <a:pathLst>
                  <a:path w="14344" h="35993" extrusionOk="0">
                    <a:moveTo>
                      <a:pt x="0" y="0"/>
                    </a:moveTo>
                    <a:lnTo>
                      <a:pt x="0" y="35992"/>
                    </a:lnTo>
                    <a:cubicBezTo>
                      <a:pt x="13176" y="27586"/>
                      <a:pt x="14344" y="5804"/>
                      <a:pt x="14344" y="5804"/>
                    </a:cubicBezTo>
                    <a:cubicBezTo>
                      <a:pt x="6004" y="580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175;p31"/>
              <p:cNvSpPr/>
              <p:nvPr/>
            </p:nvSpPr>
            <p:spPr>
              <a:xfrm>
                <a:off x="4055575" y="1988525"/>
                <a:ext cx="70075" cy="2677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0709" extrusionOk="0">
                    <a:moveTo>
                      <a:pt x="0" y="1"/>
                    </a:moveTo>
                    <a:lnTo>
                      <a:pt x="0" y="10708"/>
                    </a:lnTo>
                    <a:lnTo>
                      <a:pt x="2802" y="10708"/>
                    </a:lnTo>
                    <a:lnTo>
                      <a:pt x="2802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176;p31"/>
              <p:cNvSpPr/>
              <p:nvPr/>
            </p:nvSpPr>
            <p:spPr>
              <a:xfrm>
                <a:off x="3957175" y="2086925"/>
                <a:ext cx="266875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10675" h="2837" extrusionOk="0">
                    <a:moveTo>
                      <a:pt x="0" y="1"/>
                    </a:moveTo>
                    <a:lnTo>
                      <a:pt x="0" y="2836"/>
                    </a:lnTo>
                    <a:lnTo>
                      <a:pt x="10674" y="2836"/>
                    </a:lnTo>
                    <a:lnTo>
                      <a:pt x="10674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177;p31"/>
              <p:cNvSpPr/>
              <p:nvPr/>
            </p:nvSpPr>
            <p:spPr>
              <a:xfrm>
                <a:off x="3170775" y="2215350"/>
                <a:ext cx="9760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8142" extrusionOk="0">
                    <a:moveTo>
                      <a:pt x="3036" y="1"/>
                    </a:moveTo>
                    <a:cubicBezTo>
                      <a:pt x="3036" y="1"/>
                      <a:pt x="601" y="2703"/>
                      <a:pt x="701" y="3203"/>
                    </a:cubicBezTo>
                    <a:cubicBezTo>
                      <a:pt x="801" y="3670"/>
                      <a:pt x="0" y="8073"/>
                      <a:pt x="1201" y="8140"/>
                    </a:cubicBezTo>
                    <a:cubicBezTo>
                      <a:pt x="1223" y="8141"/>
                      <a:pt x="1245" y="8142"/>
                      <a:pt x="1267" y="8142"/>
                    </a:cubicBezTo>
                    <a:cubicBezTo>
                      <a:pt x="2437" y="8142"/>
                      <a:pt x="3374" y="6414"/>
                      <a:pt x="3636" y="5071"/>
                    </a:cubicBezTo>
                    <a:cubicBezTo>
                      <a:pt x="3903" y="3337"/>
                      <a:pt x="3703" y="1602"/>
                      <a:pt x="3036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178;p31"/>
              <p:cNvSpPr/>
              <p:nvPr/>
            </p:nvSpPr>
            <p:spPr>
              <a:xfrm>
                <a:off x="3712000" y="2687375"/>
                <a:ext cx="406975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16279" h="7906" extrusionOk="0">
                    <a:moveTo>
                      <a:pt x="300" y="0"/>
                    </a:moveTo>
                    <a:lnTo>
                      <a:pt x="0" y="601"/>
                    </a:lnTo>
                    <a:lnTo>
                      <a:pt x="16278" y="7906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179;p31"/>
              <p:cNvSpPr/>
              <p:nvPr/>
            </p:nvSpPr>
            <p:spPr>
              <a:xfrm>
                <a:off x="2698775" y="2119450"/>
                <a:ext cx="982375" cy="655500"/>
              </a:xfrm>
              <a:custGeom>
                <a:avLst/>
                <a:gdLst/>
                <a:ahLst/>
                <a:cxnLst/>
                <a:rect l="l" t="t" r="r" b="b"/>
                <a:pathLst>
                  <a:path w="39295" h="26220" extrusionOk="0">
                    <a:moveTo>
                      <a:pt x="4637" y="1"/>
                    </a:moveTo>
                    <a:lnTo>
                      <a:pt x="0" y="9841"/>
                    </a:lnTo>
                    <a:lnTo>
                      <a:pt x="34625" y="26220"/>
                    </a:lnTo>
                    <a:lnTo>
                      <a:pt x="39295" y="16346"/>
                    </a:lnTo>
                    <a:lnTo>
                      <a:pt x="4637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180;p31"/>
              <p:cNvSpPr/>
              <p:nvPr/>
            </p:nvSpPr>
            <p:spPr>
              <a:xfrm>
                <a:off x="2985625" y="2267900"/>
                <a:ext cx="668025" cy="480375"/>
              </a:xfrm>
              <a:custGeom>
                <a:avLst/>
                <a:gdLst/>
                <a:ahLst/>
                <a:cxnLst/>
                <a:rect l="l" t="t" r="r" b="b"/>
                <a:pathLst>
                  <a:path w="26721" h="19215" extrusionOk="0">
                    <a:moveTo>
                      <a:pt x="4004" y="0"/>
                    </a:moveTo>
                    <a:lnTo>
                      <a:pt x="1" y="8507"/>
                    </a:lnTo>
                    <a:lnTo>
                      <a:pt x="22717" y="19214"/>
                    </a:lnTo>
                    <a:lnTo>
                      <a:pt x="26720" y="10708"/>
                    </a:lnTo>
                    <a:lnTo>
                      <a:pt x="400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181;p31"/>
              <p:cNvSpPr/>
              <p:nvPr/>
            </p:nvSpPr>
            <p:spPr>
              <a:xfrm>
                <a:off x="3496825" y="2464700"/>
                <a:ext cx="57575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71" extrusionOk="0">
                    <a:moveTo>
                      <a:pt x="2036" y="1"/>
                    </a:moveTo>
                    <a:lnTo>
                      <a:pt x="1" y="4371"/>
                    </a:lnTo>
                    <a:lnTo>
                      <a:pt x="234" y="4471"/>
                    </a:lnTo>
                    <a:lnTo>
                      <a:pt x="2303" y="134"/>
                    </a:lnTo>
                    <a:lnTo>
                      <a:pt x="2036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182;p31"/>
              <p:cNvSpPr/>
              <p:nvPr/>
            </p:nvSpPr>
            <p:spPr>
              <a:xfrm>
                <a:off x="3470150" y="244552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468" y="1"/>
                    </a:moveTo>
                    <a:lnTo>
                      <a:pt x="0" y="3169"/>
                    </a:lnTo>
                    <a:lnTo>
                      <a:pt x="234" y="3270"/>
                    </a:lnTo>
                    <a:lnTo>
                      <a:pt x="1735" y="134"/>
                    </a:lnTo>
                    <a:lnTo>
                      <a:pt x="1468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183;p31"/>
              <p:cNvSpPr/>
              <p:nvPr/>
            </p:nvSpPr>
            <p:spPr>
              <a:xfrm>
                <a:off x="3429275" y="2426350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469" y="0"/>
                    </a:moveTo>
                    <a:lnTo>
                      <a:pt x="1" y="3169"/>
                    </a:lnTo>
                    <a:lnTo>
                      <a:pt x="234" y="3269"/>
                    </a:lnTo>
                    <a:lnTo>
                      <a:pt x="1736" y="134"/>
                    </a:lnTo>
                    <a:lnTo>
                      <a:pt x="1469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184;p31"/>
              <p:cNvSpPr/>
              <p:nvPr/>
            </p:nvSpPr>
            <p:spPr>
              <a:xfrm>
                <a:off x="3374250" y="2407175"/>
                <a:ext cx="57575" cy="111750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70" extrusionOk="0">
                    <a:moveTo>
                      <a:pt x="2035" y="0"/>
                    </a:moveTo>
                    <a:lnTo>
                      <a:pt x="0" y="4337"/>
                    </a:lnTo>
                    <a:lnTo>
                      <a:pt x="234" y="4470"/>
                    </a:lnTo>
                    <a:lnTo>
                      <a:pt x="2302" y="100"/>
                    </a:lnTo>
                    <a:lnTo>
                      <a:pt x="2035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185;p31"/>
              <p:cNvSpPr/>
              <p:nvPr/>
            </p:nvSpPr>
            <p:spPr>
              <a:xfrm>
                <a:off x="3347550" y="2387975"/>
                <a:ext cx="425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3270" extrusionOk="0">
                    <a:moveTo>
                      <a:pt x="1469" y="1"/>
                    </a:moveTo>
                    <a:lnTo>
                      <a:pt x="1" y="3136"/>
                    </a:lnTo>
                    <a:lnTo>
                      <a:pt x="234" y="3270"/>
                    </a:lnTo>
                    <a:lnTo>
                      <a:pt x="1702" y="101"/>
                    </a:lnTo>
                    <a:lnTo>
                      <a:pt x="1469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186;p31"/>
              <p:cNvSpPr/>
              <p:nvPr/>
            </p:nvSpPr>
            <p:spPr>
              <a:xfrm>
                <a:off x="3305875" y="23688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1"/>
                    </a:moveTo>
                    <a:lnTo>
                      <a:pt x="0" y="3136"/>
                    </a:lnTo>
                    <a:lnTo>
                      <a:pt x="267" y="3270"/>
                    </a:lnTo>
                    <a:lnTo>
                      <a:pt x="1735" y="101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187;p31"/>
              <p:cNvSpPr/>
              <p:nvPr/>
            </p:nvSpPr>
            <p:spPr>
              <a:xfrm>
                <a:off x="3254150" y="2333775"/>
                <a:ext cx="57575" cy="110950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38" extrusionOk="0">
                    <a:moveTo>
                      <a:pt x="2069" y="1"/>
                    </a:moveTo>
                    <a:lnTo>
                      <a:pt x="1" y="4304"/>
                    </a:lnTo>
                    <a:lnTo>
                      <a:pt x="234" y="4437"/>
                    </a:lnTo>
                    <a:lnTo>
                      <a:pt x="2303" y="134"/>
                    </a:lnTo>
                    <a:lnTo>
                      <a:pt x="2069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188;p31"/>
              <p:cNvSpPr/>
              <p:nvPr/>
            </p:nvSpPr>
            <p:spPr>
              <a:xfrm>
                <a:off x="3224150" y="23296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1"/>
                    </a:moveTo>
                    <a:lnTo>
                      <a:pt x="0" y="3170"/>
                    </a:lnTo>
                    <a:lnTo>
                      <a:pt x="267" y="3270"/>
                    </a:lnTo>
                    <a:lnTo>
                      <a:pt x="1735" y="134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189;p31"/>
              <p:cNvSpPr/>
              <p:nvPr/>
            </p:nvSpPr>
            <p:spPr>
              <a:xfrm>
                <a:off x="3183275" y="231042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502" y="1"/>
                    </a:moveTo>
                    <a:lnTo>
                      <a:pt x="1" y="3170"/>
                    </a:lnTo>
                    <a:lnTo>
                      <a:pt x="267" y="3270"/>
                    </a:lnTo>
                    <a:lnTo>
                      <a:pt x="1735" y="134"/>
                    </a:lnTo>
                    <a:lnTo>
                      <a:pt x="1502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190;p31"/>
              <p:cNvSpPr/>
              <p:nvPr/>
            </p:nvSpPr>
            <p:spPr>
              <a:xfrm>
                <a:off x="3128250" y="2291250"/>
                <a:ext cx="57550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471" extrusionOk="0">
                    <a:moveTo>
                      <a:pt x="2068" y="0"/>
                    </a:moveTo>
                    <a:lnTo>
                      <a:pt x="0" y="4337"/>
                    </a:lnTo>
                    <a:lnTo>
                      <a:pt x="267" y="4470"/>
                    </a:lnTo>
                    <a:lnTo>
                      <a:pt x="2302" y="101"/>
                    </a:lnTo>
                    <a:lnTo>
                      <a:pt x="2068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191;p31"/>
              <p:cNvSpPr/>
              <p:nvPr/>
            </p:nvSpPr>
            <p:spPr>
              <a:xfrm>
                <a:off x="3101550" y="227207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502" y="0"/>
                    </a:moveTo>
                    <a:lnTo>
                      <a:pt x="1" y="3136"/>
                    </a:lnTo>
                    <a:lnTo>
                      <a:pt x="267" y="3269"/>
                    </a:lnTo>
                    <a:lnTo>
                      <a:pt x="1735" y="100"/>
                    </a:lnTo>
                    <a:lnTo>
                      <a:pt x="1502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192;p31"/>
              <p:cNvSpPr/>
              <p:nvPr/>
            </p:nvSpPr>
            <p:spPr>
              <a:xfrm>
                <a:off x="3060700" y="22529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0"/>
                    </a:moveTo>
                    <a:lnTo>
                      <a:pt x="0" y="3136"/>
                    </a:lnTo>
                    <a:lnTo>
                      <a:pt x="234" y="3269"/>
                    </a:lnTo>
                    <a:lnTo>
                      <a:pt x="1735" y="100"/>
                    </a:lnTo>
                    <a:lnTo>
                      <a:pt x="1501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193;p31"/>
              <p:cNvSpPr/>
              <p:nvPr/>
            </p:nvSpPr>
            <p:spPr>
              <a:xfrm>
                <a:off x="3005650" y="2233700"/>
                <a:ext cx="57575" cy="110950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38" extrusionOk="0">
                    <a:moveTo>
                      <a:pt x="2069" y="1"/>
                    </a:moveTo>
                    <a:lnTo>
                      <a:pt x="1" y="4337"/>
                    </a:lnTo>
                    <a:lnTo>
                      <a:pt x="267" y="4437"/>
                    </a:lnTo>
                    <a:lnTo>
                      <a:pt x="2302" y="101"/>
                    </a:lnTo>
                    <a:lnTo>
                      <a:pt x="2069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194;p31"/>
              <p:cNvSpPr/>
              <p:nvPr/>
            </p:nvSpPr>
            <p:spPr>
              <a:xfrm>
                <a:off x="2978975" y="22137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0"/>
                    </a:moveTo>
                    <a:lnTo>
                      <a:pt x="0" y="3169"/>
                    </a:lnTo>
                    <a:lnTo>
                      <a:pt x="234" y="3269"/>
                    </a:lnTo>
                    <a:lnTo>
                      <a:pt x="1735" y="134"/>
                    </a:lnTo>
                    <a:lnTo>
                      <a:pt x="1501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195;p31"/>
              <p:cNvSpPr/>
              <p:nvPr/>
            </p:nvSpPr>
            <p:spPr>
              <a:xfrm>
                <a:off x="2938100" y="219452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502" y="0"/>
                    </a:moveTo>
                    <a:lnTo>
                      <a:pt x="1" y="3169"/>
                    </a:lnTo>
                    <a:lnTo>
                      <a:pt x="234" y="3269"/>
                    </a:lnTo>
                    <a:lnTo>
                      <a:pt x="1735" y="133"/>
                    </a:lnTo>
                    <a:lnTo>
                      <a:pt x="1502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196;p31"/>
              <p:cNvSpPr/>
              <p:nvPr/>
            </p:nvSpPr>
            <p:spPr>
              <a:xfrm>
                <a:off x="2883075" y="2175325"/>
                <a:ext cx="57550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471" extrusionOk="0">
                    <a:moveTo>
                      <a:pt x="2035" y="1"/>
                    </a:moveTo>
                    <a:lnTo>
                      <a:pt x="0" y="4337"/>
                    </a:lnTo>
                    <a:lnTo>
                      <a:pt x="234" y="4471"/>
                    </a:lnTo>
                    <a:lnTo>
                      <a:pt x="2302" y="101"/>
                    </a:lnTo>
                    <a:lnTo>
                      <a:pt x="2035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197;p31"/>
              <p:cNvSpPr/>
              <p:nvPr/>
            </p:nvSpPr>
            <p:spPr>
              <a:xfrm>
                <a:off x="2617050" y="2049400"/>
                <a:ext cx="216825" cy="356950"/>
              </a:xfrm>
              <a:custGeom>
                <a:avLst/>
                <a:gdLst/>
                <a:ahLst/>
                <a:cxnLst/>
                <a:rect l="l" t="t" r="r" b="b"/>
                <a:pathLst>
                  <a:path w="8673" h="14278" extrusionOk="0">
                    <a:moveTo>
                      <a:pt x="6205" y="1"/>
                    </a:moveTo>
                    <a:lnTo>
                      <a:pt x="0" y="13110"/>
                    </a:lnTo>
                    <a:lnTo>
                      <a:pt x="2502" y="14278"/>
                    </a:lnTo>
                    <a:lnTo>
                      <a:pt x="8673" y="1168"/>
                    </a:lnTo>
                    <a:lnTo>
                      <a:pt x="6205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198;p31"/>
              <p:cNvSpPr/>
              <p:nvPr/>
            </p:nvSpPr>
            <p:spPr>
              <a:xfrm>
                <a:off x="2364350" y="1952675"/>
                <a:ext cx="190175" cy="299400"/>
              </a:xfrm>
              <a:custGeom>
                <a:avLst/>
                <a:gdLst/>
                <a:ahLst/>
                <a:cxnLst/>
                <a:rect l="l" t="t" r="r" b="b"/>
                <a:pathLst>
                  <a:path w="7607" h="11976" extrusionOk="0">
                    <a:moveTo>
                      <a:pt x="5105" y="0"/>
                    </a:moveTo>
                    <a:lnTo>
                      <a:pt x="1" y="10808"/>
                    </a:lnTo>
                    <a:lnTo>
                      <a:pt x="2503" y="11976"/>
                    </a:lnTo>
                    <a:lnTo>
                      <a:pt x="7606" y="1168"/>
                    </a:lnTo>
                    <a:lnTo>
                      <a:pt x="5105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199;p31"/>
              <p:cNvSpPr/>
              <p:nvPr/>
            </p:nvSpPr>
            <p:spPr>
              <a:xfrm>
                <a:off x="2461925" y="2056925"/>
                <a:ext cx="261050" cy="216825"/>
              </a:xfrm>
              <a:custGeom>
                <a:avLst/>
                <a:gdLst/>
                <a:ahLst/>
                <a:cxnLst/>
                <a:rect l="l" t="t" r="r" b="b"/>
                <a:pathLst>
                  <a:path w="10442" h="8673" extrusionOk="0">
                    <a:moveTo>
                      <a:pt x="2269" y="0"/>
                    </a:moveTo>
                    <a:lnTo>
                      <a:pt x="1" y="4804"/>
                    </a:lnTo>
                    <a:lnTo>
                      <a:pt x="8173" y="8673"/>
                    </a:lnTo>
                    <a:lnTo>
                      <a:pt x="10441" y="3870"/>
                    </a:lnTo>
                    <a:lnTo>
                      <a:pt x="2269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200;p31"/>
              <p:cNvSpPr/>
              <p:nvPr/>
            </p:nvSpPr>
            <p:spPr>
              <a:xfrm>
                <a:off x="2616200" y="2130300"/>
                <a:ext cx="106775" cy="143450"/>
              </a:xfrm>
              <a:custGeom>
                <a:avLst/>
                <a:gdLst/>
                <a:ahLst/>
                <a:cxnLst/>
                <a:rect l="l" t="t" r="r" b="b"/>
                <a:pathLst>
                  <a:path w="4271" h="5738" extrusionOk="0">
                    <a:moveTo>
                      <a:pt x="2269" y="1"/>
                    </a:moveTo>
                    <a:lnTo>
                      <a:pt x="1" y="4771"/>
                    </a:lnTo>
                    <a:lnTo>
                      <a:pt x="2002" y="5738"/>
                    </a:lnTo>
                    <a:lnTo>
                      <a:pt x="4270" y="935"/>
                    </a:lnTo>
                    <a:lnTo>
                      <a:pt x="2269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201;p31"/>
              <p:cNvSpPr/>
              <p:nvPr/>
            </p:nvSpPr>
            <p:spPr>
              <a:xfrm>
                <a:off x="3605250" y="2614825"/>
                <a:ext cx="125100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5004" h="4170" extrusionOk="0">
                    <a:moveTo>
                      <a:pt x="1401" y="0"/>
                    </a:moveTo>
                    <a:lnTo>
                      <a:pt x="0" y="2935"/>
                    </a:lnTo>
                    <a:lnTo>
                      <a:pt x="4170" y="4170"/>
                    </a:lnTo>
                    <a:lnTo>
                      <a:pt x="5004" y="2402"/>
                    </a:lnTo>
                    <a:lnTo>
                      <a:pt x="14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202;p31"/>
              <p:cNvSpPr/>
              <p:nvPr/>
            </p:nvSpPr>
            <p:spPr>
              <a:xfrm>
                <a:off x="2833025" y="2102775"/>
                <a:ext cx="413650" cy="44547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17819" extrusionOk="0">
                    <a:moveTo>
                      <a:pt x="6439" y="1"/>
                    </a:moveTo>
                    <a:cubicBezTo>
                      <a:pt x="5838" y="801"/>
                      <a:pt x="2035" y="6038"/>
                      <a:pt x="1335" y="7573"/>
                    </a:cubicBezTo>
                    <a:cubicBezTo>
                      <a:pt x="634" y="9141"/>
                      <a:pt x="1" y="12310"/>
                      <a:pt x="968" y="13410"/>
                    </a:cubicBezTo>
                    <a:cubicBezTo>
                      <a:pt x="1276" y="13780"/>
                      <a:pt x="1548" y="13879"/>
                      <a:pt x="1752" y="13879"/>
                    </a:cubicBezTo>
                    <a:cubicBezTo>
                      <a:pt x="1990" y="13879"/>
                      <a:pt x="2135" y="13744"/>
                      <a:pt x="2135" y="13744"/>
                    </a:cubicBezTo>
                    <a:cubicBezTo>
                      <a:pt x="2135" y="13744"/>
                      <a:pt x="2569" y="15712"/>
                      <a:pt x="3903" y="15979"/>
                    </a:cubicBezTo>
                    <a:cubicBezTo>
                      <a:pt x="3965" y="15989"/>
                      <a:pt x="4024" y="15994"/>
                      <a:pt x="4079" y="15994"/>
                    </a:cubicBezTo>
                    <a:cubicBezTo>
                      <a:pt x="4920" y="15994"/>
                      <a:pt x="5038" y="14878"/>
                      <a:pt x="5038" y="14878"/>
                    </a:cubicBezTo>
                    <a:cubicBezTo>
                      <a:pt x="5038" y="14878"/>
                      <a:pt x="5304" y="17046"/>
                      <a:pt x="6872" y="17280"/>
                    </a:cubicBezTo>
                    <a:cubicBezTo>
                      <a:pt x="6908" y="17285"/>
                      <a:pt x="6943" y="17287"/>
                      <a:pt x="6976" y="17287"/>
                    </a:cubicBezTo>
                    <a:cubicBezTo>
                      <a:pt x="7806" y="17287"/>
                      <a:pt x="7806" y="15745"/>
                      <a:pt x="7806" y="15745"/>
                    </a:cubicBezTo>
                    <a:cubicBezTo>
                      <a:pt x="7806" y="15745"/>
                      <a:pt x="8540" y="17713"/>
                      <a:pt x="9741" y="17813"/>
                    </a:cubicBezTo>
                    <a:cubicBezTo>
                      <a:pt x="9772" y="17817"/>
                      <a:pt x="9801" y="17818"/>
                      <a:pt x="9830" y="17818"/>
                    </a:cubicBezTo>
                    <a:cubicBezTo>
                      <a:pt x="11027" y="17818"/>
                      <a:pt x="10024" y="15106"/>
                      <a:pt x="10708" y="13477"/>
                    </a:cubicBezTo>
                    <a:cubicBezTo>
                      <a:pt x="11242" y="12343"/>
                      <a:pt x="11842" y="11242"/>
                      <a:pt x="12510" y="10141"/>
                    </a:cubicBezTo>
                    <a:cubicBezTo>
                      <a:pt x="14244" y="7606"/>
                      <a:pt x="16546" y="4504"/>
                      <a:pt x="16546" y="4504"/>
                    </a:cubicBezTo>
                    <a:lnTo>
                      <a:pt x="6439" y="1"/>
                    </a:ln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203;p31"/>
              <p:cNvSpPr/>
              <p:nvPr/>
            </p:nvSpPr>
            <p:spPr>
              <a:xfrm>
                <a:off x="3014000" y="2336800"/>
                <a:ext cx="62325" cy="160075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6403" extrusionOk="0">
                    <a:moveTo>
                      <a:pt x="2433" y="0"/>
                    </a:moveTo>
                    <a:cubicBezTo>
                      <a:pt x="2422" y="0"/>
                      <a:pt x="2411" y="4"/>
                      <a:pt x="2402" y="13"/>
                    </a:cubicBezTo>
                    <a:cubicBezTo>
                      <a:pt x="834" y="2148"/>
                      <a:pt x="0" y="3549"/>
                      <a:pt x="467" y="6318"/>
                    </a:cubicBezTo>
                    <a:cubicBezTo>
                      <a:pt x="482" y="6376"/>
                      <a:pt x="509" y="6403"/>
                      <a:pt x="535" y="6403"/>
                    </a:cubicBezTo>
                    <a:cubicBezTo>
                      <a:pt x="569" y="6403"/>
                      <a:pt x="601" y="6359"/>
                      <a:pt x="601" y="6284"/>
                    </a:cubicBezTo>
                    <a:cubicBezTo>
                      <a:pt x="601" y="3549"/>
                      <a:pt x="1068" y="2348"/>
                      <a:pt x="2469" y="80"/>
                    </a:cubicBezTo>
                    <a:cubicBezTo>
                      <a:pt x="2493" y="31"/>
                      <a:pt x="2464" y="0"/>
                      <a:pt x="243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204;p31"/>
              <p:cNvSpPr/>
              <p:nvPr/>
            </p:nvSpPr>
            <p:spPr>
              <a:xfrm>
                <a:off x="2952275" y="2309250"/>
                <a:ext cx="59000" cy="170125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6805" extrusionOk="0">
                    <a:moveTo>
                      <a:pt x="2303" y="0"/>
                    </a:moveTo>
                    <a:cubicBezTo>
                      <a:pt x="2291" y="0"/>
                      <a:pt x="2279" y="5"/>
                      <a:pt x="2269" y="14"/>
                    </a:cubicBezTo>
                    <a:cubicBezTo>
                      <a:pt x="768" y="2383"/>
                      <a:pt x="1" y="3817"/>
                      <a:pt x="134" y="6686"/>
                    </a:cubicBezTo>
                    <a:cubicBezTo>
                      <a:pt x="153" y="6761"/>
                      <a:pt x="193" y="6804"/>
                      <a:pt x="230" y="6804"/>
                    </a:cubicBezTo>
                    <a:cubicBezTo>
                      <a:pt x="259" y="6804"/>
                      <a:pt x="286" y="6778"/>
                      <a:pt x="301" y="6719"/>
                    </a:cubicBezTo>
                    <a:cubicBezTo>
                      <a:pt x="534" y="3884"/>
                      <a:pt x="1001" y="2583"/>
                      <a:pt x="2336" y="48"/>
                    </a:cubicBezTo>
                    <a:cubicBezTo>
                      <a:pt x="2359" y="24"/>
                      <a:pt x="2333" y="0"/>
                      <a:pt x="230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205;p31"/>
              <p:cNvSpPr/>
              <p:nvPr/>
            </p:nvSpPr>
            <p:spPr>
              <a:xfrm>
                <a:off x="2884725" y="2281850"/>
                <a:ext cx="65750" cy="166725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6669" extrusionOk="0">
                    <a:moveTo>
                      <a:pt x="2528" y="0"/>
                    </a:moveTo>
                    <a:cubicBezTo>
                      <a:pt x="2518" y="0"/>
                      <a:pt x="2509" y="3"/>
                      <a:pt x="2503" y="10"/>
                    </a:cubicBezTo>
                    <a:cubicBezTo>
                      <a:pt x="668" y="2178"/>
                      <a:pt x="34" y="3979"/>
                      <a:pt x="1" y="6514"/>
                    </a:cubicBezTo>
                    <a:cubicBezTo>
                      <a:pt x="1" y="6619"/>
                      <a:pt x="19" y="6669"/>
                      <a:pt x="41" y="6669"/>
                    </a:cubicBezTo>
                    <a:cubicBezTo>
                      <a:pt x="61" y="6669"/>
                      <a:pt x="85" y="6627"/>
                      <a:pt x="101" y="6548"/>
                    </a:cubicBezTo>
                    <a:cubicBezTo>
                      <a:pt x="501" y="3812"/>
                      <a:pt x="1001" y="2345"/>
                      <a:pt x="2603" y="76"/>
                    </a:cubicBezTo>
                    <a:cubicBezTo>
                      <a:pt x="2630" y="49"/>
                      <a:pt x="2569" y="0"/>
                      <a:pt x="252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206;p31"/>
              <p:cNvSpPr/>
              <p:nvPr/>
            </p:nvSpPr>
            <p:spPr>
              <a:xfrm>
                <a:off x="5501600" y="2811900"/>
                <a:ext cx="58950" cy="731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25" extrusionOk="0">
                    <a:moveTo>
                      <a:pt x="1206" y="0"/>
                    </a:moveTo>
                    <a:cubicBezTo>
                      <a:pt x="1171" y="0"/>
                      <a:pt x="1146" y="7"/>
                      <a:pt x="1135" y="23"/>
                    </a:cubicBezTo>
                    <a:cubicBezTo>
                      <a:pt x="1035" y="123"/>
                      <a:pt x="1335" y="623"/>
                      <a:pt x="1268" y="690"/>
                    </a:cubicBezTo>
                    <a:lnTo>
                      <a:pt x="0" y="2424"/>
                    </a:lnTo>
                    <a:lnTo>
                      <a:pt x="868" y="2925"/>
                    </a:lnTo>
                    <a:cubicBezTo>
                      <a:pt x="868" y="2925"/>
                      <a:pt x="1702" y="923"/>
                      <a:pt x="1768" y="857"/>
                    </a:cubicBezTo>
                    <a:cubicBezTo>
                      <a:pt x="1802" y="790"/>
                      <a:pt x="2202" y="757"/>
                      <a:pt x="2269" y="623"/>
                    </a:cubicBezTo>
                    <a:cubicBezTo>
                      <a:pt x="2357" y="416"/>
                      <a:pt x="1478" y="0"/>
                      <a:pt x="1206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207;p31"/>
              <p:cNvSpPr/>
              <p:nvPr/>
            </p:nvSpPr>
            <p:spPr>
              <a:xfrm>
                <a:off x="5532450" y="281330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1" y="0"/>
                    </a:moveTo>
                    <a:cubicBezTo>
                      <a:pt x="301" y="200"/>
                      <a:pt x="634" y="367"/>
                      <a:pt x="968" y="4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208;p31"/>
              <p:cNvSpPr/>
              <p:nvPr/>
            </p:nvSpPr>
            <p:spPr>
              <a:xfrm>
                <a:off x="5501600" y="2811900"/>
                <a:ext cx="58950" cy="731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25" extrusionOk="0">
                    <a:moveTo>
                      <a:pt x="1206" y="0"/>
                    </a:moveTo>
                    <a:cubicBezTo>
                      <a:pt x="1171" y="0"/>
                      <a:pt x="1146" y="7"/>
                      <a:pt x="1135" y="23"/>
                    </a:cubicBezTo>
                    <a:cubicBezTo>
                      <a:pt x="1035" y="123"/>
                      <a:pt x="1335" y="623"/>
                      <a:pt x="1268" y="690"/>
                    </a:cubicBezTo>
                    <a:lnTo>
                      <a:pt x="0" y="2424"/>
                    </a:lnTo>
                    <a:lnTo>
                      <a:pt x="868" y="2925"/>
                    </a:lnTo>
                    <a:cubicBezTo>
                      <a:pt x="868" y="2925"/>
                      <a:pt x="1702" y="923"/>
                      <a:pt x="1768" y="857"/>
                    </a:cubicBezTo>
                    <a:cubicBezTo>
                      <a:pt x="1802" y="790"/>
                      <a:pt x="2202" y="757"/>
                      <a:pt x="2269" y="623"/>
                    </a:cubicBezTo>
                    <a:cubicBezTo>
                      <a:pt x="2357" y="416"/>
                      <a:pt x="1478" y="0"/>
                      <a:pt x="12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209;p31"/>
              <p:cNvSpPr/>
              <p:nvPr/>
            </p:nvSpPr>
            <p:spPr>
              <a:xfrm>
                <a:off x="5404200" y="2800525"/>
                <a:ext cx="4740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80" extrusionOk="0">
                    <a:moveTo>
                      <a:pt x="1085" y="0"/>
                    </a:moveTo>
                    <a:cubicBezTo>
                      <a:pt x="733" y="0"/>
                      <a:pt x="1" y="338"/>
                      <a:pt x="27" y="444"/>
                    </a:cubicBezTo>
                    <a:cubicBezTo>
                      <a:pt x="27" y="578"/>
                      <a:pt x="561" y="745"/>
                      <a:pt x="594" y="811"/>
                    </a:cubicBezTo>
                    <a:cubicBezTo>
                      <a:pt x="594" y="911"/>
                      <a:pt x="928" y="2980"/>
                      <a:pt x="928" y="2980"/>
                    </a:cubicBezTo>
                    <a:lnTo>
                      <a:pt x="1895" y="2679"/>
                    </a:lnTo>
                    <a:cubicBezTo>
                      <a:pt x="1895" y="2679"/>
                      <a:pt x="1094" y="678"/>
                      <a:pt x="1061" y="611"/>
                    </a:cubicBezTo>
                    <a:cubicBezTo>
                      <a:pt x="1061" y="511"/>
                      <a:pt x="1295" y="211"/>
                      <a:pt x="1261" y="77"/>
                    </a:cubicBezTo>
                    <a:cubicBezTo>
                      <a:pt x="1241" y="23"/>
                      <a:pt x="1175" y="0"/>
                      <a:pt x="1085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210;p31"/>
              <p:cNvSpPr/>
              <p:nvPr/>
            </p:nvSpPr>
            <p:spPr>
              <a:xfrm>
                <a:off x="5407375" y="2801625"/>
                <a:ext cx="250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34" extrusionOk="0">
                    <a:moveTo>
                      <a:pt x="1001" y="0"/>
                    </a:moveTo>
                    <a:lnTo>
                      <a:pt x="0" y="334"/>
                    </a:lnTo>
                    <a:cubicBezTo>
                      <a:pt x="334" y="300"/>
                      <a:pt x="701" y="200"/>
                      <a:pt x="10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211;p31"/>
              <p:cNvSpPr/>
              <p:nvPr/>
            </p:nvSpPr>
            <p:spPr>
              <a:xfrm>
                <a:off x="5404200" y="2800525"/>
                <a:ext cx="4740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80" extrusionOk="0">
                    <a:moveTo>
                      <a:pt x="1085" y="0"/>
                    </a:moveTo>
                    <a:cubicBezTo>
                      <a:pt x="733" y="0"/>
                      <a:pt x="1" y="338"/>
                      <a:pt x="27" y="444"/>
                    </a:cubicBezTo>
                    <a:cubicBezTo>
                      <a:pt x="27" y="578"/>
                      <a:pt x="561" y="745"/>
                      <a:pt x="594" y="811"/>
                    </a:cubicBezTo>
                    <a:cubicBezTo>
                      <a:pt x="594" y="911"/>
                      <a:pt x="928" y="2980"/>
                      <a:pt x="928" y="2980"/>
                    </a:cubicBezTo>
                    <a:lnTo>
                      <a:pt x="1895" y="2679"/>
                    </a:lnTo>
                    <a:cubicBezTo>
                      <a:pt x="1895" y="2679"/>
                      <a:pt x="1094" y="678"/>
                      <a:pt x="1061" y="611"/>
                    </a:cubicBezTo>
                    <a:cubicBezTo>
                      <a:pt x="1061" y="511"/>
                      <a:pt x="1295" y="211"/>
                      <a:pt x="1261" y="77"/>
                    </a:cubicBezTo>
                    <a:cubicBezTo>
                      <a:pt x="1241" y="23"/>
                      <a:pt x="1175" y="0"/>
                      <a:pt x="10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212;p31"/>
              <p:cNvSpPr/>
              <p:nvPr/>
            </p:nvSpPr>
            <p:spPr>
              <a:xfrm>
                <a:off x="5313275" y="2871400"/>
                <a:ext cx="749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2997" h="2280" extrusionOk="0">
                    <a:moveTo>
                      <a:pt x="656" y="0"/>
                    </a:moveTo>
                    <a:cubicBezTo>
                      <a:pt x="413" y="0"/>
                      <a:pt x="0" y="1051"/>
                      <a:pt x="95" y="1145"/>
                    </a:cubicBezTo>
                    <a:cubicBezTo>
                      <a:pt x="106" y="1153"/>
                      <a:pt x="122" y="1156"/>
                      <a:pt x="143" y="1156"/>
                    </a:cubicBezTo>
                    <a:cubicBezTo>
                      <a:pt x="282" y="1156"/>
                      <a:pt x="605" y="1001"/>
                      <a:pt x="724" y="1001"/>
                    </a:cubicBezTo>
                    <a:cubicBezTo>
                      <a:pt x="741" y="1001"/>
                      <a:pt x="754" y="1004"/>
                      <a:pt x="762" y="1012"/>
                    </a:cubicBezTo>
                    <a:lnTo>
                      <a:pt x="2530" y="2279"/>
                    </a:lnTo>
                    <a:lnTo>
                      <a:pt x="2997" y="1379"/>
                    </a:lnTo>
                    <a:cubicBezTo>
                      <a:pt x="2997" y="1379"/>
                      <a:pt x="995" y="545"/>
                      <a:pt x="929" y="511"/>
                    </a:cubicBezTo>
                    <a:cubicBezTo>
                      <a:pt x="862" y="478"/>
                      <a:pt x="829" y="78"/>
                      <a:pt x="695" y="11"/>
                    </a:cubicBezTo>
                    <a:cubicBezTo>
                      <a:pt x="683" y="4"/>
                      <a:pt x="669" y="0"/>
                      <a:pt x="656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213;p31"/>
              <p:cNvSpPr/>
              <p:nvPr/>
            </p:nvSpPr>
            <p:spPr>
              <a:xfrm>
                <a:off x="5316475" y="2873325"/>
                <a:ext cx="117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35" extrusionOk="0">
                    <a:moveTo>
                      <a:pt x="467" y="1"/>
                    </a:moveTo>
                    <a:lnTo>
                      <a:pt x="0" y="935"/>
                    </a:lnTo>
                    <a:cubicBezTo>
                      <a:pt x="234" y="668"/>
                      <a:pt x="367" y="334"/>
                      <a:pt x="4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214;p31"/>
              <p:cNvSpPr/>
              <p:nvPr/>
            </p:nvSpPr>
            <p:spPr>
              <a:xfrm>
                <a:off x="5313275" y="2871400"/>
                <a:ext cx="749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2997" h="2280" extrusionOk="0">
                    <a:moveTo>
                      <a:pt x="656" y="0"/>
                    </a:moveTo>
                    <a:cubicBezTo>
                      <a:pt x="413" y="0"/>
                      <a:pt x="0" y="1051"/>
                      <a:pt x="95" y="1145"/>
                    </a:cubicBezTo>
                    <a:cubicBezTo>
                      <a:pt x="106" y="1153"/>
                      <a:pt x="122" y="1156"/>
                      <a:pt x="143" y="1156"/>
                    </a:cubicBezTo>
                    <a:cubicBezTo>
                      <a:pt x="282" y="1156"/>
                      <a:pt x="605" y="1001"/>
                      <a:pt x="724" y="1001"/>
                    </a:cubicBezTo>
                    <a:cubicBezTo>
                      <a:pt x="741" y="1001"/>
                      <a:pt x="754" y="1004"/>
                      <a:pt x="762" y="1012"/>
                    </a:cubicBezTo>
                    <a:lnTo>
                      <a:pt x="2530" y="2279"/>
                    </a:lnTo>
                    <a:lnTo>
                      <a:pt x="2997" y="1379"/>
                    </a:lnTo>
                    <a:cubicBezTo>
                      <a:pt x="2997" y="1379"/>
                      <a:pt x="995" y="545"/>
                      <a:pt x="929" y="511"/>
                    </a:cubicBezTo>
                    <a:cubicBezTo>
                      <a:pt x="862" y="478"/>
                      <a:pt x="829" y="78"/>
                      <a:pt x="695" y="11"/>
                    </a:cubicBezTo>
                    <a:cubicBezTo>
                      <a:pt x="683" y="4"/>
                      <a:pt x="669" y="0"/>
                      <a:pt x="6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215;p31"/>
              <p:cNvSpPr/>
              <p:nvPr/>
            </p:nvSpPr>
            <p:spPr>
              <a:xfrm>
                <a:off x="5299050" y="2978400"/>
                <a:ext cx="79150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1870" extrusionOk="0">
                    <a:moveTo>
                      <a:pt x="2865" y="1"/>
                    </a:moveTo>
                    <a:cubicBezTo>
                      <a:pt x="2865" y="1"/>
                      <a:pt x="864" y="801"/>
                      <a:pt x="797" y="835"/>
                    </a:cubicBezTo>
                    <a:cubicBezTo>
                      <a:pt x="738" y="835"/>
                      <a:pt x="468" y="624"/>
                      <a:pt x="315" y="624"/>
                    </a:cubicBezTo>
                    <a:cubicBezTo>
                      <a:pt x="296" y="624"/>
                      <a:pt x="278" y="627"/>
                      <a:pt x="264" y="635"/>
                    </a:cubicBezTo>
                    <a:cubicBezTo>
                      <a:pt x="0" y="733"/>
                      <a:pt x="483" y="1870"/>
                      <a:pt x="625" y="1870"/>
                    </a:cubicBezTo>
                    <a:cubicBezTo>
                      <a:pt x="627" y="1870"/>
                      <a:pt x="629" y="1869"/>
                      <a:pt x="630" y="1869"/>
                    </a:cubicBezTo>
                    <a:cubicBezTo>
                      <a:pt x="764" y="1869"/>
                      <a:pt x="931" y="1302"/>
                      <a:pt x="1031" y="1302"/>
                    </a:cubicBezTo>
                    <a:lnTo>
                      <a:pt x="3166" y="968"/>
                    </a:lnTo>
                    <a:lnTo>
                      <a:pt x="2865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216;p31"/>
              <p:cNvSpPr/>
              <p:nvPr/>
            </p:nvSpPr>
            <p:spPr>
              <a:xfrm>
                <a:off x="5304800" y="2997600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0" y="0"/>
                    </a:moveTo>
                    <a:lnTo>
                      <a:pt x="367" y="1001"/>
                    </a:lnTo>
                    <a:cubicBezTo>
                      <a:pt x="300" y="634"/>
                      <a:pt x="200" y="30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217;p31"/>
              <p:cNvSpPr/>
              <p:nvPr/>
            </p:nvSpPr>
            <p:spPr>
              <a:xfrm>
                <a:off x="5299050" y="2978400"/>
                <a:ext cx="79150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1870" extrusionOk="0">
                    <a:moveTo>
                      <a:pt x="2865" y="1"/>
                    </a:moveTo>
                    <a:cubicBezTo>
                      <a:pt x="2865" y="1"/>
                      <a:pt x="864" y="801"/>
                      <a:pt x="797" y="835"/>
                    </a:cubicBezTo>
                    <a:cubicBezTo>
                      <a:pt x="738" y="835"/>
                      <a:pt x="468" y="624"/>
                      <a:pt x="315" y="624"/>
                    </a:cubicBezTo>
                    <a:cubicBezTo>
                      <a:pt x="296" y="624"/>
                      <a:pt x="278" y="627"/>
                      <a:pt x="264" y="635"/>
                    </a:cubicBezTo>
                    <a:cubicBezTo>
                      <a:pt x="0" y="733"/>
                      <a:pt x="483" y="1870"/>
                      <a:pt x="625" y="1870"/>
                    </a:cubicBezTo>
                    <a:cubicBezTo>
                      <a:pt x="627" y="1870"/>
                      <a:pt x="629" y="1869"/>
                      <a:pt x="630" y="1869"/>
                    </a:cubicBezTo>
                    <a:cubicBezTo>
                      <a:pt x="764" y="1869"/>
                      <a:pt x="931" y="1302"/>
                      <a:pt x="1031" y="1302"/>
                    </a:cubicBezTo>
                    <a:lnTo>
                      <a:pt x="3166" y="968"/>
                    </a:lnTo>
                    <a:lnTo>
                      <a:pt x="286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218;p31"/>
              <p:cNvSpPr/>
              <p:nvPr/>
            </p:nvSpPr>
            <p:spPr>
              <a:xfrm>
                <a:off x="5372575" y="3041775"/>
                <a:ext cx="5900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592" y="2069"/>
                    </a:cubicBezTo>
                    <a:cubicBezTo>
                      <a:pt x="558" y="2136"/>
                      <a:pt x="158" y="2169"/>
                      <a:pt x="91" y="2303"/>
                    </a:cubicBezTo>
                    <a:cubicBezTo>
                      <a:pt x="1" y="2514"/>
                      <a:pt x="922" y="2917"/>
                      <a:pt x="1171" y="2917"/>
                    </a:cubicBezTo>
                    <a:cubicBezTo>
                      <a:pt x="1197" y="2917"/>
                      <a:pt x="1216" y="2912"/>
                      <a:pt x="1225" y="2903"/>
                    </a:cubicBezTo>
                    <a:cubicBezTo>
                      <a:pt x="1325" y="2803"/>
                      <a:pt x="1025" y="2303"/>
                      <a:pt x="1092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219;p31"/>
              <p:cNvSpPr/>
              <p:nvPr/>
            </p:nvSpPr>
            <p:spPr>
              <a:xfrm>
                <a:off x="5376500" y="3101825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1" y="1"/>
                    </a:moveTo>
                    <a:lnTo>
                      <a:pt x="968" y="468"/>
                    </a:lnTo>
                    <a:cubicBezTo>
                      <a:pt x="668" y="234"/>
                      <a:pt x="334" y="67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220;p31"/>
              <p:cNvSpPr/>
              <p:nvPr/>
            </p:nvSpPr>
            <p:spPr>
              <a:xfrm>
                <a:off x="5372575" y="3041775"/>
                <a:ext cx="5900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592" y="2069"/>
                    </a:cubicBezTo>
                    <a:cubicBezTo>
                      <a:pt x="558" y="2136"/>
                      <a:pt x="158" y="2169"/>
                      <a:pt x="91" y="2303"/>
                    </a:cubicBezTo>
                    <a:cubicBezTo>
                      <a:pt x="1" y="2514"/>
                      <a:pt x="922" y="2917"/>
                      <a:pt x="1171" y="2917"/>
                    </a:cubicBezTo>
                    <a:cubicBezTo>
                      <a:pt x="1197" y="2917"/>
                      <a:pt x="1216" y="2912"/>
                      <a:pt x="1225" y="2903"/>
                    </a:cubicBezTo>
                    <a:cubicBezTo>
                      <a:pt x="1325" y="2803"/>
                      <a:pt x="1025" y="2303"/>
                      <a:pt x="1092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221;p31"/>
              <p:cNvSpPr/>
              <p:nvPr/>
            </p:nvSpPr>
            <p:spPr>
              <a:xfrm>
                <a:off x="5481575" y="3051800"/>
                <a:ext cx="475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980" extrusionOk="0">
                    <a:moveTo>
                      <a:pt x="968" y="0"/>
                    </a:moveTo>
                    <a:lnTo>
                      <a:pt x="1" y="300"/>
                    </a:lnTo>
                    <a:cubicBezTo>
                      <a:pt x="1" y="300"/>
                      <a:pt x="801" y="2302"/>
                      <a:pt x="835" y="2369"/>
                    </a:cubicBezTo>
                    <a:cubicBezTo>
                      <a:pt x="835" y="2435"/>
                      <a:pt x="601" y="2769"/>
                      <a:pt x="635" y="2902"/>
                    </a:cubicBezTo>
                    <a:cubicBezTo>
                      <a:pt x="655" y="2957"/>
                      <a:pt x="721" y="2979"/>
                      <a:pt x="812" y="2979"/>
                    </a:cubicBezTo>
                    <a:cubicBezTo>
                      <a:pt x="1164" y="2979"/>
                      <a:pt x="1902" y="2641"/>
                      <a:pt x="1902" y="2535"/>
                    </a:cubicBezTo>
                    <a:cubicBezTo>
                      <a:pt x="1869" y="2402"/>
                      <a:pt x="1335" y="2235"/>
                      <a:pt x="1302" y="2135"/>
                    </a:cubicBezTo>
                    <a:cubicBezTo>
                      <a:pt x="1302" y="2035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222;p31"/>
              <p:cNvSpPr/>
              <p:nvPr/>
            </p:nvSpPr>
            <p:spPr>
              <a:xfrm>
                <a:off x="5500775" y="3116000"/>
                <a:ext cx="250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68" extrusionOk="0">
                    <a:moveTo>
                      <a:pt x="1001" y="1"/>
                    </a:moveTo>
                    <a:lnTo>
                      <a:pt x="1001" y="1"/>
                    </a:lnTo>
                    <a:cubicBezTo>
                      <a:pt x="634" y="34"/>
                      <a:pt x="300" y="168"/>
                      <a:pt x="0" y="368"/>
                    </a:cubicBezTo>
                    <a:lnTo>
                      <a:pt x="100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223;p31"/>
              <p:cNvSpPr/>
              <p:nvPr/>
            </p:nvSpPr>
            <p:spPr>
              <a:xfrm>
                <a:off x="5481575" y="3051800"/>
                <a:ext cx="475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980" extrusionOk="0">
                    <a:moveTo>
                      <a:pt x="968" y="0"/>
                    </a:moveTo>
                    <a:lnTo>
                      <a:pt x="1" y="300"/>
                    </a:lnTo>
                    <a:cubicBezTo>
                      <a:pt x="1" y="300"/>
                      <a:pt x="801" y="2302"/>
                      <a:pt x="835" y="2369"/>
                    </a:cubicBezTo>
                    <a:cubicBezTo>
                      <a:pt x="835" y="2435"/>
                      <a:pt x="601" y="2769"/>
                      <a:pt x="635" y="2902"/>
                    </a:cubicBezTo>
                    <a:cubicBezTo>
                      <a:pt x="655" y="2957"/>
                      <a:pt x="721" y="2979"/>
                      <a:pt x="812" y="2979"/>
                    </a:cubicBezTo>
                    <a:cubicBezTo>
                      <a:pt x="1164" y="2979"/>
                      <a:pt x="1902" y="2641"/>
                      <a:pt x="1902" y="2535"/>
                    </a:cubicBezTo>
                    <a:cubicBezTo>
                      <a:pt x="1869" y="2402"/>
                      <a:pt x="1335" y="2235"/>
                      <a:pt x="1302" y="2135"/>
                    </a:cubicBezTo>
                    <a:cubicBezTo>
                      <a:pt x="1302" y="2035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224;p31"/>
              <p:cNvSpPr/>
              <p:nvPr/>
            </p:nvSpPr>
            <p:spPr>
              <a:xfrm>
                <a:off x="5544975" y="2998425"/>
                <a:ext cx="757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3031" h="2275" extrusionOk="0">
                    <a:moveTo>
                      <a:pt x="467" y="0"/>
                    </a:moveTo>
                    <a:lnTo>
                      <a:pt x="0" y="868"/>
                    </a:lnTo>
                    <a:cubicBezTo>
                      <a:pt x="0" y="868"/>
                      <a:pt x="2001" y="1702"/>
                      <a:pt x="2068" y="1735"/>
                    </a:cubicBezTo>
                    <a:cubicBezTo>
                      <a:pt x="2135" y="1802"/>
                      <a:pt x="2168" y="2202"/>
                      <a:pt x="2302" y="2269"/>
                    </a:cubicBezTo>
                    <a:cubicBezTo>
                      <a:pt x="2311" y="2273"/>
                      <a:pt x="2321" y="2275"/>
                      <a:pt x="2332" y="2275"/>
                    </a:cubicBezTo>
                    <a:cubicBezTo>
                      <a:pt x="2575" y="2275"/>
                      <a:pt x="3030" y="1198"/>
                      <a:pt x="2902" y="1135"/>
                    </a:cubicBezTo>
                    <a:cubicBezTo>
                      <a:pt x="2886" y="1119"/>
                      <a:pt x="2860" y="1112"/>
                      <a:pt x="2827" y="1112"/>
                    </a:cubicBezTo>
                    <a:cubicBezTo>
                      <a:pt x="2666" y="1112"/>
                      <a:pt x="2341" y="1271"/>
                      <a:pt x="2251" y="1271"/>
                    </a:cubicBezTo>
                    <a:cubicBezTo>
                      <a:pt x="2244" y="1271"/>
                      <a:pt x="2239" y="1270"/>
                      <a:pt x="2235" y="1268"/>
                    </a:cubicBez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225;p31"/>
              <p:cNvSpPr/>
              <p:nvPr/>
            </p:nvSpPr>
            <p:spPr>
              <a:xfrm>
                <a:off x="5605000" y="3029275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468" y="1"/>
                    </a:moveTo>
                    <a:lnTo>
                      <a:pt x="468" y="1"/>
                    </a:lnTo>
                    <a:cubicBezTo>
                      <a:pt x="234" y="301"/>
                      <a:pt x="67" y="601"/>
                      <a:pt x="1" y="968"/>
                    </a:cubicBez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226;p31"/>
              <p:cNvSpPr/>
              <p:nvPr/>
            </p:nvSpPr>
            <p:spPr>
              <a:xfrm>
                <a:off x="5544975" y="2998425"/>
                <a:ext cx="757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3031" h="2275" extrusionOk="0">
                    <a:moveTo>
                      <a:pt x="467" y="0"/>
                    </a:moveTo>
                    <a:lnTo>
                      <a:pt x="0" y="868"/>
                    </a:lnTo>
                    <a:cubicBezTo>
                      <a:pt x="0" y="868"/>
                      <a:pt x="2001" y="1702"/>
                      <a:pt x="2068" y="1735"/>
                    </a:cubicBezTo>
                    <a:cubicBezTo>
                      <a:pt x="2135" y="1802"/>
                      <a:pt x="2168" y="2202"/>
                      <a:pt x="2302" y="2269"/>
                    </a:cubicBezTo>
                    <a:cubicBezTo>
                      <a:pt x="2311" y="2273"/>
                      <a:pt x="2321" y="2275"/>
                      <a:pt x="2332" y="2275"/>
                    </a:cubicBezTo>
                    <a:cubicBezTo>
                      <a:pt x="2575" y="2275"/>
                      <a:pt x="3030" y="1198"/>
                      <a:pt x="2902" y="1135"/>
                    </a:cubicBezTo>
                    <a:cubicBezTo>
                      <a:pt x="2886" y="1119"/>
                      <a:pt x="2860" y="1112"/>
                      <a:pt x="2827" y="1112"/>
                    </a:cubicBezTo>
                    <a:cubicBezTo>
                      <a:pt x="2666" y="1112"/>
                      <a:pt x="2341" y="1271"/>
                      <a:pt x="2251" y="1271"/>
                    </a:cubicBezTo>
                    <a:cubicBezTo>
                      <a:pt x="2244" y="1271"/>
                      <a:pt x="2239" y="1270"/>
                      <a:pt x="2235" y="1268"/>
                    </a:cubicBez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227;p31"/>
              <p:cNvSpPr/>
              <p:nvPr/>
            </p:nvSpPr>
            <p:spPr>
              <a:xfrm>
                <a:off x="5554975" y="29008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5" y="1"/>
                    </a:moveTo>
                    <a:cubicBezTo>
                      <a:pt x="2402" y="34"/>
                      <a:pt x="2235" y="601"/>
                      <a:pt x="2135" y="601"/>
                    </a:cubicBezTo>
                    <a:lnTo>
                      <a:pt x="0" y="935"/>
                    </a:lnTo>
                    <a:lnTo>
                      <a:pt x="301" y="1902"/>
                    </a:lnTo>
                    <a:cubicBezTo>
                      <a:pt x="301" y="1902"/>
                      <a:pt x="2302" y="1101"/>
                      <a:pt x="2369" y="1068"/>
                    </a:cubicBezTo>
                    <a:cubicBezTo>
                      <a:pt x="2431" y="1068"/>
                      <a:pt x="2726" y="1271"/>
                      <a:pt x="2873" y="1271"/>
                    </a:cubicBezTo>
                    <a:cubicBezTo>
                      <a:pt x="2884" y="1271"/>
                      <a:pt x="2894" y="1270"/>
                      <a:pt x="2902" y="1268"/>
                    </a:cubicBezTo>
                    <a:cubicBezTo>
                      <a:pt x="3169" y="1168"/>
                      <a:pt x="2669" y="1"/>
                      <a:pt x="2535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228;p31"/>
              <p:cNvSpPr/>
              <p:nvPr/>
            </p:nvSpPr>
            <p:spPr>
              <a:xfrm>
                <a:off x="5619175" y="2904200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334"/>
                      <a:pt x="168" y="701"/>
                      <a:pt x="368" y="10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229;p31"/>
              <p:cNvSpPr/>
              <p:nvPr/>
            </p:nvSpPr>
            <p:spPr>
              <a:xfrm>
                <a:off x="5554975" y="29008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5" y="1"/>
                    </a:moveTo>
                    <a:cubicBezTo>
                      <a:pt x="2402" y="34"/>
                      <a:pt x="2235" y="601"/>
                      <a:pt x="2135" y="601"/>
                    </a:cubicBezTo>
                    <a:lnTo>
                      <a:pt x="0" y="935"/>
                    </a:lnTo>
                    <a:lnTo>
                      <a:pt x="301" y="1902"/>
                    </a:lnTo>
                    <a:cubicBezTo>
                      <a:pt x="301" y="1902"/>
                      <a:pt x="2302" y="1101"/>
                      <a:pt x="2369" y="1068"/>
                    </a:cubicBezTo>
                    <a:cubicBezTo>
                      <a:pt x="2431" y="1068"/>
                      <a:pt x="2726" y="1271"/>
                      <a:pt x="2873" y="1271"/>
                    </a:cubicBezTo>
                    <a:cubicBezTo>
                      <a:pt x="2884" y="1271"/>
                      <a:pt x="2894" y="1270"/>
                      <a:pt x="2902" y="1268"/>
                    </a:cubicBezTo>
                    <a:cubicBezTo>
                      <a:pt x="3169" y="1168"/>
                      <a:pt x="2669" y="1"/>
                      <a:pt x="25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230;p31"/>
              <p:cNvSpPr/>
              <p:nvPr/>
            </p:nvSpPr>
            <p:spPr>
              <a:xfrm>
                <a:off x="5490750" y="2781675"/>
                <a:ext cx="59825" cy="9252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3701" extrusionOk="0">
                    <a:moveTo>
                      <a:pt x="1221" y="0"/>
                    </a:moveTo>
                    <a:cubicBezTo>
                      <a:pt x="1160" y="0"/>
                      <a:pt x="1117" y="10"/>
                      <a:pt x="1102" y="31"/>
                    </a:cubicBezTo>
                    <a:cubicBezTo>
                      <a:pt x="1035" y="131"/>
                      <a:pt x="1368" y="598"/>
                      <a:pt x="1335" y="698"/>
                    </a:cubicBezTo>
                    <a:cubicBezTo>
                      <a:pt x="1268" y="765"/>
                      <a:pt x="1" y="3333"/>
                      <a:pt x="1" y="3333"/>
                    </a:cubicBezTo>
                    <a:lnTo>
                      <a:pt x="935" y="3700"/>
                    </a:lnTo>
                    <a:cubicBezTo>
                      <a:pt x="935" y="3700"/>
                      <a:pt x="1802" y="865"/>
                      <a:pt x="1835" y="798"/>
                    </a:cubicBezTo>
                    <a:cubicBezTo>
                      <a:pt x="1869" y="731"/>
                      <a:pt x="2269" y="631"/>
                      <a:pt x="2336" y="498"/>
                    </a:cubicBezTo>
                    <a:cubicBezTo>
                      <a:pt x="2392" y="273"/>
                      <a:pt x="1547" y="0"/>
                      <a:pt x="122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231;p31"/>
              <p:cNvSpPr/>
              <p:nvPr/>
            </p:nvSpPr>
            <p:spPr>
              <a:xfrm>
                <a:off x="5521625" y="2782425"/>
                <a:ext cx="250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68" extrusionOk="0">
                    <a:moveTo>
                      <a:pt x="0" y="1"/>
                    </a:moveTo>
                    <a:cubicBezTo>
                      <a:pt x="300" y="201"/>
                      <a:pt x="634" y="334"/>
                      <a:pt x="1001" y="3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232;p31"/>
              <p:cNvSpPr/>
              <p:nvPr/>
            </p:nvSpPr>
            <p:spPr>
              <a:xfrm>
                <a:off x="5375800" y="2785275"/>
                <a:ext cx="624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3723" extrusionOk="0">
                    <a:moveTo>
                      <a:pt x="1101" y="0"/>
                    </a:moveTo>
                    <a:cubicBezTo>
                      <a:pt x="774" y="0"/>
                      <a:pt x="1" y="447"/>
                      <a:pt x="29" y="587"/>
                    </a:cubicBezTo>
                    <a:cubicBezTo>
                      <a:pt x="62" y="721"/>
                      <a:pt x="629" y="787"/>
                      <a:pt x="663" y="888"/>
                    </a:cubicBezTo>
                    <a:cubicBezTo>
                      <a:pt x="663" y="988"/>
                      <a:pt x="1563" y="3723"/>
                      <a:pt x="1563" y="3723"/>
                    </a:cubicBezTo>
                    <a:lnTo>
                      <a:pt x="2497" y="3323"/>
                    </a:lnTo>
                    <a:cubicBezTo>
                      <a:pt x="2497" y="3323"/>
                      <a:pt x="1096" y="687"/>
                      <a:pt x="1096" y="587"/>
                    </a:cubicBezTo>
                    <a:cubicBezTo>
                      <a:pt x="1063" y="521"/>
                      <a:pt x="1263" y="187"/>
                      <a:pt x="1230" y="54"/>
                    </a:cubicBezTo>
                    <a:cubicBezTo>
                      <a:pt x="1209" y="16"/>
                      <a:pt x="1163" y="0"/>
                      <a:pt x="11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233;p31"/>
              <p:cNvSpPr/>
              <p:nvPr/>
            </p:nvSpPr>
            <p:spPr>
              <a:xfrm>
                <a:off x="5379000" y="278660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968" y="1"/>
                    </a:moveTo>
                    <a:lnTo>
                      <a:pt x="1" y="468"/>
                    </a:lnTo>
                    <a:cubicBezTo>
                      <a:pt x="368" y="368"/>
                      <a:pt x="668" y="201"/>
                      <a:pt x="9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234;p31"/>
              <p:cNvSpPr/>
              <p:nvPr/>
            </p:nvSpPr>
            <p:spPr>
              <a:xfrm>
                <a:off x="5285750" y="2881525"/>
                <a:ext cx="949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3798" h="2375" extrusionOk="0">
                    <a:moveTo>
                      <a:pt x="564" y="1"/>
                    </a:moveTo>
                    <a:cubicBezTo>
                      <a:pt x="303" y="1"/>
                      <a:pt x="0" y="1144"/>
                      <a:pt x="128" y="1241"/>
                    </a:cubicBezTo>
                    <a:cubicBezTo>
                      <a:pt x="138" y="1247"/>
                      <a:pt x="150" y="1249"/>
                      <a:pt x="164" y="1249"/>
                    </a:cubicBezTo>
                    <a:cubicBezTo>
                      <a:pt x="303" y="1249"/>
                      <a:pt x="661" y="1005"/>
                      <a:pt x="750" y="1005"/>
                    </a:cubicBezTo>
                    <a:cubicBezTo>
                      <a:pt x="755" y="1005"/>
                      <a:pt x="759" y="1005"/>
                      <a:pt x="762" y="1007"/>
                    </a:cubicBezTo>
                    <a:lnTo>
                      <a:pt x="3431" y="2375"/>
                    </a:lnTo>
                    <a:lnTo>
                      <a:pt x="3798" y="1407"/>
                    </a:lnTo>
                    <a:cubicBezTo>
                      <a:pt x="3798" y="1407"/>
                      <a:pt x="962" y="540"/>
                      <a:pt x="896" y="507"/>
                    </a:cubicBezTo>
                    <a:cubicBezTo>
                      <a:pt x="796" y="473"/>
                      <a:pt x="729" y="73"/>
                      <a:pt x="595" y="6"/>
                    </a:cubicBezTo>
                    <a:cubicBezTo>
                      <a:pt x="585" y="2"/>
                      <a:pt x="575" y="1"/>
                      <a:pt x="5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235;p31"/>
              <p:cNvSpPr/>
              <p:nvPr/>
            </p:nvSpPr>
            <p:spPr>
              <a:xfrm>
                <a:off x="5288950" y="2884175"/>
                <a:ext cx="92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2" extrusionOk="0">
                    <a:moveTo>
                      <a:pt x="367" y="0"/>
                    </a:moveTo>
                    <a:lnTo>
                      <a:pt x="0" y="1001"/>
                    </a:lnTo>
                    <a:cubicBezTo>
                      <a:pt x="201" y="701"/>
                      <a:pt x="334" y="367"/>
                      <a:pt x="3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236;p31"/>
              <p:cNvSpPr/>
              <p:nvPr/>
            </p:nvSpPr>
            <p:spPr>
              <a:xfrm>
                <a:off x="5287375" y="2992575"/>
                <a:ext cx="97500" cy="61775"/>
              </a:xfrm>
              <a:custGeom>
                <a:avLst/>
                <a:gdLst/>
                <a:ahLst/>
                <a:cxnLst/>
                <a:rect l="l" t="t" r="r" b="b"/>
                <a:pathLst>
                  <a:path w="3900" h="2471" extrusionOk="0">
                    <a:moveTo>
                      <a:pt x="3499" y="1"/>
                    </a:moveTo>
                    <a:cubicBezTo>
                      <a:pt x="3499" y="1"/>
                      <a:pt x="864" y="1402"/>
                      <a:pt x="797" y="1435"/>
                    </a:cubicBezTo>
                    <a:cubicBezTo>
                      <a:pt x="712" y="1435"/>
                      <a:pt x="454" y="1288"/>
                      <a:pt x="298" y="1288"/>
                    </a:cubicBezTo>
                    <a:cubicBezTo>
                      <a:pt x="272" y="1288"/>
                      <a:pt x="249" y="1292"/>
                      <a:pt x="230" y="1302"/>
                    </a:cubicBezTo>
                    <a:cubicBezTo>
                      <a:pt x="0" y="1400"/>
                      <a:pt x="612" y="2470"/>
                      <a:pt x="758" y="2470"/>
                    </a:cubicBezTo>
                    <a:cubicBezTo>
                      <a:pt x="760" y="2470"/>
                      <a:pt x="762" y="2470"/>
                      <a:pt x="764" y="2469"/>
                    </a:cubicBezTo>
                    <a:cubicBezTo>
                      <a:pt x="897" y="2436"/>
                      <a:pt x="964" y="1869"/>
                      <a:pt x="1064" y="1869"/>
                    </a:cubicBezTo>
                    <a:cubicBezTo>
                      <a:pt x="1164" y="1836"/>
                      <a:pt x="3899" y="935"/>
                      <a:pt x="3899" y="935"/>
                    </a:cubicBezTo>
                    <a:lnTo>
                      <a:pt x="34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237;p31"/>
              <p:cNvSpPr/>
              <p:nvPr/>
            </p:nvSpPr>
            <p:spPr>
              <a:xfrm>
                <a:off x="5293125" y="3027600"/>
                <a:ext cx="1170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9" extrusionOk="0">
                    <a:moveTo>
                      <a:pt x="0" y="1"/>
                    </a:moveTo>
                    <a:lnTo>
                      <a:pt x="467" y="968"/>
                    </a:lnTo>
                    <a:cubicBezTo>
                      <a:pt x="367" y="635"/>
                      <a:pt x="200" y="301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238;p31"/>
              <p:cNvSpPr/>
              <p:nvPr/>
            </p:nvSpPr>
            <p:spPr>
              <a:xfrm>
                <a:off x="5386825" y="3050125"/>
                <a:ext cx="60600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3722" extrusionOk="0">
                    <a:moveTo>
                      <a:pt x="1489" y="1"/>
                    </a:moveTo>
                    <a:cubicBezTo>
                      <a:pt x="1489" y="1"/>
                      <a:pt x="589" y="2869"/>
                      <a:pt x="555" y="2936"/>
                    </a:cubicBezTo>
                    <a:cubicBezTo>
                      <a:pt x="522" y="3003"/>
                      <a:pt x="122" y="3069"/>
                      <a:pt x="88" y="3236"/>
                    </a:cubicBezTo>
                    <a:cubicBezTo>
                      <a:pt x="1" y="3440"/>
                      <a:pt x="909" y="3721"/>
                      <a:pt x="1205" y="3721"/>
                    </a:cubicBezTo>
                    <a:cubicBezTo>
                      <a:pt x="1247" y="3721"/>
                      <a:pt x="1277" y="3716"/>
                      <a:pt x="1289" y="3703"/>
                    </a:cubicBezTo>
                    <a:cubicBezTo>
                      <a:pt x="1356" y="3570"/>
                      <a:pt x="1022" y="3136"/>
                      <a:pt x="1056" y="3036"/>
                    </a:cubicBezTo>
                    <a:cubicBezTo>
                      <a:pt x="1122" y="2936"/>
                      <a:pt x="2423" y="367"/>
                      <a:pt x="2423" y="367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239;p31"/>
              <p:cNvSpPr/>
              <p:nvPr/>
            </p:nvSpPr>
            <p:spPr>
              <a:xfrm>
                <a:off x="5390675" y="3132675"/>
                <a:ext cx="25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68" extrusionOk="0">
                    <a:moveTo>
                      <a:pt x="1" y="1"/>
                    </a:moveTo>
                    <a:lnTo>
                      <a:pt x="1002" y="368"/>
                    </a:lnTo>
                    <a:cubicBezTo>
                      <a:pt x="701" y="168"/>
                      <a:pt x="368" y="68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240;p31"/>
              <p:cNvSpPr/>
              <p:nvPr/>
            </p:nvSpPr>
            <p:spPr>
              <a:xfrm>
                <a:off x="5499100" y="3045950"/>
                <a:ext cx="62425" cy="93100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3724" extrusionOk="0">
                    <a:moveTo>
                      <a:pt x="934" y="1"/>
                    </a:moveTo>
                    <a:lnTo>
                      <a:pt x="0" y="434"/>
                    </a:lnTo>
                    <a:cubicBezTo>
                      <a:pt x="0" y="434"/>
                      <a:pt x="1401" y="3070"/>
                      <a:pt x="1435" y="3136"/>
                    </a:cubicBezTo>
                    <a:cubicBezTo>
                      <a:pt x="1435" y="3203"/>
                      <a:pt x="1235" y="3537"/>
                      <a:pt x="1301" y="3670"/>
                    </a:cubicBezTo>
                    <a:cubicBezTo>
                      <a:pt x="1317" y="3707"/>
                      <a:pt x="1359" y="3723"/>
                      <a:pt x="1417" y="3723"/>
                    </a:cubicBezTo>
                    <a:cubicBezTo>
                      <a:pt x="1723" y="3723"/>
                      <a:pt x="2497" y="3277"/>
                      <a:pt x="2469" y="3136"/>
                    </a:cubicBezTo>
                    <a:cubicBezTo>
                      <a:pt x="2435" y="3003"/>
                      <a:pt x="1902" y="2936"/>
                      <a:pt x="1868" y="2836"/>
                    </a:cubicBezTo>
                    <a:cubicBezTo>
                      <a:pt x="1835" y="2736"/>
                      <a:pt x="934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241;p31"/>
              <p:cNvSpPr/>
              <p:nvPr/>
            </p:nvSpPr>
            <p:spPr>
              <a:xfrm>
                <a:off x="5534125" y="3126850"/>
                <a:ext cx="2420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35" extrusionOk="0">
                    <a:moveTo>
                      <a:pt x="968" y="0"/>
                    </a:moveTo>
                    <a:lnTo>
                      <a:pt x="968" y="0"/>
                    </a:lnTo>
                    <a:cubicBezTo>
                      <a:pt x="634" y="67"/>
                      <a:pt x="301" y="234"/>
                      <a:pt x="0" y="434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242;p31"/>
              <p:cNvSpPr/>
              <p:nvPr/>
            </p:nvSpPr>
            <p:spPr>
              <a:xfrm>
                <a:off x="5556650" y="2983400"/>
                <a:ext cx="949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2342" extrusionOk="0">
                    <a:moveTo>
                      <a:pt x="367" y="1"/>
                    </a:moveTo>
                    <a:lnTo>
                      <a:pt x="0" y="968"/>
                    </a:lnTo>
                    <a:cubicBezTo>
                      <a:pt x="0" y="968"/>
                      <a:pt x="2869" y="1836"/>
                      <a:pt x="2935" y="1869"/>
                    </a:cubicBezTo>
                    <a:cubicBezTo>
                      <a:pt x="3002" y="1902"/>
                      <a:pt x="3069" y="2303"/>
                      <a:pt x="3236" y="2336"/>
                    </a:cubicBezTo>
                    <a:cubicBezTo>
                      <a:pt x="3245" y="2340"/>
                      <a:pt x="3254" y="2342"/>
                      <a:pt x="3263" y="2342"/>
                    </a:cubicBezTo>
                    <a:cubicBezTo>
                      <a:pt x="3495" y="2342"/>
                      <a:pt x="3799" y="1199"/>
                      <a:pt x="3703" y="1135"/>
                    </a:cubicBezTo>
                    <a:cubicBezTo>
                      <a:pt x="3691" y="1129"/>
                      <a:pt x="3676" y="1126"/>
                      <a:pt x="3658" y="1126"/>
                    </a:cubicBezTo>
                    <a:cubicBezTo>
                      <a:pt x="3496" y="1126"/>
                      <a:pt x="3137" y="1371"/>
                      <a:pt x="3048" y="1371"/>
                    </a:cubicBezTo>
                    <a:cubicBezTo>
                      <a:pt x="3043" y="1371"/>
                      <a:pt x="3039" y="1370"/>
                      <a:pt x="3036" y="1369"/>
                    </a:cubicBezTo>
                    <a:cubicBezTo>
                      <a:pt x="2935" y="1302"/>
                      <a:pt x="367" y="1"/>
                      <a:pt x="3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243;p31"/>
              <p:cNvSpPr/>
              <p:nvPr/>
            </p:nvSpPr>
            <p:spPr>
              <a:xfrm>
                <a:off x="5639200" y="3015100"/>
                <a:ext cx="92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2" extrusionOk="0">
                    <a:moveTo>
                      <a:pt x="367" y="1"/>
                    </a:moveTo>
                    <a:lnTo>
                      <a:pt x="367" y="1"/>
                    </a:lnTo>
                    <a:cubicBezTo>
                      <a:pt x="167" y="301"/>
                      <a:pt x="67" y="634"/>
                      <a:pt x="0" y="1001"/>
                    </a:cubicBezTo>
                    <a:lnTo>
                      <a:pt x="36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244;p31"/>
              <p:cNvSpPr/>
              <p:nvPr/>
            </p:nvSpPr>
            <p:spPr>
              <a:xfrm>
                <a:off x="5552475" y="2869975"/>
                <a:ext cx="983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33" h="2470" extrusionOk="0">
                    <a:moveTo>
                      <a:pt x="3176" y="1"/>
                    </a:moveTo>
                    <a:cubicBezTo>
                      <a:pt x="3173" y="1"/>
                      <a:pt x="3171" y="1"/>
                      <a:pt x="3169" y="1"/>
                    </a:cubicBezTo>
                    <a:cubicBezTo>
                      <a:pt x="3036" y="35"/>
                      <a:pt x="2936" y="602"/>
                      <a:pt x="2836" y="635"/>
                    </a:cubicBezTo>
                    <a:cubicBezTo>
                      <a:pt x="2736" y="635"/>
                      <a:pt x="0" y="1536"/>
                      <a:pt x="0" y="1536"/>
                    </a:cubicBezTo>
                    <a:lnTo>
                      <a:pt x="434" y="2470"/>
                    </a:lnTo>
                    <a:cubicBezTo>
                      <a:pt x="434" y="2470"/>
                      <a:pt x="3036" y="1069"/>
                      <a:pt x="3136" y="1069"/>
                    </a:cubicBezTo>
                    <a:cubicBezTo>
                      <a:pt x="3141" y="1066"/>
                      <a:pt x="3148" y="1065"/>
                      <a:pt x="3156" y="1065"/>
                    </a:cubicBezTo>
                    <a:cubicBezTo>
                      <a:pt x="3238" y="1065"/>
                      <a:pt x="3459" y="1183"/>
                      <a:pt x="3601" y="1183"/>
                    </a:cubicBezTo>
                    <a:cubicBezTo>
                      <a:pt x="3627" y="1183"/>
                      <a:pt x="3650" y="1179"/>
                      <a:pt x="3670" y="1169"/>
                    </a:cubicBezTo>
                    <a:cubicBezTo>
                      <a:pt x="3932" y="1070"/>
                      <a:pt x="3321" y="1"/>
                      <a:pt x="31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245;p31"/>
              <p:cNvSpPr/>
              <p:nvPr/>
            </p:nvSpPr>
            <p:spPr>
              <a:xfrm>
                <a:off x="5633350" y="2872500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334"/>
                      <a:pt x="234" y="668"/>
                      <a:pt x="468" y="96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246;p31"/>
              <p:cNvSpPr/>
              <p:nvPr/>
            </p:nvSpPr>
            <p:spPr>
              <a:xfrm>
                <a:off x="5341475" y="2836475"/>
                <a:ext cx="256875" cy="25162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65" extrusionOk="0">
                    <a:moveTo>
                      <a:pt x="5141" y="0"/>
                    </a:moveTo>
                    <a:cubicBezTo>
                      <a:pt x="2933" y="0"/>
                      <a:pt x="887" y="1368"/>
                      <a:pt x="268" y="4043"/>
                    </a:cubicBezTo>
                    <a:cubicBezTo>
                      <a:pt x="1" y="5044"/>
                      <a:pt x="68" y="6111"/>
                      <a:pt x="435" y="7079"/>
                    </a:cubicBezTo>
                    <a:cubicBezTo>
                      <a:pt x="1002" y="8547"/>
                      <a:pt x="2369" y="9547"/>
                      <a:pt x="4070" y="9948"/>
                    </a:cubicBezTo>
                    <a:cubicBezTo>
                      <a:pt x="4424" y="10027"/>
                      <a:pt x="4774" y="10065"/>
                      <a:pt x="5117" y="10065"/>
                    </a:cubicBezTo>
                    <a:cubicBezTo>
                      <a:pt x="7368" y="10065"/>
                      <a:pt x="9325" y="8431"/>
                      <a:pt x="9875" y="6145"/>
                    </a:cubicBezTo>
                    <a:cubicBezTo>
                      <a:pt x="10275" y="4344"/>
                      <a:pt x="9775" y="2142"/>
                      <a:pt x="8073" y="908"/>
                    </a:cubicBezTo>
                    <a:cubicBezTo>
                      <a:pt x="7573" y="541"/>
                      <a:pt x="6973" y="274"/>
                      <a:pt x="6372" y="141"/>
                    </a:cubicBezTo>
                    <a:cubicBezTo>
                      <a:pt x="5962" y="47"/>
                      <a:pt x="5549" y="0"/>
                      <a:pt x="51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247;p31"/>
              <p:cNvSpPr/>
              <p:nvPr/>
            </p:nvSpPr>
            <p:spPr>
              <a:xfrm>
                <a:off x="5352325" y="2859150"/>
                <a:ext cx="24602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9158" extrusionOk="0">
                    <a:moveTo>
                      <a:pt x="7639" y="1"/>
                    </a:moveTo>
                    <a:lnTo>
                      <a:pt x="7639" y="1"/>
                    </a:lnTo>
                    <a:cubicBezTo>
                      <a:pt x="9107" y="2002"/>
                      <a:pt x="9307" y="5805"/>
                      <a:pt x="5971" y="7406"/>
                    </a:cubicBezTo>
                    <a:cubicBezTo>
                      <a:pt x="5347" y="7710"/>
                      <a:pt x="4722" y="7833"/>
                      <a:pt x="4118" y="7833"/>
                    </a:cubicBezTo>
                    <a:cubicBezTo>
                      <a:pt x="2403" y="7833"/>
                      <a:pt x="864" y="6838"/>
                      <a:pt x="1" y="6172"/>
                    </a:cubicBezTo>
                    <a:lnTo>
                      <a:pt x="1" y="6172"/>
                    </a:lnTo>
                    <a:cubicBezTo>
                      <a:pt x="568" y="7640"/>
                      <a:pt x="1935" y="8640"/>
                      <a:pt x="3636" y="9041"/>
                    </a:cubicBezTo>
                    <a:cubicBezTo>
                      <a:pt x="3990" y="9120"/>
                      <a:pt x="4340" y="9158"/>
                      <a:pt x="4683" y="9158"/>
                    </a:cubicBezTo>
                    <a:cubicBezTo>
                      <a:pt x="6934" y="9158"/>
                      <a:pt x="8891" y="7524"/>
                      <a:pt x="9441" y="5238"/>
                    </a:cubicBezTo>
                    <a:cubicBezTo>
                      <a:pt x="9841" y="3437"/>
                      <a:pt x="9341" y="1235"/>
                      <a:pt x="7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248;p31"/>
              <p:cNvSpPr/>
              <p:nvPr/>
            </p:nvSpPr>
            <p:spPr>
              <a:xfrm>
                <a:off x="5444050" y="2795475"/>
                <a:ext cx="38400" cy="762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049" extrusionOk="0">
                    <a:moveTo>
                      <a:pt x="957" y="1"/>
                    </a:moveTo>
                    <a:cubicBezTo>
                      <a:pt x="871" y="1"/>
                      <a:pt x="784" y="5"/>
                      <a:pt x="701" y="13"/>
                    </a:cubicBezTo>
                    <a:cubicBezTo>
                      <a:pt x="368" y="46"/>
                      <a:pt x="34" y="113"/>
                      <a:pt x="34" y="179"/>
                    </a:cubicBezTo>
                    <a:cubicBezTo>
                      <a:pt x="1" y="346"/>
                      <a:pt x="568" y="713"/>
                      <a:pt x="535" y="780"/>
                    </a:cubicBezTo>
                    <a:cubicBezTo>
                      <a:pt x="535" y="880"/>
                      <a:pt x="301" y="2448"/>
                      <a:pt x="234" y="2915"/>
                    </a:cubicBezTo>
                    <a:lnTo>
                      <a:pt x="234" y="3048"/>
                    </a:lnTo>
                    <a:lnTo>
                      <a:pt x="1368" y="3048"/>
                    </a:lnTo>
                    <a:cubicBezTo>
                      <a:pt x="1368" y="3048"/>
                      <a:pt x="1135" y="813"/>
                      <a:pt x="1135" y="713"/>
                    </a:cubicBezTo>
                    <a:cubicBezTo>
                      <a:pt x="1135" y="613"/>
                      <a:pt x="1535" y="346"/>
                      <a:pt x="1535" y="179"/>
                    </a:cubicBezTo>
                    <a:cubicBezTo>
                      <a:pt x="1535" y="50"/>
                      <a:pt x="1255" y="1"/>
                      <a:pt x="9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249;p31"/>
              <p:cNvSpPr/>
              <p:nvPr/>
            </p:nvSpPr>
            <p:spPr>
              <a:xfrm>
                <a:off x="5449050" y="2799100"/>
                <a:ext cx="300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1" extrusionOk="0">
                    <a:moveTo>
                      <a:pt x="1202" y="1"/>
                    </a:moveTo>
                    <a:lnTo>
                      <a:pt x="1" y="34"/>
                    </a:lnTo>
                    <a:cubicBezTo>
                      <a:pt x="154" y="60"/>
                      <a:pt x="307" y="71"/>
                      <a:pt x="460" y="71"/>
                    </a:cubicBezTo>
                    <a:cubicBezTo>
                      <a:pt x="707" y="71"/>
                      <a:pt x="954" y="42"/>
                      <a:pt x="1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250;p31"/>
              <p:cNvSpPr/>
              <p:nvPr/>
            </p:nvSpPr>
            <p:spPr>
              <a:xfrm>
                <a:off x="5444900" y="2795775"/>
                <a:ext cx="1837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3" extrusionOk="0">
                    <a:moveTo>
                      <a:pt x="667" y="1"/>
                    </a:moveTo>
                    <a:lnTo>
                      <a:pt x="667" y="1"/>
                    </a:lnTo>
                    <a:cubicBezTo>
                      <a:pt x="334" y="34"/>
                      <a:pt x="34" y="101"/>
                      <a:pt x="34" y="167"/>
                    </a:cubicBezTo>
                    <a:cubicBezTo>
                      <a:pt x="0" y="334"/>
                      <a:pt x="534" y="701"/>
                      <a:pt x="534" y="801"/>
                    </a:cubicBezTo>
                    <a:cubicBezTo>
                      <a:pt x="501" y="868"/>
                      <a:pt x="267" y="2436"/>
                      <a:pt x="200" y="2903"/>
                    </a:cubicBezTo>
                    <a:cubicBezTo>
                      <a:pt x="234" y="2836"/>
                      <a:pt x="734" y="801"/>
                      <a:pt x="734" y="701"/>
                    </a:cubicBezTo>
                    <a:cubicBezTo>
                      <a:pt x="734" y="568"/>
                      <a:pt x="467" y="434"/>
                      <a:pt x="367" y="301"/>
                    </a:cubicBezTo>
                    <a:cubicBezTo>
                      <a:pt x="334" y="267"/>
                      <a:pt x="300" y="234"/>
                      <a:pt x="334" y="167"/>
                    </a:cubicBezTo>
                    <a:cubicBezTo>
                      <a:pt x="334" y="167"/>
                      <a:pt x="367" y="167"/>
                      <a:pt x="367" y="134"/>
                    </a:cubicBezTo>
                    <a:cubicBezTo>
                      <a:pt x="467" y="67"/>
                      <a:pt x="567" y="34"/>
                      <a:pt x="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251;p31"/>
              <p:cNvSpPr/>
              <p:nvPr/>
            </p:nvSpPr>
            <p:spPr>
              <a:xfrm>
                <a:off x="5333975" y="2833300"/>
                <a:ext cx="75925" cy="7425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970" extrusionOk="0">
                    <a:moveTo>
                      <a:pt x="1048" y="1"/>
                    </a:moveTo>
                    <a:cubicBezTo>
                      <a:pt x="979" y="1"/>
                      <a:pt x="890" y="45"/>
                      <a:pt x="801" y="134"/>
                    </a:cubicBezTo>
                    <a:cubicBezTo>
                      <a:pt x="468" y="401"/>
                      <a:pt x="1" y="935"/>
                      <a:pt x="101" y="1068"/>
                    </a:cubicBezTo>
                    <a:cubicBezTo>
                      <a:pt x="133" y="1110"/>
                      <a:pt x="218" y="1123"/>
                      <a:pt x="322" y="1123"/>
                    </a:cubicBezTo>
                    <a:cubicBezTo>
                      <a:pt x="461" y="1123"/>
                      <a:pt x="633" y="1101"/>
                      <a:pt x="755" y="1101"/>
                    </a:cubicBezTo>
                    <a:cubicBezTo>
                      <a:pt x="829" y="1101"/>
                      <a:pt x="884" y="1109"/>
                      <a:pt x="901" y="1135"/>
                    </a:cubicBezTo>
                    <a:lnTo>
                      <a:pt x="2202" y="2936"/>
                    </a:lnTo>
                    <a:cubicBezTo>
                      <a:pt x="2202" y="2936"/>
                      <a:pt x="2202" y="2936"/>
                      <a:pt x="2236" y="2969"/>
                    </a:cubicBezTo>
                    <a:lnTo>
                      <a:pt x="3036" y="2169"/>
                    </a:lnTo>
                    <a:cubicBezTo>
                      <a:pt x="3036" y="2169"/>
                      <a:pt x="1268" y="735"/>
                      <a:pt x="1235" y="668"/>
                    </a:cubicBezTo>
                    <a:cubicBezTo>
                      <a:pt x="1168" y="601"/>
                      <a:pt x="1202" y="101"/>
                      <a:pt x="1135" y="34"/>
                    </a:cubicBezTo>
                    <a:cubicBezTo>
                      <a:pt x="1113" y="12"/>
                      <a:pt x="1083" y="1"/>
                      <a:pt x="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252;p31"/>
              <p:cNvSpPr/>
              <p:nvPr/>
            </p:nvSpPr>
            <p:spPr>
              <a:xfrm>
                <a:off x="5338150" y="2834975"/>
                <a:ext cx="20875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68" extrusionOk="0">
                    <a:moveTo>
                      <a:pt x="834" y="0"/>
                    </a:moveTo>
                    <a:lnTo>
                      <a:pt x="0" y="868"/>
                    </a:lnTo>
                    <a:cubicBezTo>
                      <a:pt x="334" y="634"/>
                      <a:pt x="634" y="334"/>
                      <a:pt x="8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253;p31"/>
              <p:cNvSpPr/>
              <p:nvPr/>
            </p:nvSpPr>
            <p:spPr>
              <a:xfrm>
                <a:off x="5333975" y="2836650"/>
                <a:ext cx="55075" cy="69225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2769" extrusionOk="0">
                    <a:moveTo>
                      <a:pt x="768" y="0"/>
                    </a:moveTo>
                    <a:lnTo>
                      <a:pt x="768" y="0"/>
                    </a:lnTo>
                    <a:cubicBezTo>
                      <a:pt x="434" y="267"/>
                      <a:pt x="1" y="767"/>
                      <a:pt x="101" y="901"/>
                    </a:cubicBezTo>
                    <a:cubicBezTo>
                      <a:pt x="127" y="954"/>
                      <a:pt x="245" y="965"/>
                      <a:pt x="380" y="965"/>
                    </a:cubicBezTo>
                    <a:cubicBezTo>
                      <a:pt x="471" y="965"/>
                      <a:pt x="569" y="960"/>
                      <a:pt x="654" y="960"/>
                    </a:cubicBezTo>
                    <a:cubicBezTo>
                      <a:pt x="761" y="960"/>
                      <a:pt x="846" y="967"/>
                      <a:pt x="868" y="1001"/>
                    </a:cubicBezTo>
                    <a:lnTo>
                      <a:pt x="2202" y="2769"/>
                    </a:lnTo>
                    <a:cubicBezTo>
                      <a:pt x="1835" y="2068"/>
                      <a:pt x="1435" y="1368"/>
                      <a:pt x="1001" y="701"/>
                    </a:cubicBezTo>
                    <a:cubicBezTo>
                      <a:pt x="975" y="683"/>
                      <a:pt x="935" y="677"/>
                      <a:pt x="888" y="677"/>
                    </a:cubicBezTo>
                    <a:cubicBezTo>
                      <a:pt x="783" y="677"/>
                      <a:pt x="641" y="708"/>
                      <a:pt x="538" y="708"/>
                    </a:cubicBezTo>
                    <a:cubicBezTo>
                      <a:pt x="512" y="708"/>
                      <a:pt x="488" y="706"/>
                      <a:pt x="468" y="701"/>
                    </a:cubicBezTo>
                    <a:cubicBezTo>
                      <a:pt x="434" y="667"/>
                      <a:pt x="434" y="634"/>
                      <a:pt x="434" y="601"/>
                    </a:cubicBezTo>
                    <a:cubicBezTo>
                      <a:pt x="434" y="567"/>
                      <a:pt x="468" y="500"/>
                      <a:pt x="468" y="467"/>
                    </a:cubicBezTo>
                    <a:cubicBezTo>
                      <a:pt x="534" y="300"/>
                      <a:pt x="668" y="134"/>
                      <a:pt x="7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254;p31"/>
              <p:cNvSpPr/>
              <p:nvPr/>
            </p:nvSpPr>
            <p:spPr>
              <a:xfrm>
                <a:off x="5293950" y="2941725"/>
                <a:ext cx="7842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1470" extrusionOk="0">
                    <a:moveTo>
                      <a:pt x="267" y="0"/>
                    </a:moveTo>
                    <a:cubicBezTo>
                      <a:pt x="267" y="0"/>
                      <a:pt x="234" y="33"/>
                      <a:pt x="234" y="33"/>
                    </a:cubicBezTo>
                    <a:cubicBezTo>
                      <a:pt x="1" y="234"/>
                      <a:pt x="134" y="1434"/>
                      <a:pt x="267" y="1468"/>
                    </a:cubicBezTo>
                    <a:cubicBezTo>
                      <a:pt x="272" y="1469"/>
                      <a:pt x="278" y="1469"/>
                      <a:pt x="283" y="1469"/>
                    </a:cubicBezTo>
                    <a:cubicBezTo>
                      <a:pt x="454" y="1469"/>
                      <a:pt x="772" y="967"/>
                      <a:pt x="901" y="967"/>
                    </a:cubicBezTo>
                    <a:lnTo>
                      <a:pt x="3136" y="1334"/>
                    </a:lnTo>
                    <a:lnTo>
                      <a:pt x="3136" y="200"/>
                    </a:lnTo>
                    <a:cubicBezTo>
                      <a:pt x="3136" y="200"/>
                      <a:pt x="901" y="400"/>
                      <a:pt x="801" y="400"/>
                    </a:cubicBezTo>
                    <a:cubicBezTo>
                      <a:pt x="701" y="400"/>
                      <a:pt x="468" y="0"/>
                      <a:pt x="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255;p31"/>
              <p:cNvSpPr/>
              <p:nvPr/>
            </p:nvSpPr>
            <p:spPr>
              <a:xfrm>
                <a:off x="5299800" y="2945050"/>
                <a:ext cx="25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202" extrusionOk="0">
                    <a:moveTo>
                      <a:pt x="0" y="1"/>
                    </a:moveTo>
                    <a:lnTo>
                      <a:pt x="33" y="1201"/>
                    </a:lnTo>
                    <a:cubicBezTo>
                      <a:pt x="100" y="801"/>
                      <a:pt x="67" y="40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256;p31"/>
              <p:cNvSpPr/>
              <p:nvPr/>
            </p:nvSpPr>
            <p:spPr>
              <a:xfrm>
                <a:off x="5293950" y="2942550"/>
                <a:ext cx="784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1437" extrusionOk="0">
                    <a:moveTo>
                      <a:pt x="201" y="0"/>
                    </a:moveTo>
                    <a:cubicBezTo>
                      <a:pt x="1" y="201"/>
                      <a:pt x="134" y="1401"/>
                      <a:pt x="267" y="1435"/>
                    </a:cubicBezTo>
                    <a:cubicBezTo>
                      <a:pt x="272" y="1436"/>
                      <a:pt x="278" y="1436"/>
                      <a:pt x="283" y="1436"/>
                    </a:cubicBezTo>
                    <a:cubicBezTo>
                      <a:pt x="454" y="1436"/>
                      <a:pt x="772" y="934"/>
                      <a:pt x="901" y="934"/>
                    </a:cubicBezTo>
                    <a:lnTo>
                      <a:pt x="3136" y="1301"/>
                    </a:lnTo>
                    <a:cubicBezTo>
                      <a:pt x="3003" y="1268"/>
                      <a:pt x="1068" y="801"/>
                      <a:pt x="901" y="768"/>
                    </a:cubicBezTo>
                    <a:cubicBezTo>
                      <a:pt x="701" y="768"/>
                      <a:pt x="534" y="1035"/>
                      <a:pt x="401" y="1068"/>
                    </a:cubicBezTo>
                    <a:cubicBezTo>
                      <a:pt x="367" y="1068"/>
                      <a:pt x="334" y="1035"/>
                      <a:pt x="301" y="1001"/>
                    </a:cubicBezTo>
                    <a:cubicBezTo>
                      <a:pt x="267" y="968"/>
                      <a:pt x="267" y="934"/>
                      <a:pt x="234" y="901"/>
                    </a:cubicBezTo>
                    <a:cubicBezTo>
                      <a:pt x="101" y="601"/>
                      <a:pt x="101" y="301"/>
                      <a:pt x="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257;p31"/>
              <p:cNvSpPr/>
              <p:nvPr/>
            </p:nvSpPr>
            <p:spPr>
              <a:xfrm>
                <a:off x="5329150" y="3015100"/>
                <a:ext cx="79075" cy="73500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2940" extrusionOk="0">
                    <a:moveTo>
                      <a:pt x="2362" y="1"/>
                    </a:moveTo>
                    <a:cubicBezTo>
                      <a:pt x="2362" y="1"/>
                      <a:pt x="2162" y="234"/>
                      <a:pt x="1895" y="534"/>
                    </a:cubicBezTo>
                    <a:cubicBezTo>
                      <a:pt x="1495" y="1035"/>
                      <a:pt x="928" y="1735"/>
                      <a:pt x="861" y="1802"/>
                    </a:cubicBezTo>
                    <a:cubicBezTo>
                      <a:pt x="844" y="1810"/>
                      <a:pt x="802" y="1812"/>
                      <a:pt x="747" y="1812"/>
                    </a:cubicBezTo>
                    <a:cubicBezTo>
                      <a:pt x="692" y="1812"/>
                      <a:pt x="623" y="1810"/>
                      <a:pt x="552" y="1810"/>
                    </a:cubicBezTo>
                    <a:cubicBezTo>
                      <a:pt x="411" y="1810"/>
                      <a:pt x="260" y="1818"/>
                      <a:pt x="194" y="1869"/>
                    </a:cubicBezTo>
                    <a:cubicBezTo>
                      <a:pt x="1" y="2094"/>
                      <a:pt x="1049" y="2939"/>
                      <a:pt x="1213" y="2939"/>
                    </a:cubicBezTo>
                    <a:cubicBezTo>
                      <a:pt x="1219" y="2939"/>
                      <a:pt x="1224" y="2938"/>
                      <a:pt x="1228" y="2936"/>
                    </a:cubicBezTo>
                    <a:cubicBezTo>
                      <a:pt x="1294" y="2869"/>
                      <a:pt x="1294" y="2803"/>
                      <a:pt x="1294" y="2769"/>
                    </a:cubicBezTo>
                    <a:cubicBezTo>
                      <a:pt x="1328" y="2569"/>
                      <a:pt x="1261" y="2169"/>
                      <a:pt x="1328" y="2135"/>
                    </a:cubicBezTo>
                    <a:lnTo>
                      <a:pt x="3162" y="801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258;p31"/>
              <p:cNvSpPr/>
              <p:nvPr/>
            </p:nvSpPr>
            <p:spPr>
              <a:xfrm>
                <a:off x="5335650" y="3065125"/>
                <a:ext cx="217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835" extrusionOk="0">
                    <a:moveTo>
                      <a:pt x="0" y="1"/>
                    </a:moveTo>
                    <a:lnTo>
                      <a:pt x="868" y="835"/>
                    </a:lnTo>
                    <a:cubicBezTo>
                      <a:pt x="634" y="501"/>
                      <a:pt x="334" y="20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259;p31"/>
              <p:cNvSpPr/>
              <p:nvPr/>
            </p:nvSpPr>
            <p:spPr>
              <a:xfrm>
                <a:off x="5329150" y="3028450"/>
                <a:ext cx="47375" cy="60150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06" extrusionOk="0">
                    <a:moveTo>
                      <a:pt x="1895" y="0"/>
                    </a:moveTo>
                    <a:lnTo>
                      <a:pt x="1895" y="0"/>
                    </a:lnTo>
                    <a:cubicBezTo>
                      <a:pt x="1495" y="501"/>
                      <a:pt x="928" y="1201"/>
                      <a:pt x="861" y="1268"/>
                    </a:cubicBezTo>
                    <a:cubicBezTo>
                      <a:pt x="844" y="1276"/>
                      <a:pt x="802" y="1278"/>
                      <a:pt x="747" y="1278"/>
                    </a:cubicBezTo>
                    <a:cubicBezTo>
                      <a:pt x="692" y="1278"/>
                      <a:pt x="623" y="1276"/>
                      <a:pt x="552" y="1276"/>
                    </a:cubicBezTo>
                    <a:cubicBezTo>
                      <a:pt x="411" y="1276"/>
                      <a:pt x="260" y="1284"/>
                      <a:pt x="194" y="1335"/>
                    </a:cubicBezTo>
                    <a:cubicBezTo>
                      <a:pt x="1" y="1560"/>
                      <a:pt x="1049" y="2405"/>
                      <a:pt x="1213" y="2405"/>
                    </a:cubicBezTo>
                    <a:cubicBezTo>
                      <a:pt x="1219" y="2405"/>
                      <a:pt x="1224" y="2404"/>
                      <a:pt x="1228" y="2402"/>
                    </a:cubicBezTo>
                    <a:cubicBezTo>
                      <a:pt x="1294" y="2335"/>
                      <a:pt x="1294" y="2269"/>
                      <a:pt x="1294" y="2235"/>
                    </a:cubicBezTo>
                    <a:lnTo>
                      <a:pt x="1294" y="2235"/>
                    </a:lnTo>
                    <a:cubicBezTo>
                      <a:pt x="1294" y="2269"/>
                      <a:pt x="1261" y="2302"/>
                      <a:pt x="1228" y="2302"/>
                    </a:cubicBezTo>
                    <a:cubicBezTo>
                      <a:pt x="1211" y="2319"/>
                      <a:pt x="1194" y="2327"/>
                      <a:pt x="1178" y="2327"/>
                    </a:cubicBezTo>
                    <a:cubicBezTo>
                      <a:pt x="1161" y="2327"/>
                      <a:pt x="1144" y="2319"/>
                      <a:pt x="1128" y="2302"/>
                    </a:cubicBezTo>
                    <a:lnTo>
                      <a:pt x="1061" y="2269"/>
                    </a:lnTo>
                    <a:cubicBezTo>
                      <a:pt x="961" y="2168"/>
                      <a:pt x="861" y="2102"/>
                      <a:pt x="794" y="2002"/>
                    </a:cubicBezTo>
                    <a:cubicBezTo>
                      <a:pt x="727" y="1902"/>
                      <a:pt x="627" y="1802"/>
                      <a:pt x="594" y="1701"/>
                    </a:cubicBezTo>
                    <a:cubicBezTo>
                      <a:pt x="561" y="1668"/>
                      <a:pt x="561" y="1635"/>
                      <a:pt x="561" y="1601"/>
                    </a:cubicBezTo>
                    <a:cubicBezTo>
                      <a:pt x="594" y="1468"/>
                      <a:pt x="861" y="1468"/>
                      <a:pt x="994" y="1435"/>
                    </a:cubicBezTo>
                    <a:cubicBezTo>
                      <a:pt x="1328" y="968"/>
                      <a:pt x="1628" y="501"/>
                      <a:pt x="18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260;p31"/>
              <p:cNvSpPr/>
              <p:nvPr/>
            </p:nvSpPr>
            <p:spPr>
              <a:xfrm>
                <a:off x="5442400" y="3051800"/>
                <a:ext cx="37550" cy="7615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6" extrusionOk="0">
                    <a:moveTo>
                      <a:pt x="167" y="0"/>
                    </a:moveTo>
                    <a:cubicBezTo>
                      <a:pt x="167" y="0"/>
                      <a:pt x="200" y="200"/>
                      <a:pt x="234" y="501"/>
                    </a:cubicBezTo>
                    <a:cubicBezTo>
                      <a:pt x="300" y="1168"/>
                      <a:pt x="400" y="2269"/>
                      <a:pt x="400" y="2369"/>
                    </a:cubicBezTo>
                    <a:cubicBezTo>
                      <a:pt x="400" y="2469"/>
                      <a:pt x="0" y="2635"/>
                      <a:pt x="0" y="2869"/>
                    </a:cubicBezTo>
                    <a:cubicBezTo>
                      <a:pt x="0" y="2998"/>
                      <a:pt x="254" y="3045"/>
                      <a:pt x="554" y="3045"/>
                    </a:cubicBezTo>
                    <a:cubicBezTo>
                      <a:pt x="798" y="3045"/>
                      <a:pt x="1073" y="3014"/>
                      <a:pt x="1268" y="2969"/>
                    </a:cubicBezTo>
                    <a:cubicBezTo>
                      <a:pt x="1401" y="2936"/>
                      <a:pt x="1501" y="2902"/>
                      <a:pt x="1501" y="2869"/>
                    </a:cubicBezTo>
                    <a:cubicBezTo>
                      <a:pt x="1501" y="2702"/>
                      <a:pt x="967" y="2369"/>
                      <a:pt x="967" y="2269"/>
                    </a:cubicBezTo>
                    <a:lnTo>
                      <a:pt x="133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261;p31"/>
              <p:cNvSpPr/>
              <p:nvPr/>
            </p:nvSpPr>
            <p:spPr>
              <a:xfrm>
                <a:off x="5445725" y="3122825"/>
                <a:ext cx="30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95" extrusionOk="0">
                    <a:moveTo>
                      <a:pt x="698" y="1"/>
                    </a:moveTo>
                    <a:cubicBezTo>
                      <a:pt x="466" y="1"/>
                      <a:pt x="233" y="37"/>
                      <a:pt x="1" y="95"/>
                    </a:cubicBezTo>
                    <a:lnTo>
                      <a:pt x="1201" y="61"/>
                    </a:lnTo>
                    <a:cubicBezTo>
                      <a:pt x="1034" y="19"/>
                      <a:pt x="866" y="1"/>
                      <a:pt x="6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262;p31"/>
              <p:cNvSpPr/>
              <p:nvPr/>
            </p:nvSpPr>
            <p:spPr>
              <a:xfrm>
                <a:off x="5442400" y="3064300"/>
                <a:ext cx="31700" cy="6365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2546" extrusionOk="0">
                    <a:moveTo>
                      <a:pt x="234" y="1"/>
                    </a:moveTo>
                    <a:lnTo>
                      <a:pt x="234" y="1"/>
                    </a:lnTo>
                    <a:cubicBezTo>
                      <a:pt x="300" y="668"/>
                      <a:pt x="400" y="1769"/>
                      <a:pt x="400" y="1869"/>
                    </a:cubicBezTo>
                    <a:cubicBezTo>
                      <a:pt x="400" y="1969"/>
                      <a:pt x="0" y="2135"/>
                      <a:pt x="0" y="2369"/>
                    </a:cubicBezTo>
                    <a:cubicBezTo>
                      <a:pt x="0" y="2498"/>
                      <a:pt x="254" y="2545"/>
                      <a:pt x="554" y="2545"/>
                    </a:cubicBezTo>
                    <a:cubicBezTo>
                      <a:pt x="798" y="2545"/>
                      <a:pt x="1073" y="2514"/>
                      <a:pt x="1268" y="2469"/>
                    </a:cubicBezTo>
                    <a:cubicBezTo>
                      <a:pt x="1001" y="2469"/>
                      <a:pt x="767" y="2436"/>
                      <a:pt x="534" y="2402"/>
                    </a:cubicBezTo>
                    <a:cubicBezTo>
                      <a:pt x="500" y="2369"/>
                      <a:pt x="434" y="2369"/>
                      <a:pt x="367" y="2336"/>
                    </a:cubicBezTo>
                    <a:lnTo>
                      <a:pt x="334" y="2336"/>
                    </a:lnTo>
                    <a:cubicBezTo>
                      <a:pt x="267" y="2236"/>
                      <a:pt x="567" y="1902"/>
                      <a:pt x="567" y="1869"/>
                    </a:cubicBezTo>
                    <a:cubicBezTo>
                      <a:pt x="601" y="1802"/>
                      <a:pt x="367" y="60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263;p31"/>
              <p:cNvSpPr/>
              <p:nvPr/>
            </p:nvSpPr>
            <p:spPr>
              <a:xfrm>
                <a:off x="5514950" y="3015925"/>
                <a:ext cx="75075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2994" extrusionOk="0">
                    <a:moveTo>
                      <a:pt x="834" y="1"/>
                    </a:moveTo>
                    <a:lnTo>
                      <a:pt x="0" y="835"/>
                    </a:lnTo>
                    <a:lnTo>
                      <a:pt x="100" y="902"/>
                    </a:lnTo>
                    <a:cubicBezTo>
                      <a:pt x="501" y="1202"/>
                      <a:pt x="1768" y="2269"/>
                      <a:pt x="1835" y="2336"/>
                    </a:cubicBezTo>
                    <a:cubicBezTo>
                      <a:pt x="1868" y="2403"/>
                      <a:pt x="1801" y="2836"/>
                      <a:pt x="1902" y="2970"/>
                    </a:cubicBezTo>
                    <a:cubicBezTo>
                      <a:pt x="1923" y="2986"/>
                      <a:pt x="1949" y="2993"/>
                      <a:pt x="1978" y="2993"/>
                    </a:cubicBezTo>
                    <a:cubicBezTo>
                      <a:pt x="2130" y="2993"/>
                      <a:pt x="2373" y="2788"/>
                      <a:pt x="2569" y="2536"/>
                    </a:cubicBezTo>
                    <a:cubicBezTo>
                      <a:pt x="2802" y="2269"/>
                      <a:pt x="3002" y="2002"/>
                      <a:pt x="2969" y="1936"/>
                    </a:cubicBezTo>
                    <a:cubicBezTo>
                      <a:pt x="2929" y="1882"/>
                      <a:pt x="2804" y="1872"/>
                      <a:pt x="2663" y="1872"/>
                    </a:cubicBezTo>
                    <a:cubicBezTo>
                      <a:pt x="2570" y="1872"/>
                      <a:pt x="2469" y="1876"/>
                      <a:pt x="2383" y="1876"/>
                    </a:cubicBezTo>
                    <a:cubicBezTo>
                      <a:pt x="2276" y="1876"/>
                      <a:pt x="2191" y="1869"/>
                      <a:pt x="2168" y="1836"/>
                    </a:cubicBezTo>
                    <a:lnTo>
                      <a:pt x="83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264;p31"/>
              <p:cNvSpPr/>
              <p:nvPr/>
            </p:nvSpPr>
            <p:spPr>
              <a:xfrm>
                <a:off x="5565800" y="3066800"/>
                <a:ext cx="208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902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501" y="234"/>
                      <a:pt x="234" y="534"/>
                      <a:pt x="1" y="901"/>
                    </a:cubicBezTo>
                    <a:lnTo>
                      <a:pt x="8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265;p31"/>
              <p:cNvSpPr/>
              <p:nvPr/>
            </p:nvSpPr>
            <p:spPr>
              <a:xfrm>
                <a:off x="5517450" y="3038450"/>
                <a:ext cx="61725" cy="52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093" extrusionOk="0">
                    <a:moveTo>
                      <a:pt x="0" y="1"/>
                    </a:moveTo>
                    <a:cubicBezTo>
                      <a:pt x="401" y="301"/>
                      <a:pt x="1668" y="1368"/>
                      <a:pt x="1735" y="1435"/>
                    </a:cubicBezTo>
                    <a:cubicBezTo>
                      <a:pt x="1768" y="1502"/>
                      <a:pt x="1701" y="1935"/>
                      <a:pt x="1802" y="2069"/>
                    </a:cubicBezTo>
                    <a:cubicBezTo>
                      <a:pt x="1823" y="2085"/>
                      <a:pt x="1849" y="2092"/>
                      <a:pt x="1878" y="2092"/>
                    </a:cubicBezTo>
                    <a:cubicBezTo>
                      <a:pt x="2030" y="2092"/>
                      <a:pt x="2273" y="1887"/>
                      <a:pt x="2469" y="1635"/>
                    </a:cubicBezTo>
                    <a:lnTo>
                      <a:pt x="2469" y="1635"/>
                    </a:lnTo>
                    <a:cubicBezTo>
                      <a:pt x="2369" y="1735"/>
                      <a:pt x="2269" y="1802"/>
                      <a:pt x="2135" y="1835"/>
                    </a:cubicBezTo>
                    <a:lnTo>
                      <a:pt x="2035" y="1835"/>
                    </a:lnTo>
                    <a:cubicBezTo>
                      <a:pt x="1902" y="1835"/>
                      <a:pt x="1935" y="1435"/>
                      <a:pt x="1935" y="1301"/>
                    </a:cubicBezTo>
                    <a:cubicBezTo>
                      <a:pt x="1335" y="834"/>
                      <a:pt x="667" y="401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266;p31"/>
              <p:cNvSpPr/>
              <p:nvPr/>
            </p:nvSpPr>
            <p:spPr>
              <a:xfrm>
                <a:off x="5552475" y="2944175"/>
                <a:ext cx="7925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504" extrusionOk="0">
                    <a:moveTo>
                      <a:pt x="2853" y="1"/>
                    </a:moveTo>
                    <a:cubicBezTo>
                      <a:pt x="2682" y="1"/>
                      <a:pt x="2366" y="503"/>
                      <a:pt x="2269" y="503"/>
                    </a:cubicBezTo>
                    <a:lnTo>
                      <a:pt x="467" y="236"/>
                    </a:lnTo>
                    <a:lnTo>
                      <a:pt x="0" y="169"/>
                    </a:lnTo>
                    <a:lnTo>
                      <a:pt x="0" y="1336"/>
                    </a:lnTo>
                    <a:cubicBezTo>
                      <a:pt x="0" y="1336"/>
                      <a:pt x="2202" y="1103"/>
                      <a:pt x="2369" y="1103"/>
                    </a:cubicBezTo>
                    <a:cubicBezTo>
                      <a:pt x="2402" y="1103"/>
                      <a:pt x="2469" y="1203"/>
                      <a:pt x="2569" y="1303"/>
                    </a:cubicBezTo>
                    <a:cubicBezTo>
                      <a:pt x="2669" y="1403"/>
                      <a:pt x="2769" y="1503"/>
                      <a:pt x="2869" y="1503"/>
                    </a:cubicBezTo>
                    <a:cubicBezTo>
                      <a:pt x="3169" y="1503"/>
                      <a:pt x="3036" y="36"/>
                      <a:pt x="2869" y="2"/>
                    </a:cubicBezTo>
                    <a:cubicBezTo>
                      <a:pt x="2864" y="1"/>
                      <a:pt x="2859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267;p31"/>
              <p:cNvSpPr/>
              <p:nvPr/>
            </p:nvSpPr>
            <p:spPr>
              <a:xfrm>
                <a:off x="5622525" y="2948375"/>
                <a:ext cx="3350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36" extrusionOk="0">
                    <a:moveTo>
                      <a:pt x="100" y="1"/>
                    </a:moveTo>
                    <a:cubicBezTo>
                      <a:pt x="0" y="401"/>
                      <a:pt x="34" y="835"/>
                      <a:pt x="134" y="1235"/>
                    </a:cubicBezTo>
                    <a:lnTo>
                      <a:pt x="10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268;p31"/>
              <p:cNvSpPr/>
              <p:nvPr/>
            </p:nvSpPr>
            <p:spPr>
              <a:xfrm>
                <a:off x="5564975" y="2945025"/>
                <a:ext cx="6675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2670" h="1470" extrusionOk="0">
                    <a:moveTo>
                      <a:pt x="2356" y="0"/>
                    </a:moveTo>
                    <a:cubicBezTo>
                      <a:pt x="2214" y="0"/>
                      <a:pt x="1866" y="502"/>
                      <a:pt x="1769" y="502"/>
                    </a:cubicBezTo>
                    <a:lnTo>
                      <a:pt x="1" y="235"/>
                    </a:lnTo>
                    <a:lnTo>
                      <a:pt x="1" y="235"/>
                    </a:lnTo>
                    <a:cubicBezTo>
                      <a:pt x="534" y="368"/>
                      <a:pt x="1502" y="635"/>
                      <a:pt x="1702" y="669"/>
                    </a:cubicBezTo>
                    <a:cubicBezTo>
                      <a:pt x="1712" y="670"/>
                      <a:pt x="1723" y="671"/>
                      <a:pt x="1734" y="671"/>
                    </a:cubicBezTo>
                    <a:cubicBezTo>
                      <a:pt x="1930" y="671"/>
                      <a:pt x="2176" y="402"/>
                      <a:pt x="2302" y="402"/>
                    </a:cubicBezTo>
                    <a:cubicBezTo>
                      <a:pt x="2336" y="402"/>
                      <a:pt x="2336" y="402"/>
                      <a:pt x="2369" y="435"/>
                    </a:cubicBezTo>
                    <a:cubicBezTo>
                      <a:pt x="2402" y="502"/>
                      <a:pt x="2402" y="535"/>
                      <a:pt x="2436" y="602"/>
                    </a:cubicBezTo>
                    <a:cubicBezTo>
                      <a:pt x="2469" y="802"/>
                      <a:pt x="2469" y="969"/>
                      <a:pt x="2436" y="1169"/>
                    </a:cubicBezTo>
                    <a:cubicBezTo>
                      <a:pt x="2402" y="1169"/>
                      <a:pt x="2402" y="1202"/>
                      <a:pt x="2402" y="1236"/>
                    </a:cubicBezTo>
                    <a:cubicBezTo>
                      <a:pt x="2369" y="1236"/>
                      <a:pt x="2369" y="1236"/>
                      <a:pt x="2336" y="1269"/>
                    </a:cubicBezTo>
                    <a:lnTo>
                      <a:pt x="2069" y="1269"/>
                    </a:lnTo>
                    <a:cubicBezTo>
                      <a:pt x="2169" y="1369"/>
                      <a:pt x="2269" y="1469"/>
                      <a:pt x="2369" y="1469"/>
                    </a:cubicBezTo>
                    <a:cubicBezTo>
                      <a:pt x="2669" y="1469"/>
                      <a:pt x="2536" y="35"/>
                      <a:pt x="2369" y="2"/>
                    </a:cubicBezTo>
                    <a:cubicBezTo>
                      <a:pt x="2365" y="1"/>
                      <a:pt x="2361" y="0"/>
                      <a:pt x="2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269;p31"/>
              <p:cNvSpPr/>
              <p:nvPr/>
            </p:nvSpPr>
            <p:spPr>
              <a:xfrm>
                <a:off x="5517450" y="2835525"/>
                <a:ext cx="75900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3036" h="2948" extrusionOk="0">
                    <a:moveTo>
                      <a:pt x="1936" y="0"/>
                    </a:moveTo>
                    <a:cubicBezTo>
                      <a:pt x="1921" y="0"/>
                      <a:pt x="1910" y="4"/>
                      <a:pt x="1902" y="12"/>
                    </a:cubicBezTo>
                    <a:cubicBezTo>
                      <a:pt x="1768" y="78"/>
                      <a:pt x="1902" y="712"/>
                      <a:pt x="1835" y="779"/>
                    </a:cubicBezTo>
                    <a:lnTo>
                      <a:pt x="167" y="2013"/>
                    </a:lnTo>
                    <a:lnTo>
                      <a:pt x="0" y="2147"/>
                    </a:lnTo>
                    <a:lnTo>
                      <a:pt x="801" y="2947"/>
                    </a:lnTo>
                    <a:cubicBezTo>
                      <a:pt x="801" y="2947"/>
                      <a:pt x="2235" y="1179"/>
                      <a:pt x="2302" y="1113"/>
                    </a:cubicBezTo>
                    <a:cubicBezTo>
                      <a:pt x="2313" y="1107"/>
                      <a:pt x="2333" y="1105"/>
                      <a:pt x="2360" y="1105"/>
                    </a:cubicBezTo>
                    <a:cubicBezTo>
                      <a:pt x="2428" y="1105"/>
                      <a:pt x="2539" y="1118"/>
                      <a:pt x="2648" y="1118"/>
                    </a:cubicBezTo>
                    <a:cubicBezTo>
                      <a:pt x="2764" y="1118"/>
                      <a:pt x="2878" y="1104"/>
                      <a:pt x="2936" y="1046"/>
                    </a:cubicBezTo>
                    <a:cubicBezTo>
                      <a:pt x="3036" y="946"/>
                      <a:pt x="2836" y="679"/>
                      <a:pt x="2569" y="412"/>
                    </a:cubicBezTo>
                    <a:cubicBezTo>
                      <a:pt x="2333" y="206"/>
                      <a:pt x="2046" y="0"/>
                      <a:pt x="19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270;p31"/>
              <p:cNvSpPr/>
              <p:nvPr/>
            </p:nvSpPr>
            <p:spPr>
              <a:xfrm>
                <a:off x="5567475" y="2837475"/>
                <a:ext cx="22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35" extrusionOk="0">
                    <a:moveTo>
                      <a:pt x="1" y="0"/>
                    </a:moveTo>
                    <a:cubicBezTo>
                      <a:pt x="234" y="334"/>
                      <a:pt x="534" y="634"/>
                      <a:pt x="901" y="83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271;p31"/>
              <p:cNvSpPr/>
              <p:nvPr/>
            </p:nvSpPr>
            <p:spPr>
              <a:xfrm>
                <a:off x="5521625" y="2835525"/>
                <a:ext cx="60050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014" extrusionOk="0">
                    <a:moveTo>
                      <a:pt x="1769" y="0"/>
                    </a:moveTo>
                    <a:cubicBezTo>
                      <a:pt x="1754" y="0"/>
                      <a:pt x="1743" y="4"/>
                      <a:pt x="1735" y="12"/>
                    </a:cubicBezTo>
                    <a:cubicBezTo>
                      <a:pt x="1601" y="112"/>
                      <a:pt x="1768" y="712"/>
                      <a:pt x="1668" y="779"/>
                    </a:cubicBezTo>
                    <a:lnTo>
                      <a:pt x="0" y="2013"/>
                    </a:lnTo>
                    <a:cubicBezTo>
                      <a:pt x="67" y="1980"/>
                      <a:pt x="1801" y="1046"/>
                      <a:pt x="1868" y="946"/>
                    </a:cubicBezTo>
                    <a:cubicBezTo>
                      <a:pt x="1968" y="846"/>
                      <a:pt x="1868" y="545"/>
                      <a:pt x="1868" y="379"/>
                    </a:cubicBezTo>
                    <a:cubicBezTo>
                      <a:pt x="1901" y="312"/>
                      <a:pt x="1935" y="312"/>
                      <a:pt x="2001" y="312"/>
                    </a:cubicBezTo>
                    <a:lnTo>
                      <a:pt x="2068" y="312"/>
                    </a:lnTo>
                    <a:cubicBezTo>
                      <a:pt x="2202" y="312"/>
                      <a:pt x="2302" y="379"/>
                      <a:pt x="2402" y="412"/>
                    </a:cubicBezTo>
                    <a:cubicBezTo>
                      <a:pt x="2166" y="206"/>
                      <a:pt x="1879" y="0"/>
                      <a:pt x="17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272;p31"/>
              <p:cNvSpPr/>
              <p:nvPr/>
            </p:nvSpPr>
            <p:spPr>
              <a:xfrm>
                <a:off x="5410700" y="3028600"/>
                <a:ext cx="18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489" extrusionOk="0">
                    <a:moveTo>
                      <a:pt x="239" y="1"/>
                    </a:moveTo>
                    <a:cubicBezTo>
                      <a:pt x="145" y="1"/>
                      <a:pt x="73" y="36"/>
                      <a:pt x="34" y="94"/>
                    </a:cubicBezTo>
                    <a:cubicBezTo>
                      <a:pt x="1" y="194"/>
                      <a:pt x="101" y="361"/>
                      <a:pt x="267" y="428"/>
                    </a:cubicBezTo>
                    <a:cubicBezTo>
                      <a:pt x="351" y="470"/>
                      <a:pt x="429" y="488"/>
                      <a:pt x="496" y="488"/>
                    </a:cubicBezTo>
                    <a:cubicBezTo>
                      <a:pt x="590" y="488"/>
                      <a:pt x="662" y="453"/>
                      <a:pt x="701" y="395"/>
                    </a:cubicBezTo>
                    <a:cubicBezTo>
                      <a:pt x="734" y="294"/>
                      <a:pt x="668" y="128"/>
                      <a:pt x="468" y="61"/>
                    </a:cubicBezTo>
                    <a:cubicBezTo>
                      <a:pt x="384" y="19"/>
                      <a:pt x="306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273;p31"/>
              <p:cNvSpPr/>
              <p:nvPr/>
            </p:nvSpPr>
            <p:spPr>
              <a:xfrm>
                <a:off x="5399225" y="3024125"/>
                <a:ext cx="27350" cy="252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11" extrusionOk="0">
                    <a:moveTo>
                      <a:pt x="529" y="0"/>
                    </a:moveTo>
                    <a:cubicBezTo>
                      <a:pt x="279" y="0"/>
                      <a:pt x="0" y="116"/>
                      <a:pt x="59" y="440"/>
                    </a:cubicBezTo>
                    <a:cubicBezTo>
                      <a:pt x="91" y="784"/>
                      <a:pt x="590" y="1010"/>
                      <a:pt x="954" y="1010"/>
                    </a:cubicBezTo>
                    <a:cubicBezTo>
                      <a:pt x="979" y="1010"/>
                      <a:pt x="1003" y="1009"/>
                      <a:pt x="1027" y="1007"/>
                    </a:cubicBezTo>
                    <a:cubicBezTo>
                      <a:pt x="1060" y="1007"/>
                      <a:pt x="1093" y="940"/>
                      <a:pt x="1027" y="940"/>
                    </a:cubicBezTo>
                    <a:cubicBezTo>
                      <a:pt x="760" y="907"/>
                      <a:pt x="526" y="807"/>
                      <a:pt x="326" y="607"/>
                    </a:cubicBezTo>
                    <a:cubicBezTo>
                      <a:pt x="226" y="507"/>
                      <a:pt x="159" y="340"/>
                      <a:pt x="226" y="207"/>
                    </a:cubicBezTo>
                    <a:cubicBezTo>
                      <a:pt x="293" y="6"/>
                      <a:pt x="460" y="6"/>
                      <a:pt x="626" y="6"/>
                    </a:cubicBezTo>
                    <a:cubicBezTo>
                      <a:pt x="595" y="3"/>
                      <a:pt x="562" y="0"/>
                      <a:pt x="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274;p31"/>
              <p:cNvSpPr/>
              <p:nvPr/>
            </p:nvSpPr>
            <p:spPr>
              <a:xfrm>
                <a:off x="5420700" y="2882300"/>
                <a:ext cx="2422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52" extrusionOk="0">
                    <a:moveTo>
                      <a:pt x="599" y="0"/>
                    </a:moveTo>
                    <a:cubicBezTo>
                      <a:pt x="557" y="0"/>
                      <a:pt x="514" y="3"/>
                      <a:pt x="468" y="9"/>
                    </a:cubicBezTo>
                    <a:cubicBezTo>
                      <a:pt x="201" y="42"/>
                      <a:pt x="1" y="176"/>
                      <a:pt x="34" y="309"/>
                    </a:cubicBezTo>
                    <a:cubicBezTo>
                      <a:pt x="34" y="391"/>
                      <a:pt x="192" y="451"/>
                      <a:pt x="397" y="451"/>
                    </a:cubicBezTo>
                    <a:cubicBezTo>
                      <a:pt x="441" y="451"/>
                      <a:pt x="487" y="448"/>
                      <a:pt x="535" y="442"/>
                    </a:cubicBezTo>
                    <a:cubicBezTo>
                      <a:pt x="768" y="409"/>
                      <a:pt x="968" y="276"/>
                      <a:pt x="968" y="176"/>
                    </a:cubicBezTo>
                    <a:cubicBezTo>
                      <a:pt x="941" y="65"/>
                      <a:pt x="798" y="0"/>
                      <a:pt x="5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275;p31"/>
              <p:cNvSpPr/>
              <p:nvPr/>
            </p:nvSpPr>
            <p:spPr>
              <a:xfrm>
                <a:off x="5408200" y="2876675"/>
                <a:ext cx="242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8" extrusionOk="0">
                    <a:moveTo>
                      <a:pt x="968" y="0"/>
                    </a:moveTo>
                    <a:cubicBezTo>
                      <a:pt x="668" y="0"/>
                      <a:pt x="234" y="167"/>
                      <a:pt x="134" y="467"/>
                    </a:cubicBezTo>
                    <a:cubicBezTo>
                      <a:pt x="0" y="901"/>
                      <a:pt x="501" y="968"/>
                      <a:pt x="801" y="968"/>
                    </a:cubicBezTo>
                    <a:cubicBezTo>
                      <a:pt x="834" y="968"/>
                      <a:pt x="834" y="934"/>
                      <a:pt x="801" y="901"/>
                    </a:cubicBezTo>
                    <a:cubicBezTo>
                      <a:pt x="668" y="901"/>
                      <a:pt x="534" y="868"/>
                      <a:pt x="401" y="801"/>
                    </a:cubicBezTo>
                    <a:cubicBezTo>
                      <a:pt x="267" y="701"/>
                      <a:pt x="234" y="501"/>
                      <a:pt x="334" y="367"/>
                    </a:cubicBezTo>
                    <a:cubicBezTo>
                      <a:pt x="467" y="167"/>
                      <a:pt x="701" y="34"/>
                      <a:pt x="968" y="34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276;p31"/>
              <p:cNvSpPr/>
              <p:nvPr/>
            </p:nvSpPr>
            <p:spPr>
              <a:xfrm>
                <a:off x="5518275" y="2917525"/>
                <a:ext cx="175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435" extrusionOk="0">
                    <a:moveTo>
                      <a:pt x="368" y="1"/>
                    </a:moveTo>
                    <a:cubicBezTo>
                      <a:pt x="167" y="1"/>
                      <a:pt x="1" y="101"/>
                      <a:pt x="1" y="201"/>
                    </a:cubicBezTo>
                    <a:cubicBezTo>
                      <a:pt x="1" y="334"/>
                      <a:pt x="134" y="434"/>
                      <a:pt x="334" y="434"/>
                    </a:cubicBezTo>
                    <a:cubicBezTo>
                      <a:pt x="534" y="434"/>
                      <a:pt x="701" y="334"/>
                      <a:pt x="701" y="234"/>
                    </a:cubicBezTo>
                    <a:cubicBezTo>
                      <a:pt x="701" y="1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277;p31"/>
              <p:cNvSpPr/>
              <p:nvPr/>
            </p:nvSpPr>
            <p:spPr>
              <a:xfrm>
                <a:off x="5505775" y="2914200"/>
                <a:ext cx="22525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40" extrusionOk="0">
                    <a:moveTo>
                      <a:pt x="667" y="0"/>
                    </a:moveTo>
                    <a:lnTo>
                      <a:pt x="667" y="0"/>
                    </a:lnTo>
                    <a:cubicBezTo>
                      <a:pt x="434" y="34"/>
                      <a:pt x="34" y="200"/>
                      <a:pt x="100" y="501"/>
                    </a:cubicBezTo>
                    <a:cubicBezTo>
                      <a:pt x="130" y="801"/>
                      <a:pt x="485" y="939"/>
                      <a:pt x="751" y="939"/>
                    </a:cubicBezTo>
                    <a:cubicBezTo>
                      <a:pt x="780" y="939"/>
                      <a:pt x="808" y="938"/>
                      <a:pt x="834" y="934"/>
                    </a:cubicBezTo>
                    <a:cubicBezTo>
                      <a:pt x="901" y="934"/>
                      <a:pt x="901" y="834"/>
                      <a:pt x="834" y="834"/>
                    </a:cubicBezTo>
                    <a:cubicBezTo>
                      <a:pt x="634" y="768"/>
                      <a:pt x="434" y="701"/>
                      <a:pt x="300" y="567"/>
                    </a:cubicBezTo>
                    <a:cubicBezTo>
                      <a:pt x="0" y="267"/>
                      <a:pt x="434" y="100"/>
                      <a:pt x="6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278;p31"/>
              <p:cNvSpPr/>
              <p:nvPr/>
            </p:nvSpPr>
            <p:spPr>
              <a:xfrm>
                <a:off x="5381525" y="3000925"/>
                <a:ext cx="133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534" h="335" extrusionOk="0">
                    <a:moveTo>
                      <a:pt x="267" y="0"/>
                    </a:moveTo>
                    <a:cubicBezTo>
                      <a:pt x="133" y="0"/>
                      <a:pt x="0" y="67"/>
                      <a:pt x="0" y="167"/>
                    </a:cubicBezTo>
                    <a:cubicBezTo>
                      <a:pt x="0" y="234"/>
                      <a:pt x="100" y="334"/>
                      <a:pt x="267" y="334"/>
                    </a:cubicBezTo>
                    <a:cubicBezTo>
                      <a:pt x="400" y="334"/>
                      <a:pt x="534" y="267"/>
                      <a:pt x="534" y="167"/>
                    </a:cubicBezTo>
                    <a:cubicBezTo>
                      <a:pt x="534" y="101"/>
                      <a:pt x="43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279;p31"/>
              <p:cNvSpPr/>
              <p:nvPr/>
            </p:nvSpPr>
            <p:spPr>
              <a:xfrm>
                <a:off x="5371500" y="2998425"/>
                <a:ext cx="16700" cy="17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08" extrusionOk="0">
                    <a:moveTo>
                      <a:pt x="534" y="0"/>
                    </a:moveTo>
                    <a:cubicBezTo>
                      <a:pt x="334" y="0"/>
                      <a:pt x="34" y="134"/>
                      <a:pt x="67" y="367"/>
                    </a:cubicBezTo>
                    <a:cubicBezTo>
                      <a:pt x="97" y="601"/>
                      <a:pt x="331" y="707"/>
                      <a:pt x="546" y="707"/>
                    </a:cubicBezTo>
                    <a:cubicBezTo>
                      <a:pt x="576" y="707"/>
                      <a:pt x="606" y="705"/>
                      <a:pt x="635" y="701"/>
                    </a:cubicBezTo>
                    <a:cubicBezTo>
                      <a:pt x="668" y="701"/>
                      <a:pt x="668" y="634"/>
                      <a:pt x="635" y="634"/>
                    </a:cubicBezTo>
                    <a:cubicBezTo>
                      <a:pt x="468" y="601"/>
                      <a:pt x="334" y="534"/>
                      <a:pt x="201" y="434"/>
                    </a:cubicBezTo>
                    <a:cubicBezTo>
                      <a:pt x="1" y="201"/>
                      <a:pt x="334" y="67"/>
                      <a:pt x="5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280;p31"/>
              <p:cNvSpPr/>
              <p:nvPr/>
            </p:nvSpPr>
            <p:spPr>
              <a:xfrm>
                <a:off x="5535800" y="3003275"/>
                <a:ext cx="225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549" extrusionOk="0">
                    <a:moveTo>
                      <a:pt x="494" y="0"/>
                    </a:moveTo>
                    <a:cubicBezTo>
                      <a:pt x="462" y="0"/>
                      <a:pt x="431" y="2"/>
                      <a:pt x="400" y="7"/>
                    </a:cubicBezTo>
                    <a:cubicBezTo>
                      <a:pt x="167" y="73"/>
                      <a:pt x="0" y="207"/>
                      <a:pt x="33" y="340"/>
                    </a:cubicBezTo>
                    <a:cubicBezTo>
                      <a:pt x="33" y="479"/>
                      <a:pt x="196" y="549"/>
                      <a:pt x="385" y="549"/>
                    </a:cubicBezTo>
                    <a:cubicBezTo>
                      <a:pt x="423" y="549"/>
                      <a:pt x="462" y="546"/>
                      <a:pt x="500" y="540"/>
                    </a:cubicBezTo>
                    <a:cubicBezTo>
                      <a:pt x="734" y="507"/>
                      <a:pt x="901" y="340"/>
                      <a:pt x="901" y="207"/>
                    </a:cubicBezTo>
                    <a:cubicBezTo>
                      <a:pt x="901" y="91"/>
                      <a:pt x="699" y="0"/>
                      <a:pt x="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281;p31"/>
              <p:cNvSpPr/>
              <p:nvPr/>
            </p:nvSpPr>
            <p:spPr>
              <a:xfrm>
                <a:off x="5523275" y="3002600"/>
                <a:ext cx="27550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970" extrusionOk="0">
                    <a:moveTo>
                      <a:pt x="568" y="0"/>
                    </a:moveTo>
                    <a:cubicBezTo>
                      <a:pt x="334" y="167"/>
                      <a:pt x="1" y="434"/>
                      <a:pt x="234" y="734"/>
                    </a:cubicBezTo>
                    <a:cubicBezTo>
                      <a:pt x="354" y="893"/>
                      <a:pt x="533" y="969"/>
                      <a:pt x="721" y="969"/>
                    </a:cubicBezTo>
                    <a:cubicBezTo>
                      <a:pt x="849" y="969"/>
                      <a:pt x="981" y="935"/>
                      <a:pt x="1102" y="867"/>
                    </a:cubicBezTo>
                    <a:cubicBezTo>
                      <a:pt x="1102" y="867"/>
                      <a:pt x="1102" y="834"/>
                      <a:pt x="1102" y="834"/>
                    </a:cubicBezTo>
                    <a:cubicBezTo>
                      <a:pt x="1039" y="843"/>
                      <a:pt x="979" y="847"/>
                      <a:pt x="920" y="847"/>
                    </a:cubicBezTo>
                    <a:cubicBezTo>
                      <a:pt x="761" y="847"/>
                      <a:pt x="614" y="816"/>
                      <a:pt x="468" y="767"/>
                    </a:cubicBezTo>
                    <a:cubicBezTo>
                      <a:pt x="67" y="567"/>
                      <a:pt x="334" y="200"/>
                      <a:pt x="5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282;p31"/>
              <p:cNvSpPr/>
              <p:nvPr/>
            </p:nvSpPr>
            <p:spPr>
              <a:xfrm>
                <a:off x="2156700" y="3963775"/>
                <a:ext cx="5895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17" extrusionOk="0">
                    <a:moveTo>
                      <a:pt x="1152" y="1"/>
                    </a:moveTo>
                    <a:cubicBezTo>
                      <a:pt x="1128" y="1"/>
                      <a:pt x="1111" y="5"/>
                      <a:pt x="1102" y="14"/>
                    </a:cubicBezTo>
                    <a:cubicBezTo>
                      <a:pt x="1035" y="147"/>
                      <a:pt x="1302" y="614"/>
                      <a:pt x="1235" y="715"/>
                    </a:cubicBezTo>
                    <a:lnTo>
                      <a:pt x="1" y="2449"/>
                    </a:lnTo>
                    <a:lnTo>
                      <a:pt x="868" y="2916"/>
                    </a:lnTo>
                    <a:cubicBezTo>
                      <a:pt x="868" y="2916"/>
                      <a:pt x="1702" y="948"/>
                      <a:pt x="1736" y="881"/>
                    </a:cubicBezTo>
                    <a:cubicBezTo>
                      <a:pt x="1769" y="815"/>
                      <a:pt x="2169" y="781"/>
                      <a:pt x="2236" y="648"/>
                    </a:cubicBezTo>
                    <a:cubicBezTo>
                      <a:pt x="2357" y="435"/>
                      <a:pt x="1399" y="1"/>
                      <a:pt x="115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283;p31"/>
              <p:cNvSpPr/>
              <p:nvPr/>
            </p:nvSpPr>
            <p:spPr>
              <a:xfrm>
                <a:off x="2187575" y="3965775"/>
                <a:ext cx="242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68" extrusionOk="0">
                    <a:moveTo>
                      <a:pt x="0" y="1"/>
                    </a:moveTo>
                    <a:cubicBezTo>
                      <a:pt x="300" y="201"/>
                      <a:pt x="601" y="368"/>
                      <a:pt x="968" y="4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284;p31"/>
              <p:cNvSpPr/>
              <p:nvPr/>
            </p:nvSpPr>
            <p:spPr>
              <a:xfrm>
                <a:off x="2156700" y="3963775"/>
                <a:ext cx="5895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17" extrusionOk="0">
                    <a:moveTo>
                      <a:pt x="1152" y="1"/>
                    </a:moveTo>
                    <a:cubicBezTo>
                      <a:pt x="1128" y="1"/>
                      <a:pt x="1111" y="5"/>
                      <a:pt x="1102" y="14"/>
                    </a:cubicBezTo>
                    <a:cubicBezTo>
                      <a:pt x="1035" y="147"/>
                      <a:pt x="1302" y="614"/>
                      <a:pt x="1235" y="715"/>
                    </a:cubicBezTo>
                    <a:lnTo>
                      <a:pt x="1" y="2449"/>
                    </a:lnTo>
                    <a:lnTo>
                      <a:pt x="868" y="2916"/>
                    </a:lnTo>
                    <a:cubicBezTo>
                      <a:pt x="868" y="2916"/>
                      <a:pt x="1702" y="948"/>
                      <a:pt x="1736" y="881"/>
                    </a:cubicBezTo>
                    <a:cubicBezTo>
                      <a:pt x="1769" y="815"/>
                      <a:pt x="2169" y="781"/>
                      <a:pt x="2236" y="648"/>
                    </a:cubicBezTo>
                    <a:cubicBezTo>
                      <a:pt x="2357" y="435"/>
                      <a:pt x="1399" y="1"/>
                      <a:pt x="11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285;p31"/>
              <p:cNvSpPr/>
              <p:nvPr/>
            </p:nvSpPr>
            <p:spPr>
              <a:xfrm>
                <a:off x="2059150" y="3953000"/>
                <a:ext cx="47550" cy="73675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2947" extrusionOk="0">
                    <a:moveTo>
                      <a:pt x="1091" y="1"/>
                    </a:moveTo>
                    <a:cubicBezTo>
                      <a:pt x="738" y="1"/>
                      <a:pt x="0" y="339"/>
                      <a:pt x="0" y="445"/>
                    </a:cubicBezTo>
                    <a:cubicBezTo>
                      <a:pt x="34" y="578"/>
                      <a:pt x="567" y="712"/>
                      <a:pt x="601" y="812"/>
                    </a:cubicBezTo>
                    <a:cubicBezTo>
                      <a:pt x="601" y="912"/>
                      <a:pt x="934" y="2947"/>
                      <a:pt x="934" y="2947"/>
                    </a:cubicBezTo>
                    <a:lnTo>
                      <a:pt x="1902" y="2680"/>
                    </a:lnTo>
                    <a:cubicBezTo>
                      <a:pt x="1902" y="2680"/>
                      <a:pt x="1101" y="679"/>
                      <a:pt x="1068" y="612"/>
                    </a:cubicBezTo>
                    <a:cubicBezTo>
                      <a:pt x="1068" y="512"/>
                      <a:pt x="1301" y="212"/>
                      <a:pt x="1268" y="78"/>
                    </a:cubicBezTo>
                    <a:cubicBezTo>
                      <a:pt x="1247" y="23"/>
                      <a:pt x="1182" y="1"/>
                      <a:pt x="1091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286;p31"/>
              <p:cNvSpPr/>
              <p:nvPr/>
            </p:nvSpPr>
            <p:spPr>
              <a:xfrm>
                <a:off x="2062475" y="3954100"/>
                <a:ext cx="250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35" extrusionOk="0">
                    <a:moveTo>
                      <a:pt x="1001" y="1"/>
                    </a:moveTo>
                    <a:lnTo>
                      <a:pt x="1" y="334"/>
                    </a:lnTo>
                    <a:cubicBezTo>
                      <a:pt x="334" y="301"/>
                      <a:pt x="701" y="168"/>
                      <a:pt x="10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287;p31"/>
              <p:cNvSpPr/>
              <p:nvPr/>
            </p:nvSpPr>
            <p:spPr>
              <a:xfrm>
                <a:off x="2059150" y="3953000"/>
                <a:ext cx="47550" cy="73675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2947" extrusionOk="0">
                    <a:moveTo>
                      <a:pt x="1091" y="1"/>
                    </a:moveTo>
                    <a:cubicBezTo>
                      <a:pt x="738" y="1"/>
                      <a:pt x="0" y="339"/>
                      <a:pt x="0" y="445"/>
                    </a:cubicBezTo>
                    <a:cubicBezTo>
                      <a:pt x="34" y="578"/>
                      <a:pt x="567" y="712"/>
                      <a:pt x="601" y="812"/>
                    </a:cubicBezTo>
                    <a:cubicBezTo>
                      <a:pt x="601" y="912"/>
                      <a:pt x="934" y="2947"/>
                      <a:pt x="934" y="2947"/>
                    </a:cubicBezTo>
                    <a:lnTo>
                      <a:pt x="1902" y="2680"/>
                    </a:lnTo>
                    <a:cubicBezTo>
                      <a:pt x="1902" y="2680"/>
                      <a:pt x="1101" y="679"/>
                      <a:pt x="1068" y="612"/>
                    </a:cubicBezTo>
                    <a:cubicBezTo>
                      <a:pt x="1068" y="512"/>
                      <a:pt x="1301" y="212"/>
                      <a:pt x="1268" y="78"/>
                    </a:cubicBezTo>
                    <a:cubicBezTo>
                      <a:pt x="1247" y="23"/>
                      <a:pt x="1182" y="1"/>
                      <a:pt x="10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288;p31"/>
              <p:cNvSpPr/>
              <p:nvPr/>
            </p:nvSpPr>
            <p:spPr>
              <a:xfrm>
                <a:off x="1967600" y="4023900"/>
                <a:ext cx="757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3029" h="2280" extrusionOk="0">
                    <a:moveTo>
                      <a:pt x="687" y="0"/>
                    </a:moveTo>
                    <a:cubicBezTo>
                      <a:pt x="441" y="0"/>
                      <a:pt x="0" y="1050"/>
                      <a:pt x="126" y="1145"/>
                    </a:cubicBezTo>
                    <a:cubicBezTo>
                      <a:pt x="138" y="1152"/>
                      <a:pt x="154" y="1156"/>
                      <a:pt x="174" y="1156"/>
                    </a:cubicBezTo>
                    <a:cubicBezTo>
                      <a:pt x="313" y="1156"/>
                      <a:pt x="636" y="1001"/>
                      <a:pt x="756" y="1001"/>
                    </a:cubicBezTo>
                    <a:cubicBezTo>
                      <a:pt x="773" y="1001"/>
                      <a:pt x="786" y="1004"/>
                      <a:pt x="793" y="1011"/>
                    </a:cubicBezTo>
                    <a:lnTo>
                      <a:pt x="2528" y="2279"/>
                    </a:lnTo>
                    <a:lnTo>
                      <a:pt x="3028" y="1378"/>
                    </a:lnTo>
                    <a:cubicBezTo>
                      <a:pt x="3028" y="1378"/>
                      <a:pt x="1027" y="544"/>
                      <a:pt x="960" y="511"/>
                    </a:cubicBezTo>
                    <a:cubicBezTo>
                      <a:pt x="894" y="478"/>
                      <a:pt x="860" y="77"/>
                      <a:pt x="727" y="11"/>
                    </a:cubicBezTo>
                    <a:cubicBezTo>
                      <a:pt x="714" y="4"/>
                      <a:pt x="701" y="0"/>
                      <a:pt x="687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289;p31"/>
              <p:cNvSpPr/>
              <p:nvPr/>
            </p:nvSpPr>
            <p:spPr>
              <a:xfrm>
                <a:off x="1971575" y="4025825"/>
                <a:ext cx="117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35" extrusionOk="0">
                    <a:moveTo>
                      <a:pt x="468" y="0"/>
                    </a:moveTo>
                    <a:lnTo>
                      <a:pt x="1" y="934"/>
                    </a:lnTo>
                    <a:cubicBezTo>
                      <a:pt x="201" y="668"/>
                      <a:pt x="368" y="334"/>
                      <a:pt x="4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290;p31"/>
              <p:cNvSpPr/>
              <p:nvPr/>
            </p:nvSpPr>
            <p:spPr>
              <a:xfrm>
                <a:off x="1967600" y="4023900"/>
                <a:ext cx="757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3029" h="2280" extrusionOk="0">
                    <a:moveTo>
                      <a:pt x="687" y="0"/>
                    </a:moveTo>
                    <a:cubicBezTo>
                      <a:pt x="441" y="0"/>
                      <a:pt x="0" y="1050"/>
                      <a:pt x="126" y="1145"/>
                    </a:cubicBezTo>
                    <a:cubicBezTo>
                      <a:pt x="138" y="1152"/>
                      <a:pt x="154" y="1156"/>
                      <a:pt x="174" y="1156"/>
                    </a:cubicBezTo>
                    <a:cubicBezTo>
                      <a:pt x="313" y="1156"/>
                      <a:pt x="636" y="1001"/>
                      <a:pt x="756" y="1001"/>
                    </a:cubicBezTo>
                    <a:cubicBezTo>
                      <a:pt x="773" y="1001"/>
                      <a:pt x="786" y="1004"/>
                      <a:pt x="793" y="1011"/>
                    </a:cubicBezTo>
                    <a:lnTo>
                      <a:pt x="2528" y="2279"/>
                    </a:lnTo>
                    <a:lnTo>
                      <a:pt x="3028" y="1378"/>
                    </a:lnTo>
                    <a:cubicBezTo>
                      <a:pt x="3028" y="1378"/>
                      <a:pt x="1027" y="544"/>
                      <a:pt x="960" y="511"/>
                    </a:cubicBezTo>
                    <a:cubicBezTo>
                      <a:pt x="894" y="478"/>
                      <a:pt x="860" y="77"/>
                      <a:pt x="727" y="11"/>
                    </a:cubicBezTo>
                    <a:cubicBezTo>
                      <a:pt x="714" y="4"/>
                      <a:pt x="701" y="0"/>
                      <a:pt x="6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291;p31"/>
              <p:cNvSpPr/>
              <p:nvPr/>
            </p:nvSpPr>
            <p:spPr>
              <a:xfrm>
                <a:off x="1954150" y="4130900"/>
                <a:ext cx="7917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1870" extrusionOk="0">
                    <a:moveTo>
                      <a:pt x="2866" y="0"/>
                    </a:moveTo>
                    <a:cubicBezTo>
                      <a:pt x="2866" y="0"/>
                      <a:pt x="864" y="801"/>
                      <a:pt x="798" y="834"/>
                    </a:cubicBezTo>
                    <a:cubicBezTo>
                      <a:pt x="709" y="834"/>
                      <a:pt x="462" y="624"/>
                      <a:pt x="314" y="624"/>
                    </a:cubicBezTo>
                    <a:cubicBezTo>
                      <a:pt x="296" y="624"/>
                      <a:pt x="279" y="627"/>
                      <a:pt x="264" y="634"/>
                    </a:cubicBezTo>
                    <a:cubicBezTo>
                      <a:pt x="1" y="700"/>
                      <a:pt x="484" y="1869"/>
                      <a:pt x="625" y="1869"/>
                    </a:cubicBezTo>
                    <a:cubicBezTo>
                      <a:pt x="627" y="1869"/>
                      <a:pt x="629" y="1869"/>
                      <a:pt x="631" y="1868"/>
                    </a:cubicBezTo>
                    <a:cubicBezTo>
                      <a:pt x="764" y="1868"/>
                      <a:pt x="931" y="1301"/>
                      <a:pt x="998" y="1301"/>
                    </a:cubicBezTo>
                    <a:lnTo>
                      <a:pt x="3166" y="968"/>
                    </a:lnTo>
                    <a:lnTo>
                      <a:pt x="2866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292;p31"/>
              <p:cNvSpPr/>
              <p:nvPr/>
            </p:nvSpPr>
            <p:spPr>
              <a:xfrm>
                <a:off x="1959900" y="4150075"/>
                <a:ext cx="837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002" extrusionOk="0">
                    <a:moveTo>
                      <a:pt x="1" y="1"/>
                    </a:moveTo>
                    <a:lnTo>
                      <a:pt x="334" y="1001"/>
                    </a:lnTo>
                    <a:cubicBezTo>
                      <a:pt x="301" y="634"/>
                      <a:pt x="201" y="3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293;p31"/>
              <p:cNvSpPr/>
              <p:nvPr/>
            </p:nvSpPr>
            <p:spPr>
              <a:xfrm>
                <a:off x="1954150" y="4130900"/>
                <a:ext cx="7917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1870" extrusionOk="0">
                    <a:moveTo>
                      <a:pt x="2866" y="0"/>
                    </a:moveTo>
                    <a:cubicBezTo>
                      <a:pt x="2866" y="0"/>
                      <a:pt x="864" y="801"/>
                      <a:pt x="798" y="834"/>
                    </a:cubicBezTo>
                    <a:cubicBezTo>
                      <a:pt x="709" y="834"/>
                      <a:pt x="462" y="624"/>
                      <a:pt x="314" y="624"/>
                    </a:cubicBezTo>
                    <a:cubicBezTo>
                      <a:pt x="296" y="624"/>
                      <a:pt x="279" y="627"/>
                      <a:pt x="264" y="634"/>
                    </a:cubicBezTo>
                    <a:cubicBezTo>
                      <a:pt x="1" y="700"/>
                      <a:pt x="484" y="1869"/>
                      <a:pt x="625" y="1869"/>
                    </a:cubicBezTo>
                    <a:cubicBezTo>
                      <a:pt x="627" y="1869"/>
                      <a:pt x="629" y="1869"/>
                      <a:pt x="631" y="1868"/>
                    </a:cubicBezTo>
                    <a:cubicBezTo>
                      <a:pt x="764" y="1868"/>
                      <a:pt x="931" y="1301"/>
                      <a:pt x="998" y="1301"/>
                    </a:cubicBezTo>
                    <a:lnTo>
                      <a:pt x="3166" y="968"/>
                    </a:lnTo>
                    <a:lnTo>
                      <a:pt x="286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294;p31"/>
              <p:cNvSpPr/>
              <p:nvPr/>
            </p:nvSpPr>
            <p:spPr>
              <a:xfrm>
                <a:off x="2027700" y="4194275"/>
                <a:ext cx="58975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624" y="2069"/>
                    </a:cubicBezTo>
                    <a:cubicBezTo>
                      <a:pt x="591" y="2135"/>
                      <a:pt x="191" y="2169"/>
                      <a:pt x="91" y="2302"/>
                    </a:cubicBezTo>
                    <a:cubicBezTo>
                      <a:pt x="0" y="2514"/>
                      <a:pt x="949" y="2917"/>
                      <a:pt x="1203" y="2917"/>
                    </a:cubicBezTo>
                    <a:cubicBezTo>
                      <a:pt x="1230" y="2917"/>
                      <a:pt x="1249" y="2912"/>
                      <a:pt x="1258" y="2903"/>
                    </a:cubicBezTo>
                    <a:cubicBezTo>
                      <a:pt x="1325" y="2803"/>
                      <a:pt x="1058" y="2302"/>
                      <a:pt x="1125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295;p31"/>
              <p:cNvSpPr/>
              <p:nvPr/>
            </p:nvSpPr>
            <p:spPr>
              <a:xfrm>
                <a:off x="2031625" y="4254325"/>
                <a:ext cx="242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68" extrusionOk="0">
                    <a:moveTo>
                      <a:pt x="0" y="0"/>
                    </a:moveTo>
                    <a:lnTo>
                      <a:pt x="968" y="467"/>
                    </a:lnTo>
                    <a:cubicBezTo>
                      <a:pt x="668" y="234"/>
                      <a:pt x="334" y="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296;p31"/>
              <p:cNvSpPr/>
              <p:nvPr/>
            </p:nvSpPr>
            <p:spPr>
              <a:xfrm>
                <a:off x="2027700" y="4194275"/>
                <a:ext cx="58975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624" y="2069"/>
                    </a:cubicBezTo>
                    <a:cubicBezTo>
                      <a:pt x="591" y="2135"/>
                      <a:pt x="191" y="2169"/>
                      <a:pt x="91" y="2302"/>
                    </a:cubicBezTo>
                    <a:cubicBezTo>
                      <a:pt x="0" y="2514"/>
                      <a:pt x="949" y="2917"/>
                      <a:pt x="1203" y="2917"/>
                    </a:cubicBezTo>
                    <a:cubicBezTo>
                      <a:pt x="1230" y="2917"/>
                      <a:pt x="1249" y="2912"/>
                      <a:pt x="1258" y="2903"/>
                    </a:cubicBezTo>
                    <a:cubicBezTo>
                      <a:pt x="1325" y="2803"/>
                      <a:pt x="1058" y="2302"/>
                      <a:pt x="1125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297;p31"/>
              <p:cNvSpPr/>
              <p:nvPr/>
            </p:nvSpPr>
            <p:spPr>
              <a:xfrm>
                <a:off x="2136700" y="4204275"/>
                <a:ext cx="474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68" extrusionOk="0">
                    <a:moveTo>
                      <a:pt x="968" y="1"/>
                    </a:moveTo>
                    <a:lnTo>
                      <a:pt x="0" y="268"/>
                    </a:lnTo>
                    <a:cubicBezTo>
                      <a:pt x="0" y="268"/>
                      <a:pt x="801" y="2303"/>
                      <a:pt x="834" y="2369"/>
                    </a:cubicBezTo>
                    <a:cubicBezTo>
                      <a:pt x="834" y="2436"/>
                      <a:pt x="567" y="2736"/>
                      <a:pt x="634" y="2903"/>
                    </a:cubicBezTo>
                    <a:cubicBezTo>
                      <a:pt x="654" y="2948"/>
                      <a:pt x="714" y="2967"/>
                      <a:pt x="797" y="2967"/>
                    </a:cubicBezTo>
                    <a:cubicBezTo>
                      <a:pt x="1143" y="2967"/>
                      <a:pt x="1895" y="2644"/>
                      <a:pt x="1868" y="2536"/>
                    </a:cubicBezTo>
                    <a:cubicBezTo>
                      <a:pt x="1868" y="2369"/>
                      <a:pt x="1301" y="2236"/>
                      <a:pt x="1301" y="2136"/>
                    </a:cubicBezTo>
                    <a:cubicBezTo>
                      <a:pt x="1301" y="2036"/>
                      <a:pt x="968" y="1"/>
                      <a:pt x="968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298;p31"/>
              <p:cNvSpPr/>
              <p:nvPr/>
            </p:nvSpPr>
            <p:spPr>
              <a:xfrm>
                <a:off x="2155050" y="4268500"/>
                <a:ext cx="25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34" extrusionOk="0">
                    <a:moveTo>
                      <a:pt x="1034" y="0"/>
                    </a:moveTo>
                    <a:cubicBezTo>
                      <a:pt x="667" y="34"/>
                      <a:pt x="300" y="167"/>
                      <a:pt x="0" y="334"/>
                    </a:cubicBezTo>
                    <a:lnTo>
                      <a:pt x="10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299;p31"/>
              <p:cNvSpPr/>
              <p:nvPr/>
            </p:nvSpPr>
            <p:spPr>
              <a:xfrm>
                <a:off x="2136700" y="4204275"/>
                <a:ext cx="474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68" extrusionOk="0">
                    <a:moveTo>
                      <a:pt x="968" y="1"/>
                    </a:moveTo>
                    <a:lnTo>
                      <a:pt x="0" y="268"/>
                    </a:lnTo>
                    <a:cubicBezTo>
                      <a:pt x="0" y="268"/>
                      <a:pt x="801" y="2303"/>
                      <a:pt x="834" y="2369"/>
                    </a:cubicBezTo>
                    <a:cubicBezTo>
                      <a:pt x="834" y="2436"/>
                      <a:pt x="567" y="2736"/>
                      <a:pt x="634" y="2903"/>
                    </a:cubicBezTo>
                    <a:cubicBezTo>
                      <a:pt x="654" y="2948"/>
                      <a:pt x="714" y="2967"/>
                      <a:pt x="797" y="2967"/>
                    </a:cubicBezTo>
                    <a:cubicBezTo>
                      <a:pt x="1143" y="2967"/>
                      <a:pt x="1895" y="2644"/>
                      <a:pt x="1868" y="2536"/>
                    </a:cubicBezTo>
                    <a:cubicBezTo>
                      <a:pt x="1868" y="2369"/>
                      <a:pt x="1301" y="2236"/>
                      <a:pt x="1301" y="2136"/>
                    </a:cubicBezTo>
                    <a:cubicBezTo>
                      <a:pt x="1301" y="2036"/>
                      <a:pt x="968" y="1"/>
                      <a:pt x="9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300;p31"/>
              <p:cNvSpPr/>
              <p:nvPr/>
            </p:nvSpPr>
            <p:spPr>
              <a:xfrm>
                <a:off x="2200075" y="4150925"/>
                <a:ext cx="749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5" extrusionOk="0">
                    <a:moveTo>
                      <a:pt x="468" y="0"/>
                    </a:moveTo>
                    <a:lnTo>
                      <a:pt x="1" y="867"/>
                    </a:lnTo>
                    <a:cubicBezTo>
                      <a:pt x="1" y="867"/>
                      <a:pt x="2002" y="1701"/>
                      <a:pt x="2069" y="1735"/>
                    </a:cubicBezTo>
                    <a:cubicBezTo>
                      <a:pt x="2135" y="1801"/>
                      <a:pt x="2169" y="2202"/>
                      <a:pt x="2302" y="2268"/>
                    </a:cubicBezTo>
                    <a:cubicBezTo>
                      <a:pt x="2312" y="2272"/>
                      <a:pt x="2322" y="2274"/>
                      <a:pt x="2332" y="2274"/>
                    </a:cubicBezTo>
                    <a:cubicBezTo>
                      <a:pt x="2573" y="2274"/>
                      <a:pt x="2999" y="1198"/>
                      <a:pt x="2903" y="1134"/>
                    </a:cubicBezTo>
                    <a:cubicBezTo>
                      <a:pt x="2888" y="1120"/>
                      <a:pt x="2865" y="1114"/>
                      <a:pt x="2836" y="1114"/>
                    </a:cubicBezTo>
                    <a:cubicBezTo>
                      <a:pt x="2687" y="1114"/>
                      <a:pt x="2379" y="1277"/>
                      <a:pt x="2268" y="1277"/>
                    </a:cubicBezTo>
                    <a:cubicBezTo>
                      <a:pt x="2254" y="1277"/>
                      <a:pt x="2242" y="1274"/>
                      <a:pt x="2235" y="1268"/>
                    </a:cubicBezTo>
                    <a:lnTo>
                      <a:pt x="46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301;p31"/>
              <p:cNvSpPr/>
              <p:nvPr/>
            </p:nvSpPr>
            <p:spPr>
              <a:xfrm>
                <a:off x="2260125" y="4181775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467" y="0"/>
                    </a:moveTo>
                    <a:lnTo>
                      <a:pt x="467" y="0"/>
                    </a:lnTo>
                    <a:cubicBezTo>
                      <a:pt x="234" y="267"/>
                      <a:pt x="67" y="601"/>
                      <a:pt x="0" y="968"/>
                    </a:cubicBez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302;p31"/>
              <p:cNvSpPr/>
              <p:nvPr/>
            </p:nvSpPr>
            <p:spPr>
              <a:xfrm>
                <a:off x="2200075" y="4150925"/>
                <a:ext cx="749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5" extrusionOk="0">
                    <a:moveTo>
                      <a:pt x="468" y="0"/>
                    </a:moveTo>
                    <a:lnTo>
                      <a:pt x="1" y="867"/>
                    </a:lnTo>
                    <a:cubicBezTo>
                      <a:pt x="1" y="867"/>
                      <a:pt x="2002" y="1701"/>
                      <a:pt x="2069" y="1735"/>
                    </a:cubicBezTo>
                    <a:cubicBezTo>
                      <a:pt x="2135" y="1801"/>
                      <a:pt x="2169" y="2202"/>
                      <a:pt x="2302" y="2268"/>
                    </a:cubicBezTo>
                    <a:cubicBezTo>
                      <a:pt x="2312" y="2272"/>
                      <a:pt x="2322" y="2274"/>
                      <a:pt x="2332" y="2274"/>
                    </a:cubicBezTo>
                    <a:cubicBezTo>
                      <a:pt x="2573" y="2274"/>
                      <a:pt x="2999" y="1198"/>
                      <a:pt x="2903" y="1134"/>
                    </a:cubicBezTo>
                    <a:cubicBezTo>
                      <a:pt x="2888" y="1120"/>
                      <a:pt x="2865" y="1114"/>
                      <a:pt x="2836" y="1114"/>
                    </a:cubicBezTo>
                    <a:cubicBezTo>
                      <a:pt x="2687" y="1114"/>
                      <a:pt x="2379" y="1277"/>
                      <a:pt x="2268" y="1277"/>
                    </a:cubicBezTo>
                    <a:cubicBezTo>
                      <a:pt x="2254" y="1277"/>
                      <a:pt x="2242" y="1274"/>
                      <a:pt x="2235" y="1268"/>
                    </a:cubicBezTo>
                    <a:lnTo>
                      <a:pt x="4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303;p31"/>
              <p:cNvSpPr/>
              <p:nvPr/>
            </p:nvSpPr>
            <p:spPr>
              <a:xfrm>
                <a:off x="2210075" y="40533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6" y="0"/>
                    </a:moveTo>
                    <a:cubicBezTo>
                      <a:pt x="2403" y="34"/>
                      <a:pt x="2236" y="601"/>
                      <a:pt x="2136" y="601"/>
                    </a:cubicBezTo>
                    <a:lnTo>
                      <a:pt x="1" y="934"/>
                    </a:lnTo>
                    <a:lnTo>
                      <a:pt x="301" y="1902"/>
                    </a:lnTo>
                    <a:cubicBezTo>
                      <a:pt x="301" y="1902"/>
                      <a:pt x="2302" y="1068"/>
                      <a:pt x="2369" y="1068"/>
                    </a:cubicBezTo>
                    <a:cubicBezTo>
                      <a:pt x="2373" y="1066"/>
                      <a:pt x="2378" y="1065"/>
                      <a:pt x="2384" y="1065"/>
                    </a:cubicBezTo>
                    <a:cubicBezTo>
                      <a:pt x="2469" y="1065"/>
                      <a:pt x="2740" y="1271"/>
                      <a:pt x="2877" y="1271"/>
                    </a:cubicBezTo>
                    <a:cubicBezTo>
                      <a:pt x="2886" y="1271"/>
                      <a:pt x="2895" y="1270"/>
                      <a:pt x="2903" y="1268"/>
                    </a:cubicBezTo>
                    <a:cubicBezTo>
                      <a:pt x="3170" y="1168"/>
                      <a:pt x="2669" y="0"/>
                      <a:pt x="2536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304;p31"/>
              <p:cNvSpPr/>
              <p:nvPr/>
            </p:nvSpPr>
            <p:spPr>
              <a:xfrm>
                <a:off x="2274300" y="4056675"/>
                <a:ext cx="835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002" extrusionOk="0">
                    <a:moveTo>
                      <a:pt x="0" y="1"/>
                    </a:moveTo>
                    <a:cubicBezTo>
                      <a:pt x="34" y="334"/>
                      <a:pt x="167" y="701"/>
                      <a:pt x="334" y="10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305;p31"/>
              <p:cNvSpPr/>
              <p:nvPr/>
            </p:nvSpPr>
            <p:spPr>
              <a:xfrm>
                <a:off x="2210075" y="40533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6" y="0"/>
                    </a:moveTo>
                    <a:cubicBezTo>
                      <a:pt x="2403" y="34"/>
                      <a:pt x="2236" y="601"/>
                      <a:pt x="2136" y="601"/>
                    </a:cubicBezTo>
                    <a:lnTo>
                      <a:pt x="1" y="934"/>
                    </a:lnTo>
                    <a:lnTo>
                      <a:pt x="301" y="1902"/>
                    </a:lnTo>
                    <a:cubicBezTo>
                      <a:pt x="301" y="1902"/>
                      <a:pt x="2302" y="1068"/>
                      <a:pt x="2369" y="1068"/>
                    </a:cubicBezTo>
                    <a:cubicBezTo>
                      <a:pt x="2373" y="1066"/>
                      <a:pt x="2378" y="1065"/>
                      <a:pt x="2384" y="1065"/>
                    </a:cubicBezTo>
                    <a:cubicBezTo>
                      <a:pt x="2469" y="1065"/>
                      <a:pt x="2740" y="1271"/>
                      <a:pt x="2877" y="1271"/>
                    </a:cubicBezTo>
                    <a:cubicBezTo>
                      <a:pt x="2886" y="1271"/>
                      <a:pt x="2895" y="1270"/>
                      <a:pt x="2903" y="1268"/>
                    </a:cubicBezTo>
                    <a:cubicBezTo>
                      <a:pt x="3170" y="1168"/>
                      <a:pt x="2669" y="0"/>
                      <a:pt x="25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306;p31"/>
              <p:cNvSpPr/>
              <p:nvPr/>
            </p:nvSpPr>
            <p:spPr>
              <a:xfrm>
                <a:off x="2145025" y="3933625"/>
                <a:ext cx="60600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3722" extrusionOk="0">
                    <a:moveTo>
                      <a:pt x="1220" y="1"/>
                    </a:moveTo>
                    <a:cubicBezTo>
                      <a:pt x="1177" y="1"/>
                      <a:pt x="1148" y="7"/>
                      <a:pt x="1135" y="19"/>
                    </a:cubicBezTo>
                    <a:cubicBezTo>
                      <a:pt x="1068" y="153"/>
                      <a:pt x="1402" y="620"/>
                      <a:pt x="1369" y="686"/>
                    </a:cubicBezTo>
                    <a:cubicBezTo>
                      <a:pt x="1302" y="786"/>
                      <a:pt x="1" y="3355"/>
                      <a:pt x="1" y="3355"/>
                    </a:cubicBezTo>
                    <a:lnTo>
                      <a:pt x="968" y="3722"/>
                    </a:lnTo>
                    <a:cubicBezTo>
                      <a:pt x="968" y="3722"/>
                      <a:pt x="1836" y="853"/>
                      <a:pt x="1869" y="786"/>
                    </a:cubicBezTo>
                    <a:cubicBezTo>
                      <a:pt x="1902" y="720"/>
                      <a:pt x="2303" y="653"/>
                      <a:pt x="2336" y="486"/>
                    </a:cubicBezTo>
                    <a:cubicBezTo>
                      <a:pt x="2424" y="282"/>
                      <a:pt x="1515" y="1"/>
                      <a:pt x="12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307;p31"/>
              <p:cNvSpPr/>
              <p:nvPr/>
            </p:nvSpPr>
            <p:spPr>
              <a:xfrm>
                <a:off x="2176725" y="3934925"/>
                <a:ext cx="25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01" y="201"/>
                      <a:pt x="634" y="301"/>
                      <a:pt x="1001" y="36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308;p31"/>
              <p:cNvSpPr/>
              <p:nvPr/>
            </p:nvSpPr>
            <p:spPr>
              <a:xfrm>
                <a:off x="2030925" y="3937750"/>
                <a:ext cx="62425" cy="93100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3724" extrusionOk="0">
                    <a:moveTo>
                      <a:pt x="1080" y="1"/>
                    </a:moveTo>
                    <a:cubicBezTo>
                      <a:pt x="773" y="1"/>
                      <a:pt x="0" y="443"/>
                      <a:pt x="28" y="555"/>
                    </a:cubicBezTo>
                    <a:cubicBezTo>
                      <a:pt x="62" y="721"/>
                      <a:pt x="595" y="788"/>
                      <a:pt x="629" y="888"/>
                    </a:cubicBezTo>
                    <a:cubicBezTo>
                      <a:pt x="662" y="988"/>
                      <a:pt x="1563" y="3724"/>
                      <a:pt x="1563" y="3724"/>
                    </a:cubicBezTo>
                    <a:lnTo>
                      <a:pt x="2497" y="3290"/>
                    </a:lnTo>
                    <a:cubicBezTo>
                      <a:pt x="2497" y="3290"/>
                      <a:pt x="1096" y="688"/>
                      <a:pt x="1062" y="588"/>
                    </a:cubicBezTo>
                    <a:cubicBezTo>
                      <a:pt x="1062" y="521"/>
                      <a:pt x="1263" y="188"/>
                      <a:pt x="1196" y="54"/>
                    </a:cubicBezTo>
                    <a:cubicBezTo>
                      <a:pt x="1180" y="17"/>
                      <a:pt x="1138" y="1"/>
                      <a:pt x="10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309;p31"/>
              <p:cNvSpPr/>
              <p:nvPr/>
            </p:nvSpPr>
            <p:spPr>
              <a:xfrm>
                <a:off x="2034125" y="3939100"/>
                <a:ext cx="242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68" extrusionOk="0">
                    <a:moveTo>
                      <a:pt x="968" y="0"/>
                    </a:moveTo>
                    <a:lnTo>
                      <a:pt x="0" y="467"/>
                    </a:lnTo>
                    <a:cubicBezTo>
                      <a:pt x="334" y="367"/>
                      <a:pt x="668" y="200"/>
                      <a:pt x="9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310;p31"/>
              <p:cNvSpPr/>
              <p:nvPr/>
            </p:nvSpPr>
            <p:spPr>
              <a:xfrm>
                <a:off x="1940825" y="4034850"/>
                <a:ext cx="9500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2342" extrusionOk="0">
                    <a:moveTo>
                      <a:pt x="535" y="0"/>
                    </a:moveTo>
                    <a:cubicBezTo>
                      <a:pt x="304" y="0"/>
                      <a:pt x="0" y="1111"/>
                      <a:pt x="97" y="1207"/>
                    </a:cubicBezTo>
                    <a:cubicBezTo>
                      <a:pt x="109" y="1213"/>
                      <a:pt x="124" y="1216"/>
                      <a:pt x="141" y="1216"/>
                    </a:cubicBezTo>
                    <a:cubicBezTo>
                      <a:pt x="303" y="1216"/>
                      <a:pt x="662" y="971"/>
                      <a:pt x="751" y="971"/>
                    </a:cubicBezTo>
                    <a:cubicBezTo>
                      <a:pt x="756" y="971"/>
                      <a:pt x="760" y="972"/>
                      <a:pt x="764" y="974"/>
                    </a:cubicBezTo>
                    <a:lnTo>
                      <a:pt x="3432" y="2341"/>
                    </a:lnTo>
                    <a:lnTo>
                      <a:pt x="3799" y="1374"/>
                    </a:lnTo>
                    <a:cubicBezTo>
                      <a:pt x="3799" y="1374"/>
                      <a:pt x="930" y="507"/>
                      <a:pt x="864" y="473"/>
                    </a:cubicBezTo>
                    <a:cubicBezTo>
                      <a:pt x="797" y="440"/>
                      <a:pt x="730" y="40"/>
                      <a:pt x="564" y="6"/>
                    </a:cubicBezTo>
                    <a:cubicBezTo>
                      <a:pt x="554" y="2"/>
                      <a:pt x="545" y="0"/>
                      <a:pt x="5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311;p31"/>
              <p:cNvSpPr/>
              <p:nvPr/>
            </p:nvSpPr>
            <p:spPr>
              <a:xfrm>
                <a:off x="1944050" y="4036675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368" y="0"/>
                    </a:moveTo>
                    <a:lnTo>
                      <a:pt x="1" y="1001"/>
                    </a:lnTo>
                    <a:cubicBezTo>
                      <a:pt x="201" y="701"/>
                      <a:pt x="301" y="367"/>
                      <a:pt x="3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312;p31"/>
              <p:cNvSpPr/>
              <p:nvPr/>
            </p:nvSpPr>
            <p:spPr>
              <a:xfrm>
                <a:off x="1941650" y="4145075"/>
                <a:ext cx="983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33" h="2470" extrusionOk="0">
                    <a:moveTo>
                      <a:pt x="3499" y="1"/>
                    </a:moveTo>
                    <a:cubicBezTo>
                      <a:pt x="3499" y="1"/>
                      <a:pt x="897" y="1402"/>
                      <a:pt x="797" y="1402"/>
                    </a:cubicBezTo>
                    <a:cubicBezTo>
                      <a:pt x="792" y="1404"/>
                      <a:pt x="785" y="1405"/>
                      <a:pt x="777" y="1405"/>
                    </a:cubicBezTo>
                    <a:cubicBezTo>
                      <a:pt x="688" y="1405"/>
                      <a:pt x="435" y="1264"/>
                      <a:pt x="298" y="1264"/>
                    </a:cubicBezTo>
                    <a:cubicBezTo>
                      <a:pt x="286" y="1264"/>
                      <a:pt x="274" y="1266"/>
                      <a:pt x="264" y="1268"/>
                    </a:cubicBezTo>
                    <a:cubicBezTo>
                      <a:pt x="1" y="1400"/>
                      <a:pt x="612" y="2470"/>
                      <a:pt x="758" y="2470"/>
                    </a:cubicBezTo>
                    <a:cubicBezTo>
                      <a:pt x="760" y="2470"/>
                      <a:pt x="762" y="2469"/>
                      <a:pt x="764" y="2469"/>
                    </a:cubicBezTo>
                    <a:cubicBezTo>
                      <a:pt x="897" y="2436"/>
                      <a:pt x="998" y="1869"/>
                      <a:pt x="1098" y="1835"/>
                    </a:cubicBezTo>
                    <a:cubicBezTo>
                      <a:pt x="1198" y="1835"/>
                      <a:pt x="3933" y="935"/>
                      <a:pt x="3933" y="935"/>
                    </a:cubicBezTo>
                    <a:lnTo>
                      <a:pt x="34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313;p31"/>
              <p:cNvSpPr/>
              <p:nvPr/>
            </p:nvSpPr>
            <p:spPr>
              <a:xfrm>
                <a:off x="1947400" y="4180100"/>
                <a:ext cx="125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968" extrusionOk="0">
                    <a:moveTo>
                      <a:pt x="0" y="1"/>
                    </a:moveTo>
                    <a:lnTo>
                      <a:pt x="501" y="968"/>
                    </a:lnTo>
                    <a:cubicBezTo>
                      <a:pt x="401" y="601"/>
                      <a:pt x="234" y="301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314;p31"/>
              <p:cNvSpPr/>
              <p:nvPr/>
            </p:nvSpPr>
            <p:spPr>
              <a:xfrm>
                <a:off x="2041950" y="4202625"/>
                <a:ext cx="60575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722" extrusionOk="0">
                    <a:moveTo>
                      <a:pt x="1455" y="0"/>
                    </a:moveTo>
                    <a:cubicBezTo>
                      <a:pt x="1455" y="0"/>
                      <a:pt x="588" y="2836"/>
                      <a:pt x="555" y="2902"/>
                    </a:cubicBezTo>
                    <a:cubicBezTo>
                      <a:pt x="521" y="3002"/>
                      <a:pt x="121" y="3069"/>
                      <a:pt x="88" y="3236"/>
                    </a:cubicBezTo>
                    <a:cubicBezTo>
                      <a:pt x="0" y="3440"/>
                      <a:pt x="934" y="3721"/>
                      <a:pt x="1214" y="3721"/>
                    </a:cubicBezTo>
                    <a:cubicBezTo>
                      <a:pt x="1254" y="3721"/>
                      <a:pt x="1280" y="3715"/>
                      <a:pt x="1289" y="3703"/>
                    </a:cubicBezTo>
                    <a:cubicBezTo>
                      <a:pt x="1355" y="3569"/>
                      <a:pt x="1022" y="3102"/>
                      <a:pt x="1055" y="3036"/>
                    </a:cubicBezTo>
                    <a:lnTo>
                      <a:pt x="2423" y="367"/>
                    </a:lnTo>
                    <a:lnTo>
                      <a:pt x="145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315;p31"/>
              <p:cNvSpPr/>
              <p:nvPr/>
            </p:nvSpPr>
            <p:spPr>
              <a:xfrm>
                <a:off x="2045800" y="4285175"/>
                <a:ext cx="25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68" extrusionOk="0">
                    <a:moveTo>
                      <a:pt x="0" y="1"/>
                    </a:moveTo>
                    <a:lnTo>
                      <a:pt x="1001" y="367"/>
                    </a:lnTo>
                    <a:cubicBezTo>
                      <a:pt x="701" y="167"/>
                      <a:pt x="367" y="34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316;p31"/>
              <p:cNvSpPr/>
              <p:nvPr/>
            </p:nvSpPr>
            <p:spPr>
              <a:xfrm>
                <a:off x="2154200" y="4198450"/>
                <a:ext cx="62450" cy="93025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3721" extrusionOk="0">
                    <a:moveTo>
                      <a:pt x="935" y="0"/>
                    </a:moveTo>
                    <a:lnTo>
                      <a:pt x="1" y="401"/>
                    </a:lnTo>
                    <a:cubicBezTo>
                      <a:pt x="1" y="401"/>
                      <a:pt x="1402" y="3036"/>
                      <a:pt x="1435" y="3136"/>
                    </a:cubicBezTo>
                    <a:cubicBezTo>
                      <a:pt x="1435" y="3203"/>
                      <a:pt x="1235" y="3536"/>
                      <a:pt x="1302" y="3670"/>
                    </a:cubicBezTo>
                    <a:cubicBezTo>
                      <a:pt x="1317" y="3705"/>
                      <a:pt x="1356" y="3721"/>
                      <a:pt x="1410" y="3721"/>
                    </a:cubicBezTo>
                    <a:cubicBezTo>
                      <a:pt x="1712" y="3721"/>
                      <a:pt x="2498" y="3249"/>
                      <a:pt x="2469" y="3136"/>
                    </a:cubicBezTo>
                    <a:cubicBezTo>
                      <a:pt x="2436" y="3003"/>
                      <a:pt x="1869" y="2936"/>
                      <a:pt x="1836" y="2836"/>
                    </a:cubicBezTo>
                    <a:cubicBezTo>
                      <a:pt x="1836" y="2736"/>
                      <a:pt x="935" y="0"/>
                      <a:pt x="9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317;p31"/>
              <p:cNvSpPr/>
              <p:nvPr/>
            </p:nvSpPr>
            <p:spPr>
              <a:xfrm>
                <a:off x="2189225" y="427850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968" y="1"/>
                    </a:moveTo>
                    <a:lnTo>
                      <a:pt x="968" y="1"/>
                    </a:lnTo>
                    <a:cubicBezTo>
                      <a:pt x="601" y="101"/>
                      <a:pt x="301" y="268"/>
                      <a:pt x="1" y="468"/>
                    </a:cubicBezTo>
                    <a:lnTo>
                      <a:pt x="9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318;p31"/>
              <p:cNvSpPr/>
              <p:nvPr/>
            </p:nvSpPr>
            <p:spPr>
              <a:xfrm>
                <a:off x="2211750" y="4135900"/>
                <a:ext cx="9500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2342" extrusionOk="0">
                    <a:moveTo>
                      <a:pt x="367" y="1"/>
                    </a:moveTo>
                    <a:lnTo>
                      <a:pt x="1" y="968"/>
                    </a:lnTo>
                    <a:cubicBezTo>
                      <a:pt x="1" y="968"/>
                      <a:pt x="2836" y="1835"/>
                      <a:pt x="2936" y="1869"/>
                    </a:cubicBezTo>
                    <a:cubicBezTo>
                      <a:pt x="3003" y="1902"/>
                      <a:pt x="3069" y="2302"/>
                      <a:pt x="3236" y="2336"/>
                    </a:cubicBezTo>
                    <a:cubicBezTo>
                      <a:pt x="3245" y="2340"/>
                      <a:pt x="3254" y="2341"/>
                      <a:pt x="3264" y="2341"/>
                    </a:cubicBezTo>
                    <a:cubicBezTo>
                      <a:pt x="3495" y="2341"/>
                      <a:pt x="3799" y="1199"/>
                      <a:pt x="3703" y="1135"/>
                    </a:cubicBezTo>
                    <a:cubicBezTo>
                      <a:pt x="3691" y="1129"/>
                      <a:pt x="3676" y="1126"/>
                      <a:pt x="3659" y="1126"/>
                    </a:cubicBezTo>
                    <a:cubicBezTo>
                      <a:pt x="3497" y="1126"/>
                      <a:pt x="3137" y="1371"/>
                      <a:pt x="3048" y="1371"/>
                    </a:cubicBezTo>
                    <a:cubicBezTo>
                      <a:pt x="3043" y="1371"/>
                      <a:pt x="3039" y="1370"/>
                      <a:pt x="3036" y="1368"/>
                    </a:cubicBezTo>
                    <a:cubicBezTo>
                      <a:pt x="2936" y="1302"/>
                      <a:pt x="367" y="1"/>
                      <a:pt x="3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319;p31"/>
              <p:cNvSpPr/>
              <p:nvPr/>
            </p:nvSpPr>
            <p:spPr>
              <a:xfrm>
                <a:off x="2294300" y="4167600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368" y="0"/>
                    </a:moveTo>
                    <a:lnTo>
                      <a:pt x="368" y="0"/>
                    </a:lnTo>
                    <a:cubicBezTo>
                      <a:pt x="168" y="300"/>
                      <a:pt x="34" y="634"/>
                      <a:pt x="1" y="1001"/>
                    </a:cubicBez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320;p31"/>
              <p:cNvSpPr/>
              <p:nvPr/>
            </p:nvSpPr>
            <p:spPr>
              <a:xfrm>
                <a:off x="2207575" y="4022475"/>
                <a:ext cx="975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01" h="2470" extrusionOk="0">
                    <a:moveTo>
                      <a:pt x="3144" y="0"/>
                    </a:moveTo>
                    <a:cubicBezTo>
                      <a:pt x="3141" y="0"/>
                      <a:pt x="3139" y="1"/>
                      <a:pt x="3136" y="1"/>
                    </a:cubicBezTo>
                    <a:cubicBezTo>
                      <a:pt x="3003" y="34"/>
                      <a:pt x="2936" y="601"/>
                      <a:pt x="2836" y="601"/>
                    </a:cubicBezTo>
                    <a:lnTo>
                      <a:pt x="1" y="1535"/>
                    </a:lnTo>
                    <a:lnTo>
                      <a:pt x="434" y="2469"/>
                    </a:lnTo>
                    <a:cubicBezTo>
                      <a:pt x="434" y="2469"/>
                      <a:pt x="3036" y="1068"/>
                      <a:pt x="3136" y="1035"/>
                    </a:cubicBezTo>
                    <a:cubicBezTo>
                      <a:pt x="3193" y="1035"/>
                      <a:pt x="3447" y="1182"/>
                      <a:pt x="3602" y="1182"/>
                    </a:cubicBezTo>
                    <a:cubicBezTo>
                      <a:pt x="3628" y="1182"/>
                      <a:pt x="3651" y="1178"/>
                      <a:pt x="3670" y="1169"/>
                    </a:cubicBezTo>
                    <a:cubicBezTo>
                      <a:pt x="3900" y="1070"/>
                      <a:pt x="3321" y="0"/>
                      <a:pt x="31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321;p31"/>
              <p:cNvSpPr/>
              <p:nvPr/>
            </p:nvSpPr>
            <p:spPr>
              <a:xfrm>
                <a:off x="2287650" y="4025000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0" y="334"/>
                      <a:pt x="267" y="667"/>
                      <a:pt x="467" y="96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322;p31"/>
              <p:cNvSpPr/>
              <p:nvPr/>
            </p:nvSpPr>
            <p:spPr>
              <a:xfrm>
                <a:off x="1996600" y="3988625"/>
                <a:ext cx="256875" cy="251400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56" extrusionOk="0">
                    <a:moveTo>
                      <a:pt x="5093" y="1"/>
                    </a:moveTo>
                    <a:cubicBezTo>
                      <a:pt x="2903" y="1"/>
                      <a:pt x="882" y="1368"/>
                      <a:pt x="267" y="4024"/>
                    </a:cubicBezTo>
                    <a:cubicBezTo>
                      <a:pt x="0" y="5024"/>
                      <a:pt x="67" y="6092"/>
                      <a:pt x="401" y="7059"/>
                    </a:cubicBezTo>
                    <a:cubicBezTo>
                      <a:pt x="1001" y="8527"/>
                      <a:pt x="2369" y="9528"/>
                      <a:pt x="4070" y="9928"/>
                    </a:cubicBezTo>
                    <a:cubicBezTo>
                      <a:pt x="4434" y="10014"/>
                      <a:pt x="4794" y="10055"/>
                      <a:pt x="5147" y="10055"/>
                    </a:cubicBezTo>
                    <a:cubicBezTo>
                      <a:pt x="7386" y="10055"/>
                      <a:pt x="9327" y="8401"/>
                      <a:pt x="9874" y="6125"/>
                    </a:cubicBezTo>
                    <a:cubicBezTo>
                      <a:pt x="10274" y="4357"/>
                      <a:pt x="9774" y="2122"/>
                      <a:pt x="8073" y="921"/>
                    </a:cubicBezTo>
                    <a:cubicBezTo>
                      <a:pt x="7539" y="554"/>
                      <a:pt x="6972" y="288"/>
                      <a:pt x="6372" y="154"/>
                    </a:cubicBezTo>
                    <a:cubicBezTo>
                      <a:pt x="5945" y="52"/>
                      <a:pt x="5516" y="1"/>
                      <a:pt x="50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323;p31"/>
              <p:cNvSpPr/>
              <p:nvPr/>
            </p:nvSpPr>
            <p:spPr>
              <a:xfrm>
                <a:off x="2006600" y="4010825"/>
                <a:ext cx="24687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9875" h="9168" extrusionOk="0">
                    <a:moveTo>
                      <a:pt x="7673" y="0"/>
                    </a:moveTo>
                    <a:lnTo>
                      <a:pt x="7673" y="0"/>
                    </a:lnTo>
                    <a:cubicBezTo>
                      <a:pt x="9141" y="2001"/>
                      <a:pt x="9341" y="5838"/>
                      <a:pt x="6005" y="7439"/>
                    </a:cubicBezTo>
                    <a:cubicBezTo>
                      <a:pt x="5385" y="7731"/>
                      <a:pt x="4763" y="7851"/>
                      <a:pt x="4161" y="7851"/>
                    </a:cubicBezTo>
                    <a:cubicBezTo>
                      <a:pt x="2431" y="7851"/>
                      <a:pt x="867" y="6864"/>
                      <a:pt x="1" y="6171"/>
                    </a:cubicBezTo>
                    <a:lnTo>
                      <a:pt x="1" y="6171"/>
                    </a:lnTo>
                    <a:cubicBezTo>
                      <a:pt x="601" y="7639"/>
                      <a:pt x="1969" y="8640"/>
                      <a:pt x="3670" y="9040"/>
                    </a:cubicBezTo>
                    <a:cubicBezTo>
                      <a:pt x="4034" y="9126"/>
                      <a:pt x="4394" y="9167"/>
                      <a:pt x="4747" y="9167"/>
                    </a:cubicBezTo>
                    <a:cubicBezTo>
                      <a:pt x="6986" y="9167"/>
                      <a:pt x="8927" y="7513"/>
                      <a:pt x="9474" y="5237"/>
                    </a:cubicBezTo>
                    <a:cubicBezTo>
                      <a:pt x="9874" y="3469"/>
                      <a:pt x="9374" y="1234"/>
                      <a:pt x="76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324;p31"/>
              <p:cNvSpPr/>
              <p:nvPr/>
            </p:nvSpPr>
            <p:spPr>
              <a:xfrm>
                <a:off x="2099175" y="3947975"/>
                <a:ext cx="37550" cy="7620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8" extrusionOk="0">
                    <a:moveTo>
                      <a:pt x="937" y="1"/>
                    </a:moveTo>
                    <a:cubicBezTo>
                      <a:pt x="849" y="1"/>
                      <a:pt x="757" y="5"/>
                      <a:pt x="667" y="12"/>
                    </a:cubicBezTo>
                    <a:cubicBezTo>
                      <a:pt x="367" y="46"/>
                      <a:pt x="34" y="112"/>
                      <a:pt x="34" y="179"/>
                    </a:cubicBezTo>
                    <a:cubicBezTo>
                      <a:pt x="0" y="346"/>
                      <a:pt x="534" y="679"/>
                      <a:pt x="534" y="779"/>
                    </a:cubicBezTo>
                    <a:cubicBezTo>
                      <a:pt x="534" y="880"/>
                      <a:pt x="267" y="2447"/>
                      <a:pt x="200" y="2914"/>
                    </a:cubicBezTo>
                    <a:lnTo>
                      <a:pt x="200" y="3048"/>
                    </a:lnTo>
                    <a:lnTo>
                      <a:pt x="1368" y="3048"/>
                    </a:lnTo>
                    <a:cubicBezTo>
                      <a:pt x="1368" y="3048"/>
                      <a:pt x="1101" y="813"/>
                      <a:pt x="1134" y="713"/>
                    </a:cubicBezTo>
                    <a:cubicBezTo>
                      <a:pt x="1134" y="613"/>
                      <a:pt x="1501" y="346"/>
                      <a:pt x="1501" y="179"/>
                    </a:cubicBezTo>
                    <a:cubicBezTo>
                      <a:pt x="1501" y="50"/>
                      <a:pt x="1241" y="1"/>
                      <a:pt x="9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325;p31"/>
              <p:cNvSpPr/>
              <p:nvPr/>
            </p:nvSpPr>
            <p:spPr>
              <a:xfrm>
                <a:off x="2104175" y="3950775"/>
                <a:ext cx="30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2" extrusionOk="0">
                    <a:moveTo>
                      <a:pt x="1201" y="0"/>
                    </a:moveTo>
                    <a:lnTo>
                      <a:pt x="0" y="67"/>
                    </a:lnTo>
                    <a:cubicBezTo>
                      <a:pt x="142" y="91"/>
                      <a:pt x="284" y="102"/>
                      <a:pt x="426" y="102"/>
                    </a:cubicBezTo>
                    <a:cubicBezTo>
                      <a:pt x="684" y="102"/>
                      <a:pt x="943" y="65"/>
                      <a:pt x="1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326;p31"/>
              <p:cNvSpPr/>
              <p:nvPr/>
            </p:nvSpPr>
            <p:spPr>
              <a:xfrm>
                <a:off x="2100000" y="3948275"/>
                <a:ext cx="1837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3" extrusionOk="0">
                    <a:moveTo>
                      <a:pt x="668" y="0"/>
                    </a:moveTo>
                    <a:lnTo>
                      <a:pt x="668" y="0"/>
                    </a:lnTo>
                    <a:cubicBezTo>
                      <a:pt x="334" y="34"/>
                      <a:pt x="34" y="100"/>
                      <a:pt x="34" y="167"/>
                    </a:cubicBezTo>
                    <a:cubicBezTo>
                      <a:pt x="1" y="334"/>
                      <a:pt x="534" y="667"/>
                      <a:pt x="534" y="767"/>
                    </a:cubicBezTo>
                    <a:cubicBezTo>
                      <a:pt x="501" y="868"/>
                      <a:pt x="268" y="2435"/>
                      <a:pt x="201" y="2902"/>
                    </a:cubicBezTo>
                    <a:cubicBezTo>
                      <a:pt x="234" y="2836"/>
                      <a:pt x="735" y="801"/>
                      <a:pt x="735" y="701"/>
                    </a:cubicBezTo>
                    <a:cubicBezTo>
                      <a:pt x="701" y="567"/>
                      <a:pt x="468" y="434"/>
                      <a:pt x="368" y="300"/>
                    </a:cubicBezTo>
                    <a:cubicBezTo>
                      <a:pt x="334" y="267"/>
                      <a:pt x="334" y="234"/>
                      <a:pt x="334" y="167"/>
                    </a:cubicBezTo>
                    <a:lnTo>
                      <a:pt x="368" y="134"/>
                    </a:lnTo>
                    <a:cubicBezTo>
                      <a:pt x="434" y="67"/>
                      <a:pt x="568" y="34"/>
                      <a:pt x="6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327;p31"/>
              <p:cNvSpPr/>
              <p:nvPr/>
            </p:nvSpPr>
            <p:spPr>
              <a:xfrm>
                <a:off x="1989925" y="3985150"/>
                <a:ext cx="750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2996" extrusionOk="0">
                    <a:moveTo>
                      <a:pt x="1035" y="0"/>
                    </a:moveTo>
                    <a:cubicBezTo>
                      <a:pt x="963" y="0"/>
                      <a:pt x="865" y="62"/>
                      <a:pt x="768" y="160"/>
                    </a:cubicBezTo>
                    <a:cubicBezTo>
                      <a:pt x="434" y="427"/>
                      <a:pt x="1" y="960"/>
                      <a:pt x="67" y="1094"/>
                    </a:cubicBezTo>
                    <a:cubicBezTo>
                      <a:pt x="99" y="1136"/>
                      <a:pt x="184" y="1148"/>
                      <a:pt x="289" y="1148"/>
                    </a:cubicBezTo>
                    <a:cubicBezTo>
                      <a:pt x="428" y="1148"/>
                      <a:pt x="600" y="1127"/>
                      <a:pt x="721" y="1127"/>
                    </a:cubicBezTo>
                    <a:cubicBezTo>
                      <a:pt x="795" y="1127"/>
                      <a:pt x="851" y="1135"/>
                      <a:pt x="868" y="1160"/>
                    </a:cubicBezTo>
                    <a:lnTo>
                      <a:pt x="2169" y="2928"/>
                    </a:lnTo>
                    <a:cubicBezTo>
                      <a:pt x="2169" y="2962"/>
                      <a:pt x="2202" y="2962"/>
                      <a:pt x="2202" y="2995"/>
                    </a:cubicBezTo>
                    <a:lnTo>
                      <a:pt x="3003" y="2161"/>
                    </a:lnTo>
                    <a:cubicBezTo>
                      <a:pt x="3003" y="2161"/>
                      <a:pt x="1268" y="760"/>
                      <a:pt x="1201" y="693"/>
                    </a:cubicBezTo>
                    <a:cubicBezTo>
                      <a:pt x="1135" y="627"/>
                      <a:pt x="1235" y="160"/>
                      <a:pt x="1101" y="26"/>
                    </a:cubicBezTo>
                    <a:cubicBezTo>
                      <a:pt x="1083" y="8"/>
                      <a:pt x="1061" y="0"/>
                      <a:pt x="10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328;p31"/>
              <p:cNvSpPr/>
              <p:nvPr/>
            </p:nvSpPr>
            <p:spPr>
              <a:xfrm>
                <a:off x="1993250" y="3986625"/>
                <a:ext cx="208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902" extrusionOk="0">
                    <a:moveTo>
                      <a:pt x="835" y="1"/>
                    </a:moveTo>
                    <a:lnTo>
                      <a:pt x="1" y="901"/>
                    </a:lnTo>
                    <a:cubicBezTo>
                      <a:pt x="335" y="668"/>
                      <a:pt x="601" y="368"/>
                      <a:pt x="8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329;p31"/>
              <p:cNvSpPr/>
              <p:nvPr/>
            </p:nvSpPr>
            <p:spPr>
              <a:xfrm>
                <a:off x="1989100" y="3989125"/>
                <a:ext cx="5422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770" extrusionOk="0">
                    <a:moveTo>
                      <a:pt x="767" y="1"/>
                    </a:moveTo>
                    <a:lnTo>
                      <a:pt x="767" y="1"/>
                    </a:lnTo>
                    <a:cubicBezTo>
                      <a:pt x="434" y="268"/>
                      <a:pt x="0" y="768"/>
                      <a:pt x="100" y="901"/>
                    </a:cubicBezTo>
                    <a:cubicBezTo>
                      <a:pt x="127" y="955"/>
                      <a:pt x="244" y="965"/>
                      <a:pt x="380" y="965"/>
                    </a:cubicBezTo>
                    <a:cubicBezTo>
                      <a:pt x="470" y="965"/>
                      <a:pt x="569" y="961"/>
                      <a:pt x="654" y="961"/>
                    </a:cubicBezTo>
                    <a:cubicBezTo>
                      <a:pt x="760" y="961"/>
                      <a:pt x="845" y="968"/>
                      <a:pt x="867" y="1001"/>
                    </a:cubicBezTo>
                    <a:lnTo>
                      <a:pt x="2168" y="2769"/>
                    </a:lnTo>
                    <a:cubicBezTo>
                      <a:pt x="1835" y="2069"/>
                      <a:pt x="1435" y="1368"/>
                      <a:pt x="1001" y="701"/>
                    </a:cubicBezTo>
                    <a:cubicBezTo>
                      <a:pt x="966" y="684"/>
                      <a:pt x="922" y="678"/>
                      <a:pt x="874" y="678"/>
                    </a:cubicBezTo>
                    <a:cubicBezTo>
                      <a:pt x="765" y="678"/>
                      <a:pt x="634" y="708"/>
                      <a:pt x="536" y="708"/>
                    </a:cubicBezTo>
                    <a:cubicBezTo>
                      <a:pt x="510" y="708"/>
                      <a:pt x="487" y="706"/>
                      <a:pt x="467" y="701"/>
                    </a:cubicBezTo>
                    <a:cubicBezTo>
                      <a:pt x="434" y="668"/>
                      <a:pt x="434" y="635"/>
                      <a:pt x="434" y="601"/>
                    </a:cubicBezTo>
                    <a:cubicBezTo>
                      <a:pt x="434" y="568"/>
                      <a:pt x="434" y="501"/>
                      <a:pt x="467" y="468"/>
                    </a:cubicBezTo>
                    <a:cubicBezTo>
                      <a:pt x="534" y="301"/>
                      <a:pt x="634" y="134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330;p31"/>
              <p:cNvSpPr/>
              <p:nvPr/>
            </p:nvSpPr>
            <p:spPr>
              <a:xfrm>
                <a:off x="1949075" y="4094200"/>
                <a:ext cx="7840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1470" extrusionOk="0">
                    <a:moveTo>
                      <a:pt x="267" y="1"/>
                    </a:moveTo>
                    <a:cubicBezTo>
                      <a:pt x="267" y="1"/>
                      <a:pt x="234" y="34"/>
                      <a:pt x="200" y="34"/>
                    </a:cubicBezTo>
                    <a:cubicBezTo>
                      <a:pt x="0" y="234"/>
                      <a:pt x="133" y="1468"/>
                      <a:pt x="267" y="1468"/>
                    </a:cubicBezTo>
                    <a:cubicBezTo>
                      <a:pt x="272" y="1469"/>
                      <a:pt x="277" y="1470"/>
                      <a:pt x="282" y="1470"/>
                    </a:cubicBezTo>
                    <a:cubicBezTo>
                      <a:pt x="454" y="1470"/>
                      <a:pt x="771" y="968"/>
                      <a:pt x="901" y="968"/>
                    </a:cubicBezTo>
                    <a:lnTo>
                      <a:pt x="3136" y="1335"/>
                    </a:lnTo>
                    <a:lnTo>
                      <a:pt x="3136" y="168"/>
                    </a:lnTo>
                    <a:cubicBezTo>
                      <a:pt x="3136" y="168"/>
                      <a:pt x="934" y="401"/>
                      <a:pt x="801" y="401"/>
                    </a:cubicBezTo>
                    <a:cubicBezTo>
                      <a:pt x="701" y="401"/>
                      <a:pt x="467" y="1"/>
                      <a:pt x="2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331;p31"/>
              <p:cNvSpPr/>
              <p:nvPr/>
            </p:nvSpPr>
            <p:spPr>
              <a:xfrm>
                <a:off x="1954075" y="4097550"/>
                <a:ext cx="3350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02" extrusionOk="0">
                    <a:moveTo>
                      <a:pt x="0" y="0"/>
                    </a:moveTo>
                    <a:lnTo>
                      <a:pt x="67" y="1201"/>
                    </a:lnTo>
                    <a:cubicBezTo>
                      <a:pt x="134" y="801"/>
                      <a:pt x="100" y="40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332;p31"/>
              <p:cNvSpPr/>
              <p:nvPr/>
            </p:nvSpPr>
            <p:spPr>
              <a:xfrm>
                <a:off x="1949075" y="4095050"/>
                <a:ext cx="78400" cy="359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1436" extrusionOk="0">
                    <a:moveTo>
                      <a:pt x="200" y="0"/>
                    </a:moveTo>
                    <a:lnTo>
                      <a:pt x="200" y="0"/>
                    </a:lnTo>
                    <a:cubicBezTo>
                      <a:pt x="0" y="200"/>
                      <a:pt x="133" y="1434"/>
                      <a:pt x="267" y="1434"/>
                    </a:cubicBezTo>
                    <a:cubicBezTo>
                      <a:pt x="272" y="1435"/>
                      <a:pt x="277" y="1436"/>
                      <a:pt x="282" y="1436"/>
                    </a:cubicBezTo>
                    <a:cubicBezTo>
                      <a:pt x="454" y="1436"/>
                      <a:pt x="770" y="934"/>
                      <a:pt x="867" y="934"/>
                    </a:cubicBezTo>
                    <a:lnTo>
                      <a:pt x="3136" y="1301"/>
                    </a:lnTo>
                    <a:cubicBezTo>
                      <a:pt x="3002" y="1268"/>
                      <a:pt x="1067" y="767"/>
                      <a:pt x="901" y="767"/>
                    </a:cubicBezTo>
                    <a:cubicBezTo>
                      <a:pt x="701" y="767"/>
                      <a:pt x="500" y="1034"/>
                      <a:pt x="400" y="1068"/>
                    </a:cubicBezTo>
                    <a:cubicBezTo>
                      <a:pt x="367" y="1068"/>
                      <a:pt x="334" y="1034"/>
                      <a:pt x="300" y="967"/>
                    </a:cubicBezTo>
                    <a:cubicBezTo>
                      <a:pt x="267" y="967"/>
                      <a:pt x="267" y="934"/>
                      <a:pt x="234" y="901"/>
                    </a:cubicBezTo>
                    <a:cubicBezTo>
                      <a:pt x="100" y="601"/>
                      <a:pt x="100" y="30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333;p31"/>
              <p:cNvSpPr/>
              <p:nvPr/>
            </p:nvSpPr>
            <p:spPr>
              <a:xfrm>
                <a:off x="1984275" y="4167600"/>
                <a:ext cx="79050" cy="73500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2940" extrusionOk="0">
                    <a:moveTo>
                      <a:pt x="2328" y="0"/>
                    </a:moveTo>
                    <a:cubicBezTo>
                      <a:pt x="2328" y="0"/>
                      <a:pt x="2128" y="234"/>
                      <a:pt x="1894" y="534"/>
                    </a:cubicBezTo>
                    <a:cubicBezTo>
                      <a:pt x="1494" y="1034"/>
                      <a:pt x="894" y="1735"/>
                      <a:pt x="827" y="1801"/>
                    </a:cubicBezTo>
                    <a:cubicBezTo>
                      <a:pt x="810" y="1810"/>
                      <a:pt x="771" y="1812"/>
                      <a:pt x="719" y="1812"/>
                    </a:cubicBezTo>
                    <a:cubicBezTo>
                      <a:pt x="666" y="1812"/>
                      <a:pt x="602" y="1810"/>
                      <a:pt x="535" y="1810"/>
                    </a:cubicBezTo>
                    <a:cubicBezTo>
                      <a:pt x="402" y="1810"/>
                      <a:pt x="260" y="1818"/>
                      <a:pt x="193" y="1868"/>
                    </a:cubicBezTo>
                    <a:cubicBezTo>
                      <a:pt x="0" y="2093"/>
                      <a:pt x="1017" y="2939"/>
                      <a:pt x="1209" y="2939"/>
                    </a:cubicBezTo>
                    <a:cubicBezTo>
                      <a:pt x="1217" y="2939"/>
                      <a:pt x="1222" y="2938"/>
                      <a:pt x="1227" y="2936"/>
                    </a:cubicBezTo>
                    <a:cubicBezTo>
                      <a:pt x="1294" y="2902"/>
                      <a:pt x="1294" y="2836"/>
                      <a:pt x="1294" y="2735"/>
                    </a:cubicBezTo>
                    <a:cubicBezTo>
                      <a:pt x="1327" y="2535"/>
                      <a:pt x="1261" y="2168"/>
                      <a:pt x="1327" y="2135"/>
                    </a:cubicBezTo>
                    <a:cubicBezTo>
                      <a:pt x="1394" y="2068"/>
                      <a:pt x="3162" y="801"/>
                      <a:pt x="3162" y="801"/>
                    </a:cubicBezTo>
                    <a:lnTo>
                      <a:pt x="232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334;p31"/>
              <p:cNvSpPr/>
              <p:nvPr/>
            </p:nvSpPr>
            <p:spPr>
              <a:xfrm>
                <a:off x="1989925" y="4217625"/>
                <a:ext cx="22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35" extrusionOk="0">
                    <a:moveTo>
                      <a:pt x="1" y="1"/>
                    </a:moveTo>
                    <a:lnTo>
                      <a:pt x="901" y="835"/>
                    </a:lnTo>
                    <a:cubicBezTo>
                      <a:pt x="668" y="501"/>
                      <a:pt x="367" y="2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335;p31"/>
              <p:cNvSpPr/>
              <p:nvPr/>
            </p:nvSpPr>
            <p:spPr>
              <a:xfrm>
                <a:off x="1984275" y="4180925"/>
                <a:ext cx="473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07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494" y="501"/>
                      <a:pt x="894" y="1202"/>
                      <a:pt x="827" y="1268"/>
                    </a:cubicBezTo>
                    <a:cubicBezTo>
                      <a:pt x="810" y="1277"/>
                      <a:pt x="771" y="1279"/>
                      <a:pt x="719" y="1279"/>
                    </a:cubicBezTo>
                    <a:cubicBezTo>
                      <a:pt x="666" y="1279"/>
                      <a:pt x="602" y="1277"/>
                      <a:pt x="535" y="1277"/>
                    </a:cubicBezTo>
                    <a:cubicBezTo>
                      <a:pt x="402" y="1277"/>
                      <a:pt x="260" y="1285"/>
                      <a:pt x="193" y="1335"/>
                    </a:cubicBezTo>
                    <a:cubicBezTo>
                      <a:pt x="0" y="1560"/>
                      <a:pt x="1017" y="2406"/>
                      <a:pt x="1209" y="2406"/>
                    </a:cubicBezTo>
                    <a:cubicBezTo>
                      <a:pt x="1217" y="2406"/>
                      <a:pt x="1222" y="2405"/>
                      <a:pt x="1227" y="2403"/>
                    </a:cubicBezTo>
                    <a:cubicBezTo>
                      <a:pt x="1294" y="2369"/>
                      <a:pt x="1294" y="2303"/>
                      <a:pt x="1294" y="2203"/>
                    </a:cubicBezTo>
                    <a:lnTo>
                      <a:pt x="1294" y="2203"/>
                    </a:lnTo>
                    <a:cubicBezTo>
                      <a:pt x="1294" y="2269"/>
                      <a:pt x="1261" y="2303"/>
                      <a:pt x="1227" y="2303"/>
                    </a:cubicBezTo>
                    <a:cubicBezTo>
                      <a:pt x="1217" y="2312"/>
                      <a:pt x="1208" y="2316"/>
                      <a:pt x="1197" y="2316"/>
                    </a:cubicBezTo>
                    <a:cubicBezTo>
                      <a:pt x="1171" y="2316"/>
                      <a:pt x="1141" y="2293"/>
                      <a:pt x="1094" y="2269"/>
                    </a:cubicBezTo>
                    <a:lnTo>
                      <a:pt x="1060" y="2269"/>
                    </a:lnTo>
                    <a:cubicBezTo>
                      <a:pt x="960" y="2169"/>
                      <a:pt x="860" y="2102"/>
                      <a:pt x="794" y="2002"/>
                    </a:cubicBezTo>
                    <a:cubicBezTo>
                      <a:pt x="694" y="1902"/>
                      <a:pt x="627" y="1802"/>
                      <a:pt x="593" y="1702"/>
                    </a:cubicBezTo>
                    <a:cubicBezTo>
                      <a:pt x="560" y="1669"/>
                      <a:pt x="560" y="1635"/>
                      <a:pt x="560" y="1602"/>
                    </a:cubicBezTo>
                    <a:cubicBezTo>
                      <a:pt x="593" y="1469"/>
                      <a:pt x="860" y="1469"/>
                      <a:pt x="960" y="1435"/>
                    </a:cubicBezTo>
                    <a:cubicBezTo>
                      <a:pt x="1327" y="968"/>
                      <a:pt x="1628" y="50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336;p31"/>
              <p:cNvSpPr/>
              <p:nvPr/>
            </p:nvSpPr>
            <p:spPr>
              <a:xfrm>
                <a:off x="2097500" y="4204275"/>
                <a:ext cx="37550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7" extrusionOk="0">
                    <a:moveTo>
                      <a:pt x="167" y="1"/>
                    </a:moveTo>
                    <a:lnTo>
                      <a:pt x="234" y="501"/>
                    </a:lnTo>
                    <a:cubicBezTo>
                      <a:pt x="301" y="1168"/>
                      <a:pt x="401" y="2236"/>
                      <a:pt x="401" y="2336"/>
                    </a:cubicBezTo>
                    <a:cubicBezTo>
                      <a:pt x="368" y="2436"/>
                      <a:pt x="1" y="2636"/>
                      <a:pt x="1" y="2870"/>
                    </a:cubicBezTo>
                    <a:cubicBezTo>
                      <a:pt x="1" y="2998"/>
                      <a:pt x="254" y="3046"/>
                      <a:pt x="549" y="3046"/>
                    </a:cubicBezTo>
                    <a:cubicBezTo>
                      <a:pt x="789" y="3046"/>
                      <a:pt x="1055" y="3015"/>
                      <a:pt x="1235" y="2970"/>
                    </a:cubicBezTo>
                    <a:cubicBezTo>
                      <a:pt x="1368" y="2936"/>
                      <a:pt x="1468" y="2903"/>
                      <a:pt x="1468" y="2870"/>
                    </a:cubicBezTo>
                    <a:cubicBezTo>
                      <a:pt x="1502" y="2736"/>
                      <a:pt x="968" y="2369"/>
                      <a:pt x="968" y="2269"/>
                    </a:cubicBezTo>
                    <a:lnTo>
                      <a:pt x="130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337;p31"/>
              <p:cNvSpPr/>
              <p:nvPr/>
            </p:nvSpPr>
            <p:spPr>
              <a:xfrm>
                <a:off x="2100850" y="4275325"/>
                <a:ext cx="300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95" extrusionOk="0">
                    <a:moveTo>
                      <a:pt x="698" y="1"/>
                    </a:moveTo>
                    <a:cubicBezTo>
                      <a:pt x="465" y="1"/>
                      <a:pt x="233" y="36"/>
                      <a:pt x="0" y="94"/>
                    </a:cubicBezTo>
                    <a:lnTo>
                      <a:pt x="1201" y="61"/>
                    </a:lnTo>
                    <a:cubicBezTo>
                      <a:pt x="1033" y="19"/>
                      <a:pt x="866" y="1"/>
                      <a:pt x="69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338;p31"/>
              <p:cNvSpPr/>
              <p:nvPr/>
            </p:nvSpPr>
            <p:spPr>
              <a:xfrm>
                <a:off x="2097500" y="4216800"/>
                <a:ext cx="30875" cy="6365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546" extrusionOk="0">
                    <a:moveTo>
                      <a:pt x="201" y="0"/>
                    </a:moveTo>
                    <a:cubicBezTo>
                      <a:pt x="267" y="667"/>
                      <a:pt x="401" y="1735"/>
                      <a:pt x="368" y="1835"/>
                    </a:cubicBezTo>
                    <a:cubicBezTo>
                      <a:pt x="368" y="1935"/>
                      <a:pt x="1" y="2135"/>
                      <a:pt x="1" y="2369"/>
                    </a:cubicBezTo>
                    <a:cubicBezTo>
                      <a:pt x="1" y="2497"/>
                      <a:pt x="254" y="2545"/>
                      <a:pt x="549" y="2545"/>
                    </a:cubicBezTo>
                    <a:cubicBezTo>
                      <a:pt x="789" y="2545"/>
                      <a:pt x="1055" y="2514"/>
                      <a:pt x="1235" y="2469"/>
                    </a:cubicBezTo>
                    <a:cubicBezTo>
                      <a:pt x="1001" y="2469"/>
                      <a:pt x="768" y="2469"/>
                      <a:pt x="534" y="2402"/>
                    </a:cubicBezTo>
                    <a:cubicBezTo>
                      <a:pt x="468" y="2402"/>
                      <a:pt x="401" y="2369"/>
                      <a:pt x="368" y="2369"/>
                    </a:cubicBezTo>
                    <a:cubicBezTo>
                      <a:pt x="334" y="2369"/>
                      <a:pt x="334" y="2335"/>
                      <a:pt x="334" y="2335"/>
                    </a:cubicBezTo>
                    <a:cubicBezTo>
                      <a:pt x="234" y="2235"/>
                      <a:pt x="534" y="1902"/>
                      <a:pt x="568" y="1868"/>
                    </a:cubicBezTo>
                    <a:cubicBezTo>
                      <a:pt x="568" y="1802"/>
                      <a:pt x="334" y="601"/>
                      <a:pt x="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339;p31"/>
              <p:cNvSpPr/>
              <p:nvPr/>
            </p:nvSpPr>
            <p:spPr>
              <a:xfrm>
                <a:off x="2170050" y="4168425"/>
                <a:ext cx="76750" cy="748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2993" extrusionOk="0">
                    <a:moveTo>
                      <a:pt x="835" y="1"/>
                    </a:moveTo>
                    <a:lnTo>
                      <a:pt x="1" y="834"/>
                    </a:lnTo>
                    <a:lnTo>
                      <a:pt x="101" y="901"/>
                    </a:lnTo>
                    <a:cubicBezTo>
                      <a:pt x="468" y="1201"/>
                      <a:pt x="1769" y="2235"/>
                      <a:pt x="1835" y="2302"/>
                    </a:cubicBezTo>
                    <a:cubicBezTo>
                      <a:pt x="1869" y="2369"/>
                      <a:pt x="1802" y="2836"/>
                      <a:pt x="1902" y="2969"/>
                    </a:cubicBezTo>
                    <a:cubicBezTo>
                      <a:pt x="1923" y="2985"/>
                      <a:pt x="1949" y="2993"/>
                      <a:pt x="1978" y="2993"/>
                    </a:cubicBezTo>
                    <a:cubicBezTo>
                      <a:pt x="2130" y="2993"/>
                      <a:pt x="2373" y="2788"/>
                      <a:pt x="2569" y="2536"/>
                    </a:cubicBezTo>
                    <a:cubicBezTo>
                      <a:pt x="2803" y="2269"/>
                      <a:pt x="3070" y="2069"/>
                      <a:pt x="2969" y="1935"/>
                    </a:cubicBezTo>
                    <a:cubicBezTo>
                      <a:pt x="2929" y="1882"/>
                      <a:pt x="2804" y="1871"/>
                      <a:pt x="2664" y="1871"/>
                    </a:cubicBezTo>
                    <a:cubicBezTo>
                      <a:pt x="2570" y="1871"/>
                      <a:pt x="2470" y="1876"/>
                      <a:pt x="2384" y="1876"/>
                    </a:cubicBezTo>
                    <a:cubicBezTo>
                      <a:pt x="2276" y="1876"/>
                      <a:pt x="2191" y="1869"/>
                      <a:pt x="2169" y="1835"/>
                    </a:cubicBezTo>
                    <a:lnTo>
                      <a:pt x="83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340;p31"/>
              <p:cNvSpPr/>
              <p:nvPr/>
            </p:nvSpPr>
            <p:spPr>
              <a:xfrm>
                <a:off x="2220925" y="4219300"/>
                <a:ext cx="2087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901" extrusionOk="0">
                    <a:moveTo>
                      <a:pt x="834" y="0"/>
                    </a:moveTo>
                    <a:lnTo>
                      <a:pt x="834" y="0"/>
                    </a:lnTo>
                    <a:cubicBezTo>
                      <a:pt x="501" y="234"/>
                      <a:pt x="201" y="534"/>
                      <a:pt x="0" y="901"/>
                    </a:cubicBez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341;p31"/>
              <p:cNvSpPr/>
              <p:nvPr/>
            </p:nvSpPr>
            <p:spPr>
              <a:xfrm>
                <a:off x="2172550" y="4190950"/>
                <a:ext cx="61750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09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8" y="300"/>
                      <a:pt x="1669" y="1334"/>
                      <a:pt x="1735" y="1401"/>
                    </a:cubicBezTo>
                    <a:cubicBezTo>
                      <a:pt x="1769" y="1468"/>
                      <a:pt x="1702" y="1935"/>
                      <a:pt x="1802" y="2068"/>
                    </a:cubicBezTo>
                    <a:cubicBezTo>
                      <a:pt x="1823" y="2084"/>
                      <a:pt x="1849" y="2092"/>
                      <a:pt x="1878" y="2092"/>
                    </a:cubicBezTo>
                    <a:cubicBezTo>
                      <a:pt x="2030" y="2092"/>
                      <a:pt x="2273" y="1887"/>
                      <a:pt x="2469" y="1635"/>
                    </a:cubicBezTo>
                    <a:lnTo>
                      <a:pt x="2469" y="1635"/>
                    </a:lnTo>
                    <a:cubicBezTo>
                      <a:pt x="2369" y="1701"/>
                      <a:pt x="2236" y="1768"/>
                      <a:pt x="2136" y="1835"/>
                    </a:cubicBezTo>
                    <a:lnTo>
                      <a:pt x="2036" y="1835"/>
                    </a:lnTo>
                    <a:cubicBezTo>
                      <a:pt x="1902" y="1801"/>
                      <a:pt x="1969" y="1401"/>
                      <a:pt x="1935" y="1301"/>
                    </a:cubicBezTo>
                    <a:cubicBezTo>
                      <a:pt x="1935" y="120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342;p31"/>
              <p:cNvSpPr/>
              <p:nvPr/>
            </p:nvSpPr>
            <p:spPr>
              <a:xfrm>
                <a:off x="2207575" y="4097500"/>
                <a:ext cx="7925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470" extrusionOk="0">
                    <a:moveTo>
                      <a:pt x="2854" y="1"/>
                    </a:moveTo>
                    <a:cubicBezTo>
                      <a:pt x="2683" y="1"/>
                      <a:pt x="2365" y="503"/>
                      <a:pt x="2236" y="503"/>
                    </a:cubicBezTo>
                    <a:lnTo>
                      <a:pt x="468" y="236"/>
                    </a:lnTo>
                    <a:lnTo>
                      <a:pt x="1" y="136"/>
                    </a:lnTo>
                    <a:lnTo>
                      <a:pt x="1" y="1303"/>
                    </a:lnTo>
                    <a:cubicBezTo>
                      <a:pt x="1" y="1303"/>
                      <a:pt x="2202" y="1070"/>
                      <a:pt x="2336" y="1070"/>
                    </a:cubicBezTo>
                    <a:cubicBezTo>
                      <a:pt x="2402" y="1070"/>
                      <a:pt x="2469" y="1136"/>
                      <a:pt x="2569" y="1236"/>
                    </a:cubicBezTo>
                    <a:cubicBezTo>
                      <a:pt x="2669" y="1370"/>
                      <a:pt x="2769" y="1470"/>
                      <a:pt x="2869" y="1470"/>
                    </a:cubicBezTo>
                    <a:cubicBezTo>
                      <a:pt x="3170" y="1470"/>
                      <a:pt x="3003" y="36"/>
                      <a:pt x="2869" y="2"/>
                    </a:cubicBezTo>
                    <a:cubicBezTo>
                      <a:pt x="2864" y="1"/>
                      <a:pt x="2859" y="1"/>
                      <a:pt x="28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343;p31"/>
              <p:cNvSpPr/>
              <p:nvPr/>
            </p:nvSpPr>
            <p:spPr>
              <a:xfrm>
                <a:off x="2277625" y="4100875"/>
                <a:ext cx="337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20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1" y="401"/>
                      <a:pt x="34" y="801"/>
                      <a:pt x="134" y="1201"/>
                    </a:cubicBezTo>
                    <a:lnTo>
                      <a:pt x="1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344;p31"/>
              <p:cNvSpPr/>
              <p:nvPr/>
            </p:nvSpPr>
            <p:spPr>
              <a:xfrm>
                <a:off x="2220100" y="4096675"/>
                <a:ext cx="66725" cy="375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1503" extrusionOk="0">
                    <a:moveTo>
                      <a:pt x="2356" y="0"/>
                    </a:moveTo>
                    <a:cubicBezTo>
                      <a:pt x="2213" y="0"/>
                      <a:pt x="1865" y="502"/>
                      <a:pt x="1768" y="502"/>
                    </a:cubicBezTo>
                    <a:lnTo>
                      <a:pt x="0" y="235"/>
                    </a:lnTo>
                    <a:lnTo>
                      <a:pt x="0" y="235"/>
                    </a:lnTo>
                    <a:cubicBezTo>
                      <a:pt x="534" y="402"/>
                      <a:pt x="1501" y="669"/>
                      <a:pt x="1668" y="702"/>
                    </a:cubicBezTo>
                    <a:cubicBezTo>
                      <a:pt x="1677" y="704"/>
                      <a:pt x="1687" y="705"/>
                      <a:pt x="1697" y="705"/>
                    </a:cubicBezTo>
                    <a:cubicBezTo>
                      <a:pt x="1896" y="705"/>
                      <a:pt x="2175" y="402"/>
                      <a:pt x="2302" y="402"/>
                    </a:cubicBezTo>
                    <a:cubicBezTo>
                      <a:pt x="2335" y="402"/>
                      <a:pt x="2368" y="435"/>
                      <a:pt x="2368" y="469"/>
                    </a:cubicBezTo>
                    <a:cubicBezTo>
                      <a:pt x="2402" y="536"/>
                      <a:pt x="2402" y="569"/>
                      <a:pt x="2402" y="636"/>
                    </a:cubicBezTo>
                    <a:cubicBezTo>
                      <a:pt x="2469" y="802"/>
                      <a:pt x="2469" y="1003"/>
                      <a:pt x="2402" y="1169"/>
                    </a:cubicBezTo>
                    <a:cubicBezTo>
                      <a:pt x="2402" y="1203"/>
                      <a:pt x="2402" y="1236"/>
                      <a:pt x="2402" y="1236"/>
                    </a:cubicBezTo>
                    <a:cubicBezTo>
                      <a:pt x="2368" y="1269"/>
                      <a:pt x="2368" y="1269"/>
                      <a:pt x="2335" y="1269"/>
                    </a:cubicBezTo>
                    <a:lnTo>
                      <a:pt x="2068" y="1269"/>
                    </a:lnTo>
                    <a:cubicBezTo>
                      <a:pt x="2168" y="1403"/>
                      <a:pt x="2268" y="1503"/>
                      <a:pt x="2368" y="1503"/>
                    </a:cubicBezTo>
                    <a:cubicBezTo>
                      <a:pt x="2669" y="1503"/>
                      <a:pt x="2535" y="35"/>
                      <a:pt x="2368" y="2"/>
                    </a:cubicBezTo>
                    <a:cubicBezTo>
                      <a:pt x="2364" y="1"/>
                      <a:pt x="2360" y="0"/>
                      <a:pt x="2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345;p31"/>
              <p:cNvSpPr/>
              <p:nvPr/>
            </p:nvSpPr>
            <p:spPr>
              <a:xfrm>
                <a:off x="2171725" y="3987750"/>
                <a:ext cx="76750" cy="73950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2958" extrusionOk="0">
                    <a:moveTo>
                      <a:pt x="2003" y="1"/>
                    </a:moveTo>
                    <a:cubicBezTo>
                      <a:pt x="1978" y="1"/>
                      <a:pt x="1955" y="8"/>
                      <a:pt x="1935" y="22"/>
                    </a:cubicBezTo>
                    <a:cubicBezTo>
                      <a:pt x="1802" y="89"/>
                      <a:pt x="1935" y="723"/>
                      <a:pt x="1868" y="790"/>
                    </a:cubicBezTo>
                    <a:lnTo>
                      <a:pt x="201" y="2024"/>
                    </a:lnTo>
                    <a:lnTo>
                      <a:pt x="0" y="2157"/>
                    </a:lnTo>
                    <a:lnTo>
                      <a:pt x="801" y="2958"/>
                    </a:lnTo>
                    <a:cubicBezTo>
                      <a:pt x="801" y="2958"/>
                      <a:pt x="2269" y="1190"/>
                      <a:pt x="2335" y="1123"/>
                    </a:cubicBezTo>
                    <a:cubicBezTo>
                      <a:pt x="2346" y="1118"/>
                      <a:pt x="2366" y="1116"/>
                      <a:pt x="2393" y="1116"/>
                    </a:cubicBezTo>
                    <a:cubicBezTo>
                      <a:pt x="2461" y="1116"/>
                      <a:pt x="2572" y="1128"/>
                      <a:pt x="2681" y="1128"/>
                    </a:cubicBezTo>
                    <a:cubicBezTo>
                      <a:pt x="2797" y="1128"/>
                      <a:pt x="2911" y="1114"/>
                      <a:pt x="2969" y="1056"/>
                    </a:cubicBezTo>
                    <a:cubicBezTo>
                      <a:pt x="3069" y="956"/>
                      <a:pt x="2869" y="690"/>
                      <a:pt x="2602" y="423"/>
                    </a:cubicBezTo>
                    <a:cubicBezTo>
                      <a:pt x="2375" y="224"/>
                      <a:pt x="2148" y="1"/>
                      <a:pt x="20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346;p31"/>
              <p:cNvSpPr/>
              <p:nvPr/>
            </p:nvSpPr>
            <p:spPr>
              <a:xfrm>
                <a:off x="2222600" y="3989975"/>
                <a:ext cx="217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835" extrusionOk="0">
                    <a:moveTo>
                      <a:pt x="0" y="0"/>
                    </a:moveTo>
                    <a:cubicBezTo>
                      <a:pt x="200" y="334"/>
                      <a:pt x="534" y="634"/>
                      <a:pt x="867" y="8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347;p31"/>
              <p:cNvSpPr/>
              <p:nvPr/>
            </p:nvSpPr>
            <p:spPr>
              <a:xfrm>
                <a:off x="2176725" y="3987750"/>
                <a:ext cx="6007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024" extrusionOk="0">
                    <a:moveTo>
                      <a:pt x="1803" y="1"/>
                    </a:moveTo>
                    <a:cubicBezTo>
                      <a:pt x="1778" y="1"/>
                      <a:pt x="1755" y="8"/>
                      <a:pt x="1735" y="22"/>
                    </a:cubicBezTo>
                    <a:cubicBezTo>
                      <a:pt x="1602" y="89"/>
                      <a:pt x="1735" y="723"/>
                      <a:pt x="1668" y="790"/>
                    </a:cubicBezTo>
                    <a:lnTo>
                      <a:pt x="1" y="2024"/>
                    </a:lnTo>
                    <a:cubicBezTo>
                      <a:pt x="67" y="1990"/>
                      <a:pt x="1802" y="1056"/>
                      <a:pt x="1869" y="956"/>
                    </a:cubicBezTo>
                    <a:cubicBezTo>
                      <a:pt x="1969" y="856"/>
                      <a:pt x="1835" y="556"/>
                      <a:pt x="1869" y="389"/>
                    </a:cubicBezTo>
                    <a:cubicBezTo>
                      <a:pt x="1869" y="323"/>
                      <a:pt x="1935" y="289"/>
                      <a:pt x="2002" y="289"/>
                    </a:cubicBezTo>
                    <a:lnTo>
                      <a:pt x="2069" y="289"/>
                    </a:lnTo>
                    <a:cubicBezTo>
                      <a:pt x="2169" y="323"/>
                      <a:pt x="2302" y="356"/>
                      <a:pt x="2402" y="423"/>
                    </a:cubicBezTo>
                    <a:cubicBezTo>
                      <a:pt x="2175" y="224"/>
                      <a:pt x="1948" y="1"/>
                      <a:pt x="18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48;p31"/>
              <p:cNvSpPr/>
              <p:nvPr/>
            </p:nvSpPr>
            <p:spPr>
              <a:xfrm>
                <a:off x="2065825" y="4180900"/>
                <a:ext cx="183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734" h="483" extrusionOk="0">
                    <a:moveTo>
                      <a:pt x="270" y="1"/>
                    </a:moveTo>
                    <a:cubicBezTo>
                      <a:pt x="161" y="1"/>
                      <a:pt x="76" y="37"/>
                      <a:pt x="33" y="102"/>
                    </a:cubicBezTo>
                    <a:cubicBezTo>
                      <a:pt x="0" y="202"/>
                      <a:pt x="100" y="369"/>
                      <a:pt x="267" y="436"/>
                    </a:cubicBezTo>
                    <a:cubicBezTo>
                      <a:pt x="357" y="466"/>
                      <a:pt x="440" y="482"/>
                      <a:pt x="510" y="482"/>
                    </a:cubicBezTo>
                    <a:cubicBezTo>
                      <a:pt x="597" y="482"/>
                      <a:pt x="664" y="457"/>
                      <a:pt x="701" y="402"/>
                    </a:cubicBezTo>
                    <a:cubicBezTo>
                      <a:pt x="734" y="302"/>
                      <a:pt x="634" y="135"/>
                      <a:pt x="467" y="35"/>
                    </a:cubicBezTo>
                    <a:cubicBezTo>
                      <a:pt x="396" y="12"/>
                      <a:pt x="329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49;p31"/>
              <p:cNvSpPr/>
              <p:nvPr/>
            </p:nvSpPr>
            <p:spPr>
              <a:xfrm>
                <a:off x="2054150" y="4175925"/>
                <a:ext cx="267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039" extrusionOk="0">
                    <a:moveTo>
                      <a:pt x="634" y="1"/>
                    </a:moveTo>
                    <a:cubicBezTo>
                      <a:pt x="334" y="1"/>
                      <a:pt x="0" y="101"/>
                      <a:pt x="67" y="468"/>
                    </a:cubicBezTo>
                    <a:cubicBezTo>
                      <a:pt x="98" y="839"/>
                      <a:pt x="588" y="1038"/>
                      <a:pt x="952" y="1038"/>
                    </a:cubicBezTo>
                    <a:cubicBezTo>
                      <a:pt x="980" y="1038"/>
                      <a:pt x="1008" y="1037"/>
                      <a:pt x="1034" y="1035"/>
                    </a:cubicBezTo>
                    <a:cubicBezTo>
                      <a:pt x="1067" y="1035"/>
                      <a:pt x="1067" y="968"/>
                      <a:pt x="1034" y="968"/>
                    </a:cubicBezTo>
                    <a:cubicBezTo>
                      <a:pt x="767" y="935"/>
                      <a:pt x="534" y="835"/>
                      <a:pt x="334" y="635"/>
                    </a:cubicBezTo>
                    <a:cubicBezTo>
                      <a:pt x="200" y="534"/>
                      <a:pt x="167" y="368"/>
                      <a:pt x="234" y="234"/>
                    </a:cubicBezTo>
                    <a:cubicBezTo>
                      <a:pt x="300" y="34"/>
                      <a:pt x="467" y="34"/>
                      <a:pt x="6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50;p31"/>
              <p:cNvSpPr/>
              <p:nvPr/>
            </p:nvSpPr>
            <p:spPr>
              <a:xfrm>
                <a:off x="2076650" y="4034775"/>
                <a:ext cx="233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52" extrusionOk="0">
                    <a:moveTo>
                      <a:pt x="523" y="1"/>
                    </a:moveTo>
                    <a:cubicBezTo>
                      <a:pt x="482" y="1"/>
                      <a:pt x="441" y="4"/>
                      <a:pt x="401" y="9"/>
                    </a:cubicBezTo>
                    <a:cubicBezTo>
                      <a:pt x="167" y="43"/>
                      <a:pt x="1" y="176"/>
                      <a:pt x="1" y="310"/>
                    </a:cubicBezTo>
                    <a:cubicBezTo>
                      <a:pt x="1" y="392"/>
                      <a:pt x="159" y="452"/>
                      <a:pt x="363" y="452"/>
                    </a:cubicBezTo>
                    <a:cubicBezTo>
                      <a:pt x="408" y="452"/>
                      <a:pt x="454" y="449"/>
                      <a:pt x="501" y="443"/>
                    </a:cubicBezTo>
                    <a:cubicBezTo>
                      <a:pt x="735" y="410"/>
                      <a:pt x="935" y="276"/>
                      <a:pt x="935" y="176"/>
                    </a:cubicBezTo>
                    <a:cubicBezTo>
                      <a:pt x="907" y="66"/>
                      <a:pt x="719" y="1"/>
                      <a:pt x="5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51;p31"/>
              <p:cNvSpPr/>
              <p:nvPr/>
            </p:nvSpPr>
            <p:spPr>
              <a:xfrm>
                <a:off x="2063300" y="4029150"/>
                <a:ext cx="24225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968" y="1"/>
                    </a:moveTo>
                    <a:cubicBezTo>
                      <a:pt x="668" y="1"/>
                      <a:pt x="234" y="168"/>
                      <a:pt x="134" y="468"/>
                    </a:cubicBezTo>
                    <a:cubicBezTo>
                      <a:pt x="1" y="902"/>
                      <a:pt x="501" y="968"/>
                      <a:pt x="802" y="968"/>
                    </a:cubicBezTo>
                    <a:cubicBezTo>
                      <a:pt x="835" y="968"/>
                      <a:pt x="802" y="902"/>
                      <a:pt x="802" y="902"/>
                    </a:cubicBezTo>
                    <a:cubicBezTo>
                      <a:pt x="668" y="902"/>
                      <a:pt x="535" y="835"/>
                      <a:pt x="401" y="801"/>
                    </a:cubicBezTo>
                    <a:cubicBezTo>
                      <a:pt x="268" y="701"/>
                      <a:pt x="234" y="501"/>
                      <a:pt x="335" y="368"/>
                    </a:cubicBezTo>
                    <a:cubicBezTo>
                      <a:pt x="468" y="168"/>
                      <a:pt x="701" y="34"/>
                      <a:pt x="968" y="34"/>
                    </a:cubicBezTo>
                    <a:lnTo>
                      <a:pt x="9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52;p31"/>
              <p:cNvSpPr/>
              <p:nvPr/>
            </p:nvSpPr>
            <p:spPr>
              <a:xfrm>
                <a:off x="2173400" y="4070025"/>
                <a:ext cx="17525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435" extrusionOk="0">
                    <a:moveTo>
                      <a:pt x="367" y="0"/>
                    </a:moveTo>
                    <a:cubicBezTo>
                      <a:pt x="167" y="0"/>
                      <a:pt x="0" y="100"/>
                      <a:pt x="0" y="201"/>
                    </a:cubicBezTo>
                    <a:cubicBezTo>
                      <a:pt x="0" y="334"/>
                      <a:pt x="167" y="434"/>
                      <a:pt x="334" y="434"/>
                    </a:cubicBezTo>
                    <a:cubicBezTo>
                      <a:pt x="534" y="434"/>
                      <a:pt x="701" y="334"/>
                      <a:pt x="701" y="234"/>
                    </a:cubicBezTo>
                    <a:cubicBezTo>
                      <a:pt x="701" y="100"/>
                      <a:pt x="534" y="34"/>
                      <a:pt x="3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53;p31"/>
              <p:cNvSpPr/>
              <p:nvPr/>
            </p:nvSpPr>
            <p:spPr>
              <a:xfrm>
                <a:off x="2160875" y="4066675"/>
                <a:ext cx="217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07" extrusionOk="0">
                    <a:moveTo>
                      <a:pt x="635" y="1"/>
                    </a:moveTo>
                    <a:cubicBezTo>
                      <a:pt x="401" y="1"/>
                      <a:pt x="1" y="168"/>
                      <a:pt x="67" y="501"/>
                    </a:cubicBezTo>
                    <a:cubicBezTo>
                      <a:pt x="127" y="772"/>
                      <a:pt x="458" y="907"/>
                      <a:pt x="718" y="907"/>
                    </a:cubicBezTo>
                    <a:cubicBezTo>
                      <a:pt x="747" y="907"/>
                      <a:pt x="775" y="905"/>
                      <a:pt x="801" y="902"/>
                    </a:cubicBezTo>
                    <a:cubicBezTo>
                      <a:pt x="868" y="902"/>
                      <a:pt x="868" y="835"/>
                      <a:pt x="801" y="835"/>
                    </a:cubicBezTo>
                    <a:cubicBezTo>
                      <a:pt x="601" y="768"/>
                      <a:pt x="434" y="701"/>
                      <a:pt x="268" y="568"/>
                    </a:cubicBezTo>
                    <a:cubicBezTo>
                      <a:pt x="1" y="268"/>
                      <a:pt x="401" y="68"/>
                      <a:pt x="6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54;p31"/>
              <p:cNvSpPr/>
              <p:nvPr/>
            </p:nvSpPr>
            <p:spPr>
              <a:xfrm>
                <a:off x="2035800" y="4153200"/>
                <a:ext cx="14200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43" extrusionOk="0">
                    <a:moveTo>
                      <a:pt x="218" y="0"/>
                    </a:moveTo>
                    <a:cubicBezTo>
                      <a:pt x="101" y="0"/>
                      <a:pt x="34" y="60"/>
                      <a:pt x="34" y="143"/>
                    </a:cubicBezTo>
                    <a:cubicBezTo>
                      <a:pt x="0" y="243"/>
                      <a:pt x="134" y="309"/>
                      <a:pt x="300" y="343"/>
                    </a:cubicBezTo>
                    <a:cubicBezTo>
                      <a:pt x="434" y="343"/>
                      <a:pt x="567" y="276"/>
                      <a:pt x="567" y="176"/>
                    </a:cubicBezTo>
                    <a:cubicBezTo>
                      <a:pt x="567" y="109"/>
                      <a:pt x="467" y="9"/>
                      <a:pt x="300" y="9"/>
                    </a:cubicBezTo>
                    <a:cubicBezTo>
                      <a:pt x="271" y="3"/>
                      <a:pt x="243" y="0"/>
                      <a:pt x="2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355;p31"/>
              <p:cNvSpPr/>
              <p:nvPr/>
            </p:nvSpPr>
            <p:spPr>
              <a:xfrm>
                <a:off x="2026625" y="4150925"/>
                <a:ext cx="167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07" extrusionOk="0">
                    <a:moveTo>
                      <a:pt x="501" y="0"/>
                    </a:moveTo>
                    <a:cubicBezTo>
                      <a:pt x="334" y="0"/>
                      <a:pt x="0" y="133"/>
                      <a:pt x="67" y="367"/>
                    </a:cubicBezTo>
                    <a:cubicBezTo>
                      <a:pt x="96" y="601"/>
                      <a:pt x="331" y="707"/>
                      <a:pt x="545" y="707"/>
                    </a:cubicBezTo>
                    <a:cubicBezTo>
                      <a:pt x="576" y="707"/>
                      <a:pt x="605" y="705"/>
                      <a:pt x="634" y="701"/>
                    </a:cubicBezTo>
                    <a:cubicBezTo>
                      <a:pt x="667" y="701"/>
                      <a:pt x="667" y="634"/>
                      <a:pt x="634" y="634"/>
                    </a:cubicBezTo>
                    <a:cubicBezTo>
                      <a:pt x="467" y="600"/>
                      <a:pt x="334" y="500"/>
                      <a:pt x="200" y="400"/>
                    </a:cubicBezTo>
                    <a:cubicBezTo>
                      <a:pt x="0" y="167"/>
                      <a:pt x="334" y="33"/>
                      <a:pt x="5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356;p31"/>
              <p:cNvSpPr/>
              <p:nvPr/>
            </p:nvSpPr>
            <p:spPr>
              <a:xfrm>
                <a:off x="2190900" y="4155750"/>
                <a:ext cx="22550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550" extrusionOk="0">
                    <a:moveTo>
                      <a:pt x="524" y="1"/>
                    </a:moveTo>
                    <a:cubicBezTo>
                      <a:pt x="495" y="1"/>
                      <a:pt x="465" y="3"/>
                      <a:pt x="434" y="7"/>
                    </a:cubicBezTo>
                    <a:cubicBezTo>
                      <a:pt x="167" y="74"/>
                      <a:pt x="1" y="207"/>
                      <a:pt x="34" y="341"/>
                    </a:cubicBezTo>
                    <a:cubicBezTo>
                      <a:pt x="62" y="480"/>
                      <a:pt x="205" y="549"/>
                      <a:pt x="388" y="549"/>
                    </a:cubicBezTo>
                    <a:cubicBezTo>
                      <a:pt x="424" y="549"/>
                      <a:pt x="462" y="546"/>
                      <a:pt x="501" y="541"/>
                    </a:cubicBezTo>
                    <a:cubicBezTo>
                      <a:pt x="734" y="508"/>
                      <a:pt x="901" y="341"/>
                      <a:pt x="901" y="207"/>
                    </a:cubicBezTo>
                    <a:cubicBezTo>
                      <a:pt x="872" y="91"/>
                      <a:pt x="717" y="1"/>
                      <a:pt x="5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357;p31"/>
              <p:cNvSpPr/>
              <p:nvPr/>
            </p:nvSpPr>
            <p:spPr>
              <a:xfrm>
                <a:off x="2178400" y="4155075"/>
                <a:ext cx="26700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961" extrusionOk="0">
                    <a:moveTo>
                      <a:pt x="534" y="1"/>
                    </a:moveTo>
                    <a:lnTo>
                      <a:pt x="534" y="1"/>
                    </a:lnTo>
                    <a:cubicBezTo>
                      <a:pt x="300" y="168"/>
                      <a:pt x="0" y="434"/>
                      <a:pt x="234" y="735"/>
                    </a:cubicBezTo>
                    <a:cubicBezTo>
                      <a:pt x="358" y="880"/>
                      <a:pt x="535" y="961"/>
                      <a:pt x="722" y="961"/>
                    </a:cubicBezTo>
                    <a:cubicBezTo>
                      <a:pt x="836" y="961"/>
                      <a:pt x="954" y="931"/>
                      <a:pt x="1068" y="868"/>
                    </a:cubicBezTo>
                    <a:cubicBezTo>
                      <a:pt x="1068" y="868"/>
                      <a:pt x="1068" y="835"/>
                      <a:pt x="1068" y="835"/>
                    </a:cubicBezTo>
                    <a:cubicBezTo>
                      <a:pt x="1005" y="844"/>
                      <a:pt x="945" y="848"/>
                      <a:pt x="887" y="848"/>
                    </a:cubicBezTo>
                    <a:cubicBezTo>
                      <a:pt x="727" y="848"/>
                      <a:pt x="580" y="817"/>
                      <a:pt x="434" y="768"/>
                    </a:cubicBezTo>
                    <a:cubicBezTo>
                      <a:pt x="100" y="568"/>
                      <a:pt x="334" y="168"/>
                      <a:pt x="5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358;p31"/>
              <p:cNvSpPr/>
              <p:nvPr/>
            </p:nvSpPr>
            <p:spPr>
              <a:xfrm>
                <a:off x="5025425" y="1401450"/>
                <a:ext cx="157375" cy="119775"/>
              </a:xfrm>
              <a:custGeom>
                <a:avLst/>
                <a:gdLst/>
                <a:ahLst/>
                <a:cxnLst/>
                <a:rect l="l" t="t" r="r" b="b"/>
                <a:pathLst>
                  <a:path w="6295" h="4791" extrusionOk="0">
                    <a:moveTo>
                      <a:pt x="968" y="0"/>
                    </a:moveTo>
                    <a:lnTo>
                      <a:pt x="1" y="1835"/>
                    </a:lnTo>
                    <a:cubicBezTo>
                      <a:pt x="1" y="1835"/>
                      <a:pt x="4103" y="3536"/>
                      <a:pt x="4337" y="3703"/>
                    </a:cubicBezTo>
                    <a:cubicBezTo>
                      <a:pt x="4470" y="3770"/>
                      <a:pt x="4537" y="4604"/>
                      <a:pt x="4837" y="4770"/>
                    </a:cubicBezTo>
                    <a:cubicBezTo>
                      <a:pt x="4861" y="4784"/>
                      <a:pt x="4887" y="4791"/>
                      <a:pt x="4913" y="4791"/>
                    </a:cubicBezTo>
                    <a:cubicBezTo>
                      <a:pt x="5404" y="4791"/>
                      <a:pt x="6295" y="2559"/>
                      <a:pt x="6105" y="2369"/>
                    </a:cubicBezTo>
                    <a:cubicBezTo>
                      <a:pt x="6075" y="2347"/>
                      <a:pt x="6031" y="2338"/>
                      <a:pt x="5977" y="2338"/>
                    </a:cubicBezTo>
                    <a:cubicBezTo>
                      <a:pt x="5652" y="2338"/>
                      <a:pt x="4963" y="2681"/>
                      <a:pt x="4728" y="2681"/>
                    </a:cubicBezTo>
                    <a:cubicBezTo>
                      <a:pt x="4704" y="2681"/>
                      <a:pt x="4684" y="2677"/>
                      <a:pt x="4671" y="2669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359;p31"/>
              <p:cNvSpPr/>
              <p:nvPr/>
            </p:nvSpPr>
            <p:spPr>
              <a:xfrm>
                <a:off x="5150525" y="1466500"/>
                <a:ext cx="25025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035" extrusionOk="0">
                    <a:moveTo>
                      <a:pt x="1001" y="0"/>
                    </a:moveTo>
                    <a:cubicBezTo>
                      <a:pt x="1001" y="1"/>
                      <a:pt x="134" y="1134"/>
                      <a:pt x="0" y="2035"/>
                    </a:cubicBez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360;p31"/>
              <p:cNvSpPr/>
              <p:nvPr/>
            </p:nvSpPr>
            <p:spPr>
              <a:xfrm>
                <a:off x="5025425" y="1401450"/>
                <a:ext cx="157375" cy="119775"/>
              </a:xfrm>
              <a:custGeom>
                <a:avLst/>
                <a:gdLst/>
                <a:ahLst/>
                <a:cxnLst/>
                <a:rect l="l" t="t" r="r" b="b"/>
                <a:pathLst>
                  <a:path w="6295" h="4791" extrusionOk="0">
                    <a:moveTo>
                      <a:pt x="968" y="0"/>
                    </a:moveTo>
                    <a:lnTo>
                      <a:pt x="1" y="1835"/>
                    </a:lnTo>
                    <a:cubicBezTo>
                      <a:pt x="1" y="1835"/>
                      <a:pt x="4103" y="3536"/>
                      <a:pt x="4337" y="3703"/>
                    </a:cubicBezTo>
                    <a:cubicBezTo>
                      <a:pt x="4470" y="3770"/>
                      <a:pt x="4537" y="4604"/>
                      <a:pt x="4837" y="4770"/>
                    </a:cubicBezTo>
                    <a:cubicBezTo>
                      <a:pt x="4861" y="4784"/>
                      <a:pt x="4887" y="4791"/>
                      <a:pt x="4913" y="4791"/>
                    </a:cubicBezTo>
                    <a:cubicBezTo>
                      <a:pt x="5404" y="4791"/>
                      <a:pt x="6295" y="2559"/>
                      <a:pt x="6105" y="2369"/>
                    </a:cubicBezTo>
                    <a:cubicBezTo>
                      <a:pt x="6075" y="2347"/>
                      <a:pt x="6031" y="2338"/>
                      <a:pt x="5977" y="2338"/>
                    </a:cubicBezTo>
                    <a:cubicBezTo>
                      <a:pt x="5652" y="2338"/>
                      <a:pt x="4963" y="2681"/>
                      <a:pt x="4728" y="2681"/>
                    </a:cubicBezTo>
                    <a:cubicBezTo>
                      <a:pt x="4704" y="2681"/>
                      <a:pt x="4684" y="2677"/>
                      <a:pt x="4671" y="2669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361;p31"/>
              <p:cNvSpPr/>
              <p:nvPr/>
            </p:nvSpPr>
            <p:spPr>
              <a:xfrm>
                <a:off x="5046275" y="1197125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5310" y="0"/>
                    </a:moveTo>
                    <a:cubicBezTo>
                      <a:pt x="5308" y="0"/>
                      <a:pt x="5306" y="1"/>
                      <a:pt x="5304" y="1"/>
                    </a:cubicBezTo>
                    <a:cubicBezTo>
                      <a:pt x="5004" y="34"/>
                      <a:pt x="4704" y="1168"/>
                      <a:pt x="4504" y="1202"/>
                    </a:cubicBezTo>
                    <a:lnTo>
                      <a:pt x="0" y="1902"/>
                    </a:lnTo>
                    <a:lnTo>
                      <a:pt x="601" y="3937"/>
                    </a:lnTo>
                    <a:cubicBezTo>
                      <a:pt x="601" y="3937"/>
                      <a:pt x="4704" y="2236"/>
                      <a:pt x="4971" y="2169"/>
                    </a:cubicBezTo>
                    <a:cubicBezTo>
                      <a:pt x="4976" y="2168"/>
                      <a:pt x="4981" y="2168"/>
                      <a:pt x="4987" y="2168"/>
                    </a:cubicBezTo>
                    <a:cubicBezTo>
                      <a:pt x="5159" y="2168"/>
                      <a:pt x="5677" y="2582"/>
                      <a:pt x="6013" y="2582"/>
                    </a:cubicBezTo>
                    <a:cubicBezTo>
                      <a:pt x="6045" y="2582"/>
                      <a:pt x="6076" y="2578"/>
                      <a:pt x="6105" y="2569"/>
                    </a:cubicBezTo>
                    <a:cubicBezTo>
                      <a:pt x="6635" y="2437"/>
                      <a:pt x="5618" y="0"/>
                      <a:pt x="5310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362;p31"/>
              <p:cNvSpPr/>
              <p:nvPr/>
            </p:nvSpPr>
            <p:spPr>
              <a:xfrm>
                <a:off x="5181375" y="1202125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67" y="1435"/>
                      <a:pt x="734" y="213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363;p31"/>
              <p:cNvSpPr/>
              <p:nvPr/>
            </p:nvSpPr>
            <p:spPr>
              <a:xfrm>
                <a:off x="5046275" y="1197125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5310" y="0"/>
                    </a:moveTo>
                    <a:cubicBezTo>
                      <a:pt x="5308" y="0"/>
                      <a:pt x="5306" y="1"/>
                      <a:pt x="5304" y="1"/>
                    </a:cubicBezTo>
                    <a:cubicBezTo>
                      <a:pt x="5004" y="34"/>
                      <a:pt x="4704" y="1168"/>
                      <a:pt x="4504" y="1202"/>
                    </a:cubicBezTo>
                    <a:lnTo>
                      <a:pt x="0" y="1902"/>
                    </a:lnTo>
                    <a:lnTo>
                      <a:pt x="601" y="3937"/>
                    </a:lnTo>
                    <a:cubicBezTo>
                      <a:pt x="601" y="3937"/>
                      <a:pt x="4704" y="2236"/>
                      <a:pt x="4971" y="2169"/>
                    </a:cubicBezTo>
                    <a:cubicBezTo>
                      <a:pt x="4976" y="2168"/>
                      <a:pt x="4981" y="2168"/>
                      <a:pt x="4987" y="2168"/>
                    </a:cubicBezTo>
                    <a:cubicBezTo>
                      <a:pt x="5159" y="2168"/>
                      <a:pt x="5677" y="2582"/>
                      <a:pt x="6013" y="2582"/>
                    </a:cubicBezTo>
                    <a:cubicBezTo>
                      <a:pt x="6045" y="2582"/>
                      <a:pt x="6076" y="2578"/>
                      <a:pt x="6105" y="2569"/>
                    </a:cubicBezTo>
                    <a:cubicBezTo>
                      <a:pt x="6635" y="2437"/>
                      <a:pt x="5618" y="0"/>
                      <a:pt x="53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364;p31"/>
              <p:cNvSpPr/>
              <p:nvPr/>
            </p:nvSpPr>
            <p:spPr>
              <a:xfrm>
                <a:off x="4933700" y="1008625"/>
                <a:ext cx="125250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0" h="6140" extrusionOk="0">
                    <a:moveTo>
                      <a:pt x="2495" y="1"/>
                    </a:moveTo>
                    <a:cubicBezTo>
                      <a:pt x="2433" y="1"/>
                      <a:pt x="2389" y="12"/>
                      <a:pt x="2369" y="35"/>
                    </a:cubicBezTo>
                    <a:cubicBezTo>
                      <a:pt x="2202" y="269"/>
                      <a:pt x="2769" y="1303"/>
                      <a:pt x="2669" y="1470"/>
                    </a:cubicBezTo>
                    <a:lnTo>
                      <a:pt x="0" y="5139"/>
                    </a:lnTo>
                    <a:lnTo>
                      <a:pt x="1835" y="6140"/>
                    </a:lnTo>
                    <a:cubicBezTo>
                      <a:pt x="1835" y="6140"/>
                      <a:pt x="3536" y="2037"/>
                      <a:pt x="3703" y="1803"/>
                    </a:cubicBezTo>
                    <a:cubicBezTo>
                      <a:pt x="3770" y="1670"/>
                      <a:pt x="4604" y="1603"/>
                      <a:pt x="4770" y="1303"/>
                    </a:cubicBezTo>
                    <a:cubicBezTo>
                      <a:pt x="5010" y="854"/>
                      <a:pt x="3043" y="1"/>
                      <a:pt x="2495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365;p31"/>
              <p:cNvSpPr/>
              <p:nvPr/>
            </p:nvSpPr>
            <p:spPr>
              <a:xfrm>
                <a:off x="4998750" y="1011175"/>
                <a:ext cx="5087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10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134" y="901"/>
                      <a:pt x="2035" y="100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366;p31"/>
              <p:cNvSpPr/>
              <p:nvPr/>
            </p:nvSpPr>
            <p:spPr>
              <a:xfrm>
                <a:off x="4933700" y="1008625"/>
                <a:ext cx="125250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0" h="6140" extrusionOk="0">
                    <a:moveTo>
                      <a:pt x="2495" y="1"/>
                    </a:moveTo>
                    <a:cubicBezTo>
                      <a:pt x="2433" y="1"/>
                      <a:pt x="2389" y="12"/>
                      <a:pt x="2369" y="35"/>
                    </a:cubicBezTo>
                    <a:cubicBezTo>
                      <a:pt x="2202" y="269"/>
                      <a:pt x="2769" y="1303"/>
                      <a:pt x="2669" y="1470"/>
                    </a:cubicBezTo>
                    <a:lnTo>
                      <a:pt x="0" y="5139"/>
                    </a:lnTo>
                    <a:lnTo>
                      <a:pt x="1835" y="6140"/>
                    </a:lnTo>
                    <a:cubicBezTo>
                      <a:pt x="1835" y="6140"/>
                      <a:pt x="3536" y="2037"/>
                      <a:pt x="3703" y="1803"/>
                    </a:cubicBezTo>
                    <a:cubicBezTo>
                      <a:pt x="3770" y="1670"/>
                      <a:pt x="4604" y="1603"/>
                      <a:pt x="4770" y="1303"/>
                    </a:cubicBezTo>
                    <a:cubicBezTo>
                      <a:pt x="5010" y="854"/>
                      <a:pt x="3043" y="1"/>
                      <a:pt x="24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367;p31"/>
              <p:cNvSpPr/>
              <p:nvPr/>
            </p:nvSpPr>
            <p:spPr>
              <a:xfrm>
                <a:off x="4728725" y="984875"/>
                <a:ext cx="99075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3" h="6256" extrusionOk="0">
                    <a:moveTo>
                      <a:pt x="2274" y="1"/>
                    </a:moveTo>
                    <a:cubicBezTo>
                      <a:pt x="1575" y="1"/>
                      <a:pt x="0" y="705"/>
                      <a:pt x="27" y="919"/>
                    </a:cubicBezTo>
                    <a:cubicBezTo>
                      <a:pt x="27" y="1219"/>
                      <a:pt x="1194" y="1552"/>
                      <a:pt x="1228" y="1753"/>
                    </a:cubicBezTo>
                    <a:cubicBezTo>
                      <a:pt x="1261" y="1953"/>
                      <a:pt x="1928" y="6256"/>
                      <a:pt x="1928" y="6256"/>
                    </a:cubicBezTo>
                    <a:lnTo>
                      <a:pt x="3963" y="5622"/>
                    </a:lnTo>
                    <a:cubicBezTo>
                      <a:pt x="3963" y="5622"/>
                      <a:pt x="2262" y="1519"/>
                      <a:pt x="2195" y="1252"/>
                    </a:cubicBezTo>
                    <a:cubicBezTo>
                      <a:pt x="2162" y="1119"/>
                      <a:pt x="2695" y="452"/>
                      <a:pt x="2595" y="151"/>
                    </a:cubicBezTo>
                    <a:cubicBezTo>
                      <a:pt x="2569" y="45"/>
                      <a:pt x="2448" y="1"/>
                      <a:pt x="2274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68;p31"/>
              <p:cNvSpPr/>
              <p:nvPr/>
            </p:nvSpPr>
            <p:spPr>
              <a:xfrm>
                <a:off x="4734375" y="986975"/>
                <a:ext cx="5340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5" extrusionOk="0">
                    <a:moveTo>
                      <a:pt x="2136" y="1"/>
                    </a:moveTo>
                    <a:lnTo>
                      <a:pt x="1" y="735"/>
                    </a:lnTo>
                    <a:cubicBezTo>
                      <a:pt x="1" y="735"/>
                      <a:pt x="1435" y="568"/>
                      <a:pt x="213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69;p31"/>
              <p:cNvSpPr/>
              <p:nvPr/>
            </p:nvSpPr>
            <p:spPr>
              <a:xfrm>
                <a:off x="4728725" y="984875"/>
                <a:ext cx="99075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3" h="6256" extrusionOk="0">
                    <a:moveTo>
                      <a:pt x="2274" y="1"/>
                    </a:moveTo>
                    <a:cubicBezTo>
                      <a:pt x="1575" y="1"/>
                      <a:pt x="0" y="705"/>
                      <a:pt x="27" y="919"/>
                    </a:cubicBezTo>
                    <a:cubicBezTo>
                      <a:pt x="27" y="1219"/>
                      <a:pt x="1194" y="1552"/>
                      <a:pt x="1228" y="1753"/>
                    </a:cubicBezTo>
                    <a:cubicBezTo>
                      <a:pt x="1261" y="1953"/>
                      <a:pt x="1928" y="6256"/>
                      <a:pt x="1928" y="6256"/>
                    </a:cubicBezTo>
                    <a:lnTo>
                      <a:pt x="3963" y="5622"/>
                    </a:lnTo>
                    <a:cubicBezTo>
                      <a:pt x="3963" y="5622"/>
                      <a:pt x="2262" y="1519"/>
                      <a:pt x="2195" y="1252"/>
                    </a:cubicBezTo>
                    <a:cubicBezTo>
                      <a:pt x="2162" y="1119"/>
                      <a:pt x="2695" y="452"/>
                      <a:pt x="2595" y="151"/>
                    </a:cubicBezTo>
                    <a:cubicBezTo>
                      <a:pt x="2569" y="45"/>
                      <a:pt x="2448" y="1"/>
                      <a:pt x="22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70;p31"/>
              <p:cNvSpPr/>
              <p:nvPr/>
            </p:nvSpPr>
            <p:spPr>
              <a:xfrm>
                <a:off x="4536175" y="1133375"/>
                <a:ext cx="158200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4820" extrusionOk="0">
                    <a:moveTo>
                      <a:pt x="1420" y="0"/>
                    </a:moveTo>
                    <a:cubicBezTo>
                      <a:pt x="903" y="0"/>
                      <a:pt x="0" y="2258"/>
                      <a:pt x="223" y="2417"/>
                    </a:cubicBezTo>
                    <a:cubicBezTo>
                      <a:pt x="257" y="2446"/>
                      <a:pt x="308" y="2459"/>
                      <a:pt x="371" y="2459"/>
                    </a:cubicBezTo>
                    <a:cubicBezTo>
                      <a:pt x="695" y="2459"/>
                      <a:pt x="1336" y="2131"/>
                      <a:pt x="1582" y="2131"/>
                    </a:cubicBezTo>
                    <a:cubicBezTo>
                      <a:pt x="1615" y="2131"/>
                      <a:pt x="1641" y="2137"/>
                      <a:pt x="1658" y="2151"/>
                    </a:cubicBezTo>
                    <a:lnTo>
                      <a:pt x="5327" y="4819"/>
                    </a:lnTo>
                    <a:lnTo>
                      <a:pt x="6328" y="2951"/>
                    </a:lnTo>
                    <a:cubicBezTo>
                      <a:pt x="6328" y="2951"/>
                      <a:pt x="2225" y="1250"/>
                      <a:pt x="1991" y="1116"/>
                    </a:cubicBezTo>
                    <a:cubicBezTo>
                      <a:pt x="1858" y="1016"/>
                      <a:pt x="1791" y="182"/>
                      <a:pt x="1491" y="16"/>
                    </a:cubicBezTo>
                    <a:cubicBezTo>
                      <a:pt x="1468" y="5"/>
                      <a:pt x="1445" y="0"/>
                      <a:pt x="1420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71;p31"/>
              <p:cNvSpPr/>
              <p:nvPr/>
            </p:nvSpPr>
            <p:spPr>
              <a:xfrm>
                <a:off x="4543425" y="1137925"/>
                <a:ext cx="25025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002" extrusionOk="0">
                    <a:moveTo>
                      <a:pt x="1001" y="0"/>
                    </a:moveTo>
                    <a:lnTo>
                      <a:pt x="0" y="2002"/>
                    </a:lnTo>
                    <a:cubicBezTo>
                      <a:pt x="0" y="2002"/>
                      <a:pt x="901" y="868"/>
                      <a:pt x="10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72;p31"/>
              <p:cNvSpPr/>
              <p:nvPr/>
            </p:nvSpPr>
            <p:spPr>
              <a:xfrm>
                <a:off x="4536175" y="1133375"/>
                <a:ext cx="158200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4820" extrusionOk="0">
                    <a:moveTo>
                      <a:pt x="1420" y="0"/>
                    </a:moveTo>
                    <a:cubicBezTo>
                      <a:pt x="903" y="0"/>
                      <a:pt x="0" y="2258"/>
                      <a:pt x="223" y="2417"/>
                    </a:cubicBezTo>
                    <a:cubicBezTo>
                      <a:pt x="257" y="2446"/>
                      <a:pt x="308" y="2459"/>
                      <a:pt x="371" y="2459"/>
                    </a:cubicBezTo>
                    <a:cubicBezTo>
                      <a:pt x="695" y="2459"/>
                      <a:pt x="1336" y="2131"/>
                      <a:pt x="1582" y="2131"/>
                    </a:cubicBezTo>
                    <a:cubicBezTo>
                      <a:pt x="1615" y="2131"/>
                      <a:pt x="1641" y="2137"/>
                      <a:pt x="1658" y="2151"/>
                    </a:cubicBezTo>
                    <a:lnTo>
                      <a:pt x="5327" y="4819"/>
                    </a:lnTo>
                    <a:lnTo>
                      <a:pt x="6328" y="2951"/>
                    </a:lnTo>
                    <a:cubicBezTo>
                      <a:pt x="6328" y="2951"/>
                      <a:pt x="2225" y="1250"/>
                      <a:pt x="1991" y="1116"/>
                    </a:cubicBezTo>
                    <a:cubicBezTo>
                      <a:pt x="1858" y="1016"/>
                      <a:pt x="1791" y="182"/>
                      <a:pt x="1491" y="16"/>
                    </a:cubicBezTo>
                    <a:cubicBezTo>
                      <a:pt x="1468" y="5"/>
                      <a:pt x="1445" y="0"/>
                      <a:pt x="14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73;p31"/>
              <p:cNvSpPr/>
              <p:nvPr/>
            </p:nvSpPr>
            <p:spPr>
              <a:xfrm>
                <a:off x="4507650" y="1359750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6001" y="0"/>
                    </a:moveTo>
                    <a:cubicBezTo>
                      <a:pt x="6001" y="0"/>
                      <a:pt x="1898" y="1702"/>
                      <a:pt x="1631" y="1735"/>
                    </a:cubicBezTo>
                    <a:cubicBezTo>
                      <a:pt x="1626" y="1736"/>
                      <a:pt x="1621" y="1737"/>
                      <a:pt x="1615" y="1737"/>
                    </a:cubicBezTo>
                    <a:cubicBezTo>
                      <a:pt x="1443" y="1737"/>
                      <a:pt x="925" y="1322"/>
                      <a:pt x="589" y="1322"/>
                    </a:cubicBezTo>
                    <a:cubicBezTo>
                      <a:pt x="557" y="1322"/>
                      <a:pt x="526" y="1326"/>
                      <a:pt x="497" y="1335"/>
                    </a:cubicBezTo>
                    <a:cubicBezTo>
                      <a:pt x="0" y="1500"/>
                      <a:pt x="1017" y="3937"/>
                      <a:pt x="1292" y="3937"/>
                    </a:cubicBezTo>
                    <a:cubicBezTo>
                      <a:pt x="1294" y="3937"/>
                      <a:pt x="1296" y="3937"/>
                      <a:pt x="1298" y="3937"/>
                    </a:cubicBezTo>
                    <a:cubicBezTo>
                      <a:pt x="1598" y="3903"/>
                      <a:pt x="1898" y="2736"/>
                      <a:pt x="2132" y="2702"/>
                    </a:cubicBezTo>
                    <a:lnTo>
                      <a:pt x="6635" y="2002"/>
                    </a:lnTo>
                    <a:lnTo>
                      <a:pt x="6001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74;p31"/>
              <p:cNvSpPr/>
              <p:nvPr/>
            </p:nvSpPr>
            <p:spPr>
              <a:xfrm>
                <a:off x="4519225" y="1398950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1" y="0"/>
                    </a:moveTo>
                    <a:lnTo>
                      <a:pt x="735" y="2135"/>
                    </a:lnTo>
                    <a:cubicBezTo>
                      <a:pt x="735" y="2135"/>
                      <a:pt x="568" y="701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75;p31"/>
              <p:cNvSpPr/>
              <p:nvPr/>
            </p:nvSpPr>
            <p:spPr>
              <a:xfrm>
                <a:off x="4507650" y="1359750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6001" y="0"/>
                    </a:moveTo>
                    <a:cubicBezTo>
                      <a:pt x="6001" y="0"/>
                      <a:pt x="1898" y="1702"/>
                      <a:pt x="1631" y="1735"/>
                    </a:cubicBezTo>
                    <a:cubicBezTo>
                      <a:pt x="1626" y="1736"/>
                      <a:pt x="1621" y="1737"/>
                      <a:pt x="1615" y="1737"/>
                    </a:cubicBezTo>
                    <a:cubicBezTo>
                      <a:pt x="1443" y="1737"/>
                      <a:pt x="925" y="1322"/>
                      <a:pt x="589" y="1322"/>
                    </a:cubicBezTo>
                    <a:cubicBezTo>
                      <a:pt x="557" y="1322"/>
                      <a:pt x="526" y="1326"/>
                      <a:pt x="497" y="1335"/>
                    </a:cubicBezTo>
                    <a:cubicBezTo>
                      <a:pt x="0" y="1500"/>
                      <a:pt x="1017" y="3937"/>
                      <a:pt x="1292" y="3937"/>
                    </a:cubicBezTo>
                    <a:cubicBezTo>
                      <a:pt x="1294" y="3937"/>
                      <a:pt x="1296" y="3937"/>
                      <a:pt x="1298" y="3937"/>
                    </a:cubicBezTo>
                    <a:cubicBezTo>
                      <a:pt x="1598" y="3903"/>
                      <a:pt x="1898" y="2736"/>
                      <a:pt x="2132" y="2702"/>
                    </a:cubicBezTo>
                    <a:lnTo>
                      <a:pt x="6635" y="2002"/>
                    </a:lnTo>
                    <a:lnTo>
                      <a:pt x="600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76;p31"/>
              <p:cNvSpPr/>
              <p:nvPr/>
            </p:nvSpPr>
            <p:spPr>
              <a:xfrm>
                <a:off x="4660825" y="1493175"/>
                <a:ext cx="126125" cy="153475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139" extrusionOk="0">
                    <a:moveTo>
                      <a:pt x="3176" y="1"/>
                    </a:moveTo>
                    <a:cubicBezTo>
                      <a:pt x="3176" y="1"/>
                      <a:pt x="1475" y="4070"/>
                      <a:pt x="1342" y="4304"/>
                    </a:cubicBezTo>
                    <a:cubicBezTo>
                      <a:pt x="1242" y="4437"/>
                      <a:pt x="408" y="4537"/>
                      <a:pt x="241" y="4837"/>
                    </a:cubicBezTo>
                    <a:cubicBezTo>
                      <a:pt x="1" y="5258"/>
                      <a:pt x="1980" y="6139"/>
                      <a:pt x="2521" y="6139"/>
                    </a:cubicBezTo>
                    <a:cubicBezTo>
                      <a:pt x="2581" y="6139"/>
                      <a:pt x="2623" y="6128"/>
                      <a:pt x="2643" y="6105"/>
                    </a:cubicBezTo>
                    <a:cubicBezTo>
                      <a:pt x="2843" y="5871"/>
                      <a:pt x="2242" y="4837"/>
                      <a:pt x="2342" y="4671"/>
                    </a:cubicBezTo>
                    <a:lnTo>
                      <a:pt x="5044" y="968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77;p31"/>
              <p:cNvSpPr/>
              <p:nvPr/>
            </p:nvSpPr>
            <p:spPr>
              <a:xfrm>
                <a:off x="4670175" y="1618275"/>
                <a:ext cx="50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001" extrusionOk="0">
                    <a:moveTo>
                      <a:pt x="0" y="0"/>
                    </a:moveTo>
                    <a:lnTo>
                      <a:pt x="2002" y="1001"/>
                    </a:lnTo>
                    <a:cubicBezTo>
                      <a:pt x="2002" y="1001"/>
                      <a:pt x="868" y="134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78;p31"/>
              <p:cNvSpPr/>
              <p:nvPr/>
            </p:nvSpPr>
            <p:spPr>
              <a:xfrm>
                <a:off x="4660825" y="1493175"/>
                <a:ext cx="126125" cy="153475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139" extrusionOk="0">
                    <a:moveTo>
                      <a:pt x="3176" y="1"/>
                    </a:moveTo>
                    <a:cubicBezTo>
                      <a:pt x="3176" y="1"/>
                      <a:pt x="1475" y="4070"/>
                      <a:pt x="1342" y="4304"/>
                    </a:cubicBezTo>
                    <a:cubicBezTo>
                      <a:pt x="1242" y="4437"/>
                      <a:pt x="408" y="4537"/>
                      <a:pt x="241" y="4837"/>
                    </a:cubicBezTo>
                    <a:cubicBezTo>
                      <a:pt x="1" y="5258"/>
                      <a:pt x="1980" y="6139"/>
                      <a:pt x="2521" y="6139"/>
                    </a:cubicBezTo>
                    <a:cubicBezTo>
                      <a:pt x="2581" y="6139"/>
                      <a:pt x="2623" y="6128"/>
                      <a:pt x="2643" y="6105"/>
                    </a:cubicBezTo>
                    <a:cubicBezTo>
                      <a:pt x="2843" y="5871"/>
                      <a:pt x="2242" y="4837"/>
                      <a:pt x="2342" y="4671"/>
                    </a:cubicBezTo>
                    <a:lnTo>
                      <a:pt x="5044" y="968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79;p31"/>
              <p:cNvSpPr/>
              <p:nvPr/>
            </p:nvSpPr>
            <p:spPr>
              <a:xfrm>
                <a:off x="4892000" y="15140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002" y="1"/>
                    </a:moveTo>
                    <a:lnTo>
                      <a:pt x="0" y="634"/>
                    </a:lnTo>
                    <a:cubicBezTo>
                      <a:pt x="0" y="634"/>
                      <a:pt x="1702" y="4704"/>
                      <a:pt x="1768" y="4971"/>
                    </a:cubicBezTo>
                    <a:cubicBezTo>
                      <a:pt x="1768" y="5138"/>
                      <a:pt x="1235" y="5771"/>
                      <a:pt x="1335" y="6105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6" y="6255"/>
                      <a:pt x="3963" y="5545"/>
                      <a:pt x="3937" y="5304"/>
                    </a:cubicBezTo>
                    <a:cubicBezTo>
                      <a:pt x="3903" y="5004"/>
                      <a:pt x="2769" y="4704"/>
                      <a:pt x="2736" y="4504"/>
                    </a:cubicBezTo>
                    <a:cubicBezTo>
                      <a:pt x="2702" y="4304"/>
                      <a:pt x="2002" y="1"/>
                      <a:pt x="200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80;p31"/>
              <p:cNvSpPr/>
              <p:nvPr/>
            </p:nvSpPr>
            <p:spPr>
              <a:xfrm>
                <a:off x="4931200" y="1649125"/>
                <a:ext cx="5340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5" extrusionOk="0">
                    <a:moveTo>
                      <a:pt x="2135" y="0"/>
                    </a:moveTo>
                    <a:lnTo>
                      <a:pt x="2135" y="0"/>
                    </a:lnTo>
                    <a:cubicBezTo>
                      <a:pt x="2135" y="0"/>
                      <a:pt x="701" y="167"/>
                      <a:pt x="0" y="734"/>
                    </a:cubicBezTo>
                    <a:lnTo>
                      <a:pt x="21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81;p31"/>
              <p:cNvSpPr/>
              <p:nvPr/>
            </p:nvSpPr>
            <p:spPr>
              <a:xfrm>
                <a:off x="4892000" y="15140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002" y="1"/>
                    </a:moveTo>
                    <a:lnTo>
                      <a:pt x="0" y="634"/>
                    </a:lnTo>
                    <a:cubicBezTo>
                      <a:pt x="0" y="634"/>
                      <a:pt x="1702" y="4704"/>
                      <a:pt x="1768" y="4971"/>
                    </a:cubicBezTo>
                    <a:cubicBezTo>
                      <a:pt x="1768" y="5138"/>
                      <a:pt x="1235" y="5771"/>
                      <a:pt x="1335" y="6105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6" y="6255"/>
                      <a:pt x="3963" y="5545"/>
                      <a:pt x="3937" y="5304"/>
                    </a:cubicBezTo>
                    <a:cubicBezTo>
                      <a:pt x="3903" y="5004"/>
                      <a:pt x="2769" y="4704"/>
                      <a:pt x="2736" y="4504"/>
                    </a:cubicBezTo>
                    <a:cubicBezTo>
                      <a:pt x="2702" y="4304"/>
                      <a:pt x="2002" y="1"/>
                      <a:pt x="20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82;p31"/>
              <p:cNvSpPr/>
              <p:nvPr/>
            </p:nvSpPr>
            <p:spPr>
              <a:xfrm>
                <a:off x="5047950" y="1377250"/>
                <a:ext cx="199100" cy="123725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4949" extrusionOk="0">
                    <a:moveTo>
                      <a:pt x="734" y="1"/>
                    </a:moveTo>
                    <a:lnTo>
                      <a:pt x="0" y="2002"/>
                    </a:lnTo>
                    <a:cubicBezTo>
                      <a:pt x="0" y="2002"/>
                      <a:pt x="5871" y="3770"/>
                      <a:pt x="6105" y="3904"/>
                    </a:cubicBezTo>
                    <a:cubicBezTo>
                      <a:pt x="6271" y="3970"/>
                      <a:pt x="6438" y="4804"/>
                      <a:pt x="6738" y="4938"/>
                    </a:cubicBezTo>
                    <a:cubicBezTo>
                      <a:pt x="6758" y="4945"/>
                      <a:pt x="6778" y="4949"/>
                      <a:pt x="6798" y="4949"/>
                    </a:cubicBezTo>
                    <a:cubicBezTo>
                      <a:pt x="7323" y="4949"/>
                      <a:pt x="7964" y="2530"/>
                      <a:pt x="7739" y="2369"/>
                    </a:cubicBezTo>
                    <a:cubicBezTo>
                      <a:pt x="7716" y="2358"/>
                      <a:pt x="7687" y="2352"/>
                      <a:pt x="7654" y="2352"/>
                    </a:cubicBezTo>
                    <a:cubicBezTo>
                      <a:pt x="7334" y="2352"/>
                      <a:pt x="6608" y="2846"/>
                      <a:pt x="6382" y="2846"/>
                    </a:cubicBezTo>
                    <a:cubicBezTo>
                      <a:pt x="6364" y="2846"/>
                      <a:pt x="6349" y="2843"/>
                      <a:pt x="6338" y="2836"/>
                    </a:cubicBezTo>
                    <a:cubicBezTo>
                      <a:pt x="6171" y="2736"/>
                      <a:pt x="734" y="1"/>
                      <a:pt x="7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83;p31"/>
              <p:cNvSpPr/>
              <p:nvPr/>
            </p:nvSpPr>
            <p:spPr>
              <a:xfrm>
                <a:off x="5221400" y="1443150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734" y="0"/>
                    </a:moveTo>
                    <a:cubicBezTo>
                      <a:pt x="734" y="1"/>
                      <a:pt x="0" y="1235"/>
                      <a:pt x="0" y="2135"/>
                    </a:cubicBezTo>
                    <a:lnTo>
                      <a:pt x="73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84;p31"/>
              <p:cNvSpPr/>
              <p:nvPr/>
            </p:nvSpPr>
            <p:spPr>
              <a:xfrm>
                <a:off x="5038775" y="1137900"/>
                <a:ext cx="205000" cy="130150"/>
              </a:xfrm>
              <a:custGeom>
                <a:avLst/>
                <a:gdLst/>
                <a:ahLst/>
                <a:cxnLst/>
                <a:rect l="l" t="t" r="r" b="b"/>
                <a:pathLst>
                  <a:path w="8200" h="5206" extrusionOk="0">
                    <a:moveTo>
                      <a:pt x="6618" y="0"/>
                    </a:moveTo>
                    <a:cubicBezTo>
                      <a:pt x="6614" y="0"/>
                      <a:pt x="6609" y="0"/>
                      <a:pt x="6605" y="1"/>
                    </a:cubicBezTo>
                    <a:cubicBezTo>
                      <a:pt x="6305" y="68"/>
                      <a:pt x="6138" y="1236"/>
                      <a:pt x="5938" y="1302"/>
                    </a:cubicBezTo>
                    <a:cubicBezTo>
                      <a:pt x="5771" y="1369"/>
                      <a:pt x="0" y="3270"/>
                      <a:pt x="0" y="3270"/>
                    </a:cubicBezTo>
                    <a:lnTo>
                      <a:pt x="868" y="5205"/>
                    </a:lnTo>
                    <a:cubicBezTo>
                      <a:pt x="868" y="5205"/>
                      <a:pt x="6271" y="2303"/>
                      <a:pt x="6538" y="2236"/>
                    </a:cubicBezTo>
                    <a:cubicBezTo>
                      <a:pt x="6550" y="2232"/>
                      <a:pt x="6563" y="2230"/>
                      <a:pt x="6579" y="2230"/>
                    </a:cubicBezTo>
                    <a:cubicBezTo>
                      <a:pt x="6768" y="2230"/>
                      <a:pt x="7263" y="2527"/>
                      <a:pt x="7575" y="2527"/>
                    </a:cubicBezTo>
                    <a:cubicBezTo>
                      <a:pt x="7624" y="2527"/>
                      <a:pt x="7668" y="2520"/>
                      <a:pt x="7706" y="2503"/>
                    </a:cubicBezTo>
                    <a:cubicBezTo>
                      <a:pt x="8199" y="2273"/>
                      <a:pt x="6941" y="0"/>
                      <a:pt x="66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85;p31"/>
              <p:cNvSpPr/>
              <p:nvPr/>
            </p:nvSpPr>
            <p:spPr>
              <a:xfrm>
                <a:off x="5207225" y="1142925"/>
                <a:ext cx="25050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69" extrusionOk="0">
                    <a:moveTo>
                      <a:pt x="0" y="1"/>
                    </a:moveTo>
                    <a:cubicBezTo>
                      <a:pt x="1" y="1"/>
                      <a:pt x="367" y="1402"/>
                      <a:pt x="1001" y="206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86;p31"/>
              <p:cNvSpPr/>
              <p:nvPr/>
            </p:nvSpPr>
            <p:spPr>
              <a:xfrm>
                <a:off x="4907000" y="951375"/>
                <a:ext cx="127725" cy="1949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7797" extrusionOk="0">
                    <a:moveTo>
                      <a:pt x="2583" y="0"/>
                    </a:moveTo>
                    <a:cubicBezTo>
                      <a:pt x="2470" y="0"/>
                      <a:pt x="2394" y="18"/>
                      <a:pt x="2369" y="57"/>
                    </a:cubicBezTo>
                    <a:cubicBezTo>
                      <a:pt x="2236" y="291"/>
                      <a:pt x="2936" y="1291"/>
                      <a:pt x="2836" y="1458"/>
                    </a:cubicBezTo>
                    <a:cubicBezTo>
                      <a:pt x="2736" y="1625"/>
                      <a:pt x="1" y="7029"/>
                      <a:pt x="1" y="7029"/>
                    </a:cubicBezTo>
                    <a:lnTo>
                      <a:pt x="2002" y="7796"/>
                    </a:lnTo>
                    <a:cubicBezTo>
                      <a:pt x="2002" y="7796"/>
                      <a:pt x="3770" y="1925"/>
                      <a:pt x="3904" y="1658"/>
                    </a:cubicBezTo>
                    <a:cubicBezTo>
                      <a:pt x="3970" y="1525"/>
                      <a:pt x="4804" y="1358"/>
                      <a:pt x="4938" y="1024"/>
                    </a:cubicBezTo>
                    <a:cubicBezTo>
                      <a:pt x="5109" y="597"/>
                      <a:pt x="3239" y="0"/>
                      <a:pt x="2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87;p31"/>
              <p:cNvSpPr/>
              <p:nvPr/>
            </p:nvSpPr>
            <p:spPr>
              <a:xfrm>
                <a:off x="4972900" y="954450"/>
                <a:ext cx="533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5" h="7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34" y="735"/>
                      <a:pt x="2135" y="7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88;p31"/>
              <p:cNvSpPr/>
              <p:nvPr/>
            </p:nvSpPr>
            <p:spPr>
              <a:xfrm>
                <a:off x="4666275" y="959975"/>
                <a:ext cx="131525" cy="195475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19" extrusionOk="0">
                    <a:moveTo>
                      <a:pt x="2307" y="0"/>
                    </a:moveTo>
                    <a:cubicBezTo>
                      <a:pt x="1645" y="0"/>
                      <a:pt x="0" y="962"/>
                      <a:pt x="56" y="1214"/>
                    </a:cubicBezTo>
                    <a:cubicBezTo>
                      <a:pt x="123" y="1481"/>
                      <a:pt x="1291" y="1681"/>
                      <a:pt x="1357" y="1881"/>
                    </a:cubicBezTo>
                    <a:cubicBezTo>
                      <a:pt x="1424" y="2048"/>
                      <a:pt x="3325" y="7819"/>
                      <a:pt x="3325" y="7819"/>
                    </a:cubicBezTo>
                    <a:lnTo>
                      <a:pt x="5260" y="6952"/>
                    </a:lnTo>
                    <a:cubicBezTo>
                      <a:pt x="5260" y="6952"/>
                      <a:pt x="2358" y="1548"/>
                      <a:pt x="2291" y="1281"/>
                    </a:cubicBezTo>
                    <a:cubicBezTo>
                      <a:pt x="2225" y="1114"/>
                      <a:pt x="2692" y="414"/>
                      <a:pt x="2558" y="113"/>
                    </a:cubicBezTo>
                    <a:cubicBezTo>
                      <a:pt x="2521" y="34"/>
                      <a:pt x="2431" y="0"/>
                      <a:pt x="2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89;p31"/>
              <p:cNvSpPr/>
              <p:nvPr/>
            </p:nvSpPr>
            <p:spPr>
              <a:xfrm>
                <a:off x="4672675" y="961975"/>
                <a:ext cx="517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968" extrusionOk="0">
                    <a:moveTo>
                      <a:pt x="2069" y="0"/>
                    </a:moveTo>
                    <a:lnTo>
                      <a:pt x="0" y="967"/>
                    </a:lnTo>
                    <a:cubicBezTo>
                      <a:pt x="0" y="967"/>
                      <a:pt x="1401" y="634"/>
                      <a:pt x="20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90;p31"/>
              <p:cNvSpPr/>
              <p:nvPr/>
            </p:nvSpPr>
            <p:spPr>
              <a:xfrm>
                <a:off x="4476925" y="1163500"/>
                <a:ext cx="199100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4916" extrusionOk="0">
                    <a:moveTo>
                      <a:pt x="1135" y="0"/>
                    </a:moveTo>
                    <a:cubicBezTo>
                      <a:pt x="641" y="0"/>
                      <a:pt x="0" y="2386"/>
                      <a:pt x="225" y="2547"/>
                    </a:cubicBezTo>
                    <a:cubicBezTo>
                      <a:pt x="250" y="2565"/>
                      <a:pt x="284" y="2572"/>
                      <a:pt x="324" y="2572"/>
                    </a:cubicBezTo>
                    <a:cubicBezTo>
                      <a:pt x="632" y="2572"/>
                      <a:pt x="1331" y="2103"/>
                      <a:pt x="1576" y="2103"/>
                    </a:cubicBezTo>
                    <a:cubicBezTo>
                      <a:pt x="1596" y="2103"/>
                      <a:pt x="1613" y="2106"/>
                      <a:pt x="1626" y="2113"/>
                    </a:cubicBezTo>
                    <a:cubicBezTo>
                      <a:pt x="1793" y="2213"/>
                      <a:pt x="7197" y="4915"/>
                      <a:pt x="7197" y="4915"/>
                    </a:cubicBezTo>
                    <a:lnTo>
                      <a:pt x="7964" y="2947"/>
                    </a:lnTo>
                    <a:cubicBezTo>
                      <a:pt x="7964" y="2947"/>
                      <a:pt x="2093" y="1146"/>
                      <a:pt x="1826" y="1046"/>
                    </a:cubicBezTo>
                    <a:cubicBezTo>
                      <a:pt x="1693" y="946"/>
                      <a:pt x="1526" y="145"/>
                      <a:pt x="1192" y="12"/>
                    </a:cubicBezTo>
                    <a:cubicBezTo>
                      <a:pt x="1174" y="4"/>
                      <a:pt x="1155" y="0"/>
                      <a:pt x="11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91;p31"/>
              <p:cNvSpPr/>
              <p:nvPr/>
            </p:nvSpPr>
            <p:spPr>
              <a:xfrm>
                <a:off x="4484200" y="1167950"/>
                <a:ext cx="192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136" extrusionOk="0">
                    <a:moveTo>
                      <a:pt x="768" y="0"/>
                    </a:moveTo>
                    <a:lnTo>
                      <a:pt x="1" y="2135"/>
                    </a:lnTo>
                    <a:cubicBezTo>
                      <a:pt x="1" y="2135"/>
                      <a:pt x="768" y="868"/>
                      <a:pt x="7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92;p31"/>
              <p:cNvSpPr/>
              <p:nvPr/>
            </p:nvSpPr>
            <p:spPr>
              <a:xfrm>
                <a:off x="4479300" y="1396450"/>
                <a:ext cx="205900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8236" h="5205" extrusionOk="0">
                    <a:moveTo>
                      <a:pt x="7369" y="0"/>
                    </a:moveTo>
                    <a:cubicBezTo>
                      <a:pt x="7369" y="0"/>
                      <a:pt x="1931" y="2869"/>
                      <a:pt x="1664" y="2969"/>
                    </a:cubicBezTo>
                    <a:cubicBezTo>
                      <a:pt x="1660" y="2970"/>
                      <a:pt x="1654" y="2971"/>
                      <a:pt x="1647" y="2971"/>
                    </a:cubicBezTo>
                    <a:cubicBezTo>
                      <a:pt x="1501" y="2971"/>
                      <a:pt x="968" y="2677"/>
                      <a:pt x="639" y="2677"/>
                    </a:cubicBezTo>
                    <a:cubicBezTo>
                      <a:pt x="585" y="2677"/>
                      <a:pt x="537" y="2684"/>
                      <a:pt x="497" y="2702"/>
                    </a:cubicBezTo>
                    <a:cubicBezTo>
                      <a:pt x="0" y="2934"/>
                      <a:pt x="1312" y="5204"/>
                      <a:pt x="1592" y="5204"/>
                    </a:cubicBezTo>
                    <a:cubicBezTo>
                      <a:pt x="1594" y="5204"/>
                      <a:pt x="1596" y="5204"/>
                      <a:pt x="1598" y="5204"/>
                    </a:cubicBezTo>
                    <a:cubicBezTo>
                      <a:pt x="1898" y="5137"/>
                      <a:pt x="2065" y="3936"/>
                      <a:pt x="2265" y="3870"/>
                    </a:cubicBezTo>
                    <a:cubicBezTo>
                      <a:pt x="2465" y="3836"/>
                      <a:pt x="8236" y="1935"/>
                      <a:pt x="8236" y="1935"/>
                    </a:cubicBezTo>
                    <a:lnTo>
                      <a:pt x="736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93;p31"/>
              <p:cNvSpPr/>
              <p:nvPr/>
            </p:nvSpPr>
            <p:spPr>
              <a:xfrm>
                <a:off x="4491700" y="1469825"/>
                <a:ext cx="2422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036" extrusionOk="0">
                    <a:moveTo>
                      <a:pt x="1" y="1"/>
                    </a:moveTo>
                    <a:lnTo>
                      <a:pt x="968" y="2035"/>
                    </a:lnTo>
                    <a:cubicBezTo>
                      <a:pt x="968" y="2035"/>
                      <a:pt x="635" y="6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94;p31"/>
              <p:cNvSpPr/>
              <p:nvPr/>
            </p:nvSpPr>
            <p:spPr>
              <a:xfrm>
                <a:off x="4689200" y="1518200"/>
                <a:ext cx="126925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5077" h="7786" extrusionOk="0">
                    <a:moveTo>
                      <a:pt x="3109" y="0"/>
                    </a:moveTo>
                    <a:cubicBezTo>
                      <a:pt x="3109" y="0"/>
                      <a:pt x="1308" y="5871"/>
                      <a:pt x="1207" y="6105"/>
                    </a:cubicBezTo>
                    <a:cubicBezTo>
                      <a:pt x="1141" y="6271"/>
                      <a:pt x="307" y="6438"/>
                      <a:pt x="173" y="6738"/>
                    </a:cubicBezTo>
                    <a:cubicBezTo>
                      <a:pt x="0" y="7200"/>
                      <a:pt x="1920" y="7785"/>
                      <a:pt x="2531" y="7785"/>
                    </a:cubicBezTo>
                    <a:cubicBezTo>
                      <a:pt x="2627" y="7785"/>
                      <a:pt x="2690" y="7771"/>
                      <a:pt x="2709" y="7739"/>
                    </a:cubicBezTo>
                    <a:cubicBezTo>
                      <a:pt x="2875" y="7472"/>
                      <a:pt x="2175" y="6505"/>
                      <a:pt x="2275" y="6338"/>
                    </a:cubicBezTo>
                    <a:cubicBezTo>
                      <a:pt x="2375" y="6171"/>
                      <a:pt x="5077" y="734"/>
                      <a:pt x="5077" y="734"/>
                    </a:cubicBezTo>
                    <a:lnTo>
                      <a:pt x="310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95;p31"/>
              <p:cNvSpPr/>
              <p:nvPr/>
            </p:nvSpPr>
            <p:spPr>
              <a:xfrm>
                <a:off x="4697700" y="1691625"/>
                <a:ext cx="53400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6" extrusionOk="0">
                    <a:moveTo>
                      <a:pt x="58" y="1"/>
                    </a:moveTo>
                    <a:cubicBezTo>
                      <a:pt x="39" y="1"/>
                      <a:pt x="19" y="1"/>
                      <a:pt x="0" y="2"/>
                    </a:cubicBezTo>
                    <a:lnTo>
                      <a:pt x="2135" y="735"/>
                    </a:lnTo>
                    <a:cubicBezTo>
                      <a:pt x="2135" y="735"/>
                      <a:pt x="953" y="1"/>
                      <a:pt x="5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96;p31"/>
              <p:cNvSpPr/>
              <p:nvPr/>
            </p:nvSpPr>
            <p:spPr>
              <a:xfrm>
                <a:off x="4925350" y="1509025"/>
                <a:ext cx="131525" cy="195775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31" extrusionOk="0">
                    <a:moveTo>
                      <a:pt x="1969" y="0"/>
                    </a:moveTo>
                    <a:lnTo>
                      <a:pt x="1" y="868"/>
                    </a:lnTo>
                    <a:cubicBezTo>
                      <a:pt x="1" y="868"/>
                      <a:pt x="2903" y="6272"/>
                      <a:pt x="2969" y="6538"/>
                    </a:cubicBezTo>
                    <a:cubicBezTo>
                      <a:pt x="3036" y="6705"/>
                      <a:pt x="2569" y="7406"/>
                      <a:pt x="2703" y="7706"/>
                    </a:cubicBezTo>
                    <a:cubicBezTo>
                      <a:pt x="2741" y="7793"/>
                      <a:pt x="2835" y="7831"/>
                      <a:pt x="2966" y="7831"/>
                    </a:cubicBezTo>
                    <a:cubicBezTo>
                      <a:pt x="3636" y="7831"/>
                      <a:pt x="5260" y="6856"/>
                      <a:pt x="5204" y="6605"/>
                    </a:cubicBezTo>
                    <a:cubicBezTo>
                      <a:pt x="5171" y="6305"/>
                      <a:pt x="3970" y="6138"/>
                      <a:pt x="3903" y="5938"/>
                    </a:cubicBezTo>
                    <a:cubicBezTo>
                      <a:pt x="3837" y="5771"/>
                      <a:pt x="1969" y="0"/>
                      <a:pt x="1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97;p31"/>
              <p:cNvSpPr/>
              <p:nvPr/>
            </p:nvSpPr>
            <p:spPr>
              <a:xfrm>
                <a:off x="4999575" y="1677475"/>
                <a:ext cx="509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1002" extrusionOk="0">
                    <a:moveTo>
                      <a:pt x="2035" y="1"/>
                    </a:moveTo>
                    <a:lnTo>
                      <a:pt x="2035" y="1"/>
                    </a:lnTo>
                    <a:cubicBezTo>
                      <a:pt x="2035" y="1"/>
                      <a:pt x="634" y="368"/>
                      <a:pt x="0" y="1001"/>
                    </a:cubicBezTo>
                    <a:lnTo>
                      <a:pt x="20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98;p31"/>
              <p:cNvSpPr/>
              <p:nvPr/>
            </p:nvSpPr>
            <p:spPr>
              <a:xfrm>
                <a:off x="4584275" y="1069250"/>
                <a:ext cx="557100" cy="521050"/>
              </a:xfrm>
              <a:custGeom>
                <a:avLst/>
                <a:gdLst/>
                <a:ahLst/>
                <a:cxnLst/>
                <a:rect l="l" t="t" r="r" b="b"/>
                <a:pathLst>
                  <a:path w="22284" h="20842" extrusionOk="0">
                    <a:moveTo>
                      <a:pt x="10417" y="1"/>
                    </a:moveTo>
                    <a:cubicBezTo>
                      <a:pt x="5340" y="1"/>
                      <a:pt x="1936" y="3589"/>
                      <a:pt x="801" y="8385"/>
                    </a:cubicBezTo>
                    <a:cubicBezTo>
                      <a:pt x="1" y="11754"/>
                      <a:pt x="1068" y="15290"/>
                      <a:pt x="3570" y="17691"/>
                    </a:cubicBezTo>
                    <a:cubicBezTo>
                      <a:pt x="5004" y="19126"/>
                      <a:pt x="6805" y="20093"/>
                      <a:pt x="8807" y="20560"/>
                    </a:cubicBezTo>
                    <a:cubicBezTo>
                      <a:pt x="9605" y="20746"/>
                      <a:pt x="10449" y="20841"/>
                      <a:pt x="11309" y="20841"/>
                    </a:cubicBezTo>
                    <a:cubicBezTo>
                      <a:pt x="15552" y="20841"/>
                      <a:pt x="20168" y="18514"/>
                      <a:pt x="21416" y="13188"/>
                    </a:cubicBezTo>
                    <a:cubicBezTo>
                      <a:pt x="22283" y="9419"/>
                      <a:pt x="21216" y="5483"/>
                      <a:pt x="18314" y="2914"/>
                    </a:cubicBezTo>
                    <a:cubicBezTo>
                      <a:pt x="16846" y="1647"/>
                      <a:pt x="15111" y="779"/>
                      <a:pt x="13243" y="346"/>
                    </a:cubicBezTo>
                    <a:cubicBezTo>
                      <a:pt x="12252" y="112"/>
                      <a:pt x="11309" y="1"/>
                      <a:pt x="104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99;p31"/>
              <p:cNvSpPr/>
              <p:nvPr/>
            </p:nvSpPr>
            <p:spPr>
              <a:xfrm>
                <a:off x="4673500" y="1142100"/>
                <a:ext cx="467875" cy="448200"/>
              </a:xfrm>
              <a:custGeom>
                <a:avLst/>
                <a:gdLst/>
                <a:ahLst/>
                <a:cxnLst/>
                <a:rect l="l" t="t" r="r" b="b"/>
                <a:pathLst>
                  <a:path w="18715" h="17928" extrusionOk="0">
                    <a:moveTo>
                      <a:pt x="14745" y="0"/>
                    </a:moveTo>
                    <a:lnTo>
                      <a:pt x="14745" y="0"/>
                    </a:lnTo>
                    <a:cubicBezTo>
                      <a:pt x="17046" y="4804"/>
                      <a:pt x="16613" y="11975"/>
                      <a:pt x="9841" y="15211"/>
                    </a:cubicBezTo>
                    <a:cubicBezTo>
                      <a:pt x="8407" y="15888"/>
                      <a:pt x="6979" y="16163"/>
                      <a:pt x="5600" y="16163"/>
                    </a:cubicBezTo>
                    <a:cubicBezTo>
                      <a:pt x="3580" y="16163"/>
                      <a:pt x="1666" y="15571"/>
                      <a:pt x="1" y="14777"/>
                    </a:cubicBezTo>
                    <a:lnTo>
                      <a:pt x="1" y="14777"/>
                    </a:lnTo>
                    <a:cubicBezTo>
                      <a:pt x="1435" y="16212"/>
                      <a:pt x="3236" y="17179"/>
                      <a:pt x="5238" y="17646"/>
                    </a:cubicBezTo>
                    <a:cubicBezTo>
                      <a:pt x="6036" y="17832"/>
                      <a:pt x="6880" y="17927"/>
                      <a:pt x="7740" y="17927"/>
                    </a:cubicBezTo>
                    <a:cubicBezTo>
                      <a:pt x="11983" y="17927"/>
                      <a:pt x="16599" y="15600"/>
                      <a:pt x="17847" y="10274"/>
                    </a:cubicBezTo>
                    <a:cubicBezTo>
                      <a:pt x="18714" y="6505"/>
                      <a:pt x="17647" y="2569"/>
                      <a:pt x="147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400;p31"/>
              <p:cNvSpPr/>
              <p:nvPr/>
            </p:nvSpPr>
            <p:spPr>
              <a:xfrm>
                <a:off x="5052100" y="1282950"/>
                <a:ext cx="160975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3106" extrusionOk="0">
                    <a:moveTo>
                      <a:pt x="6010" y="1"/>
                    </a:moveTo>
                    <a:cubicBezTo>
                      <a:pt x="5670" y="1"/>
                      <a:pt x="4985" y="1072"/>
                      <a:pt x="4748" y="1072"/>
                    </a:cubicBezTo>
                    <a:cubicBezTo>
                      <a:pt x="4744" y="1072"/>
                      <a:pt x="4741" y="1071"/>
                      <a:pt x="4738" y="1071"/>
                    </a:cubicBezTo>
                    <a:lnTo>
                      <a:pt x="268" y="371"/>
                    </a:lnTo>
                    <a:lnTo>
                      <a:pt x="1" y="337"/>
                    </a:lnTo>
                    <a:lnTo>
                      <a:pt x="1" y="2739"/>
                    </a:lnTo>
                    <a:cubicBezTo>
                      <a:pt x="1" y="2739"/>
                      <a:pt x="4638" y="2272"/>
                      <a:pt x="4938" y="2272"/>
                    </a:cubicBezTo>
                    <a:cubicBezTo>
                      <a:pt x="5138" y="2305"/>
                      <a:pt x="5705" y="3106"/>
                      <a:pt x="6039" y="3106"/>
                    </a:cubicBezTo>
                    <a:cubicBezTo>
                      <a:pt x="6372" y="3106"/>
                      <a:pt x="6439" y="2205"/>
                      <a:pt x="6372" y="1371"/>
                    </a:cubicBezTo>
                    <a:cubicBezTo>
                      <a:pt x="6305" y="671"/>
                      <a:pt x="6172" y="37"/>
                      <a:pt x="6039" y="4"/>
                    </a:cubicBezTo>
                    <a:cubicBezTo>
                      <a:pt x="6029" y="2"/>
                      <a:pt x="6020" y="1"/>
                      <a:pt x="60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401;p31"/>
              <p:cNvSpPr/>
              <p:nvPr/>
            </p:nvSpPr>
            <p:spPr>
              <a:xfrm>
                <a:off x="5196375" y="1290525"/>
                <a:ext cx="92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70" extrusionOk="0">
                    <a:moveTo>
                      <a:pt x="301" y="1"/>
                    </a:moveTo>
                    <a:lnTo>
                      <a:pt x="301" y="1"/>
                    </a:lnTo>
                    <a:cubicBezTo>
                      <a:pt x="301" y="1"/>
                      <a:pt x="1" y="1602"/>
                      <a:pt x="368" y="2569"/>
                    </a:cubicBezTo>
                    <a:lnTo>
                      <a:pt x="3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402;p31"/>
              <p:cNvSpPr/>
              <p:nvPr/>
            </p:nvSpPr>
            <p:spPr>
              <a:xfrm>
                <a:off x="5058775" y="1282950"/>
                <a:ext cx="15265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1505" extrusionOk="0">
                    <a:moveTo>
                      <a:pt x="5743" y="1"/>
                    </a:moveTo>
                    <a:cubicBezTo>
                      <a:pt x="5403" y="1"/>
                      <a:pt x="4718" y="1072"/>
                      <a:pt x="4481" y="1072"/>
                    </a:cubicBezTo>
                    <a:cubicBezTo>
                      <a:pt x="4477" y="1072"/>
                      <a:pt x="4474" y="1071"/>
                      <a:pt x="4471" y="1071"/>
                    </a:cubicBezTo>
                    <a:lnTo>
                      <a:pt x="1" y="371"/>
                    </a:lnTo>
                    <a:lnTo>
                      <a:pt x="1" y="371"/>
                    </a:lnTo>
                    <a:cubicBezTo>
                      <a:pt x="134" y="437"/>
                      <a:pt x="4437" y="1505"/>
                      <a:pt x="4671" y="1505"/>
                    </a:cubicBezTo>
                    <a:cubicBezTo>
                      <a:pt x="4938" y="1471"/>
                      <a:pt x="5238" y="971"/>
                      <a:pt x="5505" y="737"/>
                    </a:cubicBezTo>
                    <a:cubicBezTo>
                      <a:pt x="5547" y="674"/>
                      <a:pt x="5603" y="651"/>
                      <a:pt x="5655" y="651"/>
                    </a:cubicBezTo>
                    <a:cubicBezTo>
                      <a:pt x="5685" y="651"/>
                      <a:pt x="5714" y="659"/>
                      <a:pt x="5738" y="671"/>
                    </a:cubicBezTo>
                    <a:cubicBezTo>
                      <a:pt x="5772" y="704"/>
                      <a:pt x="5805" y="704"/>
                      <a:pt x="5838" y="737"/>
                    </a:cubicBezTo>
                    <a:cubicBezTo>
                      <a:pt x="5972" y="904"/>
                      <a:pt x="6072" y="1138"/>
                      <a:pt x="6105" y="1371"/>
                    </a:cubicBezTo>
                    <a:cubicBezTo>
                      <a:pt x="6038" y="671"/>
                      <a:pt x="5905" y="37"/>
                      <a:pt x="5772" y="4"/>
                    </a:cubicBezTo>
                    <a:cubicBezTo>
                      <a:pt x="5762" y="2"/>
                      <a:pt x="5753" y="1"/>
                      <a:pt x="57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403;p31"/>
              <p:cNvSpPr/>
              <p:nvPr/>
            </p:nvSpPr>
            <p:spPr>
              <a:xfrm>
                <a:off x="4977050" y="1053350"/>
                <a:ext cx="159325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6373" h="6186" extrusionOk="0">
                    <a:moveTo>
                      <a:pt x="4059" y="1"/>
                    </a:moveTo>
                    <a:cubicBezTo>
                      <a:pt x="4036" y="1"/>
                      <a:pt x="4018" y="5"/>
                      <a:pt x="4004" y="14"/>
                    </a:cubicBezTo>
                    <a:cubicBezTo>
                      <a:pt x="3737" y="214"/>
                      <a:pt x="4037" y="1549"/>
                      <a:pt x="3837" y="1682"/>
                    </a:cubicBezTo>
                    <a:lnTo>
                      <a:pt x="101" y="4451"/>
                    </a:lnTo>
                    <a:cubicBezTo>
                      <a:pt x="68" y="4451"/>
                      <a:pt x="34" y="4484"/>
                      <a:pt x="1" y="4518"/>
                    </a:cubicBezTo>
                    <a:lnTo>
                      <a:pt x="1702" y="6185"/>
                    </a:lnTo>
                    <a:cubicBezTo>
                      <a:pt x="1702" y="6185"/>
                      <a:pt x="4637" y="2550"/>
                      <a:pt x="4838" y="2383"/>
                    </a:cubicBezTo>
                    <a:cubicBezTo>
                      <a:pt x="4893" y="2338"/>
                      <a:pt x="5034" y="2331"/>
                      <a:pt x="5207" y="2331"/>
                    </a:cubicBezTo>
                    <a:cubicBezTo>
                      <a:pt x="5294" y="2331"/>
                      <a:pt x="5388" y="2333"/>
                      <a:pt x="5484" y="2333"/>
                    </a:cubicBezTo>
                    <a:cubicBezTo>
                      <a:pt x="5772" y="2333"/>
                      <a:pt x="6072" y="2316"/>
                      <a:pt x="6205" y="2183"/>
                    </a:cubicBezTo>
                    <a:cubicBezTo>
                      <a:pt x="6372" y="2049"/>
                      <a:pt x="6205" y="1782"/>
                      <a:pt x="5938" y="1449"/>
                    </a:cubicBezTo>
                    <a:cubicBezTo>
                      <a:pt x="5411" y="797"/>
                      <a:pt x="4363" y="1"/>
                      <a:pt x="40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404;p31"/>
              <p:cNvSpPr/>
              <p:nvPr/>
            </p:nvSpPr>
            <p:spPr>
              <a:xfrm>
                <a:off x="5083800" y="1057025"/>
                <a:ext cx="4672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69" extrusionOk="0">
                    <a:moveTo>
                      <a:pt x="1" y="1"/>
                    </a:moveTo>
                    <a:cubicBezTo>
                      <a:pt x="1" y="1"/>
                      <a:pt x="935" y="1368"/>
                      <a:pt x="1869" y="176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405;p31"/>
              <p:cNvSpPr/>
              <p:nvPr/>
            </p:nvSpPr>
            <p:spPr>
              <a:xfrm>
                <a:off x="4979550" y="1052525"/>
                <a:ext cx="146800" cy="111275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451" extrusionOk="0">
                    <a:moveTo>
                      <a:pt x="3992" y="0"/>
                    </a:moveTo>
                    <a:cubicBezTo>
                      <a:pt x="3970" y="0"/>
                      <a:pt x="3951" y="5"/>
                      <a:pt x="3937" y="14"/>
                    </a:cubicBezTo>
                    <a:cubicBezTo>
                      <a:pt x="3637" y="214"/>
                      <a:pt x="3970" y="1548"/>
                      <a:pt x="3770" y="1682"/>
                    </a:cubicBezTo>
                    <a:lnTo>
                      <a:pt x="1" y="4451"/>
                    </a:lnTo>
                    <a:cubicBezTo>
                      <a:pt x="301" y="4284"/>
                      <a:pt x="4204" y="2216"/>
                      <a:pt x="4371" y="1949"/>
                    </a:cubicBezTo>
                    <a:cubicBezTo>
                      <a:pt x="4537" y="1649"/>
                      <a:pt x="4304" y="1081"/>
                      <a:pt x="4404" y="815"/>
                    </a:cubicBezTo>
                    <a:cubicBezTo>
                      <a:pt x="4437" y="748"/>
                      <a:pt x="4504" y="748"/>
                      <a:pt x="4604" y="748"/>
                    </a:cubicBezTo>
                    <a:cubicBezTo>
                      <a:pt x="4671" y="748"/>
                      <a:pt x="4771" y="781"/>
                      <a:pt x="4838" y="815"/>
                    </a:cubicBezTo>
                    <a:cubicBezTo>
                      <a:pt x="5205" y="981"/>
                      <a:pt x="5538" y="1181"/>
                      <a:pt x="5872" y="1448"/>
                    </a:cubicBezTo>
                    <a:cubicBezTo>
                      <a:pt x="5344" y="797"/>
                      <a:pt x="4297" y="0"/>
                      <a:pt x="39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406;p31"/>
              <p:cNvSpPr/>
              <p:nvPr/>
            </p:nvSpPr>
            <p:spPr>
              <a:xfrm>
                <a:off x="4825275" y="969875"/>
                <a:ext cx="79250" cy="15972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6389" extrusionOk="0">
                    <a:moveTo>
                      <a:pt x="1940" y="0"/>
                    </a:moveTo>
                    <a:cubicBezTo>
                      <a:pt x="1093" y="0"/>
                      <a:pt x="109" y="180"/>
                      <a:pt x="68" y="385"/>
                    </a:cubicBezTo>
                    <a:cubicBezTo>
                      <a:pt x="1" y="685"/>
                      <a:pt x="1135" y="1419"/>
                      <a:pt x="1102" y="1652"/>
                    </a:cubicBezTo>
                    <a:cubicBezTo>
                      <a:pt x="1068" y="1886"/>
                      <a:pt x="434" y="6122"/>
                      <a:pt x="401" y="6389"/>
                    </a:cubicBezTo>
                    <a:lnTo>
                      <a:pt x="2803" y="6389"/>
                    </a:lnTo>
                    <a:cubicBezTo>
                      <a:pt x="2803" y="6389"/>
                      <a:pt x="2302" y="1752"/>
                      <a:pt x="2336" y="1452"/>
                    </a:cubicBezTo>
                    <a:cubicBezTo>
                      <a:pt x="2336" y="1285"/>
                      <a:pt x="3170" y="751"/>
                      <a:pt x="3170" y="385"/>
                    </a:cubicBezTo>
                    <a:cubicBezTo>
                      <a:pt x="3170" y="318"/>
                      <a:pt x="3136" y="284"/>
                      <a:pt x="3103" y="251"/>
                    </a:cubicBezTo>
                    <a:cubicBezTo>
                      <a:pt x="2949" y="71"/>
                      <a:pt x="2471" y="0"/>
                      <a:pt x="19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407;p31"/>
              <p:cNvSpPr/>
              <p:nvPr/>
            </p:nvSpPr>
            <p:spPr>
              <a:xfrm>
                <a:off x="4833625" y="975300"/>
                <a:ext cx="642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209" extrusionOk="0">
                    <a:moveTo>
                      <a:pt x="2569" y="1"/>
                    </a:moveTo>
                    <a:lnTo>
                      <a:pt x="0" y="101"/>
                    </a:lnTo>
                    <a:cubicBezTo>
                      <a:pt x="0" y="101"/>
                      <a:pt x="589" y="209"/>
                      <a:pt x="1261" y="209"/>
                    </a:cubicBezTo>
                    <a:cubicBezTo>
                      <a:pt x="1710" y="209"/>
                      <a:pt x="2195" y="161"/>
                      <a:pt x="25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408;p31"/>
              <p:cNvSpPr/>
              <p:nvPr/>
            </p:nvSpPr>
            <p:spPr>
              <a:xfrm>
                <a:off x="4825275" y="969400"/>
                <a:ext cx="77600" cy="1593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6375" extrusionOk="0">
                    <a:moveTo>
                      <a:pt x="1925" y="0"/>
                    </a:moveTo>
                    <a:cubicBezTo>
                      <a:pt x="1082" y="0"/>
                      <a:pt x="108" y="167"/>
                      <a:pt x="68" y="370"/>
                    </a:cubicBezTo>
                    <a:cubicBezTo>
                      <a:pt x="1" y="704"/>
                      <a:pt x="1168" y="1438"/>
                      <a:pt x="1135" y="1638"/>
                    </a:cubicBezTo>
                    <a:cubicBezTo>
                      <a:pt x="1102" y="1871"/>
                      <a:pt x="434" y="6108"/>
                      <a:pt x="401" y="6375"/>
                    </a:cubicBezTo>
                    <a:cubicBezTo>
                      <a:pt x="468" y="6141"/>
                      <a:pt x="1469" y="2071"/>
                      <a:pt x="1502" y="1671"/>
                    </a:cubicBezTo>
                    <a:cubicBezTo>
                      <a:pt x="1502" y="1304"/>
                      <a:pt x="968" y="871"/>
                      <a:pt x="901" y="604"/>
                    </a:cubicBezTo>
                    <a:cubicBezTo>
                      <a:pt x="868" y="537"/>
                      <a:pt x="935" y="470"/>
                      <a:pt x="1035" y="404"/>
                    </a:cubicBezTo>
                    <a:cubicBezTo>
                      <a:pt x="1102" y="370"/>
                      <a:pt x="1168" y="337"/>
                      <a:pt x="1235" y="303"/>
                    </a:cubicBezTo>
                    <a:cubicBezTo>
                      <a:pt x="1554" y="144"/>
                      <a:pt x="1892" y="69"/>
                      <a:pt x="2229" y="69"/>
                    </a:cubicBezTo>
                    <a:cubicBezTo>
                      <a:pt x="2526" y="69"/>
                      <a:pt x="2822" y="127"/>
                      <a:pt x="3103" y="237"/>
                    </a:cubicBezTo>
                    <a:cubicBezTo>
                      <a:pt x="2947" y="68"/>
                      <a:pt x="2462" y="0"/>
                      <a:pt x="19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409;p31"/>
              <p:cNvSpPr/>
              <p:nvPr/>
            </p:nvSpPr>
            <p:spPr>
              <a:xfrm>
                <a:off x="4592200" y="1047375"/>
                <a:ext cx="1589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6356" h="6258" extrusionOk="0">
                    <a:moveTo>
                      <a:pt x="2240" y="0"/>
                    </a:moveTo>
                    <a:cubicBezTo>
                      <a:pt x="1610" y="0"/>
                      <a:pt x="1" y="2010"/>
                      <a:pt x="184" y="2255"/>
                    </a:cubicBezTo>
                    <a:cubicBezTo>
                      <a:pt x="266" y="2309"/>
                      <a:pt x="370" y="2364"/>
                      <a:pt x="478" y="2364"/>
                    </a:cubicBezTo>
                    <a:cubicBezTo>
                      <a:pt x="502" y="2364"/>
                      <a:pt x="526" y="2361"/>
                      <a:pt x="551" y="2355"/>
                    </a:cubicBezTo>
                    <a:cubicBezTo>
                      <a:pt x="649" y="2370"/>
                      <a:pt x="765" y="2375"/>
                      <a:pt x="885" y="2375"/>
                    </a:cubicBezTo>
                    <a:cubicBezTo>
                      <a:pt x="1100" y="2375"/>
                      <a:pt x="1331" y="2359"/>
                      <a:pt x="1510" y="2359"/>
                    </a:cubicBezTo>
                    <a:cubicBezTo>
                      <a:pt x="1674" y="2359"/>
                      <a:pt x="1794" y="2372"/>
                      <a:pt x="1818" y="2422"/>
                    </a:cubicBezTo>
                    <a:cubicBezTo>
                      <a:pt x="1985" y="2588"/>
                      <a:pt x="4654" y="6258"/>
                      <a:pt x="4654" y="6258"/>
                    </a:cubicBezTo>
                    <a:lnTo>
                      <a:pt x="6355" y="4590"/>
                    </a:lnTo>
                    <a:cubicBezTo>
                      <a:pt x="6355" y="4590"/>
                      <a:pt x="5855" y="4156"/>
                      <a:pt x="5221" y="3622"/>
                    </a:cubicBezTo>
                    <a:cubicBezTo>
                      <a:pt x="4120" y="2755"/>
                      <a:pt x="2652" y="1554"/>
                      <a:pt x="2552" y="1421"/>
                    </a:cubicBezTo>
                    <a:cubicBezTo>
                      <a:pt x="2452" y="1287"/>
                      <a:pt x="2652" y="320"/>
                      <a:pt x="2386" y="53"/>
                    </a:cubicBezTo>
                    <a:cubicBezTo>
                      <a:pt x="2347" y="17"/>
                      <a:pt x="2297" y="0"/>
                      <a:pt x="22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410;p31"/>
              <p:cNvSpPr/>
              <p:nvPr/>
            </p:nvSpPr>
            <p:spPr>
              <a:xfrm>
                <a:off x="4600950" y="1051200"/>
                <a:ext cx="4422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69" extrusionOk="0">
                    <a:moveTo>
                      <a:pt x="1769" y="0"/>
                    </a:moveTo>
                    <a:lnTo>
                      <a:pt x="1" y="1868"/>
                    </a:lnTo>
                    <a:cubicBezTo>
                      <a:pt x="1" y="1868"/>
                      <a:pt x="1335" y="934"/>
                      <a:pt x="17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411;p31"/>
              <p:cNvSpPr/>
              <p:nvPr/>
            </p:nvSpPr>
            <p:spPr>
              <a:xfrm>
                <a:off x="4592200" y="1047375"/>
                <a:ext cx="130525" cy="90575"/>
              </a:xfrm>
              <a:custGeom>
                <a:avLst/>
                <a:gdLst/>
                <a:ahLst/>
                <a:cxnLst/>
                <a:rect l="l" t="t" r="r" b="b"/>
                <a:pathLst>
                  <a:path w="5221" h="3623" extrusionOk="0">
                    <a:moveTo>
                      <a:pt x="2240" y="0"/>
                    </a:moveTo>
                    <a:cubicBezTo>
                      <a:pt x="1610" y="0"/>
                      <a:pt x="1" y="2010"/>
                      <a:pt x="184" y="2255"/>
                    </a:cubicBezTo>
                    <a:cubicBezTo>
                      <a:pt x="266" y="2309"/>
                      <a:pt x="370" y="2364"/>
                      <a:pt x="478" y="2364"/>
                    </a:cubicBezTo>
                    <a:cubicBezTo>
                      <a:pt x="502" y="2364"/>
                      <a:pt x="526" y="2361"/>
                      <a:pt x="551" y="2355"/>
                    </a:cubicBezTo>
                    <a:cubicBezTo>
                      <a:pt x="451" y="2355"/>
                      <a:pt x="384" y="2288"/>
                      <a:pt x="351" y="2221"/>
                    </a:cubicBezTo>
                    <a:cubicBezTo>
                      <a:pt x="317" y="2188"/>
                      <a:pt x="351" y="2088"/>
                      <a:pt x="417" y="1988"/>
                    </a:cubicBezTo>
                    <a:lnTo>
                      <a:pt x="484" y="1888"/>
                    </a:lnTo>
                    <a:cubicBezTo>
                      <a:pt x="651" y="1688"/>
                      <a:pt x="818" y="1488"/>
                      <a:pt x="1018" y="1321"/>
                    </a:cubicBezTo>
                    <a:cubicBezTo>
                      <a:pt x="1218" y="1154"/>
                      <a:pt x="1418" y="987"/>
                      <a:pt x="1618" y="854"/>
                    </a:cubicBezTo>
                    <a:cubicBezTo>
                      <a:pt x="1685" y="820"/>
                      <a:pt x="1752" y="820"/>
                      <a:pt x="1818" y="820"/>
                    </a:cubicBezTo>
                    <a:cubicBezTo>
                      <a:pt x="2119" y="854"/>
                      <a:pt x="2152" y="1521"/>
                      <a:pt x="2219" y="1688"/>
                    </a:cubicBezTo>
                    <a:cubicBezTo>
                      <a:pt x="2285" y="1855"/>
                      <a:pt x="4087" y="3022"/>
                      <a:pt x="5221" y="3622"/>
                    </a:cubicBezTo>
                    <a:cubicBezTo>
                      <a:pt x="4120" y="2755"/>
                      <a:pt x="2652" y="1554"/>
                      <a:pt x="2552" y="1421"/>
                    </a:cubicBezTo>
                    <a:cubicBezTo>
                      <a:pt x="2452" y="1287"/>
                      <a:pt x="2652" y="320"/>
                      <a:pt x="2386" y="53"/>
                    </a:cubicBezTo>
                    <a:cubicBezTo>
                      <a:pt x="2347" y="17"/>
                      <a:pt x="2297" y="0"/>
                      <a:pt x="22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412;p31"/>
              <p:cNvSpPr/>
              <p:nvPr/>
            </p:nvSpPr>
            <p:spPr>
              <a:xfrm>
                <a:off x="4510050" y="1277200"/>
                <a:ext cx="16265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6506" h="3106" extrusionOk="0">
                    <a:moveTo>
                      <a:pt x="501" y="0"/>
                    </a:moveTo>
                    <a:cubicBezTo>
                      <a:pt x="1" y="0"/>
                      <a:pt x="68" y="1735"/>
                      <a:pt x="268" y="2602"/>
                    </a:cubicBezTo>
                    <a:cubicBezTo>
                      <a:pt x="334" y="2902"/>
                      <a:pt x="401" y="3102"/>
                      <a:pt x="501" y="3102"/>
                    </a:cubicBezTo>
                    <a:cubicBezTo>
                      <a:pt x="510" y="3104"/>
                      <a:pt x="520" y="3105"/>
                      <a:pt x="530" y="3105"/>
                    </a:cubicBezTo>
                    <a:cubicBezTo>
                      <a:pt x="864" y="3105"/>
                      <a:pt x="1504" y="2065"/>
                      <a:pt x="1748" y="2065"/>
                    </a:cubicBezTo>
                    <a:cubicBezTo>
                      <a:pt x="1755" y="2065"/>
                      <a:pt x="1762" y="2066"/>
                      <a:pt x="1769" y="2068"/>
                    </a:cubicBezTo>
                    <a:lnTo>
                      <a:pt x="6505" y="2769"/>
                    </a:lnTo>
                    <a:lnTo>
                      <a:pt x="6505" y="367"/>
                    </a:lnTo>
                    <a:lnTo>
                      <a:pt x="5471" y="500"/>
                    </a:lnTo>
                    <a:cubicBezTo>
                      <a:pt x="4193" y="625"/>
                      <a:pt x="2070" y="837"/>
                      <a:pt x="1634" y="837"/>
                    </a:cubicBezTo>
                    <a:cubicBezTo>
                      <a:pt x="1604" y="837"/>
                      <a:pt x="1582" y="836"/>
                      <a:pt x="1569" y="834"/>
                    </a:cubicBezTo>
                    <a:cubicBezTo>
                      <a:pt x="1402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413;p31"/>
              <p:cNvSpPr/>
              <p:nvPr/>
            </p:nvSpPr>
            <p:spPr>
              <a:xfrm>
                <a:off x="4519225" y="1283850"/>
                <a:ext cx="9200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37" extrusionOk="0">
                    <a:moveTo>
                      <a:pt x="1" y="1"/>
                    </a:moveTo>
                    <a:lnTo>
                      <a:pt x="67" y="2536"/>
                    </a:lnTo>
                    <a:cubicBezTo>
                      <a:pt x="67" y="2536"/>
                      <a:pt x="368" y="935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414;p31"/>
              <p:cNvSpPr/>
              <p:nvPr/>
            </p:nvSpPr>
            <p:spPr>
              <a:xfrm>
                <a:off x="4510050" y="1278025"/>
                <a:ext cx="136800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2603" extrusionOk="0">
                    <a:moveTo>
                      <a:pt x="501" y="0"/>
                    </a:moveTo>
                    <a:cubicBezTo>
                      <a:pt x="1" y="0"/>
                      <a:pt x="68" y="1735"/>
                      <a:pt x="268" y="2602"/>
                    </a:cubicBezTo>
                    <a:cubicBezTo>
                      <a:pt x="268" y="2102"/>
                      <a:pt x="301" y="1635"/>
                      <a:pt x="401" y="1135"/>
                    </a:cubicBezTo>
                    <a:cubicBezTo>
                      <a:pt x="401" y="1001"/>
                      <a:pt x="434" y="901"/>
                      <a:pt x="501" y="801"/>
                    </a:cubicBezTo>
                    <a:cubicBezTo>
                      <a:pt x="501" y="768"/>
                      <a:pt x="535" y="734"/>
                      <a:pt x="568" y="734"/>
                    </a:cubicBezTo>
                    <a:cubicBezTo>
                      <a:pt x="592" y="714"/>
                      <a:pt x="624" y="705"/>
                      <a:pt x="661" y="705"/>
                    </a:cubicBezTo>
                    <a:cubicBezTo>
                      <a:pt x="929" y="705"/>
                      <a:pt x="1481" y="1172"/>
                      <a:pt x="1569" y="1201"/>
                    </a:cubicBezTo>
                    <a:cubicBezTo>
                      <a:pt x="1572" y="1202"/>
                      <a:pt x="1578" y="1203"/>
                      <a:pt x="1586" y="1203"/>
                    </a:cubicBezTo>
                    <a:cubicBezTo>
                      <a:pt x="1830" y="1203"/>
                      <a:pt x="4244" y="726"/>
                      <a:pt x="5471" y="467"/>
                    </a:cubicBezTo>
                    <a:lnTo>
                      <a:pt x="5471" y="467"/>
                    </a:lnTo>
                    <a:cubicBezTo>
                      <a:pt x="4193" y="623"/>
                      <a:pt x="2069" y="838"/>
                      <a:pt x="1634" y="838"/>
                    </a:cubicBezTo>
                    <a:cubicBezTo>
                      <a:pt x="1604" y="838"/>
                      <a:pt x="1582" y="837"/>
                      <a:pt x="1569" y="834"/>
                    </a:cubicBezTo>
                    <a:cubicBezTo>
                      <a:pt x="1402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415;p31"/>
              <p:cNvSpPr/>
              <p:nvPr/>
            </p:nvSpPr>
            <p:spPr>
              <a:xfrm>
                <a:off x="4586775" y="1429800"/>
                <a:ext cx="160975" cy="1555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6221" extrusionOk="0">
                    <a:moveTo>
                      <a:pt x="4737" y="0"/>
                    </a:moveTo>
                    <a:lnTo>
                      <a:pt x="4571" y="234"/>
                    </a:lnTo>
                    <a:cubicBezTo>
                      <a:pt x="3937" y="1001"/>
                      <a:pt x="1802" y="3670"/>
                      <a:pt x="1568" y="3837"/>
                    </a:cubicBezTo>
                    <a:cubicBezTo>
                      <a:pt x="1528" y="3867"/>
                      <a:pt x="1413" y="3873"/>
                      <a:pt x="1266" y="3873"/>
                    </a:cubicBezTo>
                    <a:cubicBezTo>
                      <a:pt x="1167" y="3873"/>
                      <a:pt x="1054" y="3870"/>
                      <a:pt x="939" y="3870"/>
                    </a:cubicBezTo>
                    <a:cubicBezTo>
                      <a:pt x="651" y="3870"/>
                      <a:pt x="351" y="3887"/>
                      <a:pt x="234" y="4003"/>
                    </a:cubicBezTo>
                    <a:cubicBezTo>
                      <a:pt x="1" y="4237"/>
                      <a:pt x="534" y="4904"/>
                      <a:pt x="1135" y="5404"/>
                    </a:cubicBezTo>
                    <a:cubicBezTo>
                      <a:pt x="1613" y="5852"/>
                      <a:pt x="2171" y="6220"/>
                      <a:pt x="2354" y="6220"/>
                    </a:cubicBezTo>
                    <a:cubicBezTo>
                      <a:pt x="2376" y="6220"/>
                      <a:pt x="2392" y="6215"/>
                      <a:pt x="2402" y="6205"/>
                    </a:cubicBezTo>
                    <a:cubicBezTo>
                      <a:pt x="2703" y="6005"/>
                      <a:pt x="2369" y="4704"/>
                      <a:pt x="2569" y="4537"/>
                    </a:cubicBezTo>
                    <a:lnTo>
                      <a:pt x="6439" y="1702"/>
                    </a:lnTo>
                    <a:lnTo>
                      <a:pt x="473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416;p31"/>
              <p:cNvSpPr/>
              <p:nvPr/>
            </p:nvSpPr>
            <p:spPr>
              <a:xfrm>
                <a:off x="4594275" y="1536550"/>
                <a:ext cx="4757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1769" extrusionOk="0">
                    <a:moveTo>
                      <a:pt x="1" y="0"/>
                    </a:moveTo>
                    <a:lnTo>
                      <a:pt x="1902" y="1768"/>
                    </a:lnTo>
                    <a:cubicBezTo>
                      <a:pt x="1902" y="1768"/>
                      <a:pt x="968" y="4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417;p31"/>
              <p:cNvSpPr/>
              <p:nvPr/>
            </p:nvSpPr>
            <p:spPr>
              <a:xfrm>
                <a:off x="4586775" y="1435625"/>
                <a:ext cx="114275" cy="129300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5172" extrusionOk="0">
                    <a:moveTo>
                      <a:pt x="4571" y="1"/>
                    </a:moveTo>
                    <a:cubicBezTo>
                      <a:pt x="3937" y="768"/>
                      <a:pt x="1802" y="3437"/>
                      <a:pt x="1568" y="3604"/>
                    </a:cubicBezTo>
                    <a:cubicBezTo>
                      <a:pt x="1528" y="3634"/>
                      <a:pt x="1413" y="3640"/>
                      <a:pt x="1266" y="3640"/>
                    </a:cubicBezTo>
                    <a:cubicBezTo>
                      <a:pt x="1167" y="3640"/>
                      <a:pt x="1054" y="3637"/>
                      <a:pt x="939" y="3637"/>
                    </a:cubicBezTo>
                    <a:cubicBezTo>
                      <a:pt x="651" y="3637"/>
                      <a:pt x="351" y="3654"/>
                      <a:pt x="234" y="3770"/>
                    </a:cubicBezTo>
                    <a:cubicBezTo>
                      <a:pt x="1" y="4004"/>
                      <a:pt x="534" y="4671"/>
                      <a:pt x="1135" y="5171"/>
                    </a:cubicBezTo>
                    <a:cubicBezTo>
                      <a:pt x="968" y="4938"/>
                      <a:pt x="835" y="4704"/>
                      <a:pt x="735" y="4437"/>
                    </a:cubicBezTo>
                    <a:cubicBezTo>
                      <a:pt x="701" y="4371"/>
                      <a:pt x="701" y="4304"/>
                      <a:pt x="701" y="4271"/>
                    </a:cubicBezTo>
                    <a:cubicBezTo>
                      <a:pt x="735" y="4004"/>
                      <a:pt x="1568" y="4071"/>
                      <a:pt x="1802" y="4037"/>
                    </a:cubicBezTo>
                    <a:cubicBezTo>
                      <a:pt x="2035" y="4004"/>
                      <a:pt x="4570" y="2"/>
                      <a:pt x="45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418;p31"/>
              <p:cNvSpPr/>
              <p:nvPr/>
            </p:nvSpPr>
            <p:spPr>
              <a:xfrm>
                <a:off x="4821125" y="1509025"/>
                <a:ext cx="792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6376" extrusionOk="0">
                    <a:moveTo>
                      <a:pt x="367" y="0"/>
                    </a:moveTo>
                    <a:cubicBezTo>
                      <a:pt x="367" y="0"/>
                      <a:pt x="834" y="4637"/>
                      <a:pt x="801" y="4937"/>
                    </a:cubicBezTo>
                    <a:cubicBezTo>
                      <a:pt x="801" y="5004"/>
                      <a:pt x="634" y="5137"/>
                      <a:pt x="434" y="5371"/>
                    </a:cubicBezTo>
                    <a:cubicBezTo>
                      <a:pt x="234" y="5571"/>
                      <a:pt x="0" y="5805"/>
                      <a:pt x="0" y="6005"/>
                    </a:cubicBezTo>
                    <a:cubicBezTo>
                      <a:pt x="0" y="6276"/>
                      <a:pt x="554" y="6376"/>
                      <a:pt x="1194" y="6376"/>
                    </a:cubicBezTo>
                    <a:cubicBezTo>
                      <a:pt x="2052" y="6376"/>
                      <a:pt x="3064" y="6196"/>
                      <a:pt x="3102" y="6005"/>
                    </a:cubicBezTo>
                    <a:cubicBezTo>
                      <a:pt x="3169" y="5671"/>
                      <a:pt x="2001" y="4971"/>
                      <a:pt x="2035" y="4737"/>
                    </a:cubicBezTo>
                    <a:cubicBezTo>
                      <a:pt x="2068" y="4570"/>
                      <a:pt x="2402" y="2302"/>
                      <a:pt x="2602" y="968"/>
                    </a:cubicBezTo>
                    <a:cubicBezTo>
                      <a:pt x="2702" y="434"/>
                      <a:pt x="2769" y="0"/>
                      <a:pt x="27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419;p31"/>
              <p:cNvSpPr/>
              <p:nvPr/>
            </p:nvSpPr>
            <p:spPr>
              <a:xfrm>
                <a:off x="4826950" y="1657900"/>
                <a:ext cx="6425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84" extrusionOk="0">
                    <a:moveTo>
                      <a:pt x="1238" y="1"/>
                    </a:moveTo>
                    <a:cubicBezTo>
                      <a:pt x="810" y="1"/>
                      <a:pt x="355" y="44"/>
                      <a:pt x="1" y="183"/>
                    </a:cubicBezTo>
                    <a:lnTo>
                      <a:pt x="2569" y="116"/>
                    </a:lnTo>
                    <a:cubicBezTo>
                      <a:pt x="2569" y="116"/>
                      <a:pt x="1939" y="1"/>
                      <a:pt x="123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420;p31"/>
              <p:cNvSpPr/>
              <p:nvPr/>
            </p:nvSpPr>
            <p:spPr>
              <a:xfrm>
                <a:off x="4821125" y="1533200"/>
                <a:ext cx="78400" cy="135225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5409" extrusionOk="0">
                    <a:moveTo>
                      <a:pt x="2602" y="1"/>
                    </a:moveTo>
                    <a:lnTo>
                      <a:pt x="2602" y="1"/>
                    </a:lnTo>
                    <a:cubicBezTo>
                      <a:pt x="2268" y="1168"/>
                      <a:pt x="1701" y="3270"/>
                      <a:pt x="1635" y="3570"/>
                    </a:cubicBezTo>
                    <a:cubicBezTo>
                      <a:pt x="1568" y="4037"/>
                      <a:pt x="2235" y="4571"/>
                      <a:pt x="2235" y="4871"/>
                    </a:cubicBezTo>
                    <a:cubicBezTo>
                      <a:pt x="2235" y="4904"/>
                      <a:pt x="2202" y="4971"/>
                      <a:pt x="2102" y="5004"/>
                    </a:cubicBezTo>
                    <a:cubicBezTo>
                      <a:pt x="2001" y="5071"/>
                      <a:pt x="1901" y="5104"/>
                      <a:pt x="1768" y="5104"/>
                    </a:cubicBezTo>
                    <a:cubicBezTo>
                      <a:pt x="1531" y="5169"/>
                      <a:pt x="1280" y="5206"/>
                      <a:pt x="1033" y="5206"/>
                    </a:cubicBezTo>
                    <a:cubicBezTo>
                      <a:pt x="898" y="5206"/>
                      <a:pt x="764" y="5195"/>
                      <a:pt x="634" y="5171"/>
                    </a:cubicBezTo>
                    <a:cubicBezTo>
                      <a:pt x="567" y="5138"/>
                      <a:pt x="534" y="5104"/>
                      <a:pt x="467" y="5104"/>
                    </a:cubicBezTo>
                    <a:cubicBezTo>
                      <a:pt x="434" y="5071"/>
                      <a:pt x="434" y="5038"/>
                      <a:pt x="400" y="4971"/>
                    </a:cubicBezTo>
                    <a:cubicBezTo>
                      <a:pt x="400" y="4771"/>
                      <a:pt x="400" y="4571"/>
                      <a:pt x="434" y="4404"/>
                    </a:cubicBezTo>
                    <a:lnTo>
                      <a:pt x="434" y="4404"/>
                    </a:lnTo>
                    <a:cubicBezTo>
                      <a:pt x="234" y="4604"/>
                      <a:pt x="0" y="4838"/>
                      <a:pt x="0" y="5038"/>
                    </a:cubicBezTo>
                    <a:cubicBezTo>
                      <a:pt x="0" y="5309"/>
                      <a:pt x="548" y="5409"/>
                      <a:pt x="1181" y="5409"/>
                    </a:cubicBezTo>
                    <a:cubicBezTo>
                      <a:pt x="2030" y="5409"/>
                      <a:pt x="3031" y="5229"/>
                      <a:pt x="3069" y="5038"/>
                    </a:cubicBezTo>
                    <a:cubicBezTo>
                      <a:pt x="3136" y="4704"/>
                      <a:pt x="2001" y="4004"/>
                      <a:pt x="2035" y="3770"/>
                    </a:cubicBezTo>
                    <a:cubicBezTo>
                      <a:pt x="2035" y="3603"/>
                      <a:pt x="2402" y="1335"/>
                      <a:pt x="26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421;p31"/>
              <p:cNvSpPr/>
              <p:nvPr/>
            </p:nvSpPr>
            <p:spPr>
              <a:xfrm>
                <a:off x="4973725" y="1433975"/>
                <a:ext cx="15762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6255" extrusionOk="0">
                    <a:moveTo>
                      <a:pt x="1702" y="0"/>
                    </a:moveTo>
                    <a:lnTo>
                      <a:pt x="0" y="1701"/>
                    </a:lnTo>
                    <a:cubicBezTo>
                      <a:pt x="0" y="1701"/>
                      <a:pt x="3603" y="4604"/>
                      <a:pt x="3803" y="4870"/>
                    </a:cubicBezTo>
                    <a:cubicBezTo>
                      <a:pt x="3937" y="5004"/>
                      <a:pt x="3736" y="5938"/>
                      <a:pt x="4003" y="6205"/>
                    </a:cubicBezTo>
                    <a:cubicBezTo>
                      <a:pt x="4037" y="6239"/>
                      <a:pt x="4082" y="6254"/>
                      <a:pt x="4137" y="6254"/>
                    </a:cubicBezTo>
                    <a:cubicBezTo>
                      <a:pt x="4404" y="6254"/>
                      <a:pt x="4889" y="5875"/>
                      <a:pt x="5304" y="5404"/>
                    </a:cubicBezTo>
                    <a:cubicBezTo>
                      <a:pt x="5838" y="4837"/>
                      <a:pt x="6305" y="4170"/>
                      <a:pt x="6205" y="4003"/>
                    </a:cubicBezTo>
                    <a:cubicBezTo>
                      <a:pt x="6128" y="3901"/>
                      <a:pt x="5881" y="3877"/>
                      <a:pt x="5598" y="3877"/>
                    </a:cubicBezTo>
                    <a:cubicBezTo>
                      <a:pt x="5349" y="3877"/>
                      <a:pt x="5073" y="3896"/>
                      <a:pt x="4865" y="3896"/>
                    </a:cubicBezTo>
                    <a:cubicBezTo>
                      <a:pt x="4692" y="3896"/>
                      <a:pt x="4565" y="3883"/>
                      <a:pt x="4537" y="3836"/>
                    </a:cubicBezTo>
                    <a:cubicBezTo>
                      <a:pt x="4404" y="3703"/>
                      <a:pt x="2669" y="1301"/>
                      <a:pt x="1968" y="367"/>
                    </a:cubicBezTo>
                    <a:lnTo>
                      <a:pt x="170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422;p31"/>
              <p:cNvSpPr/>
              <p:nvPr/>
            </p:nvSpPr>
            <p:spPr>
              <a:xfrm>
                <a:off x="5080475" y="1539875"/>
                <a:ext cx="433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69" extrusionOk="0">
                    <a:moveTo>
                      <a:pt x="1735" y="1"/>
                    </a:moveTo>
                    <a:cubicBezTo>
                      <a:pt x="1734" y="1"/>
                      <a:pt x="400" y="935"/>
                      <a:pt x="0" y="1869"/>
                    </a:cubicBezTo>
                    <a:lnTo>
                      <a:pt x="17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423;p31"/>
              <p:cNvSpPr/>
              <p:nvPr/>
            </p:nvSpPr>
            <p:spPr>
              <a:xfrm>
                <a:off x="5022925" y="1443150"/>
                <a:ext cx="107600" cy="126775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071" extrusionOk="0">
                    <a:moveTo>
                      <a:pt x="0" y="0"/>
                    </a:moveTo>
                    <a:cubicBezTo>
                      <a:pt x="67" y="134"/>
                      <a:pt x="2002" y="3803"/>
                      <a:pt x="2202" y="3970"/>
                    </a:cubicBezTo>
                    <a:cubicBezTo>
                      <a:pt x="2257" y="4015"/>
                      <a:pt x="2347" y="4031"/>
                      <a:pt x="2455" y="4031"/>
                    </a:cubicBezTo>
                    <a:cubicBezTo>
                      <a:pt x="2691" y="4031"/>
                      <a:pt x="3014" y="3957"/>
                      <a:pt x="3256" y="3957"/>
                    </a:cubicBezTo>
                    <a:cubicBezTo>
                      <a:pt x="3310" y="3957"/>
                      <a:pt x="3359" y="3961"/>
                      <a:pt x="3403" y="3970"/>
                    </a:cubicBezTo>
                    <a:cubicBezTo>
                      <a:pt x="3536" y="4003"/>
                      <a:pt x="3603" y="4070"/>
                      <a:pt x="3603" y="4237"/>
                    </a:cubicBezTo>
                    <a:cubicBezTo>
                      <a:pt x="3603" y="4270"/>
                      <a:pt x="3603" y="4303"/>
                      <a:pt x="3603" y="4370"/>
                    </a:cubicBezTo>
                    <a:cubicBezTo>
                      <a:pt x="3536" y="4603"/>
                      <a:pt x="3436" y="4837"/>
                      <a:pt x="3336" y="5070"/>
                    </a:cubicBezTo>
                    <a:cubicBezTo>
                      <a:pt x="3870" y="4470"/>
                      <a:pt x="4304" y="3803"/>
                      <a:pt x="4203" y="3636"/>
                    </a:cubicBezTo>
                    <a:cubicBezTo>
                      <a:pt x="4130" y="3538"/>
                      <a:pt x="3901" y="3512"/>
                      <a:pt x="3635" y="3512"/>
                    </a:cubicBezTo>
                    <a:cubicBezTo>
                      <a:pt x="3344" y="3512"/>
                      <a:pt x="3009" y="3543"/>
                      <a:pt x="2784" y="3543"/>
                    </a:cubicBezTo>
                    <a:cubicBezTo>
                      <a:pt x="2658" y="3543"/>
                      <a:pt x="2566" y="3533"/>
                      <a:pt x="2536" y="3503"/>
                    </a:cubicBezTo>
                    <a:cubicBezTo>
                      <a:pt x="2436" y="3336"/>
                      <a:pt x="668" y="934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424;p31"/>
              <p:cNvSpPr/>
              <p:nvPr/>
            </p:nvSpPr>
            <p:spPr>
              <a:xfrm>
                <a:off x="4851975" y="1464725"/>
                <a:ext cx="392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1026" extrusionOk="0">
                    <a:moveTo>
                      <a:pt x="516" y="0"/>
                    </a:moveTo>
                    <a:cubicBezTo>
                      <a:pt x="319" y="0"/>
                      <a:pt x="159" y="68"/>
                      <a:pt x="100" y="205"/>
                    </a:cubicBezTo>
                    <a:cubicBezTo>
                      <a:pt x="0" y="438"/>
                      <a:pt x="234" y="738"/>
                      <a:pt x="601" y="905"/>
                    </a:cubicBezTo>
                    <a:cubicBezTo>
                      <a:pt x="754" y="989"/>
                      <a:pt x="914" y="1026"/>
                      <a:pt x="1055" y="1026"/>
                    </a:cubicBezTo>
                    <a:cubicBezTo>
                      <a:pt x="1250" y="1026"/>
                      <a:pt x="1410" y="955"/>
                      <a:pt x="1468" y="838"/>
                    </a:cubicBezTo>
                    <a:cubicBezTo>
                      <a:pt x="1568" y="605"/>
                      <a:pt x="1335" y="271"/>
                      <a:pt x="968" y="105"/>
                    </a:cubicBezTo>
                    <a:cubicBezTo>
                      <a:pt x="815" y="35"/>
                      <a:pt x="656" y="0"/>
                      <a:pt x="5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425;p31"/>
              <p:cNvSpPr/>
              <p:nvPr/>
            </p:nvSpPr>
            <p:spPr>
              <a:xfrm>
                <a:off x="4828025" y="1454575"/>
                <a:ext cx="56500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187" extrusionOk="0">
                    <a:moveTo>
                      <a:pt x="1171" y="0"/>
                    </a:moveTo>
                    <a:cubicBezTo>
                      <a:pt x="589" y="0"/>
                      <a:pt x="1" y="285"/>
                      <a:pt x="91" y="978"/>
                    </a:cubicBezTo>
                    <a:cubicBezTo>
                      <a:pt x="214" y="1810"/>
                      <a:pt x="1191" y="2186"/>
                      <a:pt x="1971" y="2186"/>
                    </a:cubicBezTo>
                    <a:cubicBezTo>
                      <a:pt x="2035" y="2186"/>
                      <a:pt x="2098" y="2183"/>
                      <a:pt x="2159" y="2178"/>
                    </a:cubicBezTo>
                    <a:cubicBezTo>
                      <a:pt x="2226" y="2178"/>
                      <a:pt x="2259" y="2045"/>
                      <a:pt x="2159" y="2045"/>
                    </a:cubicBezTo>
                    <a:cubicBezTo>
                      <a:pt x="1625" y="1978"/>
                      <a:pt x="1092" y="1711"/>
                      <a:pt x="691" y="1344"/>
                    </a:cubicBezTo>
                    <a:cubicBezTo>
                      <a:pt x="458" y="1111"/>
                      <a:pt x="358" y="777"/>
                      <a:pt x="458" y="477"/>
                    </a:cubicBezTo>
                    <a:cubicBezTo>
                      <a:pt x="625" y="44"/>
                      <a:pt x="992" y="77"/>
                      <a:pt x="1359" y="44"/>
                    </a:cubicBezTo>
                    <a:cubicBezTo>
                      <a:pt x="1359" y="44"/>
                      <a:pt x="1392" y="10"/>
                      <a:pt x="1359" y="10"/>
                    </a:cubicBezTo>
                    <a:cubicBezTo>
                      <a:pt x="1297" y="4"/>
                      <a:pt x="1234" y="0"/>
                      <a:pt x="11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426;p31"/>
              <p:cNvSpPr/>
              <p:nvPr/>
            </p:nvSpPr>
            <p:spPr>
              <a:xfrm>
                <a:off x="4807775" y="1164250"/>
                <a:ext cx="500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931" extrusionOk="0">
                    <a:moveTo>
                      <a:pt x="788" y="0"/>
                    </a:moveTo>
                    <a:cubicBezTo>
                      <a:pt x="338" y="0"/>
                      <a:pt x="0" y="155"/>
                      <a:pt x="0" y="382"/>
                    </a:cubicBezTo>
                    <a:cubicBezTo>
                      <a:pt x="0" y="615"/>
                      <a:pt x="401" y="849"/>
                      <a:pt x="934" y="916"/>
                    </a:cubicBezTo>
                    <a:cubicBezTo>
                      <a:pt x="1015" y="926"/>
                      <a:pt x="1094" y="930"/>
                      <a:pt x="1170" y="930"/>
                    </a:cubicBezTo>
                    <a:cubicBezTo>
                      <a:pt x="1599" y="930"/>
                      <a:pt x="1940" y="780"/>
                      <a:pt x="1968" y="582"/>
                    </a:cubicBezTo>
                    <a:cubicBezTo>
                      <a:pt x="2002" y="348"/>
                      <a:pt x="1568" y="115"/>
                      <a:pt x="1034" y="15"/>
                    </a:cubicBezTo>
                    <a:cubicBezTo>
                      <a:pt x="950" y="5"/>
                      <a:pt x="867" y="0"/>
                      <a:pt x="7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427;p31"/>
              <p:cNvSpPr/>
              <p:nvPr/>
            </p:nvSpPr>
            <p:spPr>
              <a:xfrm>
                <a:off x="4776075" y="1151500"/>
                <a:ext cx="60900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926" extrusionOk="0">
                    <a:moveTo>
                      <a:pt x="1851" y="0"/>
                    </a:moveTo>
                    <a:cubicBezTo>
                      <a:pt x="1321" y="0"/>
                      <a:pt x="735" y="154"/>
                      <a:pt x="468" y="592"/>
                    </a:cubicBezTo>
                    <a:cubicBezTo>
                      <a:pt x="1" y="1359"/>
                      <a:pt x="1001" y="1792"/>
                      <a:pt x="1569" y="1926"/>
                    </a:cubicBezTo>
                    <a:cubicBezTo>
                      <a:pt x="1635" y="1926"/>
                      <a:pt x="1669" y="1826"/>
                      <a:pt x="1602" y="1826"/>
                    </a:cubicBezTo>
                    <a:cubicBezTo>
                      <a:pt x="1335" y="1726"/>
                      <a:pt x="1102" y="1559"/>
                      <a:pt x="868" y="1392"/>
                    </a:cubicBezTo>
                    <a:cubicBezTo>
                      <a:pt x="635" y="1125"/>
                      <a:pt x="668" y="692"/>
                      <a:pt x="935" y="492"/>
                    </a:cubicBezTo>
                    <a:cubicBezTo>
                      <a:pt x="1257" y="223"/>
                      <a:pt x="1666" y="62"/>
                      <a:pt x="2092" y="62"/>
                    </a:cubicBezTo>
                    <a:cubicBezTo>
                      <a:pt x="2195" y="62"/>
                      <a:pt x="2299" y="72"/>
                      <a:pt x="2402" y="91"/>
                    </a:cubicBezTo>
                    <a:cubicBezTo>
                      <a:pt x="2436" y="91"/>
                      <a:pt x="2436" y="58"/>
                      <a:pt x="2402" y="58"/>
                    </a:cubicBezTo>
                    <a:cubicBezTo>
                      <a:pt x="2239" y="22"/>
                      <a:pt x="2049" y="0"/>
                      <a:pt x="18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428;p31"/>
              <p:cNvSpPr/>
              <p:nvPr/>
            </p:nvSpPr>
            <p:spPr>
              <a:xfrm>
                <a:off x="4694350" y="1367250"/>
                <a:ext cx="36725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868" extrusionOk="0">
                    <a:moveTo>
                      <a:pt x="735" y="1"/>
                    </a:moveTo>
                    <a:cubicBezTo>
                      <a:pt x="334" y="1"/>
                      <a:pt x="1" y="167"/>
                      <a:pt x="1" y="401"/>
                    </a:cubicBezTo>
                    <a:cubicBezTo>
                      <a:pt x="1" y="668"/>
                      <a:pt x="301" y="868"/>
                      <a:pt x="735" y="868"/>
                    </a:cubicBezTo>
                    <a:cubicBezTo>
                      <a:pt x="1135" y="868"/>
                      <a:pt x="1468" y="701"/>
                      <a:pt x="1468" y="468"/>
                    </a:cubicBezTo>
                    <a:cubicBezTo>
                      <a:pt x="1468" y="201"/>
                      <a:pt x="1168" y="1"/>
                      <a:pt x="7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429;p31"/>
              <p:cNvSpPr/>
              <p:nvPr/>
            </p:nvSpPr>
            <p:spPr>
              <a:xfrm>
                <a:off x="4667675" y="1358925"/>
                <a:ext cx="442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922" extrusionOk="0">
                    <a:moveTo>
                      <a:pt x="1401" y="0"/>
                    </a:moveTo>
                    <a:cubicBezTo>
                      <a:pt x="868" y="67"/>
                      <a:pt x="34" y="400"/>
                      <a:pt x="134" y="1068"/>
                    </a:cubicBezTo>
                    <a:cubicBezTo>
                      <a:pt x="220" y="1644"/>
                      <a:pt x="905" y="1922"/>
                      <a:pt x="1455" y="1922"/>
                    </a:cubicBezTo>
                    <a:cubicBezTo>
                      <a:pt x="1542" y="1922"/>
                      <a:pt x="1625" y="1915"/>
                      <a:pt x="1702" y="1901"/>
                    </a:cubicBezTo>
                    <a:cubicBezTo>
                      <a:pt x="1768" y="1868"/>
                      <a:pt x="1768" y="1801"/>
                      <a:pt x="1735" y="1768"/>
                    </a:cubicBezTo>
                    <a:cubicBezTo>
                      <a:pt x="1301" y="1668"/>
                      <a:pt x="901" y="1468"/>
                      <a:pt x="567" y="1201"/>
                    </a:cubicBezTo>
                    <a:cubicBezTo>
                      <a:pt x="0" y="601"/>
                      <a:pt x="901" y="200"/>
                      <a:pt x="1401" y="67"/>
                    </a:cubicBezTo>
                    <a:cubicBezTo>
                      <a:pt x="1401" y="67"/>
                      <a:pt x="1401" y="0"/>
                      <a:pt x="14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430;p31"/>
              <p:cNvSpPr/>
              <p:nvPr/>
            </p:nvSpPr>
            <p:spPr>
              <a:xfrm>
                <a:off x="4741900" y="1305875"/>
                <a:ext cx="30875" cy="17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09" extrusionOk="0">
                    <a:moveTo>
                      <a:pt x="749" y="0"/>
                    </a:moveTo>
                    <a:cubicBezTo>
                      <a:pt x="691" y="0"/>
                      <a:pt x="630" y="7"/>
                      <a:pt x="567" y="21"/>
                    </a:cubicBezTo>
                    <a:cubicBezTo>
                      <a:pt x="234" y="87"/>
                      <a:pt x="0" y="287"/>
                      <a:pt x="67" y="488"/>
                    </a:cubicBezTo>
                    <a:cubicBezTo>
                      <a:pt x="93" y="619"/>
                      <a:pt x="264" y="709"/>
                      <a:pt x="498" y="709"/>
                    </a:cubicBezTo>
                    <a:cubicBezTo>
                      <a:pt x="561" y="709"/>
                      <a:pt x="629" y="702"/>
                      <a:pt x="701" y="688"/>
                    </a:cubicBezTo>
                    <a:cubicBezTo>
                      <a:pt x="1001" y="621"/>
                      <a:pt x="1234" y="421"/>
                      <a:pt x="1168" y="254"/>
                    </a:cubicBezTo>
                    <a:cubicBezTo>
                      <a:pt x="1141" y="96"/>
                      <a:pt x="969" y="0"/>
                      <a:pt x="7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431;p31"/>
              <p:cNvSpPr/>
              <p:nvPr/>
            </p:nvSpPr>
            <p:spPr>
              <a:xfrm>
                <a:off x="4722700" y="1302200"/>
                <a:ext cx="40075" cy="36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459" extrusionOk="0">
                    <a:moveTo>
                      <a:pt x="968" y="1"/>
                    </a:moveTo>
                    <a:cubicBezTo>
                      <a:pt x="568" y="134"/>
                      <a:pt x="1" y="535"/>
                      <a:pt x="201" y="1002"/>
                    </a:cubicBezTo>
                    <a:cubicBezTo>
                      <a:pt x="333" y="1332"/>
                      <a:pt x="698" y="1459"/>
                      <a:pt x="1046" y="1459"/>
                    </a:cubicBezTo>
                    <a:cubicBezTo>
                      <a:pt x="1225" y="1459"/>
                      <a:pt x="1399" y="1425"/>
                      <a:pt x="1535" y="1368"/>
                    </a:cubicBezTo>
                    <a:cubicBezTo>
                      <a:pt x="1602" y="1335"/>
                      <a:pt x="1569" y="1268"/>
                      <a:pt x="1502" y="1268"/>
                    </a:cubicBezTo>
                    <a:cubicBezTo>
                      <a:pt x="1168" y="1268"/>
                      <a:pt x="835" y="1202"/>
                      <a:pt x="535" y="1035"/>
                    </a:cubicBezTo>
                    <a:cubicBezTo>
                      <a:pt x="1" y="668"/>
                      <a:pt x="601" y="201"/>
                      <a:pt x="968" y="34"/>
                    </a:cubicBezTo>
                    <a:lnTo>
                      <a:pt x="9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432;p31"/>
              <p:cNvSpPr/>
              <p:nvPr/>
            </p:nvSpPr>
            <p:spPr>
              <a:xfrm>
                <a:off x="5008750" y="1319825"/>
                <a:ext cx="4840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127" extrusionOk="0">
                    <a:moveTo>
                      <a:pt x="1157" y="1"/>
                    </a:moveTo>
                    <a:cubicBezTo>
                      <a:pt x="1064" y="1"/>
                      <a:pt x="966" y="10"/>
                      <a:pt x="868" y="30"/>
                    </a:cubicBezTo>
                    <a:cubicBezTo>
                      <a:pt x="367" y="96"/>
                      <a:pt x="0" y="430"/>
                      <a:pt x="67" y="730"/>
                    </a:cubicBezTo>
                    <a:cubicBezTo>
                      <a:pt x="94" y="971"/>
                      <a:pt x="379" y="1126"/>
                      <a:pt x="766" y="1126"/>
                    </a:cubicBezTo>
                    <a:cubicBezTo>
                      <a:pt x="861" y="1126"/>
                      <a:pt x="963" y="1117"/>
                      <a:pt x="1068" y="1097"/>
                    </a:cubicBezTo>
                    <a:cubicBezTo>
                      <a:pt x="1568" y="1030"/>
                      <a:pt x="1935" y="697"/>
                      <a:pt x="1902" y="397"/>
                    </a:cubicBezTo>
                    <a:cubicBezTo>
                      <a:pt x="1848" y="156"/>
                      <a:pt x="1537" y="1"/>
                      <a:pt x="11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433;p31"/>
              <p:cNvSpPr/>
              <p:nvPr/>
            </p:nvSpPr>
            <p:spPr>
              <a:xfrm>
                <a:off x="4982050" y="1317225"/>
                <a:ext cx="58400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063" extrusionOk="0">
                    <a:moveTo>
                      <a:pt x="1168" y="0"/>
                    </a:moveTo>
                    <a:lnTo>
                      <a:pt x="1168" y="0"/>
                    </a:lnTo>
                    <a:cubicBezTo>
                      <a:pt x="668" y="367"/>
                      <a:pt x="1" y="934"/>
                      <a:pt x="501" y="1601"/>
                    </a:cubicBezTo>
                    <a:cubicBezTo>
                      <a:pt x="766" y="1906"/>
                      <a:pt x="1154" y="2063"/>
                      <a:pt x="1545" y="2063"/>
                    </a:cubicBezTo>
                    <a:cubicBezTo>
                      <a:pt x="1796" y="2063"/>
                      <a:pt x="2048" y="1998"/>
                      <a:pt x="2269" y="1868"/>
                    </a:cubicBezTo>
                    <a:cubicBezTo>
                      <a:pt x="2336" y="1835"/>
                      <a:pt x="2303" y="1768"/>
                      <a:pt x="2236" y="1768"/>
                    </a:cubicBezTo>
                    <a:cubicBezTo>
                      <a:pt x="2124" y="1785"/>
                      <a:pt x="2012" y="1794"/>
                      <a:pt x="1900" y="1794"/>
                    </a:cubicBezTo>
                    <a:cubicBezTo>
                      <a:pt x="1580" y="1794"/>
                      <a:pt x="1265" y="1725"/>
                      <a:pt x="968" y="1601"/>
                    </a:cubicBezTo>
                    <a:cubicBezTo>
                      <a:pt x="168" y="1201"/>
                      <a:pt x="701" y="401"/>
                      <a:pt x="11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434;p31"/>
              <p:cNvSpPr/>
              <p:nvPr/>
            </p:nvSpPr>
            <p:spPr>
              <a:xfrm>
                <a:off x="2798825" y="3085975"/>
                <a:ext cx="158225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0" extrusionOk="0">
                    <a:moveTo>
                      <a:pt x="1002" y="1"/>
                    </a:moveTo>
                    <a:lnTo>
                      <a:pt x="1" y="1869"/>
                    </a:lnTo>
                    <a:cubicBezTo>
                      <a:pt x="1" y="1869"/>
                      <a:pt x="4104" y="3570"/>
                      <a:pt x="4304" y="3704"/>
                    </a:cubicBezTo>
                    <a:cubicBezTo>
                      <a:pt x="4471" y="3804"/>
                      <a:pt x="4538" y="4638"/>
                      <a:pt x="4838" y="4804"/>
                    </a:cubicBezTo>
                    <a:cubicBezTo>
                      <a:pt x="4859" y="4815"/>
                      <a:pt x="4881" y="4820"/>
                      <a:pt x="4904" y="4820"/>
                    </a:cubicBezTo>
                    <a:cubicBezTo>
                      <a:pt x="5395" y="4820"/>
                      <a:pt x="6328" y="2562"/>
                      <a:pt x="6105" y="2403"/>
                    </a:cubicBezTo>
                    <a:cubicBezTo>
                      <a:pt x="6071" y="2374"/>
                      <a:pt x="6021" y="2361"/>
                      <a:pt x="5958" y="2361"/>
                    </a:cubicBezTo>
                    <a:cubicBezTo>
                      <a:pt x="5634" y="2361"/>
                      <a:pt x="4993" y="2689"/>
                      <a:pt x="4747" y="2689"/>
                    </a:cubicBezTo>
                    <a:cubicBezTo>
                      <a:pt x="4714" y="2689"/>
                      <a:pt x="4688" y="2683"/>
                      <a:pt x="4671" y="2669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435;p31"/>
              <p:cNvSpPr/>
              <p:nvPr/>
            </p:nvSpPr>
            <p:spPr>
              <a:xfrm>
                <a:off x="2924750" y="3151875"/>
                <a:ext cx="24225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002" extrusionOk="0">
                    <a:moveTo>
                      <a:pt x="968" y="0"/>
                    </a:moveTo>
                    <a:cubicBezTo>
                      <a:pt x="968" y="0"/>
                      <a:pt x="101" y="1134"/>
                      <a:pt x="1" y="2002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436;p31"/>
              <p:cNvSpPr/>
              <p:nvPr/>
            </p:nvSpPr>
            <p:spPr>
              <a:xfrm>
                <a:off x="2798825" y="3085975"/>
                <a:ext cx="158225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0" extrusionOk="0">
                    <a:moveTo>
                      <a:pt x="1002" y="1"/>
                    </a:moveTo>
                    <a:lnTo>
                      <a:pt x="1" y="1869"/>
                    </a:lnTo>
                    <a:cubicBezTo>
                      <a:pt x="1" y="1869"/>
                      <a:pt x="4104" y="3570"/>
                      <a:pt x="4304" y="3704"/>
                    </a:cubicBezTo>
                    <a:cubicBezTo>
                      <a:pt x="4471" y="3804"/>
                      <a:pt x="4538" y="4638"/>
                      <a:pt x="4838" y="4804"/>
                    </a:cubicBezTo>
                    <a:cubicBezTo>
                      <a:pt x="4859" y="4815"/>
                      <a:pt x="4881" y="4820"/>
                      <a:pt x="4904" y="4820"/>
                    </a:cubicBezTo>
                    <a:cubicBezTo>
                      <a:pt x="5395" y="4820"/>
                      <a:pt x="6328" y="2562"/>
                      <a:pt x="6105" y="2403"/>
                    </a:cubicBezTo>
                    <a:cubicBezTo>
                      <a:pt x="6071" y="2374"/>
                      <a:pt x="6021" y="2361"/>
                      <a:pt x="5958" y="2361"/>
                    </a:cubicBezTo>
                    <a:cubicBezTo>
                      <a:pt x="5634" y="2361"/>
                      <a:pt x="4993" y="2689"/>
                      <a:pt x="4747" y="2689"/>
                    </a:cubicBezTo>
                    <a:cubicBezTo>
                      <a:pt x="4714" y="2689"/>
                      <a:pt x="4688" y="2683"/>
                      <a:pt x="4671" y="2669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437;p31"/>
              <p:cNvSpPr/>
              <p:nvPr/>
            </p:nvSpPr>
            <p:spPr>
              <a:xfrm>
                <a:off x="2819675" y="2881675"/>
                <a:ext cx="1659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6" h="3937" extrusionOk="0">
                    <a:moveTo>
                      <a:pt x="5311" y="0"/>
                    </a:moveTo>
                    <a:cubicBezTo>
                      <a:pt x="5309" y="0"/>
                      <a:pt x="5307" y="0"/>
                      <a:pt x="5305" y="0"/>
                    </a:cubicBezTo>
                    <a:cubicBezTo>
                      <a:pt x="5004" y="34"/>
                      <a:pt x="4704" y="1201"/>
                      <a:pt x="4504" y="1235"/>
                    </a:cubicBezTo>
                    <a:lnTo>
                      <a:pt x="1" y="1935"/>
                    </a:lnTo>
                    <a:lnTo>
                      <a:pt x="635" y="3937"/>
                    </a:lnTo>
                    <a:cubicBezTo>
                      <a:pt x="635" y="3937"/>
                      <a:pt x="4704" y="2235"/>
                      <a:pt x="4971" y="2202"/>
                    </a:cubicBezTo>
                    <a:cubicBezTo>
                      <a:pt x="4976" y="2201"/>
                      <a:pt x="4982" y="2200"/>
                      <a:pt x="4988" y="2200"/>
                    </a:cubicBezTo>
                    <a:cubicBezTo>
                      <a:pt x="5161" y="2200"/>
                      <a:pt x="5705" y="2615"/>
                      <a:pt x="6020" y="2615"/>
                    </a:cubicBezTo>
                    <a:cubicBezTo>
                      <a:pt x="6051" y="2615"/>
                      <a:pt x="6079" y="2611"/>
                      <a:pt x="6105" y="2602"/>
                    </a:cubicBezTo>
                    <a:cubicBezTo>
                      <a:pt x="6635" y="2437"/>
                      <a:pt x="5619" y="0"/>
                      <a:pt x="5311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438;p31"/>
              <p:cNvSpPr/>
              <p:nvPr/>
            </p:nvSpPr>
            <p:spPr>
              <a:xfrm>
                <a:off x="2955625" y="2887500"/>
                <a:ext cx="1752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213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67" y="1435"/>
                      <a:pt x="701" y="213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439;p31"/>
              <p:cNvSpPr/>
              <p:nvPr/>
            </p:nvSpPr>
            <p:spPr>
              <a:xfrm>
                <a:off x="2819675" y="2881675"/>
                <a:ext cx="1659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6" h="3937" extrusionOk="0">
                    <a:moveTo>
                      <a:pt x="5311" y="0"/>
                    </a:moveTo>
                    <a:cubicBezTo>
                      <a:pt x="5309" y="0"/>
                      <a:pt x="5307" y="0"/>
                      <a:pt x="5305" y="0"/>
                    </a:cubicBezTo>
                    <a:cubicBezTo>
                      <a:pt x="5004" y="34"/>
                      <a:pt x="4704" y="1201"/>
                      <a:pt x="4504" y="1235"/>
                    </a:cubicBezTo>
                    <a:lnTo>
                      <a:pt x="1" y="1935"/>
                    </a:lnTo>
                    <a:lnTo>
                      <a:pt x="635" y="3937"/>
                    </a:lnTo>
                    <a:cubicBezTo>
                      <a:pt x="635" y="3937"/>
                      <a:pt x="4704" y="2235"/>
                      <a:pt x="4971" y="2202"/>
                    </a:cubicBezTo>
                    <a:cubicBezTo>
                      <a:pt x="4976" y="2201"/>
                      <a:pt x="4982" y="2200"/>
                      <a:pt x="4988" y="2200"/>
                    </a:cubicBezTo>
                    <a:cubicBezTo>
                      <a:pt x="5161" y="2200"/>
                      <a:pt x="5705" y="2615"/>
                      <a:pt x="6020" y="2615"/>
                    </a:cubicBezTo>
                    <a:cubicBezTo>
                      <a:pt x="6051" y="2615"/>
                      <a:pt x="6079" y="2611"/>
                      <a:pt x="6105" y="2602"/>
                    </a:cubicBezTo>
                    <a:cubicBezTo>
                      <a:pt x="6635" y="2437"/>
                      <a:pt x="5619" y="0"/>
                      <a:pt x="53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440;p31"/>
              <p:cNvSpPr/>
              <p:nvPr/>
            </p:nvSpPr>
            <p:spPr>
              <a:xfrm>
                <a:off x="2707100" y="2693375"/>
                <a:ext cx="125350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6132" extrusionOk="0">
                    <a:moveTo>
                      <a:pt x="2473" y="1"/>
                    </a:moveTo>
                    <a:cubicBezTo>
                      <a:pt x="2423" y="1"/>
                      <a:pt x="2387" y="9"/>
                      <a:pt x="2369" y="27"/>
                    </a:cubicBezTo>
                    <a:cubicBezTo>
                      <a:pt x="2202" y="260"/>
                      <a:pt x="2769" y="1295"/>
                      <a:pt x="2669" y="1461"/>
                    </a:cubicBezTo>
                    <a:lnTo>
                      <a:pt x="1" y="5164"/>
                    </a:lnTo>
                    <a:lnTo>
                      <a:pt x="1869" y="6131"/>
                    </a:lnTo>
                    <a:cubicBezTo>
                      <a:pt x="1869" y="6131"/>
                      <a:pt x="3537" y="2062"/>
                      <a:pt x="3703" y="1828"/>
                    </a:cubicBezTo>
                    <a:cubicBezTo>
                      <a:pt x="3770" y="1695"/>
                      <a:pt x="4637" y="1595"/>
                      <a:pt x="4771" y="1328"/>
                    </a:cubicBezTo>
                    <a:cubicBezTo>
                      <a:pt x="5014" y="872"/>
                      <a:pt x="2987" y="1"/>
                      <a:pt x="2473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441;p31"/>
              <p:cNvSpPr/>
              <p:nvPr/>
            </p:nvSpPr>
            <p:spPr>
              <a:xfrm>
                <a:off x="2772150" y="2696550"/>
                <a:ext cx="509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1001" extrusionOk="0">
                    <a:moveTo>
                      <a:pt x="1" y="0"/>
                    </a:moveTo>
                    <a:cubicBezTo>
                      <a:pt x="1" y="0"/>
                      <a:pt x="1135" y="901"/>
                      <a:pt x="2035" y="10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442;p31"/>
              <p:cNvSpPr/>
              <p:nvPr/>
            </p:nvSpPr>
            <p:spPr>
              <a:xfrm>
                <a:off x="2707100" y="2693375"/>
                <a:ext cx="125350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6132" extrusionOk="0">
                    <a:moveTo>
                      <a:pt x="2473" y="1"/>
                    </a:moveTo>
                    <a:cubicBezTo>
                      <a:pt x="2423" y="1"/>
                      <a:pt x="2387" y="9"/>
                      <a:pt x="2369" y="27"/>
                    </a:cubicBezTo>
                    <a:cubicBezTo>
                      <a:pt x="2202" y="260"/>
                      <a:pt x="2769" y="1295"/>
                      <a:pt x="2669" y="1461"/>
                    </a:cubicBezTo>
                    <a:lnTo>
                      <a:pt x="1" y="5164"/>
                    </a:lnTo>
                    <a:lnTo>
                      <a:pt x="1869" y="6131"/>
                    </a:lnTo>
                    <a:cubicBezTo>
                      <a:pt x="1869" y="6131"/>
                      <a:pt x="3537" y="2062"/>
                      <a:pt x="3703" y="1828"/>
                    </a:cubicBezTo>
                    <a:cubicBezTo>
                      <a:pt x="3770" y="1695"/>
                      <a:pt x="4637" y="1595"/>
                      <a:pt x="4771" y="1328"/>
                    </a:cubicBezTo>
                    <a:cubicBezTo>
                      <a:pt x="5014" y="872"/>
                      <a:pt x="2987" y="1"/>
                      <a:pt x="24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443;p31"/>
              <p:cNvSpPr/>
              <p:nvPr/>
            </p:nvSpPr>
            <p:spPr>
              <a:xfrm>
                <a:off x="2502125" y="26694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293" y="1"/>
                    </a:moveTo>
                    <a:cubicBezTo>
                      <a:pt x="1577" y="1"/>
                      <a:pt x="0" y="711"/>
                      <a:pt x="27" y="952"/>
                    </a:cubicBezTo>
                    <a:cubicBezTo>
                      <a:pt x="61" y="1252"/>
                      <a:pt x="1195" y="1552"/>
                      <a:pt x="1228" y="1752"/>
                    </a:cubicBezTo>
                    <a:cubicBezTo>
                      <a:pt x="1261" y="1952"/>
                      <a:pt x="1962" y="6255"/>
                      <a:pt x="1962" y="6255"/>
                    </a:cubicBezTo>
                    <a:lnTo>
                      <a:pt x="3963" y="5655"/>
                    </a:lnTo>
                    <a:cubicBezTo>
                      <a:pt x="3963" y="5655"/>
                      <a:pt x="2262" y="1552"/>
                      <a:pt x="2195" y="1285"/>
                    </a:cubicBezTo>
                    <a:cubicBezTo>
                      <a:pt x="2162" y="1118"/>
                      <a:pt x="2729" y="485"/>
                      <a:pt x="2629" y="151"/>
                    </a:cubicBezTo>
                    <a:cubicBezTo>
                      <a:pt x="2596" y="45"/>
                      <a:pt x="2471" y="1"/>
                      <a:pt x="2293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444;p31"/>
              <p:cNvSpPr/>
              <p:nvPr/>
            </p:nvSpPr>
            <p:spPr>
              <a:xfrm>
                <a:off x="2508625" y="2672350"/>
                <a:ext cx="525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735" extrusionOk="0">
                    <a:moveTo>
                      <a:pt x="2102" y="1"/>
                    </a:moveTo>
                    <a:lnTo>
                      <a:pt x="1" y="735"/>
                    </a:lnTo>
                    <a:cubicBezTo>
                      <a:pt x="1" y="735"/>
                      <a:pt x="1402" y="568"/>
                      <a:pt x="21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445;p31"/>
              <p:cNvSpPr/>
              <p:nvPr/>
            </p:nvSpPr>
            <p:spPr>
              <a:xfrm>
                <a:off x="2502125" y="26694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293" y="1"/>
                    </a:moveTo>
                    <a:cubicBezTo>
                      <a:pt x="1577" y="1"/>
                      <a:pt x="0" y="711"/>
                      <a:pt x="27" y="952"/>
                    </a:cubicBezTo>
                    <a:cubicBezTo>
                      <a:pt x="61" y="1252"/>
                      <a:pt x="1195" y="1552"/>
                      <a:pt x="1228" y="1752"/>
                    </a:cubicBezTo>
                    <a:cubicBezTo>
                      <a:pt x="1261" y="1952"/>
                      <a:pt x="1962" y="6255"/>
                      <a:pt x="1962" y="6255"/>
                    </a:cubicBezTo>
                    <a:lnTo>
                      <a:pt x="3963" y="5655"/>
                    </a:lnTo>
                    <a:cubicBezTo>
                      <a:pt x="3963" y="5655"/>
                      <a:pt x="2262" y="1552"/>
                      <a:pt x="2195" y="1285"/>
                    </a:cubicBezTo>
                    <a:cubicBezTo>
                      <a:pt x="2162" y="1118"/>
                      <a:pt x="2729" y="485"/>
                      <a:pt x="2629" y="151"/>
                    </a:cubicBezTo>
                    <a:cubicBezTo>
                      <a:pt x="2596" y="45"/>
                      <a:pt x="2471" y="1"/>
                      <a:pt x="2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446;p31"/>
              <p:cNvSpPr/>
              <p:nvPr/>
            </p:nvSpPr>
            <p:spPr>
              <a:xfrm>
                <a:off x="2309575" y="2818725"/>
                <a:ext cx="158225" cy="120525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1" extrusionOk="0">
                    <a:moveTo>
                      <a:pt x="1453" y="1"/>
                    </a:moveTo>
                    <a:cubicBezTo>
                      <a:pt x="933" y="1"/>
                      <a:pt x="1" y="2227"/>
                      <a:pt x="224" y="2418"/>
                    </a:cubicBezTo>
                    <a:cubicBezTo>
                      <a:pt x="254" y="2440"/>
                      <a:pt x="298" y="2449"/>
                      <a:pt x="351" y="2449"/>
                    </a:cubicBezTo>
                    <a:cubicBezTo>
                      <a:pt x="677" y="2449"/>
                      <a:pt x="1366" y="2106"/>
                      <a:pt x="1600" y="2106"/>
                    </a:cubicBezTo>
                    <a:cubicBezTo>
                      <a:pt x="1625" y="2106"/>
                      <a:pt x="1644" y="2110"/>
                      <a:pt x="1658" y="2118"/>
                    </a:cubicBezTo>
                    <a:lnTo>
                      <a:pt x="5327" y="4820"/>
                    </a:lnTo>
                    <a:lnTo>
                      <a:pt x="6328" y="2952"/>
                    </a:lnTo>
                    <a:cubicBezTo>
                      <a:pt x="6328" y="2952"/>
                      <a:pt x="2225" y="1251"/>
                      <a:pt x="2025" y="1117"/>
                    </a:cubicBezTo>
                    <a:cubicBezTo>
                      <a:pt x="1892" y="1017"/>
                      <a:pt x="1792" y="183"/>
                      <a:pt x="1525" y="17"/>
                    </a:cubicBezTo>
                    <a:cubicBezTo>
                      <a:pt x="1502" y="6"/>
                      <a:pt x="1478" y="1"/>
                      <a:pt x="1453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447;p31"/>
              <p:cNvSpPr/>
              <p:nvPr/>
            </p:nvSpPr>
            <p:spPr>
              <a:xfrm>
                <a:off x="2316825" y="2822475"/>
                <a:ext cx="2505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35" extrusionOk="0">
                    <a:moveTo>
                      <a:pt x="1001" y="0"/>
                    </a:moveTo>
                    <a:lnTo>
                      <a:pt x="1" y="2035"/>
                    </a:lnTo>
                    <a:cubicBezTo>
                      <a:pt x="1" y="2035"/>
                      <a:pt x="901" y="901"/>
                      <a:pt x="10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448;p31"/>
              <p:cNvSpPr/>
              <p:nvPr/>
            </p:nvSpPr>
            <p:spPr>
              <a:xfrm>
                <a:off x="2309575" y="2818725"/>
                <a:ext cx="158225" cy="120525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1" extrusionOk="0">
                    <a:moveTo>
                      <a:pt x="1453" y="1"/>
                    </a:moveTo>
                    <a:cubicBezTo>
                      <a:pt x="933" y="1"/>
                      <a:pt x="1" y="2227"/>
                      <a:pt x="224" y="2418"/>
                    </a:cubicBezTo>
                    <a:cubicBezTo>
                      <a:pt x="254" y="2440"/>
                      <a:pt x="298" y="2449"/>
                      <a:pt x="351" y="2449"/>
                    </a:cubicBezTo>
                    <a:cubicBezTo>
                      <a:pt x="677" y="2449"/>
                      <a:pt x="1366" y="2106"/>
                      <a:pt x="1600" y="2106"/>
                    </a:cubicBezTo>
                    <a:cubicBezTo>
                      <a:pt x="1625" y="2106"/>
                      <a:pt x="1644" y="2110"/>
                      <a:pt x="1658" y="2118"/>
                    </a:cubicBezTo>
                    <a:lnTo>
                      <a:pt x="5327" y="4820"/>
                    </a:lnTo>
                    <a:lnTo>
                      <a:pt x="6328" y="2952"/>
                    </a:lnTo>
                    <a:cubicBezTo>
                      <a:pt x="6328" y="2952"/>
                      <a:pt x="2225" y="1251"/>
                      <a:pt x="2025" y="1117"/>
                    </a:cubicBezTo>
                    <a:cubicBezTo>
                      <a:pt x="1892" y="1017"/>
                      <a:pt x="1792" y="183"/>
                      <a:pt x="1525" y="17"/>
                    </a:cubicBezTo>
                    <a:cubicBezTo>
                      <a:pt x="1502" y="6"/>
                      <a:pt x="1478" y="1"/>
                      <a:pt x="14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449;p31"/>
              <p:cNvSpPr/>
              <p:nvPr/>
            </p:nvSpPr>
            <p:spPr>
              <a:xfrm>
                <a:off x="2280975" y="3044300"/>
                <a:ext cx="16597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3970" extrusionOk="0">
                    <a:moveTo>
                      <a:pt x="6004" y="0"/>
                    </a:moveTo>
                    <a:cubicBezTo>
                      <a:pt x="6004" y="0"/>
                      <a:pt x="1902" y="1701"/>
                      <a:pt x="1635" y="1768"/>
                    </a:cubicBezTo>
                    <a:cubicBezTo>
                      <a:pt x="1631" y="1769"/>
                      <a:pt x="1626" y="1769"/>
                      <a:pt x="1621" y="1769"/>
                    </a:cubicBezTo>
                    <a:cubicBezTo>
                      <a:pt x="1475" y="1769"/>
                      <a:pt x="934" y="1355"/>
                      <a:pt x="619" y="1355"/>
                    </a:cubicBezTo>
                    <a:cubicBezTo>
                      <a:pt x="588" y="1355"/>
                      <a:pt x="560" y="1359"/>
                      <a:pt x="534" y="1368"/>
                    </a:cubicBezTo>
                    <a:cubicBezTo>
                      <a:pt x="0" y="1534"/>
                      <a:pt x="1034" y="3970"/>
                      <a:pt x="1334" y="3970"/>
                    </a:cubicBezTo>
                    <a:cubicBezTo>
                      <a:pt x="1601" y="3936"/>
                      <a:pt x="1935" y="2769"/>
                      <a:pt x="2135" y="2735"/>
                    </a:cubicBezTo>
                    <a:lnTo>
                      <a:pt x="6638" y="2035"/>
                    </a:lnTo>
                    <a:lnTo>
                      <a:pt x="6004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450;p31"/>
              <p:cNvSpPr/>
              <p:nvPr/>
            </p:nvSpPr>
            <p:spPr>
              <a:xfrm>
                <a:off x="2293475" y="3084325"/>
                <a:ext cx="1755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136" extrusionOk="0">
                    <a:moveTo>
                      <a:pt x="1" y="0"/>
                    </a:moveTo>
                    <a:lnTo>
                      <a:pt x="701" y="2135"/>
                    </a:lnTo>
                    <a:cubicBezTo>
                      <a:pt x="701" y="2135"/>
                      <a:pt x="534" y="701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451;p31"/>
              <p:cNvSpPr/>
              <p:nvPr/>
            </p:nvSpPr>
            <p:spPr>
              <a:xfrm>
                <a:off x="2280975" y="3044300"/>
                <a:ext cx="16597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3970" extrusionOk="0">
                    <a:moveTo>
                      <a:pt x="6004" y="0"/>
                    </a:moveTo>
                    <a:cubicBezTo>
                      <a:pt x="6004" y="0"/>
                      <a:pt x="1902" y="1701"/>
                      <a:pt x="1635" y="1768"/>
                    </a:cubicBezTo>
                    <a:cubicBezTo>
                      <a:pt x="1631" y="1769"/>
                      <a:pt x="1626" y="1769"/>
                      <a:pt x="1621" y="1769"/>
                    </a:cubicBezTo>
                    <a:cubicBezTo>
                      <a:pt x="1475" y="1769"/>
                      <a:pt x="934" y="1355"/>
                      <a:pt x="619" y="1355"/>
                    </a:cubicBezTo>
                    <a:cubicBezTo>
                      <a:pt x="588" y="1355"/>
                      <a:pt x="560" y="1359"/>
                      <a:pt x="534" y="1368"/>
                    </a:cubicBezTo>
                    <a:cubicBezTo>
                      <a:pt x="0" y="1534"/>
                      <a:pt x="1034" y="3970"/>
                      <a:pt x="1334" y="3970"/>
                    </a:cubicBezTo>
                    <a:cubicBezTo>
                      <a:pt x="1601" y="3936"/>
                      <a:pt x="1935" y="2769"/>
                      <a:pt x="2135" y="2735"/>
                    </a:cubicBezTo>
                    <a:lnTo>
                      <a:pt x="6638" y="2035"/>
                    </a:lnTo>
                    <a:lnTo>
                      <a:pt x="600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452;p31"/>
              <p:cNvSpPr/>
              <p:nvPr/>
            </p:nvSpPr>
            <p:spPr>
              <a:xfrm>
                <a:off x="2434250" y="3177725"/>
                <a:ext cx="125275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1" h="6140" extrusionOk="0">
                    <a:moveTo>
                      <a:pt x="3142" y="0"/>
                    </a:moveTo>
                    <a:cubicBezTo>
                      <a:pt x="3142" y="0"/>
                      <a:pt x="1475" y="4103"/>
                      <a:pt x="1308" y="4337"/>
                    </a:cubicBezTo>
                    <a:cubicBezTo>
                      <a:pt x="1241" y="4470"/>
                      <a:pt x="374" y="4537"/>
                      <a:pt x="240" y="4837"/>
                    </a:cubicBezTo>
                    <a:cubicBezTo>
                      <a:pt x="1" y="5286"/>
                      <a:pt x="1967" y="6139"/>
                      <a:pt x="2516" y="6139"/>
                    </a:cubicBezTo>
                    <a:cubicBezTo>
                      <a:pt x="2578" y="6139"/>
                      <a:pt x="2622" y="6128"/>
                      <a:pt x="2642" y="6105"/>
                    </a:cubicBezTo>
                    <a:cubicBezTo>
                      <a:pt x="2809" y="5871"/>
                      <a:pt x="2208" y="4837"/>
                      <a:pt x="2342" y="4670"/>
                    </a:cubicBezTo>
                    <a:cubicBezTo>
                      <a:pt x="2442" y="4503"/>
                      <a:pt x="5010" y="1001"/>
                      <a:pt x="5010" y="1001"/>
                    </a:cubicBezTo>
                    <a:lnTo>
                      <a:pt x="3142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453;p31"/>
              <p:cNvSpPr/>
              <p:nvPr/>
            </p:nvSpPr>
            <p:spPr>
              <a:xfrm>
                <a:off x="2443575" y="3303650"/>
                <a:ext cx="5007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001" extrusionOk="0">
                    <a:moveTo>
                      <a:pt x="1" y="0"/>
                    </a:moveTo>
                    <a:lnTo>
                      <a:pt x="2002" y="1001"/>
                    </a:lnTo>
                    <a:cubicBezTo>
                      <a:pt x="2002" y="1001"/>
                      <a:pt x="901" y="1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454;p31"/>
              <p:cNvSpPr/>
              <p:nvPr/>
            </p:nvSpPr>
            <p:spPr>
              <a:xfrm>
                <a:off x="2434250" y="3177725"/>
                <a:ext cx="125275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1" h="6140" extrusionOk="0">
                    <a:moveTo>
                      <a:pt x="3142" y="0"/>
                    </a:moveTo>
                    <a:cubicBezTo>
                      <a:pt x="3142" y="0"/>
                      <a:pt x="1475" y="4103"/>
                      <a:pt x="1308" y="4337"/>
                    </a:cubicBezTo>
                    <a:cubicBezTo>
                      <a:pt x="1241" y="4470"/>
                      <a:pt x="374" y="4537"/>
                      <a:pt x="240" y="4837"/>
                    </a:cubicBezTo>
                    <a:cubicBezTo>
                      <a:pt x="1" y="5286"/>
                      <a:pt x="1967" y="6139"/>
                      <a:pt x="2516" y="6139"/>
                    </a:cubicBezTo>
                    <a:cubicBezTo>
                      <a:pt x="2578" y="6139"/>
                      <a:pt x="2622" y="6128"/>
                      <a:pt x="2642" y="6105"/>
                    </a:cubicBezTo>
                    <a:cubicBezTo>
                      <a:pt x="2809" y="5871"/>
                      <a:pt x="2208" y="4837"/>
                      <a:pt x="2342" y="4670"/>
                    </a:cubicBezTo>
                    <a:cubicBezTo>
                      <a:pt x="2442" y="4503"/>
                      <a:pt x="5010" y="1001"/>
                      <a:pt x="5010" y="1001"/>
                    </a:cubicBezTo>
                    <a:lnTo>
                      <a:pt x="314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455;p31"/>
              <p:cNvSpPr/>
              <p:nvPr/>
            </p:nvSpPr>
            <p:spPr>
              <a:xfrm>
                <a:off x="2665400" y="3198575"/>
                <a:ext cx="99100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5" extrusionOk="0">
                    <a:moveTo>
                      <a:pt x="2002" y="0"/>
                    </a:moveTo>
                    <a:lnTo>
                      <a:pt x="1" y="634"/>
                    </a:lnTo>
                    <a:cubicBezTo>
                      <a:pt x="1" y="634"/>
                      <a:pt x="1702" y="4703"/>
                      <a:pt x="1769" y="4970"/>
                    </a:cubicBezTo>
                    <a:cubicBezTo>
                      <a:pt x="1802" y="5137"/>
                      <a:pt x="1235" y="5804"/>
                      <a:pt x="1335" y="6104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7" y="6255"/>
                      <a:pt x="3964" y="5544"/>
                      <a:pt x="3937" y="5304"/>
                    </a:cubicBezTo>
                    <a:cubicBezTo>
                      <a:pt x="3904" y="5004"/>
                      <a:pt x="2769" y="4703"/>
                      <a:pt x="2736" y="4503"/>
                    </a:cubicBezTo>
                    <a:cubicBezTo>
                      <a:pt x="2703" y="4303"/>
                      <a:pt x="2002" y="0"/>
                      <a:pt x="2002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456;p31"/>
              <p:cNvSpPr/>
              <p:nvPr/>
            </p:nvSpPr>
            <p:spPr>
              <a:xfrm>
                <a:off x="2704600" y="3334500"/>
                <a:ext cx="5340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01" extrusionOk="0">
                    <a:moveTo>
                      <a:pt x="2135" y="0"/>
                    </a:moveTo>
                    <a:cubicBezTo>
                      <a:pt x="2135" y="0"/>
                      <a:pt x="734" y="134"/>
                      <a:pt x="1" y="701"/>
                    </a:cubicBezTo>
                    <a:lnTo>
                      <a:pt x="21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457;p31"/>
              <p:cNvSpPr/>
              <p:nvPr/>
            </p:nvSpPr>
            <p:spPr>
              <a:xfrm>
                <a:off x="2665400" y="3198575"/>
                <a:ext cx="99100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5" extrusionOk="0">
                    <a:moveTo>
                      <a:pt x="2002" y="0"/>
                    </a:moveTo>
                    <a:lnTo>
                      <a:pt x="1" y="634"/>
                    </a:lnTo>
                    <a:cubicBezTo>
                      <a:pt x="1" y="634"/>
                      <a:pt x="1702" y="4703"/>
                      <a:pt x="1769" y="4970"/>
                    </a:cubicBezTo>
                    <a:cubicBezTo>
                      <a:pt x="1802" y="5137"/>
                      <a:pt x="1235" y="5804"/>
                      <a:pt x="1335" y="6104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7" y="6255"/>
                      <a:pt x="3964" y="5544"/>
                      <a:pt x="3937" y="5304"/>
                    </a:cubicBezTo>
                    <a:cubicBezTo>
                      <a:pt x="3904" y="5004"/>
                      <a:pt x="2769" y="4703"/>
                      <a:pt x="2736" y="4503"/>
                    </a:cubicBezTo>
                    <a:cubicBezTo>
                      <a:pt x="2703" y="4303"/>
                      <a:pt x="2002" y="0"/>
                      <a:pt x="20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458;p31"/>
              <p:cNvSpPr/>
              <p:nvPr/>
            </p:nvSpPr>
            <p:spPr>
              <a:xfrm>
                <a:off x="2821350" y="3063475"/>
                <a:ext cx="199125" cy="122875"/>
              </a:xfrm>
              <a:custGeom>
                <a:avLst/>
                <a:gdLst/>
                <a:ahLst/>
                <a:cxnLst/>
                <a:rect l="l" t="t" r="r" b="b"/>
                <a:pathLst>
                  <a:path w="7965" h="4915" extrusionOk="0">
                    <a:moveTo>
                      <a:pt x="768" y="0"/>
                    </a:moveTo>
                    <a:lnTo>
                      <a:pt x="1" y="1968"/>
                    </a:lnTo>
                    <a:cubicBezTo>
                      <a:pt x="1" y="1968"/>
                      <a:pt x="5871" y="3770"/>
                      <a:pt x="6105" y="3870"/>
                    </a:cubicBezTo>
                    <a:cubicBezTo>
                      <a:pt x="6272" y="3936"/>
                      <a:pt x="6439" y="4770"/>
                      <a:pt x="6739" y="4904"/>
                    </a:cubicBezTo>
                    <a:cubicBezTo>
                      <a:pt x="6758" y="4911"/>
                      <a:pt x="6778" y="4915"/>
                      <a:pt x="6799" y="4915"/>
                    </a:cubicBezTo>
                    <a:cubicBezTo>
                      <a:pt x="7323" y="4915"/>
                      <a:pt x="7964" y="2496"/>
                      <a:pt x="7739" y="2335"/>
                    </a:cubicBezTo>
                    <a:cubicBezTo>
                      <a:pt x="7716" y="2324"/>
                      <a:pt x="7687" y="2318"/>
                      <a:pt x="7654" y="2318"/>
                    </a:cubicBezTo>
                    <a:cubicBezTo>
                      <a:pt x="7335" y="2318"/>
                      <a:pt x="6608" y="2812"/>
                      <a:pt x="6382" y="2812"/>
                    </a:cubicBezTo>
                    <a:cubicBezTo>
                      <a:pt x="6364" y="2812"/>
                      <a:pt x="6350" y="2809"/>
                      <a:pt x="6338" y="2802"/>
                    </a:cubicBezTo>
                    <a:cubicBezTo>
                      <a:pt x="6172" y="2702"/>
                      <a:pt x="768" y="0"/>
                      <a:pt x="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459;p31"/>
              <p:cNvSpPr/>
              <p:nvPr/>
            </p:nvSpPr>
            <p:spPr>
              <a:xfrm>
                <a:off x="2994800" y="3127675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735" y="1"/>
                    </a:moveTo>
                    <a:cubicBezTo>
                      <a:pt x="735" y="1"/>
                      <a:pt x="1" y="1235"/>
                      <a:pt x="1" y="2136"/>
                    </a:cubicBezTo>
                    <a:lnTo>
                      <a:pt x="7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460;p31"/>
              <p:cNvSpPr/>
              <p:nvPr/>
            </p:nvSpPr>
            <p:spPr>
              <a:xfrm>
                <a:off x="2812175" y="2823250"/>
                <a:ext cx="205825" cy="130175"/>
              </a:xfrm>
              <a:custGeom>
                <a:avLst/>
                <a:gdLst/>
                <a:ahLst/>
                <a:cxnLst/>
                <a:rect l="l" t="t" r="r" b="b"/>
                <a:pathLst>
                  <a:path w="8233" h="5207" extrusionOk="0">
                    <a:moveTo>
                      <a:pt x="6619" y="1"/>
                    </a:moveTo>
                    <a:cubicBezTo>
                      <a:pt x="6614" y="1"/>
                      <a:pt x="6610" y="1"/>
                      <a:pt x="6605" y="2"/>
                    </a:cubicBezTo>
                    <a:cubicBezTo>
                      <a:pt x="6339" y="36"/>
                      <a:pt x="6172" y="1237"/>
                      <a:pt x="5972" y="1303"/>
                    </a:cubicBezTo>
                    <a:cubicBezTo>
                      <a:pt x="5771" y="1337"/>
                      <a:pt x="1" y="3238"/>
                      <a:pt x="1" y="3238"/>
                    </a:cubicBezTo>
                    <a:lnTo>
                      <a:pt x="868" y="5206"/>
                    </a:lnTo>
                    <a:cubicBezTo>
                      <a:pt x="868" y="5206"/>
                      <a:pt x="6305" y="2304"/>
                      <a:pt x="6572" y="2204"/>
                    </a:cubicBezTo>
                    <a:cubicBezTo>
                      <a:pt x="6577" y="2203"/>
                      <a:pt x="6582" y="2202"/>
                      <a:pt x="6588" y="2202"/>
                    </a:cubicBezTo>
                    <a:cubicBezTo>
                      <a:pt x="6732" y="2202"/>
                      <a:pt x="7253" y="2528"/>
                      <a:pt x="7598" y="2528"/>
                    </a:cubicBezTo>
                    <a:cubicBezTo>
                      <a:pt x="7650" y="2528"/>
                      <a:pt x="7698" y="2521"/>
                      <a:pt x="7740" y="2504"/>
                    </a:cubicBezTo>
                    <a:cubicBezTo>
                      <a:pt x="8233" y="2274"/>
                      <a:pt x="6943" y="1"/>
                      <a:pt x="66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461;p31"/>
              <p:cNvSpPr/>
              <p:nvPr/>
            </p:nvSpPr>
            <p:spPr>
              <a:xfrm>
                <a:off x="2981475" y="2828300"/>
                <a:ext cx="2420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036" extrusionOk="0">
                    <a:moveTo>
                      <a:pt x="0" y="1"/>
                    </a:moveTo>
                    <a:cubicBezTo>
                      <a:pt x="0" y="1"/>
                      <a:pt x="334" y="1402"/>
                      <a:pt x="968" y="20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462;p31"/>
              <p:cNvSpPr/>
              <p:nvPr/>
            </p:nvSpPr>
            <p:spPr>
              <a:xfrm>
                <a:off x="2681250" y="2636750"/>
                <a:ext cx="126875" cy="194900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7796" extrusionOk="0">
                    <a:moveTo>
                      <a:pt x="2570" y="0"/>
                    </a:moveTo>
                    <a:cubicBezTo>
                      <a:pt x="2461" y="0"/>
                      <a:pt x="2389" y="18"/>
                      <a:pt x="2369" y="57"/>
                    </a:cubicBezTo>
                    <a:cubicBezTo>
                      <a:pt x="2202" y="291"/>
                      <a:pt x="2903" y="1258"/>
                      <a:pt x="2803" y="1425"/>
                    </a:cubicBezTo>
                    <a:cubicBezTo>
                      <a:pt x="2703" y="1591"/>
                      <a:pt x="1" y="7029"/>
                      <a:pt x="1" y="7029"/>
                    </a:cubicBezTo>
                    <a:lnTo>
                      <a:pt x="1969" y="7796"/>
                    </a:lnTo>
                    <a:cubicBezTo>
                      <a:pt x="1969" y="7796"/>
                      <a:pt x="3770" y="1892"/>
                      <a:pt x="3870" y="1658"/>
                    </a:cubicBezTo>
                    <a:cubicBezTo>
                      <a:pt x="3937" y="1525"/>
                      <a:pt x="4771" y="1325"/>
                      <a:pt x="4904" y="1024"/>
                    </a:cubicBezTo>
                    <a:cubicBezTo>
                      <a:pt x="5075" y="597"/>
                      <a:pt x="3205" y="0"/>
                      <a:pt x="25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463;p31"/>
              <p:cNvSpPr/>
              <p:nvPr/>
            </p:nvSpPr>
            <p:spPr>
              <a:xfrm>
                <a:off x="2746300" y="2639000"/>
                <a:ext cx="5340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68" extrusionOk="0">
                    <a:moveTo>
                      <a:pt x="0" y="0"/>
                    </a:moveTo>
                    <a:cubicBezTo>
                      <a:pt x="1" y="1"/>
                      <a:pt x="1235" y="768"/>
                      <a:pt x="2135" y="76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464;p31"/>
              <p:cNvSpPr/>
              <p:nvPr/>
            </p:nvSpPr>
            <p:spPr>
              <a:xfrm>
                <a:off x="2439675" y="2644500"/>
                <a:ext cx="131525" cy="195500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20" extrusionOk="0">
                    <a:moveTo>
                      <a:pt x="2307" y="1"/>
                    </a:moveTo>
                    <a:cubicBezTo>
                      <a:pt x="1646" y="1"/>
                      <a:pt x="1" y="962"/>
                      <a:pt x="57" y="1215"/>
                    </a:cubicBezTo>
                    <a:cubicBezTo>
                      <a:pt x="123" y="1515"/>
                      <a:pt x="1324" y="1682"/>
                      <a:pt x="1358" y="1882"/>
                    </a:cubicBezTo>
                    <a:cubicBezTo>
                      <a:pt x="1424" y="2082"/>
                      <a:pt x="3326" y="7820"/>
                      <a:pt x="3326" y="7820"/>
                    </a:cubicBezTo>
                    <a:lnTo>
                      <a:pt x="5260" y="6952"/>
                    </a:lnTo>
                    <a:cubicBezTo>
                      <a:pt x="5260" y="6952"/>
                      <a:pt x="2392" y="1548"/>
                      <a:pt x="2292" y="1281"/>
                    </a:cubicBezTo>
                    <a:cubicBezTo>
                      <a:pt x="2225" y="1115"/>
                      <a:pt x="2692" y="414"/>
                      <a:pt x="2559" y="114"/>
                    </a:cubicBezTo>
                    <a:cubicBezTo>
                      <a:pt x="2522" y="35"/>
                      <a:pt x="2432" y="1"/>
                      <a:pt x="23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465;p31"/>
              <p:cNvSpPr/>
              <p:nvPr/>
            </p:nvSpPr>
            <p:spPr>
              <a:xfrm>
                <a:off x="2446925" y="2647325"/>
                <a:ext cx="5090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69" extrusionOk="0">
                    <a:moveTo>
                      <a:pt x="2035" y="1"/>
                    </a:moveTo>
                    <a:lnTo>
                      <a:pt x="0" y="968"/>
                    </a:lnTo>
                    <a:cubicBezTo>
                      <a:pt x="0" y="968"/>
                      <a:pt x="1401" y="635"/>
                      <a:pt x="20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466;p31"/>
              <p:cNvSpPr/>
              <p:nvPr/>
            </p:nvSpPr>
            <p:spPr>
              <a:xfrm>
                <a:off x="2250325" y="2848875"/>
                <a:ext cx="199125" cy="122875"/>
              </a:xfrm>
              <a:custGeom>
                <a:avLst/>
                <a:gdLst/>
                <a:ahLst/>
                <a:cxnLst/>
                <a:rect l="l" t="t" r="r" b="b"/>
                <a:pathLst>
                  <a:path w="7965" h="4915" extrusionOk="0">
                    <a:moveTo>
                      <a:pt x="1166" y="0"/>
                    </a:moveTo>
                    <a:cubicBezTo>
                      <a:pt x="641" y="0"/>
                      <a:pt x="1" y="2386"/>
                      <a:pt x="225" y="2547"/>
                    </a:cubicBezTo>
                    <a:cubicBezTo>
                      <a:pt x="253" y="2564"/>
                      <a:pt x="288" y="2571"/>
                      <a:pt x="328" y="2571"/>
                    </a:cubicBezTo>
                    <a:cubicBezTo>
                      <a:pt x="657" y="2571"/>
                      <a:pt x="1365" y="2070"/>
                      <a:pt x="1585" y="2070"/>
                    </a:cubicBezTo>
                    <a:cubicBezTo>
                      <a:pt x="1602" y="2070"/>
                      <a:pt x="1616" y="2073"/>
                      <a:pt x="1626" y="2080"/>
                    </a:cubicBezTo>
                    <a:cubicBezTo>
                      <a:pt x="1793" y="2180"/>
                      <a:pt x="7230" y="4915"/>
                      <a:pt x="7230" y="4915"/>
                    </a:cubicBezTo>
                    <a:lnTo>
                      <a:pt x="7964" y="2947"/>
                    </a:lnTo>
                    <a:cubicBezTo>
                      <a:pt x="7964" y="2947"/>
                      <a:pt x="2093" y="1146"/>
                      <a:pt x="1860" y="1012"/>
                    </a:cubicBezTo>
                    <a:cubicBezTo>
                      <a:pt x="1693" y="945"/>
                      <a:pt x="1526" y="112"/>
                      <a:pt x="1226" y="11"/>
                    </a:cubicBezTo>
                    <a:cubicBezTo>
                      <a:pt x="1206" y="4"/>
                      <a:pt x="1186" y="0"/>
                      <a:pt x="11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467;p31"/>
              <p:cNvSpPr/>
              <p:nvPr/>
            </p:nvSpPr>
            <p:spPr>
              <a:xfrm>
                <a:off x="2257625" y="2853325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734" y="0"/>
                    </a:moveTo>
                    <a:lnTo>
                      <a:pt x="0" y="2135"/>
                    </a:lnTo>
                    <a:cubicBezTo>
                      <a:pt x="0" y="2135"/>
                      <a:pt x="734" y="901"/>
                      <a:pt x="7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468;p31"/>
              <p:cNvSpPr/>
              <p:nvPr/>
            </p:nvSpPr>
            <p:spPr>
              <a:xfrm>
                <a:off x="2252800" y="3080975"/>
                <a:ext cx="205825" cy="130150"/>
              </a:xfrm>
              <a:custGeom>
                <a:avLst/>
                <a:gdLst/>
                <a:ahLst/>
                <a:cxnLst/>
                <a:rect l="l" t="t" r="r" b="b"/>
                <a:pathLst>
                  <a:path w="8233" h="5206" extrusionOk="0">
                    <a:moveTo>
                      <a:pt x="7365" y="1"/>
                    </a:moveTo>
                    <a:cubicBezTo>
                      <a:pt x="7365" y="1"/>
                      <a:pt x="1928" y="2903"/>
                      <a:pt x="1694" y="3003"/>
                    </a:cubicBezTo>
                    <a:cubicBezTo>
                      <a:pt x="1688" y="3004"/>
                      <a:pt x="1682" y="3005"/>
                      <a:pt x="1675" y="3005"/>
                    </a:cubicBezTo>
                    <a:cubicBezTo>
                      <a:pt x="1505" y="3005"/>
                      <a:pt x="981" y="2679"/>
                      <a:pt x="657" y="2679"/>
                    </a:cubicBezTo>
                    <a:cubicBezTo>
                      <a:pt x="608" y="2679"/>
                      <a:pt x="564" y="2686"/>
                      <a:pt x="527" y="2703"/>
                    </a:cubicBezTo>
                    <a:cubicBezTo>
                      <a:pt x="1" y="2933"/>
                      <a:pt x="1290" y="5206"/>
                      <a:pt x="1614" y="5206"/>
                    </a:cubicBezTo>
                    <a:cubicBezTo>
                      <a:pt x="1619" y="5206"/>
                      <a:pt x="1623" y="5205"/>
                      <a:pt x="1628" y="5204"/>
                    </a:cubicBezTo>
                    <a:cubicBezTo>
                      <a:pt x="1894" y="5171"/>
                      <a:pt x="2095" y="3970"/>
                      <a:pt x="2261" y="3904"/>
                    </a:cubicBezTo>
                    <a:cubicBezTo>
                      <a:pt x="2461" y="3837"/>
                      <a:pt x="8232" y="1935"/>
                      <a:pt x="8232" y="1935"/>
                    </a:cubicBezTo>
                    <a:lnTo>
                      <a:pt x="736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469;p31"/>
              <p:cNvSpPr/>
              <p:nvPr/>
            </p:nvSpPr>
            <p:spPr>
              <a:xfrm>
                <a:off x="2265125" y="3155200"/>
                <a:ext cx="2505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36" extrusionOk="0">
                    <a:moveTo>
                      <a:pt x="0" y="1"/>
                    </a:moveTo>
                    <a:lnTo>
                      <a:pt x="1001" y="2035"/>
                    </a:lnTo>
                    <a:cubicBezTo>
                      <a:pt x="1001" y="2035"/>
                      <a:pt x="634" y="634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470;p31"/>
              <p:cNvSpPr/>
              <p:nvPr/>
            </p:nvSpPr>
            <p:spPr>
              <a:xfrm>
                <a:off x="2462675" y="3202725"/>
                <a:ext cx="127700" cy="1949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7797" extrusionOk="0">
                    <a:moveTo>
                      <a:pt x="3106" y="1"/>
                    </a:moveTo>
                    <a:cubicBezTo>
                      <a:pt x="3106" y="1"/>
                      <a:pt x="1305" y="5872"/>
                      <a:pt x="1205" y="6139"/>
                    </a:cubicBezTo>
                    <a:cubicBezTo>
                      <a:pt x="1138" y="6272"/>
                      <a:pt x="304" y="6439"/>
                      <a:pt x="171" y="6772"/>
                    </a:cubicBezTo>
                    <a:cubicBezTo>
                      <a:pt x="0" y="7199"/>
                      <a:pt x="1870" y="7796"/>
                      <a:pt x="2525" y="7796"/>
                    </a:cubicBezTo>
                    <a:cubicBezTo>
                      <a:pt x="2638" y="7796"/>
                      <a:pt x="2715" y="7779"/>
                      <a:pt x="2739" y="7740"/>
                    </a:cubicBezTo>
                    <a:cubicBezTo>
                      <a:pt x="2873" y="7506"/>
                      <a:pt x="2172" y="6506"/>
                      <a:pt x="2272" y="6372"/>
                    </a:cubicBezTo>
                    <a:cubicBezTo>
                      <a:pt x="2372" y="6205"/>
                      <a:pt x="5108" y="768"/>
                      <a:pt x="5108" y="768"/>
                    </a:cubicBezTo>
                    <a:lnTo>
                      <a:pt x="310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471;p31"/>
              <p:cNvSpPr/>
              <p:nvPr/>
            </p:nvSpPr>
            <p:spPr>
              <a:xfrm>
                <a:off x="2471100" y="3376200"/>
                <a:ext cx="5340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68" extrusionOk="0">
                    <a:moveTo>
                      <a:pt x="1" y="0"/>
                    </a:moveTo>
                    <a:lnTo>
                      <a:pt x="2135" y="767"/>
                    </a:lnTo>
                    <a:cubicBezTo>
                      <a:pt x="2135" y="767"/>
                      <a:pt x="90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472;p31"/>
              <p:cNvSpPr/>
              <p:nvPr/>
            </p:nvSpPr>
            <p:spPr>
              <a:xfrm>
                <a:off x="2699600" y="3194400"/>
                <a:ext cx="131525" cy="195450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18" extrusionOk="0">
                    <a:moveTo>
                      <a:pt x="1935" y="0"/>
                    </a:moveTo>
                    <a:lnTo>
                      <a:pt x="0" y="834"/>
                    </a:lnTo>
                    <a:cubicBezTo>
                      <a:pt x="0" y="834"/>
                      <a:pt x="2869" y="6271"/>
                      <a:pt x="2969" y="6538"/>
                    </a:cubicBezTo>
                    <a:cubicBezTo>
                      <a:pt x="3036" y="6672"/>
                      <a:pt x="2569" y="7406"/>
                      <a:pt x="2702" y="7706"/>
                    </a:cubicBezTo>
                    <a:cubicBezTo>
                      <a:pt x="2739" y="7784"/>
                      <a:pt x="2826" y="7817"/>
                      <a:pt x="2947" y="7817"/>
                    </a:cubicBezTo>
                    <a:cubicBezTo>
                      <a:pt x="3604" y="7817"/>
                      <a:pt x="5261" y="6830"/>
                      <a:pt x="5204" y="6605"/>
                    </a:cubicBezTo>
                    <a:cubicBezTo>
                      <a:pt x="5137" y="6305"/>
                      <a:pt x="3937" y="6138"/>
                      <a:pt x="3903" y="5938"/>
                    </a:cubicBezTo>
                    <a:cubicBezTo>
                      <a:pt x="3837" y="5738"/>
                      <a:pt x="1935" y="0"/>
                      <a:pt x="19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473;p31"/>
              <p:cNvSpPr/>
              <p:nvPr/>
            </p:nvSpPr>
            <p:spPr>
              <a:xfrm>
                <a:off x="2772975" y="3362850"/>
                <a:ext cx="5175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968" extrusionOk="0">
                    <a:moveTo>
                      <a:pt x="2069" y="0"/>
                    </a:moveTo>
                    <a:cubicBezTo>
                      <a:pt x="2069" y="1"/>
                      <a:pt x="635" y="334"/>
                      <a:pt x="1" y="968"/>
                    </a:cubicBezTo>
                    <a:lnTo>
                      <a:pt x="206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474;p31"/>
              <p:cNvSpPr/>
              <p:nvPr/>
            </p:nvSpPr>
            <p:spPr>
              <a:xfrm>
                <a:off x="2364350" y="2754575"/>
                <a:ext cx="552100" cy="520600"/>
              </a:xfrm>
              <a:custGeom>
                <a:avLst/>
                <a:gdLst/>
                <a:ahLst/>
                <a:cxnLst/>
                <a:rect l="l" t="t" r="r" b="b"/>
                <a:pathLst>
                  <a:path w="22084" h="20824" extrusionOk="0">
                    <a:moveTo>
                      <a:pt x="10125" y="1"/>
                    </a:moveTo>
                    <a:cubicBezTo>
                      <a:pt x="5042" y="1"/>
                      <a:pt x="1668" y="3563"/>
                      <a:pt x="535" y="8353"/>
                    </a:cubicBezTo>
                    <a:cubicBezTo>
                      <a:pt x="1" y="10622"/>
                      <a:pt x="301" y="12990"/>
                      <a:pt x="1369" y="15058"/>
                    </a:cubicBezTo>
                    <a:cubicBezTo>
                      <a:pt x="2836" y="17827"/>
                      <a:pt x="5471" y="19828"/>
                      <a:pt x="8540" y="20529"/>
                    </a:cubicBezTo>
                    <a:cubicBezTo>
                      <a:pt x="9354" y="20724"/>
                      <a:pt x="10217" y="20824"/>
                      <a:pt x="11094" y="20824"/>
                    </a:cubicBezTo>
                    <a:cubicBezTo>
                      <a:pt x="15323" y="20824"/>
                      <a:pt x="19906" y="18494"/>
                      <a:pt x="21149" y="13190"/>
                    </a:cubicBezTo>
                    <a:cubicBezTo>
                      <a:pt x="22083" y="9221"/>
                      <a:pt x="20882" y="5118"/>
                      <a:pt x="17613" y="2516"/>
                    </a:cubicBezTo>
                    <a:cubicBezTo>
                      <a:pt x="16246" y="1448"/>
                      <a:pt x="14645" y="715"/>
                      <a:pt x="12977" y="348"/>
                    </a:cubicBezTo>
                    <a:cubicBezTo>
                      <a:pt x="11975" y="112"/>
                      <a:pt x="11023" y="1"/>
                      <a:pt x="101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475;p31"/>
              <p:cNvSpPr/>
              <p:nvPr/>
            </p:nvSpPr>
            <p:spPr>
              <a:xfrm>
                <a:off x="2398550" y="2817450"/>
                <a:ext cx="517900" cy="457725"/>
              </a:xfrm>
              <a:custGeom>
                <a:avLst/>
                <a:gdLst/>
                <a:ahLst/>
                <a:cxnLst/>
                <a:rect l="l" t="t" r="r" b="b"/>
                <a:pathLst>
                  <a:path w="20716" h="18309" extrusionOk="0">
                    <a:moveTo>
                      <a:pt x="16245" y="1"/>
                    </a:moveTo>
                    <a:lnTo>
                      <a:pt x="16245" y="1"/>
                    </a:lnTo>
                    <a:cubicBezTo>
                      <a:pt x="18847" y="4371"/>
                      <a:pt x="18847" y="11676"/>
                      <a:pt x="12209" y="14845"/>
                    </a:cubicBezTo>
                    <a:cubicBezTo>
                      <a:pt x="10892" y="15467"/>
                      <a:pt x="9574" y="15720"/>
                      <a:pt x="8302" y="15720"/>
                    </a:cubicBezTo>
                    <a:cubicBezTo>
                      <a:pt x="4936" y="15720"/>
                      <a:pt x="1889" y="13947"/>
                      <a:pt x="1" y="12543"/>
                    </a:cubicBezTo>
                    <a:lnTo>
                      <a:pt x="1" y="12543"/>
                    </a:lnTo>
                    <a:cubicBezTo>
                      <a:pt x="1468" y="15312"/>
                      <a:pt x="4103" y="17313"/>
                      <a:pt x="7172" y="18014"/>
                    </a:cubicBezTo>
                    <a:cubicBezTo>
                      <a:pt x="7986" y="18209"/>
                      <a:pt x="8849" y="18309"/>
                      <a:pt x="9726" y="18309"/>
                    </a:cubicBezTo>
                    <a:cubicBezTo>
                      <a:pt x="13955" y="18309"/>
                      <a:pt x="18538" y="15979"/>
                      <a:pt x="19781" y="10675"/>
                    </a:cubicBezTo>
                    <a:cubicBezTo>
                      <a:pt x="20715" y="6706"/>
                      <a:pt x="19514" y="2603"/>
                      <a:pt x="162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476;p31"/>
              <p:cNvSpPr/>
              <p:nvPr/>
            </p:nvSpPr>
            <p:spPr>
              <a:xfrm>
                <a:off x="2825525" y="2968325"/>
                <a:ext cx="160975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3106" extrusionOk="0">
                    <a:moveTo>
                      <a:pt x="6008" y="1"/>
                    </a:moveTo>
                    <a:cubicBezTo>
                      <a:pt x="5666" y="1"/>
                      <a:pt x="4953" y="1038"/>
                      <a:pt x="4746" y="1038"/>
                    </a:cubicBezTo>
                    <a:cubicBezTo>
                      <a:pt x="4743" y="1038"/>
                      <a:pt x="4740" y="1038"/>
                      <a:pt x="4737" y="1038"/>
                    </a:cubicBezTo>
                    <a:cubicBezTo>
                      <a:pt x="4570" y="1038"/>
                      <a:pt x="1268" y="504"/>
                      <a:pt x="267" y="370"/>
                    </a:cubicBezTo>
                    <a:lnTo>
                      <a:pt x="0" y="337"/>
                    </a:lnTo>
                    <a:lnTo>
                      <a:pt x="0" y="2739"/>
                    </a:lnTo>
                    <a:cubicBezTo>
                      <a:pt x="0" y="2739"/>
                      <a:pt x="4343" y="2270"/>
                      <a:pt x="4895" y="2270"/>
                    </a:cubicBezTo>
                    <a:cubicBezTo>
                      <a:pt x="4913" y="2270"/>
                      <a:pt x="4928" y="2271"/>
                      <a:pt x="4937" y="2272"/>
                    </a:cubicBezTo>
                    <a:cubicBezTo>
                      <a:pt x="5137" y="2305"/>
                      <a:pt x="5704" y="3106"/>
                      <a:pt x="6038" y="3106"/>
                    </a:cubicBezTo>
                    <a:cubicBezTo>
                      <a:pt x="6372" y="3106"/>
                      <a:pt x="6438" y="2205"/>
                      <a:pt x="6372" y="1371"/>
                    </a:cubicBezTo>
                    <a:cubicBezTo>
                      <a:pt x="6338" y="671"/>
                      <a:pt x="6171" y="37"/>
                      <a:pt x="6038" y="4"/>
                    </a:cubicBezTo>
                    <a:cubicBezTo>
                      <a:pt x="6028" y="2"/>
                      <a:pt x="6019" y="1"/>
                      <a:pt x="60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477;p31"/>
              <p:cNvSpPr/>
              <p:nvPr/>
            </p:nvSpPr>
            <p:spPr>
              <a:xfrm>
                <a:off x="2970625" y="2975075"/>
                <a:ext cx="9200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69" extrusionOk="0">
                    <a:moveTo>
                      <a:pt x="267" y="0"/>
                    </a:moveTo>
                    <a:cubicBezTo>
                      <a:pt x="267" y="1"/>
                      <a:pt x="1" y="1635"/>
                      <a:pt x="367" y="2569"/>
                    </a:cubicBez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478;p31"/>
              <p:cNvSpPr/>
              <p:nvPr/>
            </p:nvSpPr>
            <p:spPr>
              <a:xfrm>
                <a:off x="2832200" y="2968325"/>
                <a:ext cx="152625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1472" extrusionOk="0">
                    <a:moveTo>
                      <a:pt x="5741" y="1"/>
                    </a:moveTo>
                    <a:cubicBezTo>
                      <a:pt x="5399" y="1"/>
                      <a:pt x="4686" y="1038"/>
                      <a:pt x="4479" y="1038"/>
                    </a:cubicBezTo>
                    <a:cubicBezTo>
                      <a:pt x="4476" y="1038"/>
                      <a:pt x="4473" y="1038"/>
                      <a:pt x="4470" y="1038"/>
                    </a:cubicBezTo>
                    <a:cubicBezTo>
                      <a:pt x="4303" y="1038"/>
                      <a:pt x="1001" y="504"/>
                      <a:pt x="0" y="370"/>
                    </a:cubicBezTo>
                    <a:lnTo>
                      <a:pt x="0" y="370"/>
                    </a:lnTo>
                    <a:cubicBezTo>
                      <a:pt x="132" y="403"/>
                      <a:pt x="4309" y="1472"/>
                      <a:pt x="4657" y="1472"/>
                    </a:cubicBezTo>
                    <a:cubicBezTo>
                      <a:pt x="4662" y="1472"/>
                      <a:pt x="4667" y="1472"/>
                      <a:pt x="4670" y="1471"/>
                    </a:cubicBezTo>
                    <a:cubicBezTo>
                      <a:pt x="4937" y="1471"/>
                      <a:pt x="5237" y="938"/>
                      <a:pt x="5504" y="737"/>
                    </a:cubicBezTo>
                    <a:cubicBezTo>
                      <a:pt x="5569" y="673"/>
                      <a:pt x="5620" y="636"/>
                      <a:pt x="5674" y="636"/>
                    </a:cubicBezTo>
                    <a:cubicBezTo>
                      <a:pt x="5704" y="636"/>
                      <a:pt x="5736" y="647"/>
                      <a:pt x="5771" y="671"/>
                    </a:cubicBezTo>
                    <a:cubicBezTo>
                      <a:pt x="5771" y="671"/>
                      <a:pt x="5804" y="704"/>
                      <a:pt x="5838" y="704"/>
                    </a:cubicBezTo>
                    <a:cubicBezTo>
                      <a:pt x="5971" y="904"/>
                      <a:pt x="6071" y="1138"/>
                      <a:pt x="6105" y="1371"/>
                    </a:cubicBezTo>
                    <a:cubicBezTo>
                      <a:pt x="6071" y="671"/>
                      <a:pt x="5904" y="37"/>
                      <a:pt x="5771" y="4"/>
                    </a:cubicBezTo>
                    <a:cubicBezTo>
                      <a:pt x="5761" y="2"/>
                      <a:pt x="5752" y="1"/>
                      <a:pt x="57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479;p31"/>
              <p:cNvSpPr/>
              <p:nvPr/>
            </p:nvSpPr>
            <p:spPr>
              <a:xfrm>
                <a:off x="2750475" y="2737900"/>
                <a:ext cx="15930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6219" extrusionOk="0">
                    <a:moveTo>
                      <a:pt x="4092" y="0"/>
                    </a:moveTo>
                    <a:cubicBezTo>
                      <a:pt x="4069" y="0"/>
                      <a:pt x="4050" y="5"/>
                      <a:pt x="4036" y="14"/>
                    </a:cubicBezTo>
                    <a:cubicBezTo>
                      <a:pt x="3770" y="214"/>
                      <a:pt x="4070" y="1548"/>
                      <a:pt x="3870" y="1682"/>
                    </a:cubicBezTo>
                    <a:lnTo>
                      <a:pt x="134" y="4450"/>
                    </a:lnTo>
                    <a:lnTo>
                      <a:pt x="100" y="4450"/>
                    </a:lnTo>
                    <a:cubicBezTo>
                      <a:pt x="67" y="4450"/>
                      <a:pt x="34" y="4484"/>
                      <a:pt x="0" y="4517"/>
                    </a:cubicBezTo>
                    <a:lnTo>
                      <a:pt x="1701" y="6218"/>
                    </a:lnTo>
                    <a:cubicBezTo>
                      <a:pt x="1701" y="6218"/>
                      <a:pt x="4637" y="2582"/>
                      <a:pt x="4870" y="2382"/>
                    </a:cubicBezTo>
                    <a:cubicBezTo>
                      <a:pt x="4915" y="2349"/>
                      <a:pt x="5052" y="2345"/>
                      <a:pt x="5225" y="2345"/>
                    </a:cubicBezTo>
                    <a:cubicBezTo>
                      <a:pt x="5274" y="2345"/>
                      <a:pt x="5327" y="2346"/>
                      <a:pt x="5381" y="2346"/>
                    </a:cubicBezTo>
                    <a:cubicBezTo>
                      <a:pt x="5704" y="2346"/>
                      <a:pt x="6086" y="2335"/>
                      <a:pt x="6238" y="2182"/>
                    </a:cubicBezTo>
                    <a:cubicBezTo>
                      <a:pt x="6371" y="2049"/>
                      <a:pt x="6238" y="1782"/>
                      <a:pt x="5971" y="1448"/>
                    </a:cubicBezTo>
                    <a:cubicBezTo>
                      <a:pt x="5444" y="796"/>
                      <a:pt x="4396" y="0"/>
                      <a:pt x="40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480;p31"/>
              <p:cNvSpPr/>
              <p:nvPr/>
            </p:nvSpPr>
            <p:spPr>
              <a:xfrm>
                <a:off x="2857200" y="2742400"/>
                <a:ext cx="4672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935" y="1335"/>
                      <a:pt x="1869" y="176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481;p31"/>
              <p:cNvSpPr/>
              <p:nvPr/>
            </p:nvSpPr>
            <p:spPr>
              <a:xfrm>
                <a:off x="2753800" y="2737900"/>
                <a:ext cx="145975" cy="1104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4418" extrusionOk="0">
                    <a:moveTo>
                      <a:pt x="3959" y="0"/>
                    </a:moveTo>
                    <a:cubicBezTo>
                      <a:pt x="3936" y="0"/>
                      <a:pt x="3917" y="5"/>
                      <a:pt x="3903" y="14"/>
                    </a:cubicBezTo>
                    <a:cubicBezTo>
                      <a:pt x="3637" y="181"/>
                      <a:pt x="3937" y="1515"/>
                      <a:pt x="3770" y="1682"/>
                    </a:cubicBezTo>
                    <a:lnTo>
                      <a:pt x="1" y="4417"/>
                    </a:lnTo>
                    <a:cubicBezTo>
                      <a:pt x="268" y="4284"/>
                      <a:pt x="4204" y="2182"/>
                      <a:pt x="4337" y="1915"/>
                    </a:cubicBezTo>
                    <a:cubicBezTo>
                      <a:pt x="4504" y="1648"/>
                      <a:pt x="4304" y="1048"/>
                      <a:pt x="4370" y="781"/>
                    </a:cubicBezTo>
                    <a:cubicBezTo>
                      <a:pt x="4404" y="748"/>
                      <a:pt x="4471" y="748"/>
                      <a:pt x="4604" y="748"/>
                    </a:cubicBezTo>
                    <a:cubicBezTo>
                      <a:pt x="4671" y="748"/>
                      <a:pt x="4737" y="781"/>
                      <a:pt x="4837" y="814"/>
                    </a:cubicBezTo>
                    <a:cubicBezTo>
                      <a:pt x="5204" y="948"/>
                      <a:pt x="5538" y="1181"/>
                      <a:pt x="5838" y="1448"/>
                    </a:cubicBezTo>
                    <a:cubicBezTo>
                      <a:pt x="5311" y="796"/>
                      <a:pt x="4263" y="0"/>
                      <a:pt x="39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482;p31"/>
              <p:cNvSpPr/>
              <p:nvPr/>
            </p:nvSpPr>
            <p:spPr>
              <a:xfrm>
                <a:off x="2598700" y="2654775"/>
                <a:ext cx="79250" cy="1593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6375" extrusionOk="0">
                    <a:moveTo>
                      <a:pt x="1924" y="0"/>
                    </a:moveTo>
                    <a:cubicBezTo>
                      <a:pt x="1081" y="0"/>
                      <a:pt x="108" y="166"/>
                      <a:pt x="67" y="370"/>
                    </a:cubicBezTo>
                    <a:cubicBezTo>
                      <a:pt x="0" y="704"/>
                      <a:pt x="1168" y="1438"/>
                      <a:pt x="1134" y="1671"/>
                    </a:cubicBezTo>
                    <a:cubicBezTo>
                      <a:pt x="1101" y="1871"/>
                      <a:pt x="434" y="6108"/>
                      <a:pt x="401" y="6374"/>
                    </a:cubicBezTo>
                    <a:lnTo>
                      <a:pt x="2802" y="6374"/>
                    </a:lnTo>
                    <a:cubicBezTo>
                      <a:pt x="2802" y="6374"/>
                      <a:pt x="2302" y="1771"/>
                      <a:pt x="2335" y="1471"/>
                    </a:cubicBezTo>
                    <a:cubicBezTo>
                      <a:pt x="2369" y="1271"/>
                      <a:pt x="3169" y="737"/>
                      <a:pt x="3169" y="370"/>
                    </a:cubicBezTo>
                    <a:cubicBezTo>
                      <a:pt x="3169" y="337"/>
                      <a:pt x="3136" y="270"/>
                      <a:pt x="3102" y="237"/>
                    </a:cubicBezTo>
                    <a:cubicBezTo>
                      <a:pt x="2947" y="68"/>
                      <a:pt x="2462" y="0"/>
                      <a:pt x="192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483;p31"/>
              <p:cNvSpPr/>
              <p:nvPr/>
            </p:nvSpPr>
            <p:spPr>
              <a:xfrm>
                <a:off x="2607875" y="2660675"/>
                <a:ext cx="6422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184" extrusionOk="0">
                    <a:moveTo>
                      <a:pt x="2569" y="1"/>
                    </a:moveTo>
                    <a:lnTo>
                      <a:pt x="0" y="67"/>
                    </a:lnTo>
                    <a:cubicBezTo>
                      <a:pt x="0" y="67"/>
                      <a:pt x="617" y="183"/>
                      <a:pt x="1316" y="183"/>
                    </a:cubicBezTo>
                    <a:cubicBezTo>
                      <a:pt x="1744" y="183"/>
                      <a:pt x="2202" y="140"/>
                      <a:pt x="25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484;p31"/>
              <p:cNvSpPr/>
              <p:nvPr/>
            </p:nvSpPr>
            <p:spPr>
              <a:xfrm>
                <a:off x="2598700" y="2654400"/>
                <a:ext cx="77575" cy="15975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6390" extrusionOk="0">
                    <a:moveTo>
                      <a:pt x="1939" y="1"/>
                    </a:moveTo>
                    <a:cubicBezTo>
                      <a:pt x="1092" y="1"/>
                      <a:pt x="108" y="180"/>
                      <a:pt x="67" y="385"/>
                    </a:cubicBezTo>
                    <a:cubicBezTo>
                      <a:pt x="0" y="719"/>
                      <a:pt x="1168" y="1419"/>
                      <a:pt x="1134" y="1653"/>
                    </a:cubicBezTo>
                    <a:cubicBezTo>
                      <a:pt x="1101" y="1886"/>
                      <a:pt x="434" y="6123"/>
                      <a:pt x="401" y="6389"/>
                    </a:cubicBezTo>
                    <a:cubicBezTo>
                      <a:pt x="467" y="6123"/>
                      <a:pt x="1468" y="2086"/>
                      <a:pt x="1501" y="1686"/>
                    </a:cubicBezTo>
                    <a:cubicBezTo>
                      <a:pt x="1501" y="1286"/>
                      <a:pt x="968" y="885"/>
                      <a:pt x="901" y="619"/>
                    </a:cubicBezTo>
                    <a:cubicBezTo>
                      <a:pt x="868" y="552"/>
                      <a:pt x="934" y="485"/>
                      <a:pt x="1034" y="418"/>
                    </a:cubicBezTo>
                    <a:cubicBezTo>
                      <a:pt x="1101" y="385"/>
                      <a:pt x="1168" y="318"/>
                      <a:pt x="1234" y="318"/>
                    </a:cubicBezTo>
                    <a:cubicBezTo>
                      <a:pt x="1561" y="155"/>
                      <a:pt x="1907" y="71"/>
                      <a:pt x="2252" y="71"/>
                    </a:cubicBezTo>
                    <a:cubicBezTo>
                      <a:pt x="2541" y="71"/>
                      <a:pt x="2829" y="130"/>
                      <a:pt x="3102" y="252"/>
                    </a:cubicBezTo>
                    <a:cubicBezTo>
                      <a:pt x="2948" y="72"/>
                      <a:pt x="2471" y="1"/>
                      <a:pt x="19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485;p31"/>
              <p:cNvSpPr/>
              <p:nvPr/>
            </p:nvSpPr>
            <p:spPr>
              <a:xfrm>
                <a:off x="2366375" y="2732725"/>
                <a:ext cx="158125" cy="156475"/>
              </a:xfrm>
              <a:custGeom>
                <a:avLst/>
                <a:gdLst/>
                <a:ahLst/>
                <a:cxnLst/>
                <a:rect l="l" t="t" r="r" b="b"/>
                <a:pathLst>
                  <a:path w="6325" h="6259" extrusionOk="0">
                    <a:moveTo>
                      <a:pt x="2208" y="1"/>
                    </a:moveTo>
                    <a:cubicBezTo>
                      <a:pt x="1581" y="1"/>
                      <a:pt x="1" y="1978"/>
                      <a:pt x="153" y="2222"/>
                    </a:cubicBezTo>
                    <a:cubicBezTo>
                      <a:pt x="253" y="2322"/>
                      <a:pt x="387" y="2356"/>
                      <a:pt x="520" y="2356"/>
                    </a:cubicBezTo>
                    <a:cubicBezTo>
                      <a:pt x="575" y="2360"/>
                      <a:pt x="634" y="2361"/>
                      <a:pt x="696" y="2361"/>
                    </a:cubicBezTo>
                    <a:cubicBezTo>
                      <a:pt x="971" y="2361"/>
                      <a:pt x="1293" y="2329"/>
                      <a:pt x="1523" y="2329"/>
                    </a:cubicBezTo>
                    <a:cubicBezTo>
                      <a:pt x="1674" y="2329"/>
                      <a:pt x="1786" y="2343"/>
                      <a:pt x="1821" y="2389"/>
                    </a:cubicBezTo>
                    <a:lnTo>
                      <a:pt x="4657" y="6259"/>
                    </a:lnTo>
                    <a:lnTo>
                      <a:pt x="6324" y="4557"/>
                    </a:lnTo>
                    <a:cubicBezTo>
                      <a:pt x="6324" y="4557"/>
                      <a:pt x="5824" y="4157"/>
                      <a:pt x="5190" y="3623"/>
                    </a:cubicBezTo>
                    <a:cubicBezTo>
                      <a:pt x="4123" y="2756"/>
                      <a:pt x="2655" y="1555"/>
                      <a:pt x="2522" y="1388"/>
                    </a:cubicBezTo>
                    <a:cubicBezTo>
                      <a:pt x="2422" y="1255"/>
                      <a:pt x="2622" y="321"/>
                      <a:pt x="2355" y="54"/>
                    </a:cubicBezTo>
                    <a:cubicBezTo>
                      <a:pt x="2315" y="17"/>
                      <a:pt x="2266" y="1"/>
                      <a:pt x="22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486;p31"/>
              <p:cNvSpPr/>
              <p:nvPr/>
            </p:nvSpPr>
            <p:spPr>
              <a:xfrm>
                <a:off x="2374375" y="2736575"/>
                <a:ext cx="4422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69" extrusionOk="0">
                    <a:moveTo>
                      <a:pt x="1768" y="0"/>
                    </a:moveTo>
                    <a:lnTo>
                      <a:pt x="0" y="1868"/>
                    </a:lnTo>
                    <a:cubicBezTo>
                      <a:pt x="0" y="1868"/>
                      <a:pt x="1334" y="934"/>
                      <a:pt x="17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487;p31"/>
              <p:cNvSpPr/>
              <p:nvPr/>
            </p:nvSpPr>
            <p:spPr>
              <a:xfrm>
                <a:off x="2366375" y="2732750"/>
                <a:ext cx="129775" cy="90575"/>
              </a:xfrm>
              <a:custGeom>
                <a:avLst/>
                <a:gdLst/>
                <a:ahLst/>
                <a:cxnLst/>
                <a:rect l="l" t="t" r="r" b="b"/>
                <a:pathLst>
                  <a:path w="5191" h="3623" extrusionOk="0">
                    <a:moveTo>
                      <a:pt x="2210" y="0"/>
                    </a:moveTo>
                    <a:cubicBezTo>
                      <a:pt x="1585" y="0"/>
                      <a:pt x="1" y="2010"/>
                      <a:pt x="153" y="2255"/>
                    </a:cubicBezTo>
                    <a:cubicBezTo>
                      <a:pt x="253" y="2355"/>
                      <a:pt x="387" y="2388"/>
                      <a:pt x="520" y="2388"/>
                    </a:cubicBezTo>
                    <a:cubicBezTo>
                      <a:pt x="420" y="2355"/>
                      <a:pt x="354" y="2321"/>
                      <a:pt x="320" y="2255"/>
                    </a:cubicBezTo>
                    <a:cubicBezTo>
                      <a:pt x="287" y="2188"/>
                      <a:pt x="287" y="2088"/>
                      <a:pt x="387" y="1988"/>
                    </a:cubicBezTo>
                    <a:cubicBezTo>
                      <a:pt x="387" y="1954"/>
                      <a:pt x="420" y="1921"/>
                      <a:pt x="420" y="1888"/>
                    </a:cubicBezTo>
                    <a:cubicBezTo>
                      <a:pt x="587" y="1688"/>
                      <a:pt x="754" y="1487"/>
                      <a:pt x="987" y="1321"/>
                    </a:cubicBezTo>
                    <a:cubicBezTo>
                      <a:pt x="1154" y="1154"/>
                      <a:pt x="1354" y="987"/>
                      <a:pt x="1588" y="887"/>
                    </a:cubicBezTo>
                    <a:cubicBezTo>
                      <a:pt x="1654" y="820"/>
                      <a:pt x="1721" y="820"/>
                      <a:pt x="1788" y="820"/>
                    </a:cubicBezTo>
                    <a:cubicBezTo>
                      <a:pt x="2088" y="854"/>
                      <a:pt x="2088" y="1487"/>
                      <a:pt x="2188" y="1688"/>
                    </a:cubicBezTo>
                    <a:cubicBezTo>
                      <a:pt x="2255" y="1854"/>
                      <a:pt x="4056" y="3022"/>
                      <a:pt x="5190" y="3622"/>
                    </a:cubicBezTo>
                    <a:cubicBezTo>
                      <a:pt x="4123" y="2755"/>
                      <a:pt x="2655" y="1554"/>
                      <a:pt x="2522" y="1421"/>
                    </a:cubicBezTo>
                    <a:cubicBezTo>
                      <a:pt x="2422" y="1287"/>
                      <a:pt x="2622" y="320"/>
                      <a:pt x="2355" y="53"/>
                    </a:cubicBezTo>
                    <a:cubicBezTo>
                      <a:pt x="2316" y="17"/>
                      <a:pt x="2267" y="0"/>
                      <a:pt x="2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488;p31"/>
              <p:cNvSpPr/>
              <p:nvPr/>
            </p:nvSpPr>
            <p:spPr>
              <a:xfrm>
                <a:off x="2283475" y="2962575"/>
                <a:ext cx="162625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6505" h="3105" extrusionOk="0">
                    <a:moveTo>
                      <a:pt x="501" y="0"/>
                    </a:moveTo>
                    <a:cubicBezTo>
                      <a:pt x="0" y="0"/>
                      <a:pt x="67" y="1735"/>
                      <a:pt x="267" y="2602"/>
                    </a:cubicBezTo>
                    <a:cubicBezTo>
                      <a:pt x="334" y="2869"/>
                      <a:pt x="434" y="3102"/>
                      <a:pt x="501" y="3102"/>
                    </a:cubicBezTo>
                    <a:cubicBezTo>
                      <a:pt x="510" y="3104"/>
                      <a:pt x="519" y="3105"/>
                      <a:pt x="529" y="3105"/>
                    </a:cubicBezTo>
                    <a:cubicBezTo>
                      <a:pt x="870" y="3105"/>
                      <a:pt x="1553" y="2034"/>
                      <a:pt x="1759" y="2034"/>
                    </a:cubicBezTo>
                    <a:cubicBezTo>
                      <a:pt x="1762" y="2034"/>
                      <a:pt x="1765" y="2034"/>
                      <a:pt x="1768" y="2035"/>
                    </a:cubicBezTo>
                    <a:lnTo>
                      <a:pt x="6505" y="2769"/>
                    </a:lnTo>
                    <a:lnTo>
                      <a:pt x="6505" y="367"/>
                    </a:lnTo>
                    <a:lnTo>
                      <a:pt x="5504" y="467"/>
                    </a:lnTo>
                    <a:cubicBezTo>
                      <a:pt x="4070" y="600"/>
                      <a:pt x="1768" y="834"/>
                      <a:pt x="1568" y="834"/>
                    </a:cubicBezTo>
                    <a:cubicBezTo>
                      <a:pt x="1401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489;p31"/>
              <p:cNvSpPr/>
              <p:nvPr/>
            </p:nvSpPr>
            <p:spPr>
              <a:xfrm>
                <a:off x="2293475" y="2968400"/>
                <a:ext cx="92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70" extrusionOk="0">
                    <a:moveTo>
                      <a:pt x="1" y="1"/>
                    </a:moveTo>
                    <a:lnTo>
                      <a:pt x="67" y="2569"/>
                    </a:lnTo>
                    <a:cubicBezTo>
                      <a:pt x="67" y="2569"/>
                      <a:pt x="367" y="968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490;p31"/>
              <p:cNvSpPr/>
              <p:nvPr/>
            </p:nvSpPr>
            <p:spPr>
              <a:xfrm>
                <a:off x="2284300" y="2962575"/>
                <a:ext cx="136800" cy="65050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2602" extrusionOk="0">
                    <a:moveTo>
                      <a:pt x="468" y="0"/>
                    </a:moveTo>
                    <a:cubicBezTo>
                      <a:pt x="1" y="0"/>
                      <a:pt x="34" y="1735"/>
                      <a:pt x="234" y="2602"/>
                    </a:cubicBezTo>
                    <a:cubicBezTo>
                      <a:pt x="234" y="2102"/>
                      <a:pt x="267" y="1635"/>
                      <a:pt x="368" y="1134"/>
                    </a:cubicBezTo>
                    <a:cubicBezTo>
                      <a:pt x="368" y="1001"/>
                      <a:pt x="434" y="901"/>
                      <a:pt x="468" y="801"/>
                    </a:cubicBezTo>
                    <a:cubicBezTo>
                      <a:pt x="501" y="767"/>
                      <a:pt x="501" y="734"/>
                      <a:pt x="534" y="734"/>
                    </a:cubicBezTo>
                    <a:cubicBezTo>
                      <a:pt x="559" y="714"/>
                      <a:pt x="590" y="705"/>
                      <a:pt x="627" y="705"/>
                    </a:cubicBezTo>
                    <a:cubicBezTo>
                      <a:pt x="896" y="705"/>
                      <a:pt x="1447" y="1172"/>
                      <a:pt x="1535" y="1201"/>
                    </a:cubicBezTo>
                    <a:cubicBezTo>
                      <a:pt x="1539" y="1202"/>
                      <a:pt x="1546" y="1202"/>
                      <a:pt x="1555" y="1202"/>
                    </a:cubicBezTo>
                    <a:cubicBezTo>
                      <a:pt x="1827" y="1202"/>
                      <a:pt x="4212" y="725"/>
                      <a:pt x="5471" y="467"/>
                    </a:cubicBezTo>
                    <a:lnTo>
                      <a:pt x="5471" y="467"/>
                    </a:lnTo>
                    <a:cubicBezTo>
                      <a:pt x="4130" y="623"/>
                      <a:pt x="2031" y="837"/>
                      <a:pt x="1600" y="837"/>
                    </a:cubicBezTo>
                    <a:cubicBezTo>
                      <a:pt x="1570" y="837"/>
                      <a:pt x="1548" y="836"/>
                      <a:pt x="1535" y="834"/>
                    </a:cubicBezTo>
                    <a:cubicBezTo>
                      <a:pt x="1368" y="801"/>
                      <a:pt x="835" y="0"/>
                      <a:pt x="4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491;p31"/>
              <p:cNvSpPr/>
              <p:nvPr/>
            </p:nvSpPr>
            <p:spPr>
              <a:xfrm>
                <a:off x="2361025" y="3115175"/>
                <a:ext cx="160975" cy="1553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6213" extrusionOk="0">
                    <a:moveTo>
                      <a:pt x="4737" y="0"/>
                    </a:moveTo>
                    <a:lnTo>
                      <a:pt x="4570" y="234"/>
                    </a:lnTo>
                    <a:cubicBezTo>
                      <a:pt x="3937" y="1001"/>
                      <a:pt x="1768" y="3670"/>
                      <a:pt x="1568" y="3836"/>
                    </a:cubicBezTo>
                    <a:cubicBezTo>
                      <a:pt x="1528" y="3866"/>
                      <a:pt x="1413" y="3872"/>
                      <a:pt x="1265" y="3872"/>
                    </a:cubicBezTo>
                    <a:cubicBezTo>
                      <a:pt x="1167" y="3872"/>
                      <a:pt x="1054" y="3870"/>
                      <a:pt x="939" y="3870"/>
                    </a:cubicBezTo>
                    <a:cubicBezTo>
                      <a:pt x="651" y="3870"/>
                      <a:pt x="351" y="3886"/>
                      <a:pt x="234" y="4003"/>
                    </a:cubicBezTo>
                    <a:cubicBezTo>
                      <a:pt x="0" y="4237"/>
                      <a:pt x="501" y="4904"/>
                      <a:pt x="1135" y="5438"/>
                    </a:cubicBezTo>
                    <a:cubicBezTo>
                      <a:pt x="1629" y="5839"/>
                      <a:pt x="2180" y="6212"/>
                      <a:pt x="2365" y="6212"/>
                    </a:cubicBezTo>
                    <a:cubicBezTo>
                      <a:pt x="2380" y="6212"/>
                      <a:pt x="2392" y="6210"/>
                      <a:pt x="2402" y="6205"/>
                    </a:cubicBezTo>
                    <a:cubicBezTo>
                      <a:pt x="2669" y="6005"/>
                      <a:pt x="2369" y="4704"/>
                      <a:pt x="2569" y="4537"/>
                    </a:cubicBezTo>
                    <a:lnTo>
                      <a:pt x="6438" y="1702"/>
                    </a:lnTo>
                    <a:lnTo>
                      <a:pt x="473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492;p31"/>
              <p:cNvSpPr/>
              <p:nvPr/>
            </p:nvSpPr>
            <p:spPr>
              <a:xfrm>
                <a:off x="2368525" y="3221925"/>
                <a:ext cx="46725" cy="433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35" extrusionOk="0">
                    <a:moveTo>
                      <a:pt x="1" y="0"/>
                    </a:moveTo>
                    <a:lnTo>
                      <a:pt x="1869" y="1735"/>
                    </a:lnTo>
                    <a:cubicBezTo>
                      <a:pt x="1869" y="1735"/>
                      <a:pt x="935" y="4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493;p31"/>
              <p:cNvSpPr/>
              <p:nvPr/>
            </p:nvSpPr>
            <p:spPr>
              <a:xfrm>
                <a:off x="2361025" y="3121000"/>
                <a:ext cx="114275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5205" extrusionOk="0">
                    <a:moveTo>
                      <a:pt x="4570" y="1"/>
                    </a:moveTo>
                    <a:lnTo>
                      <a:pt x="4570" y="1"/>
                    </a:lnTo>
                    <a:cubicBezTo>
                      <a:pt x="3937" y="768"/>
                      <a:pt x="1768" y="3437"/>
                      <a:pt x="1568" y="3603"/>
                    </a:cubicBezTo>
                    <a:cubicBezTo>
                      <a:pt x="1528" y="3633"/>
                      <a:pt x="1413" y="3639"/>
                      <a:pt x="1265" y="3639"/>
                    </a:cubicBezTo>
                    <a:cubicBezTo>
                      <a:pt x="1167" y="3639"/>
                      <a:pt x="1054" y="3637"/>
                      <a:pt x="939" y="3637"/>
                    </a:cubicBezTo>
                    <a:cubicBezTo>
                      <a:pt x="651" y="3637"/>
                      <a:pt x="351" y="3653"/>
                      <a:pt x="234" y="3770"/>
                    </a:cubicBezTo>
                    <a:cubicBezTo>
                      <a:pt x="0" y="4004"/>
                      <a:pt x="501" y="4671"/>
                      <a:pt x="1135" y="5205"/>
                    </a:cubicBezTo>
                    <a:cubicBezTo>
                      <a:pt x="968" y="4938"/>
                      <a:pt x="801" y="4704"/>
                      <a:pt x="701" y="4437"/>
                    </a:cubicBezTo>
                    <a:cubicBezTo>
                      <a:pt x="701" y="4371"/>
                      <a:pt x="668" y="4304"/>
                      <a:pt x="701" y="4271"/>
                    </a:cubicBezTo>
                    <a:cubicBezTo>
                      <a:pt x="701" y="4004"/>
                      <a:pt x="1568" y="4070"/>
                      <a:pt x="1802" y="4037"/>
                    </a:cubicBezTo>
                    <a:cubicBezTo>
                      <a:pt x="2002" y="4004"/>
                      <a:pt x="4570" y="1"/>
                      <a:pt x="45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494;p31"/>
              <p:cNvSpPr/>
              <p:nvPr/>
            </p:nvSpPr>
            <p:spPr>
              <a:xfrm>
                <a:off x="2594525" y="3194400"/>
                <a:ext cx="79250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6376" extrusionOk="0">
                    <a:moveTo>
                      <a:pt x="367" y="0"/>
                    </a:moveTo>
                    <a:cubicBezTo>
                      <a:pt x="367" y="0"/>
                      <a:pt x="834" y="4637"/>
                      <a:pt x="834" y="4937"/>
                    </a:cubicBezTo>
                    <a:cubicBezTo>
                      <a:pt x="801" y="5004"/>
                      <a:pt x="668" y="5137"/>
                      <a:pt x="434" y="5337"/>
                    </a:cubicBezTo>
                    <a:cubicBezTo>
                      <a:pt x="234" y="5571"/>
                      <a:pt x="0" y="5804"/>
                      <a:pt x="0" y="6005"/>
                    </a:cubicBezTo>
                    <a:cubicBezTo>
                      <a:pt x="0" y="6275"/>
                      <a:pt x="555" y="6376"/>
                      <a:pt x="1195" y="6376"/>
                    </a:cubicBezTo>
                    <a:cubicBezTo>
                      <a:pt x="2053" y="6376"/>
                      <a:pt x="3064" y="6196"/>
                      <a:pt x="3103" y="6005"/>
                    </a:cubicBezTo>
                    <a:cubicBezTo>
                      <a:pt x="3169" y="5671"/>
                      <a:pt x="2002" y="4971"/>
                      <a:pt x="2035" y="4737"/>
                    </a:cubicBezTo>
                    <a:cubicBezTo>
                      <a:pt x="2069" y="4570"/>
                      <a:pt x="2402" y="2302"/>
                      <a:pt x="2602" y="968"/>
                    </a:cubicBezTo>
                    <a:cubicBezTo>
                      <a:pt x="2702" y="401"/>
                      <a:pt x="2769" y="0"/>
                      <a:pt x="27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495;p31"/>
              <p:cNvSpPr/>
              <p:nvPr/>
            </p:nvSpPr>
            <p:spPr>
              <a:xfrm>
                <a:off x="2600350" y="3342450"/>
                <a:ext cx="642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83" extrusionOk="0">
                    <a:moveTo>
                      <a:pt x="1253" y="0"/>
                    </a:moveTo>
                    <a:cubicBezTo>
                      <a:pt x="826" y="0"/>
                      <a:pt x="368" y="44"/>
                      <a:pt x="1" y="183"/>
                    </a:cubicBezTo>
                    <a:lnTo>
                      <a:pt x="2569" y="116"/>
                    </a:lnTo>
                    <a:cubicBezTo>
                      <a:pt x="2569" y="116"/>
                      <a:pt x="1953" y="0"/>
                      <a:pt x="125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496;p31"/>
              <p:cNvSpPr/>
              <p:nvPr/>
            </p:nvSpPr>
            <p:spPr>
              <a:xfrm>
                <a:off x="2594525" y="3218575"/>
                <a:ext cx="79250" cy="13522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5409" extrusionOk="0">
                    <a:moveTo>
                      <a:pt x="2602" y="1"/>
                    </a:moveTo>
                    <a:lnTo>
                      <a:pt x="2602" y="1"/>
                    </a:lnTo>
                    <a:cubicBezTo>
                      <a:pt x="2269" y="1168"/>
                      <a:pt x="1702" y="3270"/>
                      <a:pt x="1668" y="3570"/>
                    </a:cubicBezTo>
                    <a:cubicBezTo>
                      <a:pt x="1602" y="4037"/>
                      <a:pt x="2235" y="4571"/>
                      <a:pt x="2235" y="4871"/>
                    </a:cubicBezTo>
                    <a:cubicBezTo>
                      <a:pt x="2235" y="4904"/>
                      <a:pt x="2202" y="4971"/>
                      <a:pt x="2135" y="5004"/>
                    </a:cubicBezTo>
                    <a:cubicBezTo>
                      <a:pt x="2002" y="5038"/>
                      <a:pt x="1902" y="5104"/>
                      <a:pt x="1768" y="5104"/>
                    </a:cubicBezTo>
                    <a:cubicBezTo>
                      <a:pt x="1566" y="5159"/>
                      <a:pt x="1354" y="5184"/>
                      <a:pt x="1143" y="5184"/>
                    </a:cubicBezTo>
                    <a:cubicBezTo>
                      <a:pt x="971" y="5184"/>
                      <a:pt x="799" y="5168"/>
                      <a:pt x="634" y="5138"/>
                    </a:cubicBezTo>
                    <a:cubicBezTo>
                      <a:pt x="601" y="5138"/>
                      <a:pt x="534" y="5104"/>
                      <a:pt x="501" y="5071"/>
                    </a:cubicBezTo>
                    <a:cubicBezTo>
                      <a:pt x="434" y="5071"/>
                      <a:pt x="434" y="5004"/>
                      <a:pt x="434" y="4971"/>
                    </a:cubicBezTo>
                    <a:cubicBezTo>
                      <a:pt x="401" y="4771"/>
                      <a:pt x="434" y="4571"/>
                      <a:pt x="434" y="4370"/>
                    </a:cubicBezTo>
                    <a:lnTo>
                      <a:pt x="434" y="4370"/>
                    </a:lnTo>
                    <a:cubicBezTo>
                      <a:pt x="234" y="4604"/>
                      <a:pt x="0" y="4837"/>
                      <a:pt x="0" y="5038"/>
                    </a:cubicBezTo>
                    <a:cubicBezTo>
                      <a:pt x="0" y="5308"/>
                      <a:pt x="555" y="5409"/>
                      <a:pt x="1195" y="5409"/>
                    </a:cubicBezTo>
                    <a:cubicBezTo>
                      <a:pt x="2053" y="5409"/>
                      <a:pt x="3064" y="5229"/>
                      <a:pt x="3103" y="5038"/>
                    </a:cubicBezTo>
                    <a:cubicBezTo>
                      <a:pt x="3169" y="4704"/>
                      <a:pt x="2002" y="3970"/>
                      <a:pt x="2035" y="3770"/>
                    </a:cubicBezTo>
                    <a:cubicBezTo>
                      <a:pt x="2069" y="3603"/>
                      <a:pt x="2402" y="1335"/>
                      <a:pt x="26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497;p31"/>
              <p:cNvSpPr/>
              <p:nvPr/>
            </p:nvSpPr>
            <p:spPr>
              <a:xfrm>
                <a:off x="2747975" y="3118500"/>
                <a:ext cx="156800" cy="157225"/>
              </a:xfrm>
              <a:custGeom>
                <a:avLst/>
                <a:gdLst/>
                <a:ahLst/>
                <a:cxnLst/>
                <a:rect l="l" t="t" r="r" b="b"/>
                <a:pathLst>
                  <a:path w="6272" h="6289" extrusionOk="0">
                    <a:moveTo>
                      <a:pt x="1668" y="1"/>
                    </a:moveTo>
                    <a:lnTo>
                      <a:pt x="0" y="1702"/>
                    </a:lnTo>
                    <a:cubicBezTo>
                      <a:pt x="0" y="1702"/>
                      <a:pt x="3603" y="4637"/>
                      <a:pt x="3803" y="4871"/>
                    </a:cubicBezTo>
                    <a:cubicBezTo>
                      <a:pt x="3903" y="5004"/>
                      <a:pt x="3703" y="5972"/>
                      <a:pt x="4003" y="6239"/>
                    </a:cubicBezTo>
                    <a:cubicBezTo>
                      <a:pt x="4031" y="6272"/>
                      <a:pt x="4072" y="6288"/>
                      <a:pt x="4123" y="6288"/>
                    </a:cubicBezTo>
                    <a:cubicBezTo>
                      <a:pt x="4371" y="6288"/>
                      <a:pt x="4861" y="5909"/>
                      <a:pt x="5304" y="5438"/>
                    </a:cubicBezTo>
                    <a:cubicBezTo>
                      <a:pt x="5838" y="4871"/>
                      <a:pt x="6271" y="4170"/>
                      <a:pt x="6171" y="4037"/>
                    </a:cubicBezTo>
                    <a:cubicBezTo>
                      <a:pt x="6101" y="3932"/>
                      <a:pt x="5897" y="3905"/>
                      <a:pt x="5654" y="3905"/>
                    </a:cubicBezTo>
                    <a:cubicBezTo>
                      <a:pt x="5384" y="3905"/>
                      <a:pt x="5066" y="3939"/>
                      <a:pt x="4830" y="3939"/>
                    </a:cubicBezTo>
                    <a:cubicBezTo>
                      <a:pt x="4670" y="3939"/>
                      <a:pt x="4547" y="3923"/>
                      <a:pt x="4503" y="3870"/>
                    </a:cubicBezTo>
                    <a:lnTo>
                      <a:pt x="1968" y="368"/>
                    </a:lnTo>
                    <a:lnTo>
                      <a:pt x="166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498;p31"/>
              <p:cNvSpPr/>
              <p:nvPr/>
            </p:nvSpPr>
            <p:spPr>
              <a:xfrm>
                <a:off x="2853875" y="3225250"/>
                <a:ext cx="4422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69" extrusionOk="0">
                    <a:moveTo>
                      <a:pt x="1768" y="1"/>
                    </a:moveTo>
                    <a:cubicBezTo>
                      <a:pt x="1768" y="1"/>
                      <a:pt x="401" y="935"/>
                      <a:pt x="1" y="1869"/>
                    </a:cubicBezTo>
                    <a:lnTo>
                      <a:pt x="17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499;p31"/>
              <p:cNvSpPr/>
              <p:nvPr/>
            </p:nvSpPr>
            <p:spPr>
              <a:xfrm>
                <a:off x="2796325" y="3128525"/>
                <a:ext cx="108450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503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134"/>
                      <a:pt x="2002" y="3803"/>
                      <a:pt x="2202" y="3970"/>
                    </a:cubicBezTo>
                    <a:cubicBezTo>
                      <a:pt x="2264" y="4005"/>
                      <a:pt x="2352" y="4017"/>
                      <a:pt x="2455" y="4017"/>
                    </a:cubicBezTo>
                    <a:cubicBezTo>
                      <a:pt x="2688" y="4017"/>
                      <a:pt x="2995" y="3956"/>
                      <a:pt x="3235" y="3956"/>
                    </a:cubicBezTo>
                    <a:cubicBezTo>
                      <a:pt x="3296" y="3956"/>
                      <a:pt x="3353" y="3960"/>
                      <a:pt x="3403" y="3970"/>
                    </a:cubicBezTo>
                    <a:cubicBezTo>
                      <a:pt x="3537" y="3970"/>
                      <a:pt x="3603" y="4070"/>
                      <a:pt x="3603" y="4203"/>
                    </a:cubicBezTo>
                    <a:cubicBezTo>
                      <a:pt x="3603" y="4236"/>
                      <a:pt x="3603" y="4303"/>
                      <a:pt x="3603" y="4370"/>
                    </a:cubicBezTo>
                    <a:cubicBezTo>
                      <a:pt x="3537" y="4603"/>
                      <a:pt x="3470" y="4837"/>
                      <a:pt x="3337" y="5037"/>
                    </a:cubicBezTo>
                    <a:cubicBezTo>
                      <a:pt x="3870" y="4470"/>
                      <a:pt x="4337" y="3769"/>
                      <a:pt x="4237" y="3636"/>
                    </a:cubicBezTo>
                    <a:cubicBezTo>
                      <a:pt x="4167" y="3542"/>
                      <a:pt x="3956" y="3518"/>
                      <a:pt x="3707" y="3518"/>
                    </a:cubicBezTo>
                    <a:cubicBezTo>
                      <a:pt x="3452" y="3518"/>
                      <a:pt x="3157" y="3543"/>
                      <a:pt x="2930" y="3543"/>
                    </a:cubicBezTo>
                    <a:cubicBezTo>
                      <a:pt x="2747" y="3543"/>
                      <a:pt x="2608" y="3527"/>
                      <a:pt x="2569" y="346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500;p31"/>
              <p:cNvSpPr/>
              <p:nvPr/>
            </p:nvSpPr>
            <p:spPr>
              <a:xfrm>
                <a:off x="2544500" y="3147600"/>
                <a:ext cx="383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026" extrusionOk="0">
                    <a:moveTo>
                      <a:pt x="515" y="0"/>
                    </a:moveTo>
                    <a:cubicBezTo>
                      <a:pt x="319" y="0"/>
                      <a:pt x="158" y="68"/>
                      <a:pt x="100" y="204"/>
                    </a:cubicBezTo>
                    <a:cubicBezTo>
                      <a:pt x="0" y="438"/>
                      <a:pt x="200" y="738"/>
                      <a:pt x="567" y="905"/>
                    </a:cubicBezTo>
                    <a:cubicBezTo>
                      <a:pt x="735" y="989"/>
                      <a:pt x="897" y="1026"/>
                      <a:pt x="1035" y="1026"/>
                    </a:cubicBezTo>
                    <a:cubicBezTo>
                      <a:pt x="1228" y="1026"/>
                      <a:pt x="1376" y="955"/>
                      <a:pt x="1434" y="838"/>
                    </a:cubicBezTo>
                    <a:cubicBezTo>
                      <a:pt x="1534" y="605"/>
                      <a:pt x="1334" y="271"/>
                      <a:pt x="967" y="104"/>
                    </a:cubicBezTo>
                    <a:cubicBezTo>
                      <a:pt x="814" y="35"/>
                      <a:pt x="656" y="0"/>
                      <a:pt x="5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501;p31"/>
              <p:cNvSpPr/>
              <p:nvPr/>
            </p:nvSpPr>
            <p:spPr>
              <a:xfrm>
                <a:off x="2519800" y="3137450"/>
                <a:ext cx="57225" cy="5465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186" extrusionOk="0">
                    <a:moveTo>
                      <a:pt x="1175" y="0"/>
                    </a:moveTo>
                    <a:cubicBezTo>
                      <a:pt x="613" y="0"/>
                      <a:pt x="0" y="285"/>
                      <a:pt x="121" y="977"/>
                    </a:cubicBezTo>
                    <a:cubicBezTo>
                      <a:pt x="245" y="1783"/>
                      <a:pt x="1203" y="2185"/>
                      <a:pt x="1980" y="2185"/>
                    </a:cubicBezTo>
                    <a:cubicBezTo>
                      <a:pt x="2040" y="2185"/>
                      <a:pt x="2098" y="2183"/>
                      <a:pt x="2156" y="2178"/>
                    </a:cubicBezTo>
                    <a:cubicBezTo>
                      <a:pt x="2256" y="2178"/>
                      <a:pt x="2289" y="2045"/>
                      <a:pt x="2189" y="2045"/>
                    </a:cubicBezTo>
                    <a:cubicBezTo>
                      <a:pt x="1622" y="1978"/>
                      <a:pt x="1121" y="1711"/>
                      <a:pt x="721" y="1344"/>
                    </a:cubicBezTo>
                    <a:cubicBezTo>
                      <a:pt x="454" y="1111"/>
                      <a:pt x="354" y="777"/>
                      <a:pt x="488" y="477"/>
                    </a:cubicBezTo>
                    <a:cubicBezTo>
                      <a:pt x="621" y="43"/>
                      <a:pt x="988" y="77"/>
                      <a:pt x="1355" y="43"/>
                    </a:cubicBezTo>
                    <a:cubicBezTo>
                      <a:pt x="1355" y="43"/>
                      <a:pt x="1388" y="10"/>
                      <a:pt x="1355" y="10"/>
                    </a:cubicBezTo>
                    <a:cubicBezTo>
                      <a:pt x="1296" y="4"/>
                      <a:pt x="1236" y="0"/>
                      <a:pt x="11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502;p31"/>
              <p:cNvSpPr/>
              <p:nvPr/>
            </p:nvSpPr>
            <p:spPr>
              <a:xfrm>
                <a:off x="2625375" y="2844600"/>
                <a:ext cx="509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2" extrusionOk="0">
                    <a:moveTo>
                      <a:pt x="832" y="1"/>
                    </a:moveTo>
                    <a:cubicBezTo>
                      <a:pt x="403" y="1"/>
                      <a:pt x="62" y="151"/>
                      <a:pt x="34" y="349"/>
                    </a:cubicBezTo>
                    <a:cubicBezTo>
                      <a:pt x="1" y="616"/>
                      <a:pt x="434" y="850"/>
                      <a:pt x="968" y="916"/>
                    </a:cubicBezTo>
                    <a:cubicBezTo>
                      <a:pt x="1054" y="926"/>
                      <a:pt x="1136" y="931"/>
                      <a:pt x="1215" y="931"/>
                    </a:cubicBezTo>
                    <a:cubicBezTo>
                      <a:pt x="1657" y="931"/>
                      <a:pt x="1974" y="781"/>
                      <a:pt x="2002" y="583"/>
                    </a:cubicBezTo>
                    <a:cubicBezTo>
                      <a:pt x="2035" y="316"/>
                      <a:pt x="1602" y="116"/>
                      <a:pt x="1068" y="16"/>
                    </a:cubicBezTo>
                    <a:cubicBezTo>
                      <a:pt x="988" y="6"/>
                      <a:pt x="908" y="1"/>
                      <a:pt x="8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503;p31"/>
              <p:cNvSpPr/>
              <p:nvPr/>
            </p:nvSpPr>
            <p:spPr>
              <a:xfrm>
                <a:off x="2594525" y="2831525"/>
                <a:ext cx="60900" cy="478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913" extrusionOk="0">
                    <a:moveTo>
                      <a:pt x="1925" y="0"/>
                    </a:moveTo>
                    <a:cubicBezTo>
                      <a:pt x="1376" y="0"/>
                      <a:pt x="747" y="148"/>
                      <a:pt x="467" y="605"/>
                    </a:cubicBezTo>
                    <a:cubicBezTo>
                      <a:pt x="0" y="1373"/>
                      <a:pt x="1001" y="1773"/>
                      <a:pt x="1602" y="1906"/>
                    </a:cubicBezTo>
                    <a:cubicBezTo>
                      <a:pt x="1606" y="1911"/>
                      <a:pt x="1611" y="1913"/>
                      <a:pt x="1615" y="1913"/>
                    </a:cubicBezTo>
                    <a:cubicBezTo>
                      <a:pt x="1642" y="1913"/>
                      <a:pt x="1659" y="1835"/>
                      <a:pt x="1602" y="1806"/>
                    </a:cubicBezTo>
                    <a:cubicBezTo>
                      <a:pt x="1335" y="1706"/>
                      <a:pt x="1101" y="1573"/>
                      <a:pt x="901" y="1373"/>
                    </a:cubicBezTo>
                    <a:cubicBezTo>
                      <a:pt x="634" y="1106"/>
                      <a:pt x="668" y="705"/>
                      <a:pt x="934" y="472"/>
                    </a:cubicBezTo>
                    <a:cubicBezTo>
                      <a:pt x="1248" y="211"/>
                      <a:pt x="1642" y="73"/>
                      <a:pt x="2055" y="73"/>
                    </a:cubicBezTo>
                    <a:cubicBezTo>
                      <a:pt x="2170" y="73"/>
                      <a:pt x="2286" y="83"/>
                      <a:pt x="2402" y="105"/>
                    </a:cubicBezTo>
                    <a:cubicBezTo>
                      <a:pt x="2436" y="105"/>
                      <a:pt x="2436" y="38"/>
                      <a:pt x="2402" y="38"/>
                    </a:cubicBezTo>
                    <a:cubicBezTo>
                      <a:pt x="2259" y="14"/>
                      <a:pt x="2096" y="0"/>
                      <a:pt x="19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504;p31"/>
              <p:cNvSpPr/>
              <p:nvPr/>
            </p:nvSpPr>
            <p:spPr>
              <a:xfrm>
                <a:off x="2756300" y="2991750"/>
                <a:ext cx="375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72" extrusionOk="0">
                    <a:moveTo>
                      <a:pt x="768" y="1"/>
                    </a:moveTo>
                    <a:cubicBezTo>
                      <a:pt x="368" y="1"/>
                      <a:pt x="34" y="167"/>
                      <a:pt x="34" y="401"/>
                    </a:cubicBezTo>
                    <a:cubicBezTo>
                      <a:pt x="1" y="634"/>
                      <a:pt x="334" y="834"/>
                      <a:pt x="768" y="868"/>
                    </a:cubicBezTo>
                    <a:cubicBezTo>
                      <a:pt x="797" y="870"/>
                      <a:pt x="827" y="871"/>
                      <a:pt x="855" y="871"/>
                    </a:cubicBezTo>
                    <a:cubicBezTo>
                      <a:pt x="1216" y="871"/>
                      <a:pt x="1502" y="684"/>
                      <a:pt x="1502" y="468"/>
                    </a:cubicBezTo>
                    <a:cubicBezTo>
                      <a:pt x="1502" y="201"/>
                      <a:pt x="1202" y="1"/>
                      <a:pt x="7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505;p31"/>
              <p:cNvSpPr/>
              <p:nvPr/>
            </p:nvSpPr>
            <p:spPr>
              <a:xfrm>
                <a:off x="2730450" y="2983400"/>
                <a:ext cx="44225" cy="4807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923" extrusionOk="0">
                    <a:moveTo>
                      <a:pt x="1368" y="1"/>
                    </a:moveTo>
                    <a:cubicBezTo>
                      <a:pt x="835" y="68"/>
                      <a:pt x="34" y="368"/>
                      <a:pt x="134" y="1068"/>
                    </a:cubicBezTo>
                    <a:cubicBezTo>
                      <a:pt x="221" y="1645"/>
                      <a:pt x="905" y="1923"/>
                      <a:pt x="1456" y="1923"/>
                    </a:cubicBezTo>
                    <a:cubicBezTo>
                      <a:pt x="1542" y="1923"/>
                      <a:pt x="1625" y="1916"/>
                      <a:pt x="1702" y="1902"/>
                    </a:cubicBezTo>
                    <a:cubicBezTo>
                      <a:pt x="1735" y="1869"/>
                      <a:pt x="1769" y="1802"/>
                      <a:pt x="1735" y="1769"/>
                    </a:cubicBezTo>
                    <a:cubicBezTo>
                      <a:pt x="1302" y="1669"/>
                      <a:pt x="901" y="1469"/>
                      <a:pt x="568" y="1202"/>
                    </a:cubicBezTo>
                    <a:cubicBezTo>
                      <a:pt x="1" y="568"/>
                      <a:pt x="901" y="201"/>
                      <a:pt x="1368" y="68"/>
                    </a:cubicBezTo>
                    <a:cubicBezTo>
                      <a:pt x="1402" y="68"/>
                      <a:pt x="1402" y="1"/>
                      <a:pt x="1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506;p31"/>
              <p:cNvSpPr/>
              <p:nvPr/>
            </p:nvSpPr>
            <p:spPr>
              <a:xfrm>
                <a:off x="2465275" y="3012925"/>
                <a:ext cx="30025" cy="17725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709" extrusionOk="0">
                    <a:moveTo>
                      <a:pt x="732" y="0"/>
                    </a:moveTo>
                    <a:cubicBezTo>
                      <a:pt x="670" y="0"/>
                      <a:pt x="603" y="7"/>
                      <a:pt x="534" y="21"/>
                    </a:cubicBezTo>
                    <a:cubicBezTo>
                      <a:pt x="234" y="88"/>
                      <a:pt x="0" y="288"/>
                      <a:pt x="33" y="488"/>
                    </a:cubicBezTo>
                    <a:cubicBezTo>
                      <a:pt x="60" y="619"/>
                      <a:pt x="251" y="709"/>
                      <a:pt x="477" y="709"/>
                    </a:cubicBezTo>
                    <a:cubicBezTo>
                      <a:pt x="539" y="709"/>
                      <a:pt x="603" y="702"/>
                      <a:pt x="667" y="688"/>
                    </a:cubicBezTo>
                    <a:cubicBezTo>
                      <a:pt x="1001" y="621"/>
                      <a:pt x="1201" y="421"/>
                      <a:pt x="1168" y="254"/>
                    </a:cubicBezTo>
                    <a:cubicBezTo>
                      <a:pt x="1141" y="96"/>
                      <a:pt x="969" y="0"/>
                      <a:pt x="7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507;p31"/>
              <p:cNvSpPr/>
              <p:nvPr/>
            </p:nvSpPr>
            <p:spPr>
              <a:xfrm>
                <a:off x="2445250" y="3009275"/>
                <a:ext cx="40900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458" extrusionOk="0">
                    <a:moveTo>
                      <a:pt x="968" y="0"/>
                    </a:moveTo>
                    <a:cubicBezTo>
                      <a:pt x="601" y="133"/>
                      <a:pt x="34" y="534"/>
                      <a:pt x="234" y="1001"/>
                    </a:cubicBezTo>
                    <a:cubicBezTo>
                      <a:pt x="366" y="1331"/>
                      <a:pt x="731" y="1458"/>
                      <a:pt x="1079" y="1458"/>
                    </a:cubicBezTo>
                    <a:cubicBezTo>
                      <a:pt x="1258" y="1458"/>
                      <a:pt x="1432" y="1424"/>
                      <a:pt x="1568" y="1368"/>
                    </a:cubicBezTo>
                    <a:cubicBezTo>
                      <a:pt x="1635" y="1368"/>
                      <a:pt x="1602" y="1268"/>
                      <a:pt x="1535" y="1268"/>
                    </a:cubicBezTo>
                    <a:cubicBezTo>
                      <a:pt x="1201" y="1268"/>
                      <a:pt x="868" y="1201"/>
                      <a:pt x="568" y="1067"/>
                    </a:cubicBezTo>
                    <a:cubicBezTo>
                      <a:pt x="1" y="701"/>
                      <a:pt x="634" y="234"/>
                      <a:pt x="968" y="33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508;p31"/>
              <p:cNvSpPr/>
              <p:nvPr/>
            </p:nvSpPr>
            <p:spPr>
              <a:xfrm>
                <a:off x="2818025" y="3039750"/>
                <a:ext cx="4922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143" extrusionOk="0">
                    <a:moveTo>
                      <a:pt x="1117" y="1"/>
                    </a:moveTo>
                    <a:cubicBezTo>
                      <a:pt x="1047" y="1"/>
                      <a:pt x="975" y="5"/>
                      <a:pt x="901" y="15"/>
                    </a:cubicBezTo>
                    <a:cubicBezTo>
                      <a:pt x="367" y="115"/>
                      <a:pt x="0" y="416"/>
                      <a:pt x="67" y="716"/>
                    </a:cubicBezTo>
                    <a:cubicBezTo>
                      <a:pt x="94" y="963"/>
                      <a:pt x="393" y="1142"/>
                      <a:pt x="795" y="1142"/>
                    </a:cubicBezTo>
                    <a:cubicBezTo>
                      <a:pt x="882" y="1142"/>
                      <a:pt x="973" y="1134"/>
                      <a:pt x="1068" y="1116"/>
                    </a:cubicBezTo>
                    <a:cubicBezTo>
                      <a:pt x="1601" y="1016"/>
                      <a:pt x="1968" y="716"/>
                      <a:pt x="1902" y="416"/>
                    </a:cubicBezTo>
                    <a:cubicBezTo>
                      <a:pt x="1845" y="160"/>
                      <a:pt x="1521" y="1"/>
                      <a:pt x="1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509;p31"/>
              <p:cNvSpPr/>
              <p:nvPr/>
            </p:nvSpPr>
            <p:spPr>
              <a:xfrm>
                <a:off x="2792175" y="3037625"/>
                <a:ext cx="57550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2052" extrusionOk="0">
                    <a:moveTo>
                      <a:pt x="1134" y="0"/>
                    </a:moveTo>
                    <a:lnTo>
                      <a:pt x="1134" y="0"/>
                    </a:lnTo>
                    <a:cubicBezTo>
                      <a:pt x="667" y="334"/>
                      <a:pt x="0" y="934"/>
                      <a:pt x="467" y="1568"/>
                    </a:cubicBezTo>
                    <a:cubicBezTo>
                      <a:pt x="760" y="1882"/>
                      <a:pt x="1159" y="2052"/>
                      <a:pt x="1564" y="2052"/>
                    </a:cubicBezTo>
                    <a:cubicBezTo>
                      <a:pt x="1803" y="2052"/>
                      <a:pt x="2045" y="1992"/>
                      <a:pt x="2268" y="1868"/>
                    </a:cubicBezTo>
                    <a:cubicBezTo>
                      <a:pt x="2302" y="1835"/>
                      <a:pt x="2268" y="1768"/>
                      <a:pt x="2235" y="1768"/>
                    </a:cubicBezTo>
                    <a:cubicBezTo>
                      <a:pt x="2123" y="1785"/>
                      <a:pt x="2009" y="1794"/>
                      <a:pt x="1894" y="1794"/>
                    </a:cubicBezTo>
                    <a:cubicBezTo>
                      <a:pt x="1565" y="1794"/>
                      <a:pt x="1231" y="1725"/>
                      <a:pt x="934" y="1601"/>
                    </a:cubicBezTo>
                    <a:cubicBezTo>
                      <a:pt x="134" y="1168"/>
                      <a:pt x="667" y="400"/>
                      <a:pt x="1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510;p31"/>
              <p:cNvSpPr/>
              <p:nvPr/>
            </p:nvSpPr>
            <p:spPr>
              <a:xfrm>
                <a:off x="4698525" y="3099600"/>
                <a:ext cx="153250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9664" extrusionOk="0">
                    <a:moveTo>
                      <a:pt x="2409" y="0"/>
                    </a:moveTo>
                    <a:cubicBezTo>
                      <a:pt x="2094" y="0"/>
                      <a:pt x="1877" y="39"/>
                      <a:pt x="1835" y="123"/>
                    </a:cubicBezTo>
                    <a:cubicBezTo>
                      <a:pt x="1635" y="557"/>
                      <a:pt x="2903" y="1924"/>
                      <a:pt x="2769" y="2225"/>
                    </a:cubicBezTo>
                    <a:lnTo>
                      <a:pt x="1" y="8829"/>
                    </a:lnTo>
                    <a:lnTo>
                      <a:pt x="3236" y="9663"/>
                    </a:lnTo>
                    <a:cubicBezTo>
                      <a:pt x="3236" y="9663"/>
                      <a:pt x="4337" y="2792"/>
                      <a:pt x="4470" y="2391"/>
                    </a:cubicBezTo>
                    <a:cubicBezTo>
                      <a:pt x="4570" y="2158"/>
                      <a:pt x="5838" y="1724"/>
                      <a:pt x="5971" y="1224"/>
                    </a:cubicBezTo>
                    <a:cubicBezTo>
                      <a:pt x="6129" y="539"/>
                      <a:pt x="3586" y="0"/>
                      <a:pt x="2409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511;p31"/>
              <p:cNvSpPr/>
              <p:nvPr/>
            </p:nvSpPr>
            <p:spPr>
              <a:xfrm>
                <a:off x="4754400" y="3103500"/>
                <a:ext cx="85925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821" extrusionOk="0">
                    <a:moveTo>
                      <a:pt x="0" y="0"/>
                    </a:moveTo>
                    <a:cubicBezTo>
                      <a:pt x="1" y="0"/>
                      <a:pt x="1725" y="820"/>
                      <a:pt x="3092" y="820"/>
                    </a:cubicBezTo>
                    <a:cubicBezTo>
                      <a:pt x="3210" y="820"/>
                      <a:pt x="3325" y="814"/>
                      <a:pt x="3436" y="80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512;p31"/>
              <p:cNvSpPr/>
              <p:nvPr/>
            </p:nvSpPr>
            <p:spPr>
              <a:xfrm>
                <a:off x="4698525" y="3099600"/>
                <a:ext cx="153250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9664" extrusionOk="0">
                    <a:moveTo>
                      <a:pt x="2409" y="0"/>
                    </a:moveTo>
                    <a:cubicBezTo>
                      <a:pt x="2094" y="0"/>
                      <a:pt x="1877" y="39"/>
                      <a:pt x="1835" y="123"/>
                    </a:cubicBezTo>
                    <a:cubicBezTo>
                      <a:pt x="1635" y="557"/>
                      <a:pt x="2903" y="1924"/>
                      <a:pt x="2769" y="2225"/>
                    </a:cubicBezTo>
                    <a:lnTo>
                      <a:pt x="1" y="8829"/>
                    </a:lnTo>
                    <a:lnTo>
                      <a:pt x="3236" y="9663"/>
                    </a:lnTo>
                    <a:cubicBezTo>
                      <a:pt x="3236" y="9663"/>
                      <a:pt x="4337" y="2792"/>
                      <a:pt x="4470" y="2391"/>
                    </a:cubicBezTo>
                    <a:cubicBezTo>
                      <a:pt x="4570" y="2158"/>
                      <a:pt x="5838" y="1724"/>
                      <a:pt x="5971" y="1224"/>
                    </a:cubicBezTo>
                    <a:cubicBezTo>
                      <a:pt x="6129" y="539"/>
                      <a:pt x="3586" y="0"/>
                      <a:pt x="24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513;p31"/>
              <p:cNvSpPr/>
              <p:nvPr/>
            </p:nvSpPr>
            <p:spPr>
              <a:xfrm>
                <a:off x="4336325" y="3139025"/>
                <a:ext cx="1962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1" h="9721" extrusionOk="0">
                    <a:moveTo>
                      <a:pt x="3500" y="0"/>
                    </a:moveTo>
                    <a:cubicBezTo>
                      <a:pt x="2540" y="0"/>
                      <a:pt x="0" y="1910"/>
                      <a:pt x="145" y="2315"/>
                    </a:cubicBezTo>
                    <a:cubicBezTo>
                      <a:pt x="278" y="2749"/>
                      <a:pt x="2146" y="2816"/>
                      <a:pt x="2280" y="3083"/>
                    </a:cubicBezTo>
                    <a:cubicBezTo>
                      <a:pt x="2413" y="3383"/>
                      <a:pt x="4982" y="9721"/>
                      <a:pt x="4982" y="9721"/>
                    </a:cubicBezTo>
                    <a:lnTo>
                      <a:pt x="7850" y="8053"/>
                    </a:lnTo>
                    <a:cubicBezTo>
                      <a:pt x="7850" y="8053"/>
                      <a:pt x="3781" y="2415"/>
                      <a:pt x="3581" y="2015"/>
                    </a:cubicBezTo>
                    <a:cubicBezTo>
                      <a:pt x="3481" y="1782"/>
                      <a:pt x="4081" y="581"/>
                      <a:pt x="3814" y="147"/>
                    </a:cubicBezTo>
                    <a:cubicBezTo>
                      <a:pt x="3757" y="45"/>
                      <a:pt x="3647" y="0"/>
                      <a:pt x="3500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514;p31"/>
              <p:cNvSpPr/>
              <p:nvPr/>
            </p:nvSpPr>
            <p:spPr>
              <a:xfrm>
                <a:off x="4347450" y="3143525"/>
                <a:ext cx="750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869" extrusionOk="0">
                    <a:moveTo>
                      <a:pt x="3002" y="1"/>
                    </a:moveTo>
                    <a:lnTo>
                      <a:pt x="0" y="1869"/>
                    </a:lnTo>
                    <a:cubicBezTo>
                      <a:pt x="0" y="1869"/>
                      <a:pt x="2102" y="1101"/>
                      <a:pt x="30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515;p31"/>
              <p:cNvSpPr/>
              <p:nvPr/>
            </p:nvSpPr>
            <p:spPr>
              <a:xfrm>
                <a:off x="4336325" y="3139025"/>
                <a:ext cx="1962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1" h="9721" extrusionOk="0">
                    <a:moveTo>
                      <a:pt x="3500" y="0"/>
                    </a:moveTo>
                    <a:cubicBezTo>
                      <a:pt x="2540" y="0"/>
                      <a:pt x="0" y="1910"/>
                      <a:pt x="145" y="2315"/>
                    </a:cubicBezTo>
                    <a:cubicBezTo>
                      <a:pt x="278" y="2749"/>
                      <a:pt x="2146" y="2816"/>
                      <a:pt x="2280" y="3083"/>
                    </a:cubicBezTo>
                    <a:cubicBezTo>
                      <a:pt x="2413" y="3383"/>
                      <a:pt x="4982" y="9721"/>
                      <a:pt x="4982" y="9721"/>
                    </a:cubicBezTo>
                    <a:lnTo>
                      <a:pt x="7850" y="8053"/>
                    </a:lnTo>
                    <a:cubicBezTo>
                      <a:pt x="7850" y="8053"/>
                      <a:pt x="3781" y="2415"/>
                      <a:pt x="3581" y="2015"/>
                    </a:cubicBezTo>
                    <a:cubicBezTo>
                      <a:pt x="3481" y="1782"/>
                      <a:pt x="4081" y="581"/>
                      <a:pt x="3814" y="147"/>
                    </a:cubicBezTo>
                    <a:cubicBezTo>
                      <a:pt x="3757" y="45"/>
                      <a:pt x="3647" y="0"/>
                      <a:pt x="3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516;p31"/>
              <p:cNvSpPr/>
              <p:nvPr/>
            </p:nvSpPr>
            <p:spPr>
              <a:xfrm>
                <a:off x="4109200" y="3445225"/>
                <a:ext cx="248275" cy="148650"/>
              </a:xfrm>
              <a:custGeom>
                <a:avLst/>
                <a:gdLst/>
                <a:ahLst/>
                <a:cxnLst/>
                <a:rect l="l" t="t" r="r" b="b"/>
                <a:pathLst>
                  <a:path w="9931" h="5946" extrusionOk="0">
                    <a:moveTo>
                      <a:pt x="1432" y="1"/>
                    </a:moveTo>
                    <a:cubicBezTo>
                      <a:pt x="626" y="1"/>
                      <a:pt x="0" y="3949"/>
                      <a:pt x="424" y="4144"/>
                    </a:cubicBezTo>
                    <a:cubicBezTo>
                      <a:pt x="453" y="4159"/>
                      <a:pt x="488" y="4166"/>
                      <a:pt x="527" y="4166"/>
                    </a:cubicBezTo>
                    <a:cubicBezTo>
                      <a:pt x="999" y="4166"/>
                      <a:pt x="2117" y="3171"/>
                      <a:pt x="2453" y="3171"/>
                    </a:cubicBezTo>
                    <a:cubicBezTo>
                      <a:pt x="2467" y="3171"/>
                      <a:pt x="2480" y="3173"/>
                      <a:pt x="2492" y="3177"/>
                    </a:cubicBezTo>
                    <a:lnTo>
                      <a:pt x="9130" y="5945"/>
                    </a:lnTo>
                    <a:lnTo>
                      <a:pt x="9930" y="2743"/>
                    </a:lnTo>
                    <a:cubicBezTo>
                      <a:pt x="9930" y="2743"/>
                      <a:pt x="3059" y="1642"/>
                      <a:pt x="2659" y="1476"/>
                    </a:cubicBezTo>
                    <a:cubicBezTo>
                      <a:pt x="2425" y="1409"/>
                      <a:pt x="1991" y="141"/>
                      <a:pt x="1491" y="8"/>
                    </a:cubicBezTo>
                    <a:cubicBezTo>
                      <a:pt x="1471" y="3"/>
                      <a:pt x="1452" y="1"/>
                      <a:pt x="143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517;p31"/>
              <p:cNvSpPr/>
              <p:nvPr/>
            </p:nvSpPr>
            <p:spPr>
              <a:xfrm>
                <a:off x="4120625" y="3452925"/>
                <a:ext cx="242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3436" extrusionOk="0">
                    <a:moveTo>
                      <a:pt x="801" y="0"/>
                    </a:moveTo>
                    <a:lnTo>
                      <a:pt x="0" y="3436"/>
                    </a:lnTo>
                    <a:cubicBezTo>
                      <a:pt x="0" y="3436"/>
                      <a:pt x="967" y="1401"/>
                      <a:pt x="8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518;p31"/>
              <p:cNvSpPr/>
              <p:nvPr/>
            </p:nvSpPr>
            <p:spPr>
              <a:xfrm>
                <a:off x="4109200" y="3445225"/>
                <a:ext cx="248275" cy="148650"/>
              </a:xfrm>
              <a:custGeom>
                <a:avLst/>
                <a:gdLst/>
                <a:ahLst/>
                <a:cxnLst/>
                <a:rect l="l" t="t" r="r" b="b"/>
                <a:pathLst>
                  <a:path w="9931" h="5946" extrusionOk="0">
                    <a:moveTo>
                      <a:pt x="1432" y="1"/>
                    </a:moveTo>
                    <a:cubicBezTo>
                      <a:pt x="626" y="1"/>
                      <a:pt x="0" y="3949"/>
                      <a:pt x="424" y="4144"/>
                    </a:cubicBezTo>
                    <a:cubicBezTo>
                      <a:pt x="453" y="4159"/>
                      <a:pt x="488" y="4166"/>
                      <a:pt x="527" y="4166"/>
                    </a:cubicBezTo>
                    <a:cubicBezTo>
                      <a:pt x="999" y="4166"/>
                      <a:pt x="2117" y="3171"/>
                      <a:pt x="2453" y="3171"/>
                    </a:cubicBezTo>
                    <a:cubicBezTo>
                      <a:pt x="2467" y="3171"/>
                      <a:pt x="2480" y="3173"/>
                      <a:pt x="2492" y="3177"/>
                    </a:cubicBezTo>
                    <a:lnTo>
                      <a:pt x="9130" y="5945"/>
                    </a:lnTo>
                    <a:lnTo>
                      <a:pt x="9930" y="2743"/>
                    </a:lnTo>
                    <a:cubicBezTo>
                      <a:pt x="9930" y="2743"/>
                      <a:pt x="3059" y="1642"/>
                      <a:pt x="2659" y="1476"/>
                    </a:cubicBezTo>
                    <a:cubicBezTo>
                      <a:pt x="2425" y="1409"/>
                      <a:pt x="1991" y="141"/>
                      <a:pt x="1491" y="8"/>
                    </a:cubicBezTo>
                    <a:cubicBezTo>
                      <a:pt x="1471" y="3"/>
                      <a:pt x="1452" y="1"/>
                      <a:pt x="14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519;p31"/>
              <p:cNvSpPr/>
              <p:nvPr/>
            </p:nvSpPr>
            <p:spPr>
              <a:xfrm>
                <a:off x="4140975" y="3759800"/>
                <a:ext cx="258200" cy="193600"/>
              </a:xfrm>
              <a:custGeom>
                <a:avLst/>
                <a:gdLst/>
                <a:ahLst/>
                <a:cxnLst/>
                <a:rect l="l" t="t" r="r" b="b"/>
                <a:pathLst>
                  <a:path w="10328" h="7744" extrusionOk="0">
                    <a:moveTo>
                      <a:pt x="8659" y="1"/>
                    </a:moveTo>
                    <a:cubicBezTo>
                      <a:pt x="8659" y="1"/>
                      <a:pt x="2989" y="4103"/>
                      <a:pt x="2622" y="4270"/>
                    </a:cubicBezTo>
                    <a:cubicBezTo>
                      <a:pt x="2603" y="4279"/>
                      <a:pt x="2577" y="4282"/>
                      <a:pt x="2545" y="4282"/>
                    </a:cubicBezTo>
                    <a:cubicBezTo>
                      <a:pt x="2269" y="4282"/>
                      <a:pt x="1560" y="3998"/>
                      <a:pt x="1062" y="3998"/>
                    </a:cubicBezTo>
                    <a:cubicBezTo>
                      <a:pt x="929" y="3998"/>
                      <a:pt x="811" y="4018"/>
                      <a:pt x="720" y="4070"/>
                    </a:cubicBezTo>
                    <a:cubicBezTo>
                      <a:pt x="1" y="4495"/>
                      <a:pt x="2361" y="7743"/>
                      <a:pt x="2861" y="7743"/>
                    </a:cubicBezTo>
                    <a:cubicBezTo>
                      <a:pt x="2871" y="7743"/>
                      <a:pt x="2880" y="7742"/>
                      <a:pt x="2889" y="7739"/>
                    </a:cubicBezTo>
                    <a:cubicBezTo>
                      <a:pt x="3322" y="7606"/>
                      <a:pt x="3389" y="5705"/>
                      <a:pt x="3689" y="5605"/>
                    </a:cubicBezTo>
                    <a:lnTo>
                      <a:pt x="10327" y="2869"/>
                    </a:lnTo>
                    <a:lnTo>
                      <a:pt x="8659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520;p31"/>
              <p:cNvSpPr/>
              <p:nvPr/>
            </p:nvSpPr>
            <p:spPr>
              <a:xfrm>
                <a:off x="4159800" y="3870725"/>
                <a:ext cx="47575" cy="7507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3003" extrusionOk="0">
                    <a:moveTo>
                      <a:pt x="1" y="0"/>
                    </a:moveTo>
                    <a:lnTo>
                      <a:pt x="1902" y="3002"/>
                    </a:lnTo>
                    <a:cubicBezTo>
                      <a:pt x="1902" y="3002"/>
                      <a:pt x="1102" y="867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521;p31"/>
              <p:cNvSpPr/>
              <p:nvPr/>
            </p:nvSpPr>
            <p:spPr>
              <a:xfrm>
                <a:off x="4140975" y="3759800"/>
                <a:ext cx="258200" cy="193600"/>
              </a:xfrm>
              <a:custGeom>
                <a:avLst/>
                <a:gdLst/>
                <a:ahLst/>
                <a:cxnLst/>
                <a:rect l="l" t="t" r="r" b="b"/>
                <a:pathLst>
                  <a:path w="10328" h="7744" extrusionOk="0">
                    <a:moveTo>
                      <a:pt x="8659" y="1"/>
                    </a:moveTo>
                    <a:cubicBezTo>
                      <a:pt x="8659" y="1"/>
                      <a:pt x="2989" y="4103"/>
                      <a:pt x="2622" y="4270"/>
                    </a:cubicBezTo>
                    <a:cubicBezTo>
                      <a:pt x="2603" y="4279"/>
                      <a:pt x="2577" y="4282"/>
                      <a:pt x="2545" y="4282"/>
                    </a:cubicBezTo>
                    <a:cubicBezTo>
                      <a:pt x="2269" y="4282"/>
                      <a:pt x="1560" y="3998"/>
                      <a:pt x="1062" y="3998"/>
                    </a:cubicBezTo>
                    <a:cubicBezTo>
                      <a:pt x="929" y="3998"/>
                      <a:pt x="811" y="4018"/>
                      <a:pt x="720" y="4070"/>
                    </a:cubicBezTo>
                    <a:cubicBezTo>
                      <a:pt x="1" y="4495"/>
                      <a:pt x="2361" y="7743"/>
                      <a:pt x="2861" y="7743"/>
                    </a:cubicBezTo>
                    <a:cubicBezTo>
                      <a:pt x="2871" y="7743"/>
                      <a:pt x="2880" y="7742"/>
                      <a:pt x="2889" y="7739"/>
                    </a:cubicBezTo>
                    <a:cubicBezTo>
                      <a:pt x="3322" y="7606"/>
                      <a:pt x="3389" y="5705"/>
                      <a:pt x="3689" y="5605"/>
                    </a:cubicBezTo>
                    <a:lnTo>
                      <a:pt x="10327" y="2869"/>
                    </a:lnTo>
                    <a:lnTo>
                      <a:pt x="86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522;p31"/>
              <p:cNvSpPr/>
              <p:nvPr/>
            </p:nvSpPr>
            <p:spPr>
              <a:xfrm>
                <a:off x="4457925" y="3934925"/>
                <a:ext cx="153075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23" h="9664" extrusionOk="0">
                    <a:moveTo>
                      <a:pt x="2920" y="1"/>
                    </a:moveTo>
                    <a:cubicBezTo>
                      <a:pt x="2920" y="1"/>
                      <a:pt x="1819" y="6872"/>
                      <a:pt x="1652" y="7306"/>
                    </a:cubicBezTo>
                    <a:cubicBezTo>
                      <a:pt x="1585" y="7506"/>
                      <a:pt x="318" y="7940"/>
                      <a:pt x="184" y="8440"/>
                    </a:cubicBezTo>
                    <a:cubicBezTo>
                      <a:pt x="0" y="9124"/>
                      <a:pt x="2559" y="9663"/>
                      <a:pt x="3744" y="9663"/>
                    </a:cubicBezTo>
                    <a:cubicBezTo>
                      <a:pt x="4060" y="9663"/>
                      <a:pt x="4279" y="9625"/>
                      <a:pt x="4321" y="9541"/>
                    </a:cubicBezTo>
                    <a:cubicBezTo>
                      <a:pt x="4521" y="9107"/>
                      <a:pt x="3220" y="7739"/>
                      <a:pt x="3353" y="7439"/>
                    </a:cubicBezTo>
                    <a:lnTo>
                      <a:pt x="6122" y="834"/>
                    </a:lnTo>
                    <a:lnTo>
                      <a:pt x="2920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523;p31"/>
              <p:cNvSpPr/>
              <p:nvPr/>
            </p:nvSpPr>
            <p:spPr>
              <a:xfrm>
                <a:off x="4469200" y="4152100"/>
                <a:ext cx="86750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821" extrusionOk="0">
                    <a:moveTo>
                      <a:pt x="345" y="0"/>
                    </a:moveTo>
                    <a:cubicBezTo>
                      <a:pt x="227" y="0"/>
                      <a:pt x="112" y="7"/>
                      <a:pt x="0" y="20"/>
                    </a:cubicBezTo>
                    <a:lnTo>
                      <a:pt x="3469" y="820"/>
                    </a:lnTo>
                    <a:cubicBezTo>
                      <a:pt x="3469" y="820"/>
                      <a:pt x="1717" y="0"/>
                      <a:pt x="34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524;p31"/>
              <p:cNvSpPr/>
              <p:nvPr/>
            </p:nvSpPr>
            <p:spPr>
              <a:xfrm>
                <a:off x="4457925" y="3934925"/>
                <a:ext cx="153075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23" h="9664" extrusionOk="0">
                    <a:moveTo>
                      <a:pt x="2920" y="1"/>
                    </a:moveTo>
                    <a:cubicBezTo>
                      <a:pt x="2920" y="1"/>
                      <a:pt x="1819" y="6872"/>
                      <a:pt x="1652" y="7306"/>
                    </a:cubicBezTo>
                    <a:cubicBezTo>
                      <a:pt x="1585" y="7506"/>
                      <a:pt x="318" y="7940"/>
                      <a:pt x="184" y="8440"/>
                    </a:cubicBezTo>
                    <a:cubicBezTo>
                      <a:pt x="0" y="9124"/>
                      <a:pt x="2559" y="9663"/>
                      <a:pt x="3744" y="9663"/>
                    </a:cubicBezTo>
                    <a:cubicBezTo>
                      <a:pt x="4060" y="9663"/>
                      <a:pt x="4279" y="9625"/>
                      <a:pt x="4321" y="9541"/>
                    </a:cubicBezTo>
                    <a:cubicBezTo>
                      <a:pt x="4521" y="9107"/>
                      <a:pt x="3220" y="7739"/>
                      <a:pt x="3353" y="7439"/>
                    </a:cubicBezTo>
                    <a:lnTo>
                      <a:pt x="6122" y="834"/>
                    </a:lnTo>
                    <a:lnTo>
                      <a:pt x="292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525;p31"/>
              <p:cNvSpPr/>
              <p:nvPr/>
            </p:nvSpPr>
            <p:spPr>
              <a:xfrm>
                <a:off x="4776925" y="3894075"/>
                <a:ext cx="1963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5" h="9721" extrusionOk="0">
                    <a:moveTo>
                      <a:pt x="2869" y="0"/>
                    </a:moveTo>
                    <a:lnTo>
                      <a:pt x="0" y="1668"/>
                    </a:lnTo>
                    <a:cubicBezTo>
                      <a:pt x="0" y="1668"/>
                      <a:pt x="4070" y="7305"/>
                      <a:pt x="4270" y="7706"/>
                    </a:cubicBezTo>
                    <a:cubicBezTo>
                      <a:pt x="4370" y="7939"/>
                      <a:pt x="3769" y="9140"/>
                      <a:pt x="4036" y="9574"/>
                    </a:cubicBezTo>
                    <a:cubicBezTo>
                      <a:pt x="4094" y="9675"/>
                      <a:pt x="4204" y="9720"/>
                      <a:pt x="4351" y="9720"/>
                    </a:cubicBezTo>
                    <a:cubicBezTo>
                      <a:pt x="5312" y="9720"/>
                      <a:pt x="7855" y="7810"/>
                      <a:pt x="7739" y="7405"/>
                    </a:cubicBezTo>
                    <a:cubicBezTo>
                      <a:pt x="7572" y="6972"/>
                      <a:pt x="5704" y="6905"/>
                      <a:pt x="5571" y="6638"/>
                    </a:cubicBezTo>
                    <a:lnTo>
                      <a:pt x="2869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526;p31"/>
              <p:cNvSpPr/>
              <p:nvPr/>
            </p:nvSpPr>
            <p:spPr>
              <a:xfrm>
                <a:off x="4887825" y="4085875"/>
                <a:ext cx="750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869" extrusionOk="0">
                    <a:moveTo>
                      <a:pt x="3003" y="0"/>
                    </a:moveTo>
                    <a:cubicBezTo>
                      <a:pt x="3002" y="0"/>
                      <a:pt x="868" y="767"/>
                      <a:pt x="1" y="1868"/>
                    </a:cubicBezTo>
                    <a:lnTo>
                      <a:pt x="3003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527;p31"/>
              <p:cNvSpPr/>
              <p:nvPr/>
            </p:nvSpPr>
            <p:spPr>
              <a:xfrm>
                <a:off x="4776925" y="3894075"/>
                <a:ext cx="1963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5" h="9721" extrusionOk="0">
                    <a:moveTo>
                      <a:pt x="2869" y="0"/>
                    </a:moveTo>
                    <a:lnTo>
                      <a:pt x="0" y="1668"/>
                    </a:lnTo>
                    <a:cubicBezTo>
                      <a:pt x="0" y="1668"/>
                      <a:pt x="4070" y="7305"/>
                      <a:pt x="4270" y="7706"/>
                    </a:cubicBezTo>
                    <a:cubicBezTo>
                      <a:pt x="4370" y="7939"/>
                      <a:pt x="3769" y="9140"/>
                      <a:pt x="4036" y="9574"/>
                    </a:cubicBezTo>
                    <a:cubicBezTo>
                      <a:pt x="4094" y="9675"/>
                      <a:pt x="4204" y="9720"/>
                      <a:pt x="4351" y="9720"/>
                    </a:cubicBezTo>
                    <a:cubicBezTo>
                      <a:pt x="5312" y="9720"/>
                      <a:pt x="7855" y="7810"/>
                      <a:pt x="7739" y="7405"/>
                    </a:cubicBezTo>
                    <a:cubicBezTo>
                      <a:pt x="7572" y="6972"/>
                      <a:pt x="5704" y="6905"/>
                      <a:pt x="5571" y="6638"/>
                    </a:cubicBezTo>
                    <a:lnTo>
                      <a:pt x="286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528;p31"/>
              <p:cNvSpPr/>
              <p:nvPr/>
            </p:nvSpPr>
            <p:spPr>
              <a:xfrm>
                <a:off x="4951200" y="3682250"/>
                <a:ext cx="249125" cy="148625"/>
              </a:xfrm>
              <a:custGeom>
                <a:avLst/>
                <a:gdLst/>
                <a:ahLst/>
                <a:cxnLst/>
                <a:rect l="l" t="t" r="r" b="b"/>
                <a:pathLst>
                  <a:path w="9965" h="5945" extrusionOk="0">
                    <a:moveTo>
                      <a:pt x="868" y="0"/>
                    </a:moveTo>
                    <a:lnTo>
                      <a:pt x="1" y="3203"/>
                    </a:lnTo>
                    <a:cubicBezTo>
                      <a:pt x="1" y="3203"/>
                      <a:pt x="6872" y="4303"/>
                      <a:pt x="7306" y="4437"/>
                    </a:cubicBezTo>
                    <a:cubicBezTo>
                      <a:pt x="7539" y="4537"/>
                      <a:pt x="7973" y="5804"/>
                      <a:pt x="8473" y="5938"/>
                    </a:cubicBezTo>
                    <a:cubicBezTo>
                      <a:pt x="8493" y="5943"/>
                      <a:pt x="8513" y="5945"/>
                      <a:pt x="8532" y="5945"/>
                    </a:cubicBezTo>
                    <a:cubicBezTo>
                      <a:pt x="9338" y="5945"/>
                      <a:pt x="9964" y="1997"/>
                      <a:pt x="9541" y="1802"/>
                    </a:cubicBezTo>
                    <a:cubicBezTo>
                      <a:pt x="9512" y="1787"/>
                      <a:pt x="9477" y="1780"/>
                      <a:pt x="9438" y="1780"/>
                    </a:cubicBezTo>
                    <a:cubicBezTo>
                      <a:pt x="8966" y="1780"/>
                      <a:pt x="7848" y="2775"/>
                      <a:pt x="7512" y="2775"/>
                    </a:cubicBezTo>
                    <a:cubicBezTo>
                      <a:pt x="7497" y="2775"/>
                      <a:pt x="7484" y="2773"/>
                      <a:pt x="7473" y="2769"/>
                    </a:cubicBezTo>
                    <a:lnTo>
                      <a:pt x="86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529;p31"/>
              <p:cNvSpPr/>
              <p:nvPr/>
            </p:nvSpPr>
            <p:spPr>
              <a:xfrm>
                <a:off x="5165525" y="3737275"/>
                <a:ext cx="23375" cy="85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437" extrusionOk="0">
                    <a:moveTo>
                      <a:pt x="935" y="1"/>
                    </a:moveTo>
                    <a:cubicBezTo>
                      <a:pt x="934" y="1"/>
                      <a:pt x="1" y="2036"/>
                      <a:pt x="134" y="3437"/>
                    </a:cubicBezTo>
                    <a:lnTo>
                      <a:pt x="9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530;p31"/>
              <p:cNvSpPr/>
              <p:nvPr/>
            </p:nvSpPr>
            <p:spPr>
              <a:xfrm>
                <a:off x="4951200" y="3682250"/>
                <a:ext cx="249125" cy="148625"/>
              </a:xfrm>
              <a:custGeom>
                <a:avLst/>
                <a:gdLst/>
                <a:ahLst/>
                <a:cxnLst/>
                <a:rect l="l" t="t" r="r" b="b"/>
                <a:pathLst>
                  <a:path w="9965" h="5945" extrusionOk="0">
                    <a:moveTo>
                      <a:pt x="868" y="0"/>
                    </a:moveTo>
                    <a:lnTo>
                      <a:pt x="1" y="3203"/>
                    </a:lnTo>
                    <a:cubicBezTo>
                      <a:pt x="1" y="3203"/>
                      <a:pt x="6872" y="4303"/>
                      <a:pt x="7306" y="4437"/>
                    </a:cubicBezTo>
                    <a:cubicBezTo>
                      <a:pt x="7539" y="4537"/>
                      <a:pt x="7973" y="5804"/>
                      <a:pt x="8473" y="5938"/>
                    </a:cubicBezTo>
                    <a:cubicBezTo>
                      <a:pt x="8493" y="5943"/>
                      <a:pt x="8513" y="5945"/>
                      <a:pt x="8532" y="5945"/>
                    </a:cubicBezTo>
                    <a:cubicBezTo>
                      <a:pt x="9338" y="5945"/>
                      <a:pt x="9964" y="1997"/>
                      <a:pt x="9541" y="1802"/>
                    </a:cubicBezTo>
                    <a:cubicBezTo>
                      <a:pt x="9512" y="1787"/>
                      <a:pt x="9477" y="1780"/>
                      <a:pt x="9438" y="1780"/>
                    </a:cubicBezTo>
                    <a:cubicBezTo>
                      <a:pt x="8966" y="1780"/>
                      <a:pt x="7848" y="2775"/>
                      <a:pt x="7512" y="2775"/>
                    </a:cubicBezTo>
                    <a:cubicBezTo>
                      <a:pt x="7497" y="2775"/>
                      <a:pt x="7484" y="2773"/>
                      <a:pt x="7473" y="2769"/>
                    </a:cubicBezTo>
                    <a:lnTo>
                      <a:pt x="8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531;p31"/>
              <p:cNvSpPr/>
              <p:nvPr/>
            </p:nvSpPr>
            <p:spPr>
              <a:xfrm>
                <a:off x="4910350" y="3322675"/>
                <a:ext cx="258925" cy="193650"/>
              </a:xfrm>
              <a:custGeom>
                <a:avLst/>
                <a:gdLst/>
                <a:ahLst/>
                <a:cxnLst/>
                <a:rect l="l" t="t" r="r" b="b"/>
                <a:pathLst>
                  <a:path w="10357" h="7746" extrusionOk="0">
                    <a:moveTo>
                      <a:pt x="7473" y="0"/>
                    </a:moveTo>
                    <a:cubicBezTo>
                      <a:pt x="7461" y="0"/>
                      <a:pt x="7449" y="2"/>
                      <a:pt x="7439" y="6"/>
                    </a:cubicBezTo>
                    <a:cubicBezTo>
                      <a:pt x="7005" y="140"/>
                      <a:pt x="6939" y="2041"/>
                      <a:pt x="6638" y="2141"/>
                    </a:cubicBezTo>
                    <a:lnTo>
                      <a:pt x="0" y="4876"/>
                    </a:lnTo>
                    <a:lnTo>
                      <a:pt x="1701" y="7745"/>
                    </a:lnTo>
                    <a:cubicBezTo>
                      <a:pt x="1701" y="7745"/>
                      <a:pt x="7339" y="3642"/>
                      <a:pt x="7739" y="3475"/>
                    </a:cubicBezTo>
                    <a:cubicBezTo>
                      <a:pt x="7763" y="3462"/>
                      <a:pt x="7797" y="3456"/>
                      <a:pt x="7838" y="3456"/>
                    </a:cubicBezTo>
                    <a:cubicBezTo>
                      <a:pt x="8129" y="3456"/>
                      <a:pt x="8807" y="3745"/>
                      <a:pt x="9285" y="3745"/>
                    </a:cubicBezTo>
                    <a:cubicBezTo>
                      <a:pt x="9410" y="3745"/>
                      <a:pt x="9520" y="3725"/>
                      <a:pt x="9607" y="3676"/>
                    </a:cubicBezTo>
                    <a:cubicBezTo>
                      <a:pt x="10356" y="3252"/>
                      <a:pt x="7990" y="0"/>
                      <a:pt x="7473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532;p31"/>
              <p:cNvSpPr/>
              <p:nvPr/>
            </p:nvSpPr>
            <p:spPr>
              <a:xfrm>
                <a:off x="5102975" y="3330325"/>
                <a:ext cx="46725" cy="750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3003" extrusionOk="0">
                    <a:moveTo>
                      <a:pt x="1" y="1"/>
                    </a:moveTo>
                    <a:cubicBezTo>
                      <a:pt x="1" y="1"/>
                      <a:pt x="768" y="2136"/>
                      <a:pt x="1869" y="300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533;p31"/>
              <p:cNvSpPr/>
              <p:nvPr/>
            </p:nvSpPr>
            <p:spPr>
              <a:xfrm>
                <a:off x="4910350" y="3322675"/>
                <a:ext cx="258925" cy="193650"/>
              </a:xfrm>
              <a:custGeom>
                <a:avLst/>
                <a:gdLst/>
                <a:ahLst/>
                <a:cxnLst/>
                <a:rect l="l" t="t" r="r" b="b"/>
                <a:pathLst>
                  <a:path w="10357" h="7746" extrusionOk="0">
                    <a:moveTo>
                      <a:pt x="7473" y="0"/>
                    </a:moveTo>
                    <a:cubicBezTo>
                      <a:pt x="7461" y="0"/>
                      <a:pt x="7449" y="2"/>
                      <a:pt x="7439" y="6"/>
                    </a:cubicBezTo>
                    <a:cubicBezTo>
                      <a:pt x="7005" y="140"/>
                      <a:pt x="6939" y="2041"/>
                      <a:pt x="6638" y="2141"/>
                    </a:cubicBezTo>
                    <a:lnTo>
                      <a:pt x="0" y="4876"/>
                    </a:lnTo>
                    <a:lnTo>
                      <a:pt x="1701" y="7745"/>
                    </a:lnTo>
                    <a:cubicBezTo>
                      <a:pt x="1701" y="7745"/>
                      <a:pt x="7339" y="3642"/>
                      <a:pt x="7739" y="3475"/>
                    </a:cubicBezTo>
                    <a:cubicBezTo>
                      <a:pt x="7763" y="3462"/>
                      <a:pt x="7797" y="3456"/>
                      <a:pt x="7838" y="3456"/>
                    </a:cubicBezTo>
                    <a:cubicBezTo>
                      <a:pt x="8129" y="3456"/>
                      <a:pt x="8807" y="3745"/>
                      <a:pt x="9285" y="3745"/>
                    </a:cubicBezTo>
                    <a:cubicBezTo>
                      <a:pt x="9410" y="3745"/>
                      <a:pt x="9520" y="3725"/>
                      <a:pt x="9607" y="3676"/>
                    </a:cubicBezTo>
                    <a:cubicBezTo>
                      <a:pt x="10356" y="3252"/>
                      <a:pt x="7990" y="0"/>
                      <a:pt x="74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534;p31"/>
              <p:cNvSpPr/>
              <p:nvPr/>
            </p:nvSpPr>
            <p:spPr>
              <a:xfrm>
                <a:off x="4656825" y="3007900"/>
                <a:ext cx="135900" cy="305775"/>
              </a:xfrm>
              <a:custGeom>
                <a:avLst/>
                <a:gdLst/>
                <a:ahLst/>
                <a:cxnLst/>
                <a:rect l="l" t="t" r="r" b="b"/>
                <a:pathLst>
                  <a:path w="5436" h="12231" extrusionOk="0">
                    <a:moveTo>
                      <a:pt x="2471" y="0"/>
                    </a:moveTo>
                    <a:cubicBezTo>
                      <a:pt x="1750" y="0"/>
                      <a:pt x="1162" y="86"/>
                      <a:pt x="1101" y="255"/>
                    </a:cubicBezTo>
                    <a:cubicBezTo>
                      <a:pt x="968" y="689"/>
                      <a:pt x="2402" y="1890"/>
                      <a:pt x="2302" y="2223"/>
                    </a:cubicBezTo>
                    <a:cubicBezTo>
                      <a:pt x="2236" y="2523"/>
                      <a:pt x="1" y="11797"/>
                      <a:pt x="1" y="11797"/>
                    </a:cubicBezTo>
                    <a:lnTo>
                      <a:pt x="3303" y="12230"/>
                    </a:lnTo>
                    <a:cubicBezTo>
                      <a:pt x="3303" y="12230"/>
                      <a:pt x="3937" y="2590"/>
                      <a:pt x="4037" y="2157"/>
                    </a:cubicBezTo>
                    <a:cubicBezTo>
                      <a:pt x="4070" y="1923"/>
                      <a:pt x="5304" y="1356"/>
                      <a:pt x="5371" y="822"/>
                    </a:cubicBezTo>
                    <a:cubicBezTo>
                      <a:pt x="5435" y="269"/>
                      <a:pt x="3745" y="0"/>
                      <a:pt x="24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535;p31"/>
              <p:cNvSpPr/>
              <p:nvPr/>
            </p:nvSpPr>
            <p:spPr>
              <a:xfrm>
                <a:off x="4694350" y="3014275"/>
                <a:ext cx="8842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458" extrusionOk="0">
                    <a:moveTo>
                      <a:pt x="1" y="0"/>
                    </a:moveTo>
                    <a:cubicBezTo>
                      <a:pt x="1" y="0"/>
                      <a:pt x="1415" y="457"/>
                      <a:pt x="2680" y="457"/>
                    </a:cubicBezTo>
                    <a:cubicBezTo>
                      <a:pt x="2981" y="457"/>
                      <a:pt x="3274" y="431"/>
                      <a:pt x="3537" y="3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536;p31"/>
              <p:cNvSpPr/>
              <p:nvPr/>
            </p:nvSpPr>
            <p:spPr>
              <a:xfrm>
                <a:off x="4235400" y="3111600"/>
                <a:ext cx="255500" cy="291300"/>
              </a:xfrm>
              <a:custGeom>
                <a:avLst/>
                <a:gdLst/>
                <a:ahLst/>
                <a:cxnLst/>
                <a:rect l="l" t="t" r="r" b="b"/>
                <a:pathLst>
                  <a:path w="10220" h="11652" extrusionOk="0">
                    <a:moveTo>
                      <a:pt x="3360" y="0"/>
                    </a:moveTo>
                    <a:cubicBezTo>
                      <a:pt x="2450" y="0"/>
                      <a:pt x="1" y="2325"/>
                      <a:pt x="179" y="2712"/>
                    </a:cubicBezTo>
                    <a:cubicBezTo>
                      <a:pt x="413" y="3112"/>
                      <a:pt x="2314" y="2945"/>
                      <a:pt x="2447" y="3246"/>
                    </a:cubicBezTo>
                    <a:cubicBezTo>
                      <a:pt x="2581" y="3512"/>
                      <a:pt x="7584" y="11652"/>
                      <a:pt x="7584" y="11652"/>
                    </a:cubicBezTo>
                    <a:lnTo>
                      <a:pt x="10220" y="9617"/>
                    </a:lnTo>
                    <a:cubicBezTo>
                      <a:pt x="10220" y="9617"/>
                      <a:pt x="3848" y="2378"/>
                      <a:pt x="3615" y="2011"/>
                    </a:cubicBezTo>
                    <a:cubicBezTo>
                      <a:pt x="3481" y="1778"/>
                      <a:pt x="3948" y="510"/>
                      <a:pt x="3615" y="110"/>
                    </a:cubicBezTo>
                    <a:cubicBezTo>
                      <a:pt x="3557" y="34"/>
                      <a:pt x="3470" y="0"/>
                      <a:pt x="3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537;p31"/>
              <p:cNvSpPr/>
              <p:nvPr/>
            </p:nvSpPr>
            <p:spPr>
              <a:xfrm>
                <a:off x="4247375" y="3116000"/>
                <a:ext cx="6922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2236" extrusionOk="0">
                    <a:moveTo>
                      <a:pt x="2769" y="1"/>
                    </a:moveTo>
                    <a:lnTo>
                      <a:pt x="0" y="2236"/>
                    </a:lnTo>
                    <a:cubicBezTo>
                      <a:pt x="0" y="2236"/>
                      <a:pt x="2002" y="1202"/>
                      <a:pt x="276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538;p31"/>
              <p:cNvSpPr/>
              <p:nvPr/>
            </p:nvSpPr>
            <p:spPr>
              <a:xfrm>
                <a:off x="4031500" y="3503750"/>
                <a:ext cx="310125" cy="133475"/>
              </a:xfrm>
              <a:custGeom>
                <a:avLst/>
                <a:gdLst/>
                <a:ahLst/>
                <a:cxnLst/>
                <a:rect l="l" t="t" r="r" b="b"/>
                <a:pathLst>
                  <a:path w="12405" h="5339" extrusionOk="0">
                    <a:moveTo>
                      <a:pt x="1001" y="0"/>
                    </a:moveTo>
                    <a:cubicBezTo>
                      <a:pt x="191" y="0"/>
                      <a:pt x="1" y="4073"/>
                      <a:pt x="429" y="4238"/>
                    </a:cubicBezTo>
                    <a:cubicBezTo>
                      <a:pt x="449" y="4244"/>
                      <a:pt x="470" y="4247"/>
                      <a:pt x="492" y="4247"/>
                    </a:cubicBezTo>
                    <a:cubicBezTo>
                      <a:pt x="951" y="4247"/>
                      <a:pt x="2001" y="3032"/>
                      <a:pt x="2361" y="3032"/>
                    </a:cubicBezTo>
                    <a:cubicBezTo>
                      <a:pt x="2374" y="3032"/>
                      <a:pt x="2386" y="3034"/>
                      <a:pt x="2398" y="3037"/>
                    </a:cubicBezTo>
                    <a:cubicBezTo>
                      <a:pt x="2731" y="3137"/>
                      <a:pt x="11971" y="5339"/>
                      <a:pt x="11971" y="5339"/>
                    </a:cubicBezTo>
                    <a:lnTo>
                      <a:pt x="12405" y="2037"/>
                    </a:lnTo>
                    <a:cubicBezTo>
                      <a:pt x="12405" y="2037"/>
                      <a:pt x="2764" y="1436"/>
                      <a:pt x="2364" y="1336"/>
                    </a:cubicBezTo>
                    <a:cubicBezTo>
                      <a:pt x="2097" y="1269"/>
                      <a:pt x="1530" y="69"/>
                      <a:pt x="1030" y="2"/>
                    </a:cubicBezTo>
                    <a:cubicBezTo>
                      <a:pt x="1020" y="1"/>
                      <a:pt x="1010" y="0"/>
                      <a:pt x="10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539;p31"/>
              <p:cNvSpPr/>
              <p:nvPr/>
            </p:nvSpPr>
            <p:spPr>
              <a:xfrm>
                <a:off x="4042225" y="3511300"/>
                <a:ext cx="17525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536" extrusionOk="0">
                    <a:moveTo>
                      <a:pt x="401" y="0"/>
                    </a:moveTo>
                    <a:lnTo>
                      <a:pt x="0" y="3536"/>
                    </a:lnTo>
                    <a:cubicBezTo>
                      <a:pt x="0" y="3536"/>
                      <a:pt x="701" y="1368"/>
                      <a:pt x="4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540;p31"/>
              <p:cNvSpPr/>
              <p:nvPr/>
            </p:nvSpPr>
            <p:spPr>
              <a:xfrm>
                <a:off x="4125325" y="3803175"/>
                <a:ext cx="305525" cy="251250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050" extrusionOk="0">
                    <a:moveTo>
                      <a:pt x="10219" y="0"/>
                    </a:moveTo>
                    <a:cubicBezTo>
                      <a:pt x="10219" y="0"/>
                      <a:pt x="2948" y="6371"/>
                      <a:pt x="2581" y="6605"/>
                    </a:cubicBezTo>
                    <a:cubicBezTo>
                      <a:pt x="2548" y="6624"/>
                      <a:pt x="2496" y="6631"/>
                      <a:pt x="2428" y="6631"/>
                    </a:cubicBezTo>
                    <a:cubicBezTo>
                      <a:pt x="2145" y="6631"/>
                      <a:pt x="1601" y="6497"/>
                      <a:pt x="1167" y="6497"/>
                    </a:cubicBezTo>
                    <a:cubicBezTo>
                      <a:pt x="970" y="6497"/>
                      <a:pt x="796" y="6524"/>
                      <a:pt x="679" y="6605"/>
                    </a:cubicBezTo>
                    <a:cubicBezTo>
                      <a:pt x="1" y="7122"/>
                      <a:pt x="2672" y="10050"/>
                      <a:pt x="3234" y="10050"/>
                    </a:cubicBezTo>
                    <a:cubicBezTo>
                      <a:pt x="3252" y="10050"/>
                      <a:pt x="3268" y="10047"/>
                      <a:pt x="3281" y="10041"/>
                    </a:cubicBezTo>
                    <a:cubicBezTo>
                      <a:pt x="3715" y="9840"/>
                      <a:pt x="3515" y="7939"/>
                      <a:pt x="3815" y="7806"/>
                    </a:cubicBezTo>
                    <a:cubicBezTo>
                      <a:pt x="4082" y="7639"/>
                      <a:pt x="12221" y="2635"/>
                      <a:pt x="12221" y="2635"/>
                    </a:cubicBezTo>
                    <a:lnTo>
                      <a:pt x="1021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541;p31"/>
              <p:cNvSpPr/>
              <p:nvPr/>
            </p:nvSpPr>
            <p:spPr>
              <a:xfrm>
                <a:off x="4143975" y="3977450"/>
                <a:ext cx="558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2770" extrusionOk="0">
                    <a:moveTo>
                      <a:pt x="0" y="1"/>
                    </a:moveTo>
                    <a:lnTo>
                      <a:pt x="2235" y="2769"/>
                    </a:lnTo>
                    <a:cubicBezTo>
                      <a:pt x="2235" y="2769"/>
                      <a:pt x="1234" y="768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542;p31"/>
              <p:cNvSpPr/>
              <p:nvPr/>
            </p:nvSpPr>
            <p:spPr>
              <a:xfrm>
                <a:off x="4529575" y="3951600"/>
                <a:ext cx="135625" cy="306000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12240" extrusionOk="0">
                    <a:moveTo>
                      <a:pt x="2122" y="1"/>
                    </a:moveTo>
                    <a:cubicBezTo>
                      <a:pt x="2122" y="1"/>
                      <a:pt x="1521" y="9674"/>
                      <a:pt x="1421" y="10075"/>
                    </a:cubicBezTo>
                    <a:cubicBezTo>
                      <a:pt x="1355" y="10341"/>
                      <a:pt x="154" y="10908"/>
                      <a:pt x="87" y="11409"/>
                    </a:cubicBezTo>
                    <a:cubicBezTo>
                      <a:pt x="1" y="11972"/>
                      <a:pt x="1755" y="12240"/>
                      <a:pt x="3034" y="12240"/>
                    </a:cubicBezTo>
                    <a:cubicBezTo>
                      <a:pt x="3725" y="12240"/>
                      <a:pt x="4277" y="12161"/>
                      <a:pt x="4323" y="12009"/>
                    </a:cubicBezTo>
                    <a:cubicBezTo>
                      <a:pt x="4490" y="11576"/>
                      <a:pt x="3023" y="10375"/>
                      <a:pt x="3123" y="10041"/>
                    </a:cubicBezTo>
                    <a:cubicBezTo>
                      <a:pt x="3223" y="9708"/>
                      <a:pt x="5424" y="468"/>
                      <a:pt x="5424" y="468"/>
                    </a:cubicBezTo>
                    <a:lnTo>
                      <a:pt x="212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543;p31"/>
              <p:cNvSpPr/>
              <p:nvPr/>
            </p:nvSpPr>
            <p:spPr>
              <a:xfrm>
                <a:off x="4539250" y="4239650"/>
                <a:ext cx="8842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488" extrusionOk="0">
                    <a:moveTo>
                      <a:pt x="836" y="0"/>
                    </a:moveTo>
                    <a:cubicBezTo>
                      <a:pt x="544" y="0"/>
                      <a:pt x="260" y="25"/>
                      <a:pt x="0" y="87"/>
                    </a:cubicBezTo>
                    <a:lnTo>
                      <a:pt x="3536" y="487"/>
                    </a:lnTo>
                    <a:cubicBezTo>
                      <a:pt x="3536" y="487"/>
                      <a:pt x="2119" y="0"/>
                      <a:pt x="83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544;p31"/>
              <p:cNvSpPr/>
              <p:nvPr/>
            </p:nvSpPr>
            <p:spPr>
              <a:xfrm>
                <a:off x="4831125" y="3863200"/>
                <a:ext cx="255500" cy="291325"/>
              </a:xfrm>
              <a:custGeom>
                <a:avLst/>
                <a:gdLst/>
                <a:ahLst/>
                <a:cxnLst/>
                <a:rect l="l" t="t" r="r" b="b"/>
                <a:pathLst>
                  <a:path w="10220" h="11653" extrusionOk="0">
                    <a:moveTo>
                      <a:pt x="2669" y="1"/>
                    </a:moveTo>
                    <a:lnTo>
                      <a:pt x="0" y="2002"/>
                    </a:lnTo>
                    <a:cubicBezTo>
                      <a:pt x="0" y="2002"/>
                      <a:pt x="6405" y="9274"/>
                      <a:pt x="6605" y="9641"/>
                    </a:cubicBezTo>
                    <a:cubicBezTo>
                      <a:pt x="6738" y="9875"/>
                      <a:pt x="6305" y="11109"/>
                      <a:pt x="6605" y="11542"/>
                    </a:cubicBezTo>
                    <a:cubicBezTo>
                      <a:pt x="6663" y="11618"/>
                      <a:pt x="6750" y="11652"/>
                      <a:pt x="6860" y="11652"/>
                    </a:cubicBezTo>
                    <a:cubicBezTo>
                      <a:pt x="7770" y="11652"/>
                      <a:pt x="10219" y="9327"/>
                      <a:pt x="10041" y="8941"/>
                    </a:cubicBezTo>
                    <a:cubicBezTo>
                      <a:pt x="9841" y="8540"/>
                      <a:pt x="7939" y="8707"/>
                      <a:pt x="7806" y="8407"/>
                    </a:cubicBezTo>
                    <a:cubicBezTo>
                      <a:pt x="7672" y="8140"/>
                      <a:pt x="2669" y="1"/>
                      <a:pt x="26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545;p31"/>
              <p:cNvSpPr/>
              <p:nvPr/>
            </p:nvSpPr>
            <p:spPr>
              <a:xfrm>
                <a:off x="5006250" y="4094200"/>
                <a:ext cx="6922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2236" extrusionOk="0">
                    <a:moveTo>
                      <a:pt x="2769" y="1"/>
                    </a:moveTo>
                    <a:cubicBezTo>
                      <a:pt x="2769" y="1"/>
                      <a:pt x="734" y="1002"/>
                      <a:pt x="0" y="2236"/>
                    </a:cubicBezTo>
                    <a:lnTo>
                      <a:pt x="2769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546;p31"/>
              <p:cNvSpPr/>
              <p:nvPr/>
            </p:nvSpPr>
            <p:spPr>
              <a:xfrm>
                <a:off x="4980400" y="3628875"/>
                <a:ext cx="310900" cy="133525"/>
              </a:xfrm>
              <a:custGeom>
                <a:avLst/>
                <a:gdLst/>
                <a:ahLst/>
                <a:cxnLst/>
                <a:rect l="l" t="t" r="r" b="b"/>
                <a:pathLst>
                  <a:path w="12436" h="5341" extrusionOk="0">
                    <a:moveTo>
                      <a:pt x="434" y="0"/>
                    </a:moveTo>
                    <a:lnTo>
                      <a:pt x="0" y="3303"/>
                    </a:lnTo>
                    <a:cubicBezTo>
                      <a:pt x="0" y="3303"/>
                      <a:pt x="9640" y="3903"/>
                      <a:pt x="10074" y="4003"/>
                    </a:cubicBezTo>
                    <a:cubicBezTo>
                      <a:pt x="10308" y="4070"/>
                      <a:pt x="10875" y="5271"/>
                      <a:pt x="11408" y="5338"/>
                    </a:cubicBezTo>
                    <a:cubicBezTo>
                      <a:pt x="11422" y="5340"/>
                      <a:pt x="11435" y="5341"/>
                      <a:pt x="11448" y="5341"/>
                    </a:cubicBezTo>
                    <a:cubicBezTo>
                      <a:pt x="12281" y="5341"/>
                      <a:pt x="12435" y="1233"/>
                      <a:pt x="11975" y="1101"/>
                    </a:cubicBezTo>
                    <a:cubicBezTo>
                      <a:pt x="11952" y="1092"/>
                      <a:pt x="11927" y="1088"/>
                      <a:pt x="11899" y="1088"/>
                    </a:cubicBezTo>
                    <a:cubicBezTo>
                      <a:pt x="11432" y="1088"/>
                      <a:pt x="10399" y="2307"/>
                      <a:pt x="10043" y="2307"/>
                    </a:cubicBezTo>
                    <a:cubicBezTo>
                      <a:pt x="10030" y="2307"/>
                      <a:pt x="10018" y="2305"/>
                      <a:pt x="10007" y="2302"/>
                    </a:cubicBezTo>
                    <a:cubicBezTo>
                      <a:pt x="9707" y="2202"/>
                      <a:pt x="434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547;p31"/>
              <p:cNvSpPr/>
              <p:nvPr/>
            </p:nvSpPr>
            <p:spPr>
              <a:xfrm>
                <a:off x="5262275" y="3666400"/>
                <a:ext cx="175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537" extrusionOk="0">
                    <a:moveTo>
                      <a:pt x="700" y="1"/>
                    </a:moveTo>
                    <a:lnTo>
                      <a:pt x="700" y="1"/>
                    </a:lnTo>
                    <a:cubicBezTo>
                      <a:pt x="700" y="1"/>
                      <a:pt x="0" y="2136"/>
                      <a:pt x="334" y="3536"/>
                    </a:cubicBezTo>
                    <a:lnTo>
                      <a:pt x="70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548;p31"/>
              <p:cNvSpPr/>
              <p:nvPr/>
            </p:nvSpPr>
            <p:spPr>
              <a:xfrm>
                <a:off x="4891175" y="3211675"/>
                <a:ext cx="305525" cy="251275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051" extrusionOk="0">
                    <a:moveTo>
                      <a:pt x="8987" y="1"/>
                    </a:moveTo>
                    <a:cubicBezTo>
                      <a:pt x="8969" y="1"/>
                      <a:pt x="8953" y="4"/>
                      <a:pt x="8940" y="10"/>
                    </a:cubicBezTo>
                    <a:cubicBezTo>
                      <a:pt x="8539" y="210"/>
                      <a:pt x="8706" y="2111"/>
                      <a:pt x="8406" y="2278"/>
                    </a:cubicBezTo>
                    <a:cubicBezTo>
                      <a:pt x="8139" y="2412"/>
                      <a:pt x="0" y="7415"/>
                      <a:pt x="0" y="7415"/>
                    </a:cubicBezTo>
                    <a:lnTo>
                      <a:pt x="2035" y="10050"/>
                    </a:lnTo>
                    <a:cubicBezTo>
                      <a:pt x="2035" y="10050"/>
                      <a:pt x="9273" y="3679"/>
                      <a:pt x="9640" y="3446"/>
                    </a:cubicBezTo>
                    <a:cubicBezTo>
                      <a:pt x="9673" y="3427"/>
                      <a:pt x="9726" y="3419"/>
                      <a:pt x="9794" y="3419"/>
                    </a:cubicBezTo>
                    <a:cubicBezTo>
                      <a:pt x="10082" y="3419"/>
                      <a:pt x="10638" y="3554"/>
                      <a:pt x="11069" y="3554"/>
                    </a:cubicBezTo>
                    <a:cubicBezTo>
                      <a:pt x="11264" y="3554"/>
                      <a:pt x="11434" y="3526"/>
                      <a:pt x="11542" y="3446"/>
                    </a:cubicBezTo>
                    <a:cubicBezTo>
                      <a:pt x="12220" y="2929"/>
                      <a:pt x="9549" y="1"/>
                      <a:pt x="89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549;p31"/>
              <p:cNvSpPr/>
              <p:nvPr/>
            </p:nvSpPr>
            <p:spPr>
              <a:xfrm>
                <a:off x="5122150" y="3219425"/>
                <a:ext cx="55900" cy="6922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769" extrusionOk="0">
                    <a:moveTo>
                      <a:pt x="1" y="0"/>
                    </a:moveTo>
                    <a:cubicBezTo>
                      <a:pt x="1" y="0"/>
                      <a:pt x="1035" y="2035"/>
                      <a:pt x="2236" y="276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550;p31"/>
              <p:cNvSpPr/>
              <p:nvPr/>
            </p:nvSpPr>
            <p:spPr>
              <a:xfrm>
                <a:off x="4237375" y="3215700"/>
                <a:ext cx="845625" cy="832175"/>
              </a:xfrm>
              <a:custGeom>
                <a:avLst/>
                <a:gdLst/>
                <a:ahLst/>
                <a:cxnLst/>
                <a:rect l="l" t="t" r="r" b="b"/>
                <a:pathLst>
                  <a:path w="33825" h="33287" extrusionOk="0">
                    <a:moveTo>
                      <a:pt x="17043" y="1"/>
                    </a:moveTo>
                    <a:cubicBezTo>
                      <a:pt x="9796" y="1"/>
                      <a:pt x="3017" y="4535"/>
                      <a:pt x="967" y="13325"/>
                    </a:cubicBezTo>
                    <a:cubicBezTo>
                      <a:pt x="0" y="17495"/>
                      <a:pt x="400" y="21131"/>
                      <a:pt x="1801" y="24133"/>
                    </a:cubicBezTo>
                    <a:cubicBezTo>
                      <a:pt x="3903" y="28603"/>
                      <a:pt x="8273" y="31638"/>
                      <a:pt x="13576" y="32872"/>
                    </a:cubicBezTo>
                    <a:cubicBezTo>
                      <a:pt x="14780" y="33153"/>
                      <a:pt x="15973" y="33287"/>
                      <a:pt x="17141" y="33287"/>
                    </a:cubicBezTo>
                    <a:cubicBezTo>
                      <a:pt x="24579" y="33287"/>
                      <a:pt x="30998" y="27855"/>
                      <a:pt x="32757" y="20330"/>
                    </a:cubicBezTo>
                    <a:cubicBezTo>
                      <a:pt x="33824" y="15760"/>
                      <a:pt x="33024" y="10256"/>
                      <a:pt x="29955" y="6120"/>
                    </a:cubicBezTo>
                    <a:cubicBezTo>
                      <a:pt x="27787" y="3251"/>
                      <a:pt x="24684" y="1250"/>
                      <a:pt x="21148" y="483"/>
                    </a:cubicBezTo>
                    <a:cubicBezTo>
                      <a:pt x="19782" y="161"/>
                      <a:pt x="18405" y="1"/>
                      <a:pt x="170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551;p31"/>
              <p:cNvSpPr/>
              <p:nvPr/>
            </p:nvSpPr>
            <p:spPr>
              <a:xfrm>
                <a:off x="4282400" y="3368675"/>
                <a:ext cx="800600" cy="679200"/>
              </a:xfrm>
              <a:custGeom>
                <a:avLst/>
                <a:gdLst/>
                <a:ahLst/>
                <a:cxnLst/>
                <a:rect l="l" t="t" r="r" b="b"/>
                <a:pathLst>
                  <a:path w="32024" h="27168" extrusionOk="0">
                    <a:moveTo>
                      <a:pt x="28154" y="1"/>
                    </a:moveTo>
                    <a:lnTo>
                      <a:pt x="28154" y="1"/>
                    </a:lnTo>
                    <a:cubicBezTo>
                      <a:pt x="30889" y="7273"/>
                      <a:pt x="29722" y="17147"/>
                      <a:pt x="20081" y="21717"/>
                    </a:cubicBezTo>
                    <a:cubicBezTo>
                      <a:pt x="17893" y="22755"/>
                      <a:pt x="15705" y="23177"/>
                      <a:pt x="13593" y="23177"/>
                    </a:cubicBezTo>
                    <a:cubicBezTo>
                      <a:pt x="8106" y="23177"/>
                      <a:pt x="3131" y="20326"/>
                      <a:pt x="0" y="18014"/>
                    </a:cubicBezTo>
                    <a:lnTo>
                      <a:pt x="0" y="18014"/>
                    </a:lnTo>
                    <a:cubicBezTo>
                      <a:pt x="2102" y="22484"/>
                      <a:pt x="6472" y="25519"/>
                      <a:pt x="11775" y="26753"/>
                    </a:cubicBezTo>
                    <a:cubicBezTo>
                      <a:pt x="12979" y="27034"/>
                      <a:pt x="14172" y="27168"/>
                      <a:pt x="15340" y="27168"/>
                    </a:cubicBezTo>
                    <a:cubicBezTo>
                      <a:pt x="22778" y="27168"/>
                      <a:pt x="29197" y="21736"/>
                      <a:pt x="30956" y="14211"/>
                    </a:cubicBezTo>
                    <a:cubicBezTo>
                      <a:pt x="32023" y="9641"/>
                      <a:pt x="31223" y="4137"/>
                      <a:pt x="281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552;p31"/>
              <p:cNvSpPr/>
              <p:nvPr/>
            </p:nvSpPr>
            <p:spPr>
              <a:xfrm>
                <a:off x="4463350" y="3092975"/>
                <a:ext cx="159325" cy="263225"/>
              </a:xfrm>
              <a:custGeom>
                <a:avLst/>
                <a:gdLst/>
                <a:ahLst/>
                <a:cxnLst/>
                <a:rect l="l" t="t" r="r" b="b"/>
                <a:pathLst>
                  <a:path w="6373" h="10529" extrusionOk="0">
                    <a:moveTo>
                      <a:pt x="3987" y="0"/>
                    </a:moveTo>
                    <a:cubicBezTo>
                      <a:pt x="3437" y="0"/>
                      <a:pt x="2664" y="172"/>
                      <a:pt x="1936" y="421"/>
                    </a:cubicBezTo>
                    <a:cubicBezTo>
                      <a:pt x="901" y="755"/>
                      <a:pt x="1" y="1189"/>
                      <a:pt x="1" y="1422"/>
                    </a:cubicBezTo>
                    <a:cubicBezTo>
                      <a:pt x="34" y="1956"/>
                      <a:pt x="2036" y="2690"/>
                      <a:pt x="2069" y="3023"/>
                    </a:cubicBezTo>
                    <a:cubicBezTo>
                      <a:pt x="2102" y="3323"/>
                      <a:pt x="2536" y="8561"/>
                      <a:pt x="2636" y="10095"/>
                    </a:cubicBezTo>
                    <a:cubicBezTo>
                      <a:pt x="2669" y="10362"/>
                      <a:pt x="2669" y="10529"/>
                      <a:pt x="2669" y="10529"/>
                    </a:cubicBezTo>
                    <a:lnTo>
                      <a:pt x="6372" y="9661"/>
                    </a:lnTo>
                    <a:cubicBezTo>
                      <a:pt x="6372" y="9661"/>
                      <a:pt x="3937" y="2756"/>
                      <a:pt x="3870" y="2256"/>
                    </a:cubicBezTo>
                    <a:cubicBezTo>
                      <a:pt x="3804" y="1989"/>
                      <a:pt x="4838" y="822"/>
                      <a:pt x="4738" y="321"/>
                    </a:cubicBezTo>
                    <a:cubicBezTo>
                      <a:pt x="4681" y="94"/>
                      <a:pt x="4395" y="0"/>
                      <a:pt x="39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553;p31"/>
              <p:cNvSpPr/>
              <p:nvPr/>
            </p:nvSpPr>
            <p:spPr>
              <a:xfrm>
                <a:off x="4474200" y="3098500"/>
                <a:ext cx="96750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1035" extrusionOk="0">
                    <a:moveTo>
                      <a:pt x="3870" y="0"/>
                    </a:moveTo>
                    <a:lnTo>
                      <a:pt x="0" y="1034"/>
                    </a:lnTo>
                    <a:cubicBezTo>
                      <a:pt x="0" y="1034"/>
                      <a:pt x="2569" y="901"/>
                      <a:pt x="387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554;p31"/>
              <p:cNvSpPr/>
              <p:nvPr/>
            </p:nvSpPr>
            <p:spPr>
              <a:xfrm>
                <a:off x="4463350" y="3103500"/>
                <a:ext cx="69250" cy="24185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9674" extrusionOk="0">
                    <a:moveTo>
                      <a:pt x="1936" y="0"/>
                    </a:moveTo>
                    <a:cubicBezTo>
                      <a:pt x="901" y="334"/>
                      <a:pt x="1" y="768"/>
                      <a:pt x="1" y="1001"/>
                    </a:cubicBezTo>
                    <a:cubicBezTo>
                      <a:pt x="1" y="1535"/>
                      <a:pt x="2036" y="2269"/>
                      <a:pt x="2069" y="2602"/>
                    </a:cubicBezTo>
                    <a:cubicBezTo>
                      <a:pt x="2102" y="2902"/>
                      <a:pt x="2503" y="8140"/>
                      <a:pt x="2636" y="9674"/>
                    </a:cubicBezTo>
                    <a:cubicBezTo>
                      <a:pt x="2669" y="9474"/>
                      <a:pt x="2769" y="2502"/>
                      <a:pt x="2636" y="2135"/>
                    </a:cubicBezTo>
                    <a:cubicBezTo>
                      <a:pt x="2536" y="1735"/>
                      <a:pt x="1602" y="1468"/>
                      <a:pt x="1202" y="1168"/>
                    </a:cubicBezTo>
                    <a:cubicBezTo>
                      <a:pt x="1035" y="1034"/>
                      <a:pt x="968" y="934"/>
                      <a:pt x="1002" y="801"/>
                    </a:cubicBezTo>
                    <a:cubicBezTo>
                      <a:pt x="1002" y="734"/>
                      <a:pt x="1035" y="701"/>
                      <a:pt x="1068" y="668"/>
                    </a:cubicBezTo>
                    <a:cubicBezTo>
                      <a:pt x="1302" y="367"/>
                      <a:pt x="1602" y="167"/>
                      <a:pt x="19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555;p31"/>
              <p:cNvSpPr/>
              <p:nvPr/>
            </p:nvSpPr>
            <p:spPr>
              <a:xfrm>
                <a:off x="4149800" y="3298325"/>
                <a:ext cx="264375" cy="2180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20" extrusionOk="0">
                    <a:moveTo>
                      <a:pt x="2642" y="0"/>
                    </a:moveTo>
                    <a:cubicBezTo>
                      <a:pt x="2397" y="0"/>
                      <a:pt x="2094" y="280"/>
                      <a:pt x="1768" y="713"/>
                    </a:cubicBezTo>
                    <a:cubicBezTo>
                      <a:pt x="901" y="1814"/>
                      <a:pt x="1" y="3949"/>
                      <a:pt x="267" y="4183"/>
                    </a:cubicBezTo>
                    <a:cubicBezTo>
                      <a:pt x="329" y="4244"/>
                      <a:pt x="435" y="4269"/>
                      <a:pt x="569" y="4269"/>
                    </a:cubicBezTo>
                    <a:cubicBezTo>
                      <a:pt x="1145" y="4269"/>
                      <a:pt x="2251" y="3811"/>
                      <a:pt x="2685" y="3811"/>
                    </a:cubicBezTo>
                    <a:cubicBezTo>
                      <a:pt x="2754" y="3811"/>
                      <a:pt x="2806" y="3823"/>
                      <a:pt x="2836" y="3849"/>
                    </a:cubicBezTo>
                    <a:lnTo>
                      <a:pt x="8440" y="8586"/>
                    </a:lnTo>
                    <a:lnTo>
                      <a:pt x="8440" y="8619"/>
                    </a:lnTo>
                    <a:cubicBezTo>
                      <a:pt x="8507" y="8652"/>
                      <a:pt x="8540" y="8686"/>
                      <a:pt x="8573" y="8719"/>
                    </a:cubicBezTo>
                    <a:lnTo>
                      <a:pt x="10575" y="5517"/>
                    </a:lnTo>
                    <a:cubicBezTo>
                      <a:pt x="10575" y="5517"/>
                      <a:pt x="3970" y="2348"/>
                      <a:pt x="3570" y="2048"/>
                    </a:cubicBezTo>
                    <a:cubicBezTo>
                      <a:pt x="3370" y="1881"/>
                      <a:pt x="3303" y="347"/>
                      <a:pt x="2803" y="46"/>
                    </a:cubicBezTo>
                    <a:cubicBezTo>
                      <a:pt x="2753" y="15"/>
                      <a:pt x="2699" y="0"/>
                      <a:pt x="26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556;p31"/>
              <p:cNvSpPr/>
              <p:nvPr/>
            </p:nvSpPr>
            <p:spPr>
              <a:xfrm>
                <a:off x="4160650" y="3305300"/>
                <a:ext cx="50050" cy="87600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3504" extrusionOk="0">
                    <a:moveTo>
                      <a:pt x="2002" y="1"/>
                    </a:moveTo>
                    <a:lnTo>
                      <a:pt x="0" y="3503"/>
                    </a:lnTo>
                    <a:cubicBezTo>
                      <a:pt x="0" y="3503"/>
                      <a:pt x="1701" y="1569"/>
                      <a:pt x="20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557;p31"/>
              <p:cNvSpPr/>
              <p:nvPr/>
            </p:nvSpPr>
            <p:spPr>
              <a:xfrm>
                <a:off x="4149800" y="3316150"/>
                <a:ext cx="211000" cy="196825"/>
              </a:xfrm>
              <a:custGeom>
                <a:avLst/>
                <a:gdLst/>
                <a:ahLst/>
                <a:cxnLst/>
                <a:rect l="l" t="t" r="r" b="b"/>
                <a:pathLst>
                  <a:path w="8440" h="7873" extrusionOk="0">
                    <a:moveTo>
                      <a:pt x="1768" y="0"/>
                    </a:moveTo>
                    <a:cubicBezTo>
                      <a:pt x="901" y="1101"/>
                      <a:pt x="1" y="3236"/>
                      <a:pt x="267" y="3470"/>
                    </a:cubicBezTo>
                    <a:cubicBezTo>
                      <a:pt x="329" y="3531"/>
                      <a:pt x="435" y="3556"/>
                      <a:pt x="569" y="3556"/>
                    </a:cubicBezTo>
                    <a:cubicBezTo>
                      <a:pt x="1145" y="3556"/>
                      <a:pt x="2251" y="3098"/>
                      <a:pt x="2685" y="3098"/>
                    </a:cubicBezTo>
                    <a:cubicBezTo>
                      <a:pt x="2754" y="3098"/>
                      <a:pt x="2806" y="3110"/>
                      <a:pt x="2836" y="3136"/>
                    </a:cubicBezTo>
                    <a:lnTo>
                      <a:pt x="8440" y="7873"/>
                    </a:lnTo>
                    <a:cubicBezTo>
                      <a:pt x="8073" y="7472"/>
                      <a:pt x="3536" y="2269"/>
                      <a:pt x="3069" y="2102"/>
                    </a:cubicBezTo>
                    <a:cubicBezTo>
                      <a:pt x="3014" y="2087"/>
                      <a:pt x="2954" y="2081"/>
                      <a:pt x="2892" y="2081"/>
                    </a:cubicBezTo>
                    <a:cubicBezTo>
                      <a:pt x="2412" y="2081"/>
                      <a:pt x="1763" y="2470"/>
                      <a:pt x="1345" y="2470"/>
                    </a:cubicBezTo>
                    <a:cubicBezTo>
                      <a:pt x="1330" y="2470"/>
                      <a:pt x="1316" y="2470"/>
                      <a:pt x="1301" y="2469"/>
                    </a:cubicBezTo>
                    <a:cubicBezTo>
                      <a:pt x="1201" y="2469"/>
                      <a:pt x="1135" y="2335"/>
                      <a:pt x="1135" y="2169"/>
                    </a:cubicBezTo>
                    <a:cubicBezTo>
                      <a:pt x="1135" y="2035"/>
                      <a:pt x="1135" y="1902"/>
                      <a:pt x="1135" y="1802"/>
                    </a:cubicBezTo>
                    <a:cubicBezTo>
                      <a:pt x="1268" y="1168"/>
                      <a:pt x="1468" y="568"/>
                      <a:pt x="17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558;p31"/>
              <p:cNvSpPr/>
              <p:nvPr/>
            </p:nvSpPr>
            <p:spPr>
              <a:xfrm>
                <a:off x="4086425" y="3655550"/>
                <a:ext cx="273550" cy="15932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6373" extrusionOk="0">
                    <a:moveTo>
                      <a:pt x="10074" y="1"/>
                    </a:moveTo>
                    <a:cubicBezTo>
                      <a:pt x="10074" y="1"/>
                      <a:pt x="3203" y="2403"/>
                      <a:pt x="2669" y="2503"/>
                    </a:cubicBezTo>
                    <a:cubicBezTo>
                      <a:pt x="2665" y="2503"/>
                      <a:pt x="2660" y="2503"/>
                      <a:pt x="2656" y="2503"/>
                    </a:cubicBezTo>
                    <a:cubicBezTo>
                      <a:pt x="2385" y="2503"/>
                      <a:pt x="1422" y="1623"/>
                      <a:pt x="843" y="1623"/>
                    </a:cubicBezTo>
                    <a:cubicBezTo>
                      <a:pt x="805" y="1623"/>
                      <a:pt x="769" y="1627"/>
                      <a:pt x="734" y="1635"/>
                    </a:cubicBezTo>
                    <a:cubicBezTo>
                      <a:pt x="634" y="1669"/>
                      <a:pt x="567" y="1702"/>
                      <a:pt x="534" y="1769"/>
                    </a:cubicBezTo>
                    <a:cubicBezTo>
                      <a:pt x="0" y="2536"/>
                      <a:pt x="1335" y="6372"/>
                      <a:pt x="1835" y="6372"/>
                    </a:cubicBezTo>
                    <a:cubicBezTo>
                      <a:pt x="2369" y="6339"/>
                      <a:pt x="3036" y="4304"/>
                      <a:pt x="3403" y="4271"/>
                    </a:cubicBezTo>
                    <a:cubicBezTo>
                      <a:pt x="3770" y="4237"/>
                      <a:pt x="10508" y="3704"/>
                      <a:pt x="10908" y="3670"/>
                    </a:cubicBezTo>
                    <a:lnTo>
                      <a:pt x="10942" y="3670"/>
                    </a:lnTo>
                    <a:lnTo>
                      <a:pt x="1007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559;p31"/>
              <p:cNvSpPr/>
              <p:nvPr/>
            </p:nvSpPr>
            <p:spPr>
              <a:xfrm>
                <a:off x="4102275" y="3706425"/>
                <a:ext cx="267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904" extrusionOk="0">
                    <a:moveTo>
                      <a:pt x="0" y="1"/>
                    </a:moveTo>
                    <a:lnTo>
                      <a:pt x="1068" y="3903"/>
                    </a:lnTo>
                    <a:cubicBezTo>
                      <a:pt x="1068" y="3903"/>
                      <a:pt x="934" y="1335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560;p31"/>
              <p:cNvSpPr/>
              <p:nvPr/>
            </p:nvSpPr>
            <p:spPr>
              <a:xfrm>
                <a:off x="4086475" y="3699750"/>
                <a:ext cx="27350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0940" h="4571" extrusionOk="0">
                    <a:moveTo>
                      <a:pt x="565" y="1"/>
                    </a:moveTo>
                    <a:cubicBezTo>
                      <a:pt x="1" y="765"/>
                      <a:pt x="1321" y="4571"/>
                      <a:pt x="1859" y="4571"/>
                    </a:cubicBezTo>
                    <a:cubicBezTo>
                      <a:pt x="1862" y="4571"/>
                      <a:pt x="1864" y="4571"/>
                      <a:pt x="1866" y="4571"/>
                    </a:cubicBezTo>
                    <a:cubicBezTo>
                      <a:pt x="2367" y="4571"/>
                      <a:pt x="3067" y="2536"/>
                      <a:pt x="3434" y="2503"/>
                    </a:cubicBezTo>
                    <a:cubicBezTo>
                      <a:pt x="3801" y="2469"/>
                      <a:pt x="10506" y="1936"/>
                      <a:pt x="10940" y="1902"/>
                    </a:cubicBezTo>
                    <a:cubicBezTo>
                      <a:pt x="10711" y="1902"/>
                      <a:pt x="8456" y="1880"/>
                      <a:pt x="6454" y="1880"/>
                    </a:cubicBezTo>
                    <a:cubicBezTo>
                      <a:pt x="4952" y="1880"/>
                      <a:pt x="3591" y="1893"/>
                      <a:pt x="3334" y="1936"/>
                    </a:cubicBezTo>
                    <a:cubicBezTo>
                      <a:pt x="2734" y="2069"/>
                      <a:pt x="2300" y="3070"/>
                      <a:pt x="1900" y="3236"/>
                    </a:cubicBezTo>
                    <a:cubicBezTo>
                      <a:pt x="1882" y="3254"/>
                      <a:pt x="1859" y="3263"/>
                      <a:pt x="1833" y="3263"/>
                    </a:cubicBezTo>
                    <a:cubicBezTo>
                      <a:pt x="1762" y="3263"/>
                      <a:pt x="1664" y="3201"/>
                      <a:pt x="1566" y="3103"/>
                    </a:cubicBezTo>
                    <a:cubicBezTo>
                      <a:pt x="1466" y="3036"/>
                      <a:pt x="1399" y="2936"/>
                      <a:pt x="1333" y="2836"/>
                    </a:cubicBezTo>
                    <a:cubicBezTo>
                      <a:pt x="832" y="2236"/>
                      <a:pt x="299" y="1002"/>
                      <a:pt x="5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561;p31"/>
              <p:cNvSpPr/>
              <p:nvPr/>
            </p:nvSpPr>
            <p:spPr>
              <a:xfrm>
                <a:off x="4291800" y="3863200"/>
                <a:ext cx="229125" cy="259625"/>
              </a:xfrm>
              <a:custGeom>
                <a:avLst/>
                <a:gdLst/>
                <a:ahLst/>
                <a:cxnLst/>
                <a:rect l="l" t="t" r="r" b="b"/>
                <a:pathLst>
                  <a:path w="9165" h="10385" extrusionOk="0">
                    <a:moveTo>
                      <a:pt x="5962" y="1"/>
                    </a:moveTo>
                    <a:cubicBezTo>
                      <a:pt x="5962" y="1"/>
                      <a:pt x="5495" y="935"/>
                      <a:pt x="4928" y="2102"/>
                    </a:cubicBezTo>
                    <a:lnTo>
                      <a:pt x="4928" y="2136"/>
                    </a:lnTo>
                    <a:cubicBezTo>
                      <a:pt x="3994" y="4070"/>
                      <a:pt x="2660" y="6772"/>
                      <a:pt x="2493" y="7006"/>
                    </a:cubicBezTo>
                    <a:cubicBezTo>
                      <a:pt x="2326" y="7239"/>
                      <a:pt x="792" y="7273"/>
                      <a:pt x="492" y="7773"/>
                    </a:cubicBezTo>
                    <a:cubicBezTo>
                      <a:pt x="0" y="8541"/>
                      <a:pt x="3611" y="10384"/>
                      <a:pt x="4471" y="10384"/>
                    </a:cubicBezTo>
                    <a:cubicBezTo>
                      <a:pt x="4545" y="10384"/>
                      <a:pt x="4599" y="10371"/>
                      <a:pt x="4628" y="10342"/>
                    </a:cubicBezTo>
                    <a:cubicBezTo>
                      <a:pt x="4728" y="10141"/>
                      <a:pt x="4761" y="9941"/>
                      <a:pt x="4695" y="9741"/>
                    </a:cubicBezTo>
                    <a:cubicBezTo>
                      <a:pt x="4561" y="9007"/>
                      <a:pt x="4094" y="7940"/>
                      <a:pt x="4261" y="7740"/>
                    </a:cubicBezTo>
                    <a:cubicBezTo>
                      <a:pt x="4494" y="7473"/>
                      <a:pt x="9164" y="2002"/>
                      <a:pt x="9164" y="2002"/>
                    </a:cubicBezTo>
                    <a:lnTo>
                      <a:pt x="596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562;p31"/>
              <p:cNvSpPr/>
              <p:nvPr/>
            </p:nvSpPr>
            <p:spPr>
              <a:xfrm>
                <a:off x="4309075" y="4066675"/>
                <a:ext cx="8760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003" extrusionOk="0">
                    <a:moveTo>
                      <a:pt x="1" y="1"/>
                    </a:moveTo>
                    <a:lnTo>
                      <a:pt x="3503" y="2002"/>
                    </a:lnTo>
                    <a:cubicBezTo>
                      <a:pt x="3503" y="2002"/>
                      <a:pt x="1602" y="3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563;p31"/>
              <p:cNvSpPr/>
              <p:nvPr/>
            </p:nvSpPr>
            <p:spPr>
              <a:xfrm>
                <a:off x="4291800" y="3916575"/>
                <a:ext cx="123225" cy="206250"/>
              </a:xfrm>
              <a:custGeom>
                <a:avLst/>
                <a:gdLst/>
                <a:ahLst/>
                <a:cxnLst/>
                <a:rect l="l" t="t" r="r" b="b"/>
                <a:pathLst>
                  <a:path w="4929" h="8250" extrusionOk="0">
                    <a:moveTo>
                      <a:pt x="4928" y="1"/>
                    </a:moveTo>
                    <a:cubicBezTo>
                      <a:pt x="3961" y="1935"/>
                      <a:pt x="2660" y="4637"/>
                      <a:pt x="2493" y="4871"/>
                    </a:cubicBezTo>
                    <a:cubicBezTo>
                      <a:pt x="2293" y="5104"/>
                      <a:pt x="792" y="5138"/>
                      <a:pt x="492" y="5638"/>
                    </a:cubicBezTo>
                    <a:cubicBezTo>
                      <a:pt x="0" y="6406"/>
                      <a:pt x="3611" y="8249"/>
                      <a:pt x="4471" y="8249"/>
                    </a:cubicBezTo>
                    <a:cubicBezTo>
                      <a:pt x="4545" y="8249"/>
                      <a:pt x="4599" y="8236"/>
                      <a:pt x="4628" y="8207"/>
                    </a:cubicBezTo>
                    <a:cubicBezTo>
                      <a:pt x="4728" y="8006"/>
                      <a:pt x="4728" y="7806"/>
                      <a:pt x="4661" y="7606"/>
                    </a:cubicBezTo>
                    <a:lnTo>
                      <a:pt x="4661" y="7606"/>
                    </a:lnTo>
                    <a:cubicBezTo>
                      <a:pt x="4661" y="7740"/>
                      <a:pt x="4595" y="7840"/>
                      <a:pt x="4528" y="7940"/>
                    </a:cubicBezTo>
                    <a:cubicBezTo>
                      <a:pt x="4494" y="7973"/>
                      <a:pt x="4436" y="7990"/>
                      <a:pt x="4361" y="7990"/>
                    </a:cubicBezTo>
                    <a:cubicBezTo>
                      <a:pt x="4286" y="7990"/>
                      <a:pt x="4194" y="7973"/>
                      <a:pt x="4094" y="7940"/>
                    </a:cubicBezTo>
                    <a:cubicBezTo>
                      <a:pt x="4061" y="7906"/>
                      <a:pt x="3994" y="7906"/>
                      <a:pt x="3961" y="7873"/>
                    </a:cubicBezTo>
                    <a:cubicBezTo>
                      <a:pt x="3560" y="7706"/>
                      <a:pt x="3194" y="7506"/>
                      <a:pt x="2860" y="7239"/>
                    </a:cubicBezTo>
                    <a:cubicBezTo>
                      <a:pt x="2526" y="7039"/>
                      <a:pt x="2226" y="6772"/>
                      <a:pt x="1993" y="6472"/>
                    </a:cubicBezTo>
                    <a:cubicBezTo>
                      <a:pt x="1893" y="6405"/>
                      <a:pt x="1859" y="6305"/>
                      <a:pt x="1826" y="6205"/>
                    </a:cubicBezTo>
                    <a:cubicBezTo>
                      <a:pt x="1826" y="5738"/>
                      <a:pt x="2727" y="5505"/>
                      <a:pt x="3027" y="5271"/>
                    </a:cubicBezTo>
                    <a:cubicBezTo>
                      <a:pt x="3260" y="5104"/>
                      <a:pt x="4361" y="1935"/>
                      <a:pt x="49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564;p31"/>
              <p:cNvSpPr/>
              <p:nvPr/>
            </p:nvSpPr>
            <p:spPr>
              <a:xfrm>
                <a:off x="4659325" y="3917425"/>
                <a:ext cx="1593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10515" extrusionOk="0">
                    <a:moveTo>
                      <a:pt x="3670" y="0"/>
                    </a:moveTo>
                    <a:lnTo>
                      <a:pt x="1" y="867"/>
                    </a:lnTo>
                    <a:cubicBezTo>
                      <a:pt x="1" y="867"/>
                      <a:pt x="234" y="1501"/>
                      <a:pt x="534" y="2402"/>
                    </a:cubicBezTo>
                    <a:cubicBezTo>
                      <a:pt x="1235" y="4470"/>
                      <a:pt x="2469" y="7939"/>
                      <a:pt x="2503" y="8239"/>
                    </a:cubicBezTo>
                    <a:cubicBezTo>
                      <a:pt x="2536" y="8539"/>
                      <a:pt x="1502" y="9640"/>
                      <a:pt x="1635" y="10207"/>
                    </a:cubicBezTo>
                    <a:cubicBezTo>
                      <a:pt x="1685" y="10426"/>
                      <a:pt x="1955" y="10515"/>
                      <a:pt x="2343" y="10515"/>
                    </a:cubicBezTo>
                    <a:cubicBezTo>
                      <a:pt x="3254" y="10515"/>
                      <a:pt x="4816" y="10028"/>
                      <a:pt x="5705" y="9607"/>
                    </a:cubicBezTo>
                    <a:cubicBezTo>
                      <a:pt x="6105" y="9407"/>
                      <a:pt x="6372" y="9207"/>
                      <a:pt x="6372" y="9073"/>
                    </a:cubicBezTo>
                    <a:cubicBezTo>
                      <a:pt x="6339" y="8573"/>
                      <a:pt x="4337" y="7872"/>
                      <a:pt x="4270" y="7505"/>
                    </a:cubicBezTo>
                    <a:lnTo>
                      <a:pt x="367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565;p31"/>
              <p:cNvSpPr/>
              <p:nvPr/>
            </p:nvSpPr>
            <p:spPr>
              <a:xfrm>
                <a:off x="4710200" y="4149250"/>
                <a:ext cx="97600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35" extrusionOk="0">
                    <a:moveTo>
                      <a:pt x="3903" y="0"/>
                    </a:moveTo>
                    <a:cubicBezTo>
                      <a:pt x="3903" y="0"/>
                      <a:pt x="1335" y="134"/>
                      <a:pt x="1" y="1034"/>
                    </a:cubicBezTo>
                    <a:lnTo>
                      <a:pt x="3903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566;p31"/>
              <p:cNvSpPr/>
              <p:nvPr/>
            </p:nvSpPr>
            <p:spPr>
              <a:xfrm>
                <a:off x="4672675" y="3977450"/>
                <a:ext cx="129275" cy="203025"/>
              </a:xfrm>
              <a:custGeom>
                <a:avLst/>
                <a:gdLst/>
                <a:ahLst/>
                <a:cxnLst/>
                <a:rect l="l" t="t" r="r" b="b"/>
                <a:pathLst>
                  <a:path w="5171" h="8121" extrusionOk="0">
                    <a:moveTo>
                      <a:pt x="0" y="1"/>
                    </a:moveTo>
                    <a:cubicBezTo>
                      <a:pt x="701" y="2069"/>
                      <a:pt x="1935" y="5571"/>
                      <a:pt x="1969" y="5838"/>
                    </a:cubicBezTo>
                    <a:cubicBezTo>
                      <a:pt x="2002" y="6138"/>
                      <a:pt x="968" y="7239"/>
                      <a:pt x="1101" y="7806"/>
                    </a:cubicBezTo>
                    <a:cubicBezTo>
                      <a:pt x="1152" y="8030"/>
                      <a:pt x="1431" y="8120"/>
                      <a:pt x="1831" y="8120"/>
                    </a:cubicBezTo>
                    <a:cubicBezTo>
                      <a:pt x="2745" y="8120"/>
                      <a:pt x="4289" y="7647"/>
                      <a:pt x="5171" y="7206"/>
                    </a:cubicBezTo>
                    <a:lnTo>
                      <a:pt x="5171" y="7206"/>
                    </a:lnTo>
                    <a:cubicBezTo>
                      <a:pt x="4404" y="7406"/>
                      <a:pt x="3636" y="7506"/>
                      <a:pt x="2869" y="7573"/>
                    </a:cubicBezTo>
                    <a:cubicBezTo>
                      <a:pt x="2669" y="7573"/>
                      <a:pt x="2469" y="7573"/>
                      <a:pt x="2269" y="7539"/>
                    </a:cubicBezTo>
                    <a:cubicBezTo>
                      <a:pt x="2235" y="7506"/>
                      <a:pt x="2202" y="7506"/>
                      <a:pt x="2169" y="7473"/>
                    </a:cubicBezTo>
                    <a:cubicBezTo>
                      <a:pt x="1835" y="7206"/>
                      <a:pt x="2536" y="5938"/>
                      <a:pt x="2536" y="5738"/>
                    </a:cubicBezTo>
                    <a:cubicBezTo>
                      <a:pt x="2536" y="5571"/>
                      <a:pt x="868" y="1902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567;p31"/>
              <p:cNvSpPr/>
              <p:nvPr/>
            </p:nvSpPr>
            <p:spPr>
              <a:xfrm>
                <a:off x="4867825" y="3756475"/>
                <a:ext cx="2627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10508" h="8725" extrusionOk="0">
                    <a:moveTo>
                      <a:pt x="1968" y="0"/>
                    </a:moveTo>
                    <a:lnTo>
                      <a:pt x="0" y="3236"/>
                    </a:lnTo>
                    <a:cubicBezTo>
                      <a:pt x="0" y="3236"/>
                      <a:pt x="133" y="3302"/>
                      <a:pt x="367" y="3403"/>
                    </a:cubicBezTo>
                    <a:cubicBezTo>
                      <a:pt x="1801" y="4103"/>
                      <a:pt x="6638" y="6438"/>
                      <a:pt x="6972" y="6705"/>
                    </a:cubicBezTo>
                    <a:cubicBezTo>
                      <a:pt x="7205" y="6872"/>
                      <a:pt x="7305" y="8406"/>
                      <a:pt x="7739" y="8673"/>
                    </a:cubicBezTo>
                    <a:cubicBezTo>
                      <a:pt x="7793" y="8708"/>
                      <a:pt x="7852" y="8724"/>
                      <a:pt x="7913" y="8724"/>
                    </a:cubicBezTo>
                    <a:cubicBezTo>
                      <a:pt x="8382" y="8724"/>
                      <a:pt x="9043" y="7778"/>
                      <a:pt x="9574" y="6805"/>
                    </a:cubicBezTo>
                    <a:cubicBezTo>
                      <a:pt x="10107" y="5804"/>
                      <a:pt x="10508" y="4737"/>
                      <a:pt x="10307" y="4570"/>
                    </a:cubicBezTo>
                    <a:cubicBezTo>
                      <a:pt x="10240" y="4508"/>
                      <a:pt x="10131" y="4484"/>
                      <a:pt x="9994" y="4484"/>
                    </a:cubicBezTo>
                    <a:cubicBezTo>
                      <a:pt x="9407" y="4484"/>
                      <a:pt x="8314" y="4942"/>
                      <a:pt x="7865" y="4942"/>
                    </a:cubicBezTo>
                    <a:cubicBezTo>
                      <a:pt x="7794" y="4942"/>
                      <a:pt x="7740" y="4930"/>
                      <a:pt x="7706" y="4904"/>
                    </a:cubicBezTo>
                    <a:lnTo>
                      <a:pt x="196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568;p31"/>
              <p:cNvSpPr/>
              <p:nvPr/>
            </p:nvSpPr>
            <p:spPr>
              <a:xfrm>
                <a:off x="5071300" y="3880725"/>
                <a:ext cx="50050" cy="8757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3503" extrusionOk="0">
                    <a:moveTo>
                      <a:pt x="2002" y="0"/>
                    </a:moveTo>
                    <a:cubicBezTo>
                      <a:pt x="2001" y="1"/>
                      <a:pt x="267" y="1902"/>
                      <a:pt x="0" y="3503"/>
                    </a:cubicBezTo>
                    <a:lnTo>
                      <a:pt x="2002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569;p31"/>
              <p:cNvSpPr/>
              <p:nvPr/>
            </p:nvSpPr>
            <p:spPr>
              <a:xfrm>
                <a:off x="4876975" y="3841525"/>
                <a:ext cx="230200" cy="133075"/>
              </a:xfrm>
              <a:custGeom>
                <a:avLst/>
                <a:gdLst/>
                <a:ahLst/>
                <a:cxnLst/>
                <a:rect l="l" t="t" r="r" b="b"/>
                <a:pathLst>
                  <a:path w="9208" h="532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35" y="701"/>
                      <a:pt x="6272" y="3036"/>
                      <a:pt x="6606" y="3303"/>
                    </a:cubicBezTo>
                    <a:cubicBezTo>
                      <a:pt x="6839" y="3470"/>
                      <a:pt x="6939" y="5004"/>
                      <a:pt x="7373" y="5271"/>
                    </a:cubicBezTo>
                    <a:cubicBezTo>
                      <a:pt x="7427" y="5306"/>
                      <a:pt x="7486" y="5322"/>
                      <a:pt x="7547" y="5322"/>
                    </a:cubicBezTo>
                    <a:cubicBezTo>
                      <a:pt x="8016" y="5322"/>
                      <a:pt x="8677" y="4376"/>
                      <a:pt x="9208" y="3403"/>
                    </a:cubicBezTo>
                    <a:lnTo>
                      <a:pt x="9208" y="3403"/>
                    </a:lnTo>
                    <a:cubicBezTo>
                      <a:pt x="8907" y="3737"/>
                      <a:pt x="8574" y="4037"/>
                      <a:pt x="8207" y="4304"/>
                    </a:cubicBezTo>
                    <a:cubicBezTo>
                      <a:pt x="8140" y="4337"/>
                      <a:pt x="8040" y="4404"/>
                      <a:pt x="7940" y="4404"/>
                    </a:cubicBezTo>
                    <a:cubicBezTo>
                      <a:pt x="7935" y="4404"/>
                      <a:pt x="7930" y="4404"/>
                      <a:pt x="7925" y="4404"/>
                    </a:cubicBezTo>
                    <a:cubicBezTo>
                      <a:pt x="7535" y="4404"/>
                      <a:pt x="7338" y="3099"/>
                      <a:pt x="7206" y="2769"/>
                    </a:cubicBezTo>
                    <a:cubicBezTo>
                      <a:pt x="7106" y="2469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570;p31"/>
              <p:cNvSpPr/>
              <p:nvPr/>
            </p:nvSpPr>
            <p:spPr>
              <a:xfrm>
                <a:off x="4921175" y="3459575"/>
                <a:ext cx="279325" cy="158475"/>
              </a:xfrm>
              <a:custGeom>
                <a:avLst/>
                <a:gdLst/>
                <a:ahLst/>
                <a:cxnLst/>
                <a:rect l="l" t="t" r="r" b="b"/>
                <a:pathLst>
                  <a:path w="11173" h="6339" extrusionOk="0">
                    <a:moveTo>
                      <a:pt x="9113" y="1"/>
                    </a:moveTo>
                    <a:cubicBezTo>
                      <a:pt x="9111" y="1"/>
                      <a:pt x="9109" y="1"/>
                      <a:pt x="9107" y="1"/>
                    </a:cubicBezTo>
                    <a:cubicBezTo>
                      <a:pt x="8574" y="34"/>
                      <a:pt x="7907" y="2036"/>
                      <a:pt x="7540" y="2069"/>
                    </a:cubicBezTo>
                    <a:cubicBezTo>
                      <a:pt x="7273" y="2102"/>
                      <a:pt x="3704" y="2403"/>
                      <a:pt x="1569" y="2536"/>
                    </a:cubicBezTo>
                    <a:lnTo>
                      <a:pt x="1" y="2669"/>
                    </a:lnTo>
                    <a:lnTo>
                      <a:pt x="868" y="6339"/>
                    </a:lnTo>
                    <a:cubicBezTo>
                      <a:pt x="868" y="6339"/>
                      <a:pt x="7773" y="3937"/>
                      <a:pt x="8273" y="3837"/>
                    </a:cubicBezTo>
                    <a:cubicBezTo>
                      <a:pt x="8407" y="3837"/>
                      <a:pt x="8674" y="4004"/>
                      <a:pt x="9074" y="4271"/>
                    </a:cubicBezTo>
                    <a:cubicBezTo>
                      <a:pt x="9415" y="4498"/>
                      <a:pt x="9781" y="4726"/>
                      <a:pt x="10088" y="4726"/>
                    </a:cubicBezTo>
                    <a:cubicBezTo>
                      <a:pt x="10141" y="4726"/>
                      <a:pt x="10192" y="4719"/>
                      <a:pt x="10242" y="4704"/>
                    </a:cubicBezTo>
                    <a:cubicBezTo>
                      <a:pt x="11172" y="4505"/>
                      <a:pt x="9652" y="1"/>
                      <a:pt x="91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571;p31"/>
              <p:cNvSpPr/>
              <p:nvPr/>
            </p:nvSpPr>
            <p:spPr>
              <a:xfrm>
                <a:off x="5153025" y="3469600"/>
                <a:ext cx="2670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903" extrusionOk="0">
                    <a:moveTo>
                      <a:pt x="0" y="0"/>
                    </a:moveTo>
                    <a:cubicBezTo>
                      <a:pt x="0" y="1"/>
                      <a:pt x="134" y="2569"/>
                      <a:pt x="1068" y="39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572;p31"/>
              <p:cNvSpPr/>
              <p:nvPr/>
            </p:nvSpPr>
            <p:spPr>
              <a:xfrm>
                <a:off x="4960375" y="3458750"/>
                <a:ext cx="24012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605" h="4759" extrusionOk="0">
                    <a:moveTo>
                      <a:pt x="7545" y="0"/>
                    </a:moveTo>
                    <a:cubicBezTo>
                      <a:pt x="7543" y="0"/>
                      <a:pt x="7541" y="0"/>
                      <a:pt x="7539" y="1"/>
                    </a:cubicBezTo>
                    <a:cubicBezTo>
                      <a:pt x="7006" y="34"/>
                      <a:pt x="6305" y="2069"/>
                      <a:pt x="5938" y="2102"/>
                    </a:cubicBezTo>
                    <a:cubicBezTo>
                      <a:pt x="5705" y="2102"/>
                      <a:pt x="2136" y="2402"/>
                      <a:pt x="1" y="2569"/>
                    </a:cubicBezTo>
                    <a:cubicBezTo>
                      <a:pt x="1696" y="2629"/>
                      <a:pt x="4586" y="2741"/>
                      <a:pt x="5546" y="2741"/>
                    </a:cubicBezTo>
                    <a:cubicBezTo>
                      <a:pt x="5663" y="2741"/>
                      <a:pt x="5751" y="2739"/>
                      <a:pt x="5805" y="2736"/>
                    </a:cubicBezTo>
                    <a:cubicBezTo>
                      <a:pt x="6505" y="2669"/>
                      <a:pt x="7106" y="1502"/>
                      <a:pt x="7573" y="1368"/>
                    </a:cubicBezTo>
                    <a:cubicBezTo>
                      <a:pt x="7639" y="1368"/>
                      <a:pt x="7740" y="1402"/>
                      <a:pt x="7840" y="1502"/>
                    </a:cubicBezTo>
                    <a:cubicBezTo>
                      <a:pt x="7940" y="1668"/>
                      <a:pt x="8040" y="1835"/>
                      <a:pt x="8140" y="2002"/>
                    </a:cubicBezTo>
                    <a:cubicBezTo>
                      <a:pt x="8407" y="2536"/>
                      <a:pt x="8573" y="3136"/>
                      <a:pt x="8607" y="3737"/>
                    </a:cubicBezTo>
                    <a:cubicBezTo>
                      <a:pt x="8607" y="3803"/>
                      <a:pt x="8573" y="3903"/>
                      <a:pt x="8540" y="3970"/>
                    </a:cubicBezTo>
                    <a:cubicBezTo>
                      <a:pt x="8507" y="4037"/>
                      <a:pt x="8473" y="4103"/>
                      <a:pt x="8407" y="4137"/>
                    </a:cubicBezTo>
                    <a:cubicBezTo>
                      <a:pt x="8106" y="4204"/>
                      <a:pt x="7806" y="4270"/>
                      <a:pt x="7506" y="4304"/>
                    </a:cubicBezTo>
                    <a:cubicBezTo>
                      <a:pt x="7847" y="4531"/>
                      <a:pt x="8213" y="4759"/>
                      <a:pt x="8520" y="4759"/>
                    </a:cubicBezTo>
                    <a:cubicBezTo>
                      <a:pt x="8573" y="4759"/>
                      <a:pt x="8624" y="4752"/>
                      <a:pt x="8674" y="4737"/>
                    </a:cubicBezTo>
                    <a:cubicBezTo>
                      <a:pt x="9604" y="4538"/>
                      <a:pt x="8084" y="0"/>
                      <a:pt x="75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573;p31"/>
              <p:cNvSpPr/>
              <p:nvPr/>
            </p:nvSpPr>
            <p:spPr>
              <a:xfrm>
                <a:off x="4761075" y="3150700"/>
                <a:ext cx="223525" cy="258875"/>
              </a:xfrm>
              <a:custGeom>
                <a:avLst/>
                <a:gdLst/>
                <a:ahLst/>
                <a:cxnLst/>
                <a:rect l="l" t="t" r="r" b="b"/>
                <a:pathLst>
                  <a:path w="8941" h="10355" extrusionOk="0">
                    <a:moveTo>
                      <a:pt x="4694" y="0"/>
                    </a:moveTo>
                    <a:cubicBezTo>
                      <a:pt x="4618" y="0"/>
                      <a:pt x="4564" y="15"/>
                      <a:pt x="4537" y="47"/>
                    </a:cubicBezTo>
                    <a:cubicBezTo>
                      <a:pt x="4170" y="447"/>
                      <a:pt x="5104" y="2349"/>
                      <a:pt x="4870" y="2649"/>
                    </a:cubicBezTo>
                    <a:lnTo>
                      <a:pt x="467" y="7819"/>
                    </a:lnTo>
                    <a:cubicBezTo>
                      <a:pt x="167" y="8153"/>
                      <a:pt x="0" y="8386"/>
                      <a:pt x="0" y="8386"/>
                    </a:cubicBezTo>
                    <a:lnTo>
                      <a:pt x="3203" y="10354"/>
                    </a:lnTo>
                    <a:cubicBezTo>
                      <a:pt x="3203" y="10354"/>
                      <a:pt x="6372" y="3783"/>
                      <a:pt x="6672" y="3383"/>
                    </a:cubicBezTo>
                    <a:cubicBezTo>
                      <a:pt x="6839" y="3149"/>
                      <a:pt x="8373" y="3116"/>
                      <a:pt x="8673" y="2616"/>
                    </a:cubicBezTo>
                    <a:cubicBezTo>
                      <a:pt x="8940" y="2182"/>
                      <a:pt x="8039" y="1515"/>
                      <a:pt x="7005" y="914"/>
                    </a:cubicBezTo>
                    <a:cubicBezTo>
                      <a:pt x="6109" y="410"/>
                      <a:pt x="5095" y="0"/>
                      <a:pt x="46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574;p31"/>
              <p:cNvSpPr/>
              <p:nvPr/>
            </p:nvSpPr>
            <p:spPr>
              <a:xfrm>
                <a:off x="4885325" y="3156025"/>
                <a:ext cx="8675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2036" extrusionOk="0">
                    <a:moveTo>
                      <a:pt x="1" y="1"/>
                    </a:moveTo>
                    <a:cubicBezTo>
                      <a:pt x="1" y="1"/>
                      <a:pt x="1902" y="1735"/>
                      <a:pt x="3470" y="203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575;p31"/>
              <p:cNvSpPr/>
              <p:nvPr/>
            </p:nvSpPr>
            <p:spPr>
              <a:xfrm>
                <a:off x="4772750" y="3150700"/>
                <a:ext cx="163475" cy="1955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7820" extrusionOk="0">
                    <a:moveTo>
                      <a:pt x="4239" y="0"/>
                    </a:moveTo>
                    <a:cubicBezTo>
                      <a:pt x="4160" y="0"/>
                      <a:pt x="4102" y="15"/>
                      <a:pt x="4070" y="47"/>
                    </a:cubicBezTo>
                    <a:cubicBezTo>
                      <a:pt x="3703" y="447"/>
                      <a:pt x="4637" y="2349"/>
                      <a:pt x="4403" y="2616"/>
                    </a:cubicBezTo>
                    <a:lnTo>
                      <a:pt x="0" y="7819"/>
                    </a:lnTo>
                    <a:cubicBezTo>
                      <a:pt x="200" y="7653"/>
                      <a:pt x="5071" y="3349"/>
                      <a:pt x="5271" y="2983"/>
                    </a:cubicBezTo>
                    <a:cubicBezTo>
                      <a:pt x="5438" y="2616"/>
                      <a:pt x="4870" y="1715"/>
                      <a:pt x="4837" y="1148"/>
                    </a:cubicBezTo>
                    <a:cubicBezTo>
                      <a:pt x="4837" y="948"/>
                      <a:pt x="4971" y="814"/>
                      <a:pt x="5171" y="781"/>
                    </a:cubicBezTo>
                    <a:cubicBezTo>
                      <a:pt x="5237" y="748"/>
                      <a:pt x="5304" y="748"/>
                      <a:pt x="5404" y="748"/>
                    </a:cubicBezTo>
                    <a:cubicBezTo>
                      <a:pt x="5771" y="748"/>
                      <a:pt x="6171" y="781"/>
                      <a:pt x="6538" y="914"/>
                    </a:cubicBezTo>
                    <a:cubicBezTo>
                      <a:pt x="5642" y="410"/>
                      <a:pt x="4652" y="0"/>
                      <a:pt x="4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576;p31"/>
              <p:cNvSpPr/>
              <p:nvPr/>
            </p:nvSpPr>
            <p:spPr>
              <a:xfrm>
                <a:off x="4469200" y="3852475"/>
                <a:ext cx="60900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596" extrusionOk="0">
                    <a:moveTo>
                      <a:pt x="812" y="1"/>
                    </a:moveTo>
                    <a:cubicBezTo>
                      <a:pt x="500" y="1"/>
                      <a:pt x="246" y="113"/>
                      <a:pt x="167" y="330"/>
                    </a:cubicBezTo>
                    <a:cubicBezTo>
                      <a:pt x="0" y="663"/>
                      <a:pt x="334" y="1164"/>
                      <a:pt x="934" y="1431"/>
                    </a:cubicBezTo>
                    <a:cubicBezTo>
                      <a:pt x="1171" y="1542"/>
                      <a:pt x="1414" y="1595"/>
                      <a:pt x="1628" y="1595"/>
                    </a:cubicBezTo>
                    <a:cubicBezTo>
                      <a:pt x="1927" y="1595"/>
                      <a:pt x="2171" y="1491"/>
                      <a:pt x="2269" y="1297"/>
                    </a:cubicBezTo>
                    <a:cubicBezTo>
                      <a:pt x="2435" y="964"/>
                      <a:pt x="2102" y="430"/>
                      <a:pt x="1501" y="163"/>
                    </a:cubicBezTo>
                    <a:cubicBezTo>
                      <a:pt x="1270" y="54"/>
                      <a:pt x="1027" y="1"/>
                      <a:pt x="8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577;p31"/>
              <p:cNvSpPr/>
              <p:nvPr/>
            </p:nvSpPr>
            <p:spPr>
              <a:xfrm>
                <a:off x="4431325" y="3836150"/>
                <a:ext cx="8877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3551" h="3429" extrusionOk="0">
                    <a:moveTo>
                      <a:pt x="1854" y="1"/>
                    </a:moveTo>
                    <a:cubicBezTo>
                      <a:pt x="934" y="1"/>
                      <a:pt x="0" y="432"/>
                      <a:pt x="181" y="1516"/>
                    </a:cubicBezTo>
                    <a:cubicBezTo>
                      <a:pt x="366" y="2844"/>
                      <a:pt x="1895" y="3429"/>
                      <a:pt x="3101" y="3429"/>
                    </a:cubicBezTo>
                    <a:cubicBezTo>
                      <a:pt x="3197" y="3429"/>
                      <a:pt x="3292" y="3425"/>
                      <a:pt x="3383" y="3418"/>
                    </a:cubicBezTo>
                    <a:cubicBezTo>
                      <a:pt x="3517" y="3418"/>
                      <a:pt x="3550" y="3218"/>
                      <a:pt x="3417" y="3218"/>
                    </a:cubicBezTo>
                    <a:cubicBezTo>
                      <a:pt x="2549" y="3118"/>
                      <a:pt x="1715" y="2717"/>
                      <a:pt x="1115" y="2117"/>
                    </a:cubicBezTo>
                    <a:cubicBezTo>
                      <a:pt x="715" y="1783"/>
                      <a:pt x="548" y="1216"/>
                      <a:pt x="715" y="749"/>
                    </a:cubicBezTo>
                    <a:cubicBezTo>
                      <a:pt x="982" y="115"/>
                      <a:pt x="1549" y="149"/>
                      <a:pt x="2149" y="82"/>
                    </a:cubicBezTo>
                    <a:cubicBezTo>
                      <a:pt x="2149" y="82"/>
                      <a:pt x="2182" y="49"/>
                      <a:pt x="2149" y="15"/>
                    </a:cubicBezTo>
                    <a:cubicBezTo>
                      <a:pt x="2052" y="6"/>
                      <a:pt x="1953" y="1"/>
                      <a:pt x="18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578;p31"/>
              <p:cNvSpPr/>
              <p:nvPr/>
            </p:nvSpPr>
            <p:spPr>
              <a:xfrm>
                <a:off x="4503375" y="3369425"/>
                <a:ext cx="80100" cy="36625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465" extrusionOk="0">
                    <a:moveTo>
                      <a:pt x="1982" y="0"/>
                    </a:moveTo>
                    <a:cubicBezTo>
                      <a:pt x="1830" y="0"/>
                      <a:pt x="1668" y="12"/>
                      <a:pt x="1502" y="38"/>
                    </a:cubicBezTo>
                    <a:cubicBezTo>
                      <a:pt x="635" y="171"/>
                      <a:pt x="1" y="571"/>
                      <a:pt x="34" y="938"/>
                    </a:cubicBezTo>
                    <a:cubicBezTo>
                      <a:pt x="90" y="1270"/>
                      <a:pt x="603" y="1464"/>
                      <a:pt x="1251" y="1464"/>
                    </a:cubicBezTo>
                    <a:cubicBezTo>
                      <a:pt x="1386" y="1464"/>
                      <a:pt x="1526" y="1456"/>
                      <a:pt x="1669" y="1439"/>
                    </a:cubicBezTo>
                    <a:cubicBezTo>
                      <a:pt x="2536" y="1305"/>
                      <a:pt x="3203" y="905"/>
                      <a:pt x="3137" y="538"/>
                    </a:cubicBezTo>
                    <a:cubicBezTo>
                      <a:pt x="3110" y="215"/>
                      <a:pt x="2625" y="0"/>
                      <a:pt x="19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579;p31"/>
              <p:cNvSpPr/>
              <p:nvPr/>
            </p:nvSpPr>
            <p:spPr>
              <a:xfrm>
                <a:off x="4460850" y="3350350"/>
                <a:ext cx="801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170" extrusionOk="0">
                    <a:moveTo>
                      <a:pt x="3170" y="0"/>
                    </a:moveTo>
                    <a:cubicBezTo>
                      <a:pt x="2169" y="33"/>
                      <a:pt x="735" y="500"/>
                      <a:pt x="401" y="1568"/>
                    </a:cubicBezTo>
                    <a:cubicBezTo>
                      <a:pt x="1" y="2902"/>
                      <a:pt x="1669" y="3169"/>
                      <a:pt x="2603" y="3169"/>
                    </a:cubicBezTo>
                    <a:cubicBezTo>
                      <a:pt x="2703" y="3169"/>
                      <a:pt x="2703" y="3036"/>
                      <a:pt x="2603" y="3002"/>
                    </a:cubicBezTo>
                    <a:cubicBezTo>
                      <a:pt x="2169" y="2936"/>
                      <a:pt x="1702" y="2802"/>
                      <a:pt x="1335" y="2602"/>
                    </a:cubicBezTo>
                    <a:cubicBezTo>
                      <a:pt x="835" y="2302"/>
                      <a:pt x="735" y="1635"/>
                      <a:pt x="1068" y="1201"/>
                    </a:cubicBezTo>
                    <a:cubicBezTo>
                      <a:pt x="1502" y="500"/>
                      <a:pt x="2369" y="200"/>
                      <a:pt x="3170" y="67"/>
                    </a:cubicBezTo>
                    <a:cubicBezTo>
                      <a:pt x="3203" y="67"/>
                      <a:pt x="3203" y="0"/>
                      <a:pt x="3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580;p31"/>
              <p:cNvSpPr/>
              <p:nvPr/>
            </p:nvSpPr>
            <p:spPr>
              <a:xfrm>
                <a:off x="4824450" y="3486200"/>
                <a:ext cx="5922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1405" extrusionOk="0">
                    <a:moveTo>
                      <a:pt x="1105" y="1"/>
                    </a:moveTo>
                    <a:cubicBezTo>
                      <a:pt x="515" y="1"/>
                      <a:pt x="32" y="291"/>
                      <a:pt x="0" y="670"/>
                    </a:cubicBezTo>
                    <a:cubicBezTo>
                      <a:pt x="0" y="1071"/>
                      <a:pt x="534" y="1371"/>
                      <a:pt x="1168" y="1404"/>
                    </a:cubicBezTo>
                    <a:cubicBezTo>
                      <a:pt x="1802" y="1404"/>
                      <a:pt x="2335" y="1104"/>
                      <a:pt x="2335" y="737"/>
                    </a:cubicBezTo>
                    <a:cubicBezTo>
                      <a:pt x="2369" y="337"/>
                      <a:pt x="1835" y="3"/>
                      <a:pt x="1201" y="3"/>
                    </a:cubicBezTo>
                    <a:cubicBezTo>
                      <a:pt x="1169" y="2"/>
                      <a:pt x="1137" y="1"/>
                      <a:pt x="11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581;p31"/>
              <p:cNvSpPr/>
              <p:nvPr/>
            </p:nvSpPr>
            <p:spPr>
              <a:xfrm>
                <a:off x="4782750" y="3473750"/>
                <a:ext cx="70075" cy="751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3005" extrusionOk="0">
                    <a:moveTo>
                      <a:pt x="2202" y="1"/>
                    </a:moveTo>
                    <a:cubicBezTo>
                      <a:pt x="1368" y="68"/>
                      <a:pt x="67" y="601"/>
                      <a:pt x="267" y="1635"/>
                    </a:cubicBezTo>
                    <a:cubicBezTo>
                      <a:pt x="411" y="2555"/>
                      <a:pt x="1471" y="3004"/>
                      <a:pt x="2338" y="3004"/>
                    </a:cubicBezTo>
                    <a:cubicBezTo>
                      <a:pt x="2477" y="3004"/>
                      <a:pt x="2611" y="2993"/>
                      <a:pt x="2736" y="2970"/>
                    </a:cubicBezTo>
                    <a:cubicBezTo>
                      <a:pt x="2803" y="2936"/>
                      <a:pt x="2803" y="2803"/>
                      <a:pt x="2736" y="2770"/>
                    </a:cubicBezTo>
                    <a:cubicBezTo>
                      <a:pt x="2135" y="2536"/>
                      <a:pt x="1402" y="2369"/>
                      <a:pt x="935" y="1869"/>
                    </a:cubicBezTo>
                    <a:cubicBezTo>
                      <a:pt x="1" y="902"/>
                      <a:pt x="1435" y="301"/>
                      <a:pt x="2202" y="68"/>
                    </a:cubicBezTo>
                    <a:cubicBezTo>
                      <a:pt x="2236" y="68"/>
                      <a:pt x="2236" y="1"/>
                      <a:pt x="2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582;p31"/>
              <p:cNvSpPr/>
              <p:nvPr/>
            </p:nvSpPr>
            <p:spPr>
              <a:xfrm>
                <a:off x="4370800" y="3761400"/>
                <a:ext cx="46725" cy="2770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108" extrusionOk="0">
                    <a:moveTo>
                      <a:pt x="867" y="0"/>
                    </a:moveTo>
                    <a:cubicBezTo>
                      <a:pt x="384" y="0"/>
                      <a:pt x="34" y="223"/>
                      <a:pt x="34" y="504"/>
                    </a:cubicBezTo>
                    <a:cubicBezTo>
                      <a:pt x="0" y="804"/>
                      <a:pt x="400" y="1071"/>
                      <a:pt x="901" y="1104"/>
                    </a:cubicBezTo>
                    <a:cubicBezTo>
                      <a:pt x="935" y="1106"/>
                      <a:pt x="969" y="1107"/>
                      <a:pt x="1002" y="1107"/>
                    </a:cubicBezTo>
                    <a:cubicBezTo>
                      <a:pt x="1484" y="1107"/>
                      <a:pt x="1835" y="885"/>
                      <a:pt x="1835" y="604"/>
                    </a:cubicBezTo>
                    <a:cubicBezTo>
                      <a:pt x="1868" y="303"/>
                      <a:pt x="1468" y="37"/>
                      <a:pt x="968" y="3"/>
                    </a:cubicBezTo>
                    <a:cubicBezTo>
                      <a:pt x="933" y="1"/>
                      <a:pt x="900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583;p31"/>
              <p:cNvSpPr/>
              <p:nvPr/>
            </p:nvSpPr>
            <p:spPr>
              <a:xfrm>
                <a:off x="4339100" y="3751450"/>
                <a:ext cx="55075" cy="58850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2354" extrusionOk="0">
                    <a:moveTo>
                      <a:pt x="1735" y="1"/>
                    </a:moveTo>
                    <a:cubicBezTo>
                      <a:pt x="1068" y="68"/>
                      <a:pt x="67" y="435"/>
                      <a:pt x="201" y="1269"/>
                    </a:cubicBezTo>
                    <a:cubicBezTo>
                      <a:pt x="319" y="2007"/>
                      <a:pt x="1170" y="2353"/>
                      <a:pt x="1826" y="2353"/>
                    </a:cubicBezTo>
                    <a:cubicBezTo>
                      <a:pt x="1911" y="2353"/>
                      <a:pt x="1992" y="2347"/>
                      <a:pt x="2069" y="2336"/>
                    </a:cubicBezTo>
                    <a:cubicBezTo>
                      <a:pt x="2169" y="2336"/>
                      <a:pt x="2202" y="2169"/>
                      <a:pt x="2069" y="2169"/>
                    </a:cubicBezTo>
                    <a:cubicBezTo>
                      <a:pt x="1602" y="1969"/>
                      <a:pt x="1035" y="1836"/>
                      <a:pt x="701" y="1435"/>
                    </a:cubicBezTo>
                    <a:cubicBezTo>
                      <a:pt x="1" y="668"/>
                      <a:pt x="1101" y="234"/>
                      <a:pt x="1735" y="68"/>
                    </a:cubicBezTo>
                    <a:cubicBezTo>
                      <a:pt x="1769" y="68"/>
                      <a:pt x="1769" y="1"/>
                      <a:pt x="17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584;p31"/>
              <p:cNvSpPr/>
              <p:nvPr/>
            </p:nvSpPr>
            <p:spPr>
              <a:xfrm>
                <a:off x="4884500" y="3769775"/>
                <a:ext cx="75075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802" extrusionOk="0">
                    <a:moveTo>
                      <a:pt x="1741" y="1"/>
                    </a:moveTo>
                    <a:cubicBezTo>
                      <a:pt x="1610" y="1"/>
                      <a:pt x="1474" y="12"/>
                      <a:pt x="1334" y="35"/>
                    </a:cubicBezTo>
                    <a:cubicBezTo>
                      <a:pt x="567" y="169"/>
                      <a:pt x="0" y="669"/>
                      <a:pt x="67" y="1136"/>
                    </a:cubicBezTo>
                    <a:cubicBezTo>
                      <a:pt x="123" y="1527"/>
                      <a:pt x="647" y="1802"/>
                      <a:pt x="1267" y="1802"/>
                    </a:cubicBezTo>
                    <a:cubicBezTo>
                      <a:pt x="1387" y="1802"/>
                      <a:pt x="1510" y="1791"/>
                      <a:pt x="1635" y="1770"/>
                    </a:cubicBezTo>
                    <a:cubicBezTo>
                      <a:pt x="2435" y="1603"/>
                      <a:pt x="3002" y="1103"/>
                      <a:pt x="2936" y="636"/>
                    </a:cubicBezTo>
                    <a:cubicBezTo>
                      <a:pt x="2853" y="250"/>
                      <a:pt x="2361" y="1"/>
                      <a:pt x="17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585;p31"/>
              <p:cNvSpPr/>
              <p:nvPr/>
            </p:nvSpPr>
            <p:spPr>
              <a:xfrm>
                <a:off x="4841125" y="3765400"/>
                <a:ext cx="91750" cy="813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255" extrusionOk="0">
                    <a:moveTo>
                      <a:pt x="1818" y="1"/>
                    </a:moveTo>
                    <a:cubicBezTo>
                      <a:pt x="1814" y="1"/>
                      <a:pt x="1809" y="3"/>
                      <a:pt x="1802" y="10"/>
                    </a:cubicBezTo>
                    <a:cubicBezTo>
                      <a:pt x="1068" y="544"/>
                      <a:pt x="1" y="1478"/>
                      <a:pt x="768" y="2512"/>
                    </a:cubicBezTo>
                    <a:cubicBezTo>
                      <a:pt x="1196" y="3002"/>
                      <a:pt x="1812" y="3254"/>
                      <a:pt x="2432" y="3254"/>
                    </a:cubicBezTo>
                    <a:cubicBezTo>
                      <a:pt x="2825" y="3254"/>
                      <a:pt x="3220" y="3153"/>
                      <a:pt x="3570" y="2945"/>
                    </a:cubicBezTo>
                    <a:cubicBezTo>
                      <a:pt x="3670" y="2879"/>
                      <a:pt x="3603" y="2779"/>
                      <a:pt x="3536" y="2779"/>
                    </a:cubicBezTo>
                    <a:cubicBezTo>
                      <a:pt x="3332" y="2808"/>
                      <a:pt x="3128" y="2823"/>
                      <a:pt x="2926" y="2823"/>
                    </a:cubicBezTo>
                    <a:cubicBezTo>
                      <a:pt x="2433" y="2823"/>
                      <a:pt x="1951" y="2734"/>
                      <a:pt x="1502" y="2545"/>
                    </a:cubicBezTo>
                    <a:cubicBezTo>
                      <a:pt x="267" y="1911"/>
                      <a:pt x="1135" y="677"/>
                      <a:pt x="1835" y="43"/>
                    </a:cubicBezTo>
                    <a:cubicBezTo>
                      <a:pt x="1835" y="43"/>
                      <a:pt x="1835" y="1"/>
                      <a:pt x="18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مربع نص 2"/>
          <p:cNvSpPr txBox="1"/>
          <p:nvPr/>
        </p:nvSpPr>
        <p:spPr>
          <a:xfrm>
            <a:off x="4348065" y="2369976"/>
            <a:ext cx="449735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1 - Large viral amount presented in the   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      blood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2 -  Developed after 2 to 3 weeks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3 – Flu – like symptoms </a:t>
            </a:r>
          </a:p>
        </p:txBody>
      </p:sp>
    </p:spTree>
    <p:extLst>
      <p:ext uri="{BB962C8B-B14F-4D97-AF65-F5344CB8AC3E}">
        <p14:creationId xmlns:p14="http://schemas.microsoft.com/office/powerpoint/2010/main" val="223048878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Google Shape;659;p29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/>
            <a:r>
              <a:rPr lang="en-US" sz="3200" dirty="0"/>
              <a:t>STAGES OF DEVELOPMENT OF HIV </a:t>
            </a:r>
            <a:endParaRPr sz="3200" dirty="0"/>
          </a:p>
        </p:txBody>
      </p:sp>
      <p:sp>
        <p:nvSpPr>
          <p:cNvPr id="573" name="Google Shape;659;p29"/>
          <p:cNvSpPr txBox="1">
            <a:spLocks noGrp="1"/>
          </p:cNvSpPr>
          <p:nvPr>
            <p:ph type="body" idx="1"/>
          </p:nvPr>
        </p:nvSpPr>
        <p:spPr>
          <a:xfrm>
            <a:off x="4114800" y="1007705"/>
            <a:ext cx="4751064" cy="1455577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indent="-457200"/>
            <a:r>
              <a:rPr lang="en-US" sz="3200" b="1" dirty="0">
                <a:solidFill>
                  <a:schemeClr val="tx1">
                    <a:lumMod val="75000"/>
                  </a:schemeClr>
                </a:solidFill>
              </a:rPr>
              <a:t>CHRONIC HIV INFECTION  </a:t>
            </a:r>
          </a:p>
          <a:p>
            <a:pPr indent="-457200"/>
            <a:r>
              <a:rPr lang="en-US" sz="1800" b="1" dirty="0">
                <a:solidFill>
                  <a:schemeClr val="tx1">
                    <a:lumMod val="75000"/>
                  </a:schemeClr>
                </a:solidFill>
              </a:rPr>
              <a:t>(ASYMPTOMATIC STAGE)</a:t>
            </a:r>
            <a:endParaRPr sz="1800" b="1" dirty="0">
              <a:solidFill>
                <a:schemeClr val="tx1">
                  <a:lumMod val="75000"/>
                </a:schemeClr>
              </a:solidFill>
            </a:endParaRPr>
          </a:p>
        </p:txBody>
      </p:sp>
      <p:grpSp>
        <p:nvGrpSpPr>
          <p:cNvPr id="574" name="Google Shape;680;p31"/>
          <p:cNvGrpSpPr/>
          <p:nvPr/>
        </p:nvGrpSpPr>
        <p:grpSpPr>
          <a:xfrm>
            <a:off x="237703" y="877716"/>
            <a:ext cx="3841137" cy="4472225"/>
            <a:chOff x="4587775" y="411838"/>
            <a:chExt cx="4211007" cy="4472225"/>
          </a:xfrm>
        </p:grpSpPr>
        <p:grpSp>
          <p:nvGrpSpPr>
            <p:cNvPr id="575" name="Google Shape;681;p31"/>
            <p:cNvGrpSpPr/>
            <p:nvPr/>
          </p:nvGrpSpPr>
          <p:grpSpPr>
            <a:xfrm rot="-113911">
              <a:off x="4956366" y="1047133"/>
              <a:ext cx="382571" cy="468338"/>
              <a:chOff x="4916000" y="349025"/>
              <a:chExt cx="1121625" cy="1159250"/>
            </a:xfrm>
          </p:grpSpPr>
          <p:sp>
            <p:nvSpPr>
              <p:cNvPr id="1472" name="Google Shape;682;p31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73" name="Google Shape;683;p31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474" name="Google Shape;684;p31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685;p31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686;p31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687;p31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688;p31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689;p31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690;p31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6" name="Google Shape;691;p31"/>
            <p:cNvGrpSpPr/>
            <p:nvPr/>
          </p:nvGrpSpPr>
          <p:grpSpPr>
            <a:xfrm rot="3331024">
              <a:off x="8062086" y="1636324"/>
              <a:ext cx="737366" cy="736027"/>
              <a:chOff x="4916000" y="349025"/>
              <a:chExt cx="1121625" cy="1159250"/>
            </a:xfrm>
          </p:grpSpPr>
          <p:sp>
            <p:nvSpPr>
              <p:cNvPr id="1463" name="Google Shape;692;p31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4" name="Google Shape;693;p31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465" name="Google Shape;694;p31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695;p31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696;p31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697;p31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698;p31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699;p31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700;p31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7" name="Google Shape;701;p31"/>
            <p:cNvGrpSpPr/>
            <p:nvPr/>
          </p:nvGrpSpPr>
          <p:grpSpPr>
            <a:xfrm rot="-113631">
              <a:off x="5122768" y="3675527"/>
              <a:ext cx="461578" cy="494537"/>
              <a:chOff x="4916000" y="349025"/>
              <a:chExt cx="1121625" cy="1159250"/>
            </a:xfrm>
          </p:grpSpPr>
          <p:sp>
            <p:nvSpPr>
              <p:cNvPr id="1454" name="Google Shape;702;p31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5" name="Google Shape;703;p31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456" name="Google Shape;704;p31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705;p31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8" name="Google Shape;706;p31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707;p31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708;p31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709;p31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710;p31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8" name="Google Shape;711;p31"/>
            <p:cNvGrpSpPr/>
            <p:nvPr/>
          </p:nvGrpSpPr>
          <p:grpSpPr>
            <a:xfrm>
              <a:off x="4587775" y="411838"/>
              <a:ext cx="3758425" cy="4472225"/>
              <a:chOff x="1893200" y="664425"/>
              <a:chExt cx="3758425" cy="4472225"/>
            </a:xfrm>
          </p:grpSpPr>
          <p:sp>
            <p:nvSpPr>
              <p:cNvPr id="579" name="Google Shape;712;p31"/>
              <p:cNvSpPr/>
              <p:nvPr/>
            </p:nvSpPr>
            <p:spPr>
              <a:xfrm>
                <a:off x="5310216" y="3284098"/>
                <a:ext cx="310250" cy="305375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12215" extrusionOk="0">
                    <a:moveTo>
                      <a:pt x="6238" y="1"/>
                    </a:moveTo>
                    <a:cubicBezTo>
                      <a:pt x="3579" y="1"/>
                      <a:pt x="1093" y="1646"/>
                      <a:pt x="334" y="4878"/>
                    </a:cubicBezTo>
                    <a:cubicBezTo>
                      <a:pt x="1" y="6212"/>
                      <a:pt x="101" y="7613"/>
                      <a:pt x="635" y="8847"/>
                    </a:cubicBezTo>
                    <a:cubicBezTo>
                      <a:pt x="1435" y="10482"/>
                      <a:pt x="3036" y="11616"/>
                      <a:pt x="4971" y="12049"/>
                    </a:cubicBezTo>
                    <a:cubicBezTo>
                      <a:pt x="5424" y="12162"/>
                      <a:pt x="5873" y="12215"/>
                      <a:pt x="6312" y="12215"/>
                    </a:cubicBezTo>
                    <a:cubicBezTo>
                      <a:pt x="9012" y="12215"/>
                      <a:pt x="11350" y="10205"/>
                      <a:pt x="12009" y="7480"/>
                    </a:cubicBezTo>
                    <a:cubicBezTo>
                      <a:pt x="12410" y="5678"/>
                      <a:pt x="12043" y="3777"/>
                      <a:pt x="10975" y="2276"/>
                    </a:cubicBezTo>
                    <a:cubicBezTo>
                      <a:pt x="10208" y="1208"/>
                      <a:pt x="9041" y="441"/>
                      <a:pt x="7740" y="174"/>
                    </a:cubicBezTo>
                    <a:cubicBezTo>
                      <a:pt x="7240" y="59"/>
                      <a:pt x="6736" y="1"/>
                      <a:pt x="623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713;p31"/>
              <p:cNvSpPr/>
              <p:nvPr/>
            </p:nvSpPr>
            <p:spPr>
              <a:xfrm>
                <a:off x="5362591" y="3352648"/>
                <a:ext cx="188675" cy="169375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6775" extrusionOk="0">
                    <a:moveTo>
                      <a:pt x="4254" y="1"/>
                    </a:moveTo>
                    <a:cubicBezTo>
                      <a:pt x="1816" y="1"/>
                      <a:pt x="0" y="2523"/>
                      <a:pt x="1008" y="4904"/>
                    </a:cubicBezTo>
                    <a:cubicBezTo>
                      <a:pt x="1475" y="5838"/>
                      <a:pt x="2376" y="6505"/>
                      <a:pt x="3410" y="6706"/>
                    </a:cubicBezTo>
                    <a:cubicBezTo>
                      <a:pt x="3638" y="6752"/>
                      <a:pt x="3865" y="6775"/>
                      <a:pt x="4088" y="6775"/>
                    </a:cubicBezTo>
                    <a:cubicBezTo>
                      <a:pt x="5629" y="6775"/>
                      <a:pt x="6992" y="5710"/>
                      <a:pt x="7313" y="4137"/>
                    </a:cubicBezTo>
                    <a:cubicBezTo>
                      <a:pt x="7546" y="3136"/>
                      <a:pt x="7346" y="2069"/>
                      <a:pt x="6745" y="1235"/>
                    </a:cubicBezTo>
                    <a:cubicBezTo>
                      <a:pt x="6312" y="635"/>
                      <a:pt x="5678" y="234"/>
                      <a:pt x="4944" y="68"/>
                    </a:cubicBezTo>
                    <a:cubicBezTo>
                      <a:pt x="4710" y="22"/>
                      <a:pt x="4480" y="1"/>
                      <a:pt x="425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714;p31"/>
              <p:cNvSpPr/>
              <p:nvPr/>
            </p:nvSpPr>
            <p:spPr>
              <a:xfrm>
                <a:off x="3091850" y="3955350"/>
                <a:ext cx="311100" cy="305350"/>
              </a:xfrm>
              <a:custGeom>
                <a:avLst/>
                <a:gdLst/>
                <a:ahLst/>
                <a:cxnLst/>
                <a:rect l="l" t="t" r="r" b="b"/>
                <a:pathLst>
                  <a:path w="12444" h="12214" extrusionOk="0">
                    <a:moveTo>
                      <a:pt x="6290" y="1"/>
                    </a:moveTo>
                    <a:cubicBezTo>
                      <a:pt x="3624" y="1"/>
                      <a:pt x="1128" y="1670"/>
                      <a:pt x="368" y="4908"/>
                    </a:cubicBezTo>
                    <a:cubicBezTo>
                      <a:pt x="1" y="6209"/>
                      <a:pt x="101" y="7610"/>
                      <a:pt x="668" y="8845"/>
                    </a:cubicBezTo>
                    <a:cubicBezTo>
                      <a:pt x="1435" y="10512"/>
                      <a:pt x="3036" y="11613"/>
                      <a:pt x="5004" y="12047"/>
                    </a:cubicBezTo>
                    <a:cubicBezTo>
                      <a:pt x="5462" y="12160"/>
                      <a:pt x="5915" y="12214"/>
                      <a:pt x="6358" y="12214"/>
                    </a:cubicBezTo>
                    <a:cubicBezTo>
                      <a:pt x="9052" y="12214"/>
                      <a:pt x="11379" y="10227"/>
                      <a:pt x="12009" y="7477"/>
                    </a:cubicBezTo>
                    <a:cubicBezTo>
                      <a:pt x="12443" y="5676"/>
                      <a:pt x="12076" y="3774"/>
                      <a:pt x="11009" y="2273"/>
                    </a:cubicBezTo>
                    <a:cubicBezTo>
                      <a:pt x="10208" y="1206"/>
                      <a:pt x="9074" y="472"/>
                      <a:pt x="7773" y="172"/>
                    </a:cubicBezTo>
                    <a:cubicBezTo>
                      <a:pt x="7279" y="57"/>
                      <a:pt x="6782" y="1"/>
                      <a:pt x="629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715;p31"/>
              <p:cNvSpPr/>
              <p:nvPr/>
            </p:nvSpPr>
            <p:spPr>
              <a:xfrm>
                <a:off x="3160250" y="4022725"/>
                <a:ext cx="173475" cy="17047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6819" extrusionOk="0">
                    <a:moveTo>
                      <a:pt x="3479" y="0"/>
                    </a:moveTo>
                    <a:cubicBezTo>
                      <a:pt x="1896" y="0"/>
                      <a:pt x="483" y="1133"/>
                      <a:pt x="200" y="2747"/>
                    </a:cubicBezTo>
                    <a:cubicBezTo>
                      <a:pt x="0" y="3481"/>
                      <a:pt x="67" y="4248"/>
                      <a:pt x="367" y="4949"/>
                    </a:cubicBezTo>
                    <a:cubicBezTo>
                      <a:pt x="867" y="5883"/>
                      <a:pt x="1735" y="6550"/>
                      <a:pt x="2769" y="6750"/>
                    </a:cubicBezTo>
                    <a:cubicBezTo>
                      <a:pt x="2997" y="6797"/>
                      <a:pt x="3225" y="6819"/>
                      <a:pt x="3449" y="6819"/>
                    </a:cubicBezTo>
                    <a:cubicBezTo>
                      <a:pt x="4995" y="6819"/>
                      <a:pt x="6384" y="5755"/>
                      <a:pt x="6705" y="4182"/>
                    </a:cubicBezTo>
                    <a:cubicBezTo>
                      <a:pt x="6938" y="3181"/>
                      <a:pt x="6738" y="2113"/>
                      <a:pt x="6138" y="1279"/>
                    </a:cubicBezTo>
                    <a:cubicBezTo>
                      <a:pt x="5671" y="679"/>
                      <a:pt x="5037" y="279"/>
                      <a:pt x="4337" y="112"/>
                    </a:cubicBezTo>
                    <a:cubicBezTo>
                      <a:pt x="4049" y="36"/>
                      <a:pt x="3761" y="0"/>
                      <a:pt x="3479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716;p31"/>
              <p:cNvSpPr/>
              <p:nvPr/>
            </p:nvSpPr>
            <p:spPr>
              <a:xfrm>
                <a:off x="1893200" y="2009125"/>
                <a:ext cx="447000" cy="438825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17553" extrusionOk="0">
                    <a:moveTo>
                      <a:pt x="8979" y="1"/>
                    </a:moveTo>
                    <a:cubicBezTo>
                      <a:pt x="5153" y="1"/>
                      <a:pt x="1596" y="2388"/>
                      <a:pt x="500" y="7024"/>
                    </a:cubicBezTo>
                    <a:cubicBezTo>
                      <a:pt x="0" y="8925"/>
                      <a:pt x="134" y="10927"/>
                      <a:pt x="934" y="12728"/>
                    </a:cubicBezTo>
                    <a:cubicBezTo>
                      <a:pt x="2035" y="15097"/>
                      <a:pt x="4337" y="16698"/>
                      <a:pt x="7139" y="17331"/>
                    </a:cubicBezTo>
                    <a:cubicBezTo>
                      <a:pt x="7774" y="17481"/>
                      <a:pt x="8404" y="17553"/>
                      <a:pt x="9020" y="17553"/>
                    </a:cubicBezTo>
                    <a:cubicBezTo>
                      <a:pt x="12937" y="17553"/>
                      <a:pt x="16328" y="14675"/>
                      <a:pt x="17279" y="10727"/>
                    </a:cubicBezTo>
                    <a:cubicBezTo>
                      <a:pt x="17880" y="8125"/>
                      <a:pt x="17346" y="5390"/>
                      <a:pt x="15778" y="3221"/>
                    </a:cubicBezTo>
                    <a:cubicBezTo>
                      <a:pt x="14644" y="1720"/>
                      <a:pt x="13009" y="653"/>
                      <a:pt x="11141" y="253"/>
                    </a:cubicBezTo>
                    <a:cubicBezTo>
                      <a:pt x="10421" y="84"/>
                      <a:pt x="9695" y="1"/>
                      <a:pt x="897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717;p31"/>
              <p:cNvSpPr/>
              <p:nvPr/>
            </p:nvSpPr>
            <p:spPr>
              <a:xfrm>
                <a:off x="1990750" y="2106100"/>
                <a:ext cx="249375" cy="2450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9803" extrusionOk="0">
                    <a:moveTo>
                      <a:pt x="5027" y="0"/>
                    </a:moveTo>
                    <a:cubicBezTo>
                      <a:pt x="2896" y="0"/>
                      <a:pt x="890" y="1331"/>
                      <a:pt x="301" y="3912"/>
                    </a:cubicBezTo>
                    <a:cubicBezTo>
                      <a:pt x="1" y="4980"/>
                      <a:pt x="101" y="6114"/>
                      <a:pt x="535" y="7081"/>
                    </a:cubicBezTo>
                    <a:cubicBezTo>
                      <a:pt x="1235" y="8449"/>
                      <a:pt x="2503" y="9383"/>
                      <a:pt x="4004" y="9683"/>
                    </a:cubicBezTo>
                    <a:cubicBezTo>
                      <a:pt x="4353" y="9764"/>
                      <a:pt x="4700" y="9802"/>
                      <a:pt x="5040" y="9802"/>
                    </a:cubicBezTo>
                    <a:cubicBezTo>
                      <a:pt x="7227" y="9802"/>
                      <a:pt x="9121" y="8204"/>
                      <a:pt x="9641" y="5980"/>
                    </a:cubicBezTo>
                    <a:cubicBezTo>
                      <a:pt x="9975" y="4546"/>
                      <a:pt x="9674" y="3012"/>
                      <a:pt x="8807" y="1811"/>
                    </a:cubicBezTo>
                    <a:cubicBezTo>
                      <a:pt x="8173" y="944"/>
                      <a:pt x="7273" y="376"/>
                      <a:pt x="6239" y="143"/>
                    </a:cubicBezTo>
                    <a:cubicBezTo>
                      <a:pt x="5836" y="48"/>
                      <a:pt x="5429" y="0"/>
                      <a:pt x="502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718;p31"/>
              <p:cNvSpPr/>
              <p:nvPr/>
            </p:nvSpPr>
            <p:spPr>
              <a:xfrm>
                <a:off x="4346600" y="1350950"/>
                <a:ext cx="447025" cy="438825"/>
              </a:xfrm>
              <a:custGeom>
                <a:avLst/>
                <a:gdLst/>
                <a:ahLst/>
                <a:cxnLst/>
                <a:rect l="l" t="t" r="r" b="b"/>
                <a:pathLst>
                  <a:path w="17881" h="17553" extrusionOk="0">
                    <a:moveTo>
                      <a:pt x="9010" y="0"/>
                    </a:moveTo>
                    <a:cubicBezTo>
                      <a:pt x="5178" y="0"/>
                      <a:pt x="1597" y="2388"/>
                      <a:pt x="501" y="7024"/>
                    </a:cubicBezTo>
                    <a:cubicBezTo>
                      <a:pt x="1" y="8925"/>
                      <a:pt x="134" y="10927"/>
                      <a:pt x="935" y="12728"/>
                    </a:cubicBezTo>
                    <a:cubicBezTo>
                      <a:pt x="2036" y="15096"/>
                      <a:pt x="4337" y="16697"/>
                      <a:pt x="7139" y="17331"/>
                    </a:cubicBezTo>
                    <a:cubicBezTo>
                      <a:pt x="7775" y="17481"/>
                      <a:pt x="8404" y="17552"/>
                      <a:pt x="9021" y="17552"/>
                    </a:cubicBezTo>
                    <a:cubicBezTo>
                      <a:pt x="12937" y="17552"/>
                      <a:pt x="16324" y="14675"/>
                      <a:pt x="17246" y="10727"/>
                    </a:cubicBezTo>
                    <a:cubicBezTo>
                      <a:pt x="17880" y="8125"/>
                      <a:pt x="17347" y="5423"/>
                      <a:pt x="15812" y="3255"/>
                    </a:cubicBezTo>
                    <a:cubicBezTo>
                      <a:pt x="14678" y="1720"/>
                      <a:pt x="13010" y="653"/>
                      <a:pt x="11175" y="252"/>
                    </a:cubicBezTo>
                    <a:cubicBezTo>
                      <a:pt x="10455" y="84"/>
                      <a:pt x="9728" y="0"/>
                      <a:pt x="901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719;p31"/>
              <p:cNvSpPr/>
              <p:nvPr/>
            </p:nvSpPr>
            <p:spPr>
              <a:xfrm>
                <a:off x="4444175" y="1447925"/>
                <a:ext cx="249375" cy="2450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9803" extrusionOk="0">
                    <a:moveTo>
                      <a:pt x="5016" y="0"/>
                    </a:moveTo>
                    <a:cubicBezTo>
                      <a:pt x="2872" y="0"/>
                      <a:pt x="890" y="1331"/>
                      <a:pt x="301" y="3912"/>
                    </a:cubicBezTo>
                    <a:cubicBezTo>
                      <a:pt x="1" y="4980"/>
                      <a:pt x="101" y="6114"/>
                      <a:pt x="534" y="7114"/>
                    </a:cubicBezTo>
                    <a:cubicBezTo>
                      <a:pt x="1235" y="8449"/>
                      <a:pt x="2502" y="9416"/>
                      <a:pt x="4003" y="9683"/>
                    </a:cubicBezTo>
                    <a:cubicBezTo>
                      <a:pt x="4353" y="9764"/>
                      <a:pt x="4700" y="9802"/>
                      <a:pt x="5039" y="9802"/>
                    </a:cubicBezTo>
                    <a:cubicBezTo>
                      <a:pt x="7227" y="9802"/>
                      <a:pt x="9121" y="8204"/>
                      <a:pt x="9641" y="5980"/>
                    </a:cubicBezTo>
                    <a:cubicBezTo>
                      <a:pt x="9974" y="4546"/>
                      <a:pt x="9674" y="3011"/>
                      <a:pt x="8807" y="1811"/>
                    </a:cubicBezTo>
                    <a:cubicBezTo>
                      <a:pt x="8173" y="977"/>
                      <a:pt x="7272" y="376"/>
                      <a:pt x="6238" y="143"/>
                    </a:cubicBezTo>
                    <a:cubicBezTo>
                      <a:pt x="5831" y="47"/>
                      <a:pt x="5420" y="0"/>
                      <a:pt x="501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720;p31"/>
              <p:cNvSpPr/>
              <p:nvPr/>
            </p:nvSpPr>
            <p:spPr>
              <a:xfrm>
                <a:off x="2289250" y="3576200"/>
                <a:ext cx="195225" cy="174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6988" extrusionOk="0">
                    <a:moveTo>
                      <a:pt x="4376" y="0"/>
                    </a:moveTo>
                    <a:cubicBezTo>
                      <a:pt x="1860" y="0"/>
                      <a:pt x="1" y="2605"/>
                      <a:pt x="1037" y="5043"/>
                    </a:cubicBezTo>
                    <a:cubicBezTo>
                      <a:pt x="1537" y="6010"/>
                      <a:pt x="2471" y="6711"/>
                      <a:pt x="3539" y="6911"/>
                    </a:cubicBezTo>
                    <a:cubicBezTo>
                      <a:pt x="3777" y="6963"/>
                      <a:pt x="4015" y="6988"/>
                      <a:pt x="4250" y="6988"/>
                    </a:cubicBezTo>
                    <a:cubicBezTo>
                      <a:pt x="5825" y="6988"/>
                      <a:pt x="7256" y="5868"/>
                      <a:pt x="7575" y="4242"/>
                    </a:cubicBezTo>
                    <a:cubicBezTo>
                      <a:pt x="7808" y="3208"/>
                      <a:pt x="7575" y="2141"/>
                      <a:pt x="6974" y="1273"/>
                    </a:cubicBezTo>
                    <a:cubicBezTo>
                      <a:pt x="6507" y="673"/>
                      <a:pt x="5840" y="239"/>
                      <a:pt x="5106" y="73"/>
                    </a:cubicBezTo>
                    <a:cubicBezTo>
                      <a:pt x="4858" y="24"/>
                      <a:pt x="4614" y="0"/>
                      <a:pt x="437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721;p31"/>
              <p:cNvSpPr/>
              <p:nvPr/>
            </p:nvSpPr>
            <p:spPr>
              <a:xfrm>
                <a:off x="2335675" y="3614600"/>
                <a:ext cx="108775" cy="97200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3888" extrusionOk="0">
                    <a:moveTo>
                      <a:pt x="2453" y="0"/>
                    </a:moveTo>
                    <a:cubicBezTo>
                      <a:pt x="1043" y="0"/>
                      <a:pt x="0" y="1434"/>
                      <a:pt x="581" y="2840"/>
                    </a:cubicBezTo>
                    <a:cubicBezTo>
                      <a:pt x="848" y="3373"/>
                      <a:pt x="1381" y="3740"/>
                      <a:pt x="1982" y="3840"/>
                    </a:cubicBezTo>
                    <a:cubicBezTo>
                      <a:pt x="2117" y="3872"/>
                      <a:pt x="2253" y="3887"/>
                      <a:pt x="2387" y="3887"/>
                    </a:cubicBezTo>
                    <a:cubicBezTo>
                      <a:pt x="3247" y="3887"/>
                      <a:pt x="4044" y="3267"/>
                      <a:pt x="4217" y="2373"/>
                    </a:cubicBezTo>
                    <a:cubicBezTo>
                      <a:pt x="4350" y="1806"/>
                      <a:pt x="4217" y="1205"/>
                      <a:pt x="3883" y="705"/>
                    </a:cubicBezTo>
                    <a:cubicBezTo>
                      <a:pt x="3650" y="371"/>
                      <a:pt x="3283" y="138"/>
                      <a:pt x="2849" y="38"/>
                    </a:cubicBezTo>
                    <a:cubicBezTo>
                      <a:pt x="2715" y="13"/>
                      <a:pt x="2582" y="0"/>
                      <a:pt x="2453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722;p31"/>
              <p:cNvSpPr/>
              <p:nvPr/>
            </p:nvSpPr>
            <p:spPr>
              <a:xfrm>
                <a:off x="4988800" y="2400975"/>
                <a:ext cx="194275" cy="174100"/>
              </a:xfrm>
              <a:custGeom>
                <a:avLst/>
                <a:gdLst/>
                <a:ahLst/>
                <a:cxnLst/>
                <a:rect l="l" t="t" r="r" b="b"/>
                <a:pathLst>
                  <a:path w="7771" h="6964" extrusionOk="0">
                    <a:moveTo>
                      <a:pt x="4335" y="1"/>
                    </a:moveTo>
                    <a:cubicBezTo>
                      <a:pt x="1837" y="1"/>
                      <a:pt x="1" y="2595"/>
                      <a:pt x="1032" y="5052"/>
                    </a:cubicBezTo>
                    <a:cubicBezTo>
                      <a:pt x="1532" y="6019"/>
                      <a:pt x="2433" y="6686"/>
                      <a:pt x="3500" y="6886"/>
                    </a:cubicBezTo>
                    <a:cubicBezTo>
                      <a:pt x="3739" y="6938"/>
                      <a:pt x="3978" y="6963"/>
                      <a:pt x="4213" y="6963"/>
                    </a:cubicBezTo>
                    <a:cubicBezTo>
                      <a:pt x="5788" y="6963"/>
                      <a:pt x="7217" y="5847"/>
                      <a:pt x="7537" y="4251"/>
                    </a:cubicBezTo>
                    <a:cubicBezTo>
                      <a:pt x="7770" y="3217"/>
                      <a:pt x="7570" y="2116"/>
                      <a:pt x="6969" y="1249"/>
                    </a:cubicBezTo>
                    <a:cubicBezTo>
                      <a:pt x="6502" y="648"/>
                      <a:pt x="5835" y="215"/>
                      <a:pt x="5101" y="81"/>
                    </a:cubicBezTo>
                    <a:cubicBezTo>
                      <a:pt x="4841" y="27"/>
                      <a:pt x="4585" y="1"/>
                      <a:pt x="433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723;p31"/>
              <p:cNvSpPr/>
              <p:nvPr/>
            </p:nvSpPr>
            <p:spPr>
              <a:xfrm>
                <a:off x="5035200" y="2439400"/>
                <a:ext cx="108675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3895" extrusionOk="0">
                    <a:moveTo>
                      <a:pt x="2419" y="1"/>
                    </a:moveTo>
                    <a:cubicBezTo>
                      <a:pt x="1024" y="1"/>
                      <a:pt x="0" y="1449"/>
                      <a:pt x="577" y="2814"/>
                    </a:cubicBezTo>
                    <a:cubicBezTo>
                      <a:pt x="844" y="3348"/>
                      <a:pt x="1344" y="3748"/>
                      <a:pt x="1945" y="3848"/>
                    </a:cubicBezTo>
                    <a:cubicBezTo>
                      <a:pt x="2084" y="3880"/>
                      <a:pt x="2223" y="3895"/>
                      <a:pt x="2360" y="3895"/>
                    </a:cubicBezTo>
                    <a:cubicBezTo>
                      <a:pt x="3235" y="3895"/>
                      <a:pt x="4011" y="3275"/>
                      <a:pt x="4213" y="2380"/>
                    </a:cubicBezTo>
                    <a:cubicBezTo>
                      <a:pt x="4346" y="1813"/>
                      <a:pt x="4213" y="1180"/>
                      <a:pt x="3879" y="713"/>
                    </a:cubicBezTo>
                    <a:cubicBezTo>
                      <a:pt x="3612" y="379"/>
                      <a:pt x="3245" y="145"/>
                      <a:pt x="2845" y="45"/>
                    </a:cubicBezTo>
                    <a:cubicBezTo>
                      <a:pt x="2700" y="15"/>
                      <a:pt x="2558" y="1"/>
                      <a:pt x="241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724;p31"/>
              <p:cNvSpPr/>
              <p:nvPr/>
            </p:nvSpPr>
            <p:spPr>
              <a:xfrm>
                <a:off x="3707700" y="3292650"/>
                <a:ext cx="194450" cy="174475"/>
              </a:xfrm>
              <a:custGeom>
                <a:avLst/>
                <a:gdLst/>
                <a:ahLst/>
                <a:cxnLst/>
                <a:rect l="l" t="t" r="r" b="b"/>
                <a:pathLst>
                  <a:path w="7778" h="6979" extrusionOk="0">
                    <a:moveTo>
                      <a:pt x="4378" y="1"/>
                    </a:moveTo>
                    <a:cubicBezTo>
                      <a:pt x="1862" y="1"/>
                      <a:pt x="0" y="2606"/>
                      <a:pt x="1006" y="5043"/>
                    </a:cubicBezTo>
                    <a:cubicBezTo>
                      <a:pt x="1540" y="6011"/>
                      <a:pt x="2440" y="6711"/>
                      <a:pt x="3508" y="6911"/>
                    </a:cubicBezTo>
                    <a:cubicBezTo>
                      <a:pt x="3739" y="6957"/>
                      <a:pt x="3969" y="6979"/>
                      <a:pt x="4195" y="6979"/>
                    </a:cubicBezTo>
                    <a:cubicBezTo>
                      <a:pt x="5800" y="6979"/>
                      <a:pt x="7222" y="5880"/>
                      <a:pt x="7544" y="4243"/>
                    </a:cubicBezTo>
                    <a:cubicBezTo>
                      <a:pt x="7777" y="3209"/>
                      <a:pt x="7577" y="2141"/>
                      <a:pt x="6944" y="1274"/>
                    </a:cubicBezTo>
                    <a:cubicBezTo>
                      <a:pt x="6510" y="674"/>
                      <a:pt x="5843" y="240"/>
                      <a:pt x="5109" y="73"/>
                    </a:cubicBezTo>
                    <a:cubicBezTo>
                      <a:pt x="4861" y="24"/>
                      <a:pt x="4617" y="1"/>
                      <a:pt x="437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725;p31"/>
              <p:cNvSpPr/>
              <p:nvPr/>
            </p:nvSpPr>
            <p:spPr>
              <a:xfrm>
                <a:off x="3763700" y="3331075"/>
                <a:ext cx="99250" cy="97175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887" extrusionOk="0">
                    <a:moveTo>
                      <a:pt x="1966" y="1"/>
                    </a:moveTo>
                    <a:cubicBezTo>
                      <a:pt x="1077" y="1"/>
                      <a:pt x="269" y="644"/>
                      <a:pt x="100" y="1572"/>
                    </a:cubicBezTo>
                    <a:cubicBezTo>
                      <a:pt x="0" y="1972"/>
                      <a:pt x="34" y="2439"/>
                      <a:pt x="200" y="2839"/>
                    </a:cubicBezTo>
                    <a:cubicBezTo>
                      <a:pt x="467" y="3373"/>
                      <a:pt x="1001" y="3740"/>
                      <a:pt x="1568" y="3840"/>
                    </a:cubicBezTo>
                    <a:cubicBezTo>
                      <a:pt x="1708" y="3872"/>
                      <a:pt x="1847" y="3887"/>
                      <a:pt x="1985" y="3887"/>
                    </a:cubicBezTo>
                    <a:cubicBezTo>
                      <a:pt x="2866" y="3887"/>
                      <a:pt x="3663" y="3267"/>
                      <a:pt x="3836" y="2372"/>
                    </a:cubicBezTo>
                    <a:cubicBezTo>
                      <a:pt x="3970" y="1805"/>
                      <a:pt x="3836" y="1205"/>
                      <a:pt x="3503" y="738"/>
                    </a:cubicBezTo>
                    <a:cubicBezTo>
                      <a:pt x="3269" y="371"/>
                      <a:pt x="2902" y="137"/>
                      <a:pt x="2469" y="71"/>
                    </a:cubicBezTo>
                    <a:cubicBezTo>
                      <a:pt x="2301" y="23"/>
                      <a:pt x="2132" y="1"/>
                      <a:pt x="1966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726;p31"/>
              <p:cNvSpPr/>
              <p:nvPr/>
            </p:nvSpPr>
            <p:spPr>
              <a:xfrm>
                <a:off x="5357325" y="1710600"/>
                <a:ext cx="3905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878" extrusionOk="0">
                    <a:moveTo>
                      <a:pt x="773" y="0"/>
                    </a:moveTo>
                    <a:cubicBezTo>
                      <a:pt x="754" y="0"/>
                      <a:pt x="741" y="3"/>
                      <a:pt x="735" y="10"/>
                    </a:cubicBezTo>
                    <a:cubicBezTo>
                      <a:pt x="701" y="77"/>
                      <a:pt x="868" y="410"/>
                      <a:pt x="835" y="443"/>
                    </a:cubicBezTo>
                    <a:lnTo>
                      <a:pt x="1" y="1578"/>
                    </a:lnTo>
                    <a:lnTo>
                      <a:pt x="601" y="1878"/>
                    </a:lnTo>
                    <a:cubicBezTo>
                      <a:pt x="601" y="1878"/>
                      <a:pt x="1135" y="610"/>
                      <a:pt x="1168" y="577"/>
                    </a:cubicBezTo>
                    <a:cubicBezTo>
                      <a:pt x="1168" y="510"/>
                      <a:pt x="1402" y="544"/>
                      <a:pt x="1502" y="410"/>
                    </a:cubicBezTo>
                    <a:cubicBezTo>
                      <a:pt x="1562" y="260"/>
                      <a:pt x="943" y="0"/>
                      <a:pt x="773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727;p31"/>
              <p:cNvSpPr/>
              <p:nvPr/>
            </p:nvSpPr>
            <p:spPr>
              <a:xfrm>
                <a:off x="5377350" y="1711675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0" y="134"/>
                      <a:pt x="401" y="234"/>
                      <a:pt x="634" y="3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728;p31"/>
              <p:cNvSpPr/>
              <p:nvPr/>
            </p:nvSpPr>
            <p:spPr>
              <a:xfrm>
                <a:off x="5357325" y="1710600"/>
                <a:ext cx="3905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878" extrusionOk="0">
                    <a:moveTo>
                      <a:pt x="773" y="0"/>
                    </a:moveTo>
                    <a:cubicBezTo>
                      <a:pt x="754" y="0"/>
                      <a:pt x="741" y="3"/>
                      <a:pt x="735" y="10"/>
                    </a:cubicBezTo>
                    <a:cubicBezTo>
                      <a:pt x="701" y="77"/>
                      <a:pt x="868" y="410"/>
                      <a:pt x="835" y="443"/>
                    </a:cubicBezTo>
                    <a:lnTo>
                      <a:pt x="1" y="1578"/>
                    </a:lnTo>
                    <a:lnTo>
                      <a:pt x="601" y="1878"/>
                    </a:lnTo>
                    <a:cubicBezTo>
                      <a:pt x="601" y="1878"/>
                      <a:pt x="1135" y="610"/>
                      <a:pt x="1168" y="577"/>
                    </a:cubicBezTo>
                    <a:cubicBezTo>
                      <a:pt x="1168" y="510"/>
                      <a:pt x="1402" y="544"/>
                      <a:pt x="1502" y="410"/>
                    </a:cubicBezTo>
                    <a:cubicBezTo>
                      <a:pt x="1562" y="260"/>
                      <a:pt x="943" y="0"/>
                      <a:pt x="7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729;p31"/>
              <p:cNvSpPr/>
              <p:nvPr/>
            </p:nvSpPr>
            <p:spPr>
              <a:xfrm>
                <a:off x="5293950" y="1703025"/>
                <a:ext cx="30875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48" extrusionOk="0">
                    <a:moveTo>
                      <a:pt x="727" y="0"/>
                    </a:moveTo>
                    <a:cubicBezTo>
                      <a:pt x="499" y="0"/>
                      <a:pt x="1" y="232"/>
                      <a:pt x="1" y="313"/>
                    </a:cubicBezTo>
                    <a:cubicBezTo>
                      <a:pt x="34" y="380"/>
                      <a:pt x="367" y="480"/>
                      <a:pt x="401" y="546"/>
                    </a:cubicBezTo>
                    <a:cubicBezTo>
                      <a:pt x="401" y="613"/>
                      <a:pt x="601" y="1947"/>
                      <a:pt x="601" y="1947"/>
                    </a:cubicBezTo>
                    <a:lnTo>
                      <a:pt x="1235" y="1747"/>
                    </a:lnTo>
                    <a:cubicBezTo>
                      <a:pt x="1235" y="1747"/>
                      <a:pt x="701" y="446"/>
                      <a:pt x="701" y="413"/>
                    </a:cubicBezTo>
                    <a:cubicBezTo>
                      <a:pt x="668" y="346"/>
                      <a:pt x="868" y="213"/>
                      <a:pt x="834" y="46"/>
                    </a:cubicBezTo>
                    <a:cubicBezTo>
                      <a:pt x="822" y="14"/>
                      <a:pt x="782" y="0"/>
                      <a:pt x="72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730;p31"/>
              <p:cNvSpPr/>
              <p:nvPr/>
            </p:nvSpPr>
            <p:spPr>
              <a:xfrm>
                <a:off x="5296450" y="1704150"/>
                <a:ext cx="158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5" extrusionOk="0">
                    <a:moveTo>
                      <a:pt x="634" y="1"/>
                    </a:moveTo>
                    <a:lnTo>
                      <a:pt x="1" y="234"/>
                    </a:lnTo>
                    <a:cubicBezTo>
                      <a:pt x="201" y="201"/>
                      <a:pt x="434" y="134"/>
                      <a:pt x="6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731;p31"/>
              <p:cNvSpPr/>
              <p:nvPr/>
            </p:nvSpPr>
            <p:spPr>
              <a:xfrm>
                <a:off x="5293950" y="1703025"/>
                <a:ext cx="30875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48" extrusionOk="0">
                    <a:moveTo>
                      <a:pt x="727" y="0"/>
                    </a:moveTo>
                    <a:cubicBezTo>
                      <a:pt x="499" y="0"/>
                      <a:pt x="1" y="232"/>
                      <a:pt x="1" y="313"/>
                    </a:cubicBezTo>
                    <a:cubicBezTo>
                      <a:pt x="34" y="380"/>
                      <a:pt x="367" y="480"/>
                      <a:pt x="401" y="546"/>
                    </a:cubicBezTo>
                    <a:cubicBezTo>
                      <a:pt x="401" y="613"/>
                      <a:pt x="601" y="1947"/>
                      <a:pt x="601" y="1947"/>
                    </a:cubicBezTo>
                    <a:lnTo>
                      <a:pt x="1235" y="1747"/>
                    </a:lnTo>
                    <a:cubicBezTo>
                      <a:pt x="1235" y="1747"/>
                      <a:pt x="701" y="446"/>
                      <a:pt x="701" y="413"/>
                    </a:cubicBezTo>
                    <a:cubicBezTo>
                      <a:pt x="668" y="346"/>
                      <a:pt x="868" y="213"/>
                      <a:pt x="834" y="46"/>
                    </a:cubicBezTo>
                    <a:cubicBezTo>
                      <a:pt x="822" y="14"/>
                      <a:pt x="782" y="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732;p31"/>
              <p:cNvSpPr/>
              <p:nvPr/>
            </p:nvSpPr>
            <p:spPr>
              <a:xfrm>
                <a:off x="5235675" y="1748975"/>
                <a:ext cx="48300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32" h="1511" extrusionOk="0">
                    <a:moveTo>
                      <a:pt x="433" y="1"/>
                    </a:moveTo>
                    <a:cubicBezTo>
                      <a:pt x="263" y="1"/>
                      <a:pt x="0" y="712"/>
                      <a:pt x="63" y="743"/>
                    </a:cubicBezTo>
                    <a:cubicBezTo>
                      <a:pt x="73" y="753"/>
                      <a:pt x="88" y="757"/>
                      <a:pt x="106" y="757"/>
                    </a:cubicBezTo>
                    <a:cubicBezTo>
                      <a:pt x="195" y="757"/>
                      <a:pt x="366" y="663"/>
                      <a:pt x="454" y="663"/>
                    </a:cubicBezTo>
                    <a:cubicBezTo>
                      <a:pt x="472" y="663"/>
                      <a:pt x="487" y="667"/>
                      <a:pt x="497" y="676"/>
                    </a:cubicBezTo>
                    <a:lnTo>
                      <a:pt x="1631" y="1510"/>
                    </a:lnTo>
                    <a:lnTo>
                      <a:pt x="1931" y="910"/>
                    </a:lnTo>
                    <a:cubicBezTo>
                      <a:pt x="1931" y="910"/>
                      <a:pt x="630" y="376"/>
                      <a:pt x="597" y="343"/>
                    </a:cubicBezTo>
                    <a:cubicBezTo>
                      <a:pt x="564" y="309"/>
                      <a:pt x="530" y="43"/>
                      <a:pt x="464" y="9"/>
                    </a:cubicBezTo>
                    <a:cubicBezTo>
                      <a:pt x="454" y="3"/>
                      <a:pt x="444" y="1"/>
                      <a:pt x="43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733;p31"/>
              <p:cNvSpPr/>
              <p:nvPr/>
            </p:nvSpPr>
            <p:spPr>
              <a:xfrm>
                <a:off x="5237250" y="1750850"/>
                <a:ext cx="7525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2" extrusionOk="0">
                    <a:moveTo>
                      <a:pt x="300" y="1"/>
                    </a:moveTo>
                    <a:lnTo>
                      <a:pt x="0" y="601"/>
                    </a:lnTo>
                    <a:cubicBezTo>
                      <a:pt x="134" y="435"/>
                      <a:pt x="234" y="201"/>
                      <a:pt x="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734;p31"/>
              <p:cNvSpPr/>
              <p:nvPr/>
            </p:nvSpPr>
            <p:spPr>
              <a:xfrm>
                <a:off x="5235675" y="1748975"/>
                <a:ext cx="48300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32" h="1511" extrusionOk="0">
                    <a:moveTo>
                      <a:pt x="433" y="1"/>
                    </a:moveTo>
                    <a:cubicBezTo>
                      <a:pt x="263" y="1"/>
                      <a:pt x="0" y="712"/>
                      <a:pt x="63" y="743"/>
                    </a:cubicBezTo>
                    <a:cubicBezTo>
                      <a:pt x="73" y="753"/>
                      <a:pt x="88" y="757"/>
                      <a:pt x="106" y="757"/>
                    </a:cubicBezTo>
                    <a:cubicBezTo>
                      <a:pt x="195" y="757"/>
                      <a:pt x="366" y="663"/>
                      <a:pt x="454" y="663"/>
                    </a:cubicBezTo>
                    <a:cubicBezTo>
                      <a:pt x="472" y="663"/>
                      <a:pt x="487" y="667"/>
                      <a:pt x="497" y="676"/>
                    </a:cubicBezTo>
                    <a:lnTo>
                      <a:pt x="1631" y="1510"/>
                    </a:lnTo>
                    <a:lnTo>
                      <a:pt x="1931" y="910"/>
                    </a:lnTo>
                    <a:cubicBezTo>
                      <a:pt x="1931" y="910"/>
                      <a:pt x="630" y="376"/>
                      <a:pt x="597" y="343"/>
                    </a:cubicBezTo>
                    <a:cubicBezTo>
                      <a:pt x="564" y="309"/>
                      <a:pt x="530" y="43"/>
                      <a:pt x="464" y="9"/>
                    </a:cubicBezTo>
                    <a:cubicBezTo>
                      <a:pt x="454" y="3"/>
                      <a:pt x="444" y="1"/>
                      <a:pt x="4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735;p31"/>
              <p:cNvSpPr/>
              <p:nvPr/>
            </p:nvSpPr>
            <p:spPr>
              <a:xfrm>
                <a:off x="5225575" y="1819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868" y="0"/>
                    </a:moveTo>
                    <a:cubicBezTo>
                      <a:pt x="1868" y="0"/>
                      <a:pt x="567" y="534"/>
                      <a:pt x="534" y="534"/>
                    </a:cubicBezTo>
                    <a:cubicBezTo>
                      <a:pt x="473" y="534"/>
                      <a:pt x="302" y="396"/>
                      <a:pt x="197" y="396"/>
                    </a:cubicBezTo>
                    <a:cubicBezTo>
                      <a:pt x="186" y="396"/>
                      <a:pt x="176" y="398"/>
                      <a:pt x="167" y="401"/>
                    </a:cubicBezTo>
                    <a:cubicBezTo>
                      <a:pt x="0" y="467"/>
                      <a:pt x="334" y="1201"/>
                      <a:pt x="434" y="1201"/>
                    </a:cubicBezTo>
                    <a:cubicBezTo>
                      <a:pt x="501" y="1201"/>
                      <a:pt x="601" y="834"/>
                      <a:pt x="667" y="834"/>
                    </a:cubicBezTo>
                    <a:lnTo>
                      <a:pt x="2068" y="601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736;p31"/>
              <p:cNvSpPr/>
              <p:nvPr/>
            </p:nvSpPr>
            <p:spPr>
              <a:xfrm>
                <a:off x="5229750" y="1830925"/>
                <a:ext cx="58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68" extrusionOk="0">
                    <a:moveTo>
                      <a:pt x="0" y="0"/>
                    </a:moveTo>
                    <a:lnTo>
                      <a:pt x="234" y="667"/>
                    </a:lnTo>
                    <a:cubicBezTo>
                      <a:pt x="200" y="434"/>
                      <a:pt x="133" y="20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737;p31"/>
              <p:cNvSpPr/>
              <p:nvPr/>
            </p:nvSpPr>
            <p:spPr>
              <a:xfrm>
                <a:off x="5225575" y="1819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868" y="0"/>
                    </a:moveTo>
                    <a:cubicBezTo>
                      <a:pt x="1868" y="0"/>
                      <a:pt x="567" y="534"/>
                      <a:pt x="534" y="534"/>
                    </a:cubicBezTo>
                    <a:cubicBezTo>
                      <a:pt x="473" y="534"/>
                      <a:pt x="302" y="396"/>
                      <a:pt x="197" y="396"/>
                    </a:cubicBezTo>
                    <a:cubicBezTo>
                      <a:pt x="186" y="396"/>
                      <a:pt x="176" y="398"/>
                      <a:pt x="167" y="401"/>
                    </a:cubicBezTo>
                    <a:cubicBezTo>
                      <a:pt x="0" y="467"/>
                      <a:pt x="334" y="1201"/>
                      <a:pt x="434" y="1201"/>
                    </a:cubicBezTo>
                    <a:cubicBezTo>
                      <a:pt x="501" y="1201"/>
                      <a:pt x="601" y="834"/>
                      <a:pt x="667" y="834"/>
                    </a:cubicBezTo>
                    <a:lnTo>
                      <a:pt x="2068" y="601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738;p31"/>
              <p:cNvSpPr/>
              <p:nvPr/>
            </p:nvSpPr>
            <p:spPr>
              <a:xfrm>
                <a:off x="5272500" y="186010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992" y="1"/>
                    </a:moveTo>
                    <a:cubicBezTo>
                      <a:pt x="992" y="1"/>
                      <a:pt x="458" y="1302"/>
                      <a:pt x="425" y="1335"/>
                    </a:cubicBezTo>
                    <a:cubicBezTo>
                      <a:pt x="392" y="1368"/>
                      <a:pt x="191" y="1335"/>
                      <a:pt x="91" y="1502"/>
                    </a:cubicBezTo>
                    <a:cubicBezTo>
                      <a:pt x="0" y="1623"/>
                      <a:pt x="628" y="1911"/>
                      <a:pt x="792" y="1911"/>
                    </a:cubicBezTo>
                    <a:cubicBezTo>
                      <a:pt x="808" y="1911"/>
                      <a:pt x="819" y="1908"/>
                      <a:pt x="825" y="1902"/>
                    </a:cubicBezTo>
                    <a:cubicBezTo>
                      <a:pt x="892" y="1802"/>
                      <a:pt x="692" y="1502"/>
                      <a:pt x="758" y="1435"/>
                    </a:cubicBezTo>
                    <a:lnTo>
                      <a:pt x="1592" y="301"/>
                    </a:lnTo>
                    <a:lnTo>
                      <a:pt x="992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739;p31"/>
              <p:cNvSpPr/>
              <p:nvPr/>
            </p:nvSpPr>
            <p:spPr>
              <a:xfrm>
                <a:off x="5276450" y="1899300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0" y="1"/>
                    </a:moveTo>
                    <a:lnTo>
                      <a:pt x="600" y="301"/>
                    </a:lnTo>
                    <a:cubicBezTo>
                      <a:pt x="434" y="134"/>
                      <a:pt x="200" y="34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740;p31"/>
              <p:cNvSpPr/>
              <p:nvPr/>
            </p:nvSpPr>
            <p:spPr>
              <a:xfrm>
                <a:off x="5272500" y="186010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992" y="1"/>
                    </a:moveTo>
                    <a:cubicBezTo>
                      <a:pt x="992" y="1"/>
                      <a:pt x="458" y="1302"/>
                      <a:pt x="425" y="1335"/>
                    </a:cubicBezTo>
                    <a:cubicBezTo>
                      <a:pt x="392" y="1368"/>
                      <a:pt x="191" y="1335"/>
                      <a:pt x="91" y="1502"/>
                    </a:cubicBezTo>
                    <a:cubicBezTo>
                      <a:pt x="0" y="1623"/>
                      <a:pt x="628" y="1911"/>
                      <a:pt x="792" y="1911"/>
                    </a:cubicBezTo>
                    <a:cubicBezTo>
                      <a:pt x="808" y="1911"/>
                      <a:pt x="819" y="1908"/>
                      <a:pt x="825" y="1902"/>
                    </a:cubicBezTo>
                    <a:cubicBezTo>
                      <a:pt x="892" y="1802"/>
                      <a:pt x="692" y="1502"/>
                      <a:pt x="758" y="1435"/>
                    </a:cubicBezTo>
                    <a:lnTo>
                      <a:pt x="1592" y="301"/>
                    </a:lnTo>
                    <a:lnTo>
                      <a:pt x="9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741;p31"/>
              <p:cNvSpPr/>
              <p:nvPr/>
            </p:nvSpPr>
            <p:spPr>
              <a:xfrm>
                <a:off x="5343975" y="1866775"/>
                <a:ext cx="30900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932" extrusionOk="0">
                    <a:moveTo>
                      <a:pt x="635" y="1"/>
                    </a:moveTo>
                    <a:lnTo>
                      <a:pt x="1" y="201"/>
                    </a:lnTo>
                    <a:cubicBezTo>
                      <a:pt x="1" y="201"/>
                      <a:pt x="535" y="1468"/>
                      <a:pt x="568" y="1535"/>
                    </a:cubicBezTo>
                    <a:cubicBezTo>
                      <a:pt x="568" y="1568"/>
                      <a:pt x="368" y="1702"/>
                      <a:pt x="435" y="1869"/>
                    </a:cubicBezTo>
                    <a:cubicBezTo>
                      <a:pt x="442" y="1913"/>
                      <a:pt x="486" y="1931"/>
                      <a:pt x="550" y="1931"/>
                    </a:cubicBezTo>
                    <a:cubicBezTo>
                      <a:pt x="772" y="1931"/>
                      <a:pt x="1235" y="1713"/>
                      <a:pt x="1235" y="1635"/>
                    </a:cubicBezTo>
                    <a:cubicBezTo>
                      <a:pt x="1235" y="1535"/>
                      <a:pt x="868" y="1435"/>
                      <a:pt x="868" y="1402"/>
                    </a:cubicBezTo>
                    <a:cubicBezTo>
                      <a:pt x="835" y="1335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742;p31"/>
              <p:cNvSpPr/>
              <p:nvPr/>
            </p:nvSpPr>
            <p:spPr>
              <a:xfrm>
                <a:off x="5356500" y="1908475"/>
                <a:ext cx="167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4" extrusionOk="0">
                    <a:moveTo>
                      <a:pt x="667" y="0"/>
                    </a:moveTo>
                    <a:lnTo>
                      <a:pt x="667" y="0"/>
                    </a:lnTo>
                    <a:cubicBezTo>
                      <a:pt x="434" y="34"/>
                      <a:pt x="200" y="101"/>
                      <a:pt x="0" y="234"/>
                    </a:cubicBezTo>
                    <a:lnTo>
                      <a:pt x="667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743;p31"/>
              <p:cNvSpPr/>
              <p:nvPr/>
            </p:nvSpPr>
            <p:spPr>
              <a:xfrm>
                <a:off x="5343975" y="1866775"/>
                <a:ext cx="30900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932" extrusionOk="0">
                    <a:moveTo>
                      <a:pt x="635" y="1"/>
                    </a:moveTo>
                    <a:lnTo>
                      <a:pt x="1" y="201"/>
                    </a:lnTo>
                    <a:cubicBezTo>
                      <a:pt x="1" y="201"/>
                      <a:pt x="535" y="1468"/>
                      <a:pt x="568" y="1535"/>
                    </a:cubicBezTo>
                    <a:cubicBezTo>
                      <a:pt x="568" y="1568"/>
                      <a:pt x="368" y="1702"/>
                      <a:pt x="435" y="1869"/>
                    </a:cubicBezTo>
                    <a:cubicBezTo>
                      <a:pt x="442" y="1913"/>
                      <a:pt x="486" y="1931"/>
                      <a:pt x="550" y="1931"/>
                    </a:cubicBezTo>
                    <a:cubicBezTo>
                      <a:pt x="772" y="1931"/>
                      <a:pt x="1235" y="1713"/>
                      <a:pt x="1235" y="1635"/>
                    </a:cubicBezTo>
                    <a:cubicBezTo>
                      <a:pt x="1235" y="1535"/>
                      <a:pt x="868" y="1435"/>
                      <a:pt x="868" y="1402"/>
                    </a:cubicBezTo>
                    <a:cubicBezTo>
                      <a:pt x="835" y="1335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744;p31"/>
              <p:cNvSpPr/>
              <p:nvPr/>
            </p:nvSpPr>
            <p:spPr>
              <a:xfrm>
                <a:off x="5385675" y="1831750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301" y="1"/>
                    </a:moveTo>
                    <a:lnTo>
                      <a:pt x="1" y="568"/>
                    </a:lnTo>
                    <a:cubicBezTo>
                      <a:pt x="1" y="568"/>
                      <a:pt x="1302" y="1135"/>
                      <a:pt x="1335" y="1135"/>
                    </a:cubicBezTo>
                    <a:cubicBezTo>
                      <a:pt x="1368" y="1168"/>
                      <a:pt x="1335" y="1402"/>
                      <a:pt x="1502" y="1502"/>
                    </a:cubicBezTo>
                    <a:cubicBezTo>
                      <a:pt x="1507" y="1504"/>
                      <a:pt x="1513" y="1506"/>
                      <a:pt x="1520" y="1506"/>
                    </a:cubicBezTo>
                    <a:cubicBezTo>
                      <a:pt x="1662" y="1506"/>
                      <a:pt x="1966" y="798"/>
                      <a:pt x="1902" y="734"/>
                    </a:cubicBezTo>
                    <a:cubicBezTo>
                      <a:pt x="1888" y="725"/>
                      <a:pt x="1869" y="721"/>
                      <a:pt x="1848" y="721"/>
                    </a:cubicBezTo>
                    <a:cubicBezTo>
                      <a:pt x="1732" y="721"/>
                      <a:pt x="1533" y="838"/>
                      <a:pt x="1455" y="838"/>
                    </a:cubicBezTo>
                    <a:cubicBezTo>
                      <a:pt x="1447" y="838"/>
                      <a:pt x="1440" y="837"/>
                      <a:pt x="1435" y="835"/>
                    </a:cubicBezTo>
                    <a:lnTo>
                      <a:pt x="30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745;p31"/>
              <p:cNvSpPr/>
              <p:nvPr/>
            </p:nvSpPr>
            <p:spPr>
              <a:xfrm>
                <a:off x="5424875" y="1851775"/>
                <a:ext cx="752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4" extrusionOk="0">
                    <a:moveTo>
                      <a:pt x="301" y="0"/>
                    </a:moveTo>
                    <a:lnTo>
                      <a:pt x="301" y="0"/>
                    </a:lnTo>
                    <a:cubicBezTo>
                      <a:pt x="134" y="200"/>
                      <a:pt x="34" y="400"/>
                      <a:pt x="1" y="634"/>
                    </a:cubicBez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746;p31"/>
              <p:cNvSpPr/>
              <p:nvPr/>
            </p:nvSpPr>
            <p:spPr>
              <a:xfrm>
                <a:off x="5385675" y="1831750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301" y="1"/>
                    </a:moveTo>
                    <a:lnTo>
                      <a:pt x="1" y="568"/>
                    </a:lnTo>
                    <a:cubicBezTo>
                      <a:pt x="1" y="568"/>
                      <a:pt x="1302" y="1135"/>
                      <a:pt x="1335" y="1135"/>
                    </a:cubicBezTo>
                    <a:cubicBezTo>
                      <a:pt x="1368" y="1168"/>
                      <a:pt x="1335" y="1402"/>
                      <a:pt x="1502" y="1502"/>
                    </a:cubicBezTo>
                    <a:cubicBezTo>
                      <a:pt x="1507" y="1504"/>
                      <a:pt x="1513" y="1506"/>
                      <a:pt x="1520" y="1506"/>
                    </a:cubicBezTo>
                    <a:cubicBezTo>
                      <a:pt x="1662" y="1506"/>
                      <a:pt x="1966" y="798"/>
                      <a:pt x="1902" y="734"/>
                    </a:cubicBezTo>
                    <a:cubicBezTo>
                      <a:pt x="1888" y="725"/>
                      <a:pt x="1869" y="721"/>
                      <a:pt x="1848" y="721"/>
                    </a:cubicBezTo>
                    <a:cubicBezTo>
                      <a:pt x="1732" y="721"/>
                      <a:pt x="1533" y="838"/>
                      <a:pt x="1455" y="838"/>
                    </a:cubicBezTo>
                    <a:cubicBezTo>
                      <a:pt x="1447" y="838"/>
                      <a:pt x="1440" y="837"/>
                      <a:pt x="1435" y="835"/>
                    </a:cubicBezTo>
                    <a:lnTo>
                      <a:pt x="3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747;p31"/>
              <p:cNvSpPr/>
              <p:nvPr/>
            </p:nvSpPr>
            <p:spPr>
              <a:xfrm>
                <a:off x="5392350" y="1769175"/>
                <a:ext cx="516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065" h="1203" extrusionOk="0">
                    <a:moveTo>
                      <a:pt x="1642" y="1"/>
                    </a:moveTo>
                    <a:cubicBezTo>
                      <a:pt x="1640" y="1"/>
                      <a:pt x="1637" y="1"/>
                      <a:pt x="1635" y="2"/>
                    </a:cubicBezTo>
                    <a:cubicBezTo>
                      <a:pt x="1535" y="2"/>
                      <a:pt x="1435" y="369"/>
                      <a:pt x="1402" y="369"/>
                    </a:cubicBezTo>
                    <a:lnTo>
                      <a:pt x="1" y="569"/>
                    </a:lnTo>
                    <a:lnTo>
                      <a:pt x="201" y="1203"/>
                    </a:lnTo>
                    <a:cubicBezTo>
                      <a:pt x="201" y="1203"/>
                      <a:pt x="1468" y="669"/>
                      <a:pt x="1535" y="669"/>
                    </a:cubicBezTo>
                    <a:cubicBezTo>
                      <a:pt x="1538" y="666"/>
                      <a:pt x="1543" y="665"/>
                      <a:pt x="1548" y="665"/>
                    </a:cubicBezTo>
                    <a:cubicBezTo>
                      <a:pt x="1604" y="665"/>
                      <a:pt x="1778" y="802"/>
                      <a:pt x="1869" y="802"/>
                    </a:cubicBezTo>
                    <a:cubicBezTo>
                      <a:pt x="2065" y="737"/>
                      <a:pt x="1749" y="1"/>
                      <a:pt x="164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748;p31"/>
              <p:cNvSpPr/>
              <p:nvPr/>
            </p:nvSpPr>
            <p:spPr>
              <a:xfrm>
                <a:off x="5434050" y="1770875"/>
                <a:ext cx="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" y="201"/>
                      <a:pt x="101" y="434"/>
                      <a:pt x="234" y="6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749;p31"/>
              <p:cNvSpPr/>
              <p:nvPr/>
            </p:nvSpPr>
            <p:spPr>
              <a:xfrm>
                <a:off x="5392350" y="1769175"/>
                <a:ext cx="516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065" h="1203" extrusionOk="0">
                    <a:moveTo>
                      <a:pt x="1642" y="1"/>
                    </a:moveTo>
                    <a:cubicBezTo>
                      <a:pt x="1640" y="1"/>
                      <a:pt x="1637" y="1"/>
                      <a:pt x="1635" y="2"/>
                    </a:cubicBezTo>
                    <a:cubicBezTo>
                      <a:pt x="1535" y="2"/>
                      <a:pt x="1435" y="369"/>
                      <a:pt x="1402" y="369"/>
                    </a:cubicBezTo>
                    <a:lnTo>
                      <a:pt x="1" y="569"/>
                    </a:lnTo>
                    <a:lnTo>
                      <a:pt x="201" y="1203"/>
                    </a:lnTo>
                    <a:cubicBezTo>
                      <a:pt x="201" y="1203"/>
                      <a:pt x="1468" y="669"/>
                      <a:pt x="1535" y="669"/>
                    </a:cubicBezTo>
                    <a:cubicBezTo>
                      <a:pt x="1538" y="666"/>
                      <a:pt x="1543" y="665"/>
                      <a:pt x="1548" y="665"/>
                    </a:cubicBezTo>
                    <a:cubicBezTo>
                      <a:pt x="1604" y="665"/>
                      <a:pt x="1778" y="802"/>
                      <a:pt x="1869" y="802"/>
                    </a:cubicBezTo>
                    <a:cubicBezTo>
                      <a:pt x="2065" y="737"/>
                      <a:pt x="1749" y="1"/>
                      <a:pt x="16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750;p31"/>
              <p:cNvSpPr/>
              <p:nvPr/>
            </p:nvSpPr>
            <p:spPr>
              <a:xfrm>
                <a:off x="5349825" y="1691325"/>
                <a:ext cx="39100" cy="604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416" extrusionOk="0">
                    <a:moveTo>
                      <a:pt x="796" y="0"/>
                    </a:moveTo>
                    <a:cubicBezTo>
                      <a:pt x="765" y="0"/>
                      <a:pt x="743" y="5"/>
                      <a:pt x="734" y="14"/>
                    </a:cubicBezTo>
                    <a:cubicBezTo>
                      <a:pt x="701" y="80"/>
                      <a:pt x="901" y="381"/>
                      <a:pt x="901" y="447"/>
                    </a:cubicBezTo>
                    <a:lnTo>
                      <a:pt x="0" y="2148"/>
                    </a:lnTo>
                    <a:lnTo>
                      <a:pt x="634" y="2415"/>
                    </a:lnTo>
                    <a:cubicBezTo>
                      <a:pt x="634" y="2415"/>
                      <a:pt x="1201" y="547"/>
                      <a:pt x="1201" y="514"/>
                    </a:cubicBezTo>
                    <a:cubicBezTo>
                      <a:pt x="1235" y="481"/>
                      <a:pt x="1468" y="481"/>
                      <a:pt x="1535" y="314"/>
                    </a:cubicBezTo>
                    <a:cubicBezTo>
                      <a:pt x="1564" y="170"/>
                      <a:pt x="994" y="0"/>
                      <a:pt x="79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751;p31"/>
              <p:cNvSpPr/>
              <p:nvPr/>
            </p:nvSpPr>
            <p:spPr>
              <a:xfrm>
                <a:off x="5370675" y="1691650"/>
                <a:ext cx="158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01" y="134"/>
                      <a:pt x="401" y="201"/>
                      <a:pt x="634" y="23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752;p31"/>
              <p:cNvSpPr/>
              <p:nvPr/>
            </p:nvSpPr>
            <p:spPr>
              <a:xfrm>
                <a:off x="5274900" y="1693200"/>
                <a:ext cx="4075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2441" extrusionOk="0">
                    <a:moveTo>
                      <a:pt x="719" y="1"/>
                    </a:moveTo>
                    <a:cubicBezTo>
                      <a:pt x="515" y="1"/>
                      <a:pt x="1" y="316"/>
                      <a:pt x="29" y="372"/>
                    </a:cubicBezTo>
                    <a:cubicBezTo>
                      <a:pt x="62" y="472"/>
                      <a:pt x="429" y="539"/>
                      <a:pt x="462" y="572"/>
                    </a:cubicBezTo>
                    <a:cubicBezTo>
                      <a:pt x="462" y="639"/>
                      <a:pt x="1063" y="2440"/>
                      <a:pt x="1063" y="2440"/>
                    </a:cubicBezTo>
                    <a:lnTo>
                      <a:pt x="1630" y="2174"/>
                    </a:lnTo>
                    <a:cubicBezTo>
                      <a:pt x="1630" y="2174"/>
                      <a:pt x="729" y="439"/>
                      <a:pt x="729" y="406"/>
                    </a:cubicBezTo>
                    <a:cubicBezTo>
                      <a:pt x="696" y="372"/>
                      <a:pt x="863" y="139"/>
                      <a:pt x="796" y="39"/>
                    </a:cubicBezTo>
                    <a:cubicBezTo>
                      <a:pt x="785" y="12"/>
                      <a:pt x="758" y="1"/>
                      <a:pt x="71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753;p31"/>
              <p:cNvSpPr/>
              <p:nvPr/>
            </p:nvSpPr>
            <p:spPr>
              <a:xfrm>
                <a:off x="5278100" y="1694150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635" y="1"/>
                    </a:moveTo>
                    <a:lnTo>
                      <a:pt x="1" y="301"/>
                    </a:lnTo>
                    <a:cubicBezTo>
                      <a:pt x="201" y="234"/>
                      <a:pt x="434" y="134"/>
                      <a:pt x="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754;p31"/>
              <p:cNvSpPr/>
              <p:nvPr/>
            </p:nvSpPr>
            <p:spPr>
              <a:xfrm>
                <a:off x="5218125" y="1756600"/>
                <a:ext cx="6085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506" extrusionOk="0">
                    <a:moveTo>
                      <a:pt x="345" y="1"/>
                    </a:moveTo>
                    <a:cubicBezTo>
                      <a:pt x="183" y="1"/>
                      <a:pt x="1" y="740"/>
                      <a:pt x="65" y="772"/>
                    </a:cubicBezTo>
                    <a:cubicBezTo>
                      <a:pt x="69" y="780"/>
                      <a:pt x="77" y="784"/>
                      <a:pt x="89" y="784"/>
                    </a:cubicBezTo>
                    <a:cubicBezTo>
                      <a:pt x="164" y="784"/>
                      <a:pt x="371" y="635"/>
                      <a:pt x="449" y="635"/>
                    </a:cubicBezTo>
                    <a:cubicBezTo>
                      <a:pt x="455" y="635"/>
                      <a:pt x="461" y="636"/>
                      <a:pt x="465" y="638"/>
                    </a:cubicBezTo>
                    <a:lnTo>
                      <a:pt x="2200" y="1506"/>
                    </a:lnTo>
                    <a:lnTo>
                      <a:pt x="2433" y="905"/>
                    </a:lnTo>
                    <a:cubicBezTo>
                      <a:pt x="2433" y="905"/>
                      <a:pt x="598" y="338"/>
                      <a:pt x="532" y="305"/>
                    </a:cubicBezTo>
                    <a:cubicBezTo>
                      <a:pt x="498" y="305"/>
                      <a:pt x="465" y="38"/>
                      <a:pt x="365" y="4"/>
                    </a:cubicBezTo>
                    <a:cubicBezTo>
                      <a:pt x="358" y="2"/>
                      <a:pt x="352" y="1"/>
                      <a:pt x="34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755;p31"/>
              <p:cNvSpPr/>
              <p:nvPr/>
            </p:nvSpPr>
            <p:spPr>
              <a:xfrm>
                <a:off x="5219725" y="1757525"/>
                <a:ext cx="58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68" extrusionOk="0">
                    <a:moveTo>
                      <a:pt x="234" y="1"/>
                    </a:moveTo>
                    <a:lnTo>
                      <a:pt x="1" y="668"/>
                    </a:lnTo>
                    <a:cubicBezTo>
                      <a:pt x="101" y="468"/>
                      <a:pt x="201" y="234"/>
                      <a:pt x="2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756;p31"/>
              <p:cNvSpPr/>
              <p:nvPr/>
            </p:nvSpPr>
            <p:spPr>
              <a:xfrm>
                <a:off x="5218150" y="1828425"/>
                <a:ext cx="6332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636" extrusionOk="0">
                    <a:moveTo>
                      <a:pt x="2265" y="0"/>
                    </a:moveTo>
                    <a:cubicBezTo>
                      <a:pt x="2265" y="0"/>
                      <a:pt x="564" y="934"/>
                      <a:pt x="497" y="934"/>
                    </a:cubicBezTo>
                    <a:cubicBezTo>
                      <a:pt x="468" y="934"/>
                      <a:pt x="280" y="829"/>
                      <a:pt x="192" y="829"/>
                    </a:cubicBezTo>
                    <a:cubicBezTo>
                      <a:pt x="181" y="829"/>
                      <a:pt x="171" y="830"/>
                      <a:pt x="164" y="834"/>
                    </a:cubicBezTo>
                    <a:cubicBezTo>
                      <a:pt x="1" y="932"/>
                      <a:pt x="380" y="1636"/>
                      <a:pt x="490" y="1636"/>
                    </a:cubicBezTo>
                    <a:cubicBezTo>
                      <a:pt x="493" y="1636"/>
                      <a:pt x="495" y="1635"/>
                      <a:pt x="497" y="1635"/>
                    </a:cubicBezTo>
                    <a:cubicBezTo>
                      <a:pt x="597" y="1568"/>
                      <a:pt x="631" y="1201"/>
                      <a:pt x="698" y="1201"/>
                    </a:cubicBezTo>
                    <a:lnTo>
                      <a:pt x="2532" y="601"/>
                    </a:lnTo>
                    <a:lnTo>
                      <a:pt x="2265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757;p31"/>
              <p:cNvSpPr/>
              <p:nvPr/>
            </p:nvSpPr>
            <p:spPr>
              <a:xfrm>
                <a:off x="5222225" y="1850925"/>
                <a:ext cx="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635" extrusionOk="0">
                    <a:moveTo>
                      <a:pt x="1" y="1"/>
                    </a:moveTo>
                    <a:lnTo>
                      <a:pt x="301" y="635"/>
                    </a:lnTo>
                    <a:cubicBezTo>
                      <a:pt x="234" y="401"/>
                      <a:pt x="134" y="2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758;p31"/>
              <p:cNvSpPr/>
              <p:nvPr/>
            </p:nvSpPr>
            <p:spPr>
              <a:xfrm>
                <a:off x="5283225" y="1865100"/>
                <a:ext cx="39100" cy="604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416" extrusionOk="0">
                    <a:moveTo>
                      <a:pt x="930" y="1"/>
                    </a:moveTo>
                    <a:cubicBezTo>
                      <a:pt x="930" y="1"/>
                      <a:pt x="363" y="1869"/>
                      <a:pt x="363" y="1902"/>
                    </a:cubicBezTo>
                    <a:cubicBezTo>
                      <a:pt x="329" y="1936"/>
                      <a:pt x="63" y="2002"/>
                      <a:pt x="29" y="2102"/>
                    </a:cubicBezTo>
                    <a:cubicBezTo>
                      <a:pt x="0" y="2247"/>
                      <a:pt x="570" y="2416"/>
                      <a:pt x="768" y="2416"/>
                    </a:cubicBezTo>
                    <a:cubicBezTo>
                      <a:pt x="799" y="2416"/>
                      <a:pt x="821" y="2412"/>
                      <a:pt x="830" y="2403"/>
                    </a:cubicBezTo>
                    <a:cubicBezTo>
                      <a:pt x="863" y="2336"/>
                      <a:pt x="663" y="2036"/>
                      <a:pt x="696" y="1969"/>
                    </a:cubicBezTo>
                    <a:lnTo>
                      <a:pt x="1564" y="268"/>
                    </a:lnTo>
                    <a:lnTo>
                      <a:pt x="93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759;p31"/>
              <p:cNvSpPr/>
              <p:nvPr/>
            </p:nvSpPr>
            <p:spPr>
              <a:xfrm>
                <a:off x="5285600" y="1919325"/>
                <a:ext cx="167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34" extrusionOk="0">
                    <a:moveTo>
                      <a:pt x="1" y="0"/>
                    </a:moveTo>
                    <a:lnTo>
                      <a:pt x="668" y="234"/>
                    </a:lnTo>
                    <a:cubicBezTo>
                      <a:pt x="435" y="100"/>
                      <a:pt x="234" y="33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760;p31"/>
              <p:cNvSpPr/>
              <p:nvPr/>
            </p:nvSpPr>
            <p:spPr>
              <a:xfrm>
                <a:off x="5356500" y="1863450"/>
                <a:ext cx="40750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2407" extrusionOk="0">
                    <a:moveTo>
                      <a:pt x="567" y="0"/>
                    </a:moveTo>
                    <a:lnTo>
                      <a:pt x="0" y="234"/>
                    </a:lnTo>
                    <a:cubicBezTo>
                      <a:pt x="0" y="234"/>
                      <a:pt x="901" y="1968"/>
                      <a:pt x="901" y="2002"/>
                    </a:cubicBezTo>
                    <a:cubicBezTo>
                      <a:pt x="934" y="2035"/>
                      <a:pt x="768" y="2268"/>
                      <a:pt x="834" y="2369"/>
                    </a:cubicBezTo>
                    <a:cubicBezTo>
                      <a:pt x="845" y="2395"/>
                      <a:pt x="872" y="2406"/>
                      <a:pt x="911" y="2406"/>
                    </a:cubicBezTo>
                    <a:cubicBezTo>
                      <a:pt x="1115" y="2406"/>
                      <a:pt x="1630" y="2091"/>
                      <a:pt x="1601" y="2035"/>
                    </a:cubicBezTo>
                    <a:cubicBezTo>
                      <a:pt x="1568" y="1935"/>
                      <a:pt x="1201" y="1902"/>
                      <a:pt x="1168" y="1835"/>
                    </a:cubicBezTo>
                    <a:cubicBezTo>
                      <a:pt x="1168" y="17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761;p31"/>
              <p:cNvSpPr/>
              <p:nvPr/>
            </p:nvSpPr>
            <p:spPr>
              <a:xfrm>
                <a:off x="5379000" y="1915150"/>
                <a:ext cx="150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301" extrusionOk="0">
                    <a:moveTo>
                      <a:pt x="601" y="0"/>
                    </a:moveTo>
                    <a:lnTo>
                      <a:pt x="601" y="0"/>
                    </a:lnTo>
                    <a:cubicBezTo>
                      <a:pt x="401" y="67"/>
                      <a:pt x="168" y="167"/>
                      <a:pt x="1" y="301"/>
                    </a:cubicBez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762;p31"/>
              <p:cNvSpPr/>
              <p:nvPr/>
            </p:nvSpPr>
            <p:spPr>
              <a:xfrm>
                <a:off x="5393200" y="1822575"/>
                <a:ext cx="6082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2433" h="1506" extrusionOk="0">
                    <a:moveTo>
                      <a:pt x="234" y="1"/>
                    </a:moveTo>
                    <a:lnTo>
                      <a:pt x="0" y="601"/>
                    </a:lnTo>
                    <a:cubicBezTo>
                      <a:pt x="0" y="601"/>
                      <a:pt x="1835" y="1168"/>
                      <a:pt x="1901" y="1202"/>
                    </a:cubicBezTo>
                    <a:cubicBezTo>
                      <a:pt x="1935" y="1235"/>
                      <a:pt x="1968" y="1468"/>
                      <a:pt x="2068" y="1502"/>
                    </a:cubicBezTo>
                    <a:cubicBezTo>
                      <a:pt x="2075" y="1505"/>
                      <a:pt x="2082" y="1506"/>
                      <a:pt x="2089" y="1506"/>
                    </a:cubicBezTo>
                    <a:cubicBezTo>
                      <a:pt x="2251" y="1506"/>
                      <a:pt x="2432" y="799"/>
                      <a:pt x="2368" y="735"/>
                    </a:cubicBezTo>
                    <a:cubicBezTo>
                      <a:pt x="2364" y="726"/>
                      <a:pt x="2356" y="723"/>
                      <a:pt x="2344" y="723"/>
                    </a:cubicBezTo>
                    <a:cubicBezTo>
                      <a:pt x="2269" y="723"/>
                      <a:pt x="2062" y="871"/>
                      <a:pt x="1985" y="871"/>
                    </a:cubicBezTo>
                    <a:cubicBezTo>
                      <a:pt x="1978" y="871"/>
                      <a:pt x="1973" y="870"/>
                      <a:pt x="1968" y="868"/>
                    </a:cubicBezTo>
                    <a:cubicBezTo>
                      <a:pt x="1901" y="835"/>
                      <a:pt x="234" y="1"/>
                      <a:pt x="23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763;p31"/>
              <p:cNvSpPr/>
              <p:nvPr/>
            </p:nvSpPr>
            <p:spPr>
              <a:xfrm>
                <a:off x="5447400" y="1842600"/>
                <a:ext cx="50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68" extrusionOk="0">
                    <a:moveTo>
                      <a:pt x="200" y="0"/>
                    </a:moveTo>
                    <a:cubicBezTo>
                      <a:pt x="100" y="200"/>
                      <a:pt x="0" y="434"/>
                      <a:pt x="0" y="667"/>
                    </a:cubicBez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764;p31"/>
              <p:cNvSpPr/>
              <p:nvPr/>
            </p:nvSpPr>
            <p:spPr>
              <a:xfrm>
                <a:off x="5391525" y="1748325"/>
                <a:ext cx="63300" cy="40100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1604" extrusionOk="0">
                    <a:moveTo>
                      <a:pt x="2040" y="1"/>
                    </a:moveTo>
                    <a:cubicBezTo>
                      <a:pt x="2038" y="1"/>
                      <a:pt x="2037" y="1"/>
                      <a:pt x="2035" y="2"/>
                    </a:cubicBezTo>
                    <a:cubicBezTo>
                      <a:pt x="1935" y="35"/>
                      <a:pt x="1868" y="402"/>
                      <a:pt x="1835" y="402"/>
                    </a:cubicBezTo>
                    <a:lnTo>
                      <a:pt x="0" y="1003"/>
                    </a:lnTo>
                    <a:lnTo>
                      <a:pt x="267" y="1603"/>
                    </a:lnTo>
                    <a:cubicBezTo>
                      <a:pt x="267" y="1603"/>
                      <a:pt x="1968" y="702"/>
                      <a:pt x="2002" y="669"/>
                    </a:cubicBezTo>
                    <a:cubicBezTo>
                      <a:pt x="2061" y="669"/>
                      <a:pt x="2226" y="774"/>
                      <a:pt x="2332" y="774"/>
                    </a:cubicBezTo>
                    <a:cubicBezTo>
                      <a:pt x="2345" y="774"/>
                      <a:pt x="2358" y="773"/>
                      <a:pt x="2369" y="769"/>
                    </a:cubicBezTo>
                    <a:cubicBezTo>
                      <a:pt x="2532" y="704"/>
                      <a:pt x="2121" y="1"/>
                      <a:pt x="204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765;p31"/>
              <p:cNvSpPr/>
              <p:nvPr/>
            </p:nvSpPr>
            <p:spPr>
              <a:xfrm>
                <a:off x="5443225" y="1750025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0" y="1"/>
                    </a:moveTo>
                    <a:cubicBezTo>
                      <a:pt x="67" y="234"/>
                      <a:pt x="167" y="434"/>
                      <a:pt x="301" y="63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766;p31"/>
              <p:cNvSpPr/>
              <p:nvPr/>
            </p:nvSpPr>
            <p:spPr>
              <a:xfrm>
                <a:off x="5244750" y="1726600"/>
                <a:ext cx="176825" cy="1628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6513" extrusionOk="0">
                    <a:moveTo>
                      <a:pt x="3698" y="0"/>
                    </a:moveTo>
                    <a:cubicBezTo>
                      <a:pt x="2187" y="0"/>
                      <a:pt x="818" y="1074"/>
                      <a:pt x="534" y="2605"/>
                    </a:cubicBezTo>
                    <a:cubicBezTo>
                      <a:pt x="0" y="4373"/>
                      <a:pt x="1168" y="6175"/>
                      <a:pt x="3003" y="6442"/>
                    </a:cubicBezTo>
                    <a:cubicBezTo>
                      <a:pt x="3223" y="6489"/>
                      <a:pt x="3444" y="6512"/>
                      <a:pt x="3662" y="6512"/>
                    </a:cubicBezTo>
                    <a:cubicBezTo>
                      <a:pt x="5122" y="6512"/>
                      <a:pt x="6448" y="5483"/>
                      <a:pt x="6739" y="3973"/>
                    </a:cubicBezTo>
                    <a:cubicBezTo>
                      <a:pt x="7072" y="2739"/>
                      <a:pt x="6605" y="1405"/>
                      <a:pt x="5571" y="604"/>
                    </a:cubicBezTo>
                    <a:cubicBezTo>
                      <a:pt x="5271" y="371"/>
                      <a:pt x="4871" y="204"/>
                      <a:pt x="4504" y="104"/>
                    </a:cubicBezTo>
                    <a:cubicBezTo>
                      <a:pt x="4234" y="34"/>
                      <a:pt x="3964" y="0"/>
                      <a:pt x="369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767;p31"/>
              <p:cNvSpPr/>
              <p:nvPr/>
            </p:nvSpPr>
            <p:spPr>
              <a:xfrm>
                <a:off x="5260600" y="1741700"/>
                <a:ext cx="160975" cy="1477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5909" extrusionOk="0">
                    <a:moveTo>
                      <a:pt x="4970" y="0"/>
                    </a:moveTo>
                    <a:lnTo>
                      <a:pt x="4970" y="0"/>
                    </a:lnTo>
                    <a:cubicBezTo>
                      <a:pt x="5904" y="1301"/>
                      <a:pt x="6071" y="3769"/>
                      <a:pt x="3903" y="4803"/>
                    </a:cubicBezTo>
                    <a:cubicBezTo>
                      <a:pt x="3494" y="4991"/>
                      <a:pt x="3088" y="5067"/>
                      <a:pt x="2697" y="5067"/>
                    </a:cubicBezTo>
                    <a:cubicBezTo>
                      <a:pt x="1556" y="5067"/>
                      <a:pt x="547" y="4417"/>
                      <a:pt x="0" y="3970"/>
                    </a:cubicBezTo>
                    <a:lnTo>
                      <a:pt x="0" y="3970"/>
                    </a:lnTo>
                    <a:cubicBezTo>
                      <a:pt x="434" y="4970"/>
                      <a:pt x="1301" y="5637"/>
                      <a:pt x="2369" y="5838"/>
                    </a:cubicBezTo>
                    <a:cubicBezTo>
                      <a:pt x="2589" y="5885"/>
                      <a:pt x="2810" y="5908"/>
                      <a:pt x="3028" y="5908"/>
                    </a:cubicBezTo>
                    <a:cubicBezTo>
                      <a:pt x="4488" y="5908"/>
                      <a:pt x="5814" y="4879"/>
                      <a:pt x="6105" y="3369"/>
                    </a:cubicBezTo>
                    <a:cubicBezTo>
                      <a:pt x="6438" y="2135"/>
                      <a:pt x="5971" y="801"/>
                      <a:pt x="4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768;p31"/>
              <p:cNvSpPr/>
              <p:nvPr/>
            </p:nvSpPr>
            <p:spPr>
              <a:xfrm>
                <a:off x="5320625" y="1700000"/>
                <a:ext cx="24225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002" extrusionOk="0">
                    <a:moveTo>
                      <a:pt x="435" y="0"/>
                    </a:moveTo>
                    <a:cubicBezTo>
                      <a:pt x="357" y="11"/>
                      <a:pt x="286" y="11"/>
                      <a:pt x="226" y="11"/>
                    </a:cubicBezTo>
                    <a:cubicBezTo>
                      <a:pt x="105" y="11"/>
                      <a:pt x="23" y="11"/>
                      <a:pt x="1" y="100"/>
                    </a:cubicBezTo>
                    <a:cubicBezTo>
                      <a:pt x="1" y="234"/>
                      <a:pt x="335" y="467"/>
                      <a:pt x="335" y="534"/>
                    </a:cubicBezTo>
                    <a:cubicBezTo>
                      <a:pt x="335" y="601"/>
                      <a:pt x="168" y="1601"/>
                      <a:pt x="134" y="1902"/>
                    </a:cubicBezTo>
                    <a:lnTo>
                      <a:pt x="134" y="2002"/>
                    </a:lnTo>
                    <a:lnTo>
                      <a:pt x="868" y="2002"/>
                    </a:lnTo>
                    <a:cubicBezTo>
                      <a:pt x="868" y="2002"/>
                      <a:pt x="701" y="501"/>
                      <a:pt x="701" y="434"/>
                    </a:cubicBezTo>
                    <a:cubicBezTo>
                      <a:pt x="701" y="400"/>
                      <a:pt x="968" y="200"/>
                      <a:pt x="968" y="100"/>
                    </a:cubicBezTo>
                    <a:cubicBezTo>
                      <a:pt x="968" y="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769;p31"/>
              <p:cNvSpPr/>
              <p:nvPr/>
            </p:nvSpPr>
            <p:spPr>
              <a:xfrm>
                <a:off x="5323150" y="1702500"/>
                <a:ext cx="2002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51" extrusionOk="0">
                    <a:moveTo>
                      <a:pt x="0" y="0"/>
                    </a:moveTo>
                    <a:cubicBezTo>
                      <a:pt x="133" y="34"/>
                      <a:pt x="267" y="50"/>
                      <a:pt x="400" y="50"/>
                    </a:cubicBezTo>
                    <a:cubicBezTo>
                      <a:pt x="534" y="50"/>
                      <a:pt x="667" y="34"/>
                      <a:pt x="8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770;p31"/>
              <p:cNvSpPr/>
              <p:nvPr/>
            </p:nvSpPr>
            <p:spPr>
              <a:xfrm>
                <a:off x="5320625" y="1700000"/>
                <a:ext cx="1170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902" extrusionOk="0">
                    <a:moveTo>
                      <a:pt x="435" y="0"/>
                    </a:moveTo>
                    <a:cubicBezTo>
                      <a:pt x="418" y="0"/>
                      <a:pt x="401" y="2"/>
                      <a:pt x="383" y="7"/>
                    </a:cubicBezTo>
                    <a:lnTo>
                      <a:pt x="383" y="7"/>
                    </a:lnTo>
                    <a:cubicBezTo>
                      <a:pt x="400" y="5"/>
                      <a:pt x="418" y="3"/>
                      <a:pt x="435" y="0"/>
                    </a:cubicBezTo>
                    <a:close/>
                    <a:moveTo>
                      <a:pt x="383" y="7"/>
                    </a:moveTo>
                    <a:cubicBezTo>
                      <a:pt x="334" y="11"/>
                      <a:pt x="286" y="11"/>
                      <a:pt x="242" y="11"/>
                    </a:cubicBezTo>
                    <a:cubicBezTo>
                      <a:pt x="123" y="11"/>
                      <a:pt x="34" y="11"/>
                      <a:pt x="34" y="100"/>
                    </a:cubicBezTo>
                    <a:cubicBezTo>
                      <a:pt x="1" y="234"/>
                      <a:pt x="335" y="467"/>
                      <a:pt x="335" y="534"/>
                    </a:cubicBezTo>
                    <a:cubicBezTo>
                      <a:pt x="335" y="600"/>
                      <a:pt x="169" y="1593"/>
                      <a:pt x="135" y="1898"/>
                    </a:cubicBezTo>
                    <a:lnTo>
                      <a:pt x="135" y="1898"/>
                    </a:lnTo>
                    <a:cubicBezTo>
                      <a:pt x="148" y="1815"/>
                      <a:pt x="468" y="532"/>
                      <a:pt x="468" y="434"/>
                    </a:cubicBezTo>
                    <a:cubicBezTo>
                      <a:pt x="468" y="367"/>
                      <a:pt x="234" y="234"/>
                      <a:pt x="234" y="200"/>
                    </a:cubicBezTo>
                    <a:lnTo>
                      <a:pt x="234" y="100"/>
                    </a:lnTo>
                    <a:cubicBezTo>
                      <a:pt x="284" y="51"/>
                      <a:pt x="334" y="19"/>
                      <a:pt x="383" y="7"/>
                    </a:cubicBezTo>
                    <a:close/>
                    <a:moveTo>
                      <a:pt x="135" y="1898"/>
                    </a:moveTo>
                    <a:lnTo>
                      <a:pt x="135" y="1898"/>
                    </a:lnTo>
                    <a:cubicBezTo>
                      <a:pt x="135" y="1900"/>
                      <a:pt x="134" y="1901"/>
                      <a:pt x="134" y="1902"/>
                    </a:cubicBezTo>
                    <a:cubicBezTo>
                      <a:pt x="135" y="1900"/>
                      <a:pt x="135" y="1899"/>
                      <a:pt x="135" y="1898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771;p31"/>
              <p:cNvSpPr/>
              <p:nvPr/>
            </p:nvSpPr>
            <p:spPr>
              <a:xfrm>
                <a:off x="5248075" y="1724700"/>
                <a:ext cx="49225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48" extrusionOk="0">
                    <a:moveTo>
                      <a:pt x="698" y="0"/>
                    </a:moveTo>
                    <a:cubicBezTo>
                      <a:pt x="651" y="0"/>
                      <a:pt x="576" y="38"/>
                      <a:pt x="501" y="113"/>
                    </a:cubicBezTo>
                    <a:cubicBezTo>
                      <a:pt x="301" y="280"/>
                      <a:pt x="1" y="613"/>
                      <a:pt x="68" y="713"/>
                    </a:cubicBezTo>
                    <a:cubicBezTo>
                      <a:pt x="92" y="738"/>
                      <a:pt x="162" y="744"/>
                      <a:pt x="243" y="744"/>
                    </a:cubicBezTo>
                    <a:cubicBezTo>
                      <a:pt x="331" y="744"/>
                      <a:pt x="431" y="737"/>
                      <a:pt x="497" y="737"/>
                    </a:cubicBezTo>
                    <a:cubicBezTo>
                      <a:pt x="534" y="737"/>
                      <a:pt x="560" y="739"/>
                      <a:pt x="568" y="747"/>
                    </a:cubicBezTo>
                    <a:lnTo>
                      <a:pt x="1435" y="1914"/>
                    </a:lnTo>
                    <a:lnTo>
                      <a:pt x="1435" y="1948"/>
                    </a:lnTo>
                    <a:lnTo>
                      <a:pt x="1969" y="1414"/>
                    </a:lnTo>
                    <a:cubicBezTo>
                      <a:pt x="1969" y="1414"/>
                      <a:pt x="835" y="480"/>
                      <a:pt x="801" y="447"/>
                    </a:cubicBezTo>
                    <a:cubicBezTo>
                      <a:pt x="768" y="413"/>
                      <a:pt x="768" y="80"/>
                      <a:pt x="735" y="13"/>
                    </a:cubicBezTo>
                    <a:cubicBezTo>
                      <a:pt x="726" y="5"/>
                      <a:pt x="714" y="0"/>
                      <a:pt x="69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772;p31"/>
              <p:cNvSpPr/>
              <p:nvPr/>
            </p:nvSpPr>
            <p:spPr>
              <a:xfrm>
                <a:off x="5251425" y="1725850"/>
                <a:ext cx="1337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8" extrusionOk="0">
                    <a:moveTo>
                      <a:pt x="534" y="0"/>
                    </a:moveTo>
                    <a:lnTo>
                      <a:pt x="0" y="567"/>
                    </a:lnTo>
                    <a:cubicBezTo>
                      <a:pt x="200" y="401"/>
                      <a:pt x="401" y="200"/>
                      <a:pt x="5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773;p31"/>
              <p:cNvSpPr/>
              <p:nvPr/>
            </p:nvSpPr>
            <p:spPr>
              <a:xfrm>
                <a:off x="5248075" y="1726675"/>
                <a:ext cx="35900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02" extrusionOk="0">
                    <a:moveTo>
                      <a:pt x="535" y="1"/>
                    </a:moveTo>
                    <a:lnTo>
                      <a:pt x="535" y="1"/>
                    </a:lnTo>
                    <a:cubicBezTo>
                      <a:pt x="301" y="167"/>
                      <a:pt x="1" y="501"/>
                      <a:pt x="68" y="601"/>
                    </a:cubicBezTo>
                    <a:cubicBezTo>
                      <a:pt x="91" y="637"/>
                      <a:pt x="157" y="647"/>
                      <a:pt x="235" y="647"/>
                    </a:cubicBezTo>
                    <a:cubicBezTo>
                      <a:pt x="343" y="647"/>
                      <a:pt x="473" y="627"/>
                      <a:pt x="549" y="627"/>
                    </a:cubicBezTo>
                    <a:cubicBezTo>
                      <a:pt x="573" y="627"/>
                      <a:pt x="591" y="629"/>
                      <a:pt x="601" y="634"/>
                    </a:cubicBezTo>
                    <a:lnTo>
                      <a:pt x="1435" y="1802"/>
                    </a:lnTo>
                    <a:cubicBezTo>
                      <a:pt x="1402" y="1735"/>
                      <a:pt x="768" y="501"/>
                      <a:pt x="668" y="468"/>
                    </a:cubicBezTo>
                    <a:cubicBezTo>
                      <a:pt x="635" y="445"/>
                      <a:pt x="587" y="438"/>
                      <a:pt x="537" y="438"/>
                    </a:cubicBezTo>
                    <a:cubicBezTo>
                      <a:pt x="438" y="438"/>
                      <a:pt x="334" y="468"/>
                      <a:pt x="334" y="468"/>
                    </a:cubicBezTo>
                    <a:lnTo>
                      <a:pt x="334" y="401"/>
                    </a:lnTo>
                    <a:cubicBezTo>
                      <a:pt x="334" y="368"/>
                      <a:pt x="334" y="334"/>
                      <a:pt x="334" y="334"/>
                    </a:cubicBezTo>
                    <a:cubicBezTo>
                      <a:pt x="368" y="201"/>
                      <a:pt x="435" y="101"/>
                      <a:pt x="5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774;p31"/>
              <p:cNvSpPr/>
              <p:nvPr/>
            </p:nvSpPr>
            <p:spPr>
              <a:xfrm>
                <a:off x="5223075" y="1795900"/>
                <a:ext cx="508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937" extrusionOk="0">
                    <a:moveTo>
                      <a:pt x="134" y="0"/>
                    </a:moveTo>
                    <a:cubicBezTo>
                      <a:pt x="0" y="300"/>
                      <a:pt x="34" y="634"/>
                      <a:pt x="167" y="934"/>
                    </a:cubicBezTo>
                    <a:cubicBezTo>
                      <a:pt x="171" y="936"/>
                      <a:pt x="176" y="936"/>
                      <a:pt x="181" y="936"/>
                    </a:cubicBezTo>
                    <a:cubicBezTo>
                      <a:pt x="287" y="936"/>
                      <a:pt x="503" y="601"/>
                      <a:pt x="567" y="601"/>
                    </a:cubicBezTo>
                    <a:lnTo>
                      <a:pt x="2035" y="834"/>
                    </a:lnTo>
                    <a:lnTo>
                      <a:pt x="2035" y="100"/>
                    </a:lnTo>
                    <a:cubicBezTo>
                      <a:pt x="2035" y="100"/>
                      <a:pt x="822" y="238"/>
                      <a:pt x="551" y="238"/>
                    </a:cubicBezTo>
                    <a:cubicBezTo>
                      <a:pt x="524" y="238"/>
                      <a:pt x="507" y="237"/>
                      <a:pt x="501" y="234"/>
                    </a:cubicBezTo>
                    <a:cubicBezTo>
                      <a:pt x="434" y="234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775;p31"/>
              <p:cNvSpPr/>
              <p:nvPr/>
            </p:nvSpPr>
            <p:spPr>
              <a:xfrm>
                <a:off x="5226400" y="1797550"/>
                <a:ext cx="17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68" h="769" extrusionOk="0">
                    <a:moveTo>
                      <a:pt x="1" y="1"/>
                    </a:moveTo>
                    <a:lnTo>
                      <a:pt x="1" y="768"/>
                    </a:lnTo>
                    <a:cubicBezTo>
                      <a:pt x="67" y="501"/>
                      <a:pt x="67" y="2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776;p31"/>
              <p:cNvSpPr/>
              <p:nvPr/>
            </p:nvSpPr>
            <p:spPr>
              <a:xfrm>
                <a:off x="5223750" y="1795900"/>
                <a:ext cx="493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937" extrusionOk="0">
                    <a:moveTo>
                      <a:pt x="107" y="0"/>
                    </a:moveTo>
                    <a:lnTo>
                      <a:pt x="107" y="0"/>
                    </a:lnTo>
                    <a:cubicBezTo>
                      <a:pt x="60" y="77"/>
                      <a:pt x="36" y="169"/>
                      <a:pt x="32" y="261"/>
                    </a:cubicBezTo>
                    <a:lnTo>
                      <a:pt x="32" y="261"/>
                    </a:lnTo>
                    <a:cubicBezTo>
                      <a:pt x="45" y="172"/>
                      <a:pt x="69" y="85"/>
                      <a:pt x="107" y="0"/>
                    </a:cubicBezTo>
                    <a:close/>
                    <a:moveTo>
                      <a:pt x="32" y="261"/>
                    </a:moveTo>
                    <a:cubicBezTo>
                      <a:pt x="0" y="486"/>
                      <a:pt x="44" y="719"/>
                      <a:pt x="140" y="934"/>
                    </a:cubicBezTo>
                    <a:cubicBezTo>
                      <a:pt x="144" y="936"/>
                      <a:pt x="149" y="936"/>
                      <a:pt x="154" y="936"/>
                    </a:cubicBezTo>
                    <a:cubicBezTo>
                      <a:pt x="260" y="936"/>
                      <a:pt x="476" y="601"/>
                      <a:pt x="540" y="601"/>
                    </a:cubicBezTo>
                    <a:lnTo>
                      <a:pt x="1975" y="834"/>
                    </a:lnTo>
                    <a:cubicBezTo>
                      <a:pt x="1908" y="801"/>
                      <a:pt x="640" y="501"/>
                      <a:pt x="507" y="501"/>
                    </a:cubicBezTo>
                    <a:cubicBezTo>
                      <a:pt x="407" y="501"/>
                      <a:pt x="273" y="667"/>
                      <a:pt x="173" y="667"/>
                    </a:cubicBezTo>
                    <a:cubicBezTo>
                      <a:pt x="173" y="667"/>
                      <a:pt x="140" y="667"/>
                      <a:pt x="140" y="634"/>
                    </a:cubicBezTo>
                    <a:cubicBezTo>
                      <a:pt x="107" y="601"/>
                      <a:pt x="107" y="601"/>
                      <a:pt x="107" y="567"/>
                    </a:cubicBezTo>
                    <a:cubicBezTo>
                      <a:pt x="53" y="478"/>
                      <a:pt x="28" y="369"/>
                      <a:pt x="32" y="26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777;p31"/>
              <p:cNvSpPr/>
              <p:nvPr/>
            </p:nvSpPr>
            <p:spPr>
              <a:xfrm>
                <a:off x="5245750" y="1842600"/>
                <a:ext cx="51550" cy="47675"/>
              </a:xfrm>
              <a:custGeom>
                <a:avLst/>
                <a:gdLst/>
                <a:ahLst/>
                <a:cxnLst/>
                <a:rect l="l" t="t" r="r" b="b"/>
                <a:pathLst>
                  <a:path w="2062" h="1907" extrusionOk="0">
                    <a:moveTo>
                      <a:pt x="1528" y="0"/>
                    </a:moveTo>
                    <a:lnTo>
                      <a:pt x="1228" y="334"/>
                    </a:lnTo>
                    <a:cubicBezTo>
                      <a:pt x="961" y="701"/>
                      <a:pt x="594" y="1134"/>
                      <a:pt x="561" y="1168"/>
                    </a:cubicBezTo>
                    <a:cubicBezTo>
                      <a:pt x="550" y="1173"/>
                      <a:pt x="535" y="1175"/>
                      <a:pt x="517" y="1175"/>
                    </a:cubicBezTo>
                    <a:cubicBezTo>
                      <a:pt x="471" y="1175"/>
                      <a:pt x="404" y="1163"/>
                      <a:pt x="335" y="1163"/>
                    </a:cubicBezTo>
                    <a:cubicBezTo>
                      <a:pt x="262" y="1163"/>
                      <a:pt x="185" y="1177"/>
                      <a:pt x="127" y="1234"/>
                    </a:cubicBezTo>
                    <a:cubicBezTo>
                      <a:pt x="1" y="1361"/>
                      <a:pt x="653" y="1907"/>
                      <a:pt x="807" y="1907"/>
                    </a:cubicBezTo>
                    <a:cubicBezTo>
                      <a:pt x="816" y="1907"/>
                      <a:pt x="823" y="1905"/>
                      <a:pt x="828" y="1902"/>
                    </a:cubicBezTo>
                    <a:cubicBezTo>
                      <a:pt x="828" y="1868"/>
                      <a:pt x="861" y="1835"/>
                      <a:pt x="861" y="1802"/>
                    </a:cubicBezTo>
                    <a:cubicBezTo>
                      <a:pt x="861" y="1668"/>
                      <a:pt x="794" y="1435"/>
                      <a:pt x="861" y="1401"/>
                    </a:cubicBezTo>
                    <a:cubicBezTo>
                      <a:pt x="894" y="1368"/>
                      <a:pt x="2062" y="501"/>
                      <a:pt x="2062" y="501"/>
                    </a:cubicBezTo>
                    <a:lnTo>
                      <a:pt x="1528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778;p31"/>
              <p:cNvSpPr/>
              <p:nvPr/>
            </p:nvSpPr>
            <p:spPr>
              <a:xfrm>
                <a:off x="5249750" y="18751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1" y="0"/>
                    </a:moveTo>
                    <a:lnTo>
                      <a:pt x="568" y="567"/>
                    </a:lnTo>
                    <a:cubicBezTo>
                      <a:pt x="401" y="334"/>
                      <a:pt x="201" y="1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779;p31"/>
              <p:cNvSpPr/>
              <p:nvPr/>
            </p:nvSpPr>
            <p:spPr>
              <a:xfrm>
                <a:off x="5244925" y="1850925"/>
                <a:ext cx="307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574" extrusionOk="0">
                    <a:moveTo>
                      <a:pt x="1228" y="1"/>
                    </a:moveTo>
                    <a:cubicBezTo>
                      <a:pt x="961" y="368"/>
                      <a:pt x="594" y="801"/>
                      <a:pt x="561" y="835"/>
                    </a:cubicBezTo>
                    <a:cubicBezTo>
                      <a:pt x="550" y="840"/>
                      <a:pt x="535" y="842"/>
                      <a:pt x="517" y="842"/>
                    </a:cubicBezTo>
                    <a:cubicBezTo>
                      <a:pt x="471" y="842"/>
                      <a:pt x="404" y="830"/>
                      <a:pt x="335" y="830"/>
                    </a:cubicBezTo>
                    <a:cubicBezTo>
                      <a:pt x="261" y="830"/>
                      <a:pt x="185" y="844"/>
                      <a:pt x="127" y="901"/>
                    </a:cubicBezTo>
                    <a:cubicBezTo>
                      <a:pt x="0" y="1028"/>
                      <a:pt x="653" y="1574"/>
                      <a:pt x="807" y="1574"/>
                    </a:cubicBezTo>
                    <a:cubicBezTo>
                      <a:pt x="815" y="1574"/>
                      <a:pt x="822" y="1572"/>
                      <a:pt x="827" y="1569"/>
                    </a:cubicBezTo>
                    <a:cubicBezTo>
                      <a:pt x="827" y="1535"/>
                      <a:pt x="861" y="1502"/>
                      <a:pt x="861" y="1469"/>
                    </a:cubicBezTo>
                    <a:cubicBezTo>
                      <a:pt x="827" y="1469"/>
                      <a:pt x="794" y="1469"/>
                      <a:pt x="794" y="1502"/>
                    </a:cubicBezTo>
                    <a:cubicBezTo>
                      <a:pt x="761" y="1502"/>
                      <a:pt x="727" y="1502"/>
                      <a:pt x="694" y="1469"/>
                    </a:cubicBezTo>
                    <a:cubicBezTo>
                      <a:pt x="627" y="1402"/>
                      <a:pt x="561" y="1368"/>
                      <a:pt x="494" y="1302"/>
                    </a:cubicBezTo>
                    <a:cubicBezTo>
                      <a:pt x="460" y="1235"/>
                      <a:pt x="394" y="1168"/>
                      <a:pt x="360" y="1102"/>
                    </a:cubicBezTo>
                    <a:cubicBezTo>
                      <a:pt x="360" y="1102"/>
                      <a:pt x="360" y="1068"/>
                      <a:pt x="360" y="1035"/>
                    </a:cubicBezTo>
                    <a:cubicBezTo>
                      <a:pt x="394" y="968"/>
                      <a:pt x="561" y="968"/>
                      <a:pt x="627" y="935"/>
                    </a:cubicBezTo>
                    <a:cubicBezTo>
                      <a:pt x="861" y="635"/>
                      <a:pt x="1061" y="334"/>
                      <a:pt x="1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780;p31"/>
              <p:cNvSpPr/>
              <p:nvPr/>
            </p:nvSpPr>
            <p:spPr>
              <a:xfrm>
                <a:off x="5318975" y="1866775"/>
                <a:ext cx="25025" cy="495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980" extrusionOk="0">
                    <a:moveTo>
                      <a:pt x="134" y="1"/>
                    </a:moveTo>
                    <a:cubicBezTo>
                      <a:pt x="134" y="1"/>
                      <a:pt x="167" y="134"/>
                      <a:pt x="167" y="334"/>
                    </a:cubicBezTo>
                    <a:cubicBezTo>
                      <a:pt x="200" y="734"/>
                      <a:pt x="267" y="1468"/>
                      <a:pt x="267" y="1535"/>
                    </a:cubicBezTo>
                    <a:cubicBezTo>
                      <a:pt x="267" y="1568"/>
                      <a:pt x="0" y="1702"/>
                      <a:pt x="0" y="1869"/>
                    </a:cubicBezTo>
                    <a:cubicBezTo>
                      <a:pt x="0" y="1947"/>
                      <a:pt x="183" y="1979"/>
                      <a:pt x="389" y="1979"/>
                    </a:cubicBezTo>
                    <a:cubicBezTo>
                      <a:pt x="534" y="1979"/>
                      <a:pt x="690" y="1963"/>
                      <a:pt x="801" y="1935"/>
                    </a:cubicBezTo>
                    <a:cubicBezTo>
                      <a:pt x="901" y="1902"/>
                      <a:pt x="968" y="1869"/>
                      <a:pt x="968" y="1869"/>
                    </a:cubicBezTo>
                    <a:cubicBezTo>
                      <a:pt x="1001" y="1769"/>
                      <a:pt x="634" y="1535"/>
                      <a:pt x="634" y="1468"/>
                    </a:cubicBezTo>
                    <a:cubicBezTo>
                      <a:pt x="634" y="1402"/>
                      <a:pt x="868" y="1"/>
                      <a:pt x="8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781;p31"/>
              <p:cNvSpPr/>
              <p:nvPr/>
            </p:nvSpPr>
            <p:spPr>
              <a:xfrm>
                <a:off x="5321475" y="1912925"/>
                <a:ext cx="19200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" extrusionOk="0">
                    <a:moveTo>
                      <a:pt x="438" y="1"/>
                    </a:moveTo>
                    <a:cubicBezTo>
                      <a:pt x="285" y="1"/>
                      <a:pt x="137" y="17"/>
                      <a:pt x="0" y="56"/>
                    </a:cubicBezTo>
                    <a:lnTo>
                      <a:pt x="768" y="23"/>
                    </a:lnTo>
                    <a:cubicBezTo>
                      <a:pt x="657" y="9"/>
                      <a:pt x="546" y="1"/>
                      <a:pt x="43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782;p31"/>
              <p:cNvSpPr/>
              <p:nvPr/>
            </p:nvSpPr>
            <p:spPr>
              <a:xfrm>
                <a:off x="5318975" y="1875125"/>
                <a:ext cx="20025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646" extrusionOk="0">
                    <a:moveTo>
                      <a:pt x="134" y="0"/>
                    </a:moveTo>
                    <a:lnTo>
                      <a:pt x="134" y="0"/>
                    </a:lnTo>
                    <a:cubicBezTo>
                      <a:pt x="200" y="400"/>
                      <a:pt x="267" y="1134"/>
                      <a:pt x="267" y="1201"/>
                    </a:cubicBezTo>
                    <a:cubicBezTo>
                      <a:pt x="234" y="1234"/>
                      <a:pt x="0" y="1368"/>
                      <a:pt x="0" y="1535"/>
                    </a:cubicBezTo>
                    <a:cubicBezTo>
                      <a:pt x="0" y="1613"/>
                      <a:pt x="183" y="1645"/>
                      <a:pt x="389" y="1645"/>
                    </a:cubicBezTo>
                    <a:cubicBezTo>
                      <a:pt x="534" y="1645"/>
                      <a:pt x="690" y="1629"/>
                      <a:pt x="801" y="1601"/>
                    </a:cubicBezTo>
                    <a:cubicBezTo>
                      <a:pt x="634" y="1601"/>
                      <a:pt x="501" y="1568"/>
                      <a:pt x="334" y="1535"/>
                    </a:cubicBezTo>
                    <a:cubicBezTo>
                      <a:pt x="300" y="1535"/>
                      <a:pt x="267" y="1535"/>
                      <a:pt x="234" y="1501"/>
                    </a:cubicBezTo>
                    <a:cubicBezTo>
                      <a:pt x="167" y="1435"/>
                      <a:pt x="367" y="1234"/>
                      <a:pt x="367" y="1201"/>
                    </a:cubicBezTo>
                    <a:cubicBezTo>
                      <a:pt x="367" y="1168"/>
                      <a:pt x="234" y="367"/>
                      <a:pt x="1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783;p31"/>
              <p:cNvSpPr/>
              <p:nvPr/>
            </p:nvSpPr>
            <p:spPr>
              <a:xfrm>
                <a:off x="5366500" y="1844250"/>
                <a:ext cx="49225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20" extrusionOk="0">
                    <a:moveTo>
                      <a:pt x="534" y="1"/>
                    </a:moveTo>
                    <a:lnTo>
                      <a:pt x="1" y="501"/>
                    </a:lnTo>
                    <a:lnTo>
                      <a:pt x="67" y="568"/>
                    </a:lnTo>
                    <a:cubicBezTo>
                      <a:pt x="301" y="768"/>
                      <a:pt x="1168" y="1435"/>
                      <a:pt x="1201" y="1502"/>
                    </a:cubicBezTo>
                    <a:cubicBezTo>
                      <a:pt x="1235" y="1535"/>
                      <a:pt x="1201" y="1836"/>
                      <a:pt x="1235" y="1902"/>
                    </a:cubicBezTo>
                    <a:cubicBezTo>
                      <a:pt x="1247" y="1914"/>
                      <a:pt x="1263" y="1920"/>
                      <a:pt x="1282" y="1920"/>
                    </a:cubicBezTo>
                    <a:cubicBezTo>
                      <a:pt x="1371" y="1920"/>
                      <a:pt x="1531" y="1800"/>
                      <a:pt x="1668" y="1635"/>
                    </a:cubicBezTo>
                    <a:cubicBezTo>
                      <a:pt x="1835" y="1435"/>
                      <a:pt x="1969" y="1302"/>
                      <a:pt x="1935" y="1235"/>
                    </a:cubicBezTo>
                    <a:cubicBezTo>
                      <a:pt x="1909" y="1196"/>
                      <a:pt x="1833" y="1188"/>
                      <a:pt x="1746" y="1188"/>
                    </a:cubicBezTo>
                    <a:cubicBezTo>
                      <a:pt x="1675" y="1188"/>
                      <a:pt x="1597" y="1193"/>
                      <a:pt x="1532" y="1193"/>
                    </a:cubicBezTo>
                    <a:cubicBezTo>
                      <a:pt x="1471" y="1193"/>
                      <a:pt x="1421" y="1188"/>
                      <a:pt x="1402" y="1168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784;p31"/>
              <p:cNvSpPr/>
              <p:nvPr/>
            </p:nvSpPr>
            <p:spPr>
              <a:xfrm>
                <a:off x="5399025" y="187677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568" y="1"/>
                    </a:moveTo>
                    <a:cubicBezTo>
                      <a:pt x="334" y="134"/>
                      <a:pt x="134" y="334"/>
                      <a:pt x="1" y="568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785;p31"/>
              <p:cNvSpPr/>
              <p:nvPr/>
            </p:nvSpPr>
            <p:spPr>
              <a:xfrm>
                <a:off x="5368175" y="1858450"/>
                <a:ext cx="40050" cy="33800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1352" extrusionOk="0">
                    <a:moveTo>
                      <a:pt x="0" y="0"/>
                    </a:moveTo>
                    <a:cubicBezTo>
                      <a:pt x="234" y="200"/>
                      <a:pt x="1101" y="867"/>
                      <a:pt x="1134" y="934"/>
                    </a:cubicBezTo>
                    <a:cubicBezTo>
                      <a:pt x="1168" y="967"/>
                      <a:pt x="1134" y="1268"/>
                      <a:pt x="1168" y="1334"/>
                    </a:cubicBezTo>
                    <a:cubicBezTo>
                      <a:pt x="1180" y="1346"/>
                      <a:pt x="1196" y="1352"/>
                      <a:pt x="1215" y="1352"/>
                    </a:cubicBezTo>
                    <a:cubicBezTo>
                      <a:pt x="1304" y="1352"/>
                      <a:pt x="1464" y="1232"/>
                      <a:pt x="1601" y="1067"/>
                    </a:cubicBezTo>
                    <a:lnTo>
                      <a:pt x="1601" y="1067"/>
                    </a:lnTo>
                    <a:cubicBezTo>
                      <a:pt x="1535" y="1101"/>
                      <a:pt x="1468" y="1134"/>
                      <a:pt x="1368" y="1168"/>
                    </a:cubicBezTo>
                    <a:lnTo>
                      <a:pt x="1335" y="1168"/>
                    </a:lnTo>
                    <a:cubicBezTo>
                      <a:pt x="1268" y="1168"/>
                      <a:pt x="1268" y="901"/>
                      <a:pt x="1268" y="834"/>
                    </a:cubicBezTo>
                    <a:cubicBezTo>
                      <a:pt x="868" y="534"/>
                      <a:pt x="434" y="2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786;p31"/>
              <p:cNvSpPr/>
              <p:nvPr/>
            </p:nvSpPr>
            <p:spPr>
              <a:xfrm>
                <a:off x="5390675" y="1796725"/>
                <a:ext cx="509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68" extrusionOk="0">
                    <a:moveTo>
                      <a:pt x="1869" y="1"/>
                    </a:moveTo>
                    <a:cubicBezTo>
                      <a:pt x="1769" y="1"/>
                      <a:pt x="1535" y="334"/>
                      <a:pt x="1469" y="334"/>
                    </a:cubicBezTo>
                    <a:lnTo>
                      <a:pt x="301" y="167"/>
                    </a:lnTo>
                    <a:lnTo>
                      <a:pt x="1" y="134"/>
                    </a:lnTo>
                    <a:lnTo>
                      <a:pt x="1" y="868"/>
                    </a:lnTo>
                    <a:cubicBezTo>
                      <a:pt x="1" y="868"/>
                      <a:pt x="1435" y="701"/>
                      <a:pt x="1535" y="701"/>
                    </a:cubicBezTo>
                    <a:cubicBezTo>
                      <a:pt x="1535" y="734"/>
                      <a:pt x="1602" y="768"/>
                      <a:pt x="1669" y="835"/>
                    </a:cubicBezTo>
                    <a:cubicBezTo>
                      <a:pt x="1736" y="901"/>
                      <a:pt x="1802" y="968"/>
                      <a:pt x="1869" y="968"/>
                    </a:cubicBezTo>
                    <a:cubicBezTo>
                      <a:pt x="2036" y="968"/>
                      <a:pt x="2002" y="34"/>
                      <a:pt x="186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787;p31"/>
              <p:cNvSpPr/>
              <p:nvPr/>
            </p:nvSpPr>
            <p:spPr>
              <a:xfrm>
                <a:off x="5436550" y="1799225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34" y="1"/>
                    </a:moveTo>
                    <a:cubicBezTo>
                      <a:pt x="1" y="268"/>
                      <a:pt x="1" y="534"/>
                      <a:pt x="67" y="801"/>
                    </a:cubicBez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788;p31"/>
              <p:cNvSpPr/>
              <p:nvPr/>
            </p:nvSpPr>
            <p:spPr>
              <a:xfrm>
                <a:off x="5398200" y="1797500"/>
                <a:ext cx="433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937" extrusionOk="0">
                    <a:moveTo>
                      <a:pt x="1554" y="1"/>
                    </a:moveTo>
                    <a:cubicBezTo>
                      <a:pt x="1448" y="1"/>
                      <a:pt x="1232" y="337"/>
                      <a:pt x="1168" y="337"/>
                    </a:cubicBezTo>
                    <a:lnTo>
                      <a:pt x="0" y="136"/>
                    </a:lnTo>
                    <a:lnTo>
                      <a:pt x="0" y="136"/>
                    </a:lnTo>
                    <a:cubicBezTo>
                      <a:pt x="367" y="236"/>
                      <a:pt x="934" y="437"/>
                      <a:pt x="1101" y="437"/>
                    </a:cubicBezTo>
                    <a:cubicBezTo>
                      <a:pt x="1114" y="439"/>
                      <a:pt x="1127" y="440"/>
                      <a:pt x="1139" y="440"/>
                    </a:cubicBezTo>
                    <a:cubicBezTo>
                      <a:pt x="1293" y="440"/>
                      <a:pt x="1440" y="270"/>
                      <a:pt x="1501" y="270"/>
                    </a:cubicBezTo>
                    <a:cubicBezTo>
                      <a:pt x="1535" y="270"/>
                      <a:pt x="1568" y="270"/>
                      <a:pt x="1568" y="303"/>
                    </a:cubicBezTo>
                    <a:cubicBezTo>
                      <a:pt x="1568" y="337"/>
                      <a:pt x="1568" y="370"/>
                      <a:pt x="1601" y="403"/>
                    </a:cubicBezTo>
                    <a:cubicBezTo>
                      <a:pt x="1601" y="503"/>
                      <a:pt x="1601" y="637"/>
                      <a:pt x="1601" y="770"/>
                    </a:cubicBezTo>
                    <a:cubicBezTo>
                      <a:pt x="1568" y="770"/>
                      <a:pt x="1568" y="804"/>
                      <a:pt x="1568" y="804"/>
                    </a:cubicBezTo>
                    <a:lnTo>
                      <a:pt x="1368" y="804"/>
                    </a:lnTo>
                    <a:cubicBezTo>
                      <a:pt x="1435" y="870"/>
                      <a:pt x="1501" y="937"/>
                      <a:pt x="1568" y="937"/>
                    </a:cubicBezTo>
                    <a:cubicBezTo>
                      <a:pt x="1735" y="937"/>
                      <a:pt x="1701" y="3"/>
                      <a:pt x="1568" y="3"/>
                    </a:cubicBezTo>
                    <a:cubicBezTo>
                      <a:pt x="1564" y="2"/>
                      <a:pt x="1559" y="1"/>
                      <a:pt x="155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789;p31"/>
              <p:cNvSpPr/>
              <p:nvPr/>
            </p:nvSpPr>
            <p:spPr>
              <a:xfrm>
                <a:off x="5367325" y="1725725"/>
                <a:ext cx="50075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940" extrusionOk="0">
                    <a:moveTo>
                      <a:pt x="1263" y="1"/>
                    </a:moveTo>
                    <a:cubicBezTo>
                      <a:pt x="1253" y="1"/>
                      <a:pt x="1244" y="2"/>
                      <a:pt x="1235" y="5"/>
                    </a:cubicBezTo>
                    <a:cubicBezTo>
                      <a:pt x="1168" y="72"/>
                      <a:pt x="1269" y="472"/>
                      <a:pt x="1202" y="539"/>
                    </a:cubicBezTo>
                    <a:lnTo>
                      <a:pt x="134" y="1306"/>
                    </a:lnTo>
                    <a:lnTo>
                      <a:pt x="1" y="1406"/>
                    </a:lnTo>
                    <a:lnTo>
                      <a:pt x="535" y="1940"/>
                    </a:lnTo>
                    <a:cubicBezTo>
                      <a:pt x="535" y="1940"/>
                      <a:pt x="1469" y="772"/>
                      <a:pt x="1502" y="739"/>
                    </a:cubicBezTo>
                    <a:cubicBezTo>
                      <a:pt x="1510" y="732"/>
                      <a:pt x="1531" y="729"/>
                      <a:pt x="1560" y="729"/>
                    </a:cubicBezTo>
                    <a:cubicBezTo>
                      <a:pt x="1613" y="729"/>
                      <a:pt x="1692" y="737"/>
                      <a:pt x="1766" y="737"/>
                    </a:cubicBezTo>
                    <a:cubicBezTo>
                      <a:pt x="1834" y="737"/>
                      <a:pt x="1899" y="730"/>
                      <a:pt x="1936" y="706"/>
                    </a:cubicBezTo>
                    <a:cubicBezTo>
                      <a:pt x="2002" y="639"/>
                      <a:pt x="1869" y="439"/>
                      <a:pt x="1669" y="305"/>
                    </a:cubicBezTo>
                    <a:cubicBezTo>
                      <a:pt x="1517" y="153"/>
                      <a:pt x="1364" y="1"/>
                      <a:pt x="126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790;p31"/>
              <p:cNvSpPr/>
              <p:nvPr/>
            </p:nvSpPr>
            <p:spPr>
              <a:xfrm>
                <a:off x="5400700" y="17275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01"/>
                      <a:pt x="334" y="401"/>
                      <a:pt x="567" y="5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791;p31"/>
              <p:cNvSpPr/>
              <p:nvPr/>
            </p:nvSpPr>
            <p:spPr>
              <a:xfrm>
                <a:off x="5370675" y="1726300"/>
                <a:ext cx="3837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17" extrusionOk="0">
                    <a:moveTo>
                      <a:pt x="1152" y="1"/>
                    </a:moveTo>
                    <a:cubicBezTo>
                      <a:pt x="1134" y="1"/>
                      <a:pt x="1117" y="5"/>
                      <a:pt x="1101" y="16"/>
                    </a:cubicBezTo>
                    <a:cubicBezTo>
                      <a:pt x="1034" y="49"/>
                      <a:pt x="1135" y="449"/>
                      <a:pt x="1068" y="516"/>
                    </a:cubicBezTo>
                    <a:lnTo>
                      <a:pt x="7" y="1311"/>
                    </a:lnTo>
                    <a:lnTo>
                      <a:pt x="7" y="1311"/>
                    </a:lnTo>
                    <a:cubicBezTo>
                      <a:pt x="107" y="1244"/>
                      <a:pt x="1169" y="681"/>
                      <a:pt x="1201" y="616"/>
                    </a:cubicBezTo>
                    <a:cubicBezTo>
                      <a:pt x="1268" y="549"/>
                      <a:pt x="1201" y="349"/>
                      <a:pt x="1201" y="249"/>
                    </a:cubicBezTo>
                    <a:cubicBezTo>
                      <a:pt x="1235" y="216"/>
                      <a:pt x="1235" y="182"/>
                      <a:pt x="1301" y="182"/>
                    </a:cubicBezTo>
                    <a:lnTo>
                      <a:pt x="1335" y="182"/>
                    </a:lnTo>
                    <a:cubicBezTo>
                      <a:pt x="1401" y="216"/>
                      <a:pt x="1468" y="216"/>
                      <a:pt x="1535" y="282"/>
                    </a:cubicBezTo>
                    <a:cubicBezTo>
                      <a:pt x="1394" y="142"/>
                      <a:pt x="1253" y="1"/>
                      <a:pt x="1152" y="1"/>
                    </a:cubicBezTo>
                    <a:close/>
                    <a:moveTo>
                      <a:pt x="7" y="1311"/>
                    </a:moveTo>
                    <a:cubicBezTo>
                      <a:pt x="4" y="1314"/>
                      <a:pt x="2" y="1315"/>
                      <a:pt x="0" y="1317"/>
                    </a:cubicBezTo>
                    <a:lnTo>
                      <a:pt x="7" y="131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792;p31"/>
              <p:cNvSpPr/>
              <p:nvPr/>
            </p:nvSpPr>
            <p:spPr>
              <a:xfrm>
                <a:off x="5298125" y="1851350"/>
                <a:ext cx="125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21" extrusionOk="0">
                    <a:moveTo>
                      <a:pt x="142" y="1"/>
                    </a:moveTo>
                    <a:cubicBezTo>
                      <a:pt x="92" y="1"/>
                      <a:pt x="50" y="17"/>
                      <a:pt x="34" y="51"/>
                    </a:cubicBezTo>
                    <a:cubicBezTo>
                      <a:pt x="0" y="151"/>
                      <a:pt x="100" y="251"/>
                      <a:pt x="200" y="284"/>
                    </a:cubicBezTo>
                    <a:cubicBezTo>
                      <a:pt x="239" y="310"/>
                      <a:pt x="282" y="320"/>
                      <a:pt x="322" y="320"/>
                    </a:cubicBezTo>
                    <a:cubicBezTo>
                      <a:pt x="388" y="320"/>
                      <a:pt x="447" y="292"/>
                      <a:pt x="467" y="251"/>
                    </a:cubicBezTo>
                    <a:cubicBezTo>
                      <a:pt x="501" y="184"/>
                      <a:pt x="434" y="84"/>
                      <a:pt x="301" y="51"/>
                    </a:cubicBezTo>
                    <a:cubicBezTo>
                      <a:pt x="251" y="17"/>
                      <a:pt x="192" y="1"/>
                      <a:pt x="1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793;p31"/>
              <p:cNvSpPr/>
              <p:nvPr/>
            </p:nvSpPr>
            <p:spPr>
              <a:xfrm>
                <a:off x="5291450" y="18492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401" y="0"/>
                    </a:moveTo>
                    <a:cubicBezTo>
                      <a:pt x="375" y="0"/>
                      <a:pt x="346" y="0"/>
                      <a:pt x="318" y="3"/>
                    </a:cubicBezTo>
                    <a:lnTo>
                      <a:pt x="318" y="3"/>
                    </a:lnTo>
                    <a:cubicBezTo>
                      <a:pt x="345" y="1"/>
                      <a:pt x="373" y="0"/>
                      <a:pt x="401" y="0"/>
                    </a:cubicBezTo>
                    <a:close/>
                    <a:moveTo>
                      <a:pt x="318" y="3"/>
                    </a:moveTo>
                    <a:lnTo>
                      <a:pt x="318" y="3"/>
                    </a:lnTo>
                    <a:cubicBezTo>
                      <a:pt x="149" y="13"/>
                      <a:pt x="0" y="66"/>
                      <a:pt x="0" y="267"/>
                    </a:cubicBezTo>
                    <a:cubicBezTo>
                      <a:pt x="34" y="500"/>
                      <a:pt x="401" y="667"/>
                      <a:pt x="634" y="667"/>
                    </a:cubicBezTo>
                    <a:cubicBezTo>
                      <a:pt x="668" y="634"/>
                      <a:pt x="668" y="601"/>
                      <a:pt x="668" y="601"/>
                    </a:cubicBezTo>
                    <a:cubicBezTo>
                      <a:pt x="467" y="567"/>
                      <a:pt x="334" y="500"/>
                      <a:pt x="201" y="367"/>
                    </a:cubicBezTo>
                    <a:cubicBezTo>
                      <a:pt x="134" y="334"/>
                      <a:pt x="101" y="200"/>
                      <a:pt x="134" y="134"/>
                    </a:cubicBezTo>
                    <a:cubicBezTo>
                      <a:pt x="159" y="35"/>
                      <a:pt x="238" y="9"/>
                      <a:pt x="318" y="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794;p31"/>
              <p:cNvSpPr/>
              <p:nvPr/>
            </p:nvSpPr>
            <p:spPr>
              <a:xfrm>
                <a:off x="5304800" y="1756700"/>
                <a:ext cx="1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281" extrusionOk="0">
                    <a:moveTo>
                      <a:pt x="300" y="0"/>
                    </a:moveTo>
                    <a:cubicBezTo>
                      <a:pt x="134" y="34"/>
                      <a:pt x="0" y="101"/>
                      <a:pt x="34" y="201"/>
                    </a:cubicBezTo>
                    <a:cubicBezTo>
                      <a:pt x="34" y="249"/>
                      <a:pt x="105" y="280"/>
                      <a:pt x="209" y="280"/>
                    </a:cubicBezTo>
                    <a:cubicBezTo>
                      <a:pt x="247" y="280"/>
                      <a:pt x="289" y="276"/>
                      <a:pt x="334" y="267"/>
                    </a:cubicBezTo>
                    <a:cubicBezTo>
                      <a:pt x="501" y="267"/>
                      <a:pt x="634" y="167"/>
                      <a:pt x="634" y="101"/>
                    </a:cubicBezTo>
                    <a:cubicBezTo>
                      <a:pt x="634" y="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795;p31"/>
              <p:cNvSpPr/>
              <p:nvPr/>
            </p:nvSpPr>
            <p:spPr>
              <a:xfrm>
                <a:off x="5297275" y="1753375"/>
                <a:ext cx="1505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634" extrusionOk="0">
                    <a:moveTo>
                      <a:pt x="601" y="0"/>
                    </a:moveTo>
                    <a:cubicBezTo>
                      <a:pt x="435" y="0"/>
                      <a:pt x="134" y="100"/>
                      <a:pt x="68" y="300"/>
                    </a:cubicBezTo>
                    <a:cubicBezTo>
                      <a:pt x="1" y="534"/>
                      <a:pt x="301" y="634"/>
                      <a:pt x="501" y="634"/>
                    </a:cubicBezTo>
                    <a:cubicBezTo>
                      <a:pt x="501" y="600"/>
                      <a:pt x="501" y="567"/>
                      <a:pt x="501" y="567"/>
                    </a:cubicBezTo>
                    <a:cubicBezTo>
                      <a:pt x="401" y="567"/>
                      <a:pt x="335" y="534"/>
                      <a:pt x="234" y="500"/>
                    </a:cubicBezTo>
                    <a:cubicBezTo>
                      <a:pt x="134" y="434"/>
                      <a:pt x="134" y="300"/>
                      <a:pt x="201" y="234"/>
                    </a:cubicBezTo>
                    <a:cubicBezTo>
                      <a:pt x="301" y="100"/>
                      <a:pt x="435" y="0"/>
                      <a:pt x="6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796;p31"/>
              <p:cNvSpPr/>
              <p:nvPr/>
            </p:nvSpPr>
            <p:spPr>
              <a:xfrm>
                <a:off x="5368175" y="1779225"/>
                <a:ext cx="11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301" extrusionOk="0">
                    <a:moveTo>
                      <a:pt x="234" y="0"/>
                    </a:moveTo>
                    <a:cubicBezTo>
                      <a:pt x="100" y="0"/>
                      <a:pt x="0" y="67"/>
                      <a:pt x="0" y="134"/>
                    </a:cubicBezTo>
                    <a:cubicBezTo>
                      <a:pt x="0" y="234"/>
                      <a:pt x="100" y="300"/>
                      <a:pt x="234" y="300"/>
                    </a:cubicBezTo>
                    <a:cubicBezTo>
                      <a:pt x="367" y="300"/>
                      <a:pt x="467" y="234"/>
                      <a:pt x="467" y="167"/>
                    </a:cubicBezTo>
                    <a:cubicBezTo>
                      <a:pt x="467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797;p31"/>
              <p:cNvSpPr/>
              <p:nvPr/>
            </p:nvSpPr>
            <p:spPr>
              <a:xfrm>
                <a:off x="5359825" y="1778375"/>
                <a:ext cx="133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76" extrusionOk="0">
                    <a:moveTo>
                      <a:pt x="434" y="1"/>
                    </a:moveTo>
                    <a:cubicBezTo>
                      <a:pt x="268" y="1"/>
                      <a:pt x="34" y="101"/>
                      <a:pt x="67" y="301"/>
                    </a:cubicBezTo>
                    <a:cubicBezTo>
                      <a:pt x="96" y="498"/>
                      <a:pt x="289" y="576"/>
                      <a:pt x="449" y="576"/>
                    </a:cubicBezTo>
                    <a:cubicBezTo>
                      <a:pt x="479" y="576"/>
                      <a:pt x="508" y="573"/>
                      <a:pt x="534" y="568"/>
                    </a:cubicBezTo>
                    <a:lnTo>
                      <a:pt x="534" y="534"/>
                    </a:lnTo>
                    <a:cubicBezTo>
                      <a:pt x="401" y="468"/>
                      <a:pt x="301" y="434"/>
                      <a:pt x="201" y="334"/>
                    </a:cubicBezTo>
                    <a:cubicBezTo>
                      <a:pt x="1" y="134"/>
                      <a:pt x="301" y="34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798;p31"/>
              <p:cNvSpPr/>
              <p:nvPr/>
            </p:nvSpPr>
            <p:spPr>
              <a:xfrm>
                <a:off x="5278950" y="1833425"/>
                <a:ext cx="92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34" extrusionOk="0">
                    <a:moveTo>
                      <a:pt x="200" y="0"/>
                    </a:moveTo>
                    <a:cubicBezTo>
                      <a:pt x="100" y="0"/>
                      <a:pt x="33" y="34"/>
                      <a:pt x="0" y="100"/>
                    </a:cubicBezTo>
                    <a:cubicBezTo>
                      <a:pt x="0" y="167"/>
                      <a:pt x="100" y="200"/>
                      <a:pt x="200" y="234"/>
                    </a:cubicBezTo>
                    <a:cubicBezTo>
                      <a:pt x="300" y="234"/>
                      <a:pt x="367" y="167"/>
                      <a:pt x="367" y="134"/>
                    </a:cubicBezTo>
                    <a:cubicBezTo>
                      <a:pt x="367" y="67"/>
                      <a:pt x="300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799;p31"/>
              <p:cNvSpPr/>
              <p:nvPr/>
            </p:nvSpPr>
            <p:spPr>
              <a:xfrm>
                <a:off x="5273100" y="1831750"/>
                <a:ext cx="100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76" extrusionOk="0">
                    <a:moveTo>
                      <a:pt x="334" y="1"/>
                    </a:moveTo>
                    <a:cubicBezTo>
                      <a:pt x="201" y="1"/>
                      <a:pt x="1" y="101"/>
                      <a:pt x="34" y="267"/>
                    </a:cubicBezTo>
                    <a:cubicBezTo>
                      <a:pt x="62" y="406"/>
                      <a:pt x="205" y="476"/>
                      <a:pt x="330" y="476"/>
                    </a:cubicBezTo>
                    <a:cubicBezTo>
                      <a:pt x="355" y="476"/>
                      <a:pt x="379" y="473"/>
                      <a:pt x="401" y="468"/>
                    </a:cubicBezTo>
                    <a:cubicBezTo>
                      <a:pt x="401" y="468"/>
                      <a:pt x="401" y="434"/>
                      <a:pt x="401" y="434"/>
                    </a:cubicBezTo>
                    <a:cubicBezTo>
                      <a:pt x="301" y="401"/>
                      <a:pt x="201" y="334"/>
                      <a:pt x="134" y="267"/>
                    </a:cubicBezTo>
                    <a:cubicBezTo>
                      <a:pt x="1" y="134"/>
                      <a:pt x="201" y="34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800;p31"/>
              <p:cNvSpPr/>
              <p:nvPr/>
            </p:nvSpPr>
            <p:spPr>
              <a:xfrm>
                <a:off x="5379850" y="1835100"/>
                <a:ext cx="1420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67" extrusionOk="0">
                    <a:moveTo>
                      <a:pt x="267" y="0"/>
                    </a:moveTo>
                    <a:cubicBezTo>
                      <a:pt x="100" y="33"/>
                      <a:pt x="0" y="133"/>
                      <a:pt x="34" y="234"/>
                    </a:cubicBezTo>
                    <a:cubicBezTo>
                      <a:pt x="34" y="334"/>
                      <a:pt x="167" y="367"/>
                      <a:pt x="334" y="367"/>
                    </a:cubicBezTo>
                    <a:cubicBezTo>
                      <a:pt x="467" y="334"/>
                      <a:pt x="567" y="234"/>
                      <a:pt x="567" y="133"/>
                    </a:cubicBezTo>
                    <a:cubicBezTo>
                      <a:pt x="567" y="33"/>
                      <a:pt x="43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801;p31"/>
              <p:cNvSpPr/>
              <p:nvPr/>
            </p:nvSpPr>
            <p:spPr>
              <a:xfrm>
                <a:off x="5371500" y="1834250"/>
                <a:ext cx="17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51" extrusionOk="0">
                    <a:moveTo>
                      <a:pt x="368" y="1"/>
                    </a:moveTo>
                    <a:lnTo>
                      <a:pt x="368" y="1"/>
                    </a:lnTo>
                    <a:cubicBezTo>
                      <a:pt x="234" y="101"/>
                      <a:pt x="1" y="301"/>
                      <a:pt x="168" y="501"/>
                    </a:cubicBezTo>
                    <a:cubicBezTo>
                      <a:pt x="245" y="598"/>
                      <a:pt x="357" y="650"/>
                      <a:pt x="470" y="650"/>
                    </a:cubicBezTo>
                    <a:cubicBezTo>
                      <a:pt x="550" y="650"/>
                      <a:pt x="632" y="623"/>
                      <a:pt x="701" y="568"/>
                    </a:cubicBezTo>
                    <a:cubicBezTo>
                      <a:pt x="568" y="568"/>
                      <a:pt x="434" y="568"/>
                      <a:pt x="301" y="501"/>
                    </a:cubicBezTo>
                    <a:cubicBezTo>
                      <a:pt x="34" y="368"/>
                      <a:pt x="201" y="134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802;p31"/>
              <p:cNvSpPr/>
              <p:nvPr/>
            </p:nvSpPr>
            <p:spPr>
              <a:xfrm>
                <a:off x="2629550" y="362865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794" y="1"/>
                    </a:moveTo>
                    <a:cubicBezTo>
                      <a:pt x="780" y="1"/>
                      <a:pt x="771" y="3"/>
                      <a:pt x="768" y="9"/>
                    </a:cubicBezTo>
                    <a:cubicBezTo>
                      <a:pt x="701" y="109"/>
                      <a:pt x="868" y="410"/>
                      <a:pt x="834" y="476"/>
                    </a:cubicBezTo>
                    <a:lnTo>
                      <a:pt x="0" y="1611"/>
                    </a:lnTo>
                    <a:lnTo>
                      <a:pt x="601" y="1911"/>
                    </a:lnTo>
                    <a:cubicBezTo>
                      <a:pt x="601" y="1911"/>
                      <a:pt x="1135" y="610"/>
                      <a:pt x="1168" y="577"/>
                    </a:cubicBezTo>
                    <a:cubicBezTo>
                      <a:pt x="1168" y="543"/>
                      <a:pt x="1401" y="577"/>
                      <a:pt x="1502" y="410"/>
                    </a:cubicBezTo>
                    <a:cubicBezTo>
                      <a:pt x="1593" y="288"/>
                      <a:pt x="937" y="1"/>
                      <a:pt x="79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803;p31"/>
              <p:cNvSpPr/>
              <p:nvPr/>
            </p:nvSpPr>
            <p:spPr>
              <a:xfrm>
                <a:off x="2650400" y="3629700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7" y="168"/>
                      <a:pt x="367" y="268"/>
                      <a:pt x="601" y="3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804;p31"/>
              <p:cNvSpPr/>
              <p:nvPr/>
            </p:nvSpPr>
            <p:spPr>
              <a:xfrm>
                <a:off x="2629550" y="362865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794" y="1"/>
                    </a:moveTo>
                    <a:cubicBezTo>
                      <a:pt x="780" y="1"/>
                      <a:pt x="771" y="3"/>
                      <a:pt x="768" y="9"/>
                    </a:cubicBezTo>
                    <a:cubicBezTo>
                      <a:pt x="701" y="109"/>
                      <a:pt x="868" y="410"/>
                      <a:pt x="834" y="476"/>
                    </a:cubicBezTo>
                    <a:lnTo>
                      <a:pt x="0" y="1611"/>
                    </a:lnTo>
                    <a:lnTo>
                      <a:pt x="601" y="1911"/>
                    </a:lnTo>
                    <a:cubicBezTo>
                      <a:pt x="601" y="1911"/>
                      <a:pt x="1135" y="610"/>
                      <a:pt x="1168" y="577"/>
                    </a:cubicBezTo>
                    <a:cubicBezTo>
                      <a:pt x="1168" y="543"/>
                      <a:pt x="1401" y="577"/>
                      <a:pt x="1502" y="410"/>
                    </a:cubicBezTo>
                    <a:cubicBezTo>
                      <a:pt x="1593" y="288"/>
                      <a:pt x="937" y="1"/>
                      <a:pt x="79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805;p31"/>
              <p:cNvSpPr/>
              <p:nvPr/>
            </p:nvSpPr>
            <p:spPr>
              <a:xfrm>
                <a:off x="2567000" y="3621475"/>
                <a:ext cx="300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31" extrusionOk="0">
                    <a:moveTo>
                      <a:pt x="672" y="0"/>
                    </a:moveTo>
                    <a:cubicBezTo>
                      <a:pt x="443" y="0"/>
                      <a:pt x="1" y="219"/>
                      <a:pt x="1" y="296"/>
                    </a:cubicBezTo>
                    <a:cubicBezTo>
                      <a:pt x="1" y="396"/>
                      <a:pt x="334" y="497"/>
                      <a:pt x="368" y="563"/>
                    </a:cubicBezTo>
                    <a:cubicBezTo>
                      <a:pt x="368" y="597"/>
                      <a:pt x="568" y="1931"/>
                      <a:pt x="568" y="1931"/>
                    </a:cubicBezTo>
                    <a:lnTo>
                      <a:pt x="1202" y="1731"/>
                    </a:lnTo>
                    <a:cubicBezTo>
                      <a:pt x="1202" y="1731"/>
                      <a:pt x="668" y="430"/>
                      <a:pt x="668" y="396"/>
                    </a:cubicBezTo>
                    <a:cubicBezTo>
                      <a:pt x="668" y="363"/>
                      <a:pt x="835" y="163"/>
                      <a:pt x="801" y="63"/>
                    </a:cubicBezTo>
                    <a:cubicBezTo>
                      <a:pt x="786" y="18"/>
                      <a:pt x="738" y="0"/>
                      <a:pt x="672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806;p31"/>
              <p:cNvSpPr/>
              <p:nvPr/>
            </p:nvSpPr>
            <p:spPr>
              <a:xfrm>
                <a:off x="2568675" y="3622200"/>
                <a:ext cx="1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5" extrusionOk="0">
                    <a:moveTo>
                      <a:pt x="668" y="1"/>
                    </a:moveTo>
                    <a:lnTo>
                      <a:pt x="0" y="234"/>
                    </a:lnTo>
                    <a:cubicBezTo>
                      <a:pt x="234" y="201"/>
                      <a:pt x="434" y="134"/>
                      <a:pt x="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807;p31"/>
              <p:cNvSpPr/>
              <p:nvPr/>
            </p:nvSpPr>
            <p:spPr>
              <a:xfrm>
                <a:off x="2567000" y="3621475"/>
                <a:ext cx="300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31" extrusionOk="0">
                    <a:moveTo>
                      <a:pt x="672" y="0"/>
                    </a:moveTo>
                    <a:cubicBezTo>
                      <a:pt x="443" y="0"/>
                      <a:pt x="1" y="219"/>
                      <a:pt x="1" y="296"/>
                    </a:cubicBezTo>
                    <a:cubicBezTo>
                      <a:pt x="1" y="396"/>
                      <a:pt x="334" y="497"/>
                      <a:pt x="368" y="563"/>
                    </a:cubicBezTo>
                    <a:cubicBezTo>
                      <a:pt x="368" y="597"/>
                      <a:pt x="568" y="1931"/>
                      <a:pt x="568" y="1931"/>
                    </a:cubicBezTo>
                    <a:lnTo>
                      <a:pt x="1202" y="1731"/>
                    </a:lnTo>
                    <a:cubicBezTo>
                      <a:pt x="1202" y="1731"/>
                      <a:pt x="668" y="430"/>
                      <a:pt x="668" y="396"/>
                    </a:cubicBezTo>
                    <a:cubicBezTo>
                      <a:pt x="668" y="363"/>
                      <a:pt x="835" y="163"/>
                      <a:pt x="801" y="63"/>
                    </a:cubicBezTo>
                    <a:cubicBezTo>
                      <a:pt x="786" y="18"/>
                      <a:pt x="738" y="0"/>
                      <a:pt x="67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808;p31"/>
              <p:cNvSpPr/>
              <p:nvPr/>
            </p:nvSpPr>
            <p:spPr>
              <a:xfrm>
                <a:off x="2507025" y="3667125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477" y="1"/>
                    </a:moveTo>
                    <a:cubicBezTo>
                      <a:pt x="304" y="1"/>
                      <a:pt x="1" y="708"/>
                      <a:pt x="65" y="772"/>
                    </a:cubicBezTo>
                    <a:cubicBezTo>
                      <a:pt x="71" y="775"/>
                      <a:pt x="79" y="777"/>
                      <a:pt x="89" y="777"/>
                    </a:cubicBezTo>
                    <a:cubicBezTo>
                      <a:pt x="180" y="777"/>
                      <a:pt x="414" y="668"/>
                      <a:pt x="482" y="668"/>
                    </a:cubicBezTo>
                    <a:cubicBezTo>
                      <a:pt x="490" y="668"/>
                      <a:pt x="495" y="669"/>
                      <a:pt x="498" y="672"/>
                    </a:cubicBezTo>
                    <a:lnTo>
                      <a:pt x="1666" y="1506"/>
                    </a:lnTo>
                    <a:lnTo>
                      <a:pt x="1966" y="906"/>
                    </a:lnTo>
                    <a:cubicBezTo>
                      <a:pt x="1966" y="906"/>
                      <a:pt x="698" y="372"/>
                      <a:pt x="632" y="338"/>
                    </a:cubicBezTo>
                    <a:cubicBezTo>
                      <a:pt x="598" y="338"/>
                      <a:pt x="665" y="105"/>
                      <a:pt x="498" y="5"/>
                    </a:cubicBezTo>
                    <a:cubicBezTo>
                      <a:pt x="491" y="2"/>
                      <a:pt x="484" y="1"/>
                      <a:pt x="47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809;p31"/>
              <p:cNvSpPr/>
              <p:nvPr/>
            </p:nvSpPr>
            <p:spPr>
              <a:xfrm>
                <a:off x="2509475" y="366890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300" y="1"/>
                    </a:moveTo>
                    <a:lnTo>
                      <a:pt x="0" y="634"/>
                    </a:lnTo>
                    <a:cubicBezTo>
                      <a:pt x="133" y="434"/>
                      <a:pt x="267" y="234"/>
                      <a:pt x="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810;p31"/>
              <p:cNvSpPr/>
              <p:nvPr/>
            </p:nvSpPr>
            <p:spPr>
              <a:xfrm>
                <a:off x="2507025" y="3667125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477" y="1"/>
                    </a:moveTo>
                    <a:cubicBezTo>
                      <a:pt x="304" y="1"/>
                      <a:pt x="1" y="708"/>
                      <a:pt x="65" y="772"/>
                    </a:cubicBezTo>
                    <a:cubicBezTo>
                      <a:pt x="71" y="775"/>
                      <a:pt x="79" y="777"/>
                      <a:pt x="89" y="777"/>
                    </a:cubicBezTo>
                    <a:cubicBezTo>
                      <a:pt x="180" y="777"/>
                      <a:pt x="414" y="668"/>
                      <a:pt x="482" y="668"/>
                    </a:cubicBezTo>
                    <a:cubicBezTo>
                      <a:pt x="490" y="668"/>
                      <a:pt x="495" y="669"/>
                      <a:pt x="498" y="672"/>
                    </a:cubicBezTo>
                    <a:lnTo>
                      <a:pt x="1666" y="1506"/>
                    </a:lnTo>
                    <a:lnTo>
                      <a:pt x="1966" y="906"/>
                    </a:lnTo>
                    <a:cubicBezTo>
                      <a:pt x="1966" y="906"/>
                      <a:pt x="698" y="372"/>
                      <a:pt x="632" y="338"/>
                    </a:cubicBezTo>
                    <a:cubicBezTo>
                      <a:pt x="598" y="338"/>
                      <a:pt x="665" y="105"/>
                      <a:pt x="498" y="5"/>
                    </a:cubicBezTo>
                    <a:cubicBezTo>
                      <a:pt x="491" y="2"/>
                      <a:pt x="484" y="1"/>
                      <a:pt x="47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811;p31"/>
              <p:cNvSpPr/>
              <p:nvPr/>
            </p:nvSpPr>
            <p:spPr>
              <a:xfrm>
                <a:off x="2497800" y="373727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7" y="535"/>
                      <a:pt x="534" y="535"/>
                    </a:cubicBezTo>
                    <a:cubicBezTo>
                      <a:pt x="531" y="537"/>
                      <a:pt x="528" y="538"/>
                      <a:pt x="524" y="538"/>
                    </a:cubicBezTo>
                    <a:cubicBezTo>
                      <a:pt x="483" y="538"/>
                      <a:pt x="375" y="397"/>
                      <a:pt x="238" y="397"/>
                    </a:cubicBezTo>
                    <a:cubicBezTo>
                      <a:pt x="226" y="397"/>
                      <a:pt x="213" y="399"/>
                      <a:pt x="200" y="401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34" y="1202"/>
                      <a:pt x="634" y="835"/>
                      <a:pt x="667" y="835"/>
                    </a:cubicBezTo>
                    <a:lnTo>
                      <a:pt x="2068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812;p31"/>
              <p:cNvSpPr/>
              <p:nvPr/>
            </p:nvSpPr>
            <p:spPr>
              <a:xfrm>
                <a:off x="2501950" y="3749800"/>
                <a:ext cx="58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34" extrusionOk="0">
                    <a:moveTo>
                      <a:pt x="1" y="0"/>
                    </a:moveTo>
                    <a:lnTo>
                      <a:pt x="234" y="634"/>
                    </a:lnTo>
                    <a:cubicBezTo>
                      <a:pt x="201" y="401"/>
                      <a:pt x="134" y="2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813;p31"/>
              <p:cNvSpPr/>
              <p:nvPr/>
            </p:nvSpPr>
            <p:spPr>
              <a:xfrm>
                <a:off x="2497800" y="373727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7" y="535"/>
                      <a:pt x="534" y="535"/>
                    </a:cubicBezTo>
                    <a:cubicBezTo>
                      <a:pt x="531" y="537"/>
                      <a:pt x="528" y="538"/>
                      <a:pt x="524" y="538"/>
                    </a:cubicBezTo>
                    <a:cubicBezTo>
                      <a:pt x="483" y="538"/>
                      <a:pt x="375" y="397"/>
                      <a:pt x="238" y="397"/>
                    </a:cubicBezTo>
                    <a:cubicBezTo>
                      <a:pt x="226" y="397"/>
                      <a:pt x="213" y="399"/>
                      <a:pt x="200" y="401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34" y="1202"/>
                      <a:pt x="634" y="835"/>
                      <a:pt x="667" y="835"/>
                    </a:cubicBezTo>
                    <a:lnTo>
                      <a:pt x="2068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814;p31"/>
              <p:cNvSpPr/>
              <p:nvPr/>
            </p:nvSpPr>
            <p:spPr>
              <a:xfrm>
                <a:off x="2545475" y="3778150"/>
                <a:ext cx="390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1912" extrusionOk="0">
                    <a:moveTo>
                      <a:pt x="962" y="0"/>
                    </a:moveTo>
                    <a:cubicBezTo>
                      <a:pt x="962" y="0"/>
                      <a:pt x="428" y="1301"/>
                      <a:pt x="395" y="1368"/>
                    </a:cubicBezTo>
                    <a:cubicBezTo>
                      <a:pt x="395" y="1401"/>
                      <a:pt x="161" y="1368"/>
                      <a:pt x="61" y="1501"/>
                    </a:cubicBezTo>
                    <a:cubicBezTo>
                      <a:pt x="1" y="1652"/>
                      <a:pt x="620" y="1911"/>
                      <a:pt x="790" y="1911"/>
                    </a:cubicBezTo>
                    <a:cubicBezTo>
                      <a:pt x="809" y="1911"/>
                      <a:pt x="822" y="1908"/>
                      <a:pt x="828" y="1902"/>
                    </a:cubicBezTo>
                    <a:cubicBezTo>
                      <a:pt x="862" y="1835"/>
                      <a:pt x="695" y="1501"/>
                      <a:pt x="728" y="1468"/>
                    </a:cubicBezTo>
                    <a:lnTo>
                      <a:pt x="1562" y="334"/>
                    </a:lnTo>
                    <a:lnTo>
                      <a:pt x="962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815;p31"/>
              <p:cNvSpPr/>
              <p:nvPr/>
            </p:nvSpPr>
            <p:spPr>
              <a:xfrm>
                <a:off x="2548650" y="3817350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1" y="0"/>
                    </a:moveTo>
                    <a:lnTo>
                      <a:pt x="635" y="300"/>
                    </a:lnTo>
                    <a:cubicBezTo>
                      <a:pt x="434" y="167"/>
                      <a:pt x="234" y="67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816;p31"/>
              <p:cNvSpPr/>
              <p:nvPr/>
            </p:nvSpPr>
            <p:spPr>
              <a:xfrm>
                <a:off x="2545475" y="3778150"/>
                <a:ext cx="390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1912" extrusionOk="0">
                    <a:moveTo>
                      <a:pt x="962" y="0"/>
                    </a:moveTo>
                    <a:cubicBezTo>
                      <a:pt x="962" y="0"/>
                      <a:pt x="428" y="1301"/>
                      <a:pt x="395" y="1368"/>
                    </a:cubicBezTo>
                    <a:cubicBezTo>
                      <a:pt x="395" y="1401"/>
                      <a:pt x="161" y="1368"/>
                      <a:pt x="61" y="1501"/>
                    </a:cubicBezTo>
                    <a:cubicBezTo>
                      <a:pt x="1" y="1652"/>
                      <a:pt x="620" y="1911"/>
                      <a:pt x="790" y="1911"/>
                    </a:cubicBezTo>
                    <a:cubicBezTo>
                      <a:pt x="809" y="1911"/>
                      <a:pt x="822" y="1908"/>
                      <a:pt x="828" y="1902"/>
                    </a:cubicBezTo>
                    <a:cubicBezTo>
                      <a:pt x="862" y="1835"/>
                      <a:pt x="695" y="1501"/>
                      <a:pt x="728" y="1468"/>
                    </a:cubicBezTo>
                    <a:lnTo>
                      <a:pt x="1562" y="334"/>
                    </a:lnTo>
                    <a:lnTo>
                      <a:pt x="962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817;p31"/>
              <p:cNvSpPr/>
              <p:nvPr/>
            </p:nvSpPr>
            <p:spPr>
              <a:xfrm>
                <a:off x="2617050" y="3784825"/>
                <a:ext cx="30700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948" extrusionOk="0">
                    <a:moveTo>
                      <a:pt x="634" y="0"/>
                    </a:moveTo>
                    <a:lnTo>
                      <a:pt x="0" y="200"/>
                    </a:lnTo>
                    <a:cubicBezTo>
                      <a:pt x="0" y="200"/>
                      <a:pt x="534" y="1501"/>
                      <a:pt x="534" y="1535"/>
                    </a:cubicBezTo>
                    <a:cubicBezTo>
                      <a:pt x="567" y="1601"/>
                      <a:pt x="400" y="1802"/>
                      <a:pt x="400" y="1902"/>
                    </a:cubicBezTo>
                    <a:cubicBezTo>
                      <a:pt x="413" y="1934"/>
                      <a:pt x="453" y="1948"/>
                      <a:pt x="508" y="1948"/>
                    </a:cubicBezTo>
                    <a:cubicBezTo>
                      <a:pt x="735" y="1948"/>
                      <a:pt x="1228" y="1715"/>
                      <a:pt x="1201" y="1635"/>
                    </a:cubicBezTo>
                    <a:cubicBezTo>
                      <a:pt x="1201" y="1568"/>
                      <a:pt x="834" y="1468"/>
                      <a:pt x="834" y="1401"/>
                    </a:cubicBezTo>
                    <a:cubicBezTo>
                      <a:pt x="834" y="1335"/>
                      <a:pt x="634" y="0"/>
                      <a:pt x="63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818;p31"/>
              <p:cNvSpPr/>
              <p:nvPr/>
            </p:nvSpPr>
            <p:spPr>
              <a:xfrm>
                <a:off x="2629550" y="3826525"/>
                <a:ext cx="1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4" extrusionOk="0">
                    <a:moveTo>
                      <a:pt x="634" y="0"/>
                    </a:moveTo>
                    <a:cubicBezTo>
                      <a:pt x="401" y="33"/>
                      <a:pt x="201" y="100"/>
                      <a:pt x="0" y="234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819;p31"/>
              <p:cNvSpPr/>
              <p:nvPr/>
            </p:nvSpPr>
            <p:spPr>
              <a:xfrm>
                <a:off x="2617050" y="3784825"/>
                <a:ext cx="30700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948" extrusionOk="0">
                    <a:moveTo>
                      <a:pt x="634" y="0"/>
                    </a:moveTo>
                    <a:lnTo>
                      <a:pt x="0" y="200"/>
                    </a:lnTo>
                    <a:cubicBezTo>
                      <a:pt x="0" y="200"/>
                      <a:pt x="534" y="1501"/>
                      <a:pt x="534" y="1535"/>
                    </a:cubicBezTo>
                    <a:cubicBezTo>
                      <a:pt x="567" y="1601"/>
                      <a:pt x="400" y="1802"/>
                      <a:pt x="400" y="1902"/>
                    </a:cubicBezTo>
                    <a:cubicBezTo>
                      <a:pt x="413" y="1934"/>
                      <a:pt x="453" y="1948"/>
                      <a:pt x="508" y="1948"/>
                    </a:cubicBezTo>
                    <a:cubicBezTo>
                      <a:pt x="735" y="1948"/>
                      <a:pt x="1228" y="1715"/>
                      <a:pt x="1201" y="1635"/>
                    </a:cubicBezTo>
                    <a:cubicBezTo>
                      <a:pt x="1201" y="1568"/>
                      <a:pt x="834" y="1468"/>
                      <a:pt x="834" y="1401"/>
                    </a:cubicBezTo>
                    <a:cubicBezTo>
                      <a:pt x="834" y="1335"/>
                      <a:pt x="634" y="0"/>
                      <a:pt x="6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820;p31"/>
              <p:cNvSpPr/>
              <p:nvPr/>
            </p:nvSpPr>
            <p:spPr>
              <a:xfrm>
                <a:off x="2657900" y="3749800"/>
                <a:ext cx="49125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511" extrusionOk="0">
                    <a:moveTo>
                      <a:pt x="334" y="0"/>
                    </a:moveTo>
                    <a:lnTo>
                      <a:pt x="1" y="601"/>
                    </a:lnTo>
                    <a:cubicBezTo>
                      <a:pt x="1" y="601"/>
                      <a:pt x="1302" y="1134"/>
                      <a:pt x="1335" y="1168"/>
                    </a:cubicBezTo>
                    <a:cubicBezTo>
                      <a:pt x="1402" y="1201"/>
                      <a:pt x="1368" y="1401"/>
                      <a:pt x="1502" y="1501"/>
                    </a:cubicBezTo>
                    <a:cubicBezTo>
                      <a:pt x="1512" y="1507"/>
                      <a:pt x="1523" y="1510"/>
                      <a:pt x="1534" y="1510"/>
                    </a:cubicBezTo>
                    <a:cubicBezTo>
                      <a:pt x="1704" y="1510"/>
                      <a:pt x="1965" y="830"/>
                      <a:pt x="1902" y="767"/>
                    </a:cubicBezTo>
                    <a:cubicBezTo>
                      <a:pt x="1892" y="758"/>
                      <a:pt x="1877" y="754"/>
                      <a:pt x="1857" y="754"/>
                    </a:cubicBezTo>
                    <a:cubicBezTo>
                      <a:pt x="1763" y="754"/>
                      <a:pt x="1578" y="848"/>
                      <a:pt x="1500" y="848"/>
                    </a:cubicBezTo>
                    <a:cubicBezTo>
                      <a:pt x="1485" y="848"/>
                      <a:pt x="1473" y="844"/>
                      <a:pt x="1468" y="834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821;p31"/>
              <p:cNvSpPr/>
              <p:nvPr/>
            </p:nvSpPr>
            <p:spPr>
              <a:xfrm>
                <a:off x="2697100" y="3770650"/>
                <a:ext cx="75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1" extrusionOk="0">
                    <a:moveTo>
                      <a:pt x="301" y="0"/>
                    </a:moveTo>
                    <a:cubicBezTo>
                      <a:pt x="167" y="167"/>
                      <a:pt x="67" y="400"/>
                      <a:pt x="0" y="601"/>
                    </a:cubicBez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822;p31"/>
              <p:cNvSpPr/>
              <p:nvPr/>
            </p:nvSpPr>
            <p:spPr>
              <a:xfrm>
                <a:off x="2657900" y="3749800"/>
                <a:ext cx="49125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511" extrusionOk="0">
                    <a:moveTo>
                      <a:pt x="334" y="0"/>
                    </a:moveTo>
                    <a:lnTo>
                      <a:pt x="1" y="601"/>
                    </a:lnTo>
                    <a:cubicBezTo>
                      <a:pt x="1" y="601"/>
                      <a:pt x="1302" y="1134"/>
                      <a:pt x="1335" y="1168"/>
                    </a:cubicBezTo>
                    <a:cubicBezTo>
                      <a:pt x="1402" y="1201"/>
                      <a:pt x="1368" y="1401"/>
                      <a:pt x="1502" y="1501"/>
                    </a:cubicBezTo>
                    <a:cubicBezTo>
                      <a:pt x="1512" y="1507"/>
                      <a:pt x="1523" y="1510"/>
                      <a:pt x="1534" y="1510"/>
                    </a:cubicBezTo>
                    <a:cubicBezTo>
                      <a:pt x="1704" y="1510"/>
                      <a:pt x="1965" y="830"/>
                      <a:pt x="1902" y="767"/>
                    </a:cubicBezTo>
                    <a:cubicBezTo>
                      <a:pt x="1892" y="758"/>
                      <a:pt x="1877" y="754"/>
                      <a:pt x="1857" y="754"/>
                    </a:cubicBezTo>
                    <a:cubicBezTo>
                      <a:pt x="1763" y="754"/>
                      <a:pt x="1578" y="848"/>
                      <a:pt x="1500" y="848"/>
                    </a:cubicBezTo>
                    <a:cubicBezTo>
                      <a:pt x="1485" y="848"/>
                      <a:pt x="1473" y="844"/>
                      <a:pt x="1468" y="834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823;p31"/>
              <p:cNvSpPr/>
              <p:nvPr/>
            </p:nvSpPr>
            <p:spPr>
              <a:xfrm>
                <a:off x="2664575" y="3687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635" y="0"/>
                    </a:moveTo>
                    <a:cubicBezTo>
                      <a:pt x="1568" y="0"/>
                      <a:pt x="1468" y="367"/>
                      <a:pt x="1401" y="367"/>
                    </a:cubicBezTo>
                    <a:lnTo>
                      <a:pt x="0" y="601"/>
                    </a:lnTo>
                    <a:lnTo>
                      <a:pt x="201" y="1201"/>
                    </a:lnTo>
                    <a:cubicBezTo>
                      <a:pt x="201" y="1201"/>
                      <a:pt x="1502" y="668"/>
                      <a:pt x="1535" y="668"/>
                    </a:cubicBezTo>
                    <a:cubicBezTo>
                      <a:pt x="1596" y="668"/>
                      <a:pt x="1766" y="805"/>
                      <a:pt x="1872" y="805"/>
                    </a:cubicBezTo>
                    <a:cubicBezTo>
                      <a:pt x="1883" y="805"/>
                      <a:pt x="1893" y="804"/>
                      <a:pt x="1902" y="801"/>
                    </a:cubicBezTo>
                    <a:cubicBezTo>
                      <a:pt x="2069" y="734"/>
                      <a:pt x="1735" y="0"/>
                      <a:pt x="163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824;p31"/>
              <p:cNvSpPr/>
              <p:nvPr/>
            </p:nvSpPr>
            <p:spPr>
              <a:xfrm>
                <a:off x="2706275" y="3688925"/>
                <a:ext cx="585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34" extrusionOk="0">
                    <a:moveTo>
                      <a:pt x="0" y="0"/>
                    </a:moveTo>
                    <a:cubicBezTo>
                      <a:pt x="34" y="234"/>
                      <a:pt x="100" y="434"/>
                      <a:pt x="234" y="6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825;p31"/>
              <p:cNvSpPr/>
              <p:nvPr/>
            </p:nvSpPr>
            <p:spPr>
              <a:xfrm>
                <a:off x="2664575" y="3687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635" y="0"/>
                    </a:moveTo>
                    <a:cubicBezTo>
                      <a:pt x="1568" y="0"/>
                      <a:pt x="1468" y="367"/>
                      <a:pt x="1401" y="367"/>
                    </a:cubicBezTo>
                    <a:lnTo>
                      <a:pt x="0" y="601"/>
                    </a:lnTo>
                    <a:lnTo>
                      <a:pt x="201" y="1201"/>
                    </a:lnTo>
                    <a:cubicBezTo>
                      <a:pt x="201" y="1201"/>
                      <a:pt x="1502" y="668"/>
                      <a:pt x="1535" y="668"/>
                    </a:cubicBezTo>
                    <a:cubicBezTo>
                      <a:pt x="1596" y="668"/>
                      <a:pt x="1766" y="805"/>
                      <a:pt x="1872" y="805"/>
                    </a:cubicBezTo>
                    <a:cubicBezTo>
                      <a:pt x="1883" y="805"/>
                      <a:pt x="1893" y="804"/>
                      <a:pt x="1902" y="801"/>
                    </a:cubicBezTo>
                    <a:cubicBezTo>
                      <a:pt x="2069" y="734"/>
                      <a:pt x="1735" y="0"/>
                      <a:pt x="16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826;p31"/>
              <p:cNvSpPr/>
              <p:nvPr/>
            </p:nvSpPr>
            <p:spPr>
              <a:xfrm>
                <a:off x="2622875" y="3609400"/>
                <a:ext cx="39025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2414" extrusionOk="0">
                    <a:moveTo>
                      <a:pt x="777" y="0"/>
                    </a:moveTo>
                    <a:cubicBezTo>
                      <a:pt x="754" y="0"/>
                      <a:pt x="738" y="4"/>
                      <a:pt x="734" y="12"/>
                    </a:cubicBezTo>
                    <a:cubicBezTo>
                      <a:pt x="668" y="79"/>
                      <a:pt x="901" y="379"/>
                      <a:pt x="868" y="446"/>
                    </a:cubicBezTo>
                    <a:lnTo>
                      <a:pt x="1" y="2180"/>
                    </a:lnTo>
                    <a:lnTo>
                      <a:pt x="601" y="2414"/>
                    </a:lnTo>
                    <a:cubicBezTo>
                      <a:pt x="601" y="2414"/>
                      <a:pt x="1168" y="579"/>
                      <a:pt x="1201" y="513"/>
                    </a:cubicBezTo>
                    <a:cubicBezTo>
                      <a:pt x="1201" y="479"/>
                      <a:pt x="1468" y="412"/>
                      <a:pt x="1502" y="312"/>
                    </a:cubicBezTo>
                    <a:cubicBezTo>
                      <a:pt x="1560" y="195"/>
                      <a:pt x="949" y="0"/>
                      <a:pt x="77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827;p31"/>
              <p:cNvSpPr/>
              <p:nvPr/>
            </p:nvSpPr>
            <p:spPr>
              <a:xfrm>
                <a:off x="2642900" y="3609700"/>
                <a:ext cx="15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2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0" y="134"/>
                      <a:pt x="434" y="200"/>
                      <a:pt x="634" y="2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828;p31"/>
              <p:cNvSpPr/>
              <p:nvPr/>
            </p:nvSpPr>
            <p:spPr>
              <a:xfrm>
                <a:off x="2547225" y="3611525"/>
                <a:ext cx="41475" cy="60725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2429" extrusionOk="0">
                    <a:moveTo>
                      <a:pt x="760" y="0"/>
                    </a:moveTo>
                    <a:cubicBezTo>
                      <a:pt x="559" y="0"/>
                      <a:pt x="0" y="308"/>
                      <a:pt x="58" y="394"/>
                    </a:cubicBezTo>
                    <a:cubicBezTo>
                      <a:pt x="91" y="461"/>
                      <a:pt x="458" y="528"/>
                      <a:pt x="458" y="594"/>
                    </a:cubicBezTo>
                    <a:cubicBezTo>
                      <a:pt x="491" y="661"/>
                      <a:pt x="1059" y="2429"/>
                      <a:pt x="1059" y="2429"/>
                    </a:cubicBezTo>
                    <a:lnTo>
                      <a:pt x="1659" y="2162"/>
                    </a:lnTo>
                    <a:cubicBezTo>
                      <a:pt x="1659" y="2162"/>
                      <a:pt x="725" y="461"/>
                      <a:pt x="725" y="394"/>
                    </a:cubicBezTo>
                    <a:cubicBezTo>
                      <a:pt x="725" y="361"/>
                      <a:pt x="892" y="194"/>
                      <a:pt x="825" y="27"/>
                    </a:cubicBezTo>
                    <a:cubicBezTo>
                      <a:pt x="816" y="9"/>
                      <a:pt x="792" y="0"/>
                      <a:pt x="76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829;p31"/>
              <p:cNvSpPr/>
              <p:nvPr/>
            </p:nvSpPr>
            <p:spPr>
              <a:xfrm>
                <a:off x="2550325" y="3612200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634" y="0"/>
                    </a:moveTo>
                    <a:lnTo>
                      <a:pt x="1" y="300"/>
                    </a:lnTo>
                    <a:cubicBezTo>
                      <a:pt x="234" y="267"/>
                      <a:pt x="434" y="167"/>
                      <a:pt x="6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830;p31"/>
              <p:cNvSpPr/>
              <p:nvPr/>
            </p:nvSpPr>
            <p:spPr>
              <a:xfrm>
                <a:off x="2490325" y="3674725"/>
                <a:ext cx="6085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536" extrusionOk="0">
                    <a:moveTo>
                      <a:pt x="355" y="0"/>
                    </a:moveTo>
                    <a:cubicBezTo>
                      <a:pt x="191" y="0"/>
                      <a:pt x="0" y="736"/>
                      <a:pt x="66" y="802"/>
                    </a:cubicBezTo>
                    <a:cubicBezTo>
                      <a:pt x="70" y="804"/>
                      <a:pt x="76" y="805"/>
                      <a:pt x="82" y="805"/>
                    </a:cubicBezTo>
                    <a:cubicBezTo>
                      <a:pt x="165" y="805"/>
                      <a:pt x="398" y="632"/>
                      <a:pt x="456" y="632"/>
                    </a:cubicBezTo>
                    <a:cubicBezTo>
                      <a:pt x="460" y="632"/>
                      <a:pt x="464" y="633"/>
                      <a:pt x="466" y="635"/>
                    </a:cubicBezTo>
                    <a:lnTo>
                      <a:pt x="2200" y="1536"/>
                    </a:lnTo>
                    <a:lnTo>
                      <a:pt x="2434" y="902"/>
                    </a:lnTo>
                    <a:cubicBezTo>
                      <a:pt x="2434" y="902"/>
                      <a:pt x="599" y="335"/>
                      <a:pt x="566" y="335"/>
                    </a:cubicBezTo>
                    <a:cubicBezTo>
                      <a:pt x="499" y="301"/>
                      <a:pt x="466" y="34"/>
                      <a:pt x="366" y="1"/>
                    </a:cubicBezTo>
                    <a:cubicBezTo>
                      <a:pt x="362" y="0"/>
                      <a:pt x="359" y="0"/>
                      <a:pt x="35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831;p31"/>
              <p:cNvSpPr/>
              <p:nvPr/>
            </p:nvSpPr>
            <p:spPr>
              <a:xfrm>
                <a:off x="2491950" y="3676400"/>
                <a:ext cx="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35" extrusionOk="0">
                    <a:moveTo>
                      <a:pt x="234" y="1"/>
                    </a:moveTo>
                    <a:lnTo>
                      <a:pt x="1" y="635"/>
                    </a:lnTo>
                    <a:cubicBezTo>
                      <a:pt x="134" y="434"/>
                      <a:pt x="201" y="201"/>
                      <a:pt x="2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832;p31"/>
              <p:cNvSpPr/>
              <p:nvPr/>
            </p:nvSpPr>
            <p:spPr>
              <a:xfrm>
                <a:off x="2490375" y="3747300"/>
                <a:ext cx="63300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1603" extrusionOk="0">
                    <a:moveTo>
                      <a:pt x="2265" y="0"/>
                    </a:moveTo>
                    <a:cubicBezTo>
                      <a:pt x="2265" y="0"/>
                      <a:pt x="564" y="867"/>
                      <a:pt x="531" y="901"/>
                    </a:cubicBezTo>
                    <a:cubicBezTo>
                      <a:pt x="524" y="904"/>
                      <a:pt x="517" y="905"/>
                      <a:pt x="509" y="905"/>
                    </a:cubicBezTo>
                    <a:cubicBezTo>
                      <a:pt x="443" y="905"/>
                      <a:pt x="316" y="818"/>
                      <a:pt x="222" y="818"/>
                    </a:cubicBezTo>
                    <a:cubicBezTo>
                      <a:pt x="200" y="818"/>
                      <a:pt x="181" y="823"/>
                      <a:pt x="164" y="834"/>
                    </a:cubicBezTo>
                    <a:cubicBezTo>
                      <a:pt x="1" y="899"/>
                      <a:pt x="380" y="1602"/>
                      <a:pt x="490" y="1602"/>
                    </a:cubicBezTo>
                    <a:cubicBezTo>
                      <a:pt x="493" y="1602"/>
                      <a:pt x="495" y="1602"/>
                      <a:pt x="497" y="1601"/>
                    </a:cubicBezTo>
                    <a:cubicBezTo>
                      <a:pt x="597" y="1568"/>
                      <a:pt x="631" y="1168"/>
                      <a:pt x="697" y="1168"/>
                    </a:cubicBezTo>
                    <a:lnTo>
                      <a:pt x="2532" y="567"/>
                    </a:lnTo>
                    <a:lnTo>
                      <a:pt x="2265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833;p31"/>
              <p:cNvSpPr/>
              <p:nvPr/>
            </p:nvSpPr>
            <p:spPr>
              <a:xfrm>
                <a:off x="2494450" y="3768975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1" y="0"/>
                    </a:moveTo>
                    <a:lnTo>
                      <a:pt x="301" y="634"/>
                    </a:lnTo>
                    <a:cubicBezTo>
                      <a:pt x="234" y="401"/>
                      <a:pt x="134" y="201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834;p31"/>
              <p:cNvSpPr/>
              <p:nvPr/>
            </p:nvSpPr>
            <p:spPr>
              <a:xfrm>
                <a:off x="2555550" y="3783975"/>
                <a:ext cx="39000" cy="59575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2383" extrusionOk="0">
                    <a:moveTo>
                      <a:pt x="959" y="1"/>
                    </a:moveTo>
                    <a:cubicBezTo>
                      <a:pt x="959" y="1"/>
                      <a:pt x="392" y="1836"/>
                      <a:pt x="359" y="1869"/>
                    </a:cubicBezTo>
                    <a:cubicBezTo>
                      <a:pt x="325" y="1936"/>
                      <a:pt x="92" y="1936"/>
                      <a:pt x="58" y="2069"/>
                    </a:cubicBezTo>
                    <a:cubicBezTo>
                      <a:pt x="1" y="2213"/>
                      <a:pt x="591" y="2382"/>
                      <a:pt x="774" y="2382"/>
                    </a:cubicBezTo>
                    <a:cubicBezTo>
                      <a:pt x="803" y="2382"/>
                      <a:pt x="821" y="2378"/>
                      <a:pt x="826" y="2369"/>
                    </a:cubicBezTo>
                    <a:cubicBezTo>
                      <a:pt x="892" y="2303"/>
                      <a:pt x="659" y="2036"/>
                      <a:pt x="692" y="1969"/>
                    </a:cubicBezTo>
                    <a:cubicBezTo>
                      <a:pt x="726" y="1902"/>
                      <a:pt x="1559" y="234"/>
                      <a:pt x="1559" y="234"/>
                    </a:cubicBezTo>
                    <a:lnTo>
                      <a:pt x="959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835;p31"/>
              <p:cNvSpPr/>
              <p:nvPr/>
            </p:nvSpPr>
            <p:spPr>
              <a:xfrm>
                <a:off x="2557825" y="3837350"/>
                <a:ext cx="1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5" extrusionOk="0">
                    <a:moveTo>
                      <a:pt x="1" y="1"/>
                    </a:moveTo>
                    <a:lnTo>
                      <a:pt x="668" y="234"/>
                    </a:lnTo>
                    <a:cubicBezTo>
                      <a:pt x="468" y="134"/>
                      <a:pt x="234" y="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836;p31"/>
              <p:cNvSpPr/>
              <p:nvPr/>
            </p:nvSpPr>
            <p:spPr>
              <a:xfrm>
                <a:off x="2628725" y="3781475"/>
                <a:ext cx="40725" cy="60250"/>
              </a:xfrm>
              <a:custGeom>
                <a:avLst/>
                <a:gdLst/>
                <a:ahLst/>
                <a:cxnLst/>
                <a:rect l="l" t="t" r="r" b="b"/>
                <a:pathLst>
                  <a:path w="1629" h="2410" extrusionOk="0">
                    <a:moveTo>
                      <a:pt x="601" y="1"/>
                    </a:moveTo>
                    <a:lnTo>
                      <a:pt x="0" y="268"/>
                    </a:lnTo>
                    <a:cubicBezTo>
                      <a:pt x="0" y="268"/>
                      <a:pt x="901" y="1969"/>
                      <a:pt x="934" y="2002"/>
                    </a:cubicBezTo>
                    <a:cubicBezTo>
                      <a:pt x="934" y="2069"/>
                      <a:pt x="767" y="2236"/>
                      <a:pt x="834" y="2369"/>
                    </a:cubicBezTo>
                    <a:cubicBezTo>
                      <a:pt x="845" y="2397"/>
                      <a:pt x="876" y="2409"/>
                      <a:pt x="918" y="2409"/>
                    </a:cubicBezTo>
                    <a:cubicBezTo>
                      <a:pt x="1127" y="2409"/>
                      <a:pt x="1629" y="2119"/>
                      <a:pt x="1601" y="2036"/>
                    </a:cubicBezTo>
                    <a:cubicBezTo>
                      <a:pt x="1568" y="1936"/>
                      <a:pt x="1201" y="1902"/>
                      <a:pt x="1201" y="1835"/>
                    </a:cubicBezTo>
                    <a:cubicBezTo>
                      <a:pt x="1168" y="1769"/>
                      <a:pt x="601" y="1"/>
                      <a:pt x="6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837;p31"/>
              <p:cNvSpPr/>
              <p:nvPr/>
            </p:nvSpPr>
            <p:spPr>
              <a:xfrm>
                <a:off x="2651225" y="3833175"/>
                <a:ext cx="158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401" y="68"/>
                      <a:pt x="168" y="168"/>
                      <a:pt x="1" y="301"/>
                    </a:cubicBezTo>
                    <a:lnTo>
                      <a:pt x="6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838;p31"/>
              <p:cNvSpPr/>
              <p:nvPr/>
            </p:nvSpPr>
            <p:spPr>
              <a:xfrm>
                <a:off x="2665400" y="3740625"/>
                <a:ext cx="617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536" extrusionOk="0">
                    <a:moveTo>
                      <a:pt x="268" y="0"/>
                    </a:moveTo>
                    <a:lnTo>
                      <a:pt x="1" y="601"/>
                    </a:lnTo>
                    <a:cubicBezTo>
                      <a:pt x="1" y="601"/>
                      <a:pt x="1869" y="1168"/>
                      <a:pt x="1902" y="1201"/>
                    </a:cubicBezTo>
                    <a:cubicBezTo>
                      <a:pt x="1936" y="1235"/>
                      <a:pt x="2002" y="1468"/>
                      <a:pt x="2102" y="1535"/>
                    </a:cubicBezTo>
                    <a:cubicBezTo>
                      <a:pt x="2105" y="1535"/>
                      <a:pt x="2108" y="1536"/>
                      <a:pt x="2111" y="1536"/>
                    </a:cubicBezTo>
                    <a:cubicBezTo>
                      <a:pt x="2246" y="1536"/>
                      <a:pt x="2468" y="799"/>
                      <a:pt x="2403" y="734"/>
                    </a:cubicBezTo>
                    <a:cubicBezTo>
                      <a:pt x="2398" y="732"/>
                      <a:pt x="2392" y="731"/>
                      <a:pt x="2386" y="731"/>
                    </a:cubicBezTo>
                    <a:cubicBezTo>
                      <a:pt x="2309" y="731"/>
                      <a:pt x="2100" y="880"/>
                      <a:pt x="2004" y="880"/>
                    </a:cubicBezTo>
                    <a:cubicBezTo>
                      <a:pt x="1989" y="880"/>
                      <a:pt x="1977" y="876"/>
                      <a:pt x="1969" y="868"/>
                    </a:cubicBezTo>
                    <a:cubicBezTo>
                      <a:pt x="1936" y="834"/>
                      <a:pt x="268" y="0"/>
                      <a:pt x="26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839;p31"/>
              <p:cNvSpPr/>
              <p:nvPr/>
            </p:nvSpPr>
            <p:spPr>
              <a:xfrm>
                <a:off x="2719625" y="3761475"/>
                <a:ext cx="58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68" extrusionOk="0">
                    <a:moveTo>
                      <a:pt x="234" y="0"/>
                    </a:moveTo>
                    <a:lnTo>
                      <a:pt x="234" y="0"/>
                    </a:lnTo>
                    <a:cubicBezTo>
                      <a:pt x="100" y="200"/>
                      <a:pt x="33" y="434"/>
                      <a:pt x="0" y="667"/>
                    </a:cubicBez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840;p31"/>
              <p:cNvSpPr/>
              <p:nvPr/>
            </p:nvSpPr>
            <p:spPr>
              <a:xfrm>
                <a:off x="2662900" y="3666375"/>
                <a:ext cx="633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603" extrusionOk="0">
                    <a:moveTo>
                      <a:pt x="2074" y="0"/>
                    </a:moveTo>
                    <a:cubicBezTo>
                      <a:pt x="2072" y="0"/>
                      <a:pt x="2070" y="1"/>
                      <a:pt x="2069" y="2"/>
                    </a:cubicBezTo>
                    <a:cubicBezTo>
                      <a:pt x="1969" y="35"/>
                      <a:pt x="1902" y="435"/>
                      <a:pt x="1835" y="435"/>
                    </a:cubicBezTo>
                    <a:lnTo>
                      <a:pt x="1" y="1036"/>
                    </a:lnTo>
                    <a:lnTo>
                      <a:pt x="268" y="1603"/>
                    </a:lnTo>
                    <a:cubicBezTo>
                      <a:pt x="268" y="1603"/>
                      <a:pt x="2002" y="702"/>
                      <a:pt x="2036" y="702"/>
                    </a:cubicBezTo>
                    <a:cubicBezTo>
                      <a:pt x="2039" y="698"/>
                      <a:pt x="2046" y="697"/>
                      <a:pt x="2054" y="697"/>
                    </a:cubicBezTo>
                    <a:cubicBezTo>
                      <a:pt x="2111" y="697"/>
                      <a:pt x="2266" y="774"/>
                      <a:pt x="2364" y="774"/>
                    </a:cubicBezTo>
                    <a:cubicBezTo>
                      <a:pt x="2378" y="774"/>
                      <a:pt x="2391" y="772"/>
                      <a:pt x="2402" y="769"/>
                    </a:cubicBezTo>
                    <a:cubicBezTo>
                      <a:pt x="2533" y="703"/>
                      <a:pt x="2153" y="0"/>
                      <a:pt x="207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841;p31"/>
              <p:cNvSpPr/>
              <p:nvPr/>
            </p:nvSpPr>
            <p:spPr>
              <a:xfrm>
                <a:off x="2715450" y="3668075"/>
                <a:ext cx="752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4" extrusionOk="0">
                    <a:moveTo>
                      <a:pt x="0" y="0"/>
                    </a:moveTo>
                    <a:cubicBezTo>
                      <a:pt x="34" y="234"/>
                      <a:pt x="134" y="467"/>
                      <a:pt x="300" y="6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842;p31"/>
              <p:cNvSpPr/>
              <p:nvPr/>
            </p:nvSpPr>
            <p:spPr>
              <a:xfrm>
                <a:off x="2521150" y="3644850"/>
                <a:ext cx="172625" cy="163400"/>
              </a:xfrm>
              <a:custGeom>
                <a:avLst/>
                <a:gdLst/>
                <a:ahLst/>
                <a:cxnLst/>
                <a:rect l="l" t="t" r="r" b="b"/>
                <a:pathLst>
                  <a:path w="6905" h="6536" extrusionOk="0">
                    <a:moveTo>
                      <a:pt x="3559" y="1"/>
                    </a:moveTo>
                    <a:cubicBezTo>
                      <a:pt x="2077" y="1"/>
                      <a:pt x="742" y="1023"/>
                      <a:pt x="400" y="2530"/>
                    </a:cubicBezTo>
                    <a:cubicBezTo>
                      <a:pt x="0" y="4265"/>
                      <a:pt x="1067" y="6033"/>
                      <a:pt x="2835" y="6467"/>
                    </a:cubicBezTo>
                    <a:cubicBezTo>
                      <a:pt x="3056" y="6513"/>
                      <a:pt x="3276" y="6536"/>
                      <a:pt x="3492" y="6536"/>
                    </a:cubicBezTo>
                    <a:cubicBezTo>
                      <a:pt x="4973" y="6536"/>
                      <a:pt x="6285" y="5483"/>
                      <a:pt x="6605" y="3998"/>
                    </a:cubicBezTo>
                    <a:cubicBezTo>
                      <a:pt x="6905" y="2731"/>
                      <a:pt x="6471" y="1396"/>
                      <a:pt x="5437" y="562"/>
                    </a:cubicBezTo>
                    <a:cubicBezTo>
                      <a:pt x="5104" y="329"/>
                      <a:pt x="4737" y="162"/>
                      <a:pt x="4336" y="95"/>
                    </a:cubicBezTo>
                    <a:cubicBezTo>
                      <a:pt x="4076" y="31"/>
                      <a:pt x="3815" y="1"/>
                      <a:pt x="355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843;p31"/>
              <p:cNvSpPr/>
              <p:nvPr/>
            </p:nvSpPr>
            <p:spPr>
              <a:xfrm>
                <a:off x="2532825" y="3659725"/>
                <a:ext cx="160950" cy="148525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5941" extrusionOk="0">
                    <a:moveTo>
                      <a:pt x="4970" y="1"/>
                    </a:moveTo>
                    <a:lnTo>
                      <a:pt x="4970" y="1"/>
                    </a:lnTo>
                    <a:cubicBezTo>
                      <a:pt x="5938" y="1302"/>
                      <a:pt x="6071" y="3803"/>
                      <a:pt x="3903" y="4837"/>
                    </a:cubicBezTo>
                    <a:cubicBezTo>
                      <a:pt x="3507" y="5014"/>
                      <a:pt x="3110" y="5087"/>
                      <a:pt x="2727" y="5087"/>
                    </a:cubicBezTo>
                    <a:cubicBezTo>
                      <a:pt x="1594" y="5087"/>
                      <a:pt x="573" y="4452"/>
                      <a:pt x="0" y="4004"/>
                    </a:cubicBezTo>
                    <a:lnTo>
                      <a:pt x="0" y="4004"/>
                    </a:lnTo>
                    <a:cubicBezTo>
                      <a:pt x="434" y="4971"/>
                      <a:pt x="1334" y="5671"/>
                      <a:pt x="2368" y="5872"/>
                    </a:cubicBezTo>
                    <a:cubicBezTo>
                      <a:pt x="2589" y="5918"/>
                      <a:pt x="2809" y="5941"/>
                      <a:pt x="3025" y="5941"/>
                    </a:cubicBezTo>
                    <a:cubicBezTo>
                      <a:pt x="4506" y="5941"/>
                      <a:pt x="5818" y="4888"/>
                      <a:pt x="6138" y="3403"/>
                    </a:cubicBezTo>
                    <a:cubicBezTo>
                      <a:pt x="6438" y="2136"/>
                      <a:pt x="5971" y="801"/>
                      <a:pt x="497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844;p31"/>
              <p:cNvSpPr/>
              <p:nvPr/>
            </p:nvSpPr>
            <p:spPr>
              <a:xfrm>
                <a:off x="2592850" y="3618550"/>
                <a:ext cx="24225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982" extrusionOk="0">
                    <a:moveTo>
                      <a:pt x="602" y="1"/>
                    </a:moveTo>
                    <a:cubicBezTo>
                      <a:pt x="543" y="1"/>
                      <a:pt x="484" y="5"/>
                      <a:pt x="434" y="13"/>
                    </a:cubicBezTo>
                    <a:cubicBezTo>
                      <a:pt x="201" y="13"/>
                      <a:pt x="34" y="13"/>
                      <a:pt x="1" y="113"/>
                    </a:cubicBezTo>
                    <a:cubicBezTo>
                      <a:pt x="1" y="213"/>
                      <a:pt x="334" y="447"/>
                      <a:pt x="334" y="513"/>
                    </a:cubicBezTo>
                    <a:cubicBezTo>
                      <a:pt x="334" y="580"/>
                      <a:pt x="168" y="1581"/>
                      <a:pt x="134" y="1881"/>
                    </a:cubicBezTo>
                    <a:lnTo>
                      <a:pt x="134" y="1981"/>
                    </a:lnTo>
                    <a:lnTo>
                      <a:pt x="868" y="1981"/>
                    </a:lnTo>
                    <a:cubicBezTo>
                      <a:pt x="868" y="1981"/>
                      <a:pt x="701" y="480"/>
                      <a:pt x="701" y="447"/>
                    </a:cubicBezTo>
                    <a:cubicBezTo>
                      <a:pt x="701" y="380"/>
                      <a:pt x="968" y="213"/>
                      <a:pt x="968" y="113"/>
                    </a:cubicBezTo>
                    <a:cubicBezTo>
                      <a:pt x="968" y="38"/>
                      <a:pt x="780" y="1"/>
                      <a:pt x="60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845;p31"/>
              <p:cNvSpPr/>
              <p:nvPr/>
            </p:nvSpPr>
            <p:spPr>
              <a:xfrm>
                <a:off x="2595350" y="3620525"/>
                <a:ext cx="200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57" extrusionOk="0">
                    <a:moveTo>
                      <a:pt x="801" y="1"/>
                    </a:moveTo>
                    <a:lnTo>
                      <a:pt x="1" y="34"/>
                    </a:lnTo>
                    <a:cubicBezTo>
                      <a:pt x="111" y="48"/>
                      <a:pt x="222" y="56"/>
                      <a:pt x="332" y="56"/>
                    </a:cubicBezTo>
                    <a:cubicBezTo>
                      <a:pt x="489" y="56"/>
                      <a:pt x="645" y="40"/>
                      <a:pt x="8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846;p31"/>
              <p:cNvSpPr/>
              <p:nvPr/>
            </p:nvSpPr>
            <p:spPr>
              <a:xfrm>
                <a:off x="2592850" y="3618875"/>
                <a:ext cx="124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869" extrusionOk="0">
                    <a:moveTo>
                      <a:pt x="434" y="0"/>
                    </a:moveTo>
                    <a:cubicBezTo>
                      <a:pt x="416" y="0"/>
                      <a:pt x="397" y="3"/>
                      <a:pt x="379" y="8"/>
                    </a:cubicBezTo>
                    <a:lnTo>
                      <a:pt x="379" y="8"/>
                    </a:lnTo>
                    <a:cubicBezTo>
                      <a:pt x="397" y="6"/>
                      <a:pt x="416" y="3"/>
                      <a:pt x="434" y="0"/>
                    </a:cubicBezTo>
                    <a:close/>
                    <a:moveTo>
                      <a:pt x="379" y="8"/>
                    </a:moveTo>
                    <a:cubicBezTo>
                      <a:pt x="199" y="28"/>
                      <a:pt x="34" y="9"/>
                      <a:pt x="34" y="100"/>
                    </a:cubicBezTo>
                    <a:cubicBezTo>
                      <a:pt x="1" y="200"/>
                      <a:pt x="368" y="434"/>
                      <a:pt x="334" y="500"/>
                    </a:cubicBezTo>
                    <a:cubicBezTo>
                      <a:pt x="334" y="565"/>
                      <a:pt x="209" y="1505"/>
                      <a:pt x="141" y="1837"/>
                    </a:cubicBezTo>
                    <a:lnTo>
                      <a:pt x="141" y="1837"/>
                    </a:lnTo>
                    <a:cubicBezTo>
                      <a:pt x="190" y="1636"/>
                      <a:pt x="498" y="526"/>
                      <a:pt x="468" y="434"/>
                    </a:cubicBezTo>
                    <a:cubicBezTo>
                      <a:pt x="468" y="367"/>
                      <a:pt x="234" y="200"/>
                      <a:pt x="234" y="200"/>
                    </a:cubicBezTo>
                    <a:lnTo>
                      <a:pt x="234" y="100"/>
                    </a:lnTo>
                    <a:cubicBezTo>
                      <a:pt x="282" y="52"/>
                      <a:pt x="331" y="21"/>
                      <a:pt x="379" y="8"/>
                    </a:cubicBezTo>
                    <a:close/>
                    <a:moveTo>
                      <a:pt x="141" y="1837"/>
                    </a:moveTo>
                    <a:lnTo>
                      <a:pt x="141" y="1837"/>
                    </a:lnTo>
                    <a:cubicBezTo>
                      <a:pt x="136" y="1855"/>
                      <a:pt x="134" y="1865"/>
                      <a:pt x="134" y="1868"/>
                    </a:cubicBezTo>
                    <a:cubicBezTo>
                      <a:pt x="136" y="1859"/>
                      <a:pt x="138" y="1848"/>
                      <a:pt x="141" y="1837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847;p31"/>
              <p:cNvSpPr/>
              <p:nvPr/>
            </p:nvSpPr>
            <p:spPr>
              <a:xfrm>
                <a:off x="2521975" y="3642725"/>
                <a:ext cx="48400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49" extrusionOk="0">
                    <a:moveTo>
                      <a:pt x="698" y="1"/>
                    </a:moveTo>
                    <a:cubicBezTo>
                      <a:pt x="651" y="1"/>
                      <a:pt x="576" y="39"/>
                      <a:pt x="501" y="114"/>
                    </a:cubicBezTo>
                    <a:cubicBezTo>
                      <a:pt x="301" y="280"/>
                      <a:pt x="0" y="614"/>
                      <a:pt x="67" y="714"/>
                    </a:cubicBezTo>
                    <a:cubicBezTo>
                      <a:pt x="86" y="732"/>
                      <a:pt x="129" y="738"/>
                      <a:pt x="184" y="738"/>
                    </a:cubicBezTo>
                    <a:cubicBezTo>
                      <a:pt x="272" y="738"/>
                      <a:pt x="389" y="723"/>
                      <a:pt x="470" y="723"/>
                    </a:cubicBezTo>
                    <a:cubicBezTo>
                      <a:pt x="521" y="723"/>
                      <a:pt x="558" y="729"/>
                      <a:pt x="567" y="747"/>
                    </a:cubicBezTo>
                    <a:lnTo>
                      <a:pt x="1401" y="1915"/>
                    </a:lnTo>
                    <a:lnTo>
                      <a:pt x="1401" y="1948"/>
                    </a:lnTo>
                    <a:lnTo>
                      <a:pt x="1935" y="1415"/>
                    </a:lnTo>
                    <a:cubicBezTo>
                      <a:pt x="1935" y="1415"/>
                      <a:pt x="834" y="481"/>
                      <a:pt x="801" y="447"/>
                    </a:cubicBezTo>
                    <a:cubicBezTo>
                      <a:pt x="768" y="414"/>
                      <a:pt x="768" y="80"/>
                      <a:pt x="734" y="14"/>
                    </a:cubicBezTo>
                    <a:cubicBezTo>
                      <a:pt x="726" y="5"/>
                      <a:pt x="713" y="1"/>
                      <a:pt x="69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848;p31"/>
              <p:cNvSpPr/>
              <p:nvPr/>
            </p:nvSpPr>
            <p:spPr>
              <a:xfrm>
                <a:off x="2523650" y="3643875"/>
                <a:ext cx="133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68" extrusionOk="0">
                    <a:moveTo>
                      <a:pt x="534" y="1"/>
                    </a:moveTo>
                    <a:lnTo>
                      <a:pt x="0" y="568"/>
                    </a:lnTo>
                    <a:cubicBezTo>
                      <a:pt x="234" y="435"/>
                      <a:pt x="400" y="234"/>
                      <a:pt x="5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849;p31"/>
              <p:cNvSpPr/>
              <p:nvPr/>
            </p:nvSpPr>
            <p:spPr>
              <a:xfrm>
                <a:off x="2521150" y="3645550"/>
                <a:ext cx="35050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802" extrusionOk="0">
                    <a:moveTo>
                      <a:pt x="500" y="1"/>
                    </a:moveTo>
                    <a:lnTo>
                      <a:pt x="500" y="1"/>
                    </a:lnTo>
                    <a:cubicBezTo>
                      <a:pt x="300" y="167"/>
                      <a:pt x="0" y="501"/>
                      <a:pt x="67" y="568"/>
                    </a:cubicBezTo>
                    <a:cubicBezTo>
                      <a:pt x="93" y="606"/>
                      <a:pt x="169" y="615"/>
                      <a:pt x="254" y="615"/>
                    </a:cubicBezTo>
                    <a:cubicBezTo>
                      <a:pt x="323" y="615"/>
                      <a:pt x="399" y="609"/>
                      <a:pt x="459" y="609"/>
                    </a:cubicBezTo>
                    <a:cubicBezTo>
                      <a:pt x="515" y="609"/>
                      <a:pt x="557" y="615"/>
                      <a:pt x="567" y="634"/>
                    </a:cubicBezTo>
                    <a:lnTo>
                      <a:pt x="1401" y="1802"/>
                    </a:lnTo>
                    <a:cubicBezTo>
                      <a:pt x="1168" y="1335"/>
                      <a:pt x="934" y="868"/>
                      <a:pt x="634" y="434"/>
                    </a:cubicBezTo>
                    <a:cubicBezTo>
                      <a:pt x="620" y="427"/>
                      <a:pt x="600" y="425"/>
                      <a:pt x="576" y="425"/>
                    </a:cubicBezTo>
                    <a:cubicBezTo>
                      <a:pt x="512" y="425"/>
                      <a:pt x="422" y="444"/>
                      <a:pt x="358" y="444"/>
                    </a:cubicBezTo>
                    <a:cubicBezTo>
                      <a:pt x="334" y="444"/>
                      <a:pt x="314" y="441"/>
                      <a:pt x="300" y="434"/>
                    </a:cubicBezTo>
                    <a:lnTo>
                      <a:pt x="300" y="368"/>
                    </a:lnTo>
                    <a:cubicBezTo>
                      <a:pt x="300" y="334"/>
                      <a:pt x="300" y="334"/>
                      <a:pt x="334" y="301"/>
                    </a:cubicBezTo>
                    <a:cubicBezTo>
                      <a:pt x="367" y="167"/>
                      <a:pt x="434" y="67"/>
                      <a:pt x="5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850;p31"/>
              <p:cNvSpPr/>
              <p:nvPr/>
            </p:nvSpPr>
            <p:spPr>
              <a:xfrm>
                <a:off x="2495275" y="3713925"/>
                <a:ext cx="50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7" extrusionOk="0">
                    <a:moveTo>
                      <a:pt x="101" y="1"/>
                    </a:moveTo>
                    <a:cubicBezTo>
                      <a:pt x="1" y="301"/>
                      <a:pt x="34" y="635"/>
                      <a:pt x="168" y="935"/>
                    </a:cubicBezTo>
                    <a:cubicBezTo>
                      <a:pt x="172" y="936"/>
                      <a:pt x="177" y="937"/>
                      <a:pt x="182" y="937"/>
                    </a:cubicBezTo>
                    <a:cubicBezTo>
                      <a:pt x="288" y="937"/>
                      <a:pt x="504" y="601"/>
                      <a:pt x="568" y="601"/>
                    </a:cubicBezTo>
                    <a:lnTo>
                      <a:pt x="2036" y="835"/>
                    </a:lnTo>
                    <a:lnTo>
                      <a:pt x="2036" y="101"/>
                    </a:lnTo>
                    <a:cubicBezTo>
                      <a:pt x="2036" y="101"/>
                      <a:pt x="535" y="268"/>
                      <a:pt x="501" y="268"/>
                    </a:cubicBezTo>
                    <a:cubicBezTo>
                      <a:pt x="435" y="268"/>
                      <a:pt x="268" y="1"/>
                      <a:pt x="1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851;p31"/>
              <p:cNvSpPr/>
              <p:nvPr/>
            </p:nvSpPr>
            <p:spPr>
              <a:xfrm>
                <a:off x="2498625" y="3715600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0" y="1"/>
                    </a:moveTo>
                    <a:lnTo>
                      <a:pt x="34" y="801"/>
                    </a:lnTo>
                    <a:cubicBezTo>
                      <a:pt x="67" y="534"/>
                      <a:pt x="67" y="267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852;p31"/>
              <p:cNvSpPr/>
              <p:nvPr/>
            </p:nvSpPr>
            <p:spPr>
              <a:xfrm>
                <a:off x="2495275" y="3713950"/>
                <a:ext cx="50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6" extrusionOk="0">
                    <a:moveTo>
                      <a:pt x="1956" y="821"/>
                    </a:moveTo>
                    <a:lnTo>
                      <a:pt x="1956" y="821"/>
                    </a:lnTo>
                    <a:cubicBezTo>
                      <a:pt x="1996" y="829"/>
                      <a:pt x="2024" y="834"/>
                      <a:pt x="2036" y="834"/>
                    </a:cubicBezTo>
                    <a:lnTo>
                      <a:pt x="1956" y="821"/>
                    </a:lnTo>
                    <a:close/>
                    <a:moveTo>
                      <a:pt x="101" y="0"/>
                    </a:moveTo>
                    <a:cubicBezTo>
                      <a:pt x="1" y="300"/>
                      <a:pt x="1" y="634"/>
                      <a:pt x="134" y="934"/>
                    </a:cubicBezTo>
                    <a:cubicBezTo>
                      <a:pt x="140" y="935"/>
                      <a:pt x="146" y="936"/>
                      <a:pt x="152" y="936"/>
                    </a:cubicBezTo>
                    <a:cubicBezTo>
                      <a:pt x="288" y="936"/>
                      <a:pt x="504" y="600"/>
                      <a:pt x="568" y="600"/>
                    </a:cubicBezTo>
                    <a:lnTo>
                      <a:pt x="1956" y="821"/>
                    </a:lnTo>
                    <a:lnTo>
                      <a:pt x="1956" y="821"/>
                    </a:lnTo>
                    <a:cubicBezTo>
                      <a:pt x="1655" y="760"/>
                      <a:pt x="652" y="500"/>
                      <a:pt x="535" y="500"/>
                    </a:cubicBezTo>
                    <a:cubicBezTo>
                      <a:pt x="401" y="500"/>
                      <a:pt x="268" y="700"/>
                      <a:pt x="201" y="700"/>
                    </a:cubicBezTo>
                    <a:cubicBezTo>
                      <a:pt x="168" y="700"/>
                      <a:pt x="168" y="667"/>
                      <a:pt x="134" y="634"/>
                    </a:cubicBezTo>
                    <a:cubicBezTo>
                      <a:pt x="134" y="634"/>
                      <a:pt x="101" y="600"/>
                      <a:pt x="101" y="567"/>
                    </a:cubicBezTo>
                    <a:cubicBezTo>
                      <a:pt x="34" y="400"/>
                      <a:pt x="34" y="200"/>
                      <a:pt x="1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853;p31"/>
              <p:cNvSpPr/>
              <p:nvPr/>
            </p:nvSpPr>
            <p:spPr>
              <a:xfrm>
                <a:off x="2517975" y="3760625"/>
                <a:ext cx="51550" cy="48525"/>
              </a:xfrm>
              <a:custGeom>
                <a:avLst/>
                <a:gdLst/>
                <a:ahLst/>
                <a:cxnLst/>
                <a:rect l="l" t="t" r="r" b="b"/>
                <a:pathLst>
                  <a:path w="2062" h="1941" extrusionOk="0">
                    <a:moveTo>
                      <a:pt x="1528" y="1"/>
                    </a:moveTo>
                    <a:lnTo>
                      <a:pt x="1228" y="368"/>
                    </a:lnTo>
                    <a:cubicBezTo>
                      <a:pt x="961" y="701"/>
                      <a:pt x="594" y="1135"/>
                      <a:pt x="561" y="1202"/>
                    </a:cubicBezTo>
                    <a:cubicBezTo>
                      <a:pt x="553" y="1217"/>
                      <a:pt x="535" y="1222"/>
                      <a:pt x="510" y="1222"/>
                    </a:cubicBezTo>
                    <a:cubicBezTo>
                      <a:pt x="466" y="1222"/>
                      <a:pt x="398" y="1206"/>
                      <a:pt x="326" y="1206"/>
                    </a:cubicBezTo>
                    <a:cubicBezTo>
                      <a:pt x="259" y="1206"/>
                      <a:pt x="189" y="1219"/>
                      <a:pt x="127" y="1268"/>
                    </a:cubicBezTo>
                    <a:cubicBezTo>
                      <a:pt x="1" y="1395"/>
                      <a:pt x="653" y="1941"/>
                      <a:pt x="807" y="1941"/>
                    </a:cubicBezTo>
                    <a:cubicBezTo>
                      <a:pt x="815" y="1941"/>
                      <a:pt x="822" y="1939"/>
                      <a:pt x="828" y="1936"/>
                    </a:cubicBezTo>
                    <a:cubicBezTo>
                      <a:pt x="861" y="1902"/>
                      <a:pt x="861" y="1869"/>
                      <a:pt x="861" y="1836"/>
                    </a:cubicBezTo>
                    <a:cubicBezTo>
                      <a:pt x="861" y="1669"/>
                      <a:pt x="828" y="1435"/>
                      <a:pt x="861" y="1402"/>
                    </a:cubicBezTo>
                    <a:lnTo>
                      <a:pt x="2062" y="535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854;p31"/>
              <p:cNvSpPr/>
              <p:nvPr/>
            </p:nvSpPr>
            <p:spPr>
              <a:xfrm>
                <a:off x="2521975" y="37940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0" y="0"/>
                    </a:moveTo>
                    <a:lnTo>
                      <a:pt x="567" y="534"/>
                    </a:lnTo>
                    <a:cubicBezTo>
                      <a:pt x="434" y="300"/>
                      <a:pt x="234" y="134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855;p31"/>
              <p:cNvSpPr/>
              <p:nvPr/>
            </p:nvSpPr>
            <p:spPr>
              <a:xfrm>
                <a:off x="2517075" y="3769800"/>
                <a:ext cx="3160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1570" extrusionOk="0">
                    <a:moveTo>
                      <a:pt x="1264" y="1"/>
                    </a:moveTo>
                    <a:cubicBezTo>
                      <a:pt x="997" y="334"/>
                      <a:pt x="630" y="768"/>
                      <a:pt x="563" y="835"/>
                    </a:cubicBezTo>
                    <a:cubicBezTo>
                      <a:pt x="559" y="839"/>
                      <a:pt x="553" y="840"/>
                      <a:pt x="545" y="840"/>
                    </a:cubicBezTo>
                    <a:cubicBezTo>
                      <a:pt x="508" y="840"/>
                      <a:pt x="430" y="807"/>
                      <a:pt x="341" y="807"/>
                    </a:cubicBezTo>
                    <a:cubicBezTo>
                      <a:pt x="283" y="807"/>
                      <a:pt x="221" y="822"/>
                      <a:pt x="163" y="868"/>
                    </a:cubicBezTo>
                    <a:cubicBezTo>
                      <a:pt x="1" y="998"/>
                      <a:pt x="723" y="1570"/>
                      <a:pt x="823" y="1570"/>
                    </a:cubicBezTo>
                    <a:cubicBezTo>
                      <a:pt x="826" y="1570"/>
                      <a:pt x="828" y="1569"/>
                      <a:pt x="830" y="1569"/>
                    </a:cubicBezTo>
                    <a:cubicBezTo>
                      <a:pt x="864" y="1535"/>
                      <a:pt x="864" y="1469"/>
                      <a:pt x="864" y="1435"/>
                    </a:cubicBezTo>
                    <a:lnTo>
                      <a:pt x="864" y="1435"/>
                    </a:lnTo>
                    <a:cubicBezTo>
                      <a:pt x="864" y="1469"/>
                      <a:pt x="830" y="1469"/>
                      <a:pt x="830" y="1469"/>
                    </a:cubicBezTo>
                    <a:cubicBezTo>
                      <a:pt x="797" y="1469"/>
                      <a:pt x="763" y="1469"/>
                      <a:pt x="730" y="1435"/>
                    </a:cubicBezTo>
                    <a:lnTo>
                      <a:pt x="697" y="1435"/>
                    </a:lnTo>
                    <a:cubicBezTo>
                      <a:pt x="663" y="1402"/>
                      <a:pt x="597" y="1335"/>
                      <a:pt x="530" y="1268"/>
                    </a:cubicBezTo>
                    <a:cubicBezTo>
                      <a:pt x="497" y="1235"/>
                      <a:pt x="430" y="1168"/>
                      <a:pt x="397" y="1102"/>
                    </a:cubicBezTo>
                    <a:cubicBezTo>
                      <a:pt x="397" y="1068"/>
                      <a:pt x="397" y="1035"/>
                      <a:pt x="397" y="1035"/>
                    </a:cubicBezTo>
                    <a:cubicBezTo>
                      <a:pt x="397" y="935"/>
                      <a:pt x="597" y="935"/>
                      <a:pt x="663" y="901"/>
                    </a:cubicBezTo>
                    <a:cubicBezTo>
                      <a:pt x="897" y="601"/>
                      <a:pt x="1097" y="301"/>
                      <a:pt x="126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856;p31"/>
              <p:cNvSpPr/>
              <p:nvPr/>
            </p:nvSpPr>
            <p:spPr>
              <a:xfrm>
                <a:off x="2591200" y="3784825"/>
                <a:ext cx="250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990" extrusionOk="0">
                    <a:moveTo>
                      <a:pt x="133" y="0"/>
                    </a:moveTo>
                    <a:cubicBezTo>
                      <a:pt x="133" y="0"/>
                      <a:pt x="167" y="134"/>
                      <a:pt x="167" y="334"/>
                    </a:cubicBezTo>
                    <a:cubicBezTo>
                      <a:pt x="200" y="767"/>
                      <a:pt x="267" y="1468"/>
                      <a:pt x="267" y="1535"/>
                    </a:cubicBezTo>
                    <a:cubicBezTo>
                      <a:pt x="267" y="1601"/>
                      <a:pt x="0" y="1735"/>
                      <a:pt x="0" y="1868"/>
                    </a:cubicBezTo>
                    <a:cubicBezTo>
                      <a:pt x="0" y="1958"/>
                      <a:pt x="163" y="1990"/>
                      <a:pt x="356" y="1990"/>
                    </a:cubicBezTo>
                    <a:cubicBezTo>
                      <a:pt x="522" y="1990"/>
                      <a:pt x="710" y="1966"/>
                      <a:pt x="834" y="1935"/>
                    </a:cubicBezTo>
                    <a:cubicBezTo>
                      <a:pt x="901" y="1935"/>
                      <a:pt x="967" y="1902"/>
                      <a:pt x="967" y="1868"/>
                    </a:cubicBezTo>
                    <a:cubicBezTo>
                      <a:pt x="1001" y="1768"/>
                      <a:pt x="634" y="1535"/>
                      <a:pt x="634" y="1468"/>
                    </a:cubicBezTo>
                    <a:cubicBezTo>
                      <a:pt x="667" y="1401"/>
                      <a:pt x="867" y="0"/>
                      <a:pt x="8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857;p31"/>
              <p:cNvSpPr/>
              <p:nvPr/>
            </p:nvSpPr>
            <p:spPr>
              <a:xfrm>
                <a:off x="2593700" y="3830975"/>
                <a:ext cx="2002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56" extrusionOk="0">
                    <a:moveTo>
                      <a:pt x="469" y="0"/>
                    </a:moveTo>
                    <a:cubicBezTo>
                      <a:pt x="313" y="0"/>
                      <a:pt x="156" y="17"/>
                      <a:pt x="0" y="56"/>
                    </a:cubicBezTo>
                    <a:lnTo>
                      <a:pt x="801" y="22"/>
                    </a:lnTo>
                    <a:cubicBezTo>
                      <a:pt x="690" y="8"/>
                      <a:pt x="580" y="0"/>
                      <a:pt x="4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858;p31"/>
              <p:cNvSpPr/>
              <p:nvPr/>
            </p:nvSpPr>
            <p:spPr>
              <a:xfrm>
                <a:off x="2592025" y="3793150"/>
                <a:ext cx="20025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657" extrusionOk="0">
                    <a:moveTo>
                      <a:pt x="134" y="1"/>
                    </a:moveTo>
                    <a:lnTo>
                      <a:pt x="134" y="1"/>
                    </a:lnTo>
                    <a:cubicBezTo>
                      <a:pt x="167" y="434"/>
                      <a:pt x="234" y="1135"/>
                      <a:pt x="234" y="1202"/>
                    </a:cubicBezTo>
                    <a:cubicBezTo>
                      <a:pt x="234" y="1268"/>
                      <a:pt x="0" y="1368"/>
                      <a:pt x="0" y="1535"/>
                    </a:cubicBezTo>
                    <a:cubicBezTo>
                      <a:pt x="0" y="1625"/>
                      <a:pt x="154" y="1657"/>
                      <a:pt x="338" y="1657"/>
                    </a:cubicBezTo>
                    <a:cubicBezTo>
                      <a:pt x="496" y="1657"/>
                      <a:pt x="677" y="1633"/>
                      <a:pt x="801" y="1602"/>
                    </a:cubicBezTo>
                    <a:cubicBezTo>
                      <a:pt x="634" y="1602"/>
                      <a:pt x="467" y="1569"/>
                      <a:pt x="334" y="1535"/>
                    </a:cubicBezTo>
                    <a:cubicBezTo>
                      <a:pt x="301" y="1535"/>
                      <a:pt x="267" y="1535"/>
                      <a:pt x="234" y="1502"/>
                    </a:cubicBezTo>
                    <a:lnTo>
                      <a:pt x="201" y="1502"/>
                    </a:lnTo>
                    <a:cubicBezTo>
                      <a:pt x="167" y="1435"/>
                      <a:pt x="334" y="1235"/>
                      <a:pt x="367" y="1202"/>
                    </a:cubicBezTo>
                    <a:cubicBezTo>
                      <a:pt x="367" y="1168"/>
                      <a:pt x="201" y="401"/>
                      <a:pt x="1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859;p31"/>
              <p:cNvSpPr/>
              <p:nvPr/>
            </p:nvSpPr>
            <p:spPr>
              <a:xfrm>
                <a:off x="2639550" y="3762300"/>
                <a:ext cx="4922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32" extrusionOk="0">
                    <a:moveTo>
                      <a:pt x="534" y="1"/>
                    </a:moveTo>
                    <a:lnTo>
                      <a:pt x="1" y="534"/>
                    </a:lnTo>
                    <a:lnTo>
                      <a:pt x="67" y="568"/>
                    </a:lnTo>
                    <a:cubicBezTo>
                      <a:pt x="301" y="768"/>
                      <a:pt x="1135" y="1468"/>
                      <a:pt x="1168" y="1502"/>
                    </a:cubicBezTo>
                    <a:cubicBezTo>
                      <a:pt x="1202" y="1535"/>
                      <a:pt x="1168" y="1835"/>
                      <a:pt x="1235" y="1902"/>
                    </a:cubicBezTo>
                    <a:cubicBezTo>
                      <a:pt x="1249" y="1923"/>
                      <a:pt x="1268" y="1932"/>
                      <a:pt x="1292" y="1932"/>
                    </a:cubicBezTo>
                    <a:cubicBezTo>
                      <a:pt x="1383" y="1932"/>
                      <a:pt x="1536" y="1794"/>
                      <a:pt x="1669" y="1635"/>
                    </a:cubicBezTo>
                    <a:cubicBezTo>
                      <a:pt x="1802" y="1468"/>
                      <a:pt x="1969" y="1335"/>
                      <a:pt x="1902" y="1235"/>
                    </a:cubicBezTo>
                    <a:cubicBezTo>
                      <a:pt x="1893" y="1216"/>
                      <a:pt x="1853" y="1211"/>
                      <a:pt x="1800" y="1211"/>
                    </a:cubicBezTo>
                    <a:cubicBezTo>
                      <a:pt x="1713" y="1211"/>
                      <a:pt x="1591" y="1226"/>
                      <a:pt x="1504" y="1226"/>
                    </a:cubicBezTo>
                    <a:cubicBezTo>
                      <a:pt x="1451" y="1226"/>
                      <a:pt x="1411" y="1220"/>
                      <a:pt x="1402" y="1201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860;p31"/>
              <p:cNvSpPr/>
              <p:nvPr/>
            </p:nvSpPr>
            <p:spPr>
              <a:xfrm>
                <a:off x="2671250" y="37948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567" y="1"/>
                    </a:moveTo>
                    <a:lnTo>
                      <a:pt x="567" y="1"/>
                    </a:lnTo>
                    <a:cubicBezTo>
                      <a:pt x="334" y="134"/>
                      <a:pt x="167" y="334"/>
                      <a:pt x="0" y="568"/>
                    </a:cubicBezTo>
                    <a:lnTo>
                      <a:pt x="567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861;p31"/>
              <p:cNvSpPr/>
              <p:nvPr/>
            </p:nvSpPr>
            <p:spPr>
              <a:xfrm>
                <a:off x="2641225" y="3776475"/>
                <a:ext cx="40050" cy="341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136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4" y="201"/>
                      <a:pt x="1068" y="901"/>
                      <a:pt x="1101" y="935"/>
                    </a:cubicBezTo>
                    <a:cubicBezTo>
                      <a:pt x="1135" y="968"/>
                      <a:pt x="1101" y="1268"/>
                      <a:pt x="1168" y="1335"/>
                    </a:cubicBezTo>
                    <a:cubicBezTo>
                      <a:pt x="1182" y="1356"/>
                      <a:pt x="1201" y="1365"/>
                      <a:pt x="1225" y="1365"/>
                    </a:cubicBezTo>
                    <a:cubicBezTo>
                      <a:pt x="1316" y="1365"/>
                      <a:pt x="1469" y="1227"/>
                      <a:pt x="1602" y="1068"/>
                    </a:cubicBezTo>
                    <a:lnTo>
                      <a:pt x="1602" y="1068"/>
                    </a:lnTo>
                    <a:cubicBezTo>
                      <a:pt x="1535" y="1135"/>
                      <a:pt x="1435" y="1168"/>
                      <a:pt x="1368" y="1202"/>
                    </a:cubicBezTo>
                    <a:lnTo>
                      <a:pt x="1301" y="1202"/>
                    </a:lnTo>
                    <a:cubicBezTo>
                      <a:pt x="1235" y="1202"/>
                      <a:pt x="1235" y="935"/>
                      <a:pt x="1235" y="868"/>
                    </a:cubicBezTo>
                    <a:cubicBezTo>
                      <a:pt x="1235" y="80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862;p31"/>
              <p:cNvSpPr/>
              <p:nvPr/>
            </p:nvSpPr>
            <p:spPr>
              <a:xfrm>
                <a:off x="2662900" y="3715550"/>
                <a:ext cx="51725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970" extrusionOk="0">
                    <a:moveTo>
                      <a:pt x="1855" y="0"/>
                    </a:moveTo>
                    <a:cubicBezTo>
                      <a:pt x="1749" y="0"/>
                      <a:pt x="1532" y="336"/>
                      <a:pt x="1468" y="336"/>
                    </a:cubicBezTo>
                    <a:lnTo>
                      <a:pt x="301" y="136"/>
                    </a:lnTo>
                    <a:lnTo>
                      <a:pt x="1" y="103"/>
                    </a:lnTo>
                    <a:lnTo>
                      <a:pt x="1" y="837"/>
                    </a:lnTo>
                    <a:cubicBezTo>
                      <a:pt x="1" y="837"/>
                      <a:pt x="1435" y="703"/>
                      <a:pt x="1535" y="703"/>
                    </a:cubicBezTo>
                    <a:cubicBezTo>
                      <a:pt x="1569" y="703"/>
                      <a:pt x="1602" y="736"/>
                      <a:pt x="1669" y="803"/>
                    </a:cubicBezTo>
                    <a:cubicBezTo>
                      <a:pt x="1735" y="870"/>
                      <a:pt x="1802" y="970"/>
                      <a:pt x="1869" y="970"/>
                    </a:cubicBezTo>
                    <a:cubicBezTo>
                      <a:pt x="2069" y="970"/>
                      <a:pt x="1969" y="36"/>
                      <a:pt x="1869" y="3"/>
                    </a:cubicBezTo>
                    <a:cubicBezTo>
                      <a:pt x="1864" y="1"/>
                      <a:pt x="1860" y="0"/>
                      <a:pt x="185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863;p31"/>
              <p:cNvSpPr/>
              <p:nvPr/>
            </p:nvSpPr>
            <p:spPr>
              <a:xfrm>
                <a:off x="2708775" y="3718100"/>
                <a:ext cx="170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768" extrusionOk="0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234"/>
                      <a:pt x="0" y="501"/>
                      <a:pt x="67" y="768"/>
                    </a:cubicBez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864;p31"/>
              <p:cNvSpPr/>
              <p:nvPr/>
            </p:nvSpPr>
            <p:spPr>
              <a:xfrm>
                <a:off x="2670400" y="3715550"/>
                <a:ext cx="44225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970" extrusionOk="0">
                    <a:moveTo>
                      <a:pt x="1554" y="0"/>
                    </a:moveTo>
                    <a:cubicBezTo>
                      <a:pt x="1447" y="0"/>
                      <a:pt x="1232" y="303"/>
                      <a:pt x="1168" y="303"/>
                    </a:cubicBezTo>
                    <a:lnTo>
                      <a:pt x="1" y="136"/>
                    </a:lnTo>
                    <a:lnTo>
                      <a:pt x="1" y="136"/>
                    </a:lnTo>
                    <a:cubicBezTo>
                      <a:pt x="368" y="236"/>
                      <a:pt x="935" y="403"/>
                      <a:pt x="1102" y="436"/>
                    </a:cubicBezTo>
                    <a:cubicBezTo>
                      <a:pt x="1113" y="438"/>
                      <a:pt x="1124" y="439"/>
                      <a:pt x="1135" y="439"/>
                    </a:cubicBezTo>
                    <a:cubicBezTo>
                      <a:pt x="1290" y="439"/>
                      <a:pt x="1442" y="236"/>
                      <a:pt x="1535" y="236"/>
                    </a:cubicBezTo>
                    <a:cubicBezTo>
                      <a:pt x="1535" y="236"/>
                      <a:pt x="1569" y="269"/>
                      <a:pt x="1569" y="303"/>
                    </a:cubicBezTo>
                    <a:cubicBezTo>
                      <a:pt x="1569" y="336"/>
                      <a:pt x="1602" y="370"/>
                      <a:pt x="1602" y="403"/>
                    </a:cubicBezTo>
                    <a:cubicBezTo>
                      <a:pt x="1635" y="503"/>
                      <a:pt x="1635" y="636"/>
                      <a:pt x="1602" y="736"/>
                    </a:cubicBezTo>
                    <a:cubicBezTo>
                      <a:pt x="1602" y="770"/>
                      <a:pt x="1602" y="770"/>
                      <a:pt x="1569" y="803"/>
                    </a:cubicBezTo>
                    <a:lnTo>
                      <a:pt x="1535" y="803"/>
                    </a:lnTo>
                    <a:cubicBezTo>
                      <a:pt x="1502" y="820"/>
                      <a:pt x="1477" y="828"/>
                      <a:pt x="1452" y="828"/>
                    </a:cubicBezTo>
                    <a:cubicBezTo>
                      <a:pt x="1427" y="828"/>
                      <a:pt x="1402" y="820"/>
                      <a:pt x="1369" y="803"/>
                    </a:cubicBezTo>
                    <a:lnTo>
                      <a:pt x="1369" y="803"/>
                    </a:lnTo>
                    <a:cubicBezTo>
                      <a:pt x="1435" y="870"/>
                      <a:pt x="1502" y="970"/>
                      <a:pt x="1569" y="970"/>
                    </a:cubicBezTo>
                    <a:cubicBezTo>
                      <a:pt x="1769" y="970"/>
                      <a:pt x="1669" y="3"/>
                      <a:pt x="1569" y="3"/>
                    </a:cubicBezTo>
                    <a:cubicBezTo>
                      <a:pt x="1564" y="1"/>
                      <a:pt x="1559" y="0"/>
                      <a:pt x="155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865;p31"/>
              <p:cNvSpPr/>
              <p:nvPr/>
            </p:nvSpPr>
            <p:spPr>
              <a:xfrm>
                <a:off x="2639550" y="3644350"/>
                <a:ext cx="50075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917" extrusionOk="0">
                    <a:moveTo>
                      <a:pt x="1306" y="0"/>
                    </a:moveTo>
                    <a:cubicBezTo>
                      <a:pt x="1291" y="0"/>
                      <a:pt x="1279" y="5"/>
                      <a:pt x="1268" y="15"/>
                    </a:cubicBezTo>
                    <a:cubicBezTo>
                      <a:pt x="1168" y="82"/>
                      <a:pt x="1268" y="482"/>
                      <a:pt x="1202" y="516"/>
                    </a:cubicBezTo>
                    <a:lnTo>
                      <a:pt x="134" y="1316"/>
                    </a:lnTo>
                    <a:lnTo>
                      <a:pt x="1" y="1383"/>
                    </a:lnTo>
                    <a:lnTo>
                      <a:pt x="534" y="1917"/>
                    </a:lnTo>
                    <a:cubicBezTo>
                      <a:pt x="534" y="1917"/>
                      <a:pt x="1468" y="782"/>
                      <a:pt x="1502" y="749"/>
                    </a:cubicBezTo>
                    <a:cubicBezTo>
                      <a:pt x="1569" y="716"/>
                      <a:pt x="1835" y="749"/>
                      <a:pt x="1935" y="682"/>
                    </a:cubicBezTo>
                    <a:cubicBezTo>
                      <a:pt x="2002" y="616"/>
                      <a:pt x="1869" y="449"/>
                      <a:pt x="1669" y="282"/>
                    </a:cubicBezTo>
                    <a:cubicBezTo>
                      <a:pt x="1528" y="141"/>
                      <a:pt x="1387" y="0"/>
                      <a:pt x="130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866;p31"/>
              <p:cNvSpPr/>
              <p:nvPr/>
            </p:nvSpPr>
            <p:spPr>
              <a:xfrm>
                <a:off x="2672925" y="364555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3" y="234"/>
                      <a:pt x="334" y="401"/>
                      <a:pt x="567" y="5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867;p31"/>
              <p:cNvSpPr/>
              <p:nvPr/>
            </p:nvSpPr>
            <p:spPr>
              <a:xfrm>
                <a:off x="2642900" y="3644350"/>
                <a:ext cx="39200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317" extrusionOk="0">
                    <a:moveTo>
                      <a:pt x="1172" y="0"/>
                    </a:moveTo>
                    <a:cubicBezTo>
                      <a:pt x="1157" y="0"/>
                      <a:pt x="1145" y="5"/>
                      <a:pt x="1134" y="15"/>
                    </a:cubicBezTo>
                    <a:cubicBezTo>
                      <a:pt x="1034" y="82"/>
                      <a:pt x="1134" y="482"/>
                      <a:pt x="1068" y="516"/>
                    </a:cubicBezTo>
                    <a:lnTo>
                      <a:pt x="7" y="1311"/>
                    </a:lnTo>
                    <a:lnTo>
                      <a:pt x="7" y="1311"/>
                    </a:lnTo>
                    <a:cubicBezTo>
                      <a:pt x="107" y="1244"/>
                      <a:pt x="1170" y="680"/>
                      <a:pt x="1234" y="616"/>
                    </a:cubicBezTo>
                    <a:cubicBezTo>
                      <a:pt x="1268" y="582"/>
                      <a:pt x="1234" y="382"/>
                      <a:pt x="1234" y="249"/>
                    </a:cubicBezTo>
                    <a:cubicBezTo>
                      <a:pt x="1234" y="215"/>
                      <a:pt x="1268" y="215"/>
                      <a:pt x="1301" y="215"/>
                    </a:cubicBezTo>
                    <a:lnTo>
                      <a:pt x="1334" y="215"/>
                    </a:lnTo>
                    <a:cubicBezTo>
                      <a:pt x="1435" y="215"/>
                      <a:pt x="1501" y="249"/>
                      <a:pt x="1568" y="282"/>
                    </a:cubicBezTo>
                    <a:cubicBezTo>
                      <a:pt x="1399" y="141"/>
                      <a:pt x="1253" y="0"/>
                      <a:pt x="1172" y="0"/>
                    </a:cubicBezTo>
                    <a:close/>
                    <a:moveTo>
                      <a:pt x="7" y="1311"/>
                    </a:moveTo>
                    <a:lnTo>
                      <a:pt x="7" y="1311"/>
                    </a:lnTo>
                    <a:cubicBezTo>
                      <a:pt x="4" y="1313"/>
                      <a:pt x="1" y="1315"/>
                      <a:pt x="0" y="1316"/>
                    </a:cubicBezTo>
                    <a:lnTo>
                      <a:pt x="7" y="131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868;p31"/>
              <p:cNvSpPr/>
              <p:nvPr/>
            </p:nvSpPr>
            <p:spPr>
              <a:xfrm>
                <a:off x="2571175" y="3769725"/>
                <a:ext cx="117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326" extrusionOk="0">
                    <a:moveTo>
                      <a:pt x="164" y="1"/>
                    </a:moveTo>
                    <a:cubicBezTo>
                      <a:pt x="101" y="1"/>
                      <a:pt x="54" y="29"/>
                      <a:pt x="34" y="71"/>
                    </a:cubicBezTo>
                    <a:cubicBezTo>
                      <a:pt x="0" y="137"/>
                      <a:pt x="67" y="237"/>
                      <a:pt x="167" y="304"/>
                    </a:cubicBezTo>
                    <a:cubicBezTo>
                      <a:pt x="223" y="318"/>
                      <a:pt x="272" y="326"/>
                      <a:pt x="314" y="326"/>
                    </a:cubicBezTo>
                    <a:cubicBezTo>
                      <a:pt x="372" y="326"/>
                      <a:pt x="415" y="310"/>
                      <a:pt x="434" y="271"/>
                    </a:cubicBezTo>
                    <a:cubicBezTo>
                      <a:pt x="467" y="204"/>
                      <a:pt x="401" y="104"/>
                      <a:pt x="301" y="37"/>
                    </a:cubicBezTo>
                    <a:cubicBezTo>
                      <a:pt x="250" y="12"/>
                      <a:pt x="204" y="1"/>
                      <a:pt x="16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869;p31"/>
              <p:cNvSpPr/>
              <p:nvPr/>
            </p:nvSpPr>
            <p:spPr>
              <a:xfrm>
                <a:off x="2563800" y="3767100"/>
                <a:ext cx="174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76" extrusionOk="0">
                    <a:moveTo>
                      <a:pt x="315" y="1"/>
                    </a:moveTo>
                    <a:cubicBezTo>
                      <a:pt x="163" y="1"/>
                      <a:pt x="0" y="83"/>
                      <a:pt x="29" y="309"/>
                    </a:cubicBezTo>
                    <a:cubicBezTo>
                      <a:pt x="62" y="542"/>
                      <a:pt x="396" y="676"/>
                      <a:pt x="662" y="676"/>
                    </a:cubicBezTo>
                    <a:cubicBezTo>
                      <a:pt x="662" y="643"/>
                      <a:pt x="696" y="609"/>
                      <a:pt x="662" y="609"/>
                    </a:cubicBezTo>
                    <a:cubicBezTo>
                      <a:pt x="496" y="576"/>
                      <a:pt x="329" y="509"/>
                      <a:pt x="195" y="409"/>
                    </a:cubicBezTo>
                    <a:cubicBezTo>
                      <a:pt x="129" y="342"/>
                      <a:pt x="95" y="209"/>
                      <a:pt x="129" y="142"/>
                    </a:cubicBezTo>
                    <a:cubicBezTo>
                      <a:pt x="162" y="9"/>
                      <a:pt x="295" y="9"/>
                      <a:pt x="396" y="9"/>
                    </a:cubicBezTo>
                    <a:cubicBezTo>
                      <a:pt x="370" y="4"/>
                      <a:pt x="342" y="1"/>
                      <a:pt x="31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870;p31"/>
              <p:cNvSpPr/>
              <p:nvPr/>
            </p:nvSpPr>
            <p:spPr>
              <a:xfrm>
                <a:off x="2577850" y="3675250"/>
                <a:ext cx="15025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294" extrusionOk="0">
                    <a:moveTo>
                      <a:pt x="390" y="1"/>
                    </a:moveTo>
                    <a:cubicBezTo>
                      <a:pt x="351" y="1"/>
                      <a:pt x="309" y="5"/>
                      <a:pt x="267" y="13"/>
                    </a:cubicBezTo>
                    <a:cubicBezTo>
                      <a:pt x="100" y="47"/>
                      <a:pt x="0" y="114"/>
                      <a:pt x="0" y="214"/>
                    </a:cubicBezTo>
                    <a:cubicBezTo>
                      <a:pt x="0" y="262"/>
                      <a:pt x="72" y="293"/>
                      <a:pt x="189" y="293"/>
                    </a:cubicBezTo>
                    <a:cubicBezTo>
                      <a:pt x="231" y="293"/>
                      <a:pt x="280" y="289"/>
                      <a:pt x="334" y="280"/>
                    </a:cubicBezTo>
                    <a:cubicBezTo>
                      <a:pt x="501" y="280"/>
                      <a:pt x="601" y="180"/>
                      <a:pt x="601" y="114"/>
                    </a:cubicBezTo>
                    <a:cubicBezTo>
                      <a:pt x="601" y="38"/>
                      <a:pt x="507" y="1"/>
                      <a:pt x="39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871;p31"/>
              <p:cNvSpPr/>
              <p:nvPr/>
            </p:nvSpPr>
            <p:spPr>
              <a:xfrm>
                <a:off x="2569500" y="3671400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635" y="1"/>
                    </a:moveTo>
                    <a:cubicBezTo>
                      <a:pt x="434" y="1"/>
                      <a:pt x="134" y="101"/>
                      <a:pt x="67" y="334"/>
                    </a:cubicBezTo>
                    <a:cubicBezTo>
                      <a:pt x="1" y="601"/>
                      <a:pt x="334" y="634"/>
                      <a:pt x="501" y="634"/>
                    </a:cubicBezTo>
                    <a:cubicBezTo>
                      <a:pt x="534" y="601"/>
                      <a:pt x="534" y="601"/>
                      <a:pt x="501" y="601"/>
                    </a:cubicBezTo>
                    <a:cubicBezTo>
                      <a:pt x="401" y="568"/>
                      <a:pt x="334" y="534"/>
                      <a:pt x="268" y="501"/>
                    </a:cubicBezTo>
                    <a:cubicBezTo>
                      <a:pt x="168" y="434"/>
                      <a:pt x="134" y="334"/>
                      <a:pt x="201" y="234"/>
                    </a:cubicBezTo>
                    <a:cubicBezTo>
                      <a:pt x="301" y="101"/>
                      <a:pt x="468" y="34"/>
                      <a:pt x="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872;p31"/>
              <p:cNvSpPr/>
              <p:nvPr/>
            </p:nvSpPr>
            <p:spPr>
              <a:xfrm>
                <a:off x="2640400" y="3698100"/>
                <a:ext cx="117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7" extrusionOk="0">
                    <a:moveTo>
                      <a:pt x="234" y="0"/>
                    </a:moveTo>
                    <a:cubicBezTo>
                      <a:pt x="134" y="0"/>
                      <a:pt x="0" y="67"/>
                      <a:pt x="0" y="134"/>
                    </a:cubicBezTo>
                    <a:cubicBezTo>
                      <a:pt x="0" y="200"/>
                      <a:pt x="100" y="267"/>
                      <a:pt x="234" y="267"/>
                    </a:cubicBezTo>
                    <a:cubicBezTo>
                      <a:pt x="367" y="267"/>
                      <a:pt x="467" y="200"/>
                      <a:pt x="467" y="134"/>
                    </a:cubicBezTo>
                    <a:cubicBezTo>
                      <a:pt x="467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873;p31"/>
              <p:cNvSpPr/>
              <p:nvPr/>
            </p:nvSpPr>
            <p:spPr>
              <a:xfrm>
                <a:off x="2632050" y="3696425"/>
                <a:ext cx="133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74" extrusionOk="0">
                    <a:moveTo>
                      <a:pt x="434" y="0"/>
                    </a:moveTo>
                    <a:cubicBezTo>
                      <a:pt x="267" y="0"/>
                      <a:pt x="34" y="100"/>
                      <a:pt x="67" y="301"/>
                    </a:cubicBezTo>
                    <a:cubicBezTo>
                      <a:pt x="96" y="475"/>
                      <a:pt x="303" y="574"/>
                      <a:pt x="467" y="574"/>
                    </a:cubicBezTo>
                    <a:cubicBezTo>
                      <a:pt x="490" y="574"/>
                      <a:pt x="513" y="572"/>
                      <a:pt x="534" y="567"/>
                    </a:cubicBezTo>
                    <a:lnTo>
                      <a:pt x="534" y="534"/>
                    </a:lnTo>
                    <a:cubicBezTo>
                      <a:pt x="434" y="501"/>
                      <a:pt x="301" y="434"/>
                      <a:pt x="201" y="334"/>
                    </a:cubicBezTo>
                    <a:cubicBezTo>
                      <a:pt x="1" y="134"/>
                      <a:pt x="301" y="34"/>
                      <a:pt x="4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874;p31"/>
              <p:cNvSpPr/>
              <p:nvPr/>
            </p:nvSpPr>
            <p:spPr>
              <a:xfrm>
                <a:off x="2552000" y="3752300"/>
                <a:ext cx="83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01" extrusionOk="0">
                    <a:moveTo>
                      <a:pt x="167" y="0"/>
                    </a:moveTo>
                    <a:cubicBezTo>
                      <a:pt x="67" y="0"/>
                      <a:pt x="0" y="34"/>
                      <a:pt x="0" y="100"/>
                    </a:cubicBezTo>
                    <a:cubicBezTo>
                      <a:pt x="0" y="134"/>
                      <a:pt x="67" y="200"/>
                      <a:pt x="167" y="200"/>
                    </a:cubicBezTo>
                    <a:cubicBezTo>
                      <a:pt x="267" y="200"/>
                      <a:pt x="334" y="167"/>
                      <a:pt x="334" y="100"/>
                    </a:cubicBezTo>
                    <a:cubicBezTo>
                      <a:pt x="334" y="34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875;p31"/>
              <p:cNvSpPr/>
              <p:nvPr/>
            </p:nvSpPr>
            <p:spPr>
              <a:xfrm>
                <a:off x="2545325" y="3750625"/>
                <a:ext cx="10875" cy="11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43" extrusionOk="0">
                    <a:moveTo>
                      <a:pt x="334" y="1"/>
                    </a:moveTo>
                    <a:cubicBezTo>
                      <a:pt x="201" y="1"/>
                      <a:pt x="34" y="67"/>
                      <a:pt x="34" y="234"/>
                    </a:cubicBezTo>
                    <a:cubicBezTo>
                      <a:pt x="62" y="373"/>
                      <a:pt x="205" y="443"/>
                      <a:pt x="329" y="443"/>
                    </a:cubicBezTo>
                    <a:cubicBezTo>
                      <a:pt x="354" y="443"/>
                      <a:pt x="378" y="440"/>
                      <a:pt x="401" y="434"/>
                    </a:cubicBezTo>
                    <a:cubicBezTo>
                      <a:pt x="434" y="434"/>
                      <a:pt x="434" y="401"/>
                      <a:pt x="434" y="401"/>
                    </a:cubicBezTo>
                    <a:cubicBezTo>
                      <a:pt x="334" y="368"/>
                      <a:pt x="234" y="334"/>
                      <a:pt x="134" y="267"/>
                    </a:cubicBezTo>
                    <a:cubicBezTo>
                      <a:pt x="0" y="101"/>
                      <a:pt x="234" y="34"/>
                      <a:pt x="3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876;p31"/>
              <p:cNvSpPr/>
              <p:nvPr/>
            </p:nvSpPr>
            <p:spPr>
              <a:xfrm>
                <a:off x="2652075" y="3753750"/>
                <a:ext cx="142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2" extrusionOk="0">
                    <a:moveTo>
                      <a:pt x="355" y="0"/>
                    </a:moveTo>
                    <a:cubicBezTo>
                      <a:pt x="327" y="0"/>
                      <a:pt x="298" y="3"/>
                      <a:pt x="267" y="9"/>
                    </a:cubicBezTo>
                    <a:cubicBezTo>
                      <a:pt x="134" y="42"/>
                      <a:pt x="0" y="109"/>
                      <a:pt x="33" y="209"/>
                    </a:cubicBezTo>
                    <a:cubicBezTo>
                      <a:pt x="33" y="291"/>
                      <a:pt x="124" y="351"/>
                      <a:pt x="249" y="351"/>
                    </a:cubicBezTo>
                    <a:cubicBezTo>
                      <a:pt x="276" y="351"/>
                      <a:pt x="304" y="348"/>
                      <a:pt x="334" y="343"/>
                    </a:cubicBezTo>
                    <a:cubicBezTo>
                      <a:pt x="500" y="309"/>
                      <a:pt x="567" y="209"/>
                      <a:pt x="567" y="109"/>
                    </a:cubicBezTo>
                    <a:cubicBezTo>
                      <a:pt x="567" y="55"/>
                      <a:pt x="478" y="0"/>
                      <a:pt x="35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877;p31"/>
              <p:cNvSpPr/>
              <p:nvPr/>
            </p:nvSpPr>
            <p:spPr>
              <a:xfrm>
                <a:off x="2643725" y="3753125"/>
                <a:ext cx="1755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24" extrusionOk="0">
                    <a:moveTo>
                      <a:pt x="367" y="1"/>
                    </a:moveTo>
                    <a:cubicBezTo>
                      <a:pt x="234" y="101"/>
                      <a:pt x="1" y="268"/>
                      <a:pt x="167" y="468"/>
                    </a:cubicBezTo>
                    <a:cubicBezTo>
                      <a:pt x="251" y="572"/>
                      <a:pt x="373" y="624"/>
                      <a:pt x="494" y="624"/>
                    </a:cubicBezTo>
                    <a:cubicBezTo>
                      <a:pt x="567" y="624"/>
                      <a:pt x="638" y="605"/>
                      <a:pt x="701" y="568"/>
                    </a:cubicBezTo>
                    <a:lnTo>
                      <a:pt x="701" y="534"/>
                    </a:lnTo>
                    <a:cubicBezTo>
                      <a:pt x="662" y="544"/>
                      <a:pt x="623" y="548"/>
                      <a:pt x="584" y="548"/>
                    </a:cubicBezTo>
                    <a:cubicBezTo>
                      <a:pt x="489" y="548"/>
                      <a:pt x="395" y="525"/>
                      <a:pt x="301" y="501"/>
                    </a:cubicBezTo>
                    <a:cubicBezTo>
                      <a:pt x="67" y="368"/>
                      <a:pt x="234" y="101"/>
                      <a:pt x="36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878;p31"/>
              <p:cNvSpPr/>
              <p:nvPr/>
            </p:nvSpPr>
            <p:spPr>
              <a:xfrm>
                <a:off x="5014575" y="4122100"/>
                <a:ext cx="38900" cy="47175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887" extrusionOk="0">
                    <a:moveTo>
                      <a:pt x="791" y="0"/>
                    </a:moveTo>
                    <a:cubicBezTo>
                      <a:pt x="763" y="0"/>
                      <a:pt x="743" y="6"/>
                      <a:pt x="735" y="19"/>
                    </a:cubicBezTo>
                    <a:cubicBezTo>
                      <a:pt x="701" y="86"/>
                      <a:pt x="868" y="386"/>
                      <a:pt x="835" y="453"/>
                    </a:cubicBezTo>
                    <a:lnTo>
                      <a:pt x="1" y="1587"/>
                    </a:lnTo>
                    <a:lnTo>
                      <a:pt x="568" y="1887"/>
                    </a:lnTo>
                    <a:cubicBezTo>
                      <a:pt x="568" y="1887"/>
                      <a:pt x="1102" y="586"/>
                      <a:pt x="1135" y="553"/>
                    </a:cubicBezTo>
                    <a:cubicBezTo>
                      <a:pt x="1168" y="519"/>
                      <a:pt x="1435" y="486"/>
                      <a:pt x="1469" y="386"/>
                    </a:cubicBezTo>
                    <a:cubicBezTo>
                      <a:pt x="1556" y="269"/>
                      <a:pt x="983" y="0"/>
                      <a:pt x="791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879;p31"/>
              <p:cNvSpPr/>
              <p:nvPr/>
            </p:nvSpPr>
            <p:spPr>
              <a:xfrm>
                <a:off x="5034600" y="4122550"/>
                <a:ext cx="15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35" extrusionOk="0">
                    <a:moveTo>
                      <a:pt x="0" y="1"/>
                    </a:moveTo>
                    <a:cubicBezTo>
                      <a:pt x="201" y="168"/>
                      <a:pt x="401" y="268"/>
                      <a:pt x="634" y="33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880;p31"/>
              <p:cNvSpPr/>
              <p:nvPr/>
            </p:nvSpPr>
            <p:spPr>
              <a:xfrm>
                <a:off x="5014575" y="4122100"/>
                <a:ext cx="38900" cy="47175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887" extrusionOk="0">
                    <a:moveTo>
                      <a:pt x="791" y="0"/>
                    </a:moveTo>
                    <a:cubicBezTo>
                      <a:pt x="763" y="0"/>
                      <a:pt x="743" y="6"/>
                      <a:pt x="735" y="19"/>
                    </a:cubicBezTo>
                    <a:cubicBezTo>
                      <a:pt x="701" y="86"/>
                      <a:pt x="868" y="386"/>
                      <a:pt x="835" y="453"/>
                    </a:cubicBezTo>
                    <a:lnTo>
                      <a:pt x="1" y="1587"/>
                    </a:lnTo>
                    <a:lnTo>
                      <a:pt x="568" y="1887"/>
                    </a:lnTo>
                    <a:cubicBezTo>
                      <a:pt x="568" y="1887"/>
                      <a:pt x="1102" y="586"/>
                      <a:pt x="1135" y="553"/>
                    </a:cubicBezTo>
                    <a:cubicBezTo>
                      <a:pt x="1168" y="519"/>
                      <a:pt x="1435" y="486"/>
                      <a:pt x="1469" y="386"/>
                    </a:cubicBezTo>
                    <a:cubicBezTo>
                      <a:pt x="1556" y="269"/>
                      <a:pt x="983" y="0"/>
                      <a:pt x="79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881;p31"/>
              <p:cNvSpPr/>
              <p:nvPr/>
            </p:nvSpPr>
            <p:spPr>
              <a:xfrm>
                <a:off x="4951200" y="4114650"/>
                <a:ext cx="30875" cy="4797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19" extrusionOk="0">
                    <a:moveTo>
                      <a:pt x="713" y="1"/>
                    </a:moveTo>
                    <a:cubicBezTo>
                      <a:pt x="479" y="1"/>
                      <a:pt x="1" y="204"/>
                      <a:pt x="1" y="284"/>
                    </a:cubicBezTo>
                    <a:cubicBezTo>
                      <a:pt x="34" y="384"/>
                      <a:pt x="368" y="484"/>
                      <a:pt x="401" y="550"/>
                    </a:cubicBezTo>
                    <a:cubicBezTo>
                      <a:pt x="401" y="617"/>
                      <a:pt x="601" y="1918"/>
                      <a:pt x="601" y="1918"/>
                    </a:cubicBezTo>
                    <a:lnTo>
                      <a:pt x="1235" y="1751"/>
                    </a:lnTo>
                    <a:cubicBezTo>
                      <a:pt x="1235" y="1751"/>
                      <a:pt x="701" y="450"/>
                      <a:pt x="701" y="384"/>
                    </a:cubicBezTo>
                    <a:cubicBezTo>
                      <a:pt x="668" y="350"/>
                      <a:pt x="868" y="217"/>
                      <a:pt x="835" y="50"/>
                    </a:cubicBezTo>
                    <a:cubicBezTo>
                      <a:pt x="821" y="15"/>
                      <a:pt x="776" y="1"/>
                      <a:pt x="71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882;p31"/>
              <p:cNvSpPr/>
              <p:nvPr/>
            </p:nvSpPr>
            <p:spPr>
              <a:xfrm>
                <a:off x="4953700" y="4115900"/>
                <a:ext cx="158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01" extrusionOk="0">
                    <a:moveTo>
                      <a:pt x="635" y="0"/>
                    </a:moveTo>
                    <a:lnTo>
                      <a:pt x="1" y="200"/>
                    </a:lnTo>
                    <a:cubicBezTo>
                      <a:pt x="201" y="167"/>
                      <a:pt x="434" y="100"/>
                      <a:pt x="6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883;p31"/>
              <p:cNvSpPr/>
              <p:nvPr/>
            </p:nvSpPr>
            <p:spPr>
              <a:xfrm>
                <a:off x="4951200" y="4114650"/>
                <a:ext cx="30875" cy="4797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19" extrusionOk="0">
                    <a:moveTo>
                      <a:pt x="713" y="1"/>
                    </a:moveTo>
                    <a:cubicBezTo>
                      <a:pt x="479" y="1"/>
                      <a:pt x="1" y="204"/>
                      <a:pt x="1" y="284"/>
                    </a:cubicBezTo>
                    <a:cubicBezTo>
                      <a:pt x="34" y="384"/>
                      <a:pt x="368" y="484"/>
                      <a:pt x="401" y="550"/>
                    </a:cubicBezTo>
                    <a:cubicBezTo>
                      <a:pt x="401" y="617"/>
                      <a:pt x="601" y="1918"/>
                      <a:pt x="601" y="1918"/>
                    </a:cubicBezTo>
                    <a:lnTo>
                      <a:pt x="1235" y="1751"/>
                    </a:lnTo>
                    <a:cubicBezTo>
                      <a:pt x="1235" y="1751"/>
                      <a:pt x="701" y="450"/>
                      <a:pt x="701" y="384"/>
                    </a:cubicBezTo>
                    <a:cubicBezTo>
                      <a:pt x="668" y="350"/>
                      <a:pt x="868" y="217"/>
                      <a:pt x="835" y="50"/>
                    </a:cubicBezTo>
                    <a:cubicBezTo>
                      <a:pt x="821" y="15"/>
                      <a:pt x="776" y="1"/>
                      <a:pt x="713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884;p31"/>
              <p:cNvSpPr/>
              <p:nvPr/>
            </p:nvSpPr>
            <p:spPr>
              <a:xfrm>
                <a:off x="4892100" y="4160700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459" y="0"/>
                    </a:moveTo>
                    <a:cubicBezTo>
                      <a:pt x="261" y="0"/>
                      <a:pt x="0" y="681"/>
                      <a:pt x="63" y="743"/>
                    </a:cubicBezTo>
                    <a:cubicBezTo>
                      <a:pt x="73" y="753"/>
                      <a:pt x="88" y="757"/>
                      <a:pt x="107" y="757"/>
                    </a:cubicBezTo>
                    <a:cubicBezTo>
                      <a:pt x="210" y="757"/>
                      <a:pt x="424" y="639"/>
                      <a:pt x="484" y="639"/>
                    </a:cubicBezTo>
                    <a:cubicBezTo>
                      <a:pt x="490" y="639"/>
                      <a:pt x="494" y="641"/>
                      <a:pt x="497" y="643"/>
                    </a:cubicBezTo>
                    <a:lnTo>
                      <a:pt x="1631" y="1477"/>
                    </a:lnTo>
                    <a:lnTo>
                      <a:pt x="1964" y="910"/>
                    </a:lnTo>
                    <a:cubicBezTo>
                      <a:pt x="1964" y="910"/>
                      <a:pt x="664" y="343"/>
                      <a:pt x="630" y="343"/>
                    </a:cubicBezTo>
                    <a:cubicBezTo>
                      <a:pt x="597" y="310"/>
                      <a:pt x="563" y="43"/>
                      <a:pt x="497" y="9"/>
                    </a:cubicBezTo>
                    <a:cubicBezTo>
                      <a:pt x="485" y="3"/>
                      <a:pt x="472" y="0"/>
                      <a:pt x="459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885;p31"/>
              <p:cNvSpPr/>
              <p:nvPr/>
            </p:nvSpPr>
            <p:spPr>
              <a:xfrm>
                <a:off x="4894500" y="416175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301" y="1"/>
                    </a:moveTo>
                    <a:lnTo>
                      <a:pt x="0" y="634"/>
                    </a:lnTo>
                    <a:cubicBezTo>
                      <a:pt x="134" y="434"/>
                      <a:pt x="234" y="234"/>
                      <a:pt x="3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886;p31"/>
              <p:cNvSpPr/>
              <p:nvPr/>
            </p:nvSpPr>
            <p:spPr>
              <a:xfrm>
                <a:off x="4892100" y="4160700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459" y="0"/>
                    </a:moveTo>
                    <a:cubicBezTo>
                      <a:pt x="261" y="0"/>
                      <a:pt x="0" y="681"/>
                      <a:pt x="63" y="743"/>
                    </a:cubicBezTo>
                    <a:cubicBezTo>
                      <a:pt x="73" y="753"/>
                      <a:pt x="88" y="757"/>
                      <a:pt x="107" y="757"/>
                    </a:cubicBezTo>
                    <a:cubicBezTo>
                      <a:pt x="210" y="757"/>
                      <a:pt x="424" y="639"/>
                      <a:pt x="484" y="639"/>
                    </a:cubicBezTo>
                    <a:cubicBezTo>
                      <a:pt x="490" y="639"/>
                      <a:pt x="494" y="641"/>
                      <a:pt x="497" y="643"/>
                    </a:cubicBezTo>
                    <a:lnTo>
                      <a:pt x="1631" y="1477"/>
                    </a:lnTo>
                    <a:lnTo>
                      <a:pt x="1964" y="910"/>
                    </a:lnTo>
                    <a:cubicBezTo>
                      <a:pt x="1964" y="910"/>
                      <a:pt x="664" y="343"/>
                      <a:pt x="630" y="343"/>
                    </a:cubicBezTo>
                    <a:cubicBezTo>
                      <a:pt x="597" y="310"/>
                      <a:pt x="563" y="43"/>
                      <a:pt x="497" y="9"/>
                    </a:cubicBezTo>
                    <a:cubicBezTo>
                      <a:pt x="485" y="3"/>
                      <a:pt x="472" y="0"/>
                      <a:pt x="45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887;p31"/>
              <p:cNvSpPr/>
              <p:nvPr/>
            </p:nvSpPr>
            <p:spPr>
              <a:xfrm>
                <a:off x="4882825" y="423012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8" y="535"/>
                      <a:pt x="534" y="568"/>
                    </a:cubicBezTo>
                    <a:cubicBezTo>
                      <a:pt x="474" y="568"/>
                      <a:pt x="303" y="430"/>
                      <a:pt x="197" y="430"/>
                    </a:cubicBezTo>
                    <a:cubicBezTo>
                      <a:pt x="186" y="430"/>
                      <a:pt x="176" y="432"/>
                      <a:pt x="167" y="435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01" y="1235"/>
                      <a:pt x="601" y="868"/>
                      <a:pt x="668" y="868"/>
                    </a:cubicBezTo>
                    <a:lnTo>
                      <a:pt x="2069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888;p31"/>
              <p:cNvSpPr/>
              <p:nvPr/>
            </p:nvSpPr>
            <p:spPr>
              <a:xfrm>
                <a:off x="4887000" y="4242650"/>
                <a:ext cx="58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68" extrusionOk="0">
                    <a:moveTo>
                      <a:pt x="0" y="0"/>
                    </a:moveTo>
                    <a:lnTo>
                      <a:pt x="234" y="667"/>
                    </a:lnTo>
                    <a:cubicBezTo>
                      <a:pt x="200" y="434"/>
                      <a:pt x="134" y="20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889;p31"/>
              <p:cNvSpPr/>
              <p:nvPr/>
            </p:nvSpPr>
            <p:spPr>
              <a:xfrm>
                <a:off x="4882825" y="423012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8" y="535"/>
                      <a:pt x="534" y="568"/>
                    </a:cubicBezTo>
                    <a:cubicBezTo>
                      <a:pt x="474" y="568"/>
                      <a:pt x="303" y="430"/>
                      <a:pt x="197" y="430"/>
                    </a:cubicBezTo>
                    <a:cubicBezTo>
                      <a:pt x="186" y="430"/>
                      <a:pt x="176" y="432"/>
                      <a:pt x="167" y="435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01" y="1235"/>
                      <a:pt x="601" y="868"/>
                      <a:pt x="668" y="868"/>
                    </a:cubicBezTo>
                    <a:lnTo>
                      <a:pt x="2069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890;p31"/>
              <p:cNvSpPr/>
              <p:nvPr/>
            </p:nvSpPr>
            <p:spPr>
              <a:xfrm>
                <a:off x="4929775" y="4271825"/>
                <a:ext cx="3980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79" extrusionOk="0">
                    <a:moveTo>
                      <a:pt x="991" y="1"/>
                    </a:moveTo>
                    <a:cubicBezTo>
                      <a:pt x="991" y="1"/>
                      <a:pt x="457" y="1302"/>
                      <a:pt x="424" y="1335"/>
                    </a:cubicBezTo>
                    <a:cubicBezTo>
                      <a:pt x="391" y="1368"/>
                      <a:pt x="191" y="1335"/>
                      <a:pt x="91" y="1469"/>
                    </a:cubicBezTo>
                    <a:cubicBezTo>
                      <a:pt x="0" y="1619"/>
                      <a:pt x="617" y="1878"/>
                      <a:pt x="786" y="1878"/>
                    </a:cubicBezTo>
                    <a:cubicBezTo>
                      <a:pt x="805" y="1878"/>
                      <a:pt x="818" y="1875"/>
                      <a:pt x="824" y="1869"/>
                    </a:cubicBezTo>
                    <a:cubicBezTo>
                      <a:pt x="891" y="1802"/>
                      <a:pt x="691" y="1502"/>
                      <a:pt x="758" y="1435"/>
                    </a:cubicBezTo>
                    <a:lnTo>
                      <a:pt x="1592" y="301"/>
                    </a:lnTo>
                    <a:lnTo>
                      <a:pt x="99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891;p31"/>
              <p:cNvSpPr/>
              <p:nvPr/>
            </p:nvSpPr>
            <p:spPr>
              <a:xfrm>
                <a:off x="4933700" y="4310200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0" y="0"/>
                    </a:moveTo>
                    <a:lnTo>
                      <a:pt x="601" y="300"/>
                    </a:lnTo>
                    <a:cubicBezTo>
                      <a:pt x="434" y="167"/>
                      <a:pt x="200" y="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892;p31"/>
              <p:cNvSpPr/>
              <p:nvPr/>
            </p:nvSpPr>
            <p:spPr>
              <a:xfrm>
                <a:off x="4929775" y="4271825"/>
                <a:ext cx="3980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79" extrusionOk="0">
                    <a:moveTo>
                      <a:pt x="991" y="1"/>
                    </a:moveTo>
                    <a:cubicBezTo>
                      <a:pt x="991" y="1"/>
                      <a:pt x="457" y="1302"/>
                      <a:pt x="424" y="1335"/>
                    </a:cubicBezTo>
                    <a:cubicBezTo>
                      <a:pt x="391" y="1368"/>
                      <a:pt x="191" y="1335"/>
                      <a:pt x="91" y="1469"/>
                    </a:cubicBezTo>
                    <a:cubicBezTo>
                      <a:pt x="0" y="1619"/>
                      <a:pt x="617" y="1878"/>
                      <a:pt x="786" y="1878"/>
                    </a:cubicBezTo>
                    <a:cubicBezTo>
                      <a:pt x="805" y="1878"/>
                      <a:pt x="818" y="1875"/>
                      <a:pt x="824" y="1869"/>
                    </a:cubicBezTo>
                    <a:cubicBezTo>
                      <a:pt x="891" y="1802"/>
                      <a:pt x="691" y="1502"/>
                      <a:pt x="758" y="1435"/>
                    </a:cubicBezTo>
                    <a:lnTo>
                      <a:pt x="1592" y="301"/>
                    </a:lnTo>
                    <a:lnTo>
                      <a:pt x="99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893;p31"/>
              <p:cNvSpPr/>
              <p:nvPr/>
            </p:nvSpPr>
            <p:spPr>
              <a:xfrm>
                <a:off x="5002075" y="4278500"/>
                <a:ext cx="300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15" extrusionOk="0">
                    <a:moveTo>
                      <a:pt x="601" y="1"/>
                    </a:moveTo>
                    <a:lnTo>
                      <a:pt x="1" y="167"/>
                    </a:lnTo>
                    <a:cubicBezTo>
                      <a:pt x="1" y="167"/>
                      <a:pt x="501" y="1468"/>
                      <a:pt x="534" y="1535"/>
                    </a:cubicBezTo>
                    <a:cubicBezTo>
                      <a:pt x="534" y="1568"/>
                      <a:pt x="367" y="1769"/>
                      <a:pt x="401" y="1869"/>
                    </a:cubicBezTo>
                    <a:cubicBezTo>
                      <a:pt x="414" y="1901"/>
                      <a:pt x="453" y="1915"/>
                      <a:pt x="507" y="1915"/>
                    </a:cubicBezTo>
                    <a:cubicBezTo>
                      <a:pt x="727" y="1915"/>
                      <a:pt x="1201" y="1689"/>
                      <a:pt x="1201" y="1635"/>
                    </a:cubicBezTo>
                    <a:cubicBezTo>
                      <a:pt x="1201" y="1535"/>
                      <a:pt x="834" y="1435"/>
                      <a:pt x="834" y="1368"/>
                    </a:cubicBezTo>
                    <a:cubicBezTo>
                      <a:pt x="834" y="1302"/>
                      <a:pt x="601" y="1"/>
                      <a:pt x="6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894;p31"/>
              <p:cNvSpPr/>
              <p:nvPr/>
            </p:nvSpPr>
            <p:spPr>
              <a:xfrm>
                <a:off x="5013750" y="4320200"/>
                <a:ext cx="16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01" extrusionOk="0">
                    <a:moveTo>
                      <a:pt x="668" y="1"/>
                    </a:moveTo>
                    <a:cubicBezTo>
                      <a:pt x="434" y="1"/>
                      <a:pt x="201" y="101"/>
                      <a:pt x="1" y="201"/>
                    </a:cubicBezTo>
                    <a:lnTo>
                      <a:pt x="6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895;p31"/>
              <p:cNvSpPr/>
              <p:nvPr/>
            </p:nvSpPr>
            <p:spPr>
              <a:xfrm>
                <a:off x="5002075" y="4278500"/>
                <a:ext cx="300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15" extrusionOk="0">
                    <a:moveTo>
                      <a:pt x="601" y="1"/>
                    </a:moveTo>
                    <a:lnTo>
                      <a:pt x="1" y="167"/>
                    </a:lnTo>
                    <a:cubicBezTo>
                      <a:pt x="1" y="167"/>
                      <a:pt x="501" y="1468"/>
                      <a:pt x="534" y="1535"/>
                    </a:cubicBezTo>
                    <a:cubicBezTo>
                      <a:pt x="534" y="1568"/>
                      <a:pt x="367" y="1769"/>
                      <a:pt x="401" y="1869"/>
                    </a:cubicBezTo>
                    <a:cubicBezTo>
                      <a:pt x="414" y="1901"/>
                      <a:pt x="453" y="1915"/>
                      <a:pt x="507" y="1915"/>
                    </a:cubicBezTo>
                    <a:cubicBezTo>
                      <a:pt x="727" y="1915"/>
                      <a:pt x="1201" y="1689"/>
                      <a:pt x="1201" y="1635"/>
                    </a:cubicBezTo>
                    <a:cubicBezTo>
                      <a:pt x="1201" y="1535"/>
                      <a:pt x="834" y="1435"/>
                      <a:pt x="834" y="1368"/>
                    </a:cubicBezTo>
                    <a:cubicBezTo>
                      <a:pt x="834" y="1302"/>
                      <a:pt x="601" y="1"/>
                      <a:pt x="6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896;p31"/>
              <p:cNvSpPr/>
              <p:nvPr/>
            </p:nvSpPr>
            <p:spPr>
              <a:xfrm>
                <a:off x="5042950" y="4243475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300" y="1"/>
                    </a:moveTo>
                    <a:lnTo>
                      <a:pt x="0" y="568"/>
                    </a:lnTo>
                    <a:cubicBezTo>
                      <a:pt x="0" y="568"/>
                      <a:pt x="1301" y="1101"/>
                      <a:pt x="1334" y="1135"/>
                    </a:cubicBezTo>
                    <a:cubicBezTo>
                      <a:pt x="1368" y="1168"/>
                      <a:pt x="1334" y="1368"/>
                      <a:pt x="1501" y="1468"/>
                    </a:cubicBezTo>
                    <a:cubicBezTo>
                      <a:pt x="1509" y="1475"/>
                      <a:pt x="1518" y="1477"/>
                      <a:pt x="1528" y="1477"/>
                    </a:cubicBezTo>
                    <a:cubicBezTo>
                      <a:pt x="1674" y="1477"/>
                      <a:pt x="1964" y="797"/>
                      <a:pt x="1901" y="735"/>
                    </a:cubicBezTo>
                    <a:cubicBezTo>
                      <a:pt x="1887" y="725"/>
                      <a:pt x="1868" y="721"/>
                      <a:pt x="1847" y="721"/>
                    </a:cubicBezTo>
                    <a:cubicBezTo>
                      <a:pt x="1731" y="721"/>
                      <a:pt x="1532" y="838"/>
                      <a:pt x="1454" y="838"/>
                    </a:cubicBezTo>
                    <a:cubicBezTo>
                      <a:pt x="1446" y="838"/>
                      <a:pt x="1440" y="837"/>
                      <a:pt x="1434" y="835"/>
                    </a:cubicBezTo>
                    <a:lnTo>
                      <a:pt x="30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897;p31"/>
              <p:cNvSpPr/>
              <p:nvPr/>
            </p:nvSpPr>
            <p:spPr>
              <a:xfrm>
                <a:off x="5082125" y="4263500"/>
                <a:ext cx="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635" extrusionOk="0">
                    <a:moveTo>
                      <a:pt x="301" y="0"/>
                    </a:moveTo>
                    <a:cubicBezTo>
                      <a:pt x="134" y="167"/>
                      <a:pt x="34" y="401"/>
                      <a:pt x="1" y="634"/>
                    </a:cubicBez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898;p31"/>
              <p:cNvSpPr/>
              <p:nvPr/>
            </p:nvSpPr>
            <p:spPr>
              <a:xfrm>
                <a:off x="5042950" y="4243475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300" y="1"/>
                    </a:moveTo>
                    <a:lnTo>
                      <a:pt x="0" y="568"/>
                    </a:lnTo>
                    <a:cubicBezTo>
                      <a:pt x="0" y="568"/>
                      <a:pt x="1301" y="1101"/>
                      <a:pt x="1334" y="1135"/>
                    </a:cubicBezTo>
                    <a:cubicBezTo>
                      <a:pt x="1368" y="1168"/>
                      <a:pt x="1334" y="1368"/>
                      <a:pt x="1501" y="1468"/>
                    </a:cubicBezTo>
                    <a:cubicBezTo>
                      <a:pt x="1509" y="1475"/>
                      <a:pt x="1518" y="1477"/>
                      <a:pt x="1528" y="1477"/>
                    </a:cubicBezTo>
                    <a:cubicBezTo>
                      <a:pt x="1674" y="1477"/>
                      <a:pt x="1964" y="797"/>
                      <a:pt x="1901" y="735"/>
                    </a:cubicBezTo>
                    <a:cubicBezTo>
                      <a:pt x="1887" y="725"/>
                      <a:pt x="1868" y="721"/>
                      <a:pt x="1847" y="721"/>
                    </a:cubicBezTo>
                    <a:cubicBezTo>
                      <a:pt x="1731" y="721"/>
                      <a:pt x="1532" y="838"/>
                      <a:pt x="1454" y="838"/>
                    </a:cubicBezTo>
                    <a:cubicBezTo>
                      <a:pt x="1446" y="838"/>
                      <a:pt x="1440" y="837"/>
                      <a:pt x="1434" y="835"/>
                    </a:cubicBezTo>
                    <a:lnTo>
                      <a:pt x="30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899;p31"/>
              <p:cNvSpPr/>
              <p:nvPr/>
            </p:nvSpPr>
            <p:spPr>
              <a:xfrm>
                <a:off x="5049600" y="4180100"/>
                <a:ext cx="5175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1235" extrusionOk="0">
                    <a:moveTo>
                      <a:pt x="1635" y="1"/>
                    </a:moveTo>
                    <a:cubicBezTo>
                      <a:pt x="1535" y="1"/>
                      <a:pt x="1435" y="367"/>
                      <a:pt x="1402" y="367"/>
                    </a:cubicBezTo>
                    <a:lnTo>
                      <a:pt x="1" y="601"/>
                    </a:lnTo>
                    <a:lnTo>
                      <a:pt x="201" y="1235"/>
                    </a:lnTo>
                    <a:cubicBezTo>
                      <a:pt x="201" y="1235"/>
                      <a:pt x="1469" y="701"/>
                      <a:pt x="1535" y="668"/>
                    </a:cubicBezTo>
                    <a:cubicBezTo>
                      <a:pt x="1564" y="668"/>
                      <a:pt x="1666" y="815"/>
                      <a:pt x="1800" y="815"/>
                    </a:cubicBezTo>
                    <a:cubicBezTo>
                      <a:pt x="1822" y="815"/>
                      <a:pt x="1845" y="811"/>
                      <a:pt x="1869" y="801"/>
                    </a:cubicBezTo>
                    <a:cubicBezTo>
                      <a:pt x="2069" y="768"/>
                      <a:pt x="1735" y="1"/>
                      <a:pt x="163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900;p31"/>
              <p:cNvSpPr/>
              <p:nvPr/>
            </p:nvSpPr>
            <p:spPr>
              <a:xfrm>
                <a:off x="5091300" y="4181775"/>
                <a:ext cx="58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68" extrusionOk="0">
                    <a:moveTo>
                      <a:pt x="1" y="0"/>
                    </a:moveTo>
                    <a:cubicBezTo>
                      <a:pt x="34" y="234"/>
                      <a:pt x="101" y="467"/>
                      <a:pt x="234" y="6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901;p31"/>
              <p:cNvSpPr/>
              <p:nvPr/>
            </p:nvSpPr>
            <p:spPr>
              <a:xfrm>
                <a:off x="5049600" y="4180100"/>
                <a:ext cx="5175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1235" extrusionOk="0">
                    <a:moveTo>
                      <a:pt x="1635" y="1"/>
                    </a:moveTo>
                    <a:cubicBezTo>
                      <a:pt x="1535" y="1"/>
                      <a:pt x="1435" y="367"/>
                      <a:pt x="1402" y="367"/>
                    </a:cubicBezTo>
                    <a:lnTo>
                      <a:pt x="1" y="601"/>
                    </a:lnTo>
                    <a:lnTo>
                      <a:pt x="201" y="1235"/>
                    </a:lnTo>
                    <a:cubicBezTo>
                      <a:pt x="201" y="1235"/>
                      <a:pt x="1469" y="701"/>
                      <a:pt x="1535" y="668"/>
                    </a:cubicBezTo>
                    <a:cubicBezTo>
                      <a:pt x="1564" y="668"/>
                      <a:pt x="1666" y="815"/>
                      <a:pt x="1800" y="815"/>
                    </a:cubicBezTo>
                    <a:cubicBezTo>
                      <a:pt x="1822" y="815"/>
                      <a:pt x="1845" y="811"/>
                      <a:pt x="1869" y="801"/>
                    </a:cubicBezTo>
                    <a:cubicBezTo>
                      <a:pt x="2069" y="768"/>
                      <a:pt x="1735" y="1"/>
                      <a:pt x="1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902;p31"/>
              <p:cNvSpPr/>
              <p:nvPr/>
            </p:nvSpPr>
            <p:spPr>
              <a:xfrm>
                <a:off x="5007075" y="4103050"/>
                <a:ext cx="39100" cy="59575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383" extrusionOk="0">
                    <a:moveTo>
                      <a:pt x="796" y="1"/>
                    </a:moveTo>
                    <a:cubicBezTo>
                      <a:pt x="765" y="1"/>
                      <a:pt x="744" y="5"/>
                      <a:pt x="735" y="14"/>
                    </a:cubicBezTo>
                    <a:cubicBezTo>
                      <a:pt x="701" y="47"/>
                      <a:pt x="901" y="347"/>
                      <a:pt x="901" y="414"/>
                    </a:cubicBezTo>
                    <a:lnTo>
                      <a:pt x="1" y="2149"/>
                    </a:lnTo>
                    <a:lnTo>
                      <a:pt x="634" y="2382"/>
                    </a:lnTo>
                    <a:cubicBezTo>
                      <a:pt x="634" y="2382"/>
                      <a:pt x="1202" y="547"/>
                      <a:pt x="1202" y="514"/>
                    </a:cubicBezTo>
                    <a:cubicBezTo>
                      <a:pt x="1235" y="447"/>
                      <a:pt x="1502" y="447"/>
                      <a:pt x="1535" y="314"/>
                    </a:cubicBezTo>
                    <a:cubicBezTo>
                      <a:pt x="1564" y="170"/>
                      <a:pt x="994" y="1"/>
                      <a:pt x="796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903;p31"/>
              <p:cNvSpPr/>
              <p:nvPr/>
            </p:nvSpPr>
            <p:spPr>
              <a:xfrm>
                <a:off x="5027925" y="4103375"/>
                <a:ext cx="158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1" y="101"/>
                      <a:pt x="401" y="201"/>
                      <a:pt x="634" y="2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904;p31"/>
              <p:cNvSpPr/>
              <p:nvPr/>
            </p:nvSpPr>
            <p:spPr>
              <a:xfrm>
                <a:off x="4932175" y="4104875"/>
                <a:ext cx="40750" cy="6025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2410" extrusionOk="0">
                    <a:moveTo>
                      <a:pt x="711" y="1"/>
                    </a:moveTo>
                    <a:cubicBezTo>
                      <a:pt x="502" y="1"/>
                      <a:pt x="0" y="291"/>
                      <a:pt x="28" y="374"/>
                    </a:cubicBezTo>
                    <a:cubicBezTo>
                      <a:pt x="61" y="474"/>
                      <a:pt x="428" y="508"/>
                      <a:pt x="462" y="574"/>
                    </a:cubicBezTo>
                    <a:cubicBezTo>
                      <a:pt x="462" y="641"/>
                      <a:pt x="1062" y="2409"/>
                      <a:pt x="1062" y="2409"/>
                    </a:cubicBezTo>
                    <a:lnTo>
                      <a:pt x="1629" y="2142"/>
                    </a:lnTo>
                    <a:cubicBezTo>
                      <a:pt x="1629" y="2142"/>
                      <a:pt x="728" y="441"/>
                      <a:pt x="728" y="408"/>
                    </a:cubicBezTo>
                    <a:cubicBezTo>
                      <a:pt x="695" y="341"/>
                      <a:pt x="862" y="141"/>
                      <a:pt x="795" y="41"/>
                    </a:cubicBezTo>
                    <a:cubicBezTo>
                      <a:pt x="784" y="13"/>
                      <a:pt x="754" y="1"/>
                      <a:pt x="71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905;p31"/>
              <p:cNvSpPr/>
              <p:nvPr/>
            </p:nvSpPr>
            <p:spPr>
              <a:xfrm>
                <a:off x="4935350" y="4105875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635" y="1"/>
                    </a:moveTo>
                    <a:lnTo>
                      <a:pt x="1" y="301"/>
                    </a:lnTo>
                    <a:cubicBezTo>
                      <a:pt x="201" y="234"/>
                      <a:pt x="435" y="134"/>
                      <a:pt x="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906;p31"/>
              <p:cNvSpPr/>
              <p:nvPr/>
            </p:nvSpPr>
            <p:spPr>
              <a:xfrm>
                <a:off x="4875350" y="4167575"/>
                <a:ext cx="60875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36" extrusionOk="0">
                    <a:moveTo>
                      <a:pt x="356" y="0"/>
                    </a:moveTo>
                    <a:cubicBezTo>
                      <a:pt x="191" y="0"/>
                      <a:pt x="1" y="736"/>
                      <a:pt x="66" y="802"/>
                    </a:cubicBezTo>
                    <a:cubicBezTo>
                      <a:pt x="69" y="804"/>
                      <a:pt x="73" y="806"/>
                      <a:pt x="78" y="806"/>
                    </a:cubicBezTo>
                    <a:cubicBezTo>
                      <a:pt x="139" y="806"/>
                      <a:pt x="362" y="665"/>
                      <a:pt x="447" y="665"/>
                    </a:cubicBezTo>
                    <a:cubicBezTo>
                      <a:pt x="455" y="665"/>
                      <a:pt x="461" y="666"/>
                      <a:pt x="466" y="668"/>
                    </a:cubicBezTo>
                    <a:lnTo>
                      <a:pt x="2201" y="1536"/>
                    </a:lnTo>
                    <a:lnTo>
                      <a:pt x="2434" y="935"/>
                    </a:lnTo>
                    <a:cubicBezTo>
                      <a:pt x="2434" y="935"/>
                      <a:pt x="600" y="335"/>
                      <a:pt x="533" y="335"/>
                    </a:cubicBezTo>
                    <a:cubicBezTo>
                      <a:pt x="500" y="301"/>
                      <a:pt x="466" y="35"/>
                      <a:pt x="366" y="1"/>
                    </a:cubicBezTo>
                    <a:cubicBezTo>
                      <a:pt x="363" y="0"/>
                      <a:pt x="359" y="0"/>
                      <a:pt x="35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907;p31"/>
              <p:cNvSpPr/>
              <p:nvPr/>
            </p:nvSpPr>
            <p:spPr>
              <a:xfrm>
                <a:off x="4876975" y="4169250"/>
                <a:ext cx="5875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69" extrusionOk="0">
                    <a:moveTo>
                      <a:pt x="234" y="1"/>
                    </a:moveTo>
                    <a:lnTo>
                      <a:pt x="1" y="668"/>
                    </a:lnTo>
                    <a:cubicBezTo>
                      <a:pt x="101" y="435"/>
                      <a:pt x="201" y="234"/>
                      <a:pt x="2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908;p31"/>
              <p:cNvSpPr/>
              <p:nvPr/>
            </p:nvSpPr>
            <p:spPr>
              <a:xfrm>
                <a:off x="4875400" y="4240150"/>
                <a:ext cx="633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603" extrusionOk="0">
                    <a:moveTo>
                      <a:pt x="2266" y="0"/>
                    </a:moveTo>
                    <a:cubicBezTo>
                      <a:pt x="2266" y="0"/>
                      <a:pt x="564" y="901"/>
                      <a:pt x="498" y="901"/>
                    </a:cubicBezTo>
                    <a:cubicBezTo>
                      <a:pt x="495" y="904"/>
                      <a:pt x="490" y="905"/>
                      <a:pt x="484" y="905"/>
                    </a:cubicBezTo>
                    <a:cubicBezTo>
                      <a:pt x="434" y="905"/>
                      <a:pt x="294" y="818"/>
                      <a:pt x="211" y="818"/>
                    </a:cubicBezTo>
                    <a:cubicBezTo>
                      <a:pt x="191" y="818"/>
                      <a:pt x="175" y="823"/>
                      <a:pt x="164" y="834"/>
                    </a:cubicBezTo>
                    <a:cubicBezTo>
                      <a:pt x="1" y="899"/>
                      <a:pt x="380" y="1603"/>
                      <a:pt x="491" y="1603"/>
                    </a:cubicBezTo>
                    <a:cubicBezTo>
                      <a:pt x="493" y="1603"/>
                      <a:pt x="495" y="1602"/>
                      <a:pt x="498" y="1601"/>
                    </a:cubicBezTo>
                    <a:cubicBezTo>
                      <a:pt x="598" y="1568"/>
                      <a:pt x="631" y="1168"/>
                      <a:pt x="698" y="1168"/>
                    </a:cubicBezTo>
                    <a:lnTo>
                      <a:pt x="2532" y="567"/>
                    </a:lnTo>
                    <a:lnTo>
                      <a:pt x="2266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909;p31"/>
              <p:cNvSpPr/>
              <p:nvPr/>
            </p:nvSpPr>
            <p:spPr>
              <a:xfrm>
                <a:off x="4879500" y="426265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0" y="1"/>
                    </a:moveTo>
                    <a:lnTo>
                      <a:pt x="300" y="635"/>
                    </a:lnTo>
                    <a:cubicBezTo>
                      <a:pt x="234" y="401"/>
                      <a:pt x="133" y="168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910;p31"/>
              <p:cNvSpPr/>
              <p:nvPr/>
            </p:nvSpPr>
            <p:spPr>
              <a:xfrm>
                <a:off x="4940475" y="4276825"/>
                <a:ext cx="39100" cy="59575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383" extrusionOk="0">
                    <a:moveTo>
                      <a:pt x="930" y="1"/>
                    </a:moveTo>
                    <a:cubicBezTo>
                      <a:pt x="930" y="1"/>
                      <a:pt x="363" y="1836"/>
                      <a:pt x="363" y="1869"/>
                    </a:cubicBezTo>
                    <a:cubicBezTo>
                      <a:pt x="330" y="1936"/>
                      <a:pt x="63" y="1969"/>
                      <a:pt x="29" y="2069"/>
                    </a:cubicBezTo>
                    <a:cubicBezTo>
                      <a:pt x="1" y="2213"/>
                      <a:pt x="570" y="2383"/>
                      <a:pt x="768" y="2383"/>
                    </a:cubicBezTo>
                    <a:cubicBezTo>
                      <a:pt x="799" y="2383"/>
                      <a:pt x="821" y="2378"/>
                      <a:pt x="830" y="2369"/>
                    </a:cubicBezTo>
                    <a:cubicBezTo>
                      <a:pt x="863" y="2303"/>
                      <a:pt x="663" y="2002"/>
                      <a:pt x="697" y="1969"/>
                    </a:cubicBezTo>
                    <a:lnTo>
                      <a:pt x="1564" y="234"/>
                    </a:lnTo>
                    <a:lnTo>
                      <a:pt x="93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911;p31"/>
              <p:cNvSpPr/>
              <p:nvPr/>
            </p:nvSpPr>
            <p:spPr>
              <a:xfrm>
                <a:off x="4942875" y="4331050"/>
                <a:ext cx="167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4" extrusionOk="0">
                    <a:moveTo>
                      <a:pt x="0" y="0"/>
                    </a:moveTo>
                    <a:lnTo>
                      <a:pt x="667" y="234"/>
                    </a:lnTo>
                    <a:cubicBezTo>
                      <a:pt x="434" y="100"/>
                      <a:pt x="234" y="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912;p31"/>
              <p:cNvSpPr/>
              <p:nvPr/>
            </p:nvSpPr>
            <p:spPr>
              <a:xfrm>
                <a:off x="5013750" y="4274325"/>
                <a:ext cx="40775" cy="6075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2430" extrusionOk="0">
                    <a:moveTo>
                      <a:pt x="568" y="1"/>
                    </a:moveTo>
                    <a:lnTo>
                      <a:pt x="1" y="268"/>
                    </a:lnTo>
                    <a:cubicBezTo>
                      <a:pt x="1" y="268"/>
                      <a:pt x="901" y="1969"/>
                      <a:pt x="901" y="2036"/>
                    </a:cubicBezTo>
                    <a:cubicBezTo>
                      <a:pt x="935" y="2069"/>
                      <a:pt x="768" y="2303"/>
                      <a:pt x="834" y="2403"/>
                    </a:cubicBezTo>
                    <a:cubicBezTo>
                      <a:pt x="844" y="2421"/>
                      <a:pt x="866" y="2430"/>
                      <a:pt x="898" y="2430"/>
                    </a:cubicBezTo>
                    <a:cubicBezTo>
                      <a:pt x="1092" y="2430"/>
                      <a:pt x="1630" y="2122"/>
                      <a:pt x="1602" y="2036"/>
                    </a:cubicBezTo>
                    <a:cubicBezTo>
                      <a:pt x="1568" y="1969"/>
                      <a:pt x="1201" y="1902"/>
                      <a:pt x="1168" y="1836"/>
                    </a:cubicBezTo>
                    <a:cubicBezTo>
                      <a:pt x="1168" y="1769"/>
                      <a:pt x="568" y="1"/>
                      <a:pt x="5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913;p31"/>
              <p:cNvSpPr/>
              <p:nvPr/>
            </p:nvSpPr>
            <p:spPr>
              <a:xfrm>
                <a:off x="5036275" y="4326875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601" y="0"/>
                    </a:moveTo>
                    <a:lnTo>
                      <a:pt x="601" y="0"/>
                    </a:lnTo>
                    <a:cubicBezTo>
                      <a:pt x="400" y="34"/>
                      <a:pt x="167" y="134"/>
                      <a:pt x="0" y="301"/>
                    </a:cubicBez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914;p31"/>
              <p:cNvSpPr/>
              <p:nvPr/>
            </p:nvSpPr>
            <p:spPr>
              <a:xfrm>
                <a:off x="5050450" y="4233475"/>
                <a:ext cx="60875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36" extrusionOk="0">
                    <a:moveTo>
                      <a:pt x="234" y="0"/>
                    </a:moveTo>
                    <a:lnTo>
                      <a:pt x="0" y="634"/>
                    </a:lnTo>
                    <a:cubicBezTo>
                      <a:pt x="0" y="634"/>
                      <a:pt x="1835" y="1201"/>
                      <a:pt x="1902" y="1235"/>
                    </a:cubicBezTo>
                    <a:cubicBezTo>
                      <a:pt x="1935" y="1235"/>
                      <a:pt x="1935" y="1468"/>
                      <a:pt x="2102" y="1535"/>
                    </a:cubicBezTo>
                    <a:cubicBezTo>
                      <a:pt x="2105" y="1536"/>
                      <a:pt x="2107" y="1536"/>
                      <a:pt x="2110" y="1536"/>
                    </a:cubicBezTo>
                    <a:cubicBezTo>
                      <a:pt x="2244" y="1536"/>
                      <a:pt x="2435" y="800"/>
                      <a:pt x="2402" y="734"/>
                    </a:cubicBezTo>
                    <a:cubicBezTo>
                      <a:pt x="2398" y="732"/>
                      <a:pt x="2392" y="731"/>
                      <a:pt x="2386" y="731"/>
                    </a:cubicBezTo>
                    <a:cubicBezTo>
                      <a:pt x="2303" y="731"/>
                      <a:pt x="2068" y="904"/>
                      <a:pt x="1985" y="904"/>
                    </a:cubicBezTo>
                    <a:cubicBezTo>
                      <a:pt x="1978" y="904"/>
                      <a:pt x="1973" y="903"/>
                      <a:pt x="1968" y="901"/>
                    </a:cubicBezTo>
                    <a:cubicBezTo>
                      <a:pt x="1902" y="834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915;p31"/>
              <p:cNvSpPr/>
              <p:nvPr/>
            </p:nvSpPr>
            <p:spPr>
              <a:xfrm>
                <a:off x="5103825" y="4254325"/>
                <a:ext cx="58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35" extrusionOk="0">
                    <a:moveTo>
                      <a:pt x="234" y="0"/>
                    </a:moveTo>
                    <a:cubicBezTo>
                      <a:pt x="100" y="200"/>
                      <a:pt x="33" y="401"/>
                      <a:pt x="0" y="634"/>
                    </a:cubicBez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916;p31"/>
              <p:cNvSpPr/>
              <p:nvPr/>
            </p:nvSpPr>
            <p:spPr>
              <a:xfrm>
                <a:off x="5047950" y="4159225"/>
                <a:ext cx="63300" cy="40925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1637" extrusionOk="0">
                    <a:moveTo>
                      <a:pt x="2042" y="1"/>
                    </a:moveTo>
                    <a:cubicBezTo>
                      <a:pt x="2040" y="1"/>
                      <a:pt x="2037" y="1"/>
                      <a:pt x="2035" y="2"/>
                    </a:cubicBezTo>
                    <a:cubicBezTo>
                      <a:pt x="1968" y="35"/>
                      <a:pt x="1902" y="435"/>
                      <a:pt x="1835" y="435"/>
                    </a:cubicBezTo>
                    <a:lnTo>
                      <a:pt x="0" y="1036"/>
                    </a:lnTo>
                    <a:lnTo>
                      <a:pt x="267" y="1636"/>
                    </a:lnTo>
                    <a:cubicBezTo>
                      <a:pt x="267" y="1636"/>
                      <a:pt x="1968" y="702"/>
                      <a:pt x="2035" y="702"/>
                    </a:cubicBezTo>
                    <a:cubicBezTo>
                      <a:pt x="2038" y="699"/>
                      <a:pt x="2043" y="698"/>
                      <a:pt x="2049" y="698"/>
                    </a:cubicBezTo>
                    <a:cubicBezTo>
                      <a:pt x="2104" y="698"/>
                      <a:pt x="2269" y="807"/>
                      <a:pt x="2346" y="807"/>
                    </a:cubicBezTo>
                    <a:cubicBezTo>
                      <a:pt x="2355" y="807"/>
                      <a:pt x="2362" y="805"/>
                      <a:pt x="2369" y="802"/>
                    </a:cubicBezTo>
                    <a:cubicBezTo>
                      <a:pt x="2532" y="704"/>
                      <a:pt x="2153" y="1"/>
                      <a:pt x="204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917;p31"/>
              <p:cNvSpPr/>
              <p:nvPr/>
            </p:nvSpPr>
            <p:spPr>
              <a:xfrm>
                <a:off x="5100475" y="416175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1" y="1"/>
                    </a:moveTo>
                    <a:cubicBezTo>
                      <a:pt x="34" y="234"/>
                      <a:pt x="134" y="434"/>
                      <a:pt x="301" y="6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918;p31"/>
              <p:cNvSpPr/>
              <p:nvPr/>
            </p:nvSpPr>
            <p:spPr>
              <a:xfrm>
                <a:off x="4902000" y="4138275"/>
                <a:ext cx="176825" cy="16287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6515" extrusionOk="0">
                    <a:moveTo>
                      <a:pt x="3684" y="1"/>
                    </a:moveTo>
                    <a:cubicBezTo>
                      <a:pt x="2178" y="1"/>
                      <a:pt x="817" y="1052"/>
                      <a:pt x="534" y="2608"/>
                    </a:cubicBezTo>
                    <a:cubicBezTo>
                      <a:pt x="1" y="4375"/>
                      <a:pt x="1168" y="6177"/>
                      <a:pt x="3003" y="6444"/>
                    </a:cubicBezTo>
                    <a:cubicBezTo>
                      <a:pt x="3224" y="6491"/>
                      <a:pt x="3444" y="6514"/>
                      <a:pt x="3662" y="6514"/>
                    </a:cubicBezTo>
                    <a:cubicBezTo>
                      <a:pt x="5123" y="6514"/>
                      <a:pt x="6449" y="5485"/>
                      <a:pt x="6739" y="3975"/>
                    </a:cubicBezTo>
                    <a:cubicBezTo>
                      <a:pt x="7072" y="2708"/>
                      <a:pt x="6605" y="1407"/>
                      <a:pt x="5571" y="606"/>
                    </a:cubicBezTo>
                    <a:cubicBezTo>
                      <a:pt x="5271" y="339"/>
                      <a:pt x="4871" y="172"/>
                      <a:pt x="4504" y="106"/>
                    </a:cubicBezTo>
                    <a:cubicBezTo>
                      <a:pt x="4229" y="35"/>
                      <a:pt x="3954" y="1"/>
                      <a:pt x="368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919;p31"/>
              <p:cNvSpPr/>
              <p:nvPr/>
            </p:nvSpPr>
            <p:spPr>
              <a:xfrm>
                <a:off x="4917850" y="4153425"/>
                <a:ext cx="160975" cy="1477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5909" extrusionOk="0">
                    <a:moveTo>
                      <a:pt x="4971" y="0"/>
                    </a:moveTo>
                    <a:lnTo>
                      <a:pt x="4971" y="0"/>
                    </a:lnTo>
                    <a:cubicBezTo>
                      <a:pt x="5905" y="1301"/>
                      <a:pt x="6071" y="3769"/>
                      <a:pt x="3903" y="4804"/>
                    </a:cubicBezTo>
                    <a:cubicBezTo>
                      <a:pt x="3494" y="4991"/>
                      <a:pt x="3088" y="5067"/>
                      <a:pt x="2697" y="5067"/>
                    </a:cubicBezTo>
                    <a:cubicBezTo>
                      <a:pt x="1556" y="5067"/>
                      <a:pt x="547" y="4417"/>
                      <a:pt x="0" y="3970"/>
                    </a:cubicBezTo>
                    <a:lnTo>
                      <a:pt x="0" y="3970"/>
                    </a:lnTo>
                    <a:cubicBezTo>
                      <a:pt x="434" y="4937"/>
                      <a:pt x="1301" y="5637"/>
                      <a:pt x="2369" y="5838"/>
                    </a:cubicBezTo>
                    <a:cubicBezTo>
                      <a:pt x="2590" y="5885"/>
                      <a:pt x="2810" y="5908"/>
                      <a:pt x="3028" y="5908"/>
                    </a:cubicBezTo>
                    <a:cubicBezTo>
                      <a:pt x="4489" y="5908"/>
                      <a:pt x="5815" y="4879"/>
                      <a:pt x="6105" y="3369"/>
                    </a:cubicBezTo>
                    <a:cubicBezTo>
                      <a:pt x="6438" y="2102"/>
                      <a:pt x="5971" y="801"/>
                      <a:pt x="497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920;p31"/>
              <p:cNvSpPr/>
              <p:nvPr/>
            </p:nvSpPr>
            <p:spPr>
              <a:xfrm>
                <a:off x="4977900" y="4111725"/>
                <a:ext cx="24200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1969" extrusionOk="0">
                    <a:moveTo>
                      <a:pt x="434" y="0"/>
                    </a:moveTo>
                    <a:cubicBezTo>
                      <a:pt x="200" y="34"/>
                      <a:pt x="34" y="0"/>
                      <a:pt x="0" y="100"/>
                    </a:cubicBezTo>
                    <a:cubicBezTo>
                      <a:pt x="0" y="234"/>
                      <a:pt x="334" y="434"/>
                      <a:pt x="334" y="501"/>
                    </a:cubicBezTo>
                    <a:cubicBezTo>
                      <a:pt x="334" y="567"/>
                      <a:pt x="167" y="1601"/>
                      <a:pt x="134" y="1902"/>
                    </a:cubicBezTo>
                    <a:lnTo>
                      <a:pt x="134" y="1968"/>
                    </a:lnTo>
                    <a:lnTo>
                      <a:pt x="867" y="1968"/>
                    </a:lnTo>
                    <a:cubicBezTo>
                      <a:pt x="867" y="1968"/>
                      <a:pt x="701" y="501"/>
                      <a:pt x="701" y="467"/>
                    </a:cubicBezTo>
                    <a:cubicBezTo>
                      <a:pt x="701" y="401"/>
                      <a:pt x="968" y="234"/>
                      <a:pt x="968" y="100"/>
                    </a:cubicBezTo>
                    <a:cubicBezTo>
                      <a:pt x="968" y="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921;p31"/>
              <p:cNvSpPr/>
              <p:nvPr/>
            </p:nvSpPr>
            <p:spPr>
              <a:xfrm>
                <a:off x="4980400" y="4113375"/>
                <a:ext cx="200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57" extrusionOk="0">
                    <a:moveTo>
                      <a:pt x="801" y="1"/>
                    </a:moveTo>
                    <a:lnTo>
                      <a:pt x="0" y="34"/>
                    </a:lnTo>
                    <a:cubicBezTo>
                      <a:pt x="111" y="48"/>
                      <a:pt x="221" y="56"/>
                      <a:pt x="332" y="56"/>
                    </a:cubicBezTo>
                    <a:cubicBezTo>
                      <a:pt x="488" y="56"/>
                      <a:pt x="645" y="40"/>
                      <a:pt x="8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922;p31"/>
              <p:cNvSpPr/>
              <p:nvPr/>
            </p:nvSpPr>
            <p:spPr>
              <a:xfrm>
                <a:off x="4977900" y="4111725"/>
                <a:ext cx="1250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902" extrusionOk="0">
                    <a:moveTo>
                      <a:pt x="434" y="0"/>
                    </a:moveTo>
                    <a:lnTo>
                      <a:pt x="434" y="0"/>
                    </a:lnTo>
                    <a:cubicBezTo>
                      <a:pt x="234" y="34"/>
                      <a:pt x="34" y="0"/>
                      <a:pt x="34" y="100"/>
                    </a:cubicBezTo>
                    <a:cubicBezTo>
                      <a:pt x="0" y="234"/>
                      <a:pt x="367" y="434"/>
                      <a:pt x="334" y="501"/>
                    </a:cubicBezTo>
                    <a:cubicBezTo>
                      <a:pt x="334" y="567"/>
                      <a:pt x="171" y="1577"/>
                      <a:pt x="135" y="1891"/>
                    </a:cubicBezTo>
                    <a:lnTo>
                      <a:pt x="135" y="1891"/>
                    </a:lnTo>
                    <a:cubicBezTo>
                      <a:pt x="158" y="1748"/>
                      <a:pt x="499" y="531"/>
                      <a:pt x="467" y="434"/>
                    </a:cubicBezTo>
                    <a:cubicBezTo>
                      <a:pt x="467" y="367"/>
                      <a:pt x="234" y="234"/>
                      <a:pt x="234" y="200"/>
                    </a:cubicBezTo>
                    <a:lnTo>
                      <a:pt x="234" y="134"/>
                    </a:lnTo>
                    <a:cubicBezTo>
                      <a:pt x="234" y="100"/>
                      <a:pt x="234" y="100"/>
                      <a:pt x="234" y="100"/>
                    </a:cubicBezTo>
                    <a:cubicBezTo>
                      <a:pt x="300" y="67"/>
                      <a:pt x="367" y="34"/>
                      <a:pt x="434" y="0"/>
                    </a:cubicBezTo>
                    <a:close/>
                    <a:moveTo>
                      <a:pt x="135" y="1891"/>
                    </a:moveTo>
                    <a:cubicBezTo>
                      <a:pt x="134" y="1896"/>
                      <a:pt x="134" y="1899"/>
                      <a:pt x="134" y="1902"/>
                    </a:cubicBezTo>
                    <a:cubicBezTo>
                      <a:pt x="134" y="1898"/>
                      <a:pt x="134" y="1894"/>
                      <a:pt x="135" y="189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923;p31"/>
              <p:cNvSpPr/>
              <p:nvPr/>
            </p:nvSpPr>
            <p:spPr>
              <a:xfrm>
                <a:off x="4906175" y="4136050"/>
                <a:ext cx="49225" cy="4825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30" extrusionOk="0">
                    <a:moveTo>
                      <a:pt x="690" y="0"/>
                    </a:moveTo>
                    <a:cubicBezTo>
                      <a:pt x="642" y="0"/>
                      <a:pt x="572" y="48"/>
                      <a:pt x="501" y="95"/>
                    </a:cubicBezTo>
                    <a:cubicBezTo>
                      <a:pt x="301" y="261"/>
                      <a:pt x="0" y="595"/>
                      <a:pt x="67" y="695"/>
                    </a:cubicBezTo>
                    <a:cubicBezTo>
                      <a:pt x="91" y="731"/>
                      <a:pt x="157" y="741"/>
                      <a:pt x="233" y="741"/>
                    </a:cubicBezTo>
                    <a:cubicBezTo>
                      <a:pt x="339" y="741"/>
                      <a:pt x="464" y="721"/>
                      <a:pt x="528" y="721"/>
                    </a:cubicBezTo>
                    <a:cubicBezTo>
                      <a:pt x="548" y="721"/>
                      <a:pt x="562" y="723"/>
                      <a:pt x="568" y="728"/>
                    </a:cubicBezTo>
                    <a:lnTo>
                      <a:pt x="1401" y="1896"/>
                    </a:lnTo>
                    <a:lnTo>
                      <a:pt x="1435" y="1929"/>
                    </a:lnTo>
                    <a:lnTo>
                      <a:pt x="1969" y="1396"/>
                    </a:lnTo>
                    <a:cubicBezTo>
                      <a:pt x="1969" y="1396"/>
                      <a:pt x="834" y="462"/>
                      <a:pt x="801" y="428"/>
                    </a:cubicBezTo>
                    <a:cubicBezTo>
                      <a:pt x="768" y="395"/>
                      <a:pt x="768" y="61"/>
                      <a:pt x="734" y="28"/>
                    </a:cubicBezTo>
                    <a:cubicBezTo>
                      <a:pt x="725" y="8"/>
                      <a:pt x="709" y="0"/>
                      <a:pt x="69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924;p31"/>
              <p:cNvSpPr/>
              <p:nvPr/>
            </p:nvSpPr>
            <p:spPr>
              <a:xfrm>
                <a:off x="4908675" y="4136725"/>
                <a:ext cx="13375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602" extrusionOk="0">
                    <a:moveTo>
                      <a:pt x="534" y="1"/>
                    </a:moveTo>
                    <a:lnTo>
                      <a:pt x="1" y="601"/>
                    </a:lnTo>
                    <a:cubicBezTo>
                      <a:pt x="201" y="435"/>
                      <a:pt x="401" y="234"/>
                      <a:pt x="5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925;p31"/>
              <p:cNvSpPr/>
              <p:nvPr/>
            </p:nvSpPr>
            <p:spPr>
              <a:xfrm>
                <a:off x="4906175" y="4138400"/>
                <a:ext cx="35050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802" extrusionOk="0">
                    <a:moveTo>
                      <a:pt x="501" y="1"/>
                    </a:moveTo>
                    <a:cubicBezTo>
                      <a:pt x="301" y="167"/>
                      <a:pt x="0" y="501"/>
                      <a:pt x="67" y="601"/>
                    </a:cubicBezTo>
                    <a:cubicBezTo>
                      <a:pt x="86" y="620"/>
                      <a:pt x="130" y="625"/>
                      <a:pt x="184" y="625"/>
                    </a:cubicBezTo>
                    <a:cubicBezTo>
                      <a:pt x="273" y="625"/>
                      <a:pt x="389" y="610"/>
                      <a:pt x="471" y="610"/>
                    </a:cubicBezTo>
                    <a:cubicBezTo>
                      <a:pt x="521" y="610"/>
                      <a:pt x="558" y="616"/>
                      <a:pt x="568" y="634"/>
                    </a:cubicBezTo>
                    <a:lnTo>
                      <a:pt x="1401" y="1802"/>
                    </a:lnTo>
                    <a:cubicBezTo>
                      <a:pt x="1368" y="1702"/>
                      <a:pt x="734" y="468"/>
                      <a:pt x="634" y="434"/>
                    </a:cubicBezTo>
                    <a:cubicBezTo>
                      <a:pt x="612" y="423"/>
                      <a:pt x="568" y="420"/>
                      <a:pt x="518" y="420"/>
                    </a:cubicBezTo>
                    <a:cubicBezTo>
                      <a:pt x="419" y="420"/>
                      <a:pt x="301" y="434"/>
                      <a:pt x="301" y="434"/>
                    </a:cubicBezTo>
                    <a:lnTo>
                      <a:pt x="301" y="368"/>
                    </a:lnTo>
                    <a:cubicBezTo>
                      <a:pt x="301" y="368"/>
                      <a:pt x="301" y="334"/>
                      <a:pt x="301" y="301"/>
                    </a:cubicBezTo>
                    <a:cubicBezTo>
                      <a:pt x="367" y="201"/>
                      <a:pt x="434" y="101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926;p31"/>
              <p:cNvSpPr/>
              <p:nvPr/>
            </p:nvSpPr>
            <p:spPr>
              <a:xfrm>
                <a:off x="4880325" y="4207625"/>
                <a:ext cx="509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5" extrusionOk="0">
                    <a:moveTo>
                      <a:pt x="134" y="0"/>
                    </a:moveTo>
                    <a:cubicBezTo>
                      <a:pt x="0" y="301"/>
                      <a:pt x="34" y="634"/>
                      <a:pt x="167" y="934"/>
                    </a:cubicBezTo>
                    <a:cubicBezTo>
                      <a:pt x="267" y="934"/>
                      <a:pt x="501" y="601"/>
                      <a:pt x="567" y="601"/>
                    </a:cubicBezTo>
                    <a:lnTo>
                      <a:pt x="2035" y="834"/>
                    </a:lnTo>
                    <a:lnTo>
                      <a:pt x="2035" y="100"/>
                    </a:lnTo>
                    <a:cubicBezTo>
                      <a:pt x="2035" y="100"/>
                      <a:pt x="567" y="234"/>
                      <a:pt x="501" y="234"/>
                    </a:cubicBezTo>
                    <a:cubicBezTo>
                      <a:pt x="434" y="234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927;p31"/>
              <p:cNvSpPr/>
              <p:nvPr/>
            </p:nvSpPr>
            <p:spPr>
              <a:xfrm>
                <a:off x="4883650" y="4208450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1" y="1"/>
                    </a:moveTo>
                    <a:lnTo>
                      <a:pt x="1" y="801"/>
                    </a:lnTo>
                    <a:cubicBezTo>
                      <a:pt x="68" y="534"/>
                      <a:pt x="68" y="268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928;p31"/>
              <p:cNvSpPr/>
              <p:nvPr/>
            </p:nvSpPr>
            <p:spPr>
              <a:xfrm>
                <a:off x="4881000" y="4206775"/>
                <a:ext cx="49375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938" extrusionOk="0">
                    <a:moveTo>
                      <a:pt x="107" y="1"/>
                    </a:moveTo>
                    <a:cubicBezTo>
                      <a:pt x="60" y="95"/>
                      <a:pt x="35" y="189"/>
                      <a:pt x="32" y="283"/>
                    </a:cubicBezTo>
                    <a:lnTo>
                      <a:pt x="32" y="283"/>
                    </a:lnTo>
                    <a:cubicBezTo>
                      <a:pt x="45" y="190"/>
                      <a:pt x="69" y="96"/>
                      <a:pt x="107" y="1"/>
                    </a:cubicBezTo>
                    <a:close/>
                    <a:moveTo>
                      <a:pt x="32" y="283"/>
                    </a:moveTo>
                    <a:cubicBezTo>
                      <a:pt x="0" y="518"/>
                      <a:pt x="45" y="744"/>
                      <a:pt x="140" y="935"/>
                    </a:cubicBezTo>
                    <a:cubicBezTo>
                      <a:pt x="145" y="937"/>
                      <a:pt x="150" y="937"/>
                      <a:pt x="155" y="937"/>
                    </a:cubicBezTo>
                    <a:cubicBezTo>
                      <a:pt x="262" y="937"/>
                      <a:pt x="477" y="635"/>
                      <a:pt x="540" y="635"/>
                    </a:cubicBezTo>
                    <a:lnTo>
                      <a:pt x="1975" y="868"/>
                    </a:lnTo>
                    <a:cubicBezTo>
                      <a:pt x="1908" y="835"/>
                      <a:pt x="641" y="535"/>
                      <a:pt x="507" y="501"/>
                    </a:cubicBezTo>
                    <a:cubicBezTo>
                      <a:pt x="407" y="501"/>
                      <a:pt x="274" y="701"/>
                      <a:pt x="174" y="701"/>
                    </a:cubicBezTo>
                    <a:cubicBezTo>
                      <a:pt x="174" y="701"/>
                      <a:pt x="140" y="668"/>
                      <a:pt x="140" y="668"/>
                    </a:cubicBezTo>
                    <a:cubicBezTo>
                      <a:pt x="107" y="635"/>
                      <a:pt x="107" y="601"/>
                      <a:pt x="107" y="601"/>
                    </a:cubicBezTo>
                    <a:cubicBezTo>
                      <a:pt x="54" y="495"/>
                      <a:pt x="29" y="389"/>
                      <a:pt x="32" y="283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929;p31"/>
              <p:cNvSpPr/>
              <p:nvPr/>
            </p:nvSpPr>
            <p:spPr>
              <a:xfrm>
                <a:off x="4903025" y="4253475"/>
                <a:ext cx="51550" cy="48525"/>
              </a:xfrm>
              <a:custGeom>
                <a:avLst/>
                <a:gdLst/>
                <a:ahLst/>
                <a:cxnLst/>
                <a:rect l="l" t="t" r="r" b="b"/>
                <a:pathLst>
                  <a:path w="2062" h="1941" extrusionOk="0">
                    <a:moveTo>
                      <a:pt x="1527" y="1"/>
                    </a:moveTo>
                    <a:lnTo>
                      <a:pt x="1227" y="368"/>
                    </a:lnTo>
                    <a:cubicBezTo>
                      <a:pt x="960" y="701"/>
                      <a:pt x="593" y="1168"/>
                      <a:pt x="560" y="1202"/>
                    </a:cubicBezTo>
                    <a:cubicBezTo>
                      <a:pt x="552" y="1206"/>
                      <a:pt x="542" y="1207"/>
                      <a:pt x="529" y="1207"/>
                    </a:cubicBezTo>
                    <a:cubicBezTo>
                      <a:pt x="481" y="1207"/>
                      <a:pt x="401" y="1183"/>
                      <a:pt x="321" y="1183"/>
                    </a:cubicBezTo>
                    <a:cubicBezTo>
                      <a:pt x="251" y="1183"/>
                      <a:pt x="181" y="1201"/>
                      <a:pt x="126" y="1269"/>
                    </a:cubicBezTo>
                    <a:cubicBezTo>
                      <a:pt x="0" y="1395"/>
                      <a:pt x="652" y="1941"/>
                      <a:pt x="806" y="1941"/>
                    </a:cubicBezTo>
                    <a:cubicBezTo>
                      <a:pt x="815" y="1941"/>
                      <a:pt x="822" y="1939"/>
                      <a:pt x="827" y="1936"/>
                    </a:cubicBezTo>
                    <a:cubicBezTo>
                      <a:pt x="827" y="1902"/>
                      <a:pt x="860" y="1869"/>
                      <a:pt x="860" y="1802"/>
                    </a:cubicBezTo>
                    <a:cubicBezTo>
                      <a:pt x="860" y="1669"/>
                      <a:pt x="794" y="1435"/>
                      <a:pt x="860" y="1435"/>
                    </a:cubicBezTo>
                    <a:cubicBezTo>
                      <a:pt x="894" y="1369"/>
                      <a:pt x="2061" y="535"/>
                      <a:pt x="2061" y="535"/>
                    </a:cubicBezTo>
                    <a:lnTo>
                      <a:pt x="1527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930;p31"/>
              <p:cNvSpPr/>
              <p:nvPr/>
            </p:nvSpPr>
            <p:spPr>
              <a:xfrm>
                <a:off x="4907000" y="428685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1" y="0"/>
                    </a:moveTo>
                    <a:lnTo>
                      <a:pt x="568" y="534"/>
                    </a:lnTo>
                    <a:cubicBezTo>
                      <a:pt x="401" y="334"/>
                      <a:pt x="201" y="1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931;p31"/>
              <p:cNvSpPr/>
              <p:nvPr/>
            </p:nvSpPr>
            <p:spPr>
              <a:xfrm>
                <a:off x="4903025" y="4262650"/>
                <a:ext cx="307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574" extrusionOk="0">
                    <a:moveTo>
                      <a:pt x="1227" y="1"/>
                    </a:moveTo>
                    <a:lnTo>
                      <a:pt x="1227" y="1"/>
                    </a:lnTo>
                    <a:cubicBezTo>
                      <a:pt x="960" y="334"/>
                      <a:pt x="593" y="801"/>
                      <a:pt x="527" y="835"/>
                    </a:cubicBezTo>
                    <a:cubicBezTo>
                      <a:pt x="523" y="839"/>
                      <a:pt x="516" y="840"/>
                      <a:pt x="507" y="840"/>
                    </a:cubicBezTo>
                    <a:cubicBezTo>
                      <a:pt x="470" y="840"/>
                      <a:pt x="397" y="816"/>
                      <a:pt x="318" y="816"/>
                    </a:cubicBezTo>
                    <a:cubicBezTo>
                      <a:pt x="251" y="816"/>
                      <a:pt x="181" y="834"/>
                      <a:pt x="126" y="902"/>
                    </a:cubicBezTo>
                    <a:cubicBezTo>
                      <a:pt x="0" y="1028"/>
                      <a:pt x="623" y="1574"/>
                      <a:pt x="773" y="1574"/>
                    </a:cubicBezTo>
                    <a:cubicBezTo>
                      <a:pt x="782" y="1574"/>
                      <a:pt x="788" y="1572"/>
                      <a:pt x="794" y="1569"/>
                    </a:cubicBezTo>
                    <a:cubicBezTo>
                      <a:pt x="827" y="1535"/>
                      <a:pt x="827" y="1502"/>
                      <a:pt x="827" y="1435"/>
                    </a:cubicBezTo>
                    <a:lnTo>
                      <a:pt x="827" y="1435"/>
                    </a:lnTo>
                    <a:cubicBezTo>
                      <a:pt x="827" y="1469"/>
                      <a:pt x="794" y="1469"/>
                      <a:pt x="760" y="1469"/>
                    </a:cubicBezTo>
                    <a:cubicBezTo>
                      <a:pt x="760" y="1469"/>
                      <a:pt x="727" y="1469"/>
                      <a:pt x="694" y="1435"/>
                    </a:cubicBezTo>
                    <a:lnTo>
                      <a:pt x="660" y="1435"/>
                    </a:lnTo>
                    <a:cubicBezTo>
                      <a:pt x="593" y="1402"/>
                      <a:pt x="527" y="1335"/>
                      <a:pt x="493" y="1302"/>
                    </a:cubicBezTo>
                    <a:cubicBezTo>
                      <a:pt x="427" y="1235"/>
                      <a:pt x="393" y="1168"/>
                      <a:pt x="360" y="1102"/>
                    </a:cubicBezTo>
                    <a:cubicBezTo>
                      <a:pt x="327" y="1068"/>
                      <a:pt x="327" y="1068"/>
                      <a:pt x="360" y="1035"/>
                    </a:cubicBezTo>
                    <a:cubicBezTo>
                      <a:pt x="360" y="935"/>
                      <a:pt x="560" y="935"/>
                      <a:pt x="627" y="902"/>
                    </a:cubicBezTo>
                    <a:cubicBezTo>
                      <a:pt x="860" y="635"/>
                      <a:pt x="1027" y="301"/>
                      <a:pt x="122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932;p31"/>
              <p:cNvSpPr/>
              <p:nvPr/>
            </p:nvSpPr>
            <p:spPr>
              <a:xfrm>
                <a:off x="4976225" y="4277675"/>
                <a:ext cx="25050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990" extrusionOk="0">
                    <a:moveTo>
                      <a:pt x="134" y="0"/>
                    </a:moveTo>
                    <a:cubicBezTo>
                      <a:pt x="134" y="0"/>
                      <a:pt x="134" y="134"/>
                      <a:pt x="167" y="334"/>
                    </a:cubicBezTo>
                    <a:cubicBezTo>
                      <a:pt x="201" y="768"/>
                      <a:pt x="267" y="1468"/>
                      <a:pt x="267" y="1535"/>
                    </a:cubicBezTo>
                    <a:cubicBezTo>
                      <a:pt x="267" y="1601"/>
                      <a:pt x="0" y="1735"/>
                      <a:pt x="0" y="1868"/>
                    </a:cubicBezTo>
                    <a:cubicBezTo>
                      <a:pt x="0" y="1958"/>
                      <a:pt x="154" y="1990"/>
                      <a:pt x="338" y="1990"/>
                    </a:cubicBezTo>
                    <a:cubicBezTo>
                      <a:pt x="496" y="1990"/>
                      <a:pt x="677" y="1966"/>
                      <a:pt x="801" y="1935"/>
                    </a:cubicBezTo>
                    <a:cubicBezTo>
                      <a:pt x="901" y="1935"/>
                      <a:pt x="968" y="1902"/>
                      <a:pt x="968" y="1868"/>
                    </a:cubicBezTo>
                    <a:cubicBezTo>
                      <a:pt x="1001" y="1768"/>
                      <a:pt x="634" y="1535"/>
                      <a:pt x="634" y="1468"/>
                    </a:cubicBezTo>
                    <a:cubicBezTo>
                      <a:pt x="668" y="1401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933;p31"/>
              <p:cNvSpPr/>
              <p:nvPr/>
            </p:nvSpPr>
            <p:spPr>
              <a:xfrm>
                <a:off x="4978725" y="4323950"/>
                <a:ext cx="192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1" extrusionOk="0">
                    <a:moveTo>
                      <a:pt x="372" y="1"/>
                    </a:moveTo>
                    <a:cubicBezTo>
                      <a:pt x="242" y="1"/>
                      <a:pt x="117" y="17"/>
                      <a:pt x="1" y="51"/>
                    </a:cubicBezTo>
                    <a:lnTo>
                      <a:pt x="768" y="51"/>
                    </a:lnTo>
                    <a:cubicBezTo>
                      <a:pt x="634" y="17"/>
                      <a:pt x="501" y="1"/>
                      <a:pt x="37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934;p31"/>
              <p:cNvSpPr/>
              <p:nvPr/>
            </p:nvSpPr>
            <p:spPr>
              <a:xfrm>
                <a:off x="4976225" y="4286000"/>
                <a:ext cx="2005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657" extrusionOk="0">
                    <a:moveTo>
                      <a:pt x="167" y="1"/>
                    </a:moveTo>
                    <a:cubicBezTo>
                      <a:pt x="201" y="435"/>
                      <a:pt x="267" y="1168"/>
                      <a:pt x="267" y="1202"/>
                    </a:cubicBezTo>
                    <a:cubicBezTo>
                      <a:pt x="267" y="1268"/>
                      <a:pt x="0" y="1402"/>
                      <a:pt x="0" y="1535"/>
                    </a:cubicBezTo>
                    <a:cubicBezTo>
                      <a:pt x="0" y="1625"/>
                      <a:pt x="154" y="1657"/>
                      <a:pt x="338" y="1657"/>
                    </a:cubicBezTo>
                    <a:cubicBezTo>
                      <a:pt x="496" y="1657"/>
                      <a:pt x="677" y="1633"/>
                      <a:pt x="801" y="1602"/>
                    </a:cubicBezTo>
                    <a:cubicBezTo>
                      <a:pt x="668" y="1602"/>
                      <a:pt x="501" y="1602"/>
                      <a:pt x="367" y="1569"/>
                    </a:cubicBezTo>
                    <a:cubicBezTo>
                      <a:pt x="334" y="1569"/>
                      <a:pt x="301" y="1535"/>
                      <a:pt x="234" y="1535"/>
                    </a:cubicBezTo>
                    <a:cubicBezTo>
                      <a:pt x="167" y="1469"/>
                      <a:pt x="367" y="1235"/>
                      <a:pt x="367" y="1202"/>
                    </a:cubicBezTo>
                    <a:cubicBezTo>
                      <a:pt x="401" y="1168"/>
                      <a:pt x="234" y="401"/>
                      <a:pt x="16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935;p31"/>
              <p:cNvSpPr/>
              <p:nvPr/>
            </p:nvSpPr>
            <p:spPr>
              <a:xfrm>
                <a:off x="5023750" y="4255150"/>
                <a:ext cx="49225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20" extrusionOk="0">
                    <a:moveTo>
                      <a:pt x="535" y="1"/>
                    </a:moveTo>
                    <a:lnTo>
                      <a:pt x="1" y="501"/>
                    </a:lnTo>
                    <a:lnTo>
                      <a:pt x="68" y="568"/>
                    </a:lnTo>
                    <a:cubicBezTo>
                      <a:pt x="301" y="768"/>
                      <a:pt x="1168" y="1435"/>
                      <a:pt x="1202" y="1502"/>
                    </a:cubicBezTo>
                    <a:cubicBezTo>
                      <a:pt x="1235" y="1535"/>
                      <a:pt x="1202" y="1835"/>
                      <a:pt x="1235" y="1902"/>
                    </a:cubicBezTo>
                    <a:cubicBezTo>
                      <a:pt x="1247" y="1914"/>
                      <a:pt x="1263" y="1919"/>
                      <a:pt x="1282" y="1919"/>
                    </a:cubicBezTo>
                    <a:cubicBezTo>
                      <a:pt x="1372" y="1919"/>
                      <a:pt x="1531" y="1800"/>
                      <a:pt x="1669" y="1635"/>
                    </a:cubicBezTo>
                    <a:cubicBezTo>
                      <a:pt x="1802" y="1468"/>
                      <a:pt x="1969" y="1302"/>
                      <a:pt x="1936" y="1235"/>
                    </a:cubicBezTo>
                    <a:cubicBezTo>
                      <a:pt x="1910" y="1196"/>
                      <a:pt x="1834" y="1187"/>
                      <a:pt x="1746" y="1187"/>
                    </a:cubicBezTo>
                    <a:cubicBezTo>
                      <a:pt x="1675" y="1187"/>
                      <a:pt x="1597" y="1193"/>
                      <a:pt x="1532" y="1193"/>
                    </a:cubicBezTo>
                    <a:cubicBezTo>
                      <a:pt x="1471" y="1193"/>
                      <a:pt x="1422" y="1188"/>
                      <a:pt x="1402" y="1168"/>
                    </a:cubicBezTo>
                    <a:lnTo>
                      <a:pt x="535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936;p31"/>
              <p:cNvSpPr/>
              <p:nvPr/>
            </p:nvSpPr>
            <p:spPr>
              <a:xfrm>
                <a:off x="5056275" y="4287675"/>
                <a:ext cx="142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602" extrusionOk="0">
                    <a:moveTo>
                      <a:pt x="568" y="1"/>
                    </a:moveTo>
                    <a:lnTo>
                      <a:pt x="568" y="1"/>
                    </a:lnTo>
                    <a:cubicBezTo>
                      <a:pt x="334" y="167"/>
                      <a:pt x="134" y="368"/>
                      <a:pt x="1" y="601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937;p31"/>
              <p:cNvSpPr/>
              <p:nvPr/>
            </p:nvSpPr>
            <p:spPr>
              <a:xfrm>
                <a:off x="5025425" y="4269325"/>
                <a:ext cx="40050" cy="338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1353" extrusionOk="0">
                    <a:moveTo>
                      <a:pt x="1" y="1"/>
                    </a:moveTo>
                    <a:cubicBezTo>
                      <a:pt x="234" y="201"/>
                      <a:pt x="1101" y="868"/>
                      <a:pt x="1135" y="935"/>
                    </a:cubicBezTo>
                    <a:cubicBezTo>
                      <a:pt x="1168" y="968"/>
                      <a:pt x="1135" y="1268"/>
                      <a:pt x="1168" y="1335"/>
                    </a:cubicBezTo>
                    <a:cubicBezTo>
                      <a:pt x="1180" y="1347"/>
                      <a:pt x="1196" y="1352"/>
                      <a:pt x="1215" y="1352"/>
                    </a:cubicBezTo>
                    <a:cubicBezTo>
                      <a:pt x="1305" y="1352"/>
                      <a:pt x="1464" y="1233"/>
                      <a:pt x="1602" y="1068"/>
                    </a:cubicBezTo>
                    <a:lnTo>
                      <a:pt x="1602" y="1068"/>
                    </a:lnTo>
                    <a:cubicBezTo>
                      <a:pt x="1535" y="1102"/>
                      <a:pt x="1468" y="1135"/>
                      <a:pt x="1368" y="1168"/>
                    </a:cubicBezTo>
                    <a:lnTo>
                      <a:pt x="1335" y="1168"/>
                    </a:lnTo>
                    <a:cubicBezTo>
                      <a:pt x="1268" y="1168"/>
                      <a:pt x="1268" y="901"/>
                      <a:pt x="1268" y="835"/>
                    </a:cubicBezTo>
                    <a:cubicBezTo>
                      <a:pt x="868" y="534"/>
                      <a:pt x="434" y="268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938;p31"/>
              <p:cNvSpPr/>
              <p:nvPr/>
            </p:nvSpPr>
            <p:spPr>
              <a:xfrm>
                <a:off x="5047950" y="4208400"/>
                <a:ext cx="517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971" extrusionOk="0">
                    <a:moveTo>
                      <a:pt x="1854" y="1"/>
                    </a:moveTo>
                    <a:cubicBezTo>
                      <a:pt x="1748" y="1"/>
                      <a:pt x="1532" y="336"/>
                      <a:pt x="1468" y="336"/>
                    </a:cubicBezTo>
                    <a:lnTo>
                      <a:pt x="300" y="169"/>
                    </a:lnTo>
                    <a:lnTo>
                      <a:pt x="0" y="103"/>
                    </a:lnTo>
                    <a:lnTo>
                      <a:pt x="0" y="837"/>
                    </a:lnTo>
                    <a:cubicBezTo>
                      <a:pt x="0" y="837"/>
                      <a:pt x="1435" y="703"/>
                      <a:pt x="1535" y="703"/>
                    </a:cubicBezTo>
                    <a:cubicBezTo>
                      <a:pt x="1535" y="703"/>
                      <a:pt x="1568" y="770"/>
                      <a:pt x="1668" y="837"/>
                    </a:cubicBezTo>
                    <a:cubicBezTo>
                      <a:pt x="1735" y="903"/>
                      <a:pt x="1801" y="970"/>
                      <a:pt x="1868" y="970"/>
                    </a:cubicBezTo>
                    <a:cubicBezTo>
                      <a:pt x="2068" y="970"/>
                      <a:pt x="1968" y="36"/>
                      <a:pt x="1868" y="3"/>
                    </a:cubicBezTo>
                    <a:cubicBezTo>
                      <a:pt x="1864" y="1"/>
                      <a:pt x="1859" y="1"/>
                      <a:pt x="185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939;p31"/>
              <p:cNvSpPr/>
              <p:nvPr/>
            </p:nvSpPr>
            <p:spPr>
              <a:xfrm>
                <a:off x="5093800" y="4210950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34" y="1"/>
                    </a:moveTo>
                    <a:cubicBezTo>
                      <a:pt x="1" y="268"/>
                      <a:pt x="1" y="534"/>
                      <a:pt x="68" y="801"/>
                    </a:cubicBez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940;p31"/>
              <p:cNvSpPr/>
              <p:nvPr/>
            </p:nvSpPr>
            <p:spPr>
              <a:xfrm>
                <a:off x="5055450" y="4208400"/>
                <a:ext cx="442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971" extrusionOk="0">
                    <a:moveTo>
                      <a:pt x="1554" y="1"/>
                    </a:moveTo>
                    <a:cubicBezTo>
                      <a:pt x="1448" y="1"/>
                      <a:pt x="1232" y="336"/>
                      <a:pt x="1168" y="336"/>
                    </a:cubicBezTo>
                    <a:lnTo>
                      <a:pt x="0" y="136"/>
                    </a:lnTo>
                    <a:lnTo>
                      <a:pt x="0" y="136"/>
                    </a:lnTo>
                    <a:cubicBezTo>
                      <a:pt x="367" y="236"/>
                      <a:pt x="968" y="436"/>
                      <a:pt x="1101" y="436"/>
                    </a:cubicBezTo>
                    <a:cubicBezTo>
                      <a:pt x="1111" y="439"/>
                      <a:pt x="1122" y="440"/>
                      <a:pt x="1133" y="440"/>
                    </a:cubicBezTo>
                    <a:cubicBezTo>
                      <a:pt x="1260" y="440"/>
                      <a:pt x="1409" y="270"/>
                      <a:pt x="1501" y="270"/>
                    </a:cubicBezTo>
                    <a:cubicBezTo>
                      <a:pt x="1535" y="270"/>
                      <a:pt x="1568" y="270"/>
                      <a:pt x="1568" y="303"/>
                    </a:cubicBezTo>
                    <a:cubicBezTo>
                      <a:pt x="1568" y="336"/>
                      <a:pt x="1568" y="370"/>
                      <a:pt x="1602" y="403"/>
                    </a:cubicBezTo>
                    <a:cubicBezTo>
                      <a:pt x="1602" y="536"/>
                      <a:pt x="1602" y="636"/>
                      <a:pt x="1602" y="770"/>
                    </a:cubicBezTo>
                    <a:cubicBezTo>
                      <a:pt x="1568" y="770"/>
                      <a:pt x="1568" y="803"/>
                      <a:pt x="1568" y="803"/>
                    </a:cubicBezTo>
                    <a:cubicBezTo>
                      <a:pt x="1568" y="803"/>
                      <a:pt x="1535" y="837"/>
                      <a:pt x="1535" y="837"/>
                    </a:cubicBezTo>
                    <a:lnTo>
                      <a:pt x="1368" y="837"/>
                    </a:lnTo>
                    <a:cubicBezTo>
                      <a:pt x="1435" y="903"/>
                      <a:pt x="1501" y="970"/>
                      <a:pt x="1568" y="970"/>
                    </a:cubicBezTo>
                    <a:cubicBezTo>
                      <a:pt x="1768" y="970"/>
                      <a:pt x="1668" y="36"/>
                      <a:pt x="1568" y="3"/>
                    </a:cubicBezTo>
                    <a:cubicBezTo>
                      <a:pt x="1564" y="1"/>
                      <a:pt x="1559" y="1"/>
                      <a:pt x="155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941;p31"/>
              <p:cNvSpPr/>
              <p:nvPr/>
            </p:nvSpPr>
            <p:spPr>
              <a:xfrm>
                <a:off x="5024600" y="4137200"/>
                <a:ext cx="50050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917" extrusionOk="0">
                    <a:moveTo>
                      <a:pt x="1285" y="0"/>
                    </a:moveTo>
                    <a:cubicBezTo>
                      <a:pt x="1267" y="0"/>
                      <a:pt x="1250" y="5"/>
                      <a:pt x="1234" y="15"/>
                    </a:cubicBezTo>
                    <a:cubicBezTo>
                      <a:pt x="1168" y="82"/>
                      <a:pt x="1268" y="482"/>
                      <a:pt x="1201" y="516"/>
                    </a:cubicBezTo>
                    <a:lnTo>
                      <a:pt x="134" y="1316"/>
                    </a:lnTo>
                    <a:lnTo>
                      <a:pt x="0" y="1416"/>
                    </a:lnTo>
                    <a:lnTo>
                      <a:pt x="534" y="1917"/>
                    </a:lnTo>
                    <a:cubicBezTo>
                      <a:pt x="534" y="1917"/>
                      <a:pt x="1468" y="783"/>
                      <a:pt x="1501" y="749"/>
                    </a:cubicBezTo>
                    <a:cubicBezTo>
                      <a:pt x="1510" y="741"/>
                      <a:pt x="1535" y="739"/>
                      <a:pt x="1569" y="739"/>
                    </a:cubicBezTo>
                    <a:cubicBezTo>
                      <a:pt x="1603" y="739"/>
                      <a:pt x="1647" y="741"/>
                      <a:pt x="1693" y="741"/>
                    </a:cubicBezTo>
                    <a:cubicBezTo>
                      <a:pt x="1785" y="741"/>
                      <a:pt x="1885" y="733"/>
                      <a:pt x="1935" y="682"/>
                    </a:cubicBezTo>
                    <a:cubicBezTo>
                      <a:pt x="2002" y="616"/>
                      <a:pt x="1868" y="449"/>
                      <a:pt x="1668" y="282"/>
                    </a:cubicBezTo>
                    <a:cubicBezTo>
                      <a:pt x="1527" y="141"/>
                      <a:pt x="1386" y="0"/>
                      <a:pt x="128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942;p31"/>
              <p:cNvSpPr/>
              <p:nvPr/>
            </p:nvSpPr>
            <p:spPr>
              <a:xfrm>
                <a:off x="5057950" y="413925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334" y="400"/>
                      <a:pt x="568" y="5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943;p31"/>
              <p:cNvSpPr/>
              <p:nvPr/>
            </p:nvSpPr>
            <p:spPr>
              <a:xfrm>
                <a:off x="5027925" y="4137200"/>
                <a:ext cx="38400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317" extrusionOk="0">
                    <a:moveTo>
                      <a:pt x="1152" y="0"/>
                    </a:moveTo>
                    <a:cubicBezTo>
                      <a:pt x="1134" y="0"/>
                      <a:pt x="1117" y="5"/>
                      <a:pt x="1101" y="15"/>
                    </a:cubicBezTo>
                    <a:cubicBezTo>
                      <a:pt x="1035" y="82"/>
                      <a:pt x="1135" y="482"/>
                      <a:pt x="1068" y="549"/>
                    </a:cubicBezTo>
                    <a:lnTo>
                      <a:pt x="1" y="1316"/>
                    </a:lnTo>
                    <a:cubicBezTo>
                      <a:pt x="34" y="1316"/>
                      <a:pt x="1168" y="716"/>
                      <a:pt x="1201" y="649"/>
                    </a:cubicBezTo>
                    <a:cubicBezTo>
                      <a:pt x="1268" y="582"/>
                      <a:pt x="1201" y="382"/>
                      <a:pt x="1201" y="282"/>
                    </a:cubicBezTo>
                    <a:cubicBezTo>
                      <a:pt x="1235" y="215"/>
                      <a:pt x="1235" y="215"/>
                      <a:pt x="1302" y="215"/>
                    </a:cubicBezTo>
                    <a:lnTo>
                      <a:pt x="1335" y="215"/>
                    </a:lnTo>
                    <a:cubicBezTo>
                      <a:pt x="1402" y="215"/>
                      <a:pt x="1468" y="249"/>
                      <a:pt x="1535" y="282"/>
                    </a:cubicBezTo>
                    <a:cubicBezTo>
                      <a:pt x="1394" y="141"/>
                      <a:pt x="1253" y="0"/>
                      <a:pt x="115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944;p31"/>
              <p:cNvSpPr/>
              <p:nvPr/>
            </p:nvSpPr>
            <p:spPr>
              <a:xfrm>
                <a:off x="4955375" y="4262950"/>
                <a:ext cx="125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2" extrusionOk="0">
                    <a:moveTo>
                      <a:pt x="169" y="0"/>
                    </a:moveTo>
                    <a:cubicBezTo>
                      <a:pt x="107" y="0"/>
                      <a:pt x="53" y="17"/>
                      <a:pt x="34" y="56"/>
                    </a:cubicBezTo>
                    <a:cubicBezTo>
                      <a:pt x="1" y="122"/>
                      <a:pt x="101" y="222"/>
                      <a:pt x="201" y="289"/>
                    </a:cubicBezTo>
                    <a:cubicBezTo>
                      <a:pt x="242" y="303"/>
                      <a:pt x="289" y="311"/>
                      <a:pt x="333" y="311"/>
                    </a:cubicBezTo>
                    <a:cubicBezTo>
                      <a:pt x="394" y="311"/>
                      <a:pt x="448" y="295"/>
                      <a:pt x="468" y="256"/>
                    </a:cubicBezTo>
                    <a:cubicBezTo>
                      <a:pt x="501" y="189"/>
                      <a:pt x="434" y="89"/>
                      <a:pt x="301" y="22"/>
                    </a:cubicBezTo>
                    <a:cubicBezTo>
                      <a:pt x="259" y="8"/>
                      <a:pt x="212" y="0"/>
                      <a:pt x="1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945;p31"/>
              <p:cNvSpPr/>
              <p:nvPr/>
            </p:nvSpPr>
            <p:spPr>
              <a:xfrm>
                <a:off x="4948700" y="4260000"/>
                <a:ext cx="16700" cy="168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74" extrusionOk="0">
                    <a:moveTo>
                      <a:pt x="326" y="1"/>
                    </a:moveTo>
                    <a:cubicBezTo>
                      <a:pt x="154" y="1"/>
                      <a:pt x="1" y="103"/>
                      <a:pt x="1" y="307"/>
                    </a:cubicBezTo>
                    <a:cubicBezTo>
                      <a:pt x="34" y="541"/>
                      <a:pt x="401" y="674"/>
                      <a:pt x="634" y="674"/>
                    </a:cubicBezTo>
                    <a:cubicBezTo>
                      <a:pt x="668" y="674"/>
                      <a:pt x="668" y="607"/>
                      <a:pt x="668" y="607"/>
                    </a:cubicBezTo>
                    <a:cubicBezTo>
                      <a:pt x="468" y="607"/>
                      <a:pt x="334" y="507"/>
                      <a:pt x="201" y="407"/>
                    </a:cubicBezTo>
                    <a:cubicBezTo>
                      <a:pt x="101" y="340"/>
                      <a:pt x="101" y="240"/>
                      <a:pt x="134" y="140"/>
                    </a:cubicBezTo>
                    <a:cubicBezTo>
                      <a:pt x="167" y="7"/>
                      <a:pt x="301" y="7"/>
                      <a:pt x="401" y="7"/>
                    </a:cubicBezTo>
                    <a:cubicBezTo>
                      <a:pt x="376" y="3"/>
                      <a:pt x="351" y="1"/>
                      <a:pt x="32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946;p31"/>
              <p:cNvSpPr/>
              <p:nvPr/>
            </p:nvSpPr>
            <p:spPr>
              <a:xfrm>
                <a:off x="4962050" y="4168125"/>
                <a:ext cx="158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89" extrusionOk="0">
                    <a:moveTo>
                      <a:pt x="423" y="0"/>
                    </a:moveTo>
                    <a:cubicBezTo>
                      <a:pt x="384" y="0"/>
                      <a:pt x="342" y="4"/>
                      <a:pt x="301" y="13"/>
                    </a:cubicBezTo>
                    <a:cubicBezTo>
                      <a:pt x="134" y="46"/>
                      <a:pt x="0" y="113"/>
                      <a:pt x="34" y="179"/>
                    </a:cubicBezTo>
                    <a:cubicBezTo>
                      <a:pt x="34" y="234"/>
                      <a:pt x="123" y="288"/>
                      <a:pt x="246" y="288"/>
                    </a:cubicBezTo>
                    <a:cubicBezTo>
                      <a:pt x="274" y="288"/>
                      <a:pt x="303" y="286"/>
                      <a:pt x="334" y="279"/>
                    </a:cubicBezTo>
                    <a:cubicBezTo>
                      <a:pt x="501" y="246"/>
                      <a:pt x="634" y="179"/>
                      <a:pt x="634" y="113"/>
                    </a:cubicBezTo>
                    <a:cubicBezTo>
                      <a:pt x="634" y="38"/>
                      <a:pt x="540" y="0"/>
                      <a:pt x="42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947;p31"/>
              <p:cNvSpPr/>
              <p:nvPr/>
            </p:nvSpPr>
            <p:spPr>
              <a:xfrm>
                <a:off x="4954550" y="4165100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601" y="0"/>
                    </a:moveTo>
                    <a:cubicBezTo>
                      <a:pt x="551" y="0"/>
                      <a:pt x="504" y="6"/>
                      <a:pt x="460" y="18"/>
                    </a:cubicBezTo>
                    <a:lnTo>
                      <a:pt x="460" y="18"/>
                    </a:lnTo>
                    <a:cubicBezTo>
                      <a:pt x="511" y="6"/>
                      <a:pt x="560" y="0"/>
                      <a:pt x="601" y="0"/>
                    </a:cubicBezTo>
                    <a:close/>
                    <a:moveTo>
                      <a:pt x="460" y="18"/>
                    </a:moveTo>
                    <a:cubicBezTo>
                      <a:pt x="301" y="55"/>
                      <a:pt x="117" y="149"/>
                      <a:pt x="67" y="300"/>
                    </a:cubicBezTo>
                    <a:cubicBezTo>
                      <a:pt x="0" y="500"/>
                      <a:pt x="300" y="601"/>
                      <a:pt x="501" y="601"/>
                    </a:cubicBezTo>
                    <a:cubicBezTo>
                      <a:pt x="501" y="601"/>
                      <a:pt x="501" y="567"/>
                      <a:pt x="501" y="567"/>
                    </a:cubicBezTo>
                    <a:cubicBezTo>
                      <a:pt x="400" y="534"/>
                      <a:pt x="334" y="534"/>
                      <a:pt x="234" y="467"/>
                    </a:cubicBezTo>
                    <a:cubicBezTo>
                      <a:pt x="134" y="434"/>
                      <a:pt x="134" y="300"/>
                      <a:pt x="200" y="200"/>
                    </a:cubicBezTo>
                    <a:cubicBezTo>
                      <a:pt x="271" y="107"/>
                      <a:pt x="357" y="46"/>
                      <a:pt x="460" y="18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948;p31"/>
              <p:cNvSpPr/>
              <p:nvPr/>
            </p:nvSpPr>
            <p:spPr>
              <a:xfrm>
                <a:off x="5025425" y="4190950"/>
                <a:ext cx="11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8" extrusionOk="0">
                    <a:moveTo>
                      <a:pt x="234" y="0"/>
                    </a:moveTo>
                    <a:cubicBezTo>
                      <a:pt x="101" y="0"/>
                      <a:pt x="1" y="67"/>
                      <a:pt x="1" y="134"/>
                    </a:cubicBezTo>
                    <a:cubicBezTo>
                      <a:pt x="1" y="200"/>
                      <a:pt x="101" y="267"/>
                      <a:pt x="234" y="267"/>
                    </a:cubicBezTo>
                    <a:cubicBezTo>
                      <a:pt x="334" y="267"/>
                      <a:pt x="468" y="234"/>
                      <a:pt x="468" y="134"/>
                    </a:cubicBezTo>
                    <a:cubicBezTo>
                      <a:pt x="468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949;p31"/>
              <p:cNvSpPr/>
              <p:nvPr/>
            </p:nvSpPr>
            <p:spPr>
              <a:xfrm>
                <a:off x="5017075" y="4188450"/>
                <a:ext cx="13375" cy="151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607" extrusionOk="0">
                    <a:moveTo>
                      <a:pt x="435" y="0"/>
                    </a:moveTo>
                    <a:cubicBezTo>
                      <a:pt x="268" y="0"/>
                      <a:pt x="34" y="134"/>
                      <a:pt x="68" y="334"/>
                    </a:cubicBezTo>
                    <a:cubicBezTo>
                      <a:pt x="97" y="508"/>
                      <a:pt x="304" y="607"/>
                      <a:pt x="467" y="607"/>
                    </a:cubicBezTo>
                    <a:cubicBezTo>
                      <a:pt x="491" y="607"/>
                      <a:pt x="514" y="605"/>
                      <a:pt x="535" y="601"/>
                    </a:cubicBezTo>
                    <a:lnTo>
                      <a:pt x="535" y="567"/>
                    </a:lnTo>
                    <a:cubicBezTo>
                      <a:pt x="401" y="500"/>
                      <a:pt x="301" y="467"/>
                      <a:pt x="201" y="367"/>
                    </a:cubicBezTo>
                    <a:cubicBezTo>
                      <a:pt x="1" y="167"/>
                      <a:pt x="301" y="67"/>
                      <a:pt x="4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950;p31"/>
              <p:cNvSpPr/>
              <p:nvPr/>
            </p:nvSpPr>
            <p:spPr>
              <a:xfrm>
                <a:off x="4936200" y="4245150"/>
                <a:ext cx="92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01" extrusionOk="0">
                    <a:moveTo>
                      <a:pt x="200" y="0"/>
                    </a:moveTo>
                    <a:cubicBezTo>
                      <a:pt x="100" y="0"/>
                      <a:pt x="34" y="34"/>
                      <a:pt x="0" y="100"/>
                    </a:cubicBezTo>
                    <a:cubicBezTo>
                      <a:pt x="0" y="167"/>
                      <a:pt x="100" y="201"/>
                      <a:pt x="200" y="201"/>
                    </a:cubicBezTo>
                    <a:cubicBezTo>
                      <a:pt x="301" y="201"/>
                      <a:pt x="367" y="167"/>
                      <a:pt x="367" y="100"/>
                    </a:cubicBezTo>
                    <a:cubicBezTo>
                      <a:pt x="367" y="67"/>
                      <a:pt x="301" y="0"/>
                      <a:pt x="20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951;p31"/>
              <p:cNvSpPr/>
              <p:nvPr/>
            </p:nvSpPr>
            <p:spPr>
              <a:xfrm>
                <a:off x="4930350" y="4243475"/>
                <a:ext cx="10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68" extrusionOk="0">
                    <a:moveTo>
                      <a:pt x="334" y="1"/>
                    </a:moveTo>
                    <a:cubicBezTo>
                      <a:pt x="201" y="1"/>
                      <a:pt x="1" y="67"/>
                      <a:pt x="34" y="234"/>
                    </a:cubicBezTo>
                    <a:cubicBezTo>
                      <a:pt x="34" y="401"/>
                      <a:pt x="268" y="468"/>
                      <a:pt x="401" y="468"/>
                    </a:cubicBezTo>
                    <a:cubicBezTo>
                      <a:pt x="401" y="434"/>
                      <a:pt x="401" y="434"/>
                      <a:pt x="401" y="401"/>
                    </a:cubicBezTo>
                    <a:cubicBezTo>
                      <a:pt x="301" y="368"/>
                      <a:pt x="201" y="334"/>
                      <a:pt x="134" y="268"/>
                    </a:cubicBezTo>
                    <a:cubicBezTo>
                      <a:pt x="1" y="101"/>
                      <a:pt x="201" y="34"/>
                      <a:pt x="3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952;p31"/>
              <p:cNvSpPr/>
              <p:nvPr/>
            </p:nvSpPr>
            <p:spPr>
              <a:xfrm>
                <a:off x="5037100" y="4246600"/>
                <a:ext cx="142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2" extrusionOk="0">
                    <a:moveTo>
                      <a:pt x="352" y="0"/>
                    </a:moveTo>
                    <a:cubicBezTo>
                      <a:pt x="325" y="0"/>
                      <a:pt x="297" y="3"/>
                      <a:pt x="267" y="9"/>
                    </a:cubicBezTo>
                    <a:cubicBezTo>
                      <a:pt x="101" y="42"/>
                      <a:pt x="1" y="143"/>
                      <a:pt x="34" y="243"/>
                    </a:cubicBezTo>
                    <a:cubicBezTo>
                      <a:pt x="34" y="297"/>
                      <a:pt x="123" y="352"/>
                      <a:pt x="246" y="352"/>
                    </a:cubicBezTo>
                    <a:cubicBezTo>
                      <a:pt x="274" y="352"/>
                      <a:pt x="304" y="349"/>
                      <a:pt x="334" y="343"/>
                    </a:cubicBezTo>
                    <a:cubicBezTo>
                      <a:pt x="468" y="309"/>
                      <a:pt x="568" y="209"/>
                      <a:pt x="568" y="143"/>
                    </a:cubicBezTo>
                    <a:cubicBezTo>
                      <a:pt x="568" y="60"/>
                      <a:pt x="477" y="0"/>
                      <a:pt x="35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953;p31"/>
              <p:cNvSpPr/>
              <p:nvPr/>
            </p:nvSpPr>
            <p:spPr>
              <a:xfrm>
                <a:off x="5028750" y="4245975"/>
                <a:ext cx="17550" cy="156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27" extrusionOk="0">
                    <a:moveTo>
                      <a:pt x="368" y="1"/>
                    </a:moveTo>
                    <a:lnTo>
                      <a:pt x="368" y="1"/>
                    </a:lnTo>
                    <a:cubicBezTo>
                      <a:pt x="201" y="101"/>
                      <a:pt x="1" y="301"/>
                      <a:pt x="168" y="501"/>
                    </a:cubicBezTo>
                    <a:cubicBezTo>
                      <a:pt x="249" y="582"/>
                      <a:pt x="366" y="626"/>
                      <a:pt x="483" y="626"/>
                    </a:cubicBezTo>
                    <a:cubicBezTo>
                      <a:pt x="560" y="626"/>
                      <a:pt x="636" y="607"/>
                      <a:pt x="701" y="568"/>
                    </a:cubicBezTo>
                    <a:lnTo>
                      <a:pt x="701" y="534"/>
                    </a:lnTo>
                    <a:cubicBezTo>
                      <a:pt x="662" y="544"/>
                      <a:pt x="620" y="548"/>
                      <a:pt x="577" y="548"/>
                    </a:cubicBezTo>
                    <a:cubicBezTo>
                      <a:pt x="473" y="548"/>
                      <a:pt x="362" y="525"/>
                      <a:pt x="268" y="501"/>
                    </a:cubicBezTo>
                    <a:cubicBezTo>
                      <a:pt x="34" y="368"/>
                      <a:pt x="234" y="134"/>
                      <a:pt x="3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954;p31"/>
              <p:cNvSpPr/>
              <p:nvPr/>
            </p:nvSpPr>
            <p:spPr>
              <a:xfrm>
                <a:off x="2953950" y="1373100"/>
                <a:ext cx="102425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3148" extrusionOk="0">
                    <a:moveTo>
                      <a:pt x="634" y="0"/>
                    </a:moveTo>
                    <a:lnTo>
                      <a:pt x="0" y="1234"/>
                    </a:lnTo>
                    <a:cubicBezTo>
                      <a:pt x="0" y="1234"/>
                      <a:pt x="2736" y="2369"/>
                      <a:pt x="2802" y="2435"/>
                    </a:cubicBezTo>
                    <a:cubicBezTo>
                      <a:pt x="2902" y="2469"/>
                      <a:pt x="2936" y="3036"/>
                      <a:pt x="3136" y="3136"/>
                    </a:cubicBezTo>
                    <a:cubicBezTo>
                      <a:pt x="3152" y="3144"/>
                      <a:pt x="3170" y="3148"/>
                      <a:pt x="3187" y="3148"/>
                    </a:cubicBezTo>
                    <a:cubicBezTo>
                      <a:pt x="3530" y="3148"/>
                      <a:pt x="4097" y="1695"/>
                      <a:pt x="3970" y="1568"/>
                    </a:cubicBezTo>
                    <a:cubicBezTo>
                      <a:pt x="3951" y="1549"/>
                      <a:pt x="3919" y="1541"/>
                      <a:pt x="3880" y="1541"/>
                    </a:cubicBezTo>
                    <a:cubicBezTo>
                      <a:pt x="3668" y="1541"/>
                      <a:pt x="3215" y="1776"/>
                      <a:pt x="3070" y="1776"/>
                    </a:cubicBezTo>
                    <a:cubicBezTo>
                      <a:pt x="3055" y="1776"/>
                      <a:pt x="3044" y="1773"/>
                      <a:pt x="3036" y="1768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955;p31"/>
              <p:cNvSpPr/>
              <p:nvPr/>
            </p:nvSpPr>
            <p:spPr>
              <a:xfrm>
                <a:off x="3035675" y="1416450"/>
                <a:ext cx="158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302" extrusionOk="0">
                    <a:moveTo>
                      <a:pt x="634" y="1"/>
                    </a:moveTo>
                    <a:lnTo>
                      <a:pt x="634" y="1"/>
                    </a:lnTo>
                    <a:cubicBezTo>
                      <a:pt x="334" y="368"/>
                      <a:pt x="134" y="801"/>
                      <a:pt x="0" y="1302"/>
                    </a:cubicBezTo>
                    <a:lnTo>
                      <a:pt x="6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956;p31"/>
              <p:cNvSpPr/>
              <p:nvPr/>
            </p:nvSpPr>
            <p:spPr>
              <a:xfrm>
                <a:off x="2953950" y="1373100"/>
                <a:ext cx="102425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3148" extrusionOk="0">
                    <a:moveTo>
                      <a:pt x="634" y="0"/>
                    </a:moveTo>
                    <a:lnTo>
                      <a:pt x="0" y="1234"/>
                    </a:lnTo>
                    <a:cubicBezTo>
                      <a:pt x="0" y="1234"/>
                      <a:pt x="2736" y="2369"/>
                      <a:pt x="2802" y="2435"/>
                    </a:cubicBezTo>
                    <a:cubicBezTo>
                      <a:pt x="2902" y="2469"/>
                      <a:pt x="2936" y="3036"/>
                      <a:pt x="3136" y="3136"/>
                    </a:cubicBezTo>
                    <a:cubicBezTo>
                      <a:pt x="3152" y="3144"/>
                      <a:pt x="3170" y="3148"/>
                      <a:pt x="3187" y="3148"/>
                    </a:cubicBezTo>
                    <a:cubicBezTo>
                      <a:pt x="3530" y="3148"/>
                      <a:pt x="4097" y="1695"/>
                      <a:pt x="3970" y="1568"/>
                    </a:cubicBezTo>
                    <a:cubicBezTo>
                      <a:pt x="3951" y="1549"/>
                      <a:pt x="3919" y="1541"/>
                      <a:pt x="3880" y="1541"/>
                    </a:cubicBezTo>
                    <a:cubicBezTo>
                      <a:pt x="3668" y="1541"/>
                      <a:pt x="3215" y="1776"/>
                      <a:pt x="3070" y="1776"/>
                    </a:cubicBezTo>
                    <a:cubicBezTo>
                      <a:pt x="3055" y="1776"/>
                      <a:pt x="3044" y="1773"/>
                      <a:pt x="3036" y="1768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957;p31"/>
              <p:cNvSpPr/>
              <p:nvPr/>
            </p:nvSpPr>
            <p:spPr>
              <a:xfrm>
                <a:off x="2968125" y="1240500"/>
                <a:ext cx="107600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2536" extrusionOk="0">
                    <a:moveTo>
                      <a:pt x="3436" y="0"/>
                    </a:moveTo>
                    <a:cubicBezTo>
                      <a:pt x="3236" y="34"/>
                      <a:pt x="3036" y="801"/>
                      <a:pt x="2903" y="801"/>
                    </a:cubicBezTo>
                    <a:lnTo>
                      <a:pt x="0" y="1268"/>
                    </a:lnTo>
                    <a:lnTo>
                      <a:pt x="401" y="2536"/>
                    </a:lnTo>
                    <a:cubicBezTo>
                      <a:pt x="401" y="2536"/>
                      <a:pt x="3036" y="1435"/>
                      <a:pt x="3203" y="1401"/>
                    </a:cubicBezTo>
                    <a:cubicBezTo>
                      <a:pt x="3294" y="1401"/>
                      <a:pt x="3660" y="1677"/>
                      <a:pt x="3877" y="1677"/>
                    </a:cubicBezTo>
                    <a:cubicBezTo>
                      <a:pt x="3898" y="1677"/>
                      <a:pt x="3918" y="1674"/>
                      <a:pt x="3937" y="1668"/>
                    </a:cubicBezTo>
                    <a:cubicBezTo>
                      <a:pt x="4304" y="1602"/>
                      <a:pt x="3603" y="0"/>
                      <a:pt x="343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958;p31"/>
              <p:cNvSpPr/>
              <p:nvPr/>
            </p:nvSpPr>
            <p:spPr>
              <a:xfrm>
                <a:off x="3056525" y="1244675"/>
                <a:ext cx="117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68" extrusionOk="0">
                    <a:moveTo>
                      <a:pt x="0" y="0"/>
                    </a:moveTo>
                    <a:cubicBezTo>
                      <a:pt x="34" y="467"/>
                      <a:pt x="200" y="968"/>
                      <a:pt x="467" y="136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959;p31"/>
              <p:cNvSpPr/>
              <p:nvPr/>
            </p:nvSpPr>
            <p:spPr>
              <a:xfrm>
                <a:off x="2968125" y="1240500"/>
                <a:ext cx="107600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2536" extrusionOk="0">
                    <a:moveTo>
                      <a:pt x="3436" y="0"/>
                    </a:moveTo>
                    <a:cubicBezTo>
                      <a:pt x="3236" y="34"/>
                      <a:pt x="3036" y="801"/>
                      <a:pt x="2903" y="801"/>
                    </a:cubicBezTo>
                    <a:lnTo>
                      <a:pt x="0" y="1268"/>
                    </a:lnTo>
                    <a:lnTo>
                      <a:pt x="401" y="2536"/>
                    </a:lnTo>
                    <a:cubicBezTo>
                      <a:pt x="401" y="2536"/>
                      <a:pt x="3036" y="1435"/>
                      <a:pt x="3203" y="1401"/>
                    </a:cubicBezTo>
                    <a:cubicBezTo>
                      <a:pt x="3294" y="1401"/>
                      <a:pt x="3660" y="1677"/>
                      <a:pt x="3877" y="1677"/>
                    </a:cubicBezTo>
                    <a:cubicBezTo>
                      <a:pt x="3898" y="1677"/>
                      <a:pt x="3918" y="1674"/>
                      <a:pt x="3937" y="1668"/>
                    </a:cubicBezTo>
                    <a:cubicBezTo>
                      <a:pt x="4304" y="1602"/>
                      <a:pt x="3603" y="0"/>
                      <a:pt x="343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960;p31"/>
              <p:cNvSpPr/>
              <p:nvPr/>
            </p:nvSpPr>
            <p:spPr>
              <a:xfrm>
                <a:off x="2893900" y="1118300"/>
                <a:ext cx="82225" cy="99700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3988" extrusionOk="0">
                    <a:moveTo>
                      <a:pt x="1637" y="1"/>
                    </a:moveTo>
                    <a:cubicBezTo>
                      <a:pt x="1604" y="1"/>
                      <a:pt x="1580" y="6"/>
                      <a:pt x="1568" y="18"/>
                    </a:cubicBezTo>
                    <a:cubicBezTo>
                      <a:pt x="1468" y="185"/>
                      <a:pt x="1835" y="852"/>
                      <a:pt x="1769" y="952"/>
                    </a:cubicBezTo>
                    <a:cubicBezTo>
                      <a:pt x="1702" y="1052"/>
                      <a:pt x="1" y="3354"/>
                      <a:pt x="1" y="3354"/>
                    </a:cubicBezTo>
                    <a:lnTo>
                      <a:pt x="1235" y="3988"/>
                    </a:lnTo>
                    <a:cubicBezTo>
                      <a:pt x="1235" y="3988"/>
                      <a:pt x="2336" y="1353"/>
                      <a:pt x="2436" y="1186"/>
                    </a:cubicBezTo>
                    <a:cubicBezTo>
                      <a:pt x="2469" y="1086"/>
                      <a:pt x="3036" y="1052"/>
                      <a:pt x="3136" y="852"/>
                    </a:cubicBezTo>
                    <a:cubicBezTo>
                      <a:pt x="3288" y="579"/>
                      <a:pt x="1973" y="1"/>
                      <a:pt x="163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961;p31"/>
              <p:cNvSpPr/>
              <p:nvPr/>
            </p:nvSpPr>
            <p:spPr>
              <a:xfrm>
                <a:off x="2937275" y="1120400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7" y="301"/>
                      <a:pt x="834" y="535"/>
                      <a:pt x="1301" y="6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962;p31"/>
              <p:cNvSpPr/>
              <p:nvPr/>
            </p:nvSpPr>
            <p:spPr>
              <a:xfrm>
                <a:off x="2893900" y="1118300"/>
                <a:ext cx="82225" cy="99700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3988" extrusionOk="0">
                    <a:moveTo>
                      <a:pt x="1637" y="1"/>
                    </a:moveTo>
                    <a:cubicBezTo>
                      <a:pt x="1604" y="1"/>
                      <a:pt x="1580" y="6"/>
                      <a:pt x="1568" y="18"/>
                    </a:cubicBezTo>
                    <a:cubicBezTo>
                      <a:pt x="1468" y="185"/>
                      <a:pt x="1835" y="852"/>
                      <a:pt x="1769" y="952"/>
                    </a:cubicBezTo>
                    <a:cubicBezTo>
                      <a:pt x="1702" y="1052"/>
                      <a:pt x="1" y="3354"/>
                      <a:pt x="1" y="3354"/>
                    </a:cubicBezTo>
                    <a:lnTo>
                      <a:pt x="1235" y="3988"/>
                    </a:lnTo>
                    <a:cubicBezTo>
                      <a:pt x="1235" y="3988"/>
                      <a:pt x="2336" y="1353"/>
                      <a:pt x="2436" y="1186"/>
                    </a:cubicBezTo>
                    <a:cubicBezTo>
                      <a:pt x="2469" y="1086"/>
                      <a:pt x="3036" y="1052"/>
                      <a:pt x="3136" y="852"/>
                    </a:cubicBezTo>
                    <a:cubicBezTo>
                      <a:pt x="3288" y="579"/>
                      <a:pt x="1973" y="1"/>
                      <a:pt x="163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963;p31"/>
              <p:cNvSpPr/>
              <p:nvPr/>
            </p:nvSpPr>
            <p:spPr>
              <a:xfrm>
                <a:off x="2761475" y="1103100"/>
                <a:ext cx="6407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3" extrusionOk="0">
                    <a:moveTo>
                      <a:pt x="1490" y="1"/>
                    </a:moveTo>
                    <a:cubicBezTo>
                      <a:pt x="1034" y="1"/>
                      <a:pt x="0" y="465"/>
                      <a:pt x="27" y="626"/>
                    </a:cubicBezTo>
                    <a:cubicBezTo>
                      <a:pt x="27" y="793"/>
                      <a:pt x="761" y="993"/>
                      <a:pt x="794" y="1127"/>
                    </a:cubicBezTo>
                    <a:lnTo>
                      <a:pt x="1261" y="4062"/>
                    </a:ln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28" y="293"/>
                      <a:pt x="1695" y="93"/>
                    </a:cubicBezTo>
                    <a:cubicBezTo>
                      <a:pt x="1676" y="28"/>
                      <a:pt x="1599" y="1"/>
                      <a:pt x="149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964;p31"/>
              <p:cNvSpPr/>
              <p:nvPr/>
            </p:nvSpPr>
            <p:spPr>
              <a:xfrm>
                <a:off x="2765475" y="1104575"/>
                <a:ext cx="3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468" extrusionOk="0">
                    <a:moveTo>
                      <a:pt x="1368" y="0"/>
                    </a:moveTo>
                    <a:lnTo>
                      <a:pt x="1" y="467"/>
                    </a:lnTo>
                    <a:cubicBezTo>
                      <a:pt x="501" y="434"/>
                      <a:pt x="968" y="267"/>
                      <a:pt x="13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965;p31"/>
              <p:cNvSpPr/>
              <p:nvPr/>
            </p:nvSpPr>
            <p:spPr>
              <a:xfrm>
                <a:off x="2761475" y="1103100"/>
                <a:ext cx="6407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3" extrusionOk="0">
                    <a:moveTo>
                      <a:pt x="1490" y="1"/>
                    </a:moveTo>
                    <a:cubicBezTo>
                      <a:pt x="1034" y="1"/>
                      <a:pt x="0" y="465"/>
                      <a:pt x="27" y="626"/>
                    </a:cubicBezTo>
                    <a:cubicBezTo>
                      <a:pt x="27" y="793"/>
                      <a:pt x="761" y="993"/>
                      <a:pt x="794" y="1127"/>
                    </a:cubicBezTo>
                    <a:lnTo>
                      <a:pt x="1261" y="4062"/>
                    </a:ln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28" y="293"/>
                      <a:pt x="1695" y="93"/>
                    </a:cubicBezTo>
                    <a:cubicBezTo>
                      <a:pt x="1676" y="28"/>
                      <a:pt x="1599" y="1"/>
                      <a:pt x="149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966;p31"/>
              <p:cNvSpPr/>
              <p:nvPr/>
            </p:nvSpPr>
            <p:spPr>
              <a:xfrm>
                <a:off x="2635600" y="1200175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941" y="0"/>
                    </a:moveTo>
                    <a:cubicBezTo>
                      <a:pt x="595" y="0"/>
                      <a:pt x="0" y="1452"/>
                      <a:pt x="159" y="1547"/>
                    </a:cubicBezTo>
                    <a:cubicBezTo>
                      <a:pt x="178" y="1566"/>
                      <a:pt x="210" y="1574"/>
                      <a:pt x="249" y="1574"/>
                    </a:cubicBezTo>
                    <a:cubicBezTo>
                      <a:pt x="452" y="1574"/>
                      <a:pt x="873" y="1364"/>
                      <a:pt x="1037" y="1364"/>
                    </a:cubicBezTo>
                    <a:cubicBezTo>
                      <a:pt x="1062" y="1364"/>
                      <a:pt x="1081" y="1369"/>
                      <a:pt x="1093" y="1380"/>
                    </a:cubicBezTo>
                    <a:lnTo>
                      <a:pt x="3494" y="3114"/>
                    </a:lnTo>
                    <a:lnTo>
                      <a:pt x="4128" y="1914"/>
                    </a:lnTo>
                    <a:cubicBezTo>
                      <a:pt x="4128" y="1914"/>
                      <a:pt x="1393" y="746"/>
                      <a:pt x="1326" y="713"/>
                    </a:cubicBezTo>
                    <a:cubicBezTo>
                      <a:pt x="1226" y="646"/>
                      <a:pt x="1193" y="112"/>
                      <a:pt x="993" y="12"/>
                    </a:cubicBezTo>
                    <a:cubicBezTo>
                      <a:pt x="976" y="4"/>
                      <a:pt x="959" y="0"/>
                      <a:pt x="941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967;p31"/>
              <p:cNvSpPr/>
              <p:nvPr/>
            </p:nvSpPr>
            <p:spPr>
              <a:xfrm>
                <a:off x="2641225" y="1202125"/>
                <a:ext cx="15875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336" extrusionOk="0">
                    <a:moveTo>
                      <a:pt x="634" y="1"/>
                    </a:moveTo>
                    <a:lnTo>
                      <a:pt x="0" y="1335"/>
                    </a:lnTo>
                    <a:cubicBezTo>
                      <a:pt x="301" y="935"/>
                      <a:pt x="534" y="501"/>
                      <a:pt x="6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968;p31"/>
              <p:cNvSpPr/>
              <p:nvPr/>
            </p:nvSpPr>
            <p:spPr>
              <a:xfrm>
                <a:off x="2635600" y="1200175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941" y="0"/>
                    </a:moveTo>
                    <a:cubicBezTo>
                      <a:pt x="595" y="0"/>
                      <a:pt x="0" y="1452"/>
                      <a:pt x="159" y="1547"/>
                    </a:cubicBezTo>
                    <a:cubicBezTo>
                      <a:pt x="178" y="1566"/>
                      <a:pt x="210" y="1574"/>
                      <a:pt x="249" y="1574"/>
                    </a:cubicBezTo>
                    <a:cubicBezTo>
                      <a:pt x="452" y="1574"/>
                      <a:pt x="873" y="1364"/>
                      <a:pt x="1037" y="1364"/>
                    </a:cubicBezTo>
                    <a:cubicBezTo>
                      <a:pt x="1062" y="1364"/>
                      <a:pt x="1081" y="1369"/>
                      <a:pt x="1093" y="1380"/>
                    </a:cubicBezTo>
                    <a:lnTo>
                      <a:pt x="3494" y="3114"/>
                    </a:lnTo>
                    <a:lnTo>
                      <a:pt x="4128" y="1914"/>
                    </a:lnTo>
                    <a:cubicBezTo>
                      <a:pt x="4128" y="1914"/>
                      <a:pt x="1393" y="746"/>
                      <a:pt x="1326" y="713"/>
                    </a:cubicBezTo>
                    <a:cubicBezTo>
                      <a:pt x="1226" y="646"/>
                      <a:pt x="1193" y="112"/>
                      <a:pt x="993" y="12"/>
                    </a:cubicBezTo>
                    <a:cubicBezTo>
                      <a:pt x="976" y="4"/>
                      <a:pt x="959" y="0"/>
                      <a:pt x="94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969;p31"/>
              <p:cNvSpPr/>
              <p:nvPr/>
            </p:nvSpPr>
            <p:spPr>
              <a:xfrm>
                <a:off x="2617950" y="13472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900" y="0"/>
                    </a:moveTo>
                    <a:cubicBezTo>
                      <a:pt x="3900" y="0"/>
                      <a:pt x="1232" y="1101"/>
                      <a:pt x="1065" y="1134"/>
                    </a:cubicBezTo>
                    <a:cubicBezTo>
                      <a:pt x="1061" y="1136"/>
                      <a:pt x="1056" y="1136"/>
                      <a:pt x="1050" y="1136"/>
                    </a:cubicBezTo>
                    <a:cubicBezTo>
                      <a:pt x="938" y="1136"/>
                      <a:pt x="591" y="859"/>
                      <a:pt x="386" y="859"/>
                    </a:cubicBezTo>
                    <a:cubicBezTo>
                      <a:pt x="366" y="859"/>
                      <a:pt x="348" y="862"/>
                      <a:pt x="331" y="867"/>
                    </a:cubicBezTo>
                    <a:cubicBezTo>
                      <a:pt x="1" y="966"/>
                      <a:pt x="651" y="2536"/>
                      <a:pt x="858" y="2536"/>
                    </a:cubicBezTo>
                    <a:cubicBezTo>
                      <a:pt x="861" y="2536"/>
                      <a:pt x="863" y="2536"/>
                      <a:pt x="865" y="2535"/>
                    </a:cubicBezTo>
                    <a:cubicBezTo>
                      <a:pt x="1032" y="2502"/>
                      <a:pt x="1265" y="1735"/>
                      <a:pt x="1365" y="1735"/>
                    </a:cubicBezTo>
                    <a:lnTo>
                      <a:pt x="4301" y="1268"/>
                    </a:lnTo>
                    <a:lnTo>
                      <a:pt x="3900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970;p31"/>
              <p:cNvSpPr/>
              <p:nvPr/>
            </p:nvSpPr>
            <p:spPr>
              <a:xfrm>
                <a:off x="2625375" y="1372250"/>
                <a:ext cx="117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69" extrusionOk="0">
                    <a:moveTo>
                      <a:pt x="1" y="1"/>
                    </a:moveTo>
                    <a:lnTo>
                      <a:pt x="468" y="1368"/>
                    </a:lnTo>
                    <a:cubicBezTo>
                      <a:pt x="434" y="901"/>
                      <a:pt x="268" y="4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971;p31"/>
              <p:cNvSpPr/>
              <p:nvPr/>
            </p:nvSpPr>
            <p:spPr>
              <a:xfrm>
                <a:off x="2617950" y="13472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900" y="0"/>
                    </a:moveTo>
                    <a:cubicBezTo>
                      <a:pt x="3900" y="0"/>
                      <a:pt x="1232" y="1101"/>
                      <a:pt x="1065" y="1134"/>
                    </a:cubicBezTo>
                    <a:cubicBezTo>
                      <a:pt x="1061" y="1136"/>
                      <a:pt x="1056" y="1136"/>
                      <a:pt x="1050" y="1136"/>
                    </a:cubicBezTo>
                    <a:cubicBezTo>
                      <a:pt x="938" y="1136"/>
                      <a:pt x="591" y="859"/>
                      <a:pt x="386" y="859"/>
                    </a:cubicBezTo>
                    <a:cubicBezTo>
                      <a:pt x="366" y="859"/>
                      <a:pt x="348" y="862"/>
                      <a:pt x="331" y="867"/>
                    </a:cubicBezTo>
                    <a:cubicBezTo>
                      <a:pt x="1" y="966"/>
                      <a:pt x="651" y="2536"/>
                      <a:pt x="858" y="2536"/>
                    </a:cubicBezTo>
                    <a:cubicBezTo>
                      <a:pt x="861" y="2536"/>
                      <a:pt x="863" y="2536"/>
                      <a:pt x="865" y="2535"/>
                    </a:cubicBezTo>
                    <a:cubicBezTo>
                      <a:pt x="1032" y="2502"/>
                      <a:pt x="1265" y="1735"/>
                      <a:pt x="1365" y="1735"/>
                    </a:cubicBezTo>
                    <a:lnTo>
                      <a:pt x="4301" y="1268"/>
                    </a:lnTo>
                    <a:lnTo>
                      <a:pt x="39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972;p31"/>
              <p:cNvSpPr/>
              <p:nvPr/>
            </p:nvSpPr>
            <p:spPr>
              <a:xfrm>
                <a:off x="2717500" y="1433125"/>
                <a:ext cx="81350" cy="997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3989" extrusionOk="0">
                    <a:moveTo>
                      <a:pt x="2053" y="1"/>
                    </a:moveTo>
                    <a:cubicBezTo>
                      <a:pt x="2053" y="1"/>
                      <a:pt x="886" y="2703"/>
                      <a:pt x="852" y="2803"/>
                    </a:cubicBezTo>
                    <a:cubicBezTo>
                      <a:pt x="786" y="2903"/>
                      <a:pt x="252" y="2936"/>
                      <a:pt x="152" y="3136"/>
                    </a:cubicBezTo>
                    <a:cubicBezTo>
                      <a:pt x="0" y="3439"/>
                      <a:pt x="1304" y="3989"/>
                      <a:pt x="1622" y="3989"/>
                    </a:cubicBezTo>
                    <a:cubicBezTo>
                      <a:pt x="1655" y="3989"/>
                      <a:pt x="1677" y="3983"/>
                      <a:pt x="1686" y="3970"/>
                    </a:cubicBezTo>
                    <a:cubicBezTo>
                      <a:pt x="1820" y="3804"/>
                      <a:pt x="1453" y="3136"/>
                      <a:pt x="1519" y="3036"/>
                    </a:cubicBezTo>
                    <a:cubicBezTo>
                      <a:pt x="1586" y="2936"/>
                      <a:pt x="3254" y="635"/>
                      <a:pt x="3254" y="635"/>
                    </a:cubicBezTo>
                    <a:lnTo>
                      <a:pt x="2053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973;p31"/>
              <p:cNvSpPr/>
              <p:nvPr/>
            </p:nvSpPr>
            <p:spPr>
              <a:xfrm>
                <a:off x="2722950" y="1514850"/>
                <a:ext cx="333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35" extrusionOk="0">
                    <a:moveTo>
                      <a:pt x="0" y="1"/>
                    </a:moveTo>
                    <a:lnTo>
                      <a:pt x="1335" y="635"/>
                    </a:lnTo>
                    <a:cubicBezTo>
                      <a:pt x="934" y="334"/>
                      <a:pt x="501" y="101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974;p31"/>
              <p:cNvSpPr/>
              <p:nvPr/>
            </p:nvSpPr>
            <p:spPr>
              <a:xfrm>
                <a:off x="2717500" y="1433125"/>
                <a:ext cx="81350" cy="997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3989" extrusionOk="0">
                    <a:moveTo>
                      <a:pt x="2053" y="1"/>
                    </a:moveTo>
                    <a:cubicBezTo>
                      <a:pt x="2053" y="1"/>
                      <a:pt x="886" y="2703"/>
                      <a:pt x="852" y="2803"/>
                    </a:cubicBezTo>
                    <a:cubicBezTo>
                      <a:pt x="786" y="2903"/>
                      <a:pt x="252" y="2936"/>
                      <a:pt x="152" y="3136"/>
                    </a:cubicBezTo>
                    <a:cubicBezTo>
                      <a:pt x="0" y="3439"/>
                      <a:pt x="1304" y="3989"/>
                      <a:pt x="1622" y="3989"/>
                    </a:cubicBezTo>
                    <a:cubicBezTo>
                      <a:pt x="1655" y="3989"/>
                      <a:pt x="1677" y="3983"/>
                      <a:pt x="1686" y="3970"/>
                    </a:cubicBezTo>
                    <a:cubicBezTo>
                      <a:pt x="1820" y="3804"/>
                      <a:pt x="1453" y="3136"/>
                      <a:pt x="1519" y="3036"/>
                    </a:cubicBezTo>
                    <a:cubicBezTo>
                      <a:pt x="1586" y="2936"/>
                      <a:pt x="3254" y="635"/>
                      <a:pt x="3254" y="635"/>
                    </a:cubicBezTo>
                    <a:lnTo>
                      <a:pt x="2053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975;p31"/>
              <p:cNvSpPr/>
              <p:nvPr/>
            </p:nvSpPr>
            <p:spPr>
              <a:xfrm>
                <a:off x="2867225" y="1447300"/>
                <a:ext cx="6422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4063" extrusionOk="0">
                    <a:moveTo>
                      <a:pt x="1301" y="1"/>
                    </a:moveTo>
                    <a:lnTo>
                      <a:pt x="0" y="401"/>
                    </a:lnTo>
                    <a:cubicBezTo>
                      <a:pt x="0" y="401"/>
                      <a:pt x="1101" y="3070"/>
                      <a:pt x="1134" y="3237"/>
                    </a:cubicBezTo>
                    <a:cubicBezTo>
                      <a:pt x="1168" y="3337"/>
                      <a:pt x="834" y="3770"/>
                      <a:pt x="901" y="3970"/>
                    </a:cubicBezTo>
                    <a:cubicBezTo>
                      <a:pt x="914" y="4035"/>
                      <a:pt x="985" y="4062"/>
                      <a:pt x="1091" y="4062"/>
                    </a:cubicBezTo>
                    <a:cubicBezTo>
                      <a:pt x="1530" y="4062"/>
                      <a:pt x="2569" y="3598"/>
                      <a:pt x="2569" y="3437"/>
                    </a:cubicBezTo>
                    <a:cubicBezTo>
                      <a:pt x="2535" y="3270"/>
                      <a:pt x="1768" y="3070"/>
                      <a:pt x="1768" y="2936"/>
                    </a:cubicBezTo>
                    <a:lnTo>
                      <a:pt x="130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976;p31"/>
              <p:cNvSpPr/>
              <p:nvPr/>
            </p:nvSpPr>
            <p:spPr>
              <a:xfrm>
                <a:off x="2893075" y="1534875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1401" y="0"/>
                    </a:moveTo>
                    <a:lnTo>
                      <a:pt x="1401" y="0"/>
                    </a:lnTo>
                    <a:cubicBezTo>
                      <a:pt x="901" y="67"/>
                      <a:pt x="434" y="201"/>
                      <a:pt x="0" y="467"/>
                    </a:cubicBezTo>
                    <a:lnTo>
                      <a:pt x="14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977;p31"/>
              <p:cNvSpPr/>
              <p:nvPr/>
            </p:nvSpPr>
            <p:spPr>
              <a:xfrm>
                <a:off x="2867225" y="1447300"/>
                <a:ext cx="6422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4063" extrusionOk="0">
                    <a:moveTo>
                      <a:pt x="1301" y="1"/>
                    </a:moveTo>
                    <a:lnTo>
                      <a:pt x="0" y="401"/>
                    </a:lnTo>
                    <a:cubicBezTo>
                      <a:pt x="0" y="401"/>
                      <a:pt x="1101" y="3070"/>
                      <a:pt x="1134" y="3237"/>
                    </a:cubicBezTo>
                    <a:cubicBezTo>
                      <a:pt x="1168" y="3337"/>
                      <a:pt x="834" y="3770"/>
                      <a:pt x="901" y="3970"/>
                    </a:cubicBezTo>
                    <a:cubicBezTo>
                      <a:pt x="914" y="4035"/>
                      <a:pt x="985" y="4062"/>
                      <a:pt x="1091" y="4062"/>
                    </a:cubicBezTo>
                    <a:cubicBezTo>
                      <a:pt x="1530" y="4062"/>
                      <a:pt x="2569" y="3598"/>
                      <a:pt x="2569" y="3437"/>
                    </a:cubicBezTo>
                    <a:cubicBezTo>
                      <a:pt x="2535" y="3270"/>
                      <a:pt x="1768" y="3070"/>
                      <a:pt x="1768" y="2936"/>
                    </a:cubicBezTo>
                    <a:lnTo>
                      <a:pt x="13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978;p31"/>
              <p:cNvSpPr/>
              <p:nvPr/>
            </p:nvSpPr>
            <p:spPr>
              <a:xfrm>
                <a:off x="2968125" y="1358075"/>
                <a:ext cx="129950" cy="80275"/>
              </a:xfrm>
              <a:custGeom>
                <a:avLst/>
                <a:gdLst/>
                <a:ahLst/>
                <a:cxnLst/>
                <a:rect l="l" t="t" r="r" b="b"/>
                <a:pathLst>
                  <a:path w="5198" h="3211" extrusionOk="0">
                    <a:moveTo>
                      <a:pt x="534" y="1"/>
                    </a:moveTo>
                    <a:lnTo>
                      <a:pt x="0" y="1302"/>
                    </a:lnTo>
                    <a:cubicBezTo>
                      <a:pt x="0" y="1302"/>
                      <a:pt x="3837" y="2469"/>
                      <a:pt x="4003" y="2536"/>
                    </a:cubicBezTo>
                    <a:cubicBezTo>
                      <a:pt x="4103" y="2603"/>
                      <a:pt x="4203" y="3136"/>
                      <a:pt x="4404" y="3203"/>
                    </a:cubicBezTo>
                    <a:cubicBezTo>
                      <a:pt x="4416" y="3208"/>
                      <a:pt x="4429" y="3211"/>
                      <a:pt x="4443" y="3211"/>
                    </a:cubicBezTo>
                    <a:cubicBezTo>
                      <a:pt x="4772" y="3211"/>
                      <a:pt x="5198" y="1663"/>
                      <a:pt x="5037" y="1535"/>
                    </a:cubicBezTo>
                    <a:cubicBezTo>
                      <a:pt x="5024" y="1525"/>
                      <a:pt x="5007" y="1521"/>
                      <a:pt x="4985" y="1521"/>
                    </a:cubicBezTo>
                    <a:cubicBezTo>
                      <a:pt x="4800" y="1521"/>
                      <a:pt x="4334" y="1842"/>
                      <a:pt x="4170" y="1842"/>
                    </a:cubicBezTo>
                    <a:cubicBezTo>
                      <a:pt x="4157" y="1842"/>
                      <a:pt x="4146" y="1840"/>
                      <a:pt x="4137" y="1835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979;p31"/>
              <p:cNvSpPr/>
              <p:nvPr/>
            </p:nvSpPr>
            <p:spPr>
              <a:xfrm>
                <a:off x="3081550" y="1400600"/>
                <a:ext cx="11700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402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234" y="435"/>
                      <a:pt x="67" y="902"/>
                      <a:pt x="0" y="1402"/>
                    </a:cubicBezTo>
                    <a:lnTo>
                      <a:pt x="467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980;p31"/>
              <p:cNvSpPr/>
              <p:nvPr/>
            </p:nvSpPr>
            <p:spPr>
              <a:xfrm>
                <a:off x="2963125" y="1202975"/>
                <a:ext cx="133450" cy="850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3403" extrusionOk="0">
                    <a:moveTo>
                      <a:pt x="4270" y="0"/>
                    </a:moveTo>
                    <a:cubicBezTo>
                      <a:pt x="4103" y="34"/>
                      <a:pt x="3970" y="834"/>
                      <a:pt x="3870" y="834"/>
                    </a:cubicBezTo>
                    <a:cubicBezTo>
                      <a:pt x="3736" y="834"/>
                      <a:pt x="0" y="2102"/>
                      <a:pt x="0" y="2102"/>
                    </a:cubicBezTo>
                    <a:lnTo>
                      <a:pt x="534" y="3403"/>
                    </a:lnTo>
                    <a:cubicBezTo>
                      <a:pt x="534" y="3403"/>
                      <a:pt x="4070" y="1501"/>
                      <a:pt x="4237" y="1468"/>
                    </a:cubicBezTo>
                    <a:cubicBezTo>
                      <a:pt x="4242" y="1466"/>
                      <a:pt x="4248" y="1465"/>
                      <a:pt x="4256" y="1465"/>
                    </a:cubicBezTo>
                    <a:cubicBezTo>
                      <a:pt x="4366" y="1465"/>
                      <a:pt x="4691" y="1655"/>
                      <a:pt x="4903" y="1655"/>
                    </a:cubicBezTo>
                    <a:cubicBezTo>
                      <a:pt x="4941" y="1655"/>
                      <a:pt x="4975" y="1649"/>
                      <a:pt x="5004" y="1635"/>
                    </a:cubicBezTo>
                    <a:cubicBezTo>
                      <a:pt x="5337" y="1501"/>
                      <a:pt x="4470" y="0"/>
                      <a:pt x="427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981;p31"/>
              <p:cNvSpPr/>
              <p:nvPr/>
            </p:nvSpPr>
            <p:spPr>
              <a:xfrm>
                <a:off x="3072375" y="1206300"/>
                <a:ext cx="158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1302" extrusionOk="0">
                    <a:moveTo>
                      <a:pt x="0" y="1"/>
                    </a:moveTo>
                    <a:cubicBezTo>
                      <a:pt x="134" y="468"/>
                      <a:pt x="334" y="901"/>
                      <a:pt x="634" y="130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982;p31"/>
              <p:cNvSpPr/>
              <p:nvPr/>
            </p:nvSpPr>
            <p:spPr>
              <a:xfrm>
                <a:off x="2877225" y="1081175"/>
                <a:ext cx="8305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5073" extrusionOk="0">
                    <a:moveTo>
                      <a:pt x="1699" y="1"/>
                    </a:moveTo>
                    <a:cubicBezTo>
                      <a:pt x="1630" y="1"/>
                      <a:pt x="1583" y="11"/>
                      <a:pt x="1568" y="35"/>
                    </a:cubicBezTo>
                    <a:cubicBezTo>
                      <a:pt x="1435" y="202"/>
                      <a:pt x="1902" y="836"/>
                      <a:pt x="1835" y="936"/>
                    </a:cubicBezTo>
                    <a:cubicBezTo>
                      <a:pt x="1802" y="1070"/>
                      <a:pt x="1" y="4572"/>
                      <a:pt x="1" y="4572"/>
                    </a:cubicBezTo>
                    <a:lnTo>
                      <a:pt x="1301" y="5072"/>
                    </a:lnTo>
                    <a:cubicBezTo>
                      <a:pt x="1301" y="5072"/>
                      <a:pt x="2469" y="1270"/>
                      <a:pt x="2569" y="1103"/>
                    </a:cubicBezTo>
                    <a:cubicBezTo>
                      <a:pt x="2602" y="1003"/>
                      <a:pt x="3136" y="869"/>
                      <a:pt x="3236" y="669"/>
                    </a:cubicBezTo>
                    <a:cubicBezTo>
                      <a:pt x="3322" y="384"/>
                      <a:pt x="2113" y="1"/>
                      <a:pt x="169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983;p31"/>
              <p:cNvSpPr/>
              <p:nvPr/>
            </p:nvSpPr>
            <p:spPr>
              <a:xfrm>
                <a:off x="2919750" y="1082875"/>
                <a:ext cx="350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502" extrusionOk="0">
                    <a:moveTo>
                      <a:pt x="1" y="1"/>
                    </a:moveTo>
                    <a:cubicBezTo>
                      <a:pt x="434" y="268"/>
                      <a:pt x="901" y="435"/>
                      <a:pt x="1402" y="50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984;p31"/>
              <p:cNvSpPr/>
              <p:nvPr/>
            </p:nvSpPr>
            <p:spPr>
              <a:xfrm>
                <a:off x="2722250" y="1086825"/>
                <a:ext cx="84950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3398" h="5080" extrusionOk="0">
                    <a:moveTo>
                      <a:pt x="1474" y="1"/>
                    </a:moveTo>
                    <a:cubicBezTo>
                      <a:pt x="1058" y="1"/>
                      <a:pt x="0" y="637"/>
                      <a:pt x="28" y="777"/>
                    </a:cubicBezTo>
                    <a:cubicBezTo>
                      <a:pt x="28" y="977"/>
                      <a:pt x="829" y="1110"/>
                      <a:pt x="862" y="1211"/>
                    </a:cubicBezTo>
                    <a:cubicBezTo>
                      <a:pt x="862" y="1311"/>
                      <a:pt x="2097" y="5080"/>
                      <a:pt x="2097" y="5080"/>
                    </a:cubicBezTo>
                    <a:lnTo>
                      <a:pt x="3398" y="4546"/>
                    </a:lnTo>
                    <a:cubicBezTo>
                      <a:pt x="3398" y="4546"/>
                      <a:pt x="1496" y="1010"/>
                      <a:pt x="1463" y="844"/>
                    </a:cubicBezTo>
                    <a:cubicBezTo>
                      <a:pt x="1429" y="744"/>
                      <a:pt x="1730" y="277"/>
                      <a:pt x="1630" y="76"/>
                    </a:cubicBezTo>
                    <a:cubicBezTo>
                      <a:pt x="1608" y="23"/>
                      <a:pt x="1553" y="1"/>
                      <a:pt x="147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985;p31"/>
              <p:cNvSpPr/>
              <p:nvPr/>
            </p:nvSpPr>
            <p:spPr>
              <a:xfrm>
                <a:off x="2725450" y="1087900"/>
                <a:ext cx="33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34" extrusionOk="0">
                    <a:moveTo>
                      <a:pt x="1335" y="0"/>
                    </a:moveTo>
                    <a:lnTo>
                      <a:pt x="1" y="634"/>
                    </a:lnTo>
                    <a:cubicBezTo>
                      <a:pt x="468" y="534"/>
                      <a:pt x="935" y="300"/>
                      <a:pt x="13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986;p31"/>
              <p:cNvSpPr/>
              <p:nvPr/>
            </p:nvSpPr>
            <p:spPr>
              <a:xfrm>
                <a:off x="2597950" y="1218700"/>
                <a:ext cx="130025" cy="80200"/>
              </a:xfrm>
              <a:custGeom>
                <a:avLst/>
                <a:gdLst/>
                <a:ahLst/>
                <a:cxnLst/>
                <a:rect l="l" t="t" r="r" b="b"/>
                <a:pathLst>
                  <a:path w="5201" h="3208" extrusionOk="0">
                    <a:moveTo>
                      <a:pt x="768" y="1"/>
                    </a:moveTo>
                    <a:cubicBezTo>
                      <a:pt x="437" y="1"/>
                      <a:pt x="1" y="1576"/>
                      <a:pt x="130" y="1673"/>
                    </a:cubicBezTo>
                    <a:cubicBezTo>
                      <a:pt x="150" y="1689"/>
                      <a:pt x="176" y="1696"/>
                      <a:pt x="208" y="1696"/>
                    </a:cubicBezTo>
                    <a:cubicBezTo>
                      <a:pt x="424" y="1696"/>
                      <a:pt x="876" y="1367"/>
                      <a:pt x="1033" y="1367"/>
                    </a:cubicBezTo>
                    <a:cubicBezTo>
                      <a:pt x="1046" y="1367"/>
                      <a:pt x="1056" y="1369"/>
                      <a:pt x="1064" y="1373"/>
                    </a:cubicBezTo>
                    <a:cubicBezTo>
                      <a:pt x="1164" y="1439"/>
                      <a:pt x="4667" y="3207"/>
                      <a:pt x="4667" y="3207"/>
                    </a:cubicBezTo>
                    <a:lnTo>
                      <a:pt x="5201" y="1940"/>
                    </a:lnTo>
                    <a:cubicBezTo>
                      <a:pt x="5201" y="1940"/>
                      <a:pt x="1365" y="772"/>
                      <a:pt x="1198" y="672"/>
                    </a:cubicBezTo>
                    <a:cubicBezTo>
                      <a:pt x="1098" y="639"/>
                      <a:pt x="998" y="105"/>
                      <a:pt x="797" y="5"/>
                    </a:cubicBezTo>
                    <a:cubicBezTo>
                      <a:pt x="788" y="2"/>
                      <a:pt x="778" y="1"/>
                      <a:pt x="7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987;p31"/>
              <p:cNvSpPr/>
              <p:nvPr/>
            </p:nvSpPr>
            <p:spPr>
              <a:xfrm>
                <a:off x="2602025" y="1222150"/>
                <a:ext cx="125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369" extrusionOk="0">
                    <a:moveTo>
                      <a:pt x="501" y="1"/>
                    </a:moveTo>
                    <a:lnTo>
                      <a:pt x="1" y="1368"/>
                    </a:lnTo>
                    <a:cubicBezTo>
                      <a:pt x="268" y="968"/>
                      <a:pt x="434" y="468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988;p31"/>
              <p:cNvSpPr/>
              <p:nvPr/>
            </p:nvSpPr>
            <p:spPr>
              <a:xfrm>
                <a:off x="2599625" y="1369750"/>
                <a:ext cx="133350" cy="84275"/>
              </a:xfrm>
              <a:custGeom>
                <a:avLst/>
                <a:gdLst/>
                <a:ahLst/>
                <a:cxnLst/>
                <a:rect l="l" t="t" r="r" b="b"/>
                <a:pathLst>
                  <a:path w="5334" h="3371" extrusionOk="0">
                    <a:moveTo>
                      <a:pt x="4800" y="1"/>
                    </a:moveTo>
                    <a:cubicBezTo>
                      <a:pt x="4800" y="1"/>
                      <a:pt x="1264" y="1869"/>
                      <a:pt x="1097" y="1935"/>
                    </a:cubicBezTo>
                    <a:cubicBezTo>
                      <a:pt x="1092" y="1937"/>
                      <a:pt x="1086" y="1938"/>
                      <a:pt x="1078" y="1938"/>
                    </a:cubicBezTo>
                    <a:cubicBezTo>
                      <a:pt x="962" y="1938"/>
                      <a:pt x="607" y="1726"/>
                      <a:pt x="398" y="1726"/>
                    </a:cubicBezTo>
                    <a:cubicBezTo>
                      <a:pt x="373" y="1726"/>
                      <a:pt x="350" y="1729"/>
                      <a:pt x="330" y="1735"/>
                    </a:cubicBezTo>
                    <a:cubicBezTo>
                      <a:pt x="0" y="1900"/>
                      <a:pt x="845" y="3370"/>
                      <a:pt x="1057" y="3370"/>
                    </a:cubicBezTo>
                    <a:cubicBezTo>
                      <a:pt x="1060" y="3370"/>
                      <a:pt x="1062" y="3370"/>
                      <a:pt x="1064" y="3370"/>
                    </a:cubicBezTo>
                    <a:cubicBezTo>
                      <a:pt x="1231" y="3336"/>
                      <a:pt x="1364" y="2536"/>
                      <a:pt x="1464" y="2536"/>
                    </a:cubicBezTo>
                    <a:cubicBezTo>
                      <a:pt x="1598" y="2536"/>
                      <a:pt x="5334" y="1302"/>
                      <a:pt x="5334" y="1302"/>
                    </a:cubicBezTo>
                    <a:lnTo>
                      <a:pt x="480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989;p31"/>
              <p:cNvSpPr/>
              <p:nvPr/>
            </p:nvSpPr>
            <p:spPr>
              <a:xfrm>
                <a:off x="2607875" y="1418125"/>
                <a:ext cx="15850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1335" extrusionOk="0">
                    <a:moveTo>
                      <a:pt x="0" y="0"/>
                    </a:moveTo>
                    <a:lnTo>
                      <a:pt x="634" y="1335"/>
                    </a:lnTo>
                    <a:cubicBezTo>
                      <a:pt x="501" y="834"/>
                      <a:pt x="300" y="401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990;p31"/>
              <p:cNvSpPr/>
              <p:nvPr/>
            </p:nvSpPr>
            <p:spPr>
              <a:xfrm>
                <a:off x="2735825" y="1448975"/>
                <a:ext cx="82225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5073" extrusionOk="0">
                    <a:moveTo>
                      <a:pt x="2021" y="1"/>
                    </a:moveTo>
                    <a:cubicBezTo>
                      <a:pt x="2021" y="1"/>
                      <a:pt x="853" y="3837"/>
                      <a:pt x="753" y="4004"/>
                    </a:cubicBezTo>
                    <a:cubicBezTo>
                      <a:pt x="720" y="4104"/>
                      <a:pt x="186" y="4204"/>
                      <a:pt x="86" y="4404"/>
                    </a:cubicBezTo>
                    <a:cubicBezTo>
                      <a:pt x="0" y="4689"/>
                      <a:pt x="1210" y="5073"/>
                      <a:pt x="1623" y="5073"/>
                    </a:cubicBezTo>
                    <a:cubicBezTo>
                      <a:pt x="1692" y="5073"/>
                      <a:pt x="1739" y="5062"/>
                      <a:pt x="1754" y="5038"/>
                    </a:cubicBezTo>
                    <a:cubicBezTo>
                      <a:pt x="1887" y="4871"/>
                      <a:pt x="1387" y="4270"/>
                      <a:pt x="1454" y="4137"/>
                    </a:cubicBezTo>
                    <a:cubicBezTo>
                      <a:pt x="1520" y="4037"/>
                      <a:pt x="3288" y="501"/>
                      <a:pt x="3288" y="501"/>
                    </a:cubicBezTo>
                    <a:lnTo>
                      <a:pt x="202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991;p31"/>
              <p:cNvSpPr/>
              <p:nvPr/>
            </p:nvSpPr>
            <p:spPr>
              <a:xfrm>
                <a:off x="2741300" y="1562400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0" y="0"/>
                    </a:moveTo>
                    <a:lnTo>
                      <a:pt x="1401" y="467"/>
                    </a:lnTo>
                    <a:cubicBezTo>
                      <a:pt x="968" y="200"/>
                      <a:pt x="501" y="34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992;p31"/>
              <p:cNvSpPr/>
              <p:nvPr/>
            </p:nvSpPr>
            <p:spPr>
              <a:xfrm>
                <a:off x="2888900" y="1443975"/>
                <a:ext cx="84975" cy="126675"/>
              </a:xfrm>
              <a:custGeom>
                <a:avLst/>
                <a:gdLst/>
                <a:ahLst/>
                <a:cxnLst/>
                <a:rect l="l" t="t" r="r" b="b"/>
                <a:pathLst>
                  <a:path w="3399" h="5067" extrusionOk="0">
                    <a:moveTo>
                      <a:pt x="1301" y="1"/>
                    </a:moveTo>
                    <a:lnTo>
                      <a:pt x="1" y="534"/>
                    </a:lnTo>
                    <a:cubicBezTo>
                      <a:pt x="1" y="534"/>
                      <a:pt x="1869" y="4070"/>
                      <a:pt x="1935" y="4237"/>
                    </a:cubicBezTo>
                    <a:cubicBezTo>
                      <a:pt x="1969" y="4337"/>
                      <a:pt x="1668" y="4804"/>
                      <a:pt x="1768" y="5004"/>
                    </a:cubicBezTo>
                    <a:cubicBezTo>
                      <a:pt x="1788" y="5048"/>
                      <a:pt x="1836" y="5067"/>
                      <a:pt x="1905" y="5067"/>
                    </a:cubicBezTo>
                    <a:cubicBezTo>
                      <a:pt x="2306" y="5067"/>
                      <a:pt x="3398" y="4413"/>
                      <a:pt x="3370" y="4270"/>
                    </a:cubicBezTo>
                    <a:cubicBezTo>
                      <a:pt x="3370" y="4103"/>
                      <a:pt x="2569" y="3970"/>
                      <a:pt x="2536" y="3870"/>
                    </a:cubicBezTo>
                    <a:cubicBezTo>
                      <a:pt x="2536" y="3737"/>
                      <a:pt x="1301" y="1"/>
                      <a:pt x="13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993;p31"/>
              <p:cNvSpPr/>
              <p:nvPr/>
            </p:nvSpPr>
            <p:spPr>
              <a:xfrm>
                <a:off x="2937275" y="1553225"/>
                <a:ext cx="333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35" extrusionOk="0">
                    <a:moveTo>
                      <a:pt x="1335" y="0"/>
                    </a:moveTo>
                    <a:lnTo>
                      <a:pt x="1335" y="0"/>
                    </a:lnTo>
                    <a:cubicBezTo>
                      <a:pt x="868" y="100"/>
                      <a:pt x="401" y="334"/>
                      <a:pt x="0" y="634"/>
                    </a:cubicBezTo>
                    <a:lnTo>
                      <a:pt x="13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994;p31"/>
              <p:cNvSpPr/>
              <p:nvPr/>
            </p:nvSpPr>
            <p:spPr>
              <a:xfrm>
                <a:off x="2667900" y="1158275"/>
                <a:ext cx="362800" cy="338050"/>
              </a:xfrm>
              <a:custGeom>
                <a:avLst/>
                <a:gdLst/>
                <a:ahLst/>
                <a:cxnLst/>
                <a:rect l="l" t="t" r="r" b="b"/>
                <a:pathLst>
                  <a:path w="14512" h="13522" extrusionOk="0">
                    <a:moveTo>
                      <a:pt x="6745" y="1"/>
                    </a:moveTo>
                    <a:cubicBezTo>
                      <a:pt x="3451" y="1"/>
                      <a:pt x="1244" y="2302"/>
                      <a:pt x="535" y="5424"/>
                    </a:cubicBezTo>
                    <a:cubicBezTo>
                      <a:pt x="1" y="7626"/>
                      <a:pt x="668" y="9927"/>
                      <a:pt x="2303" y="11495"/>
                    </a:cubicBezTo>
                    <a:cubicBezTo>
                      <a:pt x="3237" y="12396"/>
                      <a:pt x="4404" y="13030"/>
                      <a:pt x="5705" y="13330"/>
                    </a:cubicBezTo>
                    <a:cubicBezTo>
                      <a:pt x="6238" y="13456"/>
                      <a:pt x="6801" y="13521"/>
                      <a:pt x="7373" y="13521"/>
                    </a:cubicBezTo>
                    <a:cubicBezTo>
                      <a:pt x="10126" y="13521"/>
                      <a:pt x="13082" y="12013"/>
                      <a:pt x="13911" y="8560"/>
                    </a:cubicBezTo>
                    <a:cubicBezTo>
                      <a:pt x="14511" y="6125"/>
                      <a:pt x="13744" y="3556"/>
                      <a:pt x="11876" y="1888"/>
                    </a:cubicBezTo>
                    <a:cubicBezTo>
                      <a:pt x="10942" y="1054"/>
                      <a:pt x="9808" y="487"/>
                      <a:pt x="8574" y="221"/>
                    </a:cubicBezTo>
                    <a:cubicBezTo>
                      <a:pt x="7932" y="71"/>
                      <a:pt x="7322" y="1"/>
                      <a:pt x="674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995;p31"/>
              <p:cNvSpPr/>
              <p:nvPr/>
            </p:nvSpPr>
            <p:spPr>
              <a:xfrm>
                <a:off x="2725450" y="1204650"/>
                <a:ext cx="305250" cy="291675"/>
              </a:xfrm>
              <a:custGeom>
                <a:avLst/>
                <a:gdLst/>
                <a:ahLst/>
                <a:cxnLst/>
                <a:rect l="l" t="t" r="r" b="b"/>
                <a:pathLst>
                  <a:path w="12210" h="11667" extrusionOk="0">
                    <a:moveTo>
                      <a:pt x="9574" y="0"/>
                    </a:moveTo>
                    <a:lnTo>
                      <a:pt x="9574" y="0"/>
                    </a:lnTo>
                    <a:cubicBezTo>
                      <a:pt x="11075" y="3136"/>
                      <a:pt x="10808" y="7806"/>
                      <a:pt x="6405" y="9907"/>
                    </a:cubicBezTo>
                    <a:cubicBezTo>
                      <a:pt x="5473" y="10339"/>
                      <a:pt x="4546" y="10515"/>
                      <a:pt x="3652" y="10515"/>
                    </a:cubicBezTo>
                    <a:cubicBezTo>
                      <a:pt x="2337" y="10515"/>
                      <a:pt x="1092" y="10136"/>
                      <a:pt x="1" y="9640"/>
                    </a:cubicBezTo>
                    <a:lnTo>
                      <a:pt x="1" y="9640"/>
                    </a:lnTo>
                    <a:cubicBezTo>
                      <a:pt x="935" y="10541"/>
                      <a:pt x="2102" y="11175"/>
                      <a:pt x="3403" y="11475"/>
                    </a:cubicBezTo>
                    <a:cubicBezTo>
                      <a:pt x="3936" y="11601"/>
                      <a:pt x="4499" y="11666"/>
                      <a:pt x="5071" y="11666"/>
                    </a:cubicBezTo>
                    <a:cubicBezTo>
                      <a:pt x="7824" y="11666"/>
                      <a:pt x="10780" y="10158"/>
                      <a:pt x="11609" y="6705"/>
                    </a:cubicBezTo>
                    <a:cubicBezTo>
                      <a:pt x="12209" y="4270"/>
                      <a:pt x="11442" y="1701"/>
                      <a:pt x="957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996;p31"/>
              <p:cNvSpPr/>
              <p:nvPr/>
            </p:nvSpPr>
            <p:spPr>
              <a:xfrm>
                <a:off x="2971450" y="1297100"/>
                <a:ext cx="1051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007" extrusionOk="0">
                    <a:moveTo>
                      <a:pt x="3911" y="1"/>
                    </a:moveTo>
                    <a:cubicBezTo>
                      <a:pt x="3703" y="1"/>
                      <a:pt x="3282" y="673"/>
                      <a:pt x="3114" y="673"/>
                    </a:cubicBezTo>
                    <a:cubicBezTo>
                      <a:pt x="3110" y="673"/>
                      <a:pt x="3107" y="673"/>
                      <a:pt x="3103" y="672"/>
                    </a:cubicBezTo>
                    <a:lnTo>
                      <a:pt x="201" y="238"/>
                    </a:lnTo>
                    <a:lnTo>
                      <a:pt x="1" y="205"/>
                    </a:lnTo>
                    <a:lnTo>
                      <a:pt x="1" y="1773"/>
                    </a:lnTo>
                    <a:cubicBezTo>
                      <a:pt x="1" y="1773"/>
                      <a:pt x="2724" y="1470"/>
                      <a:pt x="3185" y="1470"/>
                    </a:cubicBezTo>
                    <a:cubicBezTo>
                      <a:pt x="3208" y="1470"/>
                      <a:pt x="3225" y="1471"/>
                      <a:pt x="3237" y="1472"/>
                    </a:cubicBezTo>
                    <a:cubicBezTo>
                      <a:pt x="3337" y="1472"/>
                      <a:pt x="3704" y="2006"/>
                      <a:pt x="3937" y="2006"/>
                    </a:cubicBezTo>
                    <a:cubicBezTo>
                      <a:pt x="4171" y="2006"/>
                      <a:pt x="4204" y="1406"/>
                      <a:pt x="4171" y="872"/>
                    </a:cubicBezTo>
                    <a:cubicBezTo>
                      <a:pt x="4137" y="438"/>
                      <a:pt x="4037" y="5"/>
                      <a:pt x="3937" y="5"/>
                    </a:cubicBezTo>
                    <a:cubicBezTo>
                      <a:pt x="3929" y="2"/>
                      <a:pt x="3920" y="1"/>
                      <a:pt x="391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997;p31"/>
              <p:cNvSpPr/>
              <p:nvPr/>
            </p:nvSpPr>
            <p:spPr>
              <a:xfrm>
                <a:off x="3067350" y="1301375"/>
                <a:ext cx="42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69" extrusionOk="0">
                    <a:moveTo>
                      <a:pt x="134" y="0"/>
                    </a:moveTo>
                    <a:cubicBezTo>
                      <a:pt x="1" y="568"/>
                      <a:pt x="34" y="1135"/>
                      <a:pt x="168" y="1668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998;p31"/>
              <p:cNvSpPr/>
              <p:nvPr/>
            </p:nvSpPr>
            <p:spPr>
              <a:xfrm>
                <a:off x="2976475" y="1297100"/>
                <a:ext cx="9925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973" extrusionOk="0">
                    <a:moveTo>
                      <a:pt x="3710" y="1"/>
                    </a:moveTo>
                    <a:cubicBezTo>
                      <a:pt x="3502" y="1"/>
                      <a:pt x="3081" y="673"/>
                      <a:pt x="2913" y="673"/>
                    </a:cubicBezTo>
                    <a:cubicBezTo>
                      <a:pt x="2909" y="673"/>
                      <a:pt x="2906" y="673"/>
                      <a:pt x="2902" y="672"/>
                    </a:cubicBezTo>
                    <a:lnTo>
                      <a:pt x="0" y="238"/>
                    </a:lnTo>
                    <a:lnTo>
                      <a:pt x="0" y="238"/>
                    </a:lnTo>
                    <a:cubicBezTo>
                      <a:pt x="67" y="272"/>
                      <a:pt x="2869" y="972"/>
                      <a:pt x="3036" y="972"/>
                    </a:cubicBezTo>
                    <a:cubicBezTo>
                      <a:pt x="3202" y="939"/>
                      <a:pt x="3402" y="605"/>
                      <a:pt x="3569" y="472"/>
                    </a:cubicBezTo>
                    <a:cubicBezTo>
                      <a:pt x="3636" y="405"/>
                      <a:pt x="3669" y="405"/>
                      <a:pt x="3736" y="405"/>
                    </a:cubicBezTo>
                    <a:cubicBezTo>
                      <a:pt x="3736" y="438"/>
                      <a:pt x="3769" y="438"/>
                      <a:pt x="3769" y="472"/>
                    </a:cubicBezTo>
                    <a:cubicBezTo>
                      <a:pt x="3869" y="572"/>
                      <a:pt x="3936" y="705"/>
                      <a:pt x="3970" y="872"/>
                    </a:cubicBezTo>
                    <a:cubicBezTo>
                      <a:pt x="3936" y="438"/>
                      <a:pt x="3836" y="5"/>
                      <a:pt x="3736" y="5"/>
                    </a:cubicBezTo>
                    <a:cubicBezTo>
                      <a:pt x="3728" y="2"/>
                      <a:pt x="3719" y="1"/>
                      <a:pt x="371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999;p31"/>
              <p:cNvSpPr/>
              <p:nvPr/>
            </p:nvSpPr>
            <p:spPr>
              <a:xfrm>
                <a:off x="2923100" y="1147450"/>
                <a:ext cx="102600" cy="100575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23" extrusionOk="0">
                    <a:moveTo>
                      <a:pt x="2673" y="1"/>
                    </a:moveTo>
                    <a:cubicBezTo>
                      <a:pt x="2645" y="1"/>
                      <a:pt x="2621" y="7"/>
                      <a:pt x="2602" y="20"/>
                    </a:cubicBezTo>
                    <a:cubicBezTo>
                      <a:pt x="2435" y="120"/>
                      <a:pt x="2635" y="987"/>
                      <a:pt x="2502" y="1087"/>
                    </a:cubicBezTo>
                    <a:lnTo>
                      <a:pt x="67" y="2888"/>
                    </a:lnTo>
                    <a:lnTo>
                      <a:pt x="0" y="2922"/>
                    </a:lnTo>
                    <a:lnTo>
                      <a:pt x="1101" y="4023"/>
                    </a:lnTo>
                    <a:cubicBezTo>
                      <a:pt x="1101" y="4023"/>
                      <a:pt x="3002" y="1688"/>
                      <a:pt x="3136" y="1554"/>
                    </a:cubicBezTo>
                    <a:cubicBezTo>
                      <a:pt x="3161" y="1537"/>
                      <a:pt x="3217" y="1533"/>
                      <a:pt x="3291" y="1533"/>
                    </a:cubicBezTo>
                    <a:cubicBezTo>
                      <a:pt x="3364" y="1533"/>
                      <a:pt x="3455" y="1537"/>
                      <a:pt x="3549" y="1537"/>
                    </a:cubicBezTo>
                    <a:cubicBezTo>
                      <a:pt x="3736" y="1537"/>
                      <a:pt x="3936" y="1521"/>
                      <a:pt x="4036" y="1421"/>
                    </a:cubicBezTo>
                    <a:cubicBezTo>
                      <a:pt x="4103" y="1354"/>
                      <a:pt x="4036" y="1154"/>
                      <a:pt x="3870" y="954"/>
                    </a:cubicBezTo>
                    <a:cubicBezTo>
                      <a:pt x="3538" y="532"/>
                      <a:pt x="2934" y="1"/>
                      <a:pt x="267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1000;p31"/>
              <p:cNvSpPr/>
              <p:nvPr/>
            </p:nvSpPr>
            <p:spPr>
              <a:xfrm>
                <a:off x="2992300" y="1150425"/>
                <a:ext cx="300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35" extrusionOk="0">
                    <a:moveTo>
                      <a:pt x="1" y="1"/>
                    </a:moveTo>
                    <a:cubicBezTo>
                      <a:pt x="301" y="468"/>
                      <a:pt x="735" y="835"/>
                      <a:pt x="1202" y="11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1001;p31"/>
              <p:cNvSpPr/>
              <p:nvPr/>
            </p:nvSpPr>
            <p:spPr>
              <a:xfrm>
                <a:off x="2924750" y="1146825"/>
                <a:ext cx="95100" cy="7202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881" extrusionOk="0">
                    <a:moveTo>
                      <a:pt x="2589" y="0"/>
                    </a:moveTo>
                    <a:cubicBezTo>
                      <a:pt x="2569" y="0"/>
                      <a:pt x="2551" y="4"/>
                      <a:pt x="2536" y="11"/>
                    </a:cubicBezTo>
                    <a:cubicBezTo>
                      <a:pt x="2369" y="145"/>
                      <a:pt x="2569" y="1012"/>
                      <a:pt x="2436" y="1112"/>
                    </a:cubicBezTo>
                    <a:lnTo>
                      <a:pt x="1" y="2880"/>
                    </a:lnTo>
                    <a:cubicBezTo>
                      <a:pt x="201" y="2780"/>
                      <a:pt x="2703" y="1446"/>
                      <a:pt x="2836" y="1279"/>
                    </a:cubicBezTo>
                    <a:cubicBezTo>
                      <a:pt x="2936" y="1112"/>
                      <a:pt x="2803" y="712"/>
                      <a:pt x="2836" y="545"/>
                    </a:cubicBezTo>
                    <a:cubicBezTo>
                      <a:pt x="2870" y="512"/>
                      <a:pt x="2903" y="512"/>
                      <a:pt x="2970" y="512"/>
                    </a:cubicBezTo>
                    <a:cubicBezTo>
                      <a:pt x="3036" y="512"/>
                      <a:pt x="3070" y="545"/>
                      <a:pt x="3136" y="545"/>
                    </a:cubicBezTo>
                    <a:cubicBezTo>
                      <a:pt x="3370" y="645"/>
                      <a:pt x="3603" y="779"/>
                      <a:pt x="3804" y="979"/>
                    </a:cubicBezTo>
                    <a:cubicBezTo>
                      <a:pt x="3464" y="547"/>
                      <a:pt x="2839" y="0"/>
                      <a:pt x="258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1002;p31"/>
              <p:cNvSpPr/>
              <p:nvPr/>
            </p:nvSpPr>
            <p:spPr>
              <a:xfrm>
                <a:off x="2823850" y="1093375"/>
                <a:ext cx="51725" cy="1037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4151" extrusionOk="0">
                    <a:moveTo>
                      <a:pt x="1263" y="1"/>
                    </a:moveTo>
                    <a:cubicBezTo>
                      <a:pt x="715" y="1"/>
                      <a:pt x="88" y="106"/>
                      <a:pt x="67" y="248"/>
                    </a:cubicBezTo>
                    <a:cubicBezTo>
                      <a:pt x="1" y="448"/>
                      <a:pt x="768" y="915"/>
                      <a:pt x="735" y="1082"/>
                    </a:cubicBezTo>
                    <a:cubicBezTo>
                      <a:pt x="735" y="1249"/>
                      <a:pt x="301" y="3984"/>
                      <a:pt x="268" y="4151"/>
                    </a:cubicBezTo>
                    <a:lnTo>
                      <a:pt x="1835" y="4151"/>
                    </a:lnTo>
                    <a:cubicBezTo>
                      <a:pt x="1835" y="4151"/>
                      <a:pt x="1502" y="1149"/>
                      <a:pt x="1535" y="949"/>
                    </a:cubicBezTo>
                    <a:cubicBezTo>
                      <a:pt x="1535" y="815"/>
                      <a:pt x="2069" y="482"/>
                      <a:pt x="2069" y="248"/>
                    </a:cubicBezTo>
                    <a:cubicBezTo>
                      <a:pt x="2069" y="215"/>
                      <a:pt x="2069" y="181"/>
                      <a:pt x="2035" y="148"/>
                    </a:cubicBezTo>
                    <a:cubicBezTo>
                      <a:pt x="1931" y="44"/>
                      <a:pt x="1613" y="1"/>
                      <a:pt x="126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1003;p31"/>
              <p:cNvSpPr/>
              <p:nvPr/>
            </p:nvSpPr>
            <p:spPr>
              <a:xfrm>
                <a:off x="2829700" y="1097050"/>
                <a:ext cx="417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26" extrusionOk="0">
                    <a:moveTo>
                      <a:pt x="1668" y="1"/>
                    </a:moveTo>
                    <a:lnTo>
                      <a:pt x="0" y="68"/>
                    </a:lnTo>
                    <a:cubicBezTo>
                      <a:pt x="224" y="107"/>
                      <a:pt x="448" y="126"/>
                      <a:pt x="669" y="126"/>
                    </a:cubicBezTo>
                    <a:cubicBezTo>
                      <a:pt x="1009" y="126"/>
                      <a:pt x="1345" y="82"/>
                      <a:pt x="1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1004;p31"/>
              <p:cNvSpPr/>
              <p:nvPr/>
            </p:nvSpPr>
            <p:spPr>
              <a:xfrm>
                <a:off x="2823850" y="1093375"/>
                <a:ext cx="50900" cy="10377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4151" extrusionOk="0">
                    <a:moveTo>
                      <a:pt x="1263" y="1"/>
                    </a:moveTo>
                    <a:cubicBezTo>
                      <a:pt x="715" y="1"/>
                      <a:pt x="88" y="106"/>
                      <a:pt x="67" y="248"/>
                    </a:cubicBezTo>
                    <a:cubicBezTo>
                      <a:pt x="1" y="448"/>
                      <a:pt x="768" y="915"/>
                      <a:pt x="735" y="1082"/>
                    </a:cubicBezTo>
                    <a:cubicBezTo>
                      <a:pt x="735" y="1249"/>
                      <a:pt x="301" y="3984"/>
                      <a:pt x="268" y="4151"/>
                    </a:cubicBezTo>
                    <a:cubicBezTo>
                      <a:pt x="301" y="3984"/>
                      <a:pt x="968" y="1349"/>
                      <a:pt x="968" y="1082"/>
                    </a:cubicBezTo>
                    <a:cubicBezTo>
                      <a:pt x="1001" y="848"/>
                      <a:pt x="634" y="582"/>
                      <a:pt x="601" y="381"/>
                    </a:cubicBezTo>
                    <a:cubicBezTo>
                      <a:pt x="601" y="348"/>
                      <a:pt x="634" y="315"/>
                      <a:pt x="701" y="281"/>
                    </a:cubicBezTo>
                    <a:lnTo>
                      <a:pt x="801" y="181"/>
                    </a:lnTo>
                    <a:cubicBezTo>
                      <a:pt x="1021" y="90"/>
                      <a:pt x="1251" y="38"/>
                      <a:pt x="1480" y="38"/>
                    </a:cubicBezTo>
                    <a:cubicBezTo>
                      <a:pt x="1668" y="38"/>
                      <a:pt x="1855" y="73"/>
                      <a:pt x="2035" y="148"/>
                    </a:cubicBezTo>
                    <a:cubicBezTo>
                      <a:pt x="1931" y="44"/>
                      <a:pt x="1613" y="1"/>
                      <a:pt x="1263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1005;p31"/>
              <p:cNvSpPr/>
              <p:nvPr/>
            </p:nvSpPr>
            <p:spPr>
              <a:xfrm>
                <a:off x="2673175" y="1143800"/>
                <a:ext cx="103175" cy="1017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4069" extrusionOk="0">
                    <a:moveTo>
                      <a:pt x="1441" y="1"/>
                    </a:moveTo>
                    <a:cubicBezTo>
                      <a:pt x="1061" y="1"/>
                      <a:pt x="1" y="1283"/>
                      <a:pt x="123" y="1467"/>
                    </a:cubicBezTo>
                    <a:cubicBezTo>
                      <a:pt x="190" y="1500"/>
                      <a:pt x="257" y="1533"/>
                      <a:pt x="357" y="1533"/>
                    </a:cubicBezTo>
                    <a:cubicBezTo>
                      <a:pt x="398" y="1539"/>
                      <a:pt x="445" y="1541"/>
                      <a:pt x="495" y="1541"/>
                    </a:cubicBezTo>
                    <a:cubicBezTo>
                      <a:pt x="654" y="1541"/>
                      <a:pt x="843" y="1521"/>
                      <a:pt x="986" y="1521"/>
                    </a:cubicBezTo>
                    <a:cubicBezTo>
                      <a:pt x="1089" y="1521"/>
                      <a:pt x="1167" y="1531"/>
                      <a:pt x="1191" y="1567"/>
                    </a:cubicBezTo>
                    <a:lnTo>
                      <a:pt x="3026" y="4069"/>
                    </a:lnTo>
                    <a:lnTo>
                      <a:pt x="4126" y="2968"/>
                    </a:lnTo>
                    <a:lnTo>
                      <a:pt x="3359" y="2367"/>
                    </a:lnTo>
                    <a:cubicBezTo>
                      <a:pt x="2659" y="1800"/>
                      <a:pt x="1725" y="1000"/>
                      <a:pt x="1658" y="900"/>
                    </a:cubicBezTo>
                    <a:cubicBezTo>
                      <a:pt x="1591" y="833"/>
                      <a:pt x="1691" y="199"/>
                      <a:pt x="1524" y="32"/>
                    </a:cubicBezTo>
                    <a:cubicBezTo>
                      <a:pt x="1503" y="11"/>
                      <a:pt x="1475" y="1"/>
                      <a:pt x="144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1006;p31"/>
              <p:cNvSpPr/>
              <p:nvPr/>
            </p:nvSpPr>
            <p:spPr>
              <a:xfrm>
                <a:off x="2678750" y="1146275"/>
                <a:ext cx="2837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1" extrusionOk="0">
                    <a:moveTo>
                      <a:pt x="1135" y="0"/>
                    </a:moveTo>
                    <a:lnTo>
                      <a:pt x="1" y="1201"/>
                    </a:lnTo>
                    <a:cubicBezTo>
                      <a:pt x="468" y="867"/>
                      <a:pt x="834" y="467"/>
                      <a:pt x="11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1007;p31"/>
              <p:cNvSpPr/>
              <p:nvPr/>
            </p:nvSpPr>
            <p:spPr>
              <a:xfrm>
                <a:off x="2673125" y="1143800"/>
                <a:ext cx="84050" cy="59200"/>
              </a:xfrm>
              <a:custGeom>
                <a:avLst/>
                <a:gdLst/>
                <a:ahLst/>
                <a:cxnLst/>
                <a:rect l="l" t="t" r="r" b="b"/>
                <a:pathLst>
                  <a:path w="3362" h="2368" extrusionOk="0">
                    <a:moveTo>
                      <a:pt x="1436" y="1"/>
                    </a:moveTo>
                    <a:cubicBezTo>
                      <a:pt x="1035" y="1"/>
                      <a:pt x="0" y="1283"/>
                      <a:pt x="92" y="1467"/>
                    </a:cubicBezTo>
                    <a:cubicBezTo>
                      <a:pt x="159" y="1500"/>
                      <a:pt x="259" y="1533"/>
                      <a:pt x="326" y="1533"/>
                    </a:cubicBezTo>
                    <a:cubicBezTo>
                      <a:pt x="292" y="1533"/>
                      <a:pt x="226" y="1500"/>
                      <a:pt x="192" y="1467"/>
                    </a:cubicBezTo>
                    <a:cubicBezTo>
                      <a:pt x="159" y="1400"/>
                      <a:pt x="192" y="1367"/>
                      <a:pt x="226" y="1300"/>
                    </a:cubicBezTo>
                    <a:cubicBezTo>
                      <a:pt x="259" y="1267"/>
                      <a:pt x="259" y="1233"/>
                      <a:pt x="292" y="1233"/>
                    </a:cubicBezTo>
                    <a:cubicBezTo>
                      <a:pt x="392" y="1100"/>
                      <a:pt x="492" y="966"/>
                      <a:pt x="626" y="866"/>
                    </a:cubicBezTo>
                    <a:cubicBezTo>
                      <a:pt x="759" y="733"/>
                      <a:pt x="893" y="633"/>
                      <a:pt x="1059" y="566"/>
                    </a:cubicBezTo>
                    <a:cubicBezTo>
                      <a:pt x="1093" y="533"/>
                      <a:pt x="1126" y="533"/>
                      <a:pt x="1160" y="533"/>
                    </a:cubicBezTo>
                    <a:cubicBezTo>
                      <a:pt x="1360" y="566"/>
                      <a:pt x="1360" y="966"/>
                      <a:pt x="1426" y="1100"/>
                    </a:cubicBezTo>
                    <a:cubicBezTo>
                      <a:pt x="2027" y="1567"/>
                      <a:pt x="2694" y="2000"/>
                      <a:pt x="3361" y="2367"/>
                    </a:cubicBezTo>
                    <a:cubicBezTo>
                      <a:pt x="2661" y="1800"/>
                      <a:pt x="1727" y="1000"/>
                      <a:pt x="1660" y="900"/>
                    </a:cubicBezTo>
                    <a:cubicBezTo>
                      <a:pt x="1560" y="833"/>
                      <a:pt x="1693" y="199"/>
                      <a:pt x="1526" y="32"/>
                    </a:cubicBezTo>
                    <a:cubicBezTo>
                      <a:pt x="1502" y="11"/>
                      <a:pt x="1472" y="1"/>
                      <a:pt x="143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1008;p31"/>
              <p:cNvSpPr/>
              <p:nvPr/>
            </p:nvSpPr>
            <p:spPr>
              <a:xfrm>
                <a:off x="2619550" y="1293025"/>
                <a:ext cx="105925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007" extrusionOk="0">
                    <a:moveTo>
                      <a:pt x="300" y="1"/>
                    </a:moveTo>
                    <a:cubicBezTo>
                      <a:pt x="0" y="1"/>
                      <a:pt x="34" y="1135"/>
                      <a:pt x="167" y="1702"/>
                    </a:cubicBezTo>
                    <a:cubicBezTo>
                      <a:pt x="200" y="1869"/>
                      <a:pt x="267" y="2002"/>
                      <a:pt x="300" y="2002"/>
                    </a:cubicBezTo>
                    <a:cubicBezTo>
                      <a:pt x="310" y="2005"/>
                      <a:pt x="320" y="2006"/>
                      <a:pt x="331" y="2006"/>
                    </a:cubicBezTo>
                    <a:cubicBezTo>
                      <a:pt x="567" y="2006"/>
                      <a:pt x="987" y="1334"/>
                      <a:pt x="1125" y="1334"/>
                    </a:cubicBezTo>
                    <a:cubicBezTo>
                      <a:pt x="1128" y="1334"/>
                      <a:pt x="1131" y="1334"/>
                      <a:pt x="1134" y="1335"/>
                    </a:cubicBezTo>
                    <a:lnTo>
                      <a:pt x="4237" y="1802"/>
                    </a:lnTo>
                    <a:lnTo>
                      <a:pt x="4237" y="234"/>
                    </a:lnTo>
                    <a:lnTo>
                      <a:pt x="3569" y="301"/>
                    </a:lnTo>
                    <a:cubicBezTo>
                      <a:pt x="2669" y="401"/>
                      <a:pt x="1134" y="535"/>
                      <a:pt x="1034" y="535"/>
                    </a:cubicBezTo>
                    <a:cubicBezTo>
                      <a:pt x="901" y="535"/>
                      <a:pt x="634" y="1"/>
                      <a:pt x="30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1009;p31"/>
              <p:cNvSpPr/>
              <p:nvPr/>
            </p:nvSpPr>
            <p:spPr>
              <a:xfrm>
                <a:off x="2625375" y="1297200"/>
                <a:ext cx="42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69" extrusionOk="0">
                    <a:moveTo>
                      <a:pt x="1" y="1"/>
                    </a:moveTo>
                    <a:lnTo>
                      <a:pt x="67" y="1669"/>
                    </a:lnTo>
                    <a:cubicBezTo>
                      <a:pt x="167" y="1101"/>
                      <a:pt x="134" y="5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1010;p31"/>
              <p:cNvSpPr/>
              <p:nvPr/>
            </p:nvSpPr>
            <p:spPr>
              <a:xfrm>
                <a:off x="2619550" y="1293025"/>
                <a:ext cx="89250" cy="425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1703" extrusionOk="0">
                    <a:moveTo>
                      <a:pt x="300" y="1"/>
                    </a:moveTo>
                    <a:cubicBezTo>
                      <a:pt x="0" y="1"/>
                      <a:pt x="34" y="1135"/>
                      <a:pt x="167" y="1702"/>
                    </a:cubicBezTo>
                    <a:cubicBezTo>
                      <a:pt x="167" y="1369"/>
                      <a:pt x="200" y="1068"/>
                      <a:pt x="267" y="735"/>
                    </a:cubicBezTo>
                    <a:cubicBezTo>
                      <a:pt x="267" y="668"/>
                      <a:pt x="300" y="568"/>
                      <a:pt x="334" y="501"/>
                    </a:cubicBezTo>
                    <a:cubicBezTo>
                      <a:pt x="334" y="501"/>
                      <a:pt x="334" y="468"/>
                      <a:pt x="367" y="468"/>
                    </a:cubicBezTo>
                    <a:cubicBezTo>
                      <a:pt x="382" y="457"/>
                      <a:pt x="400" y="452"/>
                      <a:pt x="422" y="452"/>
                    </a:cubicBezTo>
                    <a:cubicBezTo>
                      <a:pt x="593" y="452"/>
                      <a:pt x="945" y="768"/>
                      <a:pt x="1034" y="768"/>
                    </a:cubicBezTo>
                    <a:cubicBezTo>
                      <a:pt x="1037" y="770"/>
                      <a:pt x="1044" y="770"/>
                      <a:pt x="1054" y="770"/>
                    </a:cubicBezTo>
                    <a:cubicBezTo>
                      <a:pt x="1253" y="770"/>
                      <a:pt x="2775" y="460"/>
                      <a:pt x="3569" y="301"/>
                    </a:cubicBezTo>
                    <a:lnTo>
                      <a:pt x="3569" y="301"/>
                    </a:lnTo>
                    <a:cubicBezTo>
                      <a:pt x="2669" y="401"/>
                      <a:pt x="1134" y="535"/>
                      <a:pt x="1034" y="535"/>
                    </a:cubicBezTo>
                    <a:cubicBezTo>
                      <a:pt x="901" y="535"/>
                      <a:pt x="634" y="1"/>
                      <a:pt x="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1011;p31"/>
              <p:cNvSpPr/>
              <p:nvPr/>
            </p:nvSpPr>
            <p:spPr>
              <a:xfrm>
                <a:off x="2669575" y="1392275"/>
                <a:ext cx="104275" cy="10100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4040" extrusionOk="0">
                    <a:moveTo>
                      <a:pt x="3069" y="0"/>
                    </a:moveTo>
                    <a:lnTo>
                      <a:pt x="2969" y="134"/>
                    </a:lnTo>
                    <a:cubicBezTo>
                      <a:pt x="2569" y="634"/>
                      <a:pt x="1101" y="2402"/>
                      <a:pt x="1001" y="2469"/>
                    </a:cubicBezTo>
                    <a:cubicBezTo>
                      <a:pt x="976" y="2506"/>
                      <a:pt x="872" y="2511"/>
                      <a:pt x="742" y="2511"/>
                    </a:cubicBezTo>
                    <a:cubicBezTo>
                      <a:pt x="698" y="2511"/>
                      <a:pt x="652" y="2511"/>
                      <a:pt x="605" y="2511"/>
                    </a:cubicBezTo>
                    <a:cubicBezTo>
                      <a:pt x="418" y="2511"/>
                      <a:pt x="217" y="2519"/>
                      <a:pt x="134" y="2602"/>
                    </a:cubicBezTo>
                    <a:cubicBezTo>
                      <a:pt x="1" y="2769"/>
                      <a:pt x="334" y="3169"/>
                      <a:pt x="734" y="3503"/>
                    </a:cubicBezTo>
                    <a:cubicBezTo>
                      <a:pt x="1047" y="3815"/>
                      <a:pt x="1418" y="4040"/>
                      <a:pt x="1546" y="4040"/>
                    </a:cubicBezTo>
                    <a:cubicBezTo>
                      <a:pt x="1554" y="4040"/>
                      <a:pt x="1562" y="4039"/>
                      <a:pt x="1568" y="4037"/>
                    </a:cubicBezTo>
                    <a:cubicBezTo>
                      <a:pt x="1735" y="3903"/>
                      <a:pt x="1535" y="3036"/>
                      <a:pt x="1668" y="2936"/>
                    </a:cubicBezTo>
                    <a:lnTo>
                      <a:pt x="4170" y="1101"/>
                    </a:lnTo>
                    <a:lnTo>
                      <a:pt x="3069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1012;p31"/>
              <p:cNvSpPr/>
              <p:nvPr/>
            </p:nvSpPr>
            <p:spPr>
              <a:xfrm>
                <a:off x="2674575" y="1461500"/>
                <a:ext cx="300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35" extrusionOk="0">
                    <a:moveTo>
                      <a:pt x="1" y="0"/>
                    </a:moveTo>
                    <a:lnTo>
                      <a:pt x="1202" y="1134"/>
                    </a:lnTo>
                    <a:cubicBezTo>
                      <a:pt x="901" y="667"/>
                      <a:pt x="468" y="3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1013;p31"/>
              <p:cNvSpPr/>
              <p:nvPr/>
            </p:nvSpPr>
            <p:spPr>
              <a:xfrm>
                <a:off x="2669575" y="1395600"/>
                <a:ext cx="74250" cy="84250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3370" extrusionOk="0">
                    <a:moveTo>
                      <a:pt x="2969" y="1"/>
                    </a:moveTo>
                    <a:cubicBezTo>
                      <a:pt x="2569" y="501"/>
                      <a:pt x="1101" y="2269"/>
                      <a:pt x="1001" y="2336"/>
                    </a:cubicBezTo>
                    <a:cubicBezTo>
                      <a:pt x="976" y="2373"/>
                      <a:pt x="872" y="2378"/>
                      <a:pt x="742" y="2378"/>
                    </a:cubicBezTo>
                    <a:cubicBezTo>
                      <a:pt x="698" y="2378"/>
                      <a:pt x="652" y="2378"/>
                      <a:pt x="605" y="2378"/>
                    </a:cubicBezTo>
                    <a:cubicBezTo>
                      <a:pt x="418" y="2378"/>
                      <a:pt x="217" y="2386"/>
                      <a:pt x="134" y="2469"/>
                    </a:cubicBezTo>
                    <a:cubicBezTo>
                      <a:pt x="1" y="2636"/>
                      <a:pt x="334" y="3036"/>
                      <a:pt x="734" y="3370"/>
                    </a:cubicBezTo>
                    <a:cubicBezTo>
                      <a:pt x="601" y="3236"/>
                      <a:pt x="501" y="3070"/>
                      <a:pt x="434" y="2903"/>
                    </a:cubicBezTo>
                    <a:cubicBezTo>
                      <a:pt x="434" y="2870"/>
                      <a:pt x="434" y="2803"/>
                      <a:pt x="434" y="2769"/>
                    </a:cubicBezTo>
                    <a:cubicBezTo>
                      <a:pt x="468" y="2603"/>
                      <a:pt x="1035" y="2669"/>
                      <a:pt x="1168" y="2636"/>
                    </a:cubicBezTo>
                    <a:cubicBezTo>
                      <a:pt x="1302" y="2603"/>
                      <a:pt x="2969" y="1"/>
                      <a:pt x="296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1014;p31"/>
              <p:cNvSpPr/>
              <p:nvPr/>
            </p:nvSpPr>
            <p:spPr>
              <a:xfrm>
                <a:off x="2821350" y="1443975"/>
                <a:ext cx="51725" cy="1033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4135" extrusionOk="0">
                    <a:moveTo>
                      <a:pt x="234" y="1"/>
                    </a:moveTo>
                    <a:cubicBezTo>
                      <a:pt x="234" y="1"/>
                      <a:pt x="534" y="3003"/>
                      <a:pt x="534" y="3203"/>
                    </a:cubicBezTo>
                    <a:cubicBezTo>
                      <a:pt x="534" y="3236"/>
                      <a:pt x="434" y="3336"/>
                      <a:pt x="301" y="3470"/>
                    </a:cubicBezTo>
                    <a:cubicBezTo>
                      <a:pt x="167" y="3603"/>
                      <a:pt x="1" y="3770"/>
                      <a:pt x="1" y="3903"/>
                    </a:cubicBezTo>
                    <a:cubicBezTo>
                      <a:pt x="1" y="4073"/>
                      <a:pt x="352" y="4134"/>
                      <a:pt x="761" y="4134"/>
                    </a:cubicBezTo>
                    <a:cubicBezTo>
                      <a:pt x="1319" y="4134"/>
                      <a:pt x="1983" y="4019"/>
                      <a:pt x="2002" y="3903"/>
                    </a:cubicBezTo>
                    <a:cubicBezTo>
                      <a:pt x="2069" y="3670"/>
                      <a:pt x="1302" y="3169"/>
                      <a:pt x="1335" y="3069"/>
                    </a:cubicBezTo>
                    <a:cubicBezTo>
                      <a:pt x="1335" y="2969"/>
                      <a:pt x="1568" y="1502"/>
                      <a:pt x="1702" y="634"/>
                    </a:cubicBezTo>
                    <a:cubicBezTo>
                      <a:pt x="1769" y="234"/>
                      <a:pt x="1802" y="1"/>
                      <a:pt x="180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1015;p31"/>
              <p:cNvSpPr/>
              <p:nvPr/>
            </p:nvSpPr>
            <p:spPr>
              <a:xfrm>
                <a:off x="2825525" y="1540100"/>
                <a:ext cx="417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26" extrusionOk="0">
                    <a:moveTo>
                      <a:pt x="999" y="0"/>
                    </a:moveTo>
                    <a:cubicBezTo>
                      <a:pt x="659" y="0"/>
                      <a:pt x="324" y="44"/>
                      <a:pt x="0" y="125"/>
                    </a:cubicBezTo>
                    <a:lnTo>
                      <a:pt x="1668" y="58"/>
                    </a:lnTo>
                    <a:cubicBezTo>
                      <a:pt x="1445" y="19"/>
                      <a:pt x="1221" y="0"/>
                      <a:pt x="99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1016;p31"/>
              <p:cNvSpPr/>
              <p:nvPr/>
            </p:nvSpPr>
            <p:spPr>
              <a:xfrm>
                <a:off x="2821350" y="1459825"/>
                <a:ext cx="51725" cy="875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3501" extrusionOk="0">
                    <a:moveTo>
                      <a:pt x="1702" y="0"/>
                    </a:moveTo>
                    <a:cubicBezTo>
                      <a:pt x="1502" y="768"/>
                      <a:pt x="1135" y="2102"/>
                      <a:pt x="1101" y="2302"/>
                    </a:cubicBezTo>
                    <a:cubicBezTo>
                      <a:pt x="1068" y="2602"/>
                      <a:pt x="1468" y="2936"/>
                      <a:pt x="1468" y="3136"/>
                    </a:cubicBezTo>
                    <a:cubicBezTo>
                      <a:pt x="1468" y="3169"/>
                      <a:pt x="1435" y="3203"/>
                      <a:pt x="1402" y="3236"/>
                    </a:cubicBezTo>
                    <a:cubicBezTo>
                      <a:pt x="1335" y="3269"/>
                      <a:pt x="1235" y="3303"/>
                      <a:pt x="1168" y="3303"/>
                    </a:cubicBezTo>
                    <a:cubicBezTo>
                      <a:pt x="1031" y="3342"/>
                      <a:pt x="883" y="3358"/>
                      <a:pt x="737" y="3358"/>
                    </a:cubicBezTo>
                    <a:cubicBezTo>
                      <a:pt x="633" y="3358"/>
                      <a:pt x="531" y="3350"/>
                      <a:pt x="434" y="3336"/>
                    </a:cubicBezTo>
                    <a:cubicBezTo>
                      <a:pt x="401" y="3336"/>
                      <a:pt x="368" y="3303"/>
                      <a:pt x="334" y="3303"/>
                    </a:cubicBezTo>
                    <a:cubicBezTo>
                      <a:pt x="301" y="3269"/>
                      <a:pt x="301" y="3236"/>
                      <a:pt x="301" y="3236"/>
                    </a:cubicBezTo>
                    <a:cubicBezTo>
                      <a:pt x="267" y="3103"/>
                      <a:pt x="267" y="2969"/>
                      <a:pt x="301" y="2836"/>
                    </a:cubicBezTo>
                    <a:lnTo>
                      <a:pt x="301" y="2836"/>
                    </a:lnTo>
                    <a:cubicBezTo>
                      <a:pt x="167" y="2969"/>
                      <a:pt x="1" y="3136"/>
                      <a:pt x="1" y="3269"/>
                    </a:cubicBezTo>
                    <a:cubicBezTo>
                      <a:pt x="1" y="3439"/>
                      <a:pt x="358" y="3500"/>
                      <a:pt x="773" y="3500"/>
                    </a:cubicBezTo>
                    <a:cubicBezTo>
                      <a:pt x="1341" y="3500"/>
                      <a:pt x="2016" y="3385"/>
                      <a:pt x="2035" y="3269"/>
                    </a:cubicBezTo>
                    <a:cubicBezTo>
                      <a:pt x="2069" y="3069"/>
                      <a:pt x="1335" y="2535"/>
                      <a:pt x="1335" y="2435"/>
                    </a:cubicBezTo>
                    <a:cubicBezTo>
                      <a:pt x="1368" y="2335"/>
                      <a:pt x="1568" y="868"/>
                      <a:pt x="170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1017;p31"/>
              <p:cNvSpPr/>
              <p:nvPr/>
            </p:nvSpPr>
            <p:spPr>
              <a:xfrm>
                <a:off x="2920600" y="1394775"/>
                <a:ext cx="102600" cy="1020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82" extrusionOk="0">
                    <a:moveTo>
                      <a:pt x="1101" y="0"/>
                    </a:moveTo>
                    <a:lnTo>
                      <a:pt x="0" y="1101"/>
                    </a:lnTo>
                    <a:cubicBezTo>
                      <a:pt x="0" y="1101"/>
                      <a:pt x="2368" y="3003"/>
                      <a:pt x="2469" y="3169"/>
                    </a:cubicBezTo>
                    <a:cubicBezTo>
                      <a:pt x="2569" y="3236"/>
                      <a:pt x="2435" y="3870"/>
                      <a:pt x="2602" y="4037"/>
                    </a:cubicBezTo>
                    <a:cubicBezTo>
                      <a:pt x="2626" y="4067"/>
                      <a:pt x="2659" y="4081"/>
                      <a:pt x="2697" y="4081"/>
                    </a:cubicBezTo>
                    <a:cubicBezTo>
                      <a:pt x="2869" y="4081"/>
                      <a:pt x="3164" y="3809"/>
                      <a:pt x="3436" y="3536"/>
                    </a:cubicBezTo>
                    <a:cubicBezTo>
                      <a:pt x="3803" y="3136"/>
                      <a:pt x="4103" y="2702"/>
                      <a:pt x="4036" y="2602"/>
                    </a:cubicBezTo>
                    <a:cubicBezTo>
                      <a:pt x="3986" y="2539"/>
                      <a:pt x="3829" y="2524"/>
                      <a:pt x="3649" y="2524"/>
                    </a:cubicBezTo>
                    <a:cubicBezTo>
                      <a:pt x="3482" y="2524"/>
                      <a:pt x="3295" y="2537"/>
                      <a:pt x="3153" y="2537"/>
                    </a:cubicBezTo>
                    <a:cubicBezTo>
                      <a:pt x="3045" y="2537"/>
                      <a:pt x="2962" y="2529"/>
                      <a:pt x="2936" y="2502"/>
                    </a:cubicBezTo>
                    <a:cubicBezTo>
                      <a:pt x="2869" y="2402"/>
                      <a:pt x="1735" y="868"/>
                      <a:pt x="1268" y="234"/>
                    </a:cubicBezTo>
                    <a:lnTo>
                      <a:pt x="1101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1018;p31"/>
              <p:cNvSpPr/>
              <p:nvPr/>
            </p:nvSpPr>
            <p:spPr>
              <a:xfrm>
                <a:off x="2989800" y="1464000"/>
                <a:ext cx="2837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1" extrusionOk="0">
                    <a:moveTo>
                      <a:pt x="1135" y="0"/>
                    </a:moveTo>
                    <a:cubicBezTo>
                      <a:pt x="668" y="300"/>
                      <a:pt x="301" y="734"/>
                      <a:pt x="1" y="1201"/>
                    </a:cubicBezTo>
                    <a:lnTo>
                      <a:pt x="11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1019;p31"/>
              <p:cNvSpPr/>
              <p:nvPr/>
            </p:nvSpPr>
            <p:spPr>
              <a:xfrm>
                <a:off x="2952275" y="1400600"/>
                <a:ext cx="7092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330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101"/>
                      <a:pt x="1302" y="2469"/>
                      <a:pt x="1435" y="2569"/>
                    </a:cubicBezTo>
                    <a:cubicBezTo>
                      <a:pt x="1474" y="2609"/>
                      <a:pt x="1540" y="2622"/>
                      <a:pt x="1618" y="2622"/>
                    </a:cubicBezTo>
                    <a:cubicBezTo>
                      <a:pt x="1781" y="2622"/>
                      <a:pt x="2001" y="2565"/>
                      <a:pt x="2164" y="2565"/>
                    </a:cubicBezTo>
                    <a:cubicBezTo>
                      <a:pt x="2190" y="2565"/>
                      <a:pt x="2214" y="2566"/>
                      <a:pt x="2236" y="2569"/>
                    </a:cubicBezTo>
                    <a:cubicBezTo>
                      <a:pt x="2302" y="2603"/>
                      <a:pt x="2369" y="2670"/>
                      <a:pt x="2336" y="2736"/>
                    </a:cubicBezTo>
                    <a:cubicBezTo>
                      <a:pt x="2369" y="2770"/>
                      <a:pt x="2369" y="2803"/>
                      <a:pt x="2336" y="2836"/>
                    </a:cubicBezTo>
                    <a:cubicBezTo>
                      <a:pt x="2302" y="3003"/>
                      <a:pt x="2269" y="3137"/>
                      <a:pt x="2169" y="3303"/>
                    </a:cubicBezTo>
                    <a:cubicBezTo>
                      <a:pt x="2536" y="2903"/>
                      <a:pt x="2836" y="2469"/>
                      <a:pt x="2736" y="2369"/>
                    </a:cubicBezTo>
                    <a:cubicBezTo>
                      <a:pt x="2698" y="2306"/>
                      <a:pt x="2544" y="2291"/>
                      <a:pt x="2365" y="2291"/>
                    </a:cubicBezTo>
                    <a:cubicBezTo>
                      <a:pt x="2199" y="2291"/>
                      <a:pt x="2011" y="2304"/>
                      <a:pt x="1871" y="2304"/>
                    </a:cubicBezTo>
                    <a:cubicBezTo>
                      <a:pt x="1765" y="2304"/>
                      <a:pt x="1686" y="2296"/>
                      <a:pt x="1669" y="2269"/>
                    </a:cubicBezTo>
                    <a:cubicBezTo>
                      <a:pt x="1602" y="2169"/>
                      <a:pt x="434" y="635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1020;p31"/>
              <p:cNvSpPr/>
              <p:nvPr/>
            </p:nvSpPr>
            <p:spPr>
              <a:xfrm>
                <a:off x="2841375" y="1415000"/>
                <a:ext cx="25875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51" extrusionOk="0">
                    <a:moveTo>
                      <a:pt x="356" y="1"/>
                    </a:moveTo>
                    <a:cubicBezTo>
                      <a:pt x="221" y="1"/>
                      <a:pt x="107" y="45"/>
                      <a:pt x="67" y="125"/>
                    </a:cubicBezTo>
                    <a:cubicBezTo>
                      <a:pt x="0" y="259"/>
                      <a:pt x="167" y="492"/>
                      <a:pt x="400" y="592"/>
                    </a:cubicBezTo>
                    <a:cubicBezTo>
                      <a:pt x="493" y="632"/>
                      <a:pt x="590" y="651"/>
                      <a:pt x="678" y="651"/>
                    </a:cubicBezTo>
                    <a:cubicBezTo>
                      <a:pt x="813" y="651"/>
                      <a:pt x="927" y="607"/>
                      <a:pt x="968" y="526"/>
                    </a:cubicBezTo>
                    <a:cubicBezTo>
                      <a:pt x="1034" y="392"/>
                      <a:pt x="867" y="192"/>
                      <a:pt x="634" y="59"/>
                    </a:cubicBezTo>
                    <a:cubicBezTo>
                      <a:pt x="542" y="19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1021;p31"/>
              <p:cNvSpPr/>
              <p:nvPr/>
            </p:nvSpPr>
            <p:spPr>
              <a:xfrm>
                <a:off x="2825725" y="1408025"/>
                <a:ext cx="36525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416" extrusionOk="0">
                    <a:moveTo>
                      <a:pt x="787" y="0"/>
                    </a:moveTo>
                    <a:cubicBezTo>
                      <a:pt x="387" y="0"/>
                      <a:pt x="1" y="178"/>
                      <a:pt x="92" y="638"/>
                    </a:cubicBezTo>
                    <a:cubicBezTo>
                      <a:pt x="152" y="1148"/>
                      <a:pt x="779" y="1415"/>
                      <a:pt x="1244" y="1415"/>
                    </a:cubicBezTo>
                    <a:cubicBezTo>
                      <a:pt x="1296" y="1415"/>
                      <a:pt x="1346" y="1412"/>
                      <a:pt x="1393" y="1405"/>
                    </a:cubicBezTo>
                    <a:cubicBezTo>
                      <a:pt x="1460" y="1405"/>
                      <a:pt x="1460" y="1338"/>
                      <a:pt x="1427" y="1338"/>
                    </a:cubicBezTo>
                    <a:cubicBezTo>
                      <a:pt x="1060" y="1272"/>
                      <a:pt x="726" y="1138"/>
                      <a:pt x="459" y="871"/>
                    </a:cubicBezTo>
                    <a:cubicBezTo>
                      <a:pt x="293" y="738"/>
                      <a:pt x="226" y="505"/>
                      <a:pt x="326" y="304"/>
                    </a:cubicBezTo>
                    <a:cubicBezTo>
                      <a:pt x="426" y="38"/>
                      <a:pt x="660" y="71"/>
                      <a:pt x="893" y="38"/>
                    </a:cubicBezTo>
                    <a:lnTo>
                      <a:pt x="893" y="4"/>
                    </a:lnTo>
                    <a:cubicBezTo>
                      <a:pt x="858" y="1"/>
                      <a:pt x="822" y="0"/>
                      <a:pt x="78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1022;p31"/>
              <p:cNvSpPr/>
              <p:nvPr/>
            </p:nvSpPr>
            <p:spPr>
              <a:xfrm>
                <a:off x="2812175" y="1219950"/>
                <a:ext cx="333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596" extrusionOk="0">
                    <a:moveTo>
                      <a:pt x="477" y="1"/>
                    </a:moveTo>
                    <a:cubicBezTo>
                      <a:pt x="220" y="1"/>
                      <a:pt x="34" y="91"/>
                      <a:pt x="34" y="222"/>
                    </a:cubicBezTo>
                    <a:cubicBezTo>
                      <a:pt x="1" y="389"/>
                      <a:pt x="268" y="556"/>
                      <a:pt x="634" y="589"/>
                    </a:cubicBezTo>
                    <a:cubicBezTo>
                      <a:pt x="682" y="593"/>
                      <a:pt x="728" y="595"/>
                      <a:pt x="773" y="595"/>
                    </a:cubicBezTo>
                    <a:cubicBezTo>
                      <a:pt x="1074" y="595"/>
                      <a:pt x="1302" y="501"/>
                      <a:pt x="1302" y="355"/>
                    </a:cubicBezTo>
                    <a:cubicBezTo>
                      <a:pt x="1335" y="222"/>
                      <a:pt x="1035" y="55"/>
                      <a:pt x="701" y="22"/>
                    </a:cubicBezTo>
                    <a:cubicBezTo>
                      <a:pt x="623" y="8"/>
                      <a:pt x="547" y="1"/>
                      <a:pt x="47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1023;p31"/>
              <p:cNvSpPr/>
              <p:nvPr/>
            </p:nvSpPr>
            <p:spPr>
              <a:xfrm>
                <a:off x="2792175" y="1211100"/>
                <a:ext cx="392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244" extrusionOk="0">
                    <a:moveTo>
                      <a:pt x="1198" y="1"/>
                    </a:moveTo>
                    <a:cubicBezTo>
                      <a:pt x="842" y="1"/>
                      <a:pt x="472" y="115"/>
                      <a:pt x="300" y="409"/>
                    </a:cubicBezTo>
                    <a:cubicBezTo>
                      <a:pt x="0" y="910"/>
                      <a:pt x="667" y="1176"/>
                      <a:pt x="1034" y="1243"/>
                    </a:cubicBezTo>
                    <a:cubicBezTo>
                      <a:pt x="1068" y="1243"/>
                      <a:pt x="1068" y="1210"/>
                      <a:pt x="1034" y="1176"/>
                    </a:cubicBezTo>
                    <a:cubicBezTo>
                      <a:pt x="867" y="1110"/>
                      <a:pt x="701" y="1010"/>
                      <a:pt x="567" y="910"/>
                    </a:cubicBezTo>
                    <a:cubicBezTo>
                      <a:pt x="434" y="709"/>
                      <a:pt x="434" y="476"/>
                      <a:pt x="601" y="309"/>
                    </a:cubicBezTo>
                    <a:cubicBezTo>
                      <a:pt x="812" y="151"/>
                      <a:pt x="1086" y="55"/>
                      <a:pt x="1356" y="55"/>
                    </a:cubicBezTo>
                    <a:cubicBezTo>
                      <a:pt x="1427" y="55"/>
                      <a:pt x="1498" y="62"/>
                      <a:pt x="1568" y="76"/>
                    </a:cubicBezTo>
                    <a:lnTo>
                      <a:pt x="1568" y="42"/>
                    </a:lnTo>
                    <a:cubicBezTo>
                      <a:pt x="1453" y="16"/>
                      <a:pt x="1326" y="1"/>
                      <a:pt x="119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1024;p31"/>
              <p:cNvSpPr/>
              <p:nvPr/>
            </p:nvSpPr>
            <p:spPr>
              <a:xfrm>
                <a:off x="2738800" y="1351400"/>
                <a:ext cx="24200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74" extrusionOk="0">
                    <a:moveTo>
                      <a:pt x="501" y="1"/>
                    </a:moveTo>
                    <a:cubicBezTo>
                      <a:pt x="234" y="1"/>
                      <a:pt x="0" y="134"/>
                      <a:pt x="0" y="268"/>
                    </a:cubicBezTo>
                    <a:cubicBezTo>
                      <a:pt x="0" y="435"/>
                      <a:pt x="234" y="568"/>
                      <a:pt x="501" y="568"/>
                    </a:cubicBezTo>
                    <a:cubicBezTo>
                      <a:pt x="525" y="571"/>
                      <a:pt x="549" y="573"/>
                      <a:pt x="573" y="573"/>
                    </a:cubicBezTo>
                    <a:cubicBezTo>
                      <a:pt x="780" y="573"/>
                      <a:pt x="968" y="450"/>
                      <a:pt x="968" y="301"/>
                    </a:cubicBezTo>
                    <a:cubicBezTo>
                      <a:pt x="968" y="134"/>
                      <a:pt x="767" y="1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1025;p31"/>
              <p:cNvSpPr/>
              <p:nvPr/>
            </p:nvSpPr>
            <p:spPr>
              <a:xfrm>
                <a:off x="2722125" y="1346400"/>
                <a:ext cx="28375" cy="3120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48" extrusionOk="0">
                    <a:moveTo>
                      <a:pt x="901" y="1"/>
                    </a:moveTo>
                    <a:cubicBezTo>
                      <a:pt x="534" y="34"/>
                      <a:pt x="33" y="234"/>
                      <a:pt x="100" y="668"/>
                    </a:cubicBezTo>
                    <a:cubicBezTo>
                      <a:pt x="158" y="1047"/>
                      <a:pt x="624" y="1248"/>
                      <a:pt x="964" y="1248"/>
                    </a:cubicBezTo>
                    <a:cubicBezTo>
                      <a:pt x="1013" y="1248"/>
                      <a:pt x="1059" y="1243"/>
                      <a:pt x="1101" y="1235"/>
                    </a:cubicBezTo>
                    <a:cubicBezTo>
                      <a:pt x="1134" y="1202"/>
                      <a:pt x="1134" y="1168"/>
                      <a:pt x="1101" y="1135"/>
                    </a:cubicBezTo>
                    <a:cubicBezTo>
                      <a:pt x="834" y="1068"/>
                      <a:pt x="567" y="935"/>
                      <a:pt x="367" y="768"/>
                    </a:cubicBezTo>
                    <a:cubicBezTo>
                      <a:pt x="0" y="368"/>
                      <a:pt x="567" y="134"/>
                      <a:pt x="901" y="34"/>
                    </a:cubicBezTo>
                    <a:lnTo>
                      <a:pt x="9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1026;p31"/>
              <p:cNvSpPr/>
              <p:nvPr/>
            </p:nvSpPr>
            <p:spPr>
              <a:xfrm>
                <a:off x="2769650" y="1311550"/>
                <a:ext cx="2005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73" extrusionOk="0">
                    <a:moveTo>
                      <a:pt x="525" y="1"/>
                    </a:moveTo>
                    <a:cubicBezTo>
                      <a:pt x="475" y="1"/>
                      <a:pt x="421" y="9"/>
                      <a:pt x="367" y="27"/>
                    </a:cubicBezTo>
                    <a:cubicBezTo>
                      <a:pt x="167" y="60"/>
                      <a:pt x="0" y="161"/>
                      <a:pt x="34" y="294"/>
                    </a:cubicBezTo>
                    <a:cubicBezTo>
                      <a:pt x="60" y="423"/>
                      <a:pt x="186" y="472"/>
                      <a:pt x="334" y="472"/>
                    </a:cubicBezTo>
                    <a:cubicBezTo>
                      <a:pt x="377" y="472"/>
                      <a:pt x="422" y="468"/>
                      <a:pt x="467" y="461"/>
                    </a:cubicBezTo>
                    <a:cubicBezTo>
                      <a:pt x="668" y="427"/>
                      <a:pt x="801" y="294"/>
                      <a:pt x="801" y="161"/>
                    </a:cubicBezTo>
                    <a:cubicBezTo>
                      <a:pt x="777" y="63"/>
                      <a:pt x="663" y="1"/>
                      <a:pt x="52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1027;p31"/>
              <p:cNvSpPr/>
              <p:nvPr/>
            </p:nvSpPr>
            <p:spPr>
              <a:xfrm>
                <a:off x="2757150" y="1309725"/>
                <a:ext cx="2670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952" extrusionOk="0">
                    <a:moveTo>
                      <a:pt x="634" y="0"/>
                    </a:moveTo>
                    <a:lnTo>
                      <a:pt x="634" y="0"/>
                    </a:lnTo>
                    <a:cubicBezTo>
                      <a:pt x="367" y="100"/>
                      <a:pt x="33" y="334"/>
                      <a:pt x="167" y="667"/>
                    </a:cubicBezTo>
                    <a:cubicBezTo>
                      <a:pt x="257" y="870"/>
                      <a:pt x="501" y="951"/>
                      <a:pt x="721" y="951"/>
                    </a:cubicBezTo>
                    <a:cubicBezTo>
                      <a:pt x="826" y="951"/>
                      <a:pt x="925" y="933"/>
                      <a:pt x="1001" y="901"/>
                    </a:cubicBezTo>
                    <a:cubicBezTo>
                      <a:pt x="1068" y="867"/>
                      <a:pt x="1068" y="801"/>
                      <a:pt x="1001" y="801"/>
                    </a:cubicBezTo>
                    <a:cubicBezTo>
                      <a:pt x="767" y="801"/>
                      <a:pt x="567" y="767"/>
                      <a:pt x="367" y="667"/>
                    </a:cubicBezTo>
                    <a:cubicBezTo>
                      <a:pt x="0" y="434"/>
                      <a:pt x="400" y="133"/>
                      <a:pt x="6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1028;p31"/>
              <p:cNvSpPr/>
              <p:nvPr/>
            </p:nvSpPr>
            <p:spPr>
              <a:xfrm>
                <a:off x="2943950" y="1320875"/>
                <a:ext cx="308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28" extrusionOk="0">
                    <a:moveTo>
                      <a:pt x="753" y="0"/>
                    </a:moveTo>
                    <a:cubicBezTo>
                      <a:pt x="692" y="0"/>
                      <a:pt x="630" y="7"/>
                      <a:pt x="567" y="21"/>
                    </a:cubicBezTo>
                    <a:cubicBezTo>
                      <a:pt x="234" y="54"/>
                      <a:pt x="0" y="255"/>
                      <a:pt x="33" y="455"/>
                    </a:cubicBezTo>
                    <a:cubicBezTo>
                      <a:pt x="63" y="629"/>
                      <a:pt x="295" y="728"/>
                      <a:pt x="553" y="728"/>
                    </a:cubicBezTo>
                    <a:cubicBezTo>
                      <a:pt x="591" y="728"/>
                      <a:pt x="629" y="726"/>
                      <a:pt x="667" y="722"/>
                    </a:cubicBezTo>
                    <a:cubicBezTo>
                      <a:pt x="1001" y="688"/>
                      <a:pt x="1234" y="455"/>
                      <a:pt x="1201" y="255"/>
                    </a:cubicBezTo>
                    <a:cubicBezTo>
                      <a:pt x="1175" y="96"/>
                      <a:pt x="981" y="0"/>
                      <a:pt x="75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1029;p31"/>
              <p:cNvSpPr/>
              <p:nvPr/>
            </p:nvSpPr>
            <p:spPr>
              <a:xfrm>
                <a:off x="2926425" y="1318875"/>
                <a:ext cx="384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348" extrusionOk="0">
                    <a:moveTo>
                      <a:pt x="734" y="1"/>
                    </a:moveTo>
                    <a:cubicBezTo>
                      <a:pt x="434" y="234"/>
                      <a:pt x="1" y="635"/>
                      <a:pt x="334" y="1035"/>
                    </a:cubicBezTo>
                    <a:cubicBezTo>
                      <a:pt x="501" y="1244"/>
                      <a:pt x="759" y="1348"/>
                      <a:pt x="1027" y="1348"/>
                    </a:cubicBezTo>
                    <a:cubicBezTo>
                      <a:pt x="1187" y="1348"/>
                      <a:pt x="1352" y="1310"/>
                      <a:pt x="1502" y="1235"/>
                    </a:cubicBezTo>
                    <a:cubicBezTo>
                      <a:pt x="1535" y="1235"/>
                      <a:pt x="1502" y="1168"/>
                      <a:pt x="1468" y="1168"/>
                    </a:cubicBezTo>
                    <a:cubicBezTo>
                      <a:pt x="1397" y="1176"/>
                      <a:pt x="1328" y="1180"/>
                      <a:pt x="1261" y="1180"/>
                    </a:cubicBezTo>
                    <a:cubicBezTo>
                      <a:pt x="1042" y="1180"/>
                      <a:pt x="838" y="1137"/>
                      <a:pt x="634" y="1035"/>
                    </a:cubicBezTo>
                    <a:cubicBezTo>
                      <a:pt x="101" y="768"/>
                      <a:pt x="434" y="268"/>
                      <a:pt x="7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1030;p31"/>
              <p:cNvSpPr/>
              <p:nvPr/>
            </p:nvSpPr>
            <p:spPr>
              <a:xfrm>
                <a:off x="4541750" y="2799950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668" y="0"/>
                    </a:moveTo>
                    <a:lnTo>
                      <a:pt x="0" y="1201"/>
                    </a:lnTo>
                    <a:cubicBezTo>
                      <a:pt x="0" y="1201"/>
                      <a:pt x="2669" y="2302"/>
                      <a:pt x="2836" y="2402"/>
                    </a:cubicBezTo>
                    <a:cubicBezTo>
                      <a:pt x="2902" y="2435"/>
                      <a:pt x="2969" y="3003"/>
                      <a:pt x="3136" y="3103"/>
                    </a:cubicBezTo>
                    <a:cubicBezTo>
                      <a:pt x="3152" y="3111"/>
                      <a:pt x="3170" y="3115"/>
                      <a:pt x="3188" y="3115"/>
                    </a:cubicBezTo>
                    <a:cubicBezTo>
                      <a:pt x="3533" y="3115"/>
                      <a:pt x="4128" y="1662"/>
                      <a:pt x="3970" y="1535"/>
                    </a:cubicBezTo>
                    <a:cubicBezTo>
                      <a:pt x="3951" y="1515"/>
                      <a:pt x="3920" y="1507"/>
                      <a:pt x="3882" y="1507"/>
                    </a:cubicBezTo>
                    <a:cubicBezTo>
                      <a:pt x="3676" y="1507"/>
                      <a:pt x="3244" y="1742"/>
                      <a:pt x="3102" y="1742"/>
                    </a:cubicBezTo>
                    <a:cubicBezTo>
                      <a:pt x="3088" y="1742"/>
                      <a:pt x="3077" y="1740"/>
                      <a:pt x="3069" y="1735"/>
                    </a:cubicBezTo>
                    <a:lnTo>
                      <a:pt x="668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1031;p31"/>
              <p:cNvSpPr/>
              <p:nvPr/>
            </p:nvSpPr>
            <p:spPr>
              <a:xfrm>
                <a:off x="4623475" y="2842475"/>
                <a:ext cx="167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02" extrusionOk="0">
                    <a:moveTo>
                      <a:pt x="668" y="1"/>
                    </a:moveTo>
                    <a:cubicBezTo>
                      <a:pt x="367" y="368"/>
                      <a:pt x="134" y="835"/>
                      <a:pt x="0" y="1302"/>
                    </a:cubicBezTo>
                    <a:lnTo>
                      <a:pt x="6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1032;p31"/>
              <p:cNvSpPr/>
              <p:nvPr/>
            </p:nvSpPr>
            <p:spPr>
              <a:xfrm>
                <a:off x="4541750" y="2799950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668" y="0"/>
                    </a:moveTo>
                    <a:lnTo>
                      <a:pt x="0" y="1201"/>
                    </a:lnTo>
                    <a:cubicBezTo>
                      <a:pt x="0" y="1201"/>
                      <a:pt x="2669" y="2302"/>
                      <a:pt x="2836" y="2402"/>
                    </a:cubicBezTo>
                    <a:cubicBezTo>
                      <a:pt x="2902" y="2435"/>
                      <a:pt x="2969" y="3003"/>
                      <a:pt x="3136" y="3103"/>
                    </a:cubicBezTo>
                    <a:cubicBezTo>
                      <a:pt x="3152" y="3111"/>
                      <a:pt x="3170" y="3115"/>
                      <a:pt x="3188" y="3115"/>
                    </a:cubicBezTo>
                    <a:cubicBezTo>
                      <a:pt x="3533" y="3115"/>
                      <a:pt x="4128" y="1662"/>
                      <a:pt x="3970" y="1535"/>
                    </a:cubicBezTo>
                    <a:cubicBezTo>
                      <a:pt x="3951" y="1515"/>
                      <a:pt x="3920" y="1507"/>
                      <a:pt x="3882" y="1507"/>
                    </a:cubicBezTo>
                    <a:cubicBezTo>
                      <a:pt x="3676" y="1507"/>
                      <a:pt x="3244" y="1742"/>
                      <a:pt x="3102" y="1742"/>
                    </a:cubicBezTo>
                    <a:cubicBezTo>
                      <a:pt x="3088" y="1742"/>
                      <a:pt x="3077" y="1740"/>
                      <a:pt x="3069" y="1735"/>
                    </a:cubicBezTo>
                    <a:lnTo>
                      <a:pt x="668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1033;p31"/>
              <p:cNvSpPr/>
              <p:nvPr/>
            </p:nvSpPr>
            <p:spPr>
              <a:xfrm>
                <a:off x="4555925" y="26673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443" y="0"/>
                    </a:moveTo>
                    <a:cubicBezTo>
                      <a:pt x="3440" y="0"/>
                      <a:pt x="3438" y="0"/>
                      <a:pt x="3436" y="1"/>
                    </a:cubicBezTo>
                    <a:cubicBezTo>
                      <a:pt x="3236" y="1"/>
                      <a:pt x="3036" y="768"/>
                      <a:pt x="2903" y="768"/>
                    </a:cubicBezTo>
                    <a:lnTo>
                      <a:pt x="0" y="1235"/>
                    </a:lnTo>
                    <a:lnTo>
                      <a:pt x="401" y="2536"/>
                    </a:lnTo>
                    <a:cubicBezTo>
                      <a:pt x="401" y="2536"/>
                      <a:pt x="3069" y="1435"/>
                      <a:pt x="3236" y="1402"/>
                    </a:cubicBezTo>
                    <a:cubicBezTo>
                      <a:pt x="3241" y="1400"/>
                      <a:pt x="3246" y="1399"/>
                      <a:pt x="3253" y="1399"/>
                    </a:cubicBezTo>
                    <a:cubicBezTo>
                      <a:pt x="3371" y="1399"/>
                      <a:pt x="3740" y="1671"/>
                      <a:pt x="3940" y="1671"/>
                    </a:cubicBezTo>
                    <a:cubicBezTo>
                      <a:pt x="3950" y="1671"/>
                      <a:pt x="3960" y="1670"/>
                      <a:pt x="3970" y="1668"/>
                    </a:cubicBezTo>
                    <a:cubicBezTo>
                      <a:pt x="4300" y="1569"/>
                      <a:pt x="3650" y="0"/>
                      <a:pt x="3443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1034;p31"/>
              <p:cNvSpPr/>
              <p:nvPr/>
            </p:nvSpPr>
            <p:spPr>
              <a:xfrm>
                <a:off x="4643475" y="2670675"/>
                <a:ext cx="125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3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501"/>
                      <a:pt x="234" y="968"/>
                      <a:pt x="501" y="136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1035;p31"/>
              <p:cNvSpPr/>
              <p:nvPr/>
            </p:nvSpPr>
            <p:spPr>
              <a:xfrm>
                <a:off x="4555925" y="26673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443" y="0"/>
                    </a:moveTo>
                    <a:cubicBezTo>
                      <a:pt x="3440" y="0"/>
                      <a:pt x="3438" y="0"/>
                      <a:pt x="3436" y="1"/>
                    </a:cubicBezTo>
                    <a:cubicBezTo>
                      <a:pt x="3236" y="1"/>
                      <a:pt x="3036" y="768"/>
                      <a:pt x="2903" y="768"/>
                    </a:cubicBezTo>
                    <a:lnTo>
                      <a:pt x="0" y="1235"/>
                    </a:lnTo>
                    <a:lnTo>
                      <a:pt x="401" y="2536"/>
                    </a:lnTo>
                    <a:cubicBezTo>
                      <a:pt x="401" y="2536"/>
                      <a:pt x="3069" y="1435"/>
                      <a:pt x="3236" y="1402"/>
                    </a:cubicBezTo>
                    <a:cubicBezTo>
                      <a:pt x="3241" y="1400"/>
                      <a:pt x="3246" y="1399"/>
                      <a:pt x="3253" y="1399"/>
                    </a:cubicBezTo>
                    <a:cubicBezTo>
                      <a:pt x="3371" y="1399"/>
                      <a:pt x="3740" y="1671"/>
                      <a:pt x="3940" y="1671"/>
                    </a:cubicBezTo>
                    <a:cubicBezTo>
                      <a:pt x="3950" y="1671"/>
                      <a:pt x="3960" y="1670"/>
                      <a:pt x="3970" y="1668"/>
                    </a:cubicBezTo>
                    <a:cubicBezTo>
                      <a:pt x="4300" y="1569"/>
                      <a:pt x="3650" y="0"/>
                      <a:pt x="3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1036;p31"/>
              <p:cNvSpPr/>
              <p:nvPr/>
            </p:nvSpPr>
            <p:spPr>
              <a:xfrm>
                <a:off x="4482550" y="2544325"/>
                <a:ext cx="81375" cy="10052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4021" extrusionOk="0">
                    <a:moveTo>
                      <a:pt x="1628" y="1"/>
                    </a:moveTo>
                    <a:cubicBezTo>
                      <a:pt x="1598" y="1"/>
                      <a:pt x="1577" y="6"/>
                      <a:pt x="1568" y="18"/>
                    </a:cubicBezTo>
                    <a:cubicBezTo>
                      <a:pt x="1434" y="185"/>
                      <a:pt x="1801" y="852"/>
                      <a:pt x="1735" y="952"/>
                    </a:cubicBezTo>
                    <a:cubicBezTo>
                      <a:pt x="1668" y="1052"/>
                      <a:pt x="0" y="3354"/>
                      <a:pt x="0" y="3354"/>
                    </a:cubicBezTo>
                    <a:lnTo>
                      <a:pt x="1201" y="4021"/>
                    </a:lnTo>
                    <a:cubicBezTo>
                      <a:pt x="1201" y="4021"/>
                      <a:pt x="2335" y="1286"/>
                      <a:pt x="2402" y="1186"/>
                    </a:cubicBezTo>
                    <a:cubicBezTo>
                      <a:pt x="2468" y="1119"/>
                      <a:pt x="3002" y="1052"/>
                      <a:pt x="3102" y="852"/>
                    </a:cubicBezTo>
                    <a:cubicBezTo>
                      <a:pt x="3254" y="579"/>
                      <a:pt x="1939" y="1"/>
                      <a:pt x="162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1037;p31"/>
              <p:cNvSpPr/>
              <p:nvPr/>
            </p:nvSpPr>
            <p:spPr>
              <a:xfrm>
                <a:off x="4525075" y="2546425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0" y="1"/>
                    </a:moveTo>
                    <a:cubicBezTo>
                      <a:pt x="401" y="301"/>
                      <a:pt x="834" y="534"/>
                      <a:pt x="1301" y="6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1038;p31"/>
              <p:cNvSpPr/>
              <p:nvPr/>
            </p:nvSpPr>
            <p:spPr>
              <a:xfrm>
                <a:off x="4482550" y="2544325"/>
                <a:ext cx="81375" cy="10052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4021" extrusionOk="0">
                    <a:moveTo>
                      <a:pt x="1628" y="1"/>
                    </a:moveTo>
                    <a:cubicBezTo>
                      <a:pt x="1598" y="1"/>
                      <a:pt x="1577" y="6"/>
                      <a:pt x="1568" y="18"/>
                    </a:cubicBezTo>
                    <a:cubicBezTo>
                      <a:pt x="1434" y="185"/>
                      <a:pt x="1801" y="852"/>
                      <a:pt x="1735" y="952"/>
                    </a:cubicBezTo>
                    <a:cubicBezTo>
                      <a:pt x="1668" y="1052"/>
                      <a:pt x="0" y="3354"/>
                      <a:pt x="0" y="3354"/>
                    </a:cubicBezTo>
                    <a:lnTo>
                      <a:pt x="1201" y="4021"/>
                    </a:lnTo>
                    <a:cubicBezTo>
                      <a:pt x="1201" y="4021"/>
                      <a:pt x="2335" y="1286"/>
                      <a:pt x="2402" y="1186"/>
                    </a:cubicBezTo>
                    <a:cubicBezTo>
                      <a:pt x="2468" y="1119"/>
                      <a:pt x="3002" y="1052"/>
                      <a:pt x="3102" y="852"/>
                    </a:cubicBezTo>
                    <a:cubicBezTo>
                      <a:pt x="3254" y="579"/>
                      <a:pt x="1939" y="1"/>
                      <a:pt x="16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1039;p31"/>
              <p:cNvSpPr/>
              <p:nvPr/>
            </p:nvSpPr>
            <p:spPr>
              <a:xfrm>
                <a:off x="4349275" y="2529125"/>
                <a:ext cx="64075" cy="101550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2" extrusionOk="0">
                    <a:moveTo>
                      <a:pt x="1490" y="0"/>
                    </a:moveTo>
                    <a:cubicBezTo>
                      <a:pt x="1034" y="0"/>
                      <a:pt x="0" y="465"/>
                      <a:pt x="27" y="626"/>
                    </a:cubicBezTo>
                    <a:cubicBezTo>
                      <a:pt x="27" y="793"/>
                      <a:pt x="794" y="1026"/>
                      <a:pt x="828" y="1126"/>
                    </a:cubicBezTo>
                    <a:cubicBezTo>
                      <a:pt x="828" y="1260"/>
                      <a:pt x="1261" y="4062"/>
                      <a:pt x="1261" y="4062"/>
                    </a:cubicBez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62" y="292"/>
                      <a:pt x="1695" y="92"/>
                    </a:cubicBezTo>
                    <a:cubicBezTo>
                      <a:pt x="1676" y="27"/>
                      <a:pt x="1600" y="0"/>
                      <a:pt x="149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1040;p31"/>
              <p:cNvSpPr/>
              <p:nvPr/>
            </p:nvSpPr>
            <p:spPr>
              <a:xfrm>
                <a:off x="4353275" y="2530575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1402" y="1"/>
                    </a:moveTo>
                    <a:lnTo>
                      <a:pt x="1" y="468"/>
                    </a:lnTo>
                    <a:cubicBezTo>
                      <a:pt x="501" y="435"/>
                      <a:pt x="968" y="268"/>
                      <a:pt x="14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1041;p31"/>
              <p:cNvSpPr/>
              <p:nvPr/>
            </p:nvSpPr>
            <p:spPr>
              <a:xfrm>
                <a:off x="4349275" y="2529125"/>
                <a:ext cx="64075" cy="101550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2" extrusionOk="0">
                    <a:moveTo>
                      <a:pt x="1490" y="0"/>
                    </a:moveTo>
                    <a:cubicBezTo>
                      <a:pt x="1034" y="0"/>
                      <a:pt x="0" y="465"/>
                      <a:pt x="27" y="626"/>
                    </a:cubicBezTo>
                    <a:cubicBezTo>
                      <a:pt x="27" y="793"/>
                      <a:pt x="794" y="1026"/>
                      <a:pt x="828" y="1126"/>
                    </a:cubicBezTo>
                    <a:cubicBezTo>
                      <a:pt x="828" y="1260"/>
                      <a:pt x="1261" y="4062"/>
                      <a:pt x="1261" y="4062"/>
                    </a:cubicBez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62" y="292"/>
                      <a:pt x="1695" y="92"/>
                    </a:cubicBezTo>
                    <a:cubicBezTo>
                      <a:pt x="1676" y="27"/>
                      <a:pt x="1600" y="0"/>
                      <a:pt x="14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1042;p31"/>
              <p:cNvSpPr/>
              <p:nvPr/>
            </p:nvSpPr>
            <p:spPr>
              <a:xfrm>
                <a:off x="4224225" y="2626175"/>
                <a:ext cx="103225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6" extrusionOk="0">
                    <a:moveTo>
                      <a:pt x="941" y="1"/>
                    </a:moveTo>
                    <a:cubicBezTo>
                      <a:pt x="596" y="1"/>
                      <a:pt x="1" y="1452"/>
                      <a:pt x="159" y="1547"/>
                    </a:cubicBezTo>
                    <a:cubicBezTo>
                      <a:pt x="179" y="1567"/>
                      <a:pt x="209" y="1575"/>
                      <a:pt x="248" y="1575"/>
                    </a:cubicBezTo>
                    <a:cubicBezTo>
                      <a:pt x="445" y="1575"/>
                      <a:pt x="850" y="1364"/>
                      <a:pt x="1029" y="1364"/>
                    </a:cubicBezTo>
                    <a:cubicBezTo>
                      <a:pt x="1056" y="1364"/>
                      <a:pt x="1078" y="1369"/>
                      <a:pt x="1093" y="1381"/>
                    </a:cubicBezTo>
                    <a:lnTo>
                      <a:pt x="3461" y="3115"/>
                    </a:lnTo>
                    <a:lnTo>
                      <a:pt x="4129" y="1914"/>
                    </a:lnTo>
                    <a:cubicBezTo>
                      <a:pt x="4129" y="1914"/>
                      <a:pt x="1460" y="814"/>
                      <a:pt x="1293" y="714"/>
                    </a:cubicBezTo>
                    <a:cubicBezTo>
                      <a:pt x="1227" y="647"/>
                      <a:pt x="1160" y="113"/>
                      <a:pt x="993" y="13"/>
                    </a:cubicBezTo>
                    <a:cubicBezTo>
                      <a:pt x="977" y="5"/>
                      <a:pt x="959" y="1"/>
                      <a:pt x="94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1043;p31"/>
              <p:cNvSpPr/>
              <p:nvPr/>
            </p:nvSpPr>
            <p:spPr>
              <a:xfrm>
                <a:off x="4229025" y="2628150"/>
                <a:ext cx="167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36" extrusionOk="0">
                    <a:moveTo>
                      <a:pt x="668" y="1"/>
                    </a:moveTo>
                    <a:lnTo>
                      <a:pt x="0" y="1335"/>
                    </a:lnTo>
                    <a:cubicBezTo>
                      <a:pt x="334" y="935"/>
                      <a:pt x="534" y="501"/>
                      <a:pt x="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1044;p31"/>
              <p:cNvSpPr/>
              <p:nvPr/>
            </p:nvSpPr>
            <p:spPr>
              <a:xfrm>
                <a:off x="4224225" y="2626175"/>
                <a:ext cx="103225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6" extrusionOk="0">
                    <a:moveTo>
                      <a:pt x="941" y="1"/>
                    </a:moveTo>
                    <a:cubicBezTo>
                      <a:pt x="596" y="1"/>
                      <a:pt x="1" y="1452"/>
                      <a:pt x="159" y="1547"/>
                    </a:cubicBezTo>
                    <a:cubicBezTo>
                      <a:pt x="179" y="1567"/>
                      <a:pt x="209" y="1575"/>
                      <a:pt x="248" y="1575"/>
                    </a:cubicBezTo>
                    <a:cubicBezTo>
                      <a:pt x="445" y="1575"/>
                      <a:pt x="850" y="1364"/>
                      <a:pt x="1029" y="1364"/>
                    </a:cubicBezTo>
                    <a:cubicBezTo>
                      <a:pt x="1056" y="1364"/>
                      <a:pt x="1078" y="1369"/>
                      <a:pt x="1093" y="1381"/>
                    </a:cubicBezTo>
                    <a:lnTo>
                      <a:pt x="3461" y="3115"/>
                    </a:lnTo>
                    <a:lnTo>
                      <a:pt x="4129" y="1914"/>
                    </a:lnTo>
                    <a:cubicBezTo>
                      <a:pt x="4129" y="1914"/>
                      <a:pt x="1460" y="814"/>
                      <a:pt x="1293" y="714"/>
                    </a:cubicBezTo>
                    <a:cubicBezTo>
                      <a:pt x="1227" y="647"/>
                      <a:pt x="1160" y="113"/>
                      <a:pt x="993" y="13"/>
                    </a:cubicBezTo>
                    <a:cubicBezTo>
                      <a:pt x="977" y="5"/>
                      <a:pt x="959" y="1"/>
                      <a:pt x="94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1045;p31"/>
              <p:cNvSpPr/>
              <p:nvPr/>
            </p:nvSpPr>
            <p:spPr>
              <a:xfrm>
                <a:off x="4205775" y="2772425"/>
                <a:ext cx="1075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570" extrusionOk="0">
                    <a:moveTo>
                      <a:pt x="3899" y="1"/>
                    </a:moveTo>
                    <a:cubicBezTo>
                      <a:pt x="3899" y="1"/>
                      <a:pt x="1264" y="1101"/>
                      <a:pt x="1064" y="1135"/>
                    </a:cubicBezTo>
                    <a:cubicBezTo>
                      <a:pt x="1059" y="1136"/>
                      <a:pt x="1054" y="1137"/>
                      <a:pt x="1048" y="1137"/>
                    </a:cubicBezTo>
                    <a:cubicBezTo>
                      <a:pt x="932" y="1137"/>
                      <a:pt x="591" y="866"/>
                      <a:pt x="393" y="866"/>
                    </a:cubicBezTo>
                    <a:cubicBezTo>
                      <a:pt x="383" y="866"/>
                      <a:pt x="373" y="866"/>
                      <a:pt x="363" y="868"/>
                    </a:cubicBezTo>
                    <a:cubicBezTo>
                      <a:pt x="0" y="1000"/>
                      <a:pt x="650" y="2570"/>
                      <a:pt x="857" y="2570"/>
                    </a:cubicBezTo>
                    <a:cubicBezTo>
                      <a:pt x="860" y="2570"/>
                      <a:pt x="862" y="2569"/>
                      <a:pt x="864" y="2569"/>
                    </a:cubicBezTo>
                    <a:cubicBezTo>
                      <a:pt x="1064" y="2536"/>
                      <a:pt x="1264" y="1769"/>
                      <a:pt x="1397" y="1769"/>
                    </a:cubicBezTo>
                    <a:lnTo>
                      <a:pt x="4300" y="1301"/>
                    </a:lnTo>
                    <a:lnTo>
                      <a:pt x="3899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1046;p31"/>
              <p:cNvSpPr/>
              <p:nvPr/>
            </p:nvSpPr>
            <p:spPr>
              <a:xfrm>
                <a:off x="4214025" y="2798275"/>
                <a:ext cx="11700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402" extrusionOk="0">
                    <a:moveTo>
                      <a:pt x="0" y="1"/>
                    </a:moveTo>
                    <a:lnTo>
                      <a:pt x="467" y="1402"/>
                    </a:lnTo>
                    <a:cubicBezTo>
                      <a:pt x="400" y="901"/>
                      <a:pt x="234" y="434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1047;p31"/>
              <p:cNvSpPr/>
              <p:nvPr/>
            </p:nvSpPr>
            <p:spPr>
              <a:xfrm>
                <a:off x="4205775" y="2772425"/>
                <a:ext cx="1075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570" extrusionOk="0">
                    <a:moveTo>
                      <a:pt x="3899" y="1"/>
                    </a:moveTo>
                    <a:cubicBezTo>
                      <a:pt x="3899" y="1"/>
                      <a:pt x="1264" y="1101"/>
                      <a:pt x="1064" y="1135"/>
                    </a:cubicBezTo>
                    <a:cubicBezTo>
                      <a:pt x="1059" y="1136"/>
                      <a:pt x="1054" y="1137"/>
                      <a:pt x="1048" y="1137"/>
                    </a:cubicBezTo>
                    <a:cubicBezTo>
                      <a:pt x="932" y="1137"/>
                      <a:pt x="591" y="866"/>
                      <a:pt x="393" y="866"/>
                    </a:cubicBezTo>
                    <a:cubicBezTo>
                      <a:pt x="383" y="866"/>
                      <a:pt x="373" y="866"/>
                      <a:pt x="363" y="868"/>
                    </a:cubicBezTo>
                    <a:cubicBezTo>
                      <a:pt x="0" y="1000"/>
                      <a:pt x="650" y="2570"/>
                      <a:pt x="857" y="2570"/>
                    </a:cubicBezTo>
                    <a:cubicBezTo>
                      <a:pt x="860" y="2570"/>
                      <a:pt x="862" y="2569"/>
                      <a:pt x="864" y="2569"/>
                    </a:cubicBezTo>
                    <a:cubicBezTo>
                      <a:pt x="1064" y="2536"/>
                      <a:pt x="1264" y="1769"/>
                      <a:pt x="1397" y="1769"/>
                    </a:cubicBezTo>
                    <a:lnTo>
                      <a:pt x="4300" y="1301"/>
                    </a:lnTo>
                    <a:lnTo>
                      <a:pt x="3899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1048;p31"/>
              <p:cNvSpPr/>
              <p:nvPr/>
            </p:nvSpPr>
            <p:spPr>
              <a:xfrm>
                <a:off x="4305375" y="2859150"/>
                <a:ext cx="81275" cy="999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3997" extrusionOk="0">
                    <a:moveTo>
                      <a:pt x="2050" y="1"/>
                    </a:moveTo>
                    <a:cubicBezTo>
                      <a:pt x="2050" y="1"/>
                      <a:pt x="949" y="2669"/>
                      <a:pt x="849" y="2803"/>
                    </a:cubicBezTo>
                    <a:cubicBezTo>
                      <a:pt x="783" y="2903"/>
                      <a:pt x="249" y="2970"/>
                      <a:pt x="149" y="3136"/>
                    </a:cubicBezTo>
                    <a:cubicBezTo>
                      <a:pt x="0" y="3434"/>
                      <a:pt x="1257" y="3997"/>
                      <a:pt x="1626" y="3997"/>
                    </a:cubicBezTo>
                    <a:cubicBezTo>
                      <a:pt x="1670" y="3997"/>
                      <a:pt x="1702" y="3988"/>
                      <a:pt x="1717" y="3970"/>
                    </a:cubicBezTo>
                    <a:cubicBezTo>
                      <a:pt x="1817" y="3837"/>
                      <a:pt x="1450" y="3136"/>
                      <a:pt x="1516" y="3036"/>
                    </a:cubicBezTo>
                    <a:cubicBezTo>
                      <a:pt x="1583" y="2936"/>
                      <a:pt x="3251" y="668"/>
                      <a:pt x="3251" y="668"/>
                    </a:cubicBezTo>
                    <a:lnTo>
                      <a:pt x="205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1049;p31"/>
              <p:cNvSpPr/>
              <p:nvPr/>
            </p:nvSpPr>
            <p:spPr>
              <a:xfrm>
                <a:off x="4311575" y="2940875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1" y="1"/>
                    </a:moveTo>
                    <a:lnTo>
                      <a:pt x="1302" y="635"/>
                    </a:lnTo>
                    <a:cubicBezTo>
                      <a:pt x="901" y="334"/>
                      <a:pt x="468" y="1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1050;p31"/>
              <p:cNvSpPr/>
              <p:nvPr/>
            </p:nvSpPr>
            <p:spPr>
              <a:xfrm>
                <a:off x="4305375" y="2859150"/>
                <a:ext cx="81275" cy="999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3997" extrusionOk="0">
                    <a:moveTo>
                      <a:pt x="2050" y="1"/>
                    </a:moveTo>
                    <a:cubicBezTo>
                      <a:pt x="2050" y="1"/>
                      <a:pt x="949" y="2669"/>
                      <a:pt x="849" y="2803"/>
                    </a:cubicBezTo>
                    <a:cubicBezTo>
                      <a:pt x="783" y="2903"/>
                      <a:pt x="249" y="2970"/>
                      <a:pt x="149" y="3136"/>
                    </a:cubicBezTo>
                    <a:cubicBezTo>
                      <a:pt x="0" y="3434"/>
                      <a:pt x="1257" y="3997"/>
                      <a:pt x="1626" y="3997"/>
                    </a:cubicBezTo>
                    <a:cubicBezTo>
                      <a:pt x="1670" y="3997"/>
                      <a:pt x="1702" y="3988"/>
                      <a:pt x="1717" y="3970"/>
                    </a:cubicBezTo>
                    <a:cubicBezTo>
                      <a:pt x="1817" y="3837"/>
                      <a:pt x="1450" y="3136"/>
                      <a:pt x="1516" y="3036"/>
                    </a:cubicBezTo>
                    <a:cubicBezTo>
                      <a:pt x="1583" y="2936"/>
                      <a:pt x="3251" y="668"/>
                      <a:pt x="3251" y="668"/>
                    </a:cubicBezTo>
                    <a:lnTo>
                      <a:pt x="205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1051;p31"/>
              <p:cNvSpPr/>
              <p:nvPr/>
            </p:nvSpPr>
            <p:spPr>
              <a:xfrm>
                <a:off x="4455025" y="2873325"/>
                <a:ext cx="64900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4042" extrusionOk="0">
                    <a:moveTo>
                      <a:pt x="1335" y="1"/>
                    </a:moveTo>
                    <a:lnTo>
                      <a:pt x="0" y="368"/>
                    </a:lnTo>
                    <a:cubicBezTo>
                      <a:pt x="0" y="368"/>
                      <a:pt x="1134" y="3036"/>
                      <a:pt x="1168" y="3203"/>
                    </a:cubicBezTo>
                    <a:cubicBezTo>
                      <a:pt x="1168" y="3303"/>
                      <a:pt x="834" y="3737"/>
                      <a:pt x="901" y="3937"/>
                    </a:cubicBezTo>
                    <a:cubicBezTo>
                      <a:pt x="921" y="4011"/>
                      <a:pt x="1003" y="4042"/>
                      <a:pt x="1121" y="4042"/>
                    </a:cubicBezTo>
                    <a:cubicBezTo>
                      <a:pt x="1583" y="4042"/>
                      <a:pt x="2595" y="3570"/>
                      <a:pt x="2569" y="3437"/>
                    </a:cubicBezTo>
                    <a:cubicBezTo>
                      <a:pt x="2569" y="3236"/>
                      <a:pt x="1802" y="3036"/>
                      <a:pt x="1802" y="2903"/>
                    </a:cubicBezTo>
                    <a:lnTo>
                      <a:pt x="1335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1052;p31"/>
              <p:cNvSpPr/>
              <p:nvPr/>
            </p:nvSpPr>
            <p:spPr>
              <a:xfrm>
                <a:off x="4480875" y="2960900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1401" y="0"/>
                    </a:moveTo>
                    <a:lnTo>
                      <a:pt x="1401" y="0"/>
                    </a:lnTo>
                    <a:cubicBezTo>
                      <a:pt x="901" y="67"/>
                      <a:pt x="434" y="200"/>
                      <a:pt x="0" y="467"/>
                    </a:cubicBezTo>
                    <a:lnTo>
                      <a:pt x="14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1053;p31"/>
              <p:cNvSpPr/>
              <p:nvPr/>
            </p:nvSpPr>
            <p:spPr>
              <a:xfrm>
                <a:off x="4455025" y="2873325"/>
                <a:ext cx="64900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4042" extrusionOk="0">
                    <a:moveTo>
                      <a:pt x="1335" y="1"/>
                    </a:moveTo>
                    <a:lnTo>
                      <a:pt x="0" y="368"/>
                    </a:lnTo>
                    <a:cubicBezTo>
                      <a:pt x="0" y="368"/>
                      <a:pt x="1134" y="3036"/>
                      <a:pt x="1168" y="3203"/>
                    </a:cubicBezTo>
                    <a:cubicBezTo>
                      <a:pt x="1168" y="3303"/>
                      <a:pt x="834" y="3737"/>
                      <a:pt x="901" y="3937"/>
                    </a:cubicBezTo>
                    <a:cubicBezTo>
                      <a:pt x="921" y="4011"/>
                      <a:pt x="1003" y="4042"/>
                      <a:pt x="1121" y="4042"/>
                    </a:cubicBezTo>
                    <a:cubicBezTo>
                      <a:pt x="1583" y="4042"/>
                      <a:pt x="2595" y="3570"/>
                      <a:pt x="2569" y="3437"/>
                    </a:cubicBezTo>
                    <a:cubicBezTo>
                      <a:pt x="2569" y="3236"/>
                      <a:pt x="1802" y="3036"/>
                      <a:pt x="1802" y="2903"/>
                    </a:cubicBezTo>
                    <a:lnTo>
                      <a:pt x="13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1054;p31"/>
              <p:cNvSpPr/>
              <p:nvPr/>
            </p:nvSpPr>
            <p:spPr>
              <a:xfrm>
                <a:off x="4556750" y="2784100"/>
                <a:ext cx="129975" cy="80275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3211" extrusionOk="0">
                    <a:moveTo>
                      <a:pt x="501" y="1"/>
                    </a:moveTo>
                    <a:lnTo>
                      <a:pt x="1" y="1302"/>
                    </a:lnTo>
                    <a:cubicBezTo>
                      <a:pt x="1" y="1302"/>
                      <a:pt x="3804" y="2469"/>
                      <a:pt x="3970" y="2569"/>
                    </a:cubicBezTo>
                    <a:cubicBezTo>
                      <a:pt x="4070" y="2602"/>
                      <a:pt x="4204" y="3136"/>
                      <a:pt x="4404" y="3203"/>
                    </a:cubicBezTo>
                    <a:cubicBezTo>
                      <a:pt x="4417" y="3208"/>
                      <a:pt x="4430" y="3210"/>
                      <a:pt x="4443" y="3210"/>
                    </a:cubicBezTo>
                    <a:cubicBezTo>
                      <a:pt x="4772" y="3210"/>
                      <a:pt x="5198" y="1663"/>
                      <a:pt x="5038" y="1535"/>
                    </a:cubicBezTo>
                    <a:cubicBezTo>
                      <a:pt x="5022" y="1525"/>
                      <a:pt x="5001" y="1521"/>
                      <a:pt x="4977" y="1521"/>
                    </a:cubicBezTo>
                    <a:cubicBezTo>
                      <a:pt x="4769" y="1521"/>
                      <a:pt x="4304" y="1842"/>
                      <a:pt x="4164" y="1842"/>
                    </a:cubicBezTo>
                    <a:cubicBezTo>
                      <a:pt x="4153" y="1842"/>
                      <a:pt x="4144" y="1840"/>
                      <a:pt x="4137" y="1835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1055;p31"/>
              <p:cNvSpPr/>
              <p:nvPr/>
            </p:nvSpPr>
            <p:spPr>
              <a:xfrm>
                <a:off x="4669350" y="2826625"/>
                <a:ext cx="125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02" extrusionOk="0">
                    <a:moveTo>
                      <a:pt x="500" y="1"/>
                    </a:moveTo>
                    <a:lnTo>
                      <a:pt x="500" y="1"/>
                    </a:lnTo>
                    <a:cubicBezTo>
                      <a:pt x="234" y="434"/>
                      <a:pt x="67" y="901"/>
                      <a:pt x="0" y="1402"/>
                    </a:cubicBezTo>
                    <a:lnTo>
                      <a:pt x="50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1056;p31"/>
              <p:cNvSpPr/>
              <p:nvPr/>
            </p:nvSpPr>
            <p:spPr>
              <a:xfrm>
                <a:off x="4550925" y="2629800"/>
                <a:ext cx="133350" cy="84275"/>
              </a:xfrm>
              <a:custGeom>
                <a:avLst/>
                <a:gdLst/>
                <a:ahLst/>
                <a:cxnLst/>
                <a:rect l="l" t="t" r="r" b="b"/>
                <a:pathLst>
                  <a:path w="5334" h="3371" extrusionOk="0">
                    <a:moveTo>
                      <a:pt x="4309" y="1"/>
                    </a:moveTo>
                    <a:cubicBezTo>
                      <a:pt x="4307" y="1"/>
                      <a:pt x="4305" y="1"/>
                      <a:pt x="4303" y="1"/>
                    </a:cubicBezTo>
                    <a:cubicBezTo>
                      <a:pt x="4103" y="1"/>
                      <a:pt x="4003" y="835"/>
                      <a:pt x="3870" y="835"/>
                    </a:cubicBezTo>
                    <a:cubicBezTo>
                      <a:pt x="3770" y="835"/>
                      <a:pt x="0" y="2070"/>
                      <a:pt x="0" y="2070"/>
                    </a:cubicBezTo>
                    <a:lnTo>
                      <a:pt x="567" y="3371"/>
                    </a:lnTo>
                    <a:cubicBezTo>
                      <a:pt x="567" y="3371"/>
                      <a:pt x="4070" y="1469"/>
                      <a:pt x="4237" y="1436"/>
                    </a:cubicBezTo>
                    <a:cubicBezTo>
                      <a:pt x="4242" y="1434"/>
                      <a:pt x="4248" y="1433"/>
                      <a:pt x="4256" y="1433"/>
                    </a:cubicBezTo>
                    <a:cubicBezTo>
                      <a:pt x="4366" y="1433"/>
                      <a:pt x="4691" y="1623"/>
                      <a:pt x="4903" y="1623"/>
                    </a:cubicBezTo>
                    <a:cubicBezTo>
                      <a:pt x="4941" y="1623"/>
                      <a:pt x="4975" y="1617"/>
                      <a:pt x="5004" y="1603"/>
                    </a:cubicBezTo>
                    <a:cubicBezTo>
                      <a:pt x="5334" y="1471"/>
                      <a:pt x="4489" y="1"/>
                      <a:pt x="430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1057;p31"/>
              <p:cNvSpPr/>
              <p:nvPr/>
            </p:nvSpPr>
            <p:spPr>
              <a:xfrm>
                <a:off x="4661000" y="2632325"/>
                <a:ext cx="158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302" extrusionOk="0">
                    <a:moveTo>
                      <a:pt x="0" y="1"/>
                    </a:moveTo>
                    <a:cubicBezTo>
                      <a:pt x="101" y="468"/>
                      <a:pt x="334" y="935"/>
                      <a:pt x="634" y="13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1058;p31"/>
              <p:cNvSpPr/>
              <p:nvPr/>
            </p:nvSpPr>
            <p:spPr>
              <a:xfrm>
                <a:off x="4465850" y="2507200"/>
                <a:ext cx="82225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5073" extrusionOk="0">
                    <a:moveTo>
                      <a:pt x="1677" y="0"/>
                    </a:moveTo>
                    <a:cubicBezTo>
                      <a:pt x="1605" y="0"/>
                      <a:pt x="1555" y="11"/>
                      <a:pt x="1535" y="35"/>
                    </a:cubicBezTo>
                    <a:cubicBezTo>
                      <a:pt x="1402" y="202"/>
                      <a:pt x="1902" y="836"/>
                      <a:pt x="1836" y="936"/>
                    </a:cubicBezTo>
                    <a:cubicBezTo>
                      <a:pt x="1769" y="1069"/>
                      <a:pt x="1" y="4572"/>
                      <a:pt x="1" y="4572"/>
                    </a:cubicBezTo>
                    <a:lnTo>
                      <a:pt x="1302" y="5072"/>
                    </a:lnTo>
                    <a:cubicBezTo>
                      <a:pt x="1302" y="5072"/>
                      <a:pt x="2469" y="1270"/>
                      <a:pt x="2536" y="1103"/>
                    </a:cubicBezTo>
                    <a:cubicBezTo>
                      <a:pt x="2569" y="1003"/>
                      <a:pt x="3136" y="903"/>
                      <a:pt x="3203" y="669"/>
                    </a:cubicBezTo>
                    <a:cubicBezTo>
                      <a:pt x="3289" y="384"/>
                      <a:pt x="2104" y="0"/>
                      <a:pt x="167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1059;p31"/>
              <p:cNvSpPr/>
              <p:nvPr/>
            </p:nvSpPr>
            <p:spPr>
              <a:xfrm>
                <a:off x="4508400" y="2508900"/>
                <a:ext cx="3420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0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00" y="268"/>
                      <a:pt x="867" y="434"/>
                      <a:pt x="1368" y="5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1060;p31"/>
              <p:cNvSpPr/>
              <p:nvPr/>
            </p:nvSpPr>
            <p:spPr>
              <a:xfrm>
                <a:off x="4310050" y="2512850"/>
                <a:ext cx="84950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3398" h="5080" extrusionOk="0">
                    <a:moveTo>
                      <a:pt x="1494" y="1"/>
                    </a:moveTo>
                    <a:cubicBezTo>
                      <a:pt x="1058" y="1"/>
                      <a:pt x="0" y="636"/>
                      <a:pt x="28" y="777"/>
                    </a:cubicBezTo>
                    <a:cubicBezTo>
                      <a:pt x="62" y="977"/>
                      <a:pt x="829" y="1110"/>
                      <a:pt x="862" y="1210"/>
                    </a:cubicBezTo>
                    <a:cubicBezTo>
                      <a:pt x="896" y="1310"/>
                      <a:pt x="2130" y="5080"/>
                      <a:pt x="2130" y="5080"/>
                    </a:cubicBezTo>
                    <a:lnTo>
                      <a:pt x="3398" y="4546"/>
                    </a:lnTo>
                    <a:cubicBezTo>
                      <a:pt x="3398" y="4546"/>
                      <a:pt x="1530" y="1010"/>
                      <a:pt x="1463" y="843"/>
                    </a:cubicBezTo>
                    <a:cubicBezTo>
                      <a:pt x="1429" y="743"/>
                      <a:pt x="1730" y="276"/>
                      <a:pt x="1663" y="76"/>
                    </a:cubicBezTo>
                    <a:cubicBezTo>
                      <a:pt x="1636" y="23"/>
                      <a:pt x="1576" y="1"/>
                      <a:pt x="149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1061;p31"/>
              <p:cNvSpPr/>
              <p:nvPr/>
            </p:nvSpPr>
            <p:spPr>
              <a:xfrm>
                <a:off x="4313250" y="2513900"/>
                <a:ext cx="333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68" extrusionOk="0">
                    <a:moveTo>
                      <a:pt x="1335" y="1"/>
                    </a:moveTo>
                    <a:lnTo>
                      <a:pt x="1" y="668"/>
                    </a:lnTo>
                    <a:cubicBezTo>
                      <a:pt x="501" y="535"/>
                      <a:pt x="935" y="334"/>
                      <a:pt x="13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1062;p31"/>
              <p:cNvSpPr/>
              <p:nvPr/>
            </p:nvSpPr>
            <p:spPr>
              <a:xfrm>
                <a:off x="4185775" y="2644725"/>
                <a:ext cx="130000" cy="80200"/>
              </a:xfrm>
              <a:custGeom>
                <a:avLst/>
                <a:gdLst/>
                <a:ahLst/>
                <a:cxnLst/>
                <a:rect l="l" t="t" r="r" b="b"/>
                <a:pathLst>
                  <a:path w="5200" h="3208" extrusionOk="0">
                    <a:moveTo>
                      <a:pt x="767" y="1"/>
                    </a:moveTo>
                    <a:cubicBezTo>
                      <a:pt x="436" y="1"/>
                      <a:pt x="1" y="1576"/>
                      <a:pt x="163" y="1673"/>
                    </a:cubicBezTo>
                    <a:cubicBezTo>
                      <a:pt x="182" y="1689"/>
                      <a:pt x="208" y="1696"/>
                      <a:pt x="239" y="1696"/>
                    </a:cubicBezTo>
                    <a:cubicBezTo>
                      <a:pt x="449" y="1696"/>
                      <a:pt x="878" y="1366"/>
                      <a:pt x="1033" y="1366"/>
                    </a:cubicBezTo>
                    <a:cubicBezTo>
                      <a:pt x="1045" y="1366"/>
                      <a:pt x="1055" y="1368"/>
                      <a:pt x="1063" y="1373"/>
                    </a:cubicBezTo>
                    <a:cubicBezTo>
                      <a:pt x="1163" y="1439"/>
                      <a:pt x="4699" y="3207"/>
                      <a:pt x="4699" y="3207"/>
                    </a:cubicBezTo>
                    <a:lnTo>
                      <a:pt x="5200" y="1940"/>
                    </a:lnTo>
                    <a:cubicBezTo>
                      <a:pt x="5200" y="1940"/>
                      <a:pt x="1364" y="772"/>
                      <a:pt x="1230" y="672"/>
                    </a:cubicBezTo>
                    <a:cubicBezTo>
                      <a:pt x="1130" y="639"/>
                      <a:pt x="997" y="105"/>
                      <a:pt x="796" y="5"/>
                    </a:cubicBezTo>
                    <a:cubicBezTo>
                      <a:pt x="787" y="2"/>
                      <a:pt x="777" y="1"/>
                      <a:pt x="76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1063;p31"/>
              <p:cNvSpPr/>
              <p:nvPr/>
            </p:nvSpPr>
            <p:spPr>
              <a:xfrm>
                <a:off x="4190675" y="2648175"/>
                <a:ext cx="117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68" extrusionOk="0">
                    <a:moveTo>
                      <a:pt x="467" y="0"/>
                    </a:moveTo>
                    <a:lnTo>
                      <a:pt x="0" y="1368"/>
                    </a:lnTo>
                    <a:cubicBezTo>
                      <a:pt x="267" y="968"/>
                      <a:pt x="434" y="501"/>
                      <a:pt x="4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1064;p31"/>
              <p:cNvSpPr/>
              <p:nvPr/>
            </p:nvSpPr>
            <p:spPr>
              <a:xfrm>
                <a:off x="4188250" y="2795775"/>
                <a:ext cx="132525" cy="842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3371" extrusionOk="0">
                    <a:moveTo>
                      <a:pt x="4767" y="1"/>
                    </a:moveTo>
                    <a:cubicBezTo>
                      <a:pt x="4767" y="1"/>
                      <a:pt x="1231" y="1869"/>
                      <a:pt x="1064" y="1935"/>
                    </a:cubicBezTo>
                    <a:cubicBezTo>
                      <a:pt x="1059" y="1937"/>
                      <a:pt x="1053" y="1938"/>
                      <a:pt x="1046" y="1938"/>
                    </a:cubicBezTo>
                    <a:cubicBezTo>
                      <a:pt x="938" y="1938"/>
                      <a:pt x="635" y="1748"/>
                      <a:pt x="430" y="1748"/>
                    </a:cubicBezTo>
                    <a:cubicBezTo>
                      <a:pt x="393" y="1748"/>
                      <a:pt x="359" y="1754"/>
                      <a:pt x="331" y="1769"/>
                    </a:cubicBezTo>
                    <a:cubicBezTo>
                      <a:pt x="1" y="1900"/>
                      <a:pt x="845" y="3370"/>
                      <a:pt x="1025" y="3370"/>
                    </a:cubicBezTo>
                    <a:cubicBezTo>
                      <a:pt x="1027" y="3370"/>
                      <a:pt x="1029" y="3370"/>
                      <a:pt x="1031" y="3370"/>
                    </a:cubicBezTo>
                    <a:cubicBezTo>
                      <a:pt x="1198" y="3336"/>
                      <a:pt x="1331" y="2536"/>
                      <a:pt x="1465" y="2536"/>
                    </a:cubicBezTo>
                    <a:cubicBezTo>
                      <a:pt x="1565" y="2536"/>
                      <a:pt x="5301" y="1302"/>
                      <a:pt x="5301" y="1302"/>
                    </a:cubicBezTo>
                    <a:lnTo>
                      <a:pt x="4767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1065;p31"/>
              <p:cNvSpPr/>
              <p:nvPr/>
            </p:nvSpPr>
            <p:spPr>
              <a:xfrm>
                <a:off x="4195675" y="2844150"/>
                <a:ext cx="15850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1335" extrusionOk="0">
                    <a:moveTo>
                      <a:pt x="0" y="0"/>
                    </a:moveTo>
                    <a:lnTo>
                      <a:pt x="634" y="1335"/>
                    </a:lnTo>
                    <a:cubicBezTo>
                      <a:pt x="534" y="834"/>
                      <a:pt x="300" y="401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1066;p31"/>
              <p:cNvSpPr/>
              <p:nvPr/>
            </p:nvSpPr>
            <p:spPr>
              <a:xfrm>
                <a:off x="4323750" y="2875000"/>
                <a:ext cx="82925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317" h="5073" extrusionOk="0">
                    <a:moveTo>
                      <a:pt x="2016" y="1"/>
                    </a:moveTo>
                    <a:cubicBezTo>
                      <a:pt x="2016" y="1"/>
                      <a:pt x="848" y="3837"/>
                      <a:pt x="781" y="4003"/>
                    </a:cubicBezTo>
                    <a:cubicBezTo>
                      <a:pt x="715" y="4103"/>
                      <a:pt x="181" y="4204"/>
                      <a:pt x="114" y="4404"/>
                    </a:cubicBezTo>
                    <a:cubicBezTo>
                      <a:pt x="0" y="4689"/>
                      <a:pt x="1205" y="5072"/>
                      <a:pt x="1639" y="5072"/>
                    </a:cubicBezTo>
                    <a:cubicBezTo>
                      <a:pt x="1712" y="5072"/>
                      <a:pt x="1763" y="5061"/>
                      <a:pt x="1782" y="5037"/>
                    </a:cubicBezTo>
                    <a:cubicBezTo>
                      <a:pt x="1882" y="4871"/>
                      <a:pt x="1415" y="4270"/>
                      <a:pt x="1482" y="4137"/>
                    </a:cubicBezTo>
                    <a:cubicBezTo>
                      <a:pt x="1549" y="4037"/>
                      <a:pt x="3317" y="501"/>
                      <a:pt x="3317" y="501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1067;p31"/>
              <p:cNvSpPr/>
              <p:nvPr/>
            </p:nvSpPr>
            <p:spPr>
              <a:xfrm>
                <a:off x="4329100" y="2988425"/>
                <a:ext cx="350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501" extrusionOk="0">
                    <a:moveTo>
                      <a:pt x="0" y="0"/>
                    </a:moveTo>
                    <a:lnTo>
                      <a:pt x="1401" y="500"/>
                    </a:lnTo>
                    <a:cubicBezTo>
                      <a:pt x="968" y="234"/>
                      <a:pt x="501" y="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1068;p31"/>
              <p:cNvSpPr/>
              <p:nvPr/>
            </p:nvSpPr>
            <p:spPr>
              <a:xfrm>
                <a:off x="4476700" y="2870000"/>
                <a:ext cx="85800" cy="126675"/>
              </a:xfrm>
              <a:custGeom>
                <a:avLst/>
                <a:gdLst/>
                <a:ahLst/>
                <a:cxnLst/>
                <a:rect l="l" t="t" r="r" b="b"/>
                <a:pathLst>
                  <a:path w="3432" h="5067" extrusionOk="0">
                    <a:moveTo>
                      <a:pt x="1301" y="0"/>
                    </a:moveTo>
                    <a:lnTo>
                      <a:pt x="1" y="534"/>
                    </a:lnTo>
                    <a:cubicBezTo>
                      <a:pt x="1" y="534"/>
                      <a:pt x="1902" y="4070"/>
                      <a:pt x="1935" y="4237"/>
                    </a:cubicBezTo>
                    <a:cubicBezTo>
                      <a:pt x="1969" y="4337"/>
                      <a:pt x="1668" y="4804"/>
                      <a:pt x="1768" y="5004"/>
                    </a:cubicBezTo>
                    <a:cubicBezTo>
                      <a:pt x="1788" y="5048"/>
                      <a:pt x="1837" y="5067"/>
                      <a:pt x="1907" y="5067"/>
                    </a:cubicBezTo>
                    <a:cubicBezTo>
                      <a:pt x="2315" y="5067"/>
                      <a:pt x="3431" y="4413"/>
                      <a:pt x="3403" y="4270"/>
                    </a:cubicBezTo>
                    <a:cubicBezTo>
                      <a:pt x="3370" y="4103"/>
                      <a:pt x="2569" y="3970"/>
                      <a:pt x="2569" y="3836"/>
                    </a:cubicBezTo>
                    <a:cubicBezTo>
                      <a:pt x="2536" y="3736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1069;p31"/>
              <p:cNvSpPr/>
              <p:nvPr/>
            </p:nvSpPr>
            <p:spPr>
              <a:xfrm>
                <a:off x="4525900" y="2980075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1302" y="1"/>
                    </a:moveTo>
                    <a:cubicBezTo>
                      <a:pt x="835" y="101"/>
                      <a:pt x="368" y="301"/>
                      <a:pt x="1" y="634"/>
                    </a:cubicBez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1070;p31"/>
              <p:cNvSpPr/>
              <p:nvPr/>
            </p:nvSpPr>
            <p:spPr>
              <a:xfrm>
                <a:off x="4259875" y="2584350"/>
                <a:ext cx="3602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14411" h="13519" extrusionOk="0">
                    <a:moveTo>
                      <a:pt x="6615" y="0"/>
                    </a:moveTo>
                    <a:cubicBezTo>
                      <a:pt x="3299" y="0"/>
                      <a:pt x="1107" y="2324"/>
                      <a:pt x="368" y="5422"/>
                    </a:cubicBezTo>
                    <a:cubicBezTo>
                      <a:pt x="1" y="6890"/>
                      <a:pt x="201" y="8424"/>
                      <a:pt x="901" y="9792"/>
                    </a:cubicBezTo>
                    <a:cubicBezTo>
                      <a:pt x="1869" y="11593"/>
                      <a:pt x="3537" y="12894"/>
                      <a:pt x="5538" y="13328"/>
                    </a:cubicBezTo>
                    <a:cubicBezTo>
                      <a:pt x="6071" y="13454"/>
                      <a:pt x="6635" y="13519"/>
                      <a:pt x="7208" y="13519"/>
                    </a:cubicBezTo>
                    <a:cubicBezTo>
                      <a:pt x="9969" y="13519"/>
                      <a:pt x="12943" y="12010"/>
                      <a:pt x="13744" y="8558"/>
                    </a:cubicBezTo>
                    <a:cubicBezTo>
                      <a:pt x="14411" y="6022"/>
                      <a:pt x="13510" y="3287"/>
                      <a:pt x="11476" y="1653"/>
                    </a:cubicBezTo>
                    <a:cubicBezTo>
                      <a:pt x="10575" y="952"/>
                      <a:pt x="9541" y="452"/>
                      <a:pt x="8440" y="218"/>
                    </a:cubicBezTo>
                    <a:cubicBezTo>
                      <a:pt x="7799" y="70"/>
                      <a:pt x="7190" y="0"/>
                      <a:pt x="661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1071;p31"/>
              <p:cNvSpPr/>
              <p:nvPr/>
            </p:nvSpPr>
            <p:spPr>
              <a:xfrm>
                <a:off x="4282400" y="2625650"/>
                <a:ext cx="337750" cy="296675"/>
              </a:xfrm>
              <a:custGeom>
                <a:avLst/>
                <a:gdLst/>
                <a:ahLst/>
                <a:cxnLst/>
                <a:rect l="l" t="t" r="r" b="b"/>
                <a:pathLst>
                  <a:path w="13510" h="11867" extrusionOk="0">
                    <a:moveTo>
                      <a:pt x="10575" y="1"/>
                    </a:moveTo>
                    <a:cubicBezTo>
                      <a:pt x="12242" y="2836"/>
                      <a:pt x="12242" y="7573"/>
                      <a:pt x="7906" y="9641"/>
                    </a:cubicBezTo>
                    <a:cubicBezTo>
                      <a:pt x="7062" y="10040"/>
                      <a:pt x="6219" y="10202"/>
                      <a:pt x="5404" y="10202"/>
                    </a:cubicBezTo>
                    <a:cubicBezTo>
                      <a:pt x="3220" y="10202"/>
                      <a:pt x="1239" y="9038"/>
                      <a:pt x="0" y="8140"/>
                    </a:cubicBezTo>
                    <a:lnTo>
                      <a:pt x="0" y="8140"/>
                    </a:lnTo>
                    <a:cubicBezTo>
                      <a:pt x="968" y="9941"/>
                      <a:pt x="2636" y="11242"/>
                      <a:pt x="4637" y="11676"/>
                    </a:cubicBezTo>
                    <a:cubicBezTo>
                      <a:pt x="5170" y="11802"/>
                      <a:pt x="5734" y="11867"/>
                      <a:pt x="6307" y="11867"/>
                    </a:cubicBezTo>
                    <a:cubicBezTo>
                      <a:pt x="9068" y="11867"/>
                      <a:pt x="12042" y="10358"/>
                      <a:pt x="12843" y="6906"/>
                    </a:cubicBezTo>
                    <a:cubicBezTo>
                      <a:pt x="13510" y="4370"/>
                      <a:pt x="12609" y="1635"/>
                      <a:pt x="105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1072;p31"/>
              <p:cNvSpPr/>
              <p:nvPr/>
            </p:nvSpPr>
            <p:spPr>
              <a:xfrm>
                <a:off x="4560100" y="2723125"/>
                <a:ext cx="105100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006" extrusionOk="0">
                    <a:moveTo>
                      <a:pt x="3877" y="0"/>
                    </a:moveTo>
                    <a:cubicBezTo>
                      <a:pt x="3669" y="0"/>
                      <a:pt x="3248" y="673"/>
                      <a:pt x="3080" y="673"/>
                    </a:cubicBezTo>
                    <a:cubicBezTo>
                      <a:pt x="3076" y="673"/>
                      <a:pt x="3073" y="672"/>
                      <a:pt x="3069" y="672"/>
                    </a:cubicBezTo>
                    <a:lnTo>
                      <a:pt x="167" y="238"/>
                    </a:lnTo>
                    <a:lnTo>
                      <a:pt x="0" y="205"/>
                    </a:lnTo>
                    <a:lnTo>
                      <a:pt x="0" y="1772"/>
                    </a:lnTo>
                    <a:cubicBezTo>
                      <a:pt x="0" y="1772"/>
                      <a:pt x="3002" y="1472"/>
                      <a:pt x="3203" y="1472"/>
                    </a:cubicBezTo>
                    <a:cubicBezTo>
                      <a:pt x="3336" y="1472"/>
                      <a:pt x="3703" y="2006"/>
                      <a:pt x="3903" y="2006"/>
                    </a:cubicBezTo>
                    <a:cubicBezTo>
                      <a:pt x="4137" y="2006"/>
                      <a:pt x="4203" y="1405"/>
                      <a:pt x="4137" y="872"/>
                    </a:cubicBezTo>
                    <a:cubicBezTo>
                      <a:pt x="4103" y="438"/>
                      <a:pt x="4003" y="4"/>
                      <a:pt x="3903" y="4"/>
                    </a:cubicBezTo>
                    <a:cubicBezTo>
                      <a:pt x="3895" y="2"/>
                      <a:pt x="3886" y="0"/>
                      <a:pt x="387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1073;p31"/>
              <p:cNvSpPr/>
              <p:nvPr/>
            </p:nvSpPr>
            <p:spPr>
              <a:xfrm>
                <a:off x="4656000" y="2727400"/>
                <a:ext cx="335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669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0" y="567"/>
                      <a:pt x="0" y="1134"/>
                      <a:pt x="134" y="1668"/>
                    </a:cubicBez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1074;p31"/>
              <p:cNvSpPr/>
              <p:nvPr/>
            </p:nvSpPr>
            <p:spPr>
              <a:xfrm>
                <a:off x="4564275" y="2723200"/>
                <a:ext cx="99250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970" extrusionOk="0">
                    <a:moveTo>
                      <a:pt x="0" y="268"/>
                    </a:moveTo>
                    <a:lnTo>
                      <a:pt x="30" y="273"/>
                    </a:lnTo>
                    <a:lnTo>
                      <a:pt x="30" y="273"/>
                    </a:lnTo>
                    <a:cubicBezTo>
                      <a:pt x="15" y="270"/>
                      <a:pt x="5" y="268"/>
                      <a:pt x="0" y="268"/>
                    </a:cubicBezTo>
                    <a:close/>
                    <a:moveTo>
                      <a:pt x="3723" y="0"/>
                    </a:moveTo>
                    <a:cubicBezTo>
                      <a:pt x="3521" y="0"/>
                      <a:pt x="3085" y="703"/>
                      <a:pt x="2913" y="703"/>
                    </a:cubicBezTo>
                    <a:cubicBezTo>
                      <a:pt x="2909" y="703"/>
                      <a:pt x="2906" y="703"/>
                      <a:pt x="2902" y="702"/>
                    </a:cubicBezTo>
                    <a:lnTo>
                      <a:pt x="30" y="273"/>
                    </a:lnTo>
                    <a:lnTo>
                      <a:pt x="30" y="273"/>
                    </a:lnTo>
                    <a:cubicBezTo>
                      <a:pt x="343" y="333"/>
                      <a:pt x="2760" y="970"/>
                      <a:pt x="3021" y="970"/>
                    </a:cubicBezTo>
                    <a:cubicBezTo>
                      <a:pt x="3027" y="970"/>
                      <a:pt x="3032" y="970"/>
                      <a:pt x="3036" y="969"/>
                    </a:cubicBezTo>
                    <a:cubicBezTo>
                      <a:pt x="3202" y="969"/>
                      <a:pt x="3402" y="635"/>
                      <a:pt x="3569" y="468"/>
                    </a:cubicBezTo>
                    <a:cubicBezTo>
                      <a:pt x="3593" y="445"/>
                      <a:pt x="3633" y="421"/>
                      <a:pt x="3678" y="421"/>
                    </a:cubicBezTo>
                    <a:cubicBezTo>
                      <a:pt x="3697" y="421"/>
                      <a:pt x="3717" y="425"/>
                      <a:pt x="3736" y="435"/>
                    </a:cubicBezTo>
                    <a:cubicBezTo>
                      <a:pt x="3769" y="435"/>
                      <a:pt x="3769" y="468"/>
                      <a:pt x="3803" y="468"/>
                    </a:cubicBezTo>
                    <a:cubicBezTo>
                      <a:pt x="3869" y="602"/>
                      <a:pt x="3936" y="735"/>
                      <a:pt x="3970" y="902"/>
                    </a:cubicBezTo>
                    <a:cubicBezTo>
                      <a:pt x="3936" y="435"/>
                      <a:pt x="3836" y="35"/>
                      <a:pt x="3736" y="1"/>
                    </a:cubicBezTo>
                    <a:cubicBezTo>
                      <a:pt x="3732" y="1"/>
                      <a:pt x="3727" y="0"/>
                      <a:pt x="372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1075;p31"/>
              <p:cNvSpPr/>
              <p:nvPr/>
            </p:nvSpPr>
            <p:spPr>
              <a:xfrm>
                <a:off x="4510900" y="2572850"/>
                <a:ext cx="102600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48" extrusionOk="0">
                    <a:moveTo>
                      <a:pt x="2655" y="0"/>
                    </a:moveTo>
                    <a:cubicBezTo>
                      <a:pt x="2635" y="0"/>
                      <a:pt x="2617" y="4"/>
                      <a:pt x="2602" y="11"/>
                    </a:cubicBezTo>
                    <a:cubicBezTo>
                      <a:pt x="2435" y="145"/>
                      <a:pt x="2635" y="1012"/>
                      <a:pt x="2502" y="1112"/>
                    </a:cubicBezTo>
                    <a:lnTo>
                      <a:pt x="67" y="2880"/>
                    </a:lnTo>
                    <a:lnTo>
                      <a:pt x="0" y="2947"/>
                    </a:lnTo>
                    <a:lnTo>
                      <a:pt x="1101" y="4047"/>
                    </a:lnTo>
                    <a:cubicBezTo>
                      <a:pt x="1101" y="4047"/>
                      <a:pt x="3002" y="1712"/>
                      <a:pt x="3136" y="1546"/>
                    </a:cubicBezTo>
                    <a:cubicBezTo>
                      <a:pt x="3159" y="1530"/>
                      <a:pt x="3211" y="1525"/>
                      <a:pt x="3279" y="1525"/>
                    </a:cubicBezTo>
                    <a:cubicBezTo>
                      <a:pt x="3373" y="1525"/>
                      <a:pt x="3497" y="1534"/>
                      <a:pt x="3620" y="1534"/>
                    </a:cubicBezTo>
                    <a:cubicBezTo>
                      <a:pt x="3785" y="1534"/>
                      <a:pt x="3949" y="1518"/>
                      <a:pt x="4036" y="1446"/>
                    </a:cubicBezTo>
                    <a:cubicBezTo>
                      <a:pt x="4103" y="1345"/>
                      <a:pt x="4036" y="1179"/>
                      <a:pt x="3870" y="945"/>
                    </a:cubicBezTo>
                    <a:cubicBezTo>
                      <a:pt x="3530" y="544"/>
                      <a:pt x="2905" y="0"/>
                      <a:pt x="265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1076;p31"/>
              <p:cNvSpPr/>
              <p:nvPr/>
            </p:nvSpPr>
            <p:spPr>
              <a:xfrm>
                <a:off x="4580100" y="2576450"/>
                <a:ext cx="309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1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4" y="468"/>
                      <a:pt x="735" y="835"/>
                      <a:pt x="1235" y="11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1077;p31"/>
              <p:cNvSpPr/>
              <p:nvPr/>
            </p:nvSpPr>
            <p:spPr>
              <a:xfrm>
                <a:off x="4512550" y="2572850"/>
                <a:ext cx="95100" cy="72850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914" extrusionOk="0">
                    <a:moveTo>
                      <a:pt x="2615" y="0"/>
                    </a:moveTo>
                    <a:cubicBezTo>
                      <a:pt x="2597" y="0"/>
                      <a:pt x="2582" y="4"/>
                      <a:pt x="2569" y="11"/>
                    </a:cubicBezTo>
                    <a:cubicBezTo>
                      <a:pt x="2369" y="145"/>
                      <a:pt x="2569" y="1012"/>
                      <a:pt x="2436" y="1112"/>
                    </a:cubicBezTo>
                    <a:lnTo>
                      <a:pt x="1" y="2913"/>
                    </a:lnTo>
                    <a:cubicBezTo>
                      <a:pt x="201" y="2813"/>
                      <a:pt x="2736" y="1446"/>
                      <a:pt x="2836" y="1279"/>
                    </a:cubicBezTo>
                    <a:cubicBezTo>
                      <a:pt x="2936" y="1112"/>
                      <a:pt x="2803" y="712"/>
                      <a:pt x="2870" y="545"/>
                    </a:cubicBezTo>
                    <a:cubicBezTo>
                      <a:pt x="2870" y="512"/>
                      <a:pt x="2936" y="512"/>
                      <a:pt x="3003" y="512"/>
                    </a:cubicBezTo>
                    <a:cubicBezTo>
                      <a:pt x="3036" y="512"/>
                      <a:pt x="3103" y="545"/>
                      <a:pt x="3136" y="545"/>
                    </a:cubicBezTo>
                    <a:cubicBezTo>
                      <a:pt x="3370" y="645"/>
                      <a:pt x="3603" y="812"/>
                      <a:pt x="3804" y="979"/>
                    </a:cubicBezTo>
                    <a:cubicBezTo>
                      <a:pt x="3464" y="546"/>
                      <a:pt x="2839" y="0"/>
                      <a:pt x="26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1078;p31"/>
              <p:cNvSpPr/>
              <p:nvPr/>
            </p:nvSpPr>
            <p:spPr>
              <a:xfrm>
                <a:off x="4412500" y="2519025"/>
                <a:ext cx="50875" cy="104150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4166" extrusionOk="0">
                    <a:moveTo>
                      <a:pt x="1267" y="1"/>
                    </a:moveTo>
                    <a:cubicBezTo>
                      <a:pt x="721" y="1"/>
                      <a:pt x="74" y="119"/>
                      <a:pt x="33" y="263"/>
                    </a:cubicBezTo>
                    <a:cubicBezTo>
                      <a:pt x="0" y="463"/>
                      <a:pt x="734" y="930"/>
                      <a:pt x="701" y="1097"/>
                    </a:cubicBezTo>
                    <a:cubicBezTo>
                      <a:pt x="701" y="1230"/>
                      <a:pt x="267" y="3999"/>
                      <a:pt x="234" y="4166"/>
                    </a:cubicBezTo>
                    <a:lnTo>
                      <a:pt x="1801" y="4166"/>
                    </a:lnTo>
                    <a:cubicBezTo>
                      <a:pt x="1801" y="4166"/>
                      <a:pt x="1501" y="1163"/>
                      <a:pt x="1501" y="963"/>
                    </a:cubicBezTo>
                    <a:cubicBezTo>
                      <a:pt x="1534" y="830"/>
                      <a:pt x="2035" y="496"/>
                      <a:pt x="2035" y="263"/>
                    </a:cubicBezTo>
                    <a:cubicBezTo>
                      <a:pt x="2035" y="229"/>
                      <a:pt x="2035" y="196"/>
                      <a:pt x="2001" y="163"/>
                    </a:cubicBezTo>
                    <a:cubicBezTo>
                      <a:pt x="1912" y="47"/>
                      <a:pt x="1609" y="1"/>
                      <a:pt x="126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1079;p31"/>
              <p:cNvSpPr/>
              <p:nvPr/>
            </p:nvSpPr>
            <p:spPr>
              <a:xfrm>
                <a:off x="4418325" y="2523075"/>
                <a:ext cx="417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26" extrusionOk="0">
                    <a:moveTo>
                      <a:pt x="1668" y="1"/>
                    </a:moveTo>
                    <a:lnTo>
                      <a:pt x="1" y="67"/>
                    </a:lnTo>
                    <a:cubicBezTo>
                      <a:pt x="211" y="107"/>
                      <a:pt x="427" y="126"/>
                      <a:pt x="646" y="126"/>
                    </a:cubicBezTo>
                    <a:cubicBezTo>
                      <a:pt x="982" y="126"/>
                      <a:pt x="1325" y="82"/>
                      <a:pt x="1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1080;p31"/>
              <p:cNvSpPr/>
              <p:nvPr/>
            </p:nvSpPr>
            <p:spPr>
              <a:xfrm>
                <a:off x="4412500" y="2519025"/>
                <a:ext cx="50050" cy="104150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166" extrusionOk="0">
                    <a:moveTo>
                      <a:pt x="1267" y="1"/>
                    </a:moveTo>
                    <a:cubicBezTo>
                      <a:pt x="721" y="1"/>
                      <a:pt x="74" y="119"/>
                      <a:pt x="33" y="263"/>
                    </a:cubicBezTo>
                    <a:cubicBezTo>
                      <a:pt x="0" y="463"/>
                      <a:pt x="734" y="930"/>
                      <a:pt x="734" y="1097"/>
                    </a:cubicBezTo>
                    <a:cubicBezTo>
                      <a:pt x="701" y="1230"/>
                      <a:pt x="267" y="3965"/>
                      <a:pt x="267" y="4166"/>
                    </a:cubicBezTo>
                    <a:cubicBezTo>
                      <a:pt x="300" y="3999"/>
                      <a:pt x="934" y="1330"/>
                      <a:pt x="967" y="1097"/>
                    </a:cubicBezTo>
                    <a:cubicBezTo>
                      <a:pt x="1001" y="830"/>
                      <a:pt x="600" y="563"/>
                      <a:pt x="567" y="396"/>
                    </a:cubicBezTo>
                    <a:cubicBezTo>
                      <a:pt x="567" y="363"/>
                      <a:pt x="600" y="330"/>
                      <a:pt x="667" y="263"/>
                    </a:cubicBezTo>
                    <a:lnTo>
                      <a:pt x="801" y="196"/>
                    </a:lnTo>
                    <a:cubicBezTo>
                      <a:pt x="1002" y="104"/>
                      <a:pt x="1224" y="53"/>
                      <a:pt x="1449" y="53"/>
                    </a:cubicBezTo>
                    <a:cubicBezTo>
                      <a:pt x="1634" y="53"/>
                      <a:pt x="1821" y="88"/>
                      <a:pt x="2001" y="163"/>
                    </a:cubicBezTo>
                    <a:cubicBezTo>
                      <a:pt x="1912" y="47"/>
                      <a:pt x="1609" y="1"/>
                      <a:pt x="1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1081;p31"/>
              <p:cNvSpPr/>
              <p:nvPr/>
            </p:nvSpPr>
            <p:spPr>
              <a:xfrm>
                <a:off x="4260975" y="2569825"/>
                <a:ext cx="103175" cy="1017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4069" extrusionOk="0">
                    <a:moveTo>
                      <a:pt x="1467" y="0"/>
                    </a:moveTo>
                    <a:cubicBezTo>
                      <a:pt x="1061" y="0"/>
                      <a:pt x="1" y="1283"/>
                      <a:pt x="123" y="1466"/>
                    </a:cubicBezTo>
                    <a:cubicBezTo>
                      <a:pt x="190" y="1533"/>
                      <a:pt x="257" y="1533"/>
                      <a:pt x="357" y="1533"/>
                    </a:cubicBezTo>
                    <a:cubicBezTo>
                      <a:pt x="404" y="1538"/>
                      <a:pt x="454" y="1540"/>
                      <a:pt x="507" y="1540"/>
                    </a:cubicBezTo>
                    <a:cubicBezTo>
                      <a:pt x="672" y="1540"/>
                      <a:pt x="857" y="1521"/>
                      <a:pt x="994" y="1521"/>
                    </a:cubicBezTo>
                    <a:cubicBezTo>
                      <a:pt x="1093" y="1521"/>
                      <a:pt x="1167" y="1531"/>
                      <a:pt x="1191" y="1567"/>
                    </a:cubicBezTo>
                    <a:lnTo>
                      <a:pt x="3026" y="4068"/>
                    </a:lnTo>
                    <a:lnTo>
                      <a:pt x="4126" y="2968"/>
                    </a:lnTo>
                    <a:lnTo>
                      <a:pt x="3392" y="2367"/>
                    </a:lnTo>
                    <a:cubicBezTo>
                      <a:pt x="2692" y="1800"/>
                      <a:pt x="1725" y="999"/>
                      <a:pt x="1658" y="933"/>
                    </a:cubicBezTo>
                    <a:cubicBezTo>
                      <a:pt x="1591" y="833"/>
                      <a:pt x="1725" y="232"/>
                      <a:pt x="1558" y="32"/>
                    </a:cubicBezTo>
                    <a:cubicBezTo>
                      <a:pt x="1533" y="10"/>
                      <a:pt x="1503" y="0"/>
                      <a:pt x="14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1082;p31"/>
              <p:cNvSpPr/>
              <p:nvPr/>
            </p:nvSpPr>
            <p:spPr>
              <a:xfrm>
                <a:off x="4266550" y="2572275"/>
                <a:ext cx="2837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2" extrusionOk="0">
                    <a:moveTo>
                      <a:pt x="1135" y="1"/>
                    </a:moveTo>
                    <a:lnTo>
                      <a:pt x="1" y="1202"/>
                    </a:lnTo>
                    <a:cubicBezTo>
                      <a:pt x="468" y="901"/>
                      <a:pt x="868" y="468"/>
                      <a:pt x="11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1083;p31"/>
              <p:cNvSpPr/>
              <p:nvPr/>
            </p:nvSpPr>
            <p:spPr>
              <a:xfrm>
                <a:off x="4260975" y="2569825"/>
                <a:ext cx="84825" cy="59200"/>
              </a:xfrm>
              <a:custGeom>
                <a:avLst/>
                <a:gdLst/>
                <a:ahLst/>
                <a:cxnLst/>
                <a:rect l="l" t="t" r="r" b="b"/>
                <a:pathLst>
                  <a:path w="3393" h="2368" extrusionOk="0">
                    <a:moveTo>
                      <a:pt x="1441" y="0"/>
                    </a:moveTo>
                    <a:cubicBezTo>
                      <a:pt x="1061" y="0"/>
                      <a:pt x="1" y="1283"/>
                      <a:pt x="123" y="1466"/>
                    </a:cubicBezTo>
                    <a:cubicBezTo>
                      <a:pt x="190" y="1533"/>
                      <a:pt x="257" y="1533"/>
                      <a:pt x="357" y="1533"/>
                    </a:cubicBezTo>
                    <a:cubicBezTo>
                      <a:pt x="290" y="1533"/>
                      <a:pt x="257" y="1500"/>
                      <a:pt x="224" y="1466"/>
                    </a:cubicBezTo>
                    <a:cubicBezTo>
                      <a:pt x="190" y="1433"/>
                      <a:pt x="224" y="1366"/>
                      <a:pt x="257" y="1300"/>
                    </a:cubicBezTo>
                    <a:cubicBezTo>
                      <a:pt x="257" y="1266"/>
                      <a:pt x="290" y="1266"/>
                      <a:pt x="290" y="1233"/>
                    </a:cubicBezTo>
                    <a:cubicBezTo>
                      <a:pt x="390" y="1100"/>
                      <a:pt x="524" y="966"/>
                      <a:pt x="657" y="866"/>
                    </a:cubicBezTo>
                    <a:cubicBezTo>
                      <a:pt x="757" y="733"/>
                      <a:pt x="924" y="633"/>
                      <a:pt x="1057" y="566"/>
                    </a:cubicBezTo>
                    <a:cubicBezTo>
                      <a:pt x="1091" y="532"/>
                      <a:pt x="1124" y="532"/>
                      <a:pt x="1191" y="532"/>
                    </a:cubicBezTo>
                    <a:cubicBezTo>
                      <a:pt x="1358" y="566"/>
                      <a:pt x="1358" y="966"/>
                      <a:pt x="1424" y="1100"/>
                    </a:cubicBezTo>
                    <a:cubicBezTo>
                      <a:pt x="2058" y="1567"/>
                      <a:pt x="2692" y="2000"/>
                      <a:pt x="3392" y="2367"/>
                    </a:cubicBezTo>
                    <a:cubicBezTo>
                      <a:pt x="2692" y="1800"/>
                      <a:pt x="1725" y="999"/>
                      <a:pt x="1658" y="933"/>
                    </a:cubicBezTo>
                    <a:cubicBezTo>
                      <a:pt x="1591" y="833"/>
                      <a:pt x="1725" y="232"/>
                      <a:pt x="1524" y="32"/>
                    </a:cubicBezTo>
                    <a:cubicBezTo>
                      <a:pt x="1503" y="10"/>
                      <a:pt x="1475" y="0"/>
                      <a:pt x="144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1084;p31"/>
              <p:cNvSpPr/>
              <p:nvPr/>
            </p:nvSpPr>
            <p:spPr>
              <a:xfrm>
                <a:off x="4208175" y="2719050"/>
                <a:ext cx="1051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007" extrusionOk="0">
                    <a:moveTo>
                      <a:pt x="301" y="1"/>
                    </a:moveTo>
                    <a:cubicBezTo>
                      <a:pt x="1" y="1"/>
                      <a:pt x="34" y="1135"/>
                      <a:pt x="167" y="1702"/>
                    </a:cubicBezTo>
                    <a:cubicBezTo>
                      <a:pt x="201" y="1869"/>
                      <a:pt x="234" y="2002"/>
                      <a:pt x="301" y="2002"/>
                    </a:cubicBezTo>
                    <a:cubicBezTo>
                      <a:pt x="309" y="2005"/>
                      <a:pt x="318" y="2006"/>
                      <a:pt x="327" y="2006"/>
                    </a:cubicBezTo>
                    <a:cubicBezTo>
                      <a:pt x="535" y="2006"/>
                      <a:pt x="956" y="1334"/>
                      <a:pt x="1124" y="1334"/>
                    </a:cubicBezTo>
                    <a:cubicBezTo>
                      <a:pt x="1127" y="1334"/>
                      <a:pt x="1131" y="1334"/>
                      <a:pt x="1135" y="1335"/>
                    </a:cubicBezTo>
                    <a:lnTo>
                      <a:pt x="4204" y="1802"/>
                    </a:lnTo>
                    <a:lnTo>
                      <a:pt x="4204" y="234"/>
                    </a:lnTo>
                    <a:lnTo>
                      <a:pt x="3536" y="301"/>
                    </a:lnTo>
                    <a:cubicBezTo>
                      <a:pt x="2636" y="401"/>
                      <a:pt x="1135" y="534"/>
                      <a:pt x="1001" y="534"/>
                    </a:cubicBezTo>
                    <a:cubicBezTo>
                      <a:pt x="901" y="534"/>
                      <a:pt x="534" y="1"/>
                      <a:pt x="3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1085;p31"/>
              <p:cNvSpPr/>
              <p:nvPr/>
            </p:nvSpPr>
            <p:spPr>
              <a:xfrm>
                <a:off x="4213175" y="2723225"/>
                <a:ext cx="42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69" extrusionOk="0">
                    <a:moveTo>
                      <a:pt x="1" y="0"/>
                    </a:moveTo>
                    <a:lnTo>
                      <a:pt x="67" y="1668"/>
                    </a:lnTo>
                    <a:cubicBezTo>
                      <a:pt x="167" y="1101"/>
                      <a:pt x="167" y="5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1086;p31"/>
              <p:cNvSpPr/>
              <p:nvPr/>
            </p:nvSpPr>
            <p:spPr>
              <a:xfrm>
                <a:off x="4208175" y="2719050"/>
                <a:ext cx="88425" cy="425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1702" extrusionOk="0">
                    <a:moveTo>
                      <a:pt x="301" y="1"/>
                    </a:moveTo>
                    <a:cubicBezTo>
                      <a:pt x="1" y="1"/>
                      <a:pt x="34" y="1135"/>
                      <a:pt x="167" y="1702"/>
                    </a:cubicBezTo>
                    <a:cubicBezTo>
                      <a:pt x="134" y="1368"/>
                      <a:pt x="167" y="1068"/>
                      <a:pt x="234" y="735"/>
                    </a:cubicBezTo>
                    <a:cubicBezTo>
                      <a:pt x="234" y="668"/>
                      <a:pt x="267" y="601"/>
                      <a:pt x="301" y="501"/>
                    </a:cubicBezTo>
                    <a:cubicBezTo>
                      <a:pt x="301" y="501"/>
                      <a:pt x="334" y="468"/>
                      <a:pt x="334" y="468"/>
                    </a:cubicBezTo>
                    <a:cubicBezTo>
                      <a:pt x="349" y="457"/>
                      <a:pt x="368" y="452"/>
                      <a:pt x="390" y="452"/>
                    </a:cubicBezTo>
                    <a:cubicBezTo>
                      <a:pt x="566" y="452"/>
                      <a:pt x="942" y="768"/>
                      <a:pt x="1001" y="768"/>
                    </a:cubicBezTo>
                    <a:cubicBezTo>
                      <a:pt x="1004" y="769"/>
                      <a:pt x="1011" y="770"/>
                      <a:pt x="1021" y="770"/>
                    </a:cubicBezTo>
                    <a:cubicBezTo>
                      <a:pt x="1220" y="770"/>
                      <a:pt x="2742" y="460"/>
                      <a:pt x="3536" y="301"/>
                    </a:cubicBezTo>
                    <a:lnTo>
                      <a:pt x="3536" y="301"/>
                    </a:lnTo>
                    <a:cubicBezTo>
                      <a:pt x="2636" y="401"/>
                      <a:pt x="1101" y="534"/>
                      <a:pt x="1001" y="534"/>
                    </a:cubicBezTo>
                    <a:cubicBezTo>
                      <a:pt x="901" y="534"/>
                      <a:pt x="534" y="1"/>
                      <a:pt x="3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1087;p31"/>
              <p:cNvSpPr/>
              <p:nvPr/>
            </p:nvSpPr>
            <p:spPr>
              <a:xfrm>
                <a:off x="4257375" y="2819125"/>
                <a:ext cx="104275" cy="100175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4007" extrusionOk="0">
                    <a:moveTo>
                      <a:pt x="3069" y="1"/>
                    </a:moveTo>
                    <a:lnTo>
                      <a:pt x="2969" y="134"/>
                    </a:lnTo>
                    <a:cubicBezTo>
                      <a:pt x="2569" y="634"/>
                      <a:pt x="1101" y="2402"/>
                      <a:pt x="1035" y="2469"/>
                    </a:cubicBezTo>
                    <a:cubicBezTo>
                      <a:pt x="935" y="2536"/>
                      <a:pt x="301" y="2436"/>
                      <a:pt x="167" y="2602"/>
                    </a:cubicBezTo>
                    <a:cubicBezTo>
                      <a:pt x="1" y="2736"/>
                      <a:pt x="334" y="3170"/>
                      <a:pt x="734" y="3503"/>
                    </a:cubicBezTo>
                    <a:cubicBezTo>
                      <a:pt x="1078" y="3784"/>
                      <a:pt x="1451" y="4007"/>
                      <a:pt x="1552" y="4007"/>
                    </a:cubicBezTo>
                    <a:cubicBezTo>
                      <a:pt x="1558" y="4007"/>
                      <a:pt x="1564" y="4006"/>
                      <a:pt x="1568" y="4003"/>
                    </a:cubicBezTo>
                    <a:cubicBezTo>
                      <a:pt x="1769" y="3903"/>
                      <a:pt x="1568" y="3036"/>
                      <a:pt x="1668" y="2936"/>
                    </a:cubicBezTo>
                    <a:lnTo>
                      <a:pt x="4170" y="1101"/>
                    </a:lnTo>
                    <a:lnTo>
                      <a:pt x="3069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1088;p31"/>
              <p:cNvSpPr/>
              <p:nvPr/>
            </p:nvSpPr>
            <p:spPr>
              <a:xfrm>
                <a:off x="4262375" y="2887500"/>
                <a:ext cx="30875" cy="284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136" extrusionOk="0">
                    <a:moveTo>
                      <a:pt x="1" y="1"/>
                    </a:moveTo>
                    <a:lnTo>
                      <a:pt x="1235" y="1135"/>
                    </a:lnTo>
                    <a:cubicBezTo>
                      <a:pt x="901" y="701"/>
                      <a:pt x="501" y="3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1089;p31"/>
              <p:cNvSpPr/>
              <p:nvPr/>
            </p:nvSpPr>
            <p:spPr>
              <a:xfrm>
                <a:off x="4257375" y="2822475"/>
                <a:ext cx="74250" cy="84250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3370" extrusionOk="0">
                    <a:moveTo>
                      <a:pt x="2969" y="0"/>
                    </a:moveTo>
                    <a:cubicBezTo>
                      <a:pt x="2569" y="500"/>
                      <a:pt x="1101" y="2268"/>
                      <a:pt x="1035" y="2335"/>
                    </a:cubicBezTo>
                    <a:cubicBezTo>
                      <a:pt x="935" y="2402"/>
                      <a:pt x="301" y="2302"/>
                      <a:pt x="167" y="2468"/>
                    </a:cubicBezTo>
                    <a:cubicBezTo>
                      <a:pt x="1" y="2602"/>
                      <a:pt x="334" y="3036"/>
                      <a:pt x="734" y="3369"/>
                    </a:cubicBezTo>
                    <a:cubicBezTo>
                      <a:pt x="634" y="3202"/>
                      <a:pt x="534" y="3069"/>
                      <a:pt x="468" y="2869"/>
                    </a:cubicBezTo>
                    <a:cubicBezTo>
                      <a:pt x="434" y="2835"/>
                      <a:pt x="434" y="2802"/>
                      <a:pt x="468" y="2769"/>
                    </a:cubicBezTo>
                    <a:cubicBezTo>
                      <a:pt x="468" y="2650"/>
                      <a:pt x="757" y="2632"/>
                      <a:pt x="971" y="2632"/>
                    </a:cubicBezTo>
                    <a:cubicBezTo>
                      <a:pt x="1056" y="2632"/>
                      <a:pt x="1130" y="2635"/>
                      <a:pt x="1168" y="2635"/>
                    </a:cubicBezTo>
                    <a:cubicBezTo>
                      <a:pt x="1302" y="2602"/>
                      <a:pt x="2969" y="1"/>
                      <a:pt x="29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1090;p31"/>
              <p:cNvSpPr/>
              <p:nvPr/>
            </p:nvSpPr>
            <p:spPr>
              <a:xfrm>
                <a:off x="4409150" y="2870000"/>
                <a:ext cx="51725" cy="1033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4135" extrusionOk="0">
                    <a:moveTo>
                      <a:pt x="234" y="0"/>
                    </a:moveTo>
                    <a:cubicBezTo>
                      <a:pt x="234" y="0"/>
                      <a:pt x="568" y="3003"/>
                      <a:pt x="568" y="3203"/>
                    </a:cubicBezTo>
                    <a:cubicBezTo>
                      <a:pt x="534" y="3236"/>
                      <a:pt x="434" y="3336"/>
                      <a:pt x="301" y="3470"/>
                    </a:cubicBezTo>
                    <a:cubicBezTo>
                      <a:pt x="167" y="3603"/>
                      <a:pt x="1" y="3770"/>
                      <a:pt x="1" y="3903"/>
                    </a:cubicBezTo>
                    <a:cubicBezTo>
                      <a:pt x="1" y="4072"/>
                      <a:pt x="358" y="4134"/>
                      <a:pt x="773" y="4134"/>
                    </a:cubicBezTo>
                    <a:cubicBezTo>
                      <a:pt x="1341" y="4134"/>
                      <a:pt x="2016" y="4019"/>
                      <a:pt x="2035" y="3903"/>
                    </a:cubicBezTo>
                    <a:cubicBezTo>
                      <a:pt x="2069" y="3670"/>
                      <a:pt x="1335" y="3169"/>
                      <a:pt x="1335" y="3069"/>
                    </a:cubicBezTo>
                    <a:cubicBezTo>
                      <a:pt x="1335" y="2969"/>
                      <a:pt x="1568" y="1501"/>
                      <a:pt x="1702" y="634"/>
                    </a:cubicBezTo>
                    <a:cubicBezTo>
                      <a:pt x="1769" y="267"/>
                      <a:pt x="1802" y="0"/>
                      <a:pt x="1802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1091;p31"/>
              <p:cNvSpPr/>
              <p:nvPr/>
            </p:nvSpPr>
            <p:spPr>
              <a:xfrm>
                <a:off x="4413325" y="2966275"/>
                <a:ext cx="41725" cy="29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19" extrusionOk="0">
                    <a:moveTo>
                      <a:pt x="939" y="1"/>
                    </a:moveTo>
                    <a:cubicBezTo>
                      <a:pt x="621" y="1"/>
                      <a:pt x="300" y="44"/>
                      <a:pt x="0" y="119"/>
                    </a:cubicBezTo>
                    <a:lnTo>
                      <a:pt x="1668" y="86"/>
                    </a:lnTo>
                    <a:cubicBezTo>
                      <a:pt x="1434" y="27"/>
                      <a:pt x="1187" y="1"/>
                      <a:pt x="93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1092;p31"/>
              <p:cNvSpPr/>
              <p:nvPr/>
            </p:nvSpPr>
            <p:spPr>
              <a:xfrm>
                <a:off x="4409150" y="2885850"/>
                <a:ext cx="51725" cy="875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3501" extrusionOk="0">
                    <a:moveTo>
                      <a:pt x="1735" y="0"/>
                    </a:moveTo>
                    <a:lnTo>
                      <a:pt x="1735" y="0"/>
                    </a:lnTo>
                    <a:cubicBezTo>
                      <a:pt x="1535" y="767"/>
                      <a:pt x="1135" y="2102"/>
                      <a:pt x="1101" y="2335"/>
                    </a:cubicBezTo>
                    <a:cubicBezTo>
                      <a:pt x="1068" y="2602"/>
                      <a:pt x="1502" y="2969"/>
                      <a:pt x="1502" y="3169"/>
                    </a:cubicBezTo>
                    <a:cubicBezTo>
                      <a:pt x="1502" y="3169"/>
                      <a:pt x="1468" y="3202"/>
                      <a:pt x="1402" y="3236"/>
                    </a:cubicBezTo>
                    <a:cubicBezTo>
                      <a:pt x="1335" y="3269"/>
                      <a:pt x="1268" y="3303"/>
                      <a:pt x="1201" y="3303"/>
                    </a:cubicBezTo>
                    <a:cubicBezTo>
                      <a:pt x="1045" y="3342"/>
                      <a:pt x="900" y="3358"/>
                      <a:pt x="753" y="3358"/>
                    </a:cubicBezTo>
                    <a:cubicBezTo>
                      <a:pt x="650" y="3358"/>
                      <a:pt x="545" y="3350"/>
                      <a:pt x="434" y="3336"/>
                    </a:cubicBezTo>
                    <a:cubicBezTo>
                      <a:pt x="401" y="3336"/>
                      <a:pt x="368" y="3303"/>
                      <a:pt x="334" y="3303"/>
                    </a:cubicBezTo>
                    <a:cubicBezTo>
                      <a:pt x="334" y="3269"/>
                      <a:pt x="301" y="3269"/>
                      <a:pt x="301" y="3236"/>
                    </a:cubicBezTo>
                    <a:cubicBezTo>
                      <a:pt x="301" y="3102"/>
                      <a:pt x="301" y="2969"/>
                      <a:pt x="301" y="2836"/>
                    </a:cubicBezTo>
                    <a:cubicBezTo>
                      <a:pt x="167" y="2969"/>
                      <a:pt x="1" y="3136"/>
                      <a:pt x="1" y="3269"/>
                    </a:cubicBezTo>
                    <a:cubicBezTo>
                      <a:pt x="1" y="3438"/>
                      <a:pt x="358" y="3500"/>
                      <a:pt x="773" y="3500"/>
                    </a:cubicBezTo>
                    <a:cubicBezTo>
                      <a:pt x="1341" y="3500"/>
                      <a:pt x="2016" y="3385"/>
                      <a:pt x="2035" y="3269"/>
                    </a:cubicBezTo>
                    <a:cubicBezTo>
                      <a:pt x="2069" y="3069"/>
                      <a:pt x="1335" y="2535"/>
                      <a:pt x="1335" y="2435"/>
                    </a:cubicBezTo>
                    <a:cubicBezTo>
                      <a:pt x="1368" y="2335"/>
                      <a:pt x="1602" y="867"/>
                      <a:pt x="17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1093;p31"/>
              <p:cNvSpPr/>
              <p:nvPr/>
            </p:nvSpPr>
            <p:spPr>
              <a:xfrm>
                <a:off x="4508400" y="2820800"/>
                <a:ext cx="102600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72" extrusionOk="0">
                    <a:moveTo>
                      <a:pt x="1101" y="0"/>
                    </a:moveTo>
                    <a:lnTo>
                      <a:pt x="0" y="1101"/>
                    </a:lnTo>
                    <a:cubicBezTo>
                      <a:pt x="0" y="1101"/>
                      <a:pt x="2368" y="3002"/>
                      <a:pt x="2502" y="3169"/>
                    </a:cubicBezTo>
                    <a:cubicBezTo>
                      <a:pt x="2569" y="3236"/>
                      <a:pt x="2435" y="3870"/>
                      <a:pt x="2602" y="4037"/>
                    </a:cubicBezTo>
                    <a:cubicBezTo>
                      <a:pt x="2632" y="4060"/>
                      <a:pt x="2668" y="4071"/>
                      <a:pt x="2709" y="4071"/>
                    </a:cubicBezTo>
                    <a:cubicBezTo>
                      <a:pt x="2898" y="4071"/>
                      <a:pt x="3189" y="3838"/>
                      <a:pt x="3436" y="3536"/>
                    </a:cubicBezTo>
                    <a:cubicBezTo>
                      <a:pt x="3803" y="3136"/>
                      <a:pt x="4103" y="2702"/>
                      <a:pt x="4036" y="2602"/>
                    </a:cubicBezTo>
                    <a:cubicBezTo>
                      <a:pt x="3992" y="2547"/>
                      <a:pt x="3870" y="2532"/>
                      <a:pt x="3723" y="2532"/>
                    </a:cubicBezTo>
                    <a:cubicBezTo>
                      <a:pt x="3555" y="2532"/>
                      <a:pt x="3354" y="2551"/>
                      <a:pt x="3201" y="2551"/>
                    </a:cubicBezTo>
                    <a:cubicBezTo>
                      <a:pt x="3086" y="2551"/>
                      <a:pt x="2998" y="2540"/>
                      <a:pt x="2969" y="2502"/>
                    </a:cubicBezTo>
                    <a:lnTo>
                      <a:pt x="1301" y="234"/>
                    </a:lnTo>
                    <a:lnTo>
                      <a:pt x="1101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1094;p31"/>
              <p:cNvSpPr/>
              <p:nvPr/>
            </p:nvSpPr>
            <p:spPr>
              <a:xfrm>
                <a:off x="4578450" y="2890000"/>
                <a:ext cx="2837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2" extrusionOk="0">
                    <a:moveTo>
                      <a:pt x="1134" y="1"/>
                    </a:moveTo>
                    <a:cubicBezTo>
                      <a:pt x="667" y="301"/>
                      <a:pt x="267" y="735"/>
                      <a:pt x="0" y="1202"/>
                    </a:cubicBezTo>
                    <a:lnTo>
                      <a:pt x="11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1095;p31"/>
              <p:cNvSpPr/>
              <p:nvPr/>
            </p:nvSpPr>
            <p:spPr>
              <a:xfrm>
                <a:off x="4540925" y="2826625"/>
                <a:ext cx="700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33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101"/>
                      <a:pt x="1301" y="2469"/>
                      <a:pt x="1434" y="2603"/>
                    </a:cubicBezTo>
                    <a:cubicBezTo>
                      <a:pt x="1467" y="2627"/>
                      <a:pt x="1515" y="2636"/>
                      <a:pt x="1573" y="2636"/>
                    </a:cubicBezTo>
                    <a:cubicBezTo>
                      <a:pt x="1711" y="2636"/>
                      <a:pt x="1903" y="2586"/>
                      <a:pt x="2065" y="2586"/>
                    </a:cubicBezTo>
                    <a:cubicBezTo>
                      <a:pt x="2114" y="2586"/>
                      <a:pt x="2161" y="2591"/>
                      <a:pt x="2202" y="2603"/>
                    </a:cubicBezTo>
                    <a:cubicBezTo>
                      <a:pt x="2302" y="2603"/>
                      <a:pt x="2335" y="2669"/>
                      <a:pt x="2335" y="2769"/>
                    </a:cubicBezTo>
                    <a:cubicBezTo>
                      <a:pt x="2335" y="2769"/>
                      <a:pt x="2335" y="2803"/>
                      <a:pt x="2335" y="2836"/>
                    </a:cubicBezTo>
                    <a:cubicBezTo>
                      <a:pt x="2302" y="3003"/>
                      <a:pt x="2235" y="3170"/>
                      <a:pt x="2168" y="3303"/>
                    </a:cubicBezTo>
                    <a:cubicBezTo>
                      <a:pt x="2502" y="2936"/>
                      <a:pt x="2802" y="2469"/>
                      <a:pt x="2735" y="2369"/>
                    </a:cubicBezTo>
                    <a:cubicBezTo>
                      <a:pt x="2691" y="2314"/>
                      <a:pt x="2565" y="2299"/>
                      <a:pt x="2414" y="2299"/>
                    </a:cubicBezTo>
                    <a:cubicBezTo>
                      <a:pt x="2242" y="2299"/>
                      <a:pt x="2037" y="2318"/>
                      <a:pt x="1885" y="2318"/>
                    </a:cubicBezTo>
                    <a:cubicBezTo>
                      <a:pt x="1771" y="2318"/>
                      <a:pt x="1687" y="2307"/>
                      <a:pt x="1668" y="226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1096;p31"/>
              <p:cNvSpPr/>
              <p:nvPr/>
            </p:nvSpPr>
            <p:spPr>
              <a:xfrm>
                <a:off x="4377475" y="2839525"/>
                <a:ext cx="25025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671" extrusionOk="0">
                    <a:moveTo>
                      <a:pt x="307" y="0"/>
                    </a:moveTo>
                    <a:cubicBezTo>
                      <a:pt x="194" y="0"/>
                      <a:pt x="104" y="44"/>
                      <a:pt x="67" y="119"/>
                    </a:cubicBezTo>
                    <a:cubicBezTo>
                      <a:pt x="0" y="285"/>
                      <a:pt x="133" y="486"/>
                      <a:pt x="367" y="586"/>
                    </a:cubicBezTo>
                    <a:cubicBezTo>
                      <a:pt x="469" y="644"/>
                      <a:pt x="578" y="671"/>
                      <a:pt x="674" y="671"/>
                    </a:cubicBezTo>
                    <a:cubicBezTo>
                      <a:pt x="796" y="671"/>
                      <a:pt x="897" y="627"/>
                      <a:pt x="934" y="552"/>
                    </a:cubicBezTo>
                    <a:cubicBezTo>
                      <a:pt x="1001" y="385"/>
                      <a:pt x="867" y="185"/>
                      <a:pt x="600" y="85"/>
                    </a:cubicBezTo>
                    <a:cubicBezTo>
                      <a:pt x="498" y="27"/>
                      <a:pt x="396" y="0"/>
                      <a:pt x="30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1097;p31"/>
              <p:cNvSpPr/>
              <p:nvPr/>
            </p:nvSpPr>
            <p:spPr>
              <a:xfrm>
                <a:off x="4361025" y="2832950"/>
                <a:ext cx="36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419" extrusionOk="0">
                    <a:moveTo>
                      <a:pt x="711" y="1"/>
                    </a:moveTo>
                    <a:cubicBezTo>
                      <a:pt x="339" y="1"/>
                      <a:pt x="0" y="184"/>
                      <a:pt x="58" y="615"/>
                    </a:cubicBezTo>
                    <a:cubicBezTo>
                      <a:pt x="152" y="1178"/>
                      <a:pt x="803" y="1419"/>
                      <a:pt x="1297" y="1419"/>
                    </a:cubicBezTo>
                    <a:cubicBezTo>
                      <a:pt x="1329" y="1419"/>
                      <a:pt x="1361" y="1418"/>
                      <a:pt x="1392" y="1416"/>
                    </a:cubicBezTo>
                    <a:cubicBezTo>
                      <a:pt x="1459" y="1416"/>
                      <a:pt x="1459" y="1316"/>
                      <a:pt x="1425" y="1316"/>
                    </a:cubicBezTo>
                    <a:cubicBezTo>
                      <a:pt x="1058" y="1282"/>
                      <a:pt x="725" y="1115"/>
                      <a:pt x="458" y="849"/>
                    </a:cubicBezTo>
                    <a:cubicBezTo>
                      <a:pt x="291" y="715"/>
                      <a:pt x="224" y="515"/>
                      <a:pt x="291" y="315"/>
                    </a:cubicBezTo>
                    <a:cubicBezTo>
                      <a:pt x="391" y="48"/>
                      <a:pt x="658" y="48"/>
                      <a:pt x="892" y="48"/>
                    </a:cubicBezTo>
                    <a:lnTo>
                      <a:pt x="892" y="15"/>
                    </a:lnTo>
                    <a:cubicBezTo>
                      <a:pt x="831" y="5"/>
                      <a:pt x="771" y="1"/>
                      <a:pt x="71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1098;p31"/>
              <p:cNvSpPr/>
              <p:nvPr/>
            </p:nvSpPr>
            <p:spPr>
              <a:xfrm>
                <a:off x="4430000" y="2643000"/>
                <a:ext cx="3255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581" extrusionOk="0">
                    <a:moveTo>
                      <a:pt x="538" y="1"/>
                    </a:moveTo>
                    <a:cubicBezTo>
                      <a:pt x="260" y="1"/>
                      <a:pt x="30" y="91"/>
                      <a:pt x="1" y="207"/>
                    </a:cubicBezTo>
                    <a:cubicBezTo>
                      <a:pt x="1" y="374"/>
                      <a:pt x="267" y="541"/>
                      <a:pt x="601" y="574"/>
                    </a:cubicBezTo>
                    <a:cubicBezTo>
                      <a:pt x="649" y="579"/>
                      <a:pt x="697" y="581"/>
                      <a:pt x="743" y="581"/>
                    </a:cubicBezTo>
                    <a:cubicBezTo>
                      <a:pt x="1050" y="581"/>
                      <a:pt x="1301" y="490"/>
                      <a:pt x="1301" y="374"/>
                    </a:cubicBezTo>
                    <a:cubicBezTo>
                      <a:pt x="1301" y="207"/>
                      <a:pt x="1035" y="41"/>
                      <a:pt x="668" y="7"/>
                    </a:cubicBezTo>
                    <a:cubicBezTo>
                      <a:pt x="624" y="3"/>
                      <a:pt x="581" y="1"/>
                      <a:pt x="53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1099;p31"/>
              <p:cNvSpPr/>
              <p:nvPr/>
            </p:nvSpPr>
            <p:spPr>
              <a:xfrm>
                <a:off x="4409975" y="2634150"/>
                <a:ext cx="38400" cy="3155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262" extrusionOk="0">
                    <a:moveTo>
                      <a:pt x="1207" y="1"/>
                    </a:moveTo>
                    <a:cubicBezTo>
                      <a:pt x="858" y="1"/>
                      <a:pt x="476" y="94"/>
                      <a:pt x="301" y="395"/>
                    </a:cubicBezTo>
                    <a:cubicBezTo>
                      <a:pt x="1" y="895"/>
                      <a:pt x="635" y="1162"/>
                      <a:pt x="1002" y="1262"/>
                    </a:cubicBezTo>
                    <a:cubicBezTo>
                      <a:pt x="1035" y="1262"/>
                      <a:pt x="1068" y="1195"/>
                      <a:pt x="1035" y="1195"/>
                    </a:cubicBezTo>
                    <a:cubicBezTo>
                      <a:pt x="868" y="1128"/>
                      <a:pt x="701" y="1028"/>
                      <a:pt x="568" y="895"/>
                    </a:cubicBezTo>
                    <a:cubicBezTo>
                      <a:pt x="401" y="728"/>
                      <a:pt x="401" y="461"/>
                      <a:pt x="601" y="294"/>
                    </a:cubicBezTo>
                    <a:cubicBezTo>
                      <a:pt x="813" y="136"/>
                      <a:pt x="1066" y="40"/>
                      <a:pt x="1327" y="40"/>
                    </a:cubicBezTo>
                    <a:cubicBezTo>
                      <a:pt x="1396" y="40"/>
                      <a:pt x="1466" y="47"/>
                      <a:pt x="1535" y="61"/>
                    </a:cubicBezTo>
                    <a:lnTo>
                      <a:pt x="1535" y="28"/>
                    </a:lnTo>
                    <a:cubicBezTo>
                      <a:pt x="1435" y="11"/>
                      <a:pt x="1323" y="1"/>
                      <a:pt x="120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1100;p31"/>
              <p:cNvSpPr/>
              <p:nvPr/>
            </p:nvSpPr>
            <p:spPr>
              <a:xfrm>
                <a:off x="4515050" y="2738225"/>
                <a:ext cx="242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568" extrusionOk="0">
                    <a:moveTo>
                      <a:pt x="501" y="1"/>
                    </a:moveTo>
                    <a:cubicBezTo>
                      <a:pt x="234" y="1"/>
                      <a:pt x="1" y="101"/>
                      <a:pt x="1" y="268"/>
                    </a:cubicBezTo>
                    <a:cubicBezTo>
                      <a:pt x="1" y="435"/>
                      <a:pt x="201" y="568"/>
                      <a:pt x="468" y="568"/>
                    </a:cubicBezTo>
                    <a:cubicBezTo>
                      <a:pt x="735" y="568"/>
                      <a:pt x="968" y="468"/>
                      <a:pt x="968" y="301"/>
                    </a:cubicBezTo>
                    <a:cubicBezTo>
                      <a:pt x="968" y="134"/>
                      <a:pt x="768" y="1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1101;p31"/>
              <p:cNvSpPr/>
              <p:nvPr/>
            </p:nvSpPr>
            <p:spPr>
              <a:xfrm>
                <a:off x="4497550" y="2733225"/>
                <a:ext cx="2920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240" extrusionOk="0">
                    <a:moveTo>
                      <a:pt x="901" y="1"/>
                    </a:moveTo>
                    <a:cubicBezTo>
                      <a:pt x="568" y="34"/>
                      <a:pt x="34" y="234"/>
                      <a:pt x="101" y="668"/>
                    </a:cubicBezTo>
                    <a:cubicBezTo>
                      <a:pt x="192" y="1066"/>
                      <a:pt x="678" y="1239"/>
                      <a:pt x="1040" y="1239"/>
                    </a:cubicBezTo>
                    <a:cubicBezTo>
                      <a:pt x="1073" y="1239"/>
                      <a:pt x="1104" y="1238"/>
                      <a:pt x="1135" y="1235"/>
                    </a:cubicBezTo>
                    <a:cubicBezTo>
                      <a:pt x="1168" y="1202"/>
                      <a:pt x="1168" y="1168"/>
                      <a:pt x="1135" y="1135"/>
                    </a:cubicBezTo>
                    <a:cubicBezTo>
                      <a:pt x="868" y="1068"/>
                      <a:pt x="601" y="935"/>
                      <a:pt x="401" y="768"/>
                    </a:cubicBezTo>
                    <a:cubicBezTo>
                      <a:pt x="0" y="368"/>
                      <a:pt x="601" y="101"/>
                      <a:pt x="901" y="34"/>
                    </a:cubicBezTo>
                    <a:lnTo>
                      <a:pt x="9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1102;p31"/>
              <p:cNvSpPr/>
              <p:nvPr/>
            </p:nvSpPr>
            <p:spPr>
              <a:xfrm>
                <a:off x="4324925" y="2752200"/>
                <a:ext cx="2005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55" extrusionOk="0">
                    <a:moveTo>
                      <a:pt x="473" y="0"/>
                    </a:moveTo>
                    <a:cubicBezTo>
                      <a:pt x="438" y="0"/>
                      <a:pt x="403" y="3"/>
                      <a:pt x="367" y="9"/>
                    </a:cubicBezTo>
                    <a:cubicBezTo>
                      <a:pt x="167" y="42"/>
                      <a:pt x="1" y="176"/>
                      <a:pt x="34" y="309"/>
                    </a:cubicBezTo>
                    <a:cubicBezTo>
                      <a:pt x="59" y="411"/>
                      <a:pt x="182" y="455"/>
                      <a:pt x="328" y="455"/>
                    </a:cubicBezTo>
                    <a:cubicBezTo>
                      <a:pt x="373" y="455"/>
                      <a:pt x="420" y="451"/>
                      <a:pt x="468" y="443"/>
                    </a:cubicBezTo>
                    <a:cubicBezTo>
                      <a:pt x="668" y="409"/>
                      <a:pt x="801" y="276"/>
                      <a:pt x="801" y="142"/>
                    </a:cubicBezTo>
                    <a:cubicBezTo>
                      <a:pt x="774" y="60"/>
                      <a:pt x="633" y="0"/>
                      <a:pt x="47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1103;p31"/>
              <p:cNvSpPr/>
              <p:nvPr/>
            </p:nvSpPr>
            <p:spPr>
              <a:xfrm>
                <a:off x="4312425" y="2749900"/>
                <a:ext cx="2647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953" extrusionOk="0">
                    <a:moveTo>
                      <a:pt x="634" y="1"/>
                    </a:moveTo>
                    <a:cubicBezTo>
                      <a:pt x="367" y="101"/>
                      <a:pt x="34" y="368"/>
                      <a:pt x="167" y="668"/>
                    </a:cubicBezTo>
                    <a:cubicBezTo>
                      <a:pt x="257" y="871"/>
                      <a:pt x="501" y="952"/>
                      <a:pt x="721" y="952"/>
                    </a:cubicBezTo>
                    <a:cubicBezTo>
                      <a:pt x="826" y="952"/>
                      <a:pt x="926" y="934"/>
                      <a:pt x="1001" y="902"/>
                    </a:cubicBezTo>
                    <a:cubicBezTo>
                      <a:pt x="1058" y="902"/>
                      <a:pt x="1042" y="828"/>
                      <a:pt x="1015" y="828"/>
                    </a:cubicBezTo>
                    <a:cubicBezTo>
                      <a:pt x="1010" y="828"/>
                      <a:pt x="1006" y="830"/>
                      <a:pt x="1001" y="835"/>
                    </a:cubicBezTo>
                    <a:cubicBezTo>
                      <a:pt x="767" y="801"/>
                      <a:pt x="567" y="768"/>
                      <a:pt x="367" y="668"/>
                    </a:cubicBezTo>
                    <a:cubicBezTo>
                      <a:pt x="0" y="435"/>
                      <a:pt x="400" y="134"/>
                      <a:pt x="6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1104;p31"/>
              <p:cNvSpPr/>
              <p:nvPr/>
            </p:nvSpPr>
            <p:spPr>
              <a:xfrm>
                <a:off x="4555100" y="2769775"/>
                <a:ext cx="317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714" extrusionOk="0">
                    <a:moveTo>
                      <a:pt x="694" y="0"/>
                    </a:moveTo>
                    <a:cubicBezTo>
                      <a:pt x="653" y="0"/>
                      <a:pt x="610" y="2"/>
                      <a:pt x="567" y="6"/>
                    </a:cubicBezTo>
                    <a:cubicBezTo>
                      <a:pt x="234" y="40"/>
                      <a:pt x="0" y="273"/>
                      <a:pt x="33" y="440"/>
                    </a:cubicBezTo>
                    <a:cubicBezTo>
                      <a:pt x="63" y="615"/>
                      <a:pt x="295" y="713"/>
                      <a:pt x="576" y="713"/>
                    </a:cubicBezTo>
                    <a:cubicBezTo>
                      <a:pt x="616" y="713"/>
                      <a:pt x="658" y="711"/>
                      <a:pt x="701" y="707"/>
                    </a:cubicBezTo>
                    <a:cubicBezTo>
                      <a:pt x="1034" y="674"/>
                      <a:pt x="1268" y="440"/>
                      <a:pt x="1234" y="240"/>
                    </a:cubicBezTo>
                    <a:cubicBezTo>
                      <a:pt x="1205" y="95"/>
                      <a:pt x="974" y="0"/>
                      <a:pt x="69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1105;p31"/>
              <p:cNvSpPr/>
              <p:nvPr/>
            </p:nvSpPr>
            <p:spPr>
              <a:xfrm>
                <a:off x="4537575" y="2768250"/>
                <a:ext cx="38400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329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434" y="234"/>
                      <a:pt x="1" y="601"/>
                      <a:pt x="334" y="1001"/>
                    </a:cubicBezTo>
                    <a:cubicBezTo>
                      <a:pt x="523" y="1211"/>
                      <a:pt x="778" y="1329"/>
                      <a:pt x="1041" y="1329"/>
                    </a:cubicBezTo>
                    <a:cubicBezTo>
                      <a:pt x="1196" y="1329"/>
                      <a:pt x="1353" y="1288"/>
                      <a:pt x="1502" y="1202"/>
                    </a:cubicBezTo>
                    <a:cubicBezTo>
                      <a:pt x="1535" y="1202"/>
                      <a:pt x="1535" y="1135"/>
                      <a:pt x="1502" y="1135"/>
                    </a:cubicBezTo>
                    <a:cubicBezTo>
                      <a:pt x="1427" y="1143"/>
                      <a:pt x="1354" y="1147"/>
                      <a:pt x="1282" y="1147"/>
                    </a:cubicBezTo>
                    <a:cubicBezTo>
                      <a:pt x="1068" y="1147"/>
                      <a:pt x="868" y="1110"/>
                      <a:pt x="668" y="1035"/>
                    </a:cubicBezTo>
                    <a:cubicBezTo>
                      <a:pt x="101" y="768"/>
                      <a:pt x="468" y="234"/>
                      <a:pt x="7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1106;p31"/>
              <p:cNvSpPr/>
              <p:nvPr/>
            </p:nvSpPr>
            <p:spPr>
              <a:xfrm>
                <a:off x="2144200" y="4684625"/>
                <a:ext cx="3304050" cy="452025"/>
              </a:xfrm>
              <a:custGeom>
                <a:avLst/>
                <a:gdLst/>
                <a:ahLst/>
                <a:cxnLst/>
                <a:rect l="l" t="t" r="r" b="b"/>
                <a:pathLst>
                  <a:path w="132162" h="18081" extrusionOk="0">
                    <a:moveTo>
                      <a:pt x="66081" y="1"/>
                    </a:moveTo>
                    <a:cubicBezTo>
                      <a:pt x="29588" y="1"/>
                      <a:pt x="1" y="4070"/>
                      <a:pt x="1" y="9040"/>
                    </a:cubicBezTo>
                    <a:cubicBezTo>
                      <a:pt x="1" y="14044"/>
                      <a:pt x="29588" y="18080"/>
                      <a:pt x="66081" y="18080"/>
                    </a:cubicBezTo>
                    <a:cubicBezTo>
                      <a:pt x="102574" y="18080"/>
                      <a:pt x="132162" y="14044"/>
                      <a:pt x="132162" y="9040"/>
                    </a:cubicBezTo>
                    <a:cubicBezTo>
                      <a:pt x="132162" y="4070"/>
                      <a:pt x="102574" y="1"/>
                      <a:pt x="66081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1107;p31"/>
              <p:cNvSpPr/>
              <p:nvPr/>
            </p:nvSpPr>
            <p:spPr>
              <a:xfrm>
                <a:off x="3646100" y="2458850"/>
                <a:ext cx="1110000" cy="728900"/>
              </a:xfrm>
              <a:custGeom>
                <a:avLst/>
                <a:gdLst/>
                <a:ahLst/>
                <a:cxnLst/>
                <a:rect l="l" t="t" r="r" b="b"/>
                <a:pathLst>
                  <a:path w="44400" h="29156" extrusionOk="0">
                    <a:moveTo>
                      <a:pt x="20041" y="1"/>
                    </a:moveTo>
                    <a:cubicBezTo>
                      <a:pt x="19588" y="1"/>
                      <a:pt x="17064" y="3057"/>
                      <a:pt x="14111" y="6806"/>
                    </a:cubicBezTo>
                    <a:cubicBezTo>
                      <a:pt x="13477" y="7640"/>
                      <a:pt x="12810" y="8474"/>
                      <a:pt x="12143" y="9341"/>
                    </a:cubicBezTo>
                    <a:cubicBezTo>
                      <a:pt x="12143" y="9375"/>
                      <a:pt x="12109" y="9375"/>
                      <a:pt x="12109" y="9408"/>
                    </a:cubicBezTo>
                    <a:cubicBezTo>
                      <a:pt x="12043" y="9475"/>
                      <a:pt x="11976" y="9541"/>
                      <a:pt x="11909" y="9608"/>
                    </a:cubicBezTo>
                    <a:cubicBezTo>
                      <a:pt x="11409" y="10075"/>
                      <a:pt x="10342" y="10909"/>
                      <a:pt x="9041" y="11910"/>
                    </a:cubicBezTo>
                    <a:cubicBezTo>
                      <a:pt x="5405" y="14678"/>
                      <a:pt x="1" y="18615"/>
                      <a:pt x="1" y="18615"/>
                    </a:cubicBezTo>
                    <a:lnTo>
                      <a:pt x="14278" y="29155"/>
                    </a:lnTo>
                    <a:lnTo>
                      <a:pt x="22450" y="22384"/>
                    </a:lnTo>
                    <a:lnTo>
                      <a:pt x="28254" y="17247"/>
                    </a:lnTo>
                    <a:cubicBezTo>
                      <a:pt x="28254" y="17247"/>
                      <a:pt x="39125" y="19583"/>
                      <a:pt x="40735" y="19583"/>
                    </a:cubicBezTo>
                    <a:cubicBezTo>
                      <a:pt x="40757" y="19583"/>
                      <a:pt x="40778" y="19583"/>
                      <a:pt x="40797" y="19582"/>
                    </a:cubicBezTo>
                    <a:cubicBezTo>
                      <a:pt x="42131" y="19515"/>
                      <a:pt x="44399" y="17847"/>
                      <a:pt x="43832" y="17013"/>
                    </a:cubicBezTo>
                    <a:cubicBezTo>
                      <a:pt x="43265" y="16180"/>
                      <a:pt x="21283" y="68"/>
                      <a:pt x="20048" y="1"/>
                    </a:cubicBezTo>
                    <a:cubicBezTo>
                      <a:pt x="20046" y="1"/>
                      <a:pt x="20044" y="1"/>
                      <a:pt x="20041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1108;p31"/>
              <p:cNvSpPr/>
              <p:nvPr/>
            </p:nvSpPr>
            <p:spPr>
              <a:xfrm>
                <a:off x="3872100" y="2458850"/>
                <a:ext cx="884000" cy="559600"/>
              </a:xfrm>
              <a:custGeom>
                <a:avLst/>
                <a:gdLst/>
                <a:ahLst/>
                <a:cxnLst/>
                <a:rect l="l" t="t" r="r" b="b"/>
                <a:pathLst>
                  <a:path w="35360" h="22384" extrusionOk="0">
                    <a:moveTo>
                      <a:pt x="11001" y="1"/>
                    </a:moveTo>
                    <a:cubicBezTo>
                      <a:pt x="10548" y="1"/>
                      <a:pt x="8024" y="3057"/>
                      <a:pt x="5071" y="6806"/>
                    </a:cubicBezTo>
                    <a:cubicBezTo>
                      <a:pt x="4437" y="7640"/>
                      <a:pt x="3770" y="8474"/>
                      <a:pt x="3103" y="9341"/>
                    </a:cubicBezTo>
                    <a:cubicBezTo>
                      <a:pt x="3103" y="9375"/>
                      <a:pt x="3069" y="9375"/>
                      <a:pt x="3069" y="9408"/>
                    </a:cubicBezTo>
                    <a:cubicBezTo>
                      <a:pt x="3003" y="9475"/>
                      <a:pt x="2936" y="9541"/>
                      <a:pt x="2869" y="9608"/>
                    </a:cubicBezTo>
                    <a:cubicBezTo>
                      <a:pt x="2369" y="10075"/>
                      <a:pt x="1302" y="10909"/>
                      <a:pt x="1" y="11910"/>
                    </a:cubicBezTo>
                    <a:lnTo>
                      <a:pt x="13410" y="22384"/>
                    </a:lnTo>
                    <a:lnTo>
                      <a:pt x="19214" y="17247"/>
                    </a:lnTo>
                    <a:cubicBezTo>
                      <a:pt x="19214" y="17247"/>
                      <a:pt x="30085" y="19583"/>
                      <a:pt x="31695" y="19583"/>
                    </a:cubicBezTo>
                    <a:cubicBezTo>
                      <a:pt x="31717" y="19583"/>
                      <a:pt x="31738" y="19583"/>
                      <a:pt x="31757" y="19582"/>
                    </a:cubicBezTo>
                    <a:cubicBezTo>
                      <a:pt x="33091" y="19515"/>
                      <a:pt x="35359" y="17847"/>
                      <a:pt x="34792" y="17013"/>
                    </a:cubicBezTo>
                    <a:cubicBezTo>
                      <a:pt x="34225" y="16180"/>
                      <a:pt x="12243" y="68"/>
                      <a:pt x="11008" y="1"/>
                    </a:cubicBezTo>
                    <a:cubicBezTo>
                      <a:pt x="11006" y="1"/>
                      <a:pt x="11004" y="1"/>
                      <a:pt x="110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1109;p31"/>
              <p:cNvSpPr/>
              <p:nvPr/>
            </p:nvSpPr>
            <p:spPr>
              <a:xfrm>
                <a:off x="3948000" y="2457200"/>
                <a:ext cx="811425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32457" h="19715" extrusionOk="0">
                    <a:moveTo>
                      <a:pt x="7933" y="0"/>
                    </a:moveTo>
                    <a:cubicBezTo>
                      <a:pt x="7345" y="0"/>
                      <a:pt x="3722" y="4522"/>
                      <a:pt x="0" y="9374"/>
                    </a:cubicBezTo>
                    <a:lnTo>
                      <a:pt x="13476" y="19715"/>
                    </a:lnTo>
                    <a:lnTo>
                      <a:pt x="16178" y="17346"/>
                    </a:lnTo>
                    <a:cubicBezTo>
                      <a:pt x="16178" y="17346"/>
                      <a:pt x="27114" y="19683"/>
                      <a:pt x="28726" y="19683"/>
                    </a:cubicBezTo>
                    <a:cubicBezTo>
                      <a:pt x="28748" y="19683"/>
                      <a:pt x="28769" y="19682"/>
                      <a:pt x="28787" y="19681"/>
                    </a:cubicBezTo>
                    <a:cubicBezTo>
                      <a:pt x="30155" y="19648"/>
                      <a:pt x="32457" y="17913"/>
                      <a:pt x="31890" y="17079"/>
                    </a:cubicBezTo>
                    <a:cubicBezTo>
                      <a:pt x="31489" y="16546"/>
                      <a:pt x="9907" y="67"/>
                      <a:pt x="7939" y="1"/>
                    </a:cubicBezTo>
                    <a:cubicBezTo>
                      <a:pt x="7937" y="0"/>
                      <a:pt x="7935" y="0"/>
                      <a:pt x="79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1110;p31"/>
              <p:cNvSpPr/>
              <p:nvPr/>
            </p:nvSpPr>
            <p:spPr>
              <a:xfrm>
                <a:off x="4163425" y="2488525"/>
                <a:ext cx="56007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22403" h="16507" extrusionOk="0">
                    <a:moveTo>
                      <a:pt x="15" y="0"/>
                    </a:moveTo>
                    <a:cubicBezTo>
                      <a:pt x="8" y="0"/>
                      <a:pt x="0" y="15"/>
                      <a:pt x="23" y="15"/>
                    </a:cubicBezTo>
                    <a:cubicBezTo>
                      <a:pt x="23" y="4"/>
                      <a:pt x="19" y="0"/>
                      <a:pt x="15" y="0"/>
                    </a:cubicBezTo>
                    <a:close/>
                    <a:moveTo>
                      <a:pt x="23" y="15"/>
                    </a:moveTo>
                    <a:cubicBezTo>
                      <a:pt x="3558" y="2917"/>
                      <a:pt x="18502" y="13858"/>
                      <a:pt x="22305" y="16494"/>
                    </a:cubicBezTo>
                    <a:cubicBezTo>
                      <a:pt x="22323" y="16503"/>
                      <a:pt x="22341" y="16507"/>
                      <a:pt x="22355" y="16507"/>
                    </a:cubicBezTo>
                    <a:cubicBezTo>
                      <a:pt x="22393" y="16507"/>
                      <a:pt x="22403" y="16476"/>
                      <a:pt x="22305" y="16427"/>
                    </a:cubicBezTo>
                    <a:cubicBezTo>
                      <a:pt x="18703" y="13625"/>
                      <a:pt x="3825" y="2517"/>
                      <a:pt x="23" y="15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1111;p31"/>
              <p:cNvSpPr/>
              <p:nvPr/>
            </p:nvSpPr>
            <p:spPr>
              <a:xfrm>
                <a:off x="4259875" y="2814050"/>
                <a:ext cx="94975" cy="106175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4247" extrusionOk="0">
                    <a:moveTo>
                      <a:pt x="76" y="0"/>
                    </a:moveTo>
                    <a:cubicBezTo>
                      <a:pt x="39" y="0"/>
                      <a:pt x="1" y="29"/>
                      <a:pt x="1" y="70"/>
                    </a:cubicBezTo>
                    <a:cubicBezTo>
                      <a:pt x="368" y="1905"/>
                      <a:pt x="1969" y="3439"/>
                      <a:pt x="3637" y="4240"/>
                    </a:cubicBezTo>
                    <a:cubicBezTo>
                      <a:pt x="3650" y="4244"/>
                      <a:pt x="3663" y="4246"/>
                      <a:pt x="3675" y="4246"/>
                    </a:cubicBezTo>
                    <a:cubicBezTo>
                      <a:pt x="3753" y="4246"/>
                      <a:pt x="3799" y="4160"/>
                      <a:pt x="3770" y="4073"/>
                    </a:cubicBezTo>
                    <a:cubicBezTo>
                      <a:pt x="2402" y="2872"/>
                      <a:pt x="1202" y="1505"/>
                      <a:pt x="134" y="37"/>
                    </a:cubicBezTo>
                    <a:cubicBezTo>
                      <a:pt x="121" y="11"/>
                      <a:pt x="99" y="0"/>
                      <a:pt x="7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1112;p31"/>
              <p:cNvSpPr/>
              <p:nvPr/>
            </p:nvSpPr>
            <p:spPr>
              <a:xfrm>
                <a:off x="4297400" y="2817750"/>
                <a:ext cx="95700" cy="105800"/>
              </a:xfrm>
              <a:custGeom>
                <a:avLst/>
                <a:gdLst/>
                <a:ahLst/>
                <a:cxnLst/>
                <a:rect l="l" t="t" r="r" b="b"/>
                <a:pathLst>
                  <a:path w="3828" h="4232" extrusionOk="0">
                    <a:moveTo>
                      <a:pt x="70" y="0"/>
                    </a:moveTo>
                    <a:cubicBezTo>
                      <a:pt x="35" y="0"/>
                      <a:pt x="1" y="16"/>
                      <a:pt x="1" y="56"/>
                    </a:cubicBezTo>
                    <a:cubicBezTo>
                      <a:pt x="368" y="1924"/>
                      <a:pt x="1969" y="3425"/>
                      <a:pt x="3637" y="4225"/>
                    </a:cubicBezTo>
                    <a:cubicBezTo>
                      <a:pt x="3650" y="4230"/>
                      <a:pt x="3664" y="4232"/>
                      <a:pt x="3677" y="4232"/>
                    </a:cubicBezTo>
                    <a:cubicBezTo>
                      <a:pt x="3761" y="4232"/>
                      <a:pt x="3828" y="4145"/>
                      <a:pt x="3770" y="4058"/>
                    </a:cubicBezTo>
                    <a:cubicBezTo>
                      <a:pt x="2436" y="2858"/>
                      <a:pt x="1202" y="1490"/>
                      <a:pt x="134" y="22"/>
                    </a:cubicBezTo>
                    <a:cubicBezTo>
                      <a:pt x="120" y="8"/>
                      <a:pt x="95" y="0"/>
                      <a:pt x="7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1113;p31"/>
              <p:cNvSpPr/>
              <p:nvPr/>
            </p:nvSpPr>
            <p:spPr>
              <a:xfrm>
                <a:off x="4335775" y="2821550"/>
                <a:ext cx="95750" cy="106150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4246" extrusionOk="0">
                    <a:moveTo>
                      <a:pt x="75" y="1"/>
                    </a:moveTo>
                    <a:cubicBezTo>
                      <a:pt x="38" y="1"/>
                      <a:pt x="0" y="29"/>
                      <a:pt x="0" y="70"/>
                    </a:cubicBezTo>
                    <a:cubicBezTo>
                      <a:pt x="334" y="1905"/>
                      <a:pt x="1968" y="3439"/>
                      <a:pt x="3636" y="4240"/>
                    </a:cubicBezTo>
                    <a:cubicBezTo>
                      <a:pt x="3647" y="4244"/>
                      <a:pt x="3658" y="4245"/>
                      <a:pt x="3668" y="4245"/>
                    </a:cubicBezTo>
                    <a:cubicBezTo>
                      <a:pt x="3756" y="4245"/>
                      <a:pt x="3829" y="4133"/>
                      <a:pt x="3770" y="4073"/>
                    </a:cubicBezTo>
                    <a:cubicBezTo>
                      <a:pt x="2402" y="2839"/>
                      <a:pt x="1201" y="1505"/>
                      <a:pt x="134" y="37"/>
                    </a:cubicBezTo>
                    <a:cubicBezTo>
                      <a:pt x="121" y="12"/>
                      <a:pt x="98" y="1"/>
                      <a:pt x="7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1114;p31"/>
              <p:cNvSpPr/>
              <p:nvPr/>
            </p:nvSpPr>
            <p:spPr>
              <a:xfrm>
                <a:off x="4373300" y="2824425"/>
                <a:ext cx="95700" cy="105800"/>
              </a:xfrm>
              <a:custGeom>
                <a:avLst/>
                <a:gdLst/>
                <a:ahLst/>
                <a:cxnLst/>
                <a:rect l="l" t="t" r="r" b="b"/>
                <a:pathLst>
                  <a:path w="3828" h="4232" extrusionOk="0">
                    <a:moveTo>
                      <a:pt x="70" y="0"/>
                    </a:moveTo>
                    <a:cubicBezTo>
                      <a:pt x="35" y="0"/>
                      <a:pt x="0" y="16"/>
                      <a:pt x="0" y="55"/>
                    </a:cubicBezTo>
                    <a:cubicBezTo>
                      <a:pt x="367" y="1923"/>
                      <a:pt x="1968" y="3458"/>
                      <a:pt x="3636" y="4225"/>
                    </a:cubicBezTo>
                    <a:cubicBezTo>
                      <a:pt x="3650" y="4230"/>
                      <a:pt x="3663" y="4232"/>
                      <a:pt x="3676" y="4232"/>
                    </a:cubicBezTo>
                    <a:cubicBezTo>
                      <a:pt x="3760" y="4232"/>
                      <a:pt x="3827" y="4145"/>
                      <a:pt x="3770" y="4058"/>
                    </a:cubicBezTo>
                    <a:cubicBezTo>
                      <a:pt x="2435" y="2857"/>
                      <a:pt x="1201" y="1490"/>
                      <a:pt x="134" y="22"/>
                    </a:cubicBezTo>
                    <a:cubicBezTo>
                      <a:pt x="120" y="8"/>
                      <a:pt x="95" y="0"/>
                      <a:pt x="7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1115;p31"/>
              <p:cNvSpPr/>
              <p:nvPr/>
            </p:nvSpPr>
            <p:spPr>
              <a:xfrm>
                <a:off x="4291575" y="2882500"/>
                <a:ext cx="93425" cy="173350"/>
              </a:xfrm>
              <a:custGeom>
                <a:avLst/>
                <a:gdLst/>
                <a:ahLst/>
                <a:cxnLst/>
                <a:rect l="l" t="t" r="r" b="b"/>
                <a:pathLst>
                  <a:path w="3737" h="6934" extrusionOk="0">
                    <a:moveTo>
                      <a:pt x="701" y="401"/>
                    </a:moveTo>
                    <a:cubicBezTo>
                      <a:pt x="1101" y="1102"/>
                      <a:pt x="1535" y="1735"/>
                      <a:pt x="1935" y="2402"/>
                    </a:cubicBezTo>
                    <a:cubicBezTo>
                      <a:pt x="2435" y="3170"/>
                      <a:pt x="3469" y="4771"/>
                      <a:pt x="2969" y="5738"/>
                    </a:cubicBezTo>
                    <a:cubicBezTo>
                      <a:pt x="2701" y="6254"/>
                      <a:pt x="2420" y="6450"/>
                      <a:pt x="2152" y="6450"/>
                    </a:cubicBezTo>
                    <a:cubicBezTo>
                      <a:pt x="1484" y="6450"/>
                      <a:pt x="896" y="5237"/>
                      <a:pt x="801" y="4737"/>
                    </a:cubicBezTo>
                    <a:cubicBezTo>
                      <a:pt x="701" y="4270"/>
                      <a:pt x="667" y="3803"/>
                      <a:pt x="634" y="3336"/>
                    </a:cubicBezTo>
                    <a:cubicBezTo>
                      <a:pt x="567" y="2336"/>
                      <a:pt x="634" y="1402"/>
                      <a:pt x="701" y="401"/>
                    </a:cubicBezTo>
                    <a:close/>
                    <a:moveTo>
                      <a:pt x="851" y="1"/>
                    </a:moveTo>
                    <a:cubicBezTo>
                      <a:pt x="784" y="1"/>
                      <a:pt x="717" y="34"/>
                      <a:pt x="667" y="101"/>
                    </a:cubicBezTo>
                    <a:cubicBezTo>
                      <a:pt x="634" y="101"/>
                      <a:pt x="601" y="101"/>
                      <a:pt x="601" y="134"/>
                    </a:cubicBezTo>
                    <a:cubicBezTo>
                      <a:pt x="100" y="1735"/>
                      <a:pt x="0" y="3470"/>
                      <a:pt x="401" y="5138"/>
                    </a:cubicBezTo>
                    <a:cubicBezTo>
                      <a:pt x="605" y="5984"/>
                      <a:pt x="1244" y="6933"/>
                      <a:pt x="2160" y="6933"/>
                    </a:cubicBezTo>
                    <a:cubicBezTo>
                      <a:pt x="2291" y="6933"/>
                      <a:pt x="2427" y="6914"/>
                      <a:pt x="2569" y="6872"/>
                    </a:cubicBezTo>
                    <a:cubicBezTo>
                      <a:pt x="3736" y="6505"/>
                      <a:pt x="3703" y="5204"/>
                      <a:pt x="3436" y="4304"/>
                    </a:cubicBezTo>
                    <a:cubicBezTo>
                      <a:pt x="3002" y="2736"/>
                      <a:pt x="1902" y="1435"/>
                      <a:pt x="1034" y="101"/>
                    </a:cubicBezTo>
                    <a:cubicBezTo>
                      <a:pt x="984" y="34"/>
                      <a:pt x="918" y="1"/>
                      <a:pt x="85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1116;p31"/>
              <p:cNvSpPr/>
              <p:nvPr/>
            </p:nvSpPr>
            <p:spPr>
              <a:xfrm>
                <a:off x="4127275" y="2825400"/>
                <a:ext cx="190175" cy="83325"/>
              </a:xfrm>
              <a:custGeom>
                <a:avLst/>
                <a:gdLst/>
                <a:ahLst/>
                <a:cxnLst/>
                <a:rect l="l" t="t" r="r" b="b"/>
                <a:pathLst>
                  <a:path w="7607" h="3333" extrusionOk="0">
                    <a:moveTo>
                      <a:pt x="2440" y="477"/>
                    </a:moveTo>
                    <a:cubicBezTo>
                      <a:pt x="3370" y="477"/>
                      <a:pt x="4517" y="1151"/>
                      <a:pt x="5171" y="1518"/>
                    </a:cubicBezTo>
                    <a:lnTo>
                      <a:pt x="5171" y="1484"/>
                    </a:lnTo>
                    <a:cubicBezTo>
                      <a:pt x="5838" y="1884"/>
                      <a:pt x="6506" y="2285"/>
                      <a:pt x="7206" y="2652"/>
                    </a:cubicBezTo>
                    <a:cubicBezTo>
                      <a:pt x="6239" y="2752"/>
                      <a:pt x="5271" y="2852"/>
                      <a:pt x="4271" y="2852"/>
                    </a:cubicBezTo>
                    <a:cubicBezTo>
                      <a:pt x="3804" y="2852"/>
                      <a:pt x="3337" y="2818"/>
                      <a:pt x="2870" y="2752"/>
                    </a:cubicBezTo>
                    <a:cubicBezTo>
                      <a:pt x="2169" y="2652"/>
                      <a:pt x="1" y="1651"/>
                      <a:pt x="1735" y="650"/>
                    </a:cubicBezTo>
                    <a:cubicBezTo>
                      <a:pt x="1944" y="528"/>
                      <a:pt x="2184" y="477"/>
                      <a:pt x="2440" y="477"/>
                    </a:cubicBezTo>
                    <a:close/>
                    <a:moveTo>
                      <a:pt x="2421" y="0"/>
                    </a:moveTo>
                    <a:cubicBezTo>
                      <a:pt x="1668" y="0"/>
                      <a:pt x="891" y="265"/>
                      <a:pt x="668" y="1084"/>
                    </a:cubicBezTo>
                    <a:cubicBezTo>
                      <a:pt x="368" y="2251"/>
                      <a:pt x="1535" y="2985"/>
                      <a:pt x="2503" y="3185"/>
                    </a:cubicBezTo>
                    <a:cubicBezTo>
                      <a:pt x="3052" y="3284"/>
                      <a:pt x="3604" y="3332"/>
                      <a:pt x="4156" y="3332"/>
                    </a:cubicBezTo>
                    <a:cubicBezTo>
                      <a:pt x="5280" y="3332"/>
                      <a:pt x="6399" y="3132"/>
                      <a:pt x="7473" y="2752"/>
                    </a:cubicBezTo>
                    <a:cubicBezTo>
                      <a:pt x="7506" y="2718"/>
                      <a:pt x="7506" y="2685"/>
                      <a:pt x="7506" y="2685"/>
                    </a:cubicBezTo>
                    <a:cubicBezTo>
                      <a:pt x="7606" y="2585"/>
                      <a:pt x="7606" y="2385"/>
                      <a:pt x="7506" y="2318"/>
                    </a:cubicBezTo>
                    <a:cubicBezTo>
                      <a:pt x="6105" y="1484"/>
                      <a:pt x="4771" y="450"/>
                      <a:pt x="3170" y="83"/>
                    </a:cubicBezTo>
                    <a:cubicBezTo>
                      <a:pt x="2939" y="32"/>
                      <a:pt x="2681" y="0"/>
                      <a:pt x="242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1117;p31"/>
              <p:cNvSpPr/>
              <p:nvPr/>
            </p:nvSpPr>
            <p:spPr>
              <a:xfrm>
                <a:off x="3076275" y="2357125"/>
                <a:ext cx="1131100" cy="1130450"/>
              </a:xfrm>
              <a:custGeom>
                <a:avLst/>
                <a:gdLst/>
                <a:ahLst/>
                <a:cxnLst/>
                <a:rect l="l" t="t" r="r" b="b"/>
                <a:pathLst>
                  <a:path w="45244" h="45218" extrusionOk="0">
                    <a:moveTo>
                      <a:pt x="22694" y="1"/>
                    </a:moveTo>
                    <a:cubicBezTo>
                      <a:pt x="22694" y="1"/>
                      <a:pt x="20892" y="5138"/>
                      <a:pt x="20726" y="5905"/>
                    </a:cubicBezTo>
                    <a:cubicBezTo>
                      <a:pt x="20592" y="6639"/>
                      <a:pt x="2780" y="25052"/>
                      <a:pt x="1145" y="34025"/>
                    </a:cubicBezTo>
                    <a:cubicBezTo>
                      <a:pt x="0" y="40321"/>
                      <a:pt x="6860" y="45218"/>
                      <a:pt x="12898" y="45218"/>
                    </a:cubicBezTo>
                    <a:cubicBezTo>
                      <a:pt x="13897" y="45218"/>
                      <a:pt x="14874" y="45084"/>
                      <a:pt x="15789" y="44799"/>
                    </a:cubicBezTo>
                    <a:cubicBezTo>
                      <a:pt x="20726" y="43232"/>
                      <a:pt x="34035" y="38061"/>
                      <a:pt x="44776" y="27854"/>
                    </a:cubicBezTo>
                    <a:cubicBezTo>
                      <a:pt x="45243" y="27387"/>
                      <a:pt x="38205" y="18647"/>
                      <a:pt x="38205" y="18647"/>
                    </a:cubicBezTo>
                    <a:cubicBezTo>
                      <a:pt x="40973" y="15545"/>
                      <a:pt x="42241" y="13844"/>
                      <a:pt x="42274" y="11375"/>
                    </a:cubicBezTo>
                    <a:cubicBezTo>
                      <a:pt x="42308" y="7439"/>
                      <a:pt x="41440" y="3570"/>
                      <a:pt x="39773" y="1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1118;p31"/>
              <p:cNvSpPr/>
              <p:nvPr/>
            </p:nvSpPr>
            <p:spPr>
              <a:xfrm>
                <a:off x="3425275" y="2816075"/>
                <a:ext cx="614075" cy="470300"/>
              </a:xfrm>
              <a:custGeom>
                <a:avLst/>
                <a:gdLst/>
                <a:ahLst/>
                <a:cxnLst/>
                <a:rect l="l" t="t" r="r" b="b"/>
                <a:pathLst>
                  <a:path w="24563" h="18812" extrusionOk="0">
                    <a:moveTo>
                      <a:pt x="24432" y="0"/>
                    </a:moveTo>
                    <a:cubicBezTo>
                      <a:pt x="24413" y="0"/>
                      <a:pt x="24394" y="7"/>
                      <a:pt x="24378" y="23"/>
                    </a:cubicBezTo>
                    <a:cubicBezTo>
                      <a:pt x="21443" y="2724"/>
                      <a:pt x="18407" y="5360"/>
                      <a:pt x="15272" y="7828"/>
                    </a:cubicBezTo>
                    <a:cubicBezTo>
                      <a:pt x="12136" y="10330"/>
                      <a:pt x="8934" y="12698"/>
                      <a:pt x="5632" y="15000"/>
                    </a:cubicBezTo>
                    <a:cubicBezTo>
                      <a:pt x="3797" y="16301"/>
                      <a:pt x="1962" y="17602"/>
                      <a:pt x="28" y="18769"/>
                    </a:cubicBezTo>
                    <a:cubicBezTo>
                      <a:pt x="1" y="18769"/>
                      <a:pt x="17" y="18812"/>
                      <a:pt x="41" y="18812"/>
                    </a:cubicBezTo>
                    <a:cubicBezTo>
                      <a:pt x="48" y="18812"/>
                      <a:pt x="54" y="18809"/>
                      <a:pt x="61" y="18803"/>
                    </a:cubicBezTo>
                    <a:cubicBezTo>
                      <a:pt x="1462" y="17969"/>
                      <a:pt x="2896" y="17168"/>
                      <a:pt x="4297" y="16301"/>
                    </a:cubicBezTo>
                    <a:lnTo>
                      <a:pt x="4297" y="16301"/>
                    </a:lnTo>
                    <a:cubicBezTo>
                      <a:pt x="4097" y="16534"/>
                      <a:pt x="3930" y="16768"/>
                      <a:pt x="3730" y="16968"/>
                    </a:cubicBezTo>
                    <a:cubicBezTo>
                      <a:pt x="3297" y="17502"/>
                      <a:pt x="2863" y="18035"/>
                      <a:pt x="2429" y="18536"/>
                    </a:cubicBezTo>
                    <a:cubicBezTo>
                      <a:pt x="2396" y="18569"/>
                      <a:pt x="2429" y="18602"/>
                      <a:pt x="2463" y="18602"/>
                    </a:cubicBezTo>
                    <a:cubicBezTo>
                      <a:pt x="2930" y="18069"/>
                      <a:pt x="3397" y="17602"/>
                      <a:pt x="3830" y="17101"/>
                    </a:cubicBezTo>
                    <a:cubicBezTo>
                      <a:pt x="4064" y="16835"/>
                      <a:pt x="4297" y="16601"/>
                      <a:pt x="4497" y="16334"/>
                    </a:cubicBezTo>
                    <a:cubicBezTo>
                      <a:pt x="4597" y="16234"/>
                      <a:pt x="4698" y="16101"/>
                      <a:pt x="4798" y="16001"/>
                    </a:cubicBezTo>
                    <a:lnTo>
                      <a:pt x="5265" y="15734"/>
                    </a:lnTo>
                    <a:cubicBezTo>
                      <a:pt x="6932" y="14633"/>
                      <a:pt x="8600" y="13532"/>
                      <a:pt x="10268" y="12331"/>
                    </a:cubicBezTo>
                    <a:cubicBezTo>
                      <a:pt x="13504" y="9996"/>
                      <a:pt x="16606" y="7461"/>
                      <a:pt x="19608" y="4793"/>
                    </a:cubicBezTo>
                    <a:cubicBezTo>
                      <a:pt x="21276" y="3292"/>
                      <a:pt x="22911" y="1724"/>
                      <a:pt x="24512" y="123"/>
                    </a:cubicBezTo>
                    <a:cubicBezTo>
                      <a:pt x="24563" y="71"/>
                      <a:pt x="24496" y="0"/>
                      <a:pt x="2443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1119;p31"/>
              <p:cNvSpPr/>
              <p:nvPr/>
            </p:nvSpPr>
            <p:spPr>
              <a:xfrm>
                <a:off x="3981600" y="2868825"/>
                <a:ext cx="155725" cy="220525"/>
              </a:xfrm>
              <a:custGeom>
                <a:avLst/>
                <a:gdLst/>
                <a:ahLst/>
                <a:cxnLst/>
                <a:rect l="l" t="t" r="r" b="b"/>
                <a:pathLst>
                  <a:path w="6229" h="8821" extrusionOk="0">
                    <a:moveTo>
                      <a:pt x="44" y="0"/>
                    </a:moveTo>
                    <a:cubicBezTo>
                      <a:pt x="27" y="0"/>
                      <a:pt x="0" y="24"/>
                      <a:pt x="24" y="47"/>
                    </a:cubicBezTo>
                    <a:cubicBezTo>
                      <a:pt x="958" y="1582"/>
                      <a:pt x="1958" y="3083"/>
                      <a:pt x="2993" y="4584"/>
                    </a:cubicBezTo>
                    <a:cubicBezTo>
                      <a:pt x="3526" y="5318"/>
                      <a:pt x="4060" y="6018"/>
                      <a:pt x="4594" y="6752"/>
                    </a:cubicBezTo>
                    <a:cubicBezTo>
                      <a:pt x="5094" y="7453"/>
                      <a:pt x="5628" y="8153"/>
                      <a:pt x="6228" y="8820"/>
                    </a:cubicBezTo>
                    <a:cubicBezTo>
                      <a:pt x="5795" y="8053"/>
                      <a:pt x="5328" y="7286"/>
                      <a:pt x="4794" y="6552"/>
                    </a:cubicBezTo>
                    <a:cubicBezTo>
                      <a:pt x="4293" y="5818"/>
                      <a:pt x="3793" y="5051"/>
                      <a:pt x="3293" y="4317"/>
                    </a:cubicBezTo>
                    <a:cubicBezTo>
                      <a:pt x="2225" y="2883"/>
                      <a:pt x="1191" y="1415"/>
                      <a:pt x="57" y="14"/>
                    </a:cubicBezTo>
                    <a:cubicBezTo>
                      <a:pt x="57" y="4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1120;p31"/>
              <p:cNvSpPr/>
              <p:nvPr/>
            </p:nvSpPr>
            <p:spPr>
              <a:xfrm>
                <a:off x="3824575" y="4057525"/>
                <a:ext cx="689675" cy="949200"/>
              </a:xfrm>
              <a:custGeom>
                <a:avLst/>
                <a:gdLst/>
                <a:ahLst/>
                <a:cxnLst/>
                <a:rect l="l" t="t" r="r" b="b"/>
                <a:pathLst>
                  <a:path w="27587" h="37968" extrusionOk="0">
                    <a:moveTo>
                      <a:pt x="15745" y="0"/>
                    </a:moveTo>
                    <a:lnTo>
                      <a:pt x="0" y="8139"/>
                    </a:lnTo>
                    <a:lnTo>
                      <a:pt x="4937" y="17646"/>
                    </a:lnTo>
                    <a:lnTo>
                      <a:pt x="6705" y="21082"/>
                    </a:lnTo>
                    <a:lnTo>
                      <a:pt x="8273" y="23884"/>
                    </a:lnTo>
                    <a:cubicBezTo>
                      <a:pt x="8273" y="23884"/>
                      <a:pt x="1168" y="32824"/>
                      <a:pt x="601" y="34091"/>
                    </a:cubicBezTo>
                    <a:cubicBezTo>
                      <a:pt x="82" y="35290"/>
                      <a:pt x="539" y="37968"/>
                      <a:pt x="1483" y="37968"/>
                    </a:cubicBezTo>
                    <a:cubicBezTo>
                      <a:pt x="1511" y="37968"/>
                      <a:pt x="1539" y="37965"/>
                      <a:pt x="1568" y="37961"/>
                    </a:cubicBezTo>
                    <a:cubicBezTo>
                      <a:pt x="2569" y="37794"/>
                      <a:pt x="26719" y="25185"/>
                      <a:pt x="27353" y="24151"/>
                    </a:cubicBezTo>
                    <a:cubicBezTo>
                      <a:pt x="27587" y="23717"/>
                      <a:pt x="25952" y="20114"/>
                      <a:pt x="23851" y="15811"/>
                    </a:cubicBezTo>
                    <a:cubicBezTo>
                      <a:pt x="23417" y="14877"/>
                      <a:pt x="22950" y="13910"/>
                      <a:pt x="22450" y="12909"/>
                    </a:cubicBezTo>
                    <a:cubicBezTo>
                      <a:pt x="21883" y="11775"/>
                      <a:pt x="21282" y="10608"/>
                      <a:pt x="20715" y="9473"/>
                    </a:cubicBezTo>
                    <a:cubicBezTo>
                      <a:pt x="18147" y="4403"/>
                      <a:pt x="15745" y="0"/>
                      <a:pt x="15745" y="0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1121;p31"/>
              <p:cNvSpPr/>
              <p:nvPr/>
            </p:nvSpPr>
            <p:spPr>
              <a:xfrm>
                <a:off x="3825800" y="4294350"/>
                <a:ext cx="688450" cy="712375"/>
              </a:xfrm>
              <a:custGeom>
                <a:avLst/>
                <a:gdLst/>
                <a:ahLst/>
                <a:cxnLst/>
                <a:rect l="l" t="t" r="r" b="b"/>
                <a:pathLst>
                  <a:path w="27538" h="28495" extrusionOk="0">
                    <a:moveTo>
                      <a:pt x="20666" y="0"/>
                    </a:moveTo>
                    <a:lnTo>
                      <a:pt x="4888" y="8173"/>
                    </a:lnTo>
                    <a:lnTo>
                      <a:pt x="6656" y="11609"/>
                    </a:lnTo>
                    <a:lnTo>
                      <a:pt x="8224" y="14411"/>
                    </a:lnTo>
                    <a:cubicBezTo>
                      <a:pt x="8224" y="14411"/>
                      <a:pt x="1119" y="23351"/>
                      <a:pt x="552" y="24618"/>
                    </a:cubicBezTo>
                    <a:cubicBezTo>
                      <a:pt x="1" y="25817"/>
                      <a:pt x="489" y="28495"/>
                      <a:pt x="1434" y="28495"/>
                    </a:cubicBezTo>
                    <a:cubicBezTo>
                      <a:pt x="1462" y="28495"/>
                      <a:pt x="1490" y="28492"/>
                      <a:pt x="1519" y="28488"/>
                    </a:cubicBezTo>
                    <a:cubicBezTo>
                      <a:pt x="2520" y="28321"/>
                      <a:pt x="26670" y="15712"/>
                      <a:pt x="27304" y="14678"/>
                    </a:cubicBezTo>
                    <a:cubicBezTo>
                      <a:pt x="27538" y="14244"/>
                      <a:pt x="25903" y="10641"/>
                      <a:pt x="23802" y="6338"/>
                    </a:cubicBezTo>
                    <a:cubicBezTo>
                      <a:pt x="23368" y="5404"/>
                      <a:pt x="22901" y="4437"/>
                      <a:pt x="22401" y="3436"/>
                    </a:cubicBezTo>
                    <a:cubicBezTo>
                      <a:pt x="21834" y="2302"/>
                      <a:pt x="21233" y="1135"/>
                      <a:pt x="206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1122;p31"/>
              <p:cNvSpPr/>
              <p:nvPr/>
            </p:nvSpPr>
            <p:spPr>
              <a:xfrm>
                <a:off x="3824150" y="4378575"/>
                <a:ext cx="693450" cy="629825"/>
              </a:xfrm>
              <a:custGeom>
                <a:avLst/>
                <a:gdLst/>
                <a:ahLst/>
                <a:cxnLst/>
                <a:rect l="l" t="t" r="r" b="b"/>
                <a:pathLst>
                  <a:path w="27738" h="25193" extrusionOk="0">
                    <a:moveTo>
                      <a:pt x="22533" y="1"/>
                    </a:moveTo>
                    <a:lnTo>
                      <a:pt x="6689" y="8206"/>
                    </a:lnTo>
                    <a:lnTo>
                      <a:pt x="8256" y="11008"/>
                    </a:lnTo>
                    <a:cubicBezTo>
                      <a:pt x="8256" y="11008"/>
                      <a:pt x="1118" y="20015"/>
                      <a:pt x="551" y="21282"/>
                    </a:cubicBezTo>
                    <a:cubicBezTo>
                      <a:pt x="0" y="22482"/>
                      <a:pt x="520" y="25192"/>
                      <a:pt x="1437" y="25192"/>
                    </a:cubicBezTo>
                    <a:cubicBezTo>
                      <a:pt x="1464" y="25192"/>
                      <a:pt x="1491" y="25190"/>
                      <a:pt x="1518" y="25185"/>
                    </a:cubicBezTo>
                    <a:cubicBezTo>
                      <a:pt x="2185" y="25085"/>
                      <a:pt x="26503" y="12977"/>
                      <a:pt x="27470" y="11275"/>
                    </a:cubicBezTo>
                    <a:cubicBezTo>
                      <a:pt x="27737" y="10775"/>
                      <a:pt x="25269" y="5505"/>
                      <a:pt x="225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1123;p31"/>
              <p:cNvSpPr/>
              <p:nvPr/>
            </p:nvSpPr>
            <p:spPr>
              <a:xfrm>
                <a:off x="3856900" y="4662125"/>
                <a:ext cx="617325" cy="319275"/>
              </a:xfrm>
              <a:custGeom>
                <a:avLst/>
                <a:gdLst/>
                <a:ahLst/>
                <a:cxnLst/>
                <a:rect l="l" t="t" r="r" b="b"/>
                <a:pathLst>
                  <a:path w="24693" h="12771" extrusionOk="0">
                    <a:moveTo>
                      <a:pt x="24692" y="0"/>
                    </a:moveTo>
                    <a:cubicBezTo>
                      <a:pt x="20523" y="1868"/>
                      <a:pt x="4111" y="10474"/>
                      <a:pt x="75" y="12676"/>
                    </a:cubicBezTo>
                    <a:cubicBezTo>
                      <a:pt x="4" y="12723"/>
                      <a:pt x="0" y="12770"/>
                      <a:pt x="39" y="12770"/>
                    </a:cubicBezTo>
                    <a:cubicBezTo>
                      <a:pt x="55" y="12770"/>
                      <a:pt x="79" y="12762"/>
                      <a:pt x="108" y="12742"/>
                    </a:cubicBezTo>
                    <a:cubicBezTo>
                      <a:pt x="4245" y="10741"/>
                      <a:pt x="20756" y="2302"/>
                      <a:pt x="2469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1124;p31"/>
              <p:cNvSpPr/>
              <p:nvPr/>
            </p:nvSpPr>
            <p:spPr>
              <a:xfrm>
                <a:off x="4001825" y="4599850"/>
                <a:ext cx="138825" cy="442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1771" extrusionOk="0">
                    <a:moveTo>
                      <a:pt x="4267" y="0"/>
                    </a:moveTo>
                    <a:cubicBezTo>
                      <a:pt x="2784" y="0"/>
                      <a:pt x="1243" y="665"/>
                      <a:pt x="115" y="1557"/>
                    </a:cubicBezTo>
                    <a:cubicBezTo>
                      <a:pt x="1" y="1614"/>
                      <a:pt x="83" y="1771"/>
                      <a:pt x="194" y="1771"/>
                    </a:cubicBezTo>
                    <a:cubicBezTo>
                      <a:pt x="212" y="1771"/>
                      <a:pt x="230" y="1766"/>
                      <a:pt x="249" y="1757"/>
                    </a:cubicBezTo>
                    <a:cubicBezTo>
                      <a:pt x="1917" y="1057"/>
                      <a:pt x="3685" y="590"/>
                      <a:pt x="5453" y="289"/>
                    </a:cubicBezTo>
                    <a:cubicBezTo>
                      <a:pt x="5519" y="256"/>
                      <a:pt x="5553" y="156"/>
                      <a:pt x="5453" y="156"/>
                    </a:cubicBezTo>
                    <a:cubicBezTo>
                      <a:pt x="5068" y="49"/>
                      <a:pt x="4669" y="0"/>
                      <a:pt x="42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1125;p31"/>
              <p:cNvSpPr/>
              <p:nvPr/>
            </p:nvSpPr>
            <p:spPr>
              <a:xfrm>
                <a:off x="3981825" y="4632375"/>
                <a:ext cx="138825" cy="442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1771" extrusionOk="0">
                    <a:moveTo>
                      <a:pt x="4266" y="0"/>
                    </a:moveTo>
                    <a:cubicBezTo>
                      <a:pt x="2783" y="0"/>
                      <a:pt x="1243" y="665"/>
                      <a:pt x="115" y="1557"/>
                    </a:cubicBezTo>
                    <a:cubicBezTo>
                      <a:pt x="0" y="1614"/>
                      <a:pt x="83" y="1771"/>
                      <a:pt x="193" y="1771"/>
                    </a:cubicBezTo>
                    <a:cubicBezTo>
                      <a:pt x="211" y="1771"/>
                      <a:pt x="230" y="1766"/>
                      <a:pt x="248" y="1757"/>
                    </a:cubicBezTo>
                    <a:cubicBezTo>
                      <a:pt x="1916" y="1057"/>
                      <a:pt x="3684" y="590"/>
                      <a:pt x="5452" y="289"/>
                    </a:cubicBezTo>
                    <a:cubicBezTo>
                      <a:pt x="5519" y="256"/>
                      <a:pt x="5552" y="156"/>
                      <a:pt x="5452" y="156"/>
                    </a:cubicBezTo>
                    <a:cubicBezTo>
                      <a:pt x="5067" y="49"/>
                      <a:pt x="4669" y="0"/>
                      <a:pt x="426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1126;p31"/>
              <p:cNvSpPr/>
              <p:nvPr/>
            </p:nvSpPr>
            <p:spPr>
              <a:xfrm>
                <a:off x="3962400" y="4664875"/>
                <a:ext cx="13822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1763" extrusionOk="0">
                    <a:moveTo>
                      <a:pt x="4259" y="1"/>
                    </a:moveTo>
                    <a:cubicBezTo>
                      <a:pt x="2760" y="1"/>
                      <a:pt x="1219" y="666"/>
                      <a:pt x="91" y="1558"/>
                    </a:cubicBezTo>
                    <a:cubicBezTo>
                      <a:pt x="0" y="1619"/>
                      <a:pt x="75" y="1762"/>
                      <a:pt x="165" y="1762"/>
                    </a:cubicBezTo>
                    <a:cubicBezTo>
                      <a:pt x="173" y="1762"/>
                      <a:pt x="182" y="1761"/>
                      <a:pt x="191" y="1758"/>
                    </a:cubicBezTo>
                    <a:cubicBezTo>
                      <a:pt x="1893" y="1058"/>
                      <a:pt x="3627" y="591"/>
                      <a:pt x="5428" y="290"/>
                    </a:cubicBezTo>
                    <a:cubicBezTo>
                      <a:pt x="5495" y="257"/>
                      <a:pt x="5528" y="157"/>
                      <a:pt x="5462" y="157"/>
                    </a:cubicBezTo>
                    <a:cubicBezTo>
                      <a:pt x="5070" y="50"/>
                      <a:pt x="4666" y="1"/>
                      <a:pt x="425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1127;p31"/>
              <p:cNvSpPr/>
              <p:nvPr/>
            </p:nvSpPr>
            <p:spPr>
              <a:xfrm>
                <a:off x="3941775" y="4697400"/>
                <a:ext cx="138825" cy="44300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1772" extrusionOk="0">
                    <a:moveTo>
                      <a:pt x="4287" y="1"/>
                    </a:moveTo>
                    <a:cubicBezTo>
                      <a:pt x="2796" y="1"/>
                      <a:pt x="1270" y="666"/>
                      <a:pt x="116" y="1558"/>
                    </a:cubicBezTo>
                    <a:cubicBezTo>
                      <a:pt x="1" y="1615"/>
                      <a:pt x="59" y="1771"/>
                      <a:pt x="184" y="1771"/>
                    </a:cubicBezTo>
                    <a:cubicBezTo>
                      <a:pt x="204" y="1771"/>
                      <a:pt x="226" y="1767"/>
                      <a:pt x="249" y="1758"/>
                    </a:cubicBezTo>
                    <a:cubicBezTo>
                      <a:pt x="1917" y="1091"/>
                      <a:pt x="3685" y="590"/>
                      <a:pt x="5486" y="290"/>
                    </a:cubicBezTo>
                    <a:cubicBezTo>
                      <a:pt x="5520" y="257"/>
                      <a:pt x="5553" y="157"/>
                      <a:pt x="5486" y="157"/>
                    </a:cubicBezTo>
                    <a:cubicBezTo>
                      <a:pt x="5094" y="50"/>
                      <a:pt x="4692" y="1"/>
                      <a:pt x="428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1128;p31"/>
              <p:cNvSpPr/>
              <p:nvPr/>
            </p:nvSpPr>
            <p:spPr>
              <a:xfrm>
                <a:off x="3877950" y="4552500"/>
                <a:ext cx="178475" cy="8232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3293" extrusionOk="0">
                    <a:moveTo>
                      <a:pt x="2182" y="583"/>
                    </a:moveTo>
                    <a:cubicBezTo>
                      <a:pt x="2457" y="583"/>
                      <a:pt x="2707" y="611"/>
                      <a:pt x="2869" y="649"/>
                    </a:cubicBezTo>
                    <a:cubicBezTo>
                      <a:pt x="3302" y="782"/>
                      <a:pt x="3769" y="949"/>
                      <a:pt x="4203" y="1116"/>
                    </a:cubicBezTo>
                    <a:cubicBezTo>
                      <a:pt x="5070" y="1516"/>
                      <a:pt x="5938" y="1983"/>
                      <a:pt x="6772" y="2450"/>
                    </a:cubicBezTo>
                    <a:cubicBezTo>
                      <a:pt x="6004" y="2517"/>
                      <a:pt x="5237" y="2617"/>
                      <a:pt x="4470" y="2717"/>
                    </a:cubicBezTo>
                    <a:cubicBezTo>
                      <a:pt x="4100" y="2744"/>
                      <a:pt x="3584" y="2796"/>
                      <a:pt x="3053" y="2796"/>
                    </a:cubicBezTo>
                    <a:cubicBezTo>
                      <a:pt x="2245" y="2796"/>
                      <a:pt x="1404" y="2674"/>
                      <a:pt x="1001" y="2150"/>
                    </a:cubicBezTo>
                    <a:cubicBezTo>
                      <a:pt x="77" y="892"/>
                      <a:pt x="1266" y="583"/>
                      <a:pt x="2182" y="583"/>
                    </a:cubicBezTo>
                    <a:close/>
                    <a:moveTo>
                      <a:pt x="1979" y="1"/>
                    </a:moveTo>
                    <a:cubicBezTo>
                      <a:pt x="1150" y="1"/>
                      <a:pt x="296" y="350"/>
                      <a:pt x="167" y="1283"/>
                    </a:cubicBezTo>
                    <a:cubicBezTo>
                      <a:pt x="0" y="2484"/>
                      <a:pt x="1134" y="3017"/>
                      <a:pt x="2068" y="3184"/>
                    </a:cubicBezTo>
                    <a:cubicBezTo>
                      <a:pt x="2479" y="3261"/>
                      <a:pt x="2894" y="3292"/>
                      <a:pt x="3311" y="3292"/>
                    </a:cubicBezTo>
                    <a:cubicBezTo>
                      <a:pt x="4519" y="3292"/>
                      <a:pt x="5740" y="3033"/>
                      <a:pt x="6905" y="2884"/>
                    </a:cubicBezTo>
                    <a:cubicBezTo>
                      <a:pt x="7072" y="2851"/>
                      <a:pt x="7139" y="2684"/>
                      <a:pt x="7072" y="2550"/>
                    </a:cubicBezTo>
                    <a:cubicBezTo>
                      <a:pt x="7072" y="2517"/>
                      <a:pt x="7072" y="2484"/>
                      <a:pt x="7072" y="2450"/>
                    </a:cubicBezTo>
                    <a:cubicBezTo>
                      <a:pt x="5838" y="1283"/>
                      <a:pt x="4303" y="482"/>
                      <a:pt x="2669" y="82"/>
                    </a:cubicBezTo>
                    <a:cubicBezTo>
                      <a:pt x="2453" y="30"/>
                      <a:pt x="2217" y="1"/>
                      <a:pt x="197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1129;p31"/>
              <p:cNvSpPr/>
              <p:nvPr/>
            </p:nvSpPr>
            <p:spPr>
              <a:xfrm>
                <a:off x="4043900" y="4474825"/>
                <a:ext cx="134275" cy="1486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5946" extrusionOk="0">
                    <a:moveTo>
                      <a:pt x="3696" y="490"/>
                    </a:moveTo>
                    <a:cubicBezTo>
                      <a:pt x="4061" y="490"/>
                      <a:pt x="4353" y="754"/>
                      <a:pt x="4403" y="1521"/>
                    </a:cubicBezTo>
                    <a:cubicBezTo>
                      <a:pt x="4470" y="2622"/>
                      <a:pt x="2902" y="3656"/>
                      <a:pt x="2135" y="4190"/>
                    </a:cubicBezTo>
                    <a:cubicBezTo>
                      <a:pt x="1501" y="4623"/>
                      <a:pt x="834" y="5024"/>
                      <a:pt x="200" y="5491"/>
                    </a:cubicBezTo>
                    <a:cubicBezTo>
                      <a:pt x="534" y="4590"/>
                      <a:pt x="901" y="3689"/>
                      <a:pt x="1301" y="2822"/>
                    </a:cubicBezTo>
                    <a:cubicBezTo>
                      <a:pt x="1535" y="2388"/>
                      <a:pt x="1768" y="1988"/>
                      <a:pt x="2035" y="1588"/>
                    </a:cubicBezTo>
                    <a:cubicBezTo>
                      <a:pt x="2284" y="1214"/>
                      <a:pt x="3091" y="490"/>
                      <a:pt x="3696" y="490"/>
                    </a:cubicBezTo>
                    <a:close/>
                    <a:moveTo>
                      <a:pt x="3606" y="0"/>
                    </a:moveTo>
                    <a:cubicBezTo>
                      <a:pt x="2926" y="0"/>
                      <a:pt x="2237" y="503"/>
                      <a:pt x="1801" y="1054"/>
                    </a:cubicBezTo>
                    <a:cubicBezTo>
                      <a:pt x="801" y="2422"/>
                      <a:pt x="200" y="4023"/>
                      <a:pt x="0" y="5691"/>
                    </a:cubicBezTo>
                    <a:cubicBezTo>
                      <a:pt x="0" y="5724"/>
                      <a:pt x="34" y="5757"/>
                      <a:pt x="67" y="5757"/>
                    </a:cubicBezTo>
                    <a:cubicBezTo>
                      <a:pt x="93" y="5862"/>
                      <a:pt x="200" y="5945"/>
                      <a:pt x="310" y="5945"/>
                    </a:cubicBezTo>
                    <a:cubicBezTo>
                      <a:pt x="340" y="5945"/>
                      <a:pt x="371" y="5939"/>
                      <a:pt x="400" y="5924"/>
                    </a:cubicBezTo>
                    <a:cubicBezTo>
                      <a:pt x="1735" y="5057"/>
                      <a:pt x="3269" y="4290"/>
                      <a:pt x="4270" y="3022"/>
                    </a:cubicBezTo>
                    <a:cubicBezTo>
                      <a:pt x="4870" y="2288"/>
                      <a:pt x="5371" y="1087"/>
                      <a:pt x="4503" y="354"/>
                    </a:cubicBezTo>
                    <a:cubicBezTo>
                      <a:pt x="4222" y="104"/>
                      <a:pt x="3915" y="0"/>
                      <a:pt x="360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1130;p31"/>
              <p:cNvSpPr/>
              <p:nvPr/>
            </p:nvSpPr>
            <p:spPr>
              <a:xfrm>
                <a:off x="3586075" y="2357125"/>
                <a:ext cx="751375" cy="2146575"/>
              </a:xfrm>
              <a:custGeom>
                <a:avLst/>
                <a:gdLst/>
                <a:ahLst/>
                <a:cxnLst/>
                <a:rect l="l" t="t" r="r" b="b"/>
                <a:pathLst>
                  <a:path w="30055" h="85863" extrusionOk="0">
                    <a:moveTo>
                      <a:pt x="7072" y="1"/>
                    </a:moveTo>
                    <a:lnTo>
                      <a:pt x="8239" y="8674"/>
                    </a:lnTo>
                    <a:cubicBezTo>
                      <a:pt x="5170" y="18614"/>
                      <a:pt x="0" y="36927"/>
                      <a:pt x="67" y="44066"/>
                    </a:cubicBezTo>
                    <a:cubicBezTo>
                      <a:pt x="200" y="55340"/>
                      <a:pt x="7239" y="75988"/>
                      <a:pt x="10841" y="85862"/>
                    </a:cubicBezTo>
                    <a:lnTo>
                      <a:pt x="29521" y="76088"/>
                    </a:lnTo>
                    <a:cubicBezTo>
                      <a:pt x="27987" y="70518"/>
                      <a:pt x="19514" y="49303"/>
                      <a:pt x="18880" y="42865"/>
                    </a:cubicBezTo>
                    <a:cubicBezTo>
                      <a:pt x="18647" y="40563"/>
                      <a:pt x="22550" y="26620"/>
                      <a:pt x="24351" y="19181"/>
                    </a:cubicBezTo>
                    <a:cubicBezTo>
                      <a:pt x="25151" y="15745"/>
                      <a:pt x="30055" y="10308"/>
                      <a:pt x="25652" y="1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1131;p31"/>
              <p:cNvSpPr/>
              <p:nvPr/>
            </p:nvSpPr>
            <p:spPr>
              <a:xfrm>
                <a:off x="3757025" y="2380575"/>
                <a:ext cx="58400" cy="152200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6088" extrusionOk="0">
                    <a:moveTo>
                      <a:pt x="1892" y="1"/>
                    </a:moveTo>
                    <a:cubicBezTo>
                      <a:pt x="1829" y="1"/>
                      <a:pt x="1768" y="126"/>
                      <a:pt x="1768" y="364"/>
                    </a:cubicBezTo>
                    <a:cubicBezTo>
                      <a:pt x="1768" y="831"/>
                      <a:pt x="2068" y="3933"/>
                      <a:pt x="1902" y="4700"/>
                    </a:cubicBezTo>
                    <a:cubicBezTo>
                      <a:pt x="1868" y="5067"/>
                      <a:pt x="1635" y="5367"/>
                      <a:pt x="1301" y="5567"/>
                    </a:cubicBezTo>
                    <a:cubicBezTo>
                      <a:pt x="1161" y="5631"/>
                      <a:pt x="1020" y="5671"/>
                      <a:pt x="895" y="5671"/>
                    </a:cubicBezTo>
                    <a:cubicBezTo>
                      <a:pt x="693" y="5671"/>
                      <a:pt x="529" y="5568"/>
                      <a:pt x="467" y="5300"/>
                    </a:cubicBezTo>
                    <a:cubicBezTo>
                      <a:pt x="401" y="4900"/>
                      <a:pt x="401" y="4467"/>
                      <a:pt x="401" y="4066"/>
                    </a:cubicBezTo>
                    <a:cubicBezTo>
                      <a:pt x="401" y="3633"/>
                      <a:pt x="367" y="3199"/>
                      <a:pt x="334" y="2765"/>
                    </a:cubicBezTo>
                    <a:cubicBezTo>
                      <a:pt x="301" y="1898"/>
                      <a:pt x="267" y="1064"/>
                      <a:pt x="200" y="230"/>
                    </a:cubicBezTo>
                    <a:cubicBezTo>
                      <a:pt x="184" y="180"/>
                      <a:pt x="142" y="155"/>
                      <a:pt x="105" y="155"/>
                    </a:cubicBezTo>
                    <a:cubicBezTo>
                      <a:pt x="67" y="155"/>
                      <a:pt x="34" y="180"/>
                      <a:pt x="34" y="230"/>
                    </a:cubicBezTo>
                    <a:cubicBezTo>
                      <a:pt x="0" y="1364"/>
                      <a:pt x="34" y="2498"/>
                      <a:pt x="100" y="3633"/>
                    </a:cubicBezTo>
                    <a:cubicBezTo>
                      <a:pt x="100" y="4100"/>
                      <a:pt x="100" y="4600"/>
                      <a:pt x="134" y="5067"/>
                    </a:cubicBezTo>
                    <a:cubicBezTo>
                      <a:pt x="100" y="5434"/>
                      <a:pt x="301" y="5801"/>
                      <a:pt x="601" y="6001"/>
                    </a:cubicBezTo>
                    <a:cubicBezTo>
                      <a:pt x="726" y="6061"/>
                      <a:pt x="850" y="6087"/>
                      <a:pt x="971" y="6087"/>
                    </a:cubicBezTo>
                    <a:cubicBezTo>
                      <a:pt x="1525" y="6087"/>
                      <a:pt x="2004" y="5527"/>
                      <a:pt x="2169" y="5034"/>
                    </a:cubicBezTo>
                    <a:cubicBezTo>
                      <a:pt x="2269" y="4633"/>
                      <a:pt x="2335" y="4233"/>
                      <a:pt x="2302" y="3833"/>
                    </a:cubicBezTo>
                    <a:cubicBezTo>
                      <a:pt x="2269" y="3399"/>
                      <a:pt x="2102" y="864"/>
                      <a:pt x="2035" y="364"/>
                    </a:cubicBezTo>
                    <a:cubicBezTo>
                      <a:pt x="2019" y="118"/>
                      <a:pt x="1954" y="1"/>
                      <a:pt x="189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132;p31"/>
              <p:cNvSpPr/>
              <p:nvPr/>
            </p:nvSpPr>
            <p:spPr>
              <a:xfrm>
                <a:off x="3715575" y="2546350"/>
                <a:ext cx="158225" cy="50975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2039" extrusionOk="0">
                    <a:moveTo>
                      <a:pt x="161" y="0"/>
                    </a:moveTo>
                    <a:cubicBezTo>
                      <a:pt x="48" y="0"/>
                      <a:pt x="1" y="176"/>
                      <a:pt x="124" y="237"/>
                    </a:cubicBezTo>
                    <a:cubicBezTo>
                      <a:pt x="2125" y="938"/>
                      <a:pt x="4193" y="1471"/>
                      <a:pt x="6195" y="2039"/>
                    </a:cubicBezTo>
                    <a:cubicBezTo>
                      <a:pt x="6295" y="2039"/>
                      <a:pt x="6328" y="1938"/>
                      <a:pt x="6262" y="1905"/>
                    </a:cubicBezTo>
                    <a:cubicBezTo>
                      <a:pt x="4294" y="1105"/>
                      <a:pt x="2259" y="471"/>
                      <a:pt x="191" y="4"/>
                    </a:cubicBezTo>
                    <a:cubicBezTo>
                      <a:pt x="180" y="1"/>
                      <a:pt x="171" y="0"/>
                      <a:pt x="16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133;p31"/>
              <p:cNvSpPr/>
              <p:nvPr/>
            </p:nvSpPr>
            <p:spPr>
              <a:xfrm>
                <a:off x="3587725" y="2569800"/>
                <a:ext cx="209050" cy="869375"/>
              </a:xfrm>
              <a:custGeom>
                <a:avLst/>
                <a:gdLst/>
                <a:ahLst/>
                <a:cxnLst/>
                <a:rect l="l" t="t" r="r" b="b"/>
                <a:pathLst>
                  <a:path w="8362" h="34775" extrusionOk="0">
                    <a:moveTo>
                      <a:pt x="8246" y="1"/>
                    </a:moveTo>
                    <a:cubicBezTo>
                      <a:pt x="8215" y="1"/>
                      <a:pt x="8185" y="18"/>
                      <a:pt x="8173" y="66"/>
                    </a:cubicBezTo>
                    <a:cubicBezTo>
                      <a:pt x="7740" y="1134"/>
                      <a:pt x="7406" y="2235"/>
                      <a:pt x="7039" y="3335"/>
                    </a:cubicBezTo>
                    <a:cubicBezTo>
                      <a:pt x="6672" y="4436"/>
                      <a:pt x="6372" y="5537"/>
                      <a:pt x="6038" y="6638"/>
                    </a:cubicBezTo>
                    <a:cubicBezTo>
                      <a:pt x="5405" y="8873"/>
                      <a:pt x="4771" y="11108"/>
                      <a:pt x="4170" y="13343"/>
                    </a:cubicBezTo>
                    <a:cubicBezTo>
                      <a:pt x="2970" y="17846"/>
                      <a:pt x="1902" y="22349"/>
                      <a:pt x="1102" y="26919"/>
                    </a:cubicBezTo>
                    <a:cubicBezTo>
                      <a:pt x="868" y="28220"/>
                      <a:pt x="635" y="29521"/>
                      <a:pt x="468" y="30822"/>
                    </a:cubicBezTo>
                    <a:cubicBezTo>
                      <a:pt x="268" y="32123"/>
                      <a:pt x="168" y="33424"/>
                      <a:pt x="1" y="34725"/>
                    </a:cubicBezTo>
                    <a:cubicBezTo>
                      <a:pt x="1" y="34758"/>
                      <a:pt x="9" y="34775"/>
                      <a:pt x="18" y="34775"/>
                    </a:cubicBezTo>
                    <a:cubicBezTo>
                      <a:pt x="26" y="34775"/>
                      <a:pt x="34" y="34758"/>
                      <a:pt x="34" y="34725"/>
                    </a:cubicBezTo>
                    <a:cubicBezTo>
                      <a:pt x="201" y="33590"/>
                      <a:pt x="468" y="32456"/>
                      <a:pt x="668" y="31322"/>
                    </a:cubicBezTo>
                    <a:cubicBezTo>
                      <a:pt x="868" y="30188"/>
                      <a:pt x="1068" y="29054"/>
                      <a:pt x="1302" y="27920"/>
                    </a:cubicBezTo>
                    <a:cubicBezTo>
                      <a:pt x="1769" y="25618"/>
                      <a:pt x="2269" y="23350"/>
                      <a:pt x="2803" y="21115"/>
                    </a:cubicBezTo>
                    <a:cubicBezTo>
                      <a:pt x="3837" y="16612"/>
                      <a:pt x="5038" y="12108"/>
                      <a:pt x="6305" y="7672"/>
                    </a:cubicBezTo>
                    <a:cubicBezTo>
                      <a:pt x="6672" y="6404"/>
                      <a:pt x="7006" y="5170"/>
                      <a:pt x="7373" y="3903"/>
                    </a:cubicBezTo>
                    <a:cubicBezTo>
                      <a:pt x="7706" y="2668"/>
                      <a:pt x="8073" y="1401"/>
                      <a:pt x="8340" y="100"/>
                    </a:cubicBezTo>
                    <a:cubicBezTo>
                      <a:pt x="8361" y="57"/>
                      <a:pt x="8301" y="1"/>
                      <a:pt x="824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134;p31"/>
              <p:cNvSpPr/>
              <p:nvPr/>
            </p:nvSpPr>
            <p:spPr>
              <a:xfrm>
                <a:off x="4008025" y="2390125"/>
                <a:ext cx="241150" cy="1789625"/>
              </a:xfrm>
              <a:custGeom>
                <a:avLst/>
                <a:gdLst/>
                <a:ahLst/>
                <a:cxnLst/>
                <a:rect l="l" t="t" r="r" b="b"/>
                <a:pathLst>
                  <a:path w="9646" h="71585" extrusionOk="0">
                    <a:moveTo>
                      <a:pt x="7682" y="0"/>
                    </a:moveTo>
                    <a:cubicBezTo>
                      <a:pt x="7654" y="0"/>
                      <a:pt x="7617" y="15"/>
                      <a:pt x="7640" y="15"/>
                    </a:cubicBezTo>
                    <a:cubicBezTo>
                      <a:pt x="8207" y="2350"/>
                      <a:pt x="8774" y="4752"/>
                      <a:pt x="8674" y="7187"/>
                    </a:cubicBezTo>
                    <a:cubicBezTo>
                      <a:pt x="8640" y="8421"/>
                      <a:pt x="8340" y="9655"/>
                      <a:pt x="7840" y="10823"/>
                    </a:cubicBezTo>
                    <a:cubicBezTo>
                      <a:pt x="7373" y="11857"/>
                      <a:pt x="6739" y="12824"/>
                      <a:pt x="6239" y="13858"/>
                    </a:cubicBezTo>
                    <a:cubicBezTo>
                      <a:pt x="5104" y="16026"/>
                      <a:pt x="4571" y="18628"/>
                      <a:pt x="4037" y="20997"/>
                    </a:cubicBezTo>
                    <a:cubicBezTo>
                      <a:pt x="3470" y="23532"/>
                      <a:pt x="768" y="37342"/>
                      <a:pt x="301" y="39977"/>
                    </a:cubicBezTo>
                    <a:cubicBezTo>
                      <a:pt x="68" y="41111"/>
                      <a:pt x="1" y="42312"/>
                      <a:pt x="68" y="43479"/>
                    </a:cubicBezTo>
                    <a:cubicBezTo>
                      <a:pt x="134" y="44714"/>
                      <a:pt x="401" y="45914"/>
                      <a:pt x="768" y="47082"/>
                    </a:cubicBezTo>
                    <a:cubicBezTo>
                      <a:pt x="1135" y="48316"/>
                      <a:pt x="9174" y="70899"/>
                      <a:pt x="9408" y="71499"/>
                    </a:cubicBezTo>
                    <a:cubicBezTo>
                      <a:pt x="9437" y="71558"/>
                      <a:pt x="9492" y="71584"/>
                      <a:pt x="9539" y="71584"/>
                    </a:cubicBezTo>
                    <a:cubicBezTo>
                      <a:pt x="9598" y="71584"/>
                      <a:pt x="9645" y="71541"/>
                      <a:pt x="9608" y="71466"/>
                    </a:cubicBezTo>
                    <a:cubicBezTo>
                      <a:pt x="7940" y="66563"/>
                      <a:pt x="868" y="46281"/>
                      <a:pt x="601" y="45014"/>
                    </a:cubicBezTo>
                    <a:cubicBezTo>
                      <a:pt x="34" y="42445"/>
                      <a:pt x="635" y="39977"/>
                      <a:pt x="1102" y="37442"/>
                    </a:cubicBezTo>
                    <a:cubicBezTo>
                      <a:pt x="1569" y="34907"/>
                      <a:pt x="2036" y="32338"/>
                      <a:pt x="2536" y="29836"/>
                    </a:cubicBezTo>
                    <a:cubicBezTo>
                      <a:pt x="3036" y="27335"/>
                      <a:pt x="3570" y="24766"/>
                      <a:pt x="4104" y="22231"/>
                    </a:cubicBezTo>
                    <a:cubicBezTo>
                      <a:pt x="4371" y="20997"/>
                      <a:pt x="4671" y="19729"/>
                      <a:pt x="4938" y="18462"/>
                    </a:cubicBezTo>
                    <a:cubicBezTo>
                      <a:pt x="5205" y="17261"/>
                      <a:pt x="5538" y="16093"/>
                      <a:pt x="5972" y="14959"/>
                    </a:cubicBezTo>
                    <a:cubicBezTo>
                      <a:pt x="6439" y="13825"/>
                      <a:pt x="7073" y="12824"/>
                      <a:pt x="7640" y="11757"/>
                    </a:cubicBezTo>
                    <a:cubicBezTo>
                      <a:pt x="8173" y="10756"/>
                      <a:pt x="8574" y="9689"/>
                      <a:pt x="8740" y="8554"/>
                    </a:cubicBezTo>
                    <a:cubicBezTo>
                      <a:pt x="9107" y="6253"/>
                      <a:pt x="8674" y="3951"/>
                      <a:pt x="8140" y="1716"/>
                    </a:cubicBezTo>
                    <a:cubicBezTo>
                      <a:pt x="8007" y="1149"/>
                      <a:pt x="7840" y="582"/>
                      <a:pt x="7706" y="15"/>
                    </a:cubicBezTo>
                    <a:cubicBezTo>
                      <a:pt x="7706" y="4"/>
                      <a:pt x="7695" y="0"/>
                      <a:pt x="768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135;p31"/>
              <p:cNvSpPr/>
              <p:nvPr/>
            </p:nvSpPr>
            <p:spPr>
              <a:xfrm>
                <a:off x="3853750" y="4189275"/>
                <a:ext cx="429500" cy="209350"/>
              </a:xfrm>
              <a:custGeom>
                <a:avLst/>
                <a:gdLst/>
                <a:ahLst/>
                <a:cxnLst/>
                <a:rect l="l" t="t" r="r" b="b"/>
                <a:pathLst>
                  <a:path w="17180" h="8374" extrusionOk="0">
                    <a:moveTo>
                      <a:pt x="17080" y="0"/>
                    </a:moveTo>
                    <a:cubicBezTo>
                      <a:pt x="12510" y="1902"/>
                      <a:pt x="8107" y="4103"/>
                      <a:pt x="3737" y="6338"/>
                    </a:cubicBezTo>
                    <a:cubicBezTo>
                      <a:pt x="3103" y="6639"/>
                      <a:pt x="2503" y="6972"/>
                      <a:pt x="1902" y="7306"/>
                    </a:cubicBezTo>
                    <a:cubicBezTo>
                      <a:pt x="1302" y="7606"/>
                      <a:pt x="668" y="8006"/>
                      <a:pt x="34" y="8306"/>
                    </a:cubicBezTo>
                    <a:cubicBezTo>
                      <a:pt x="1" y="8306"/>
                      <a:pt x="34" y="8373"/>
                      <a:pt x="67" y="8373"/>
                    </a:cubicBezTo>
                    <a:cubicBezTo>
                      <a:pt x="1202" y="7806"/>
                      <a:pt x="2369" y="7339"/>
                      <a:pt x="3470" y="6839"/>
                    </a:cubicBezTo>
                    <a:cubicBezTo>
                      <a:pt x="4604" y="6305"/>
                      <a:pt x="5705" y="5771"/>
                      <a:pt x="6806" y="5238"/>
                    </a:cubicBezTo>
                    <a:cubicBezTo>
                      <a:pt x="9041" y="4203"/>
                      <a:pt x="11242" y="3169"/>
                      <a:pt x="13444" y="2069"/>
                    </a:cubicBezTo>
                    <a:cubicBezTo>
                      <a:pt x="14678" y="1435"/>
                      <a:pt x="15912" y="801"/>
                      <a:pt x="17146" y="134"/>
                    </a:cubicBezTo>
                    <a:cubicBezTo>
                      <a:pt x="17180" y="101"/>
                      <a:pt x="17146" y="0"/>
                      <a:pt x="1708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136;p31"/>
              <p:cNvSpPr/>
              <p:nvPr/>
            </p:nvSpPr>
            <p:spPr>
              <a:xfrm>
                <a:off x="2962075" y="1705800"/>
                <a:ext cx="951750" cy="557425"/>
              </a:xfrm>
              <a:custGeom>
                <a:avLst/>
                <a:gdLst/>
                <a:ahLst/>
                <a:cxnLst/>
                <a:rect l="l" t="t" r="r" b="b"/>
                <a:pathLst>
                  <a:path w="38070" h="22297" extrusionOk="0">
                    <a:moveTo>
                      <a:pt x="20262" y="0"/>
                    </a:moveTo>
                    <a:cubicBezTo>
                      <a:pt x="15680" y="0"/>
                      <a:pt x="11592" y="376"/>
                      <a:pt x="10283" y="1503"/>
                    </a:cubicBezTo>
                    <a:cubicBezTo>
                      <a:pt x="7081" y="4238"/>
                      <a:pt x="1043" y="15613"/>
                      <a:pt x="643" y="17347"/>
                    </a:cubicBezTo>
                    <a:cubicBezTo>
                      <a:pt x="0" y="20148"/>
                      <a:pt x="5593" y="22296"/>
                      <a:pt x="8745" y="22296"/>
                    </a:cubicBezTo>
                    <a:cubicBezTo>
                      <a:pt x="9685" y="22296"/>
                      <a:pt x="10407" y="22105"/>
                      <a:pt x="10683" y="21684"/>
                    </a:cubicBezTo>
                    <a:cubicBezTo>
                      <a:pt x="12218" y="19316"/>
                      <a:pt x="16154" y="11743"/>
                      <a:pt x="17755" y="9842"/>
                    </a:cubicBezTo>
                    <a:cubicBezTo>
                      <a:pt x="18956" y="8374"/>
                      <a:pt x="26795" y="7474"/>
                      <a:pt x="34167" y="5372"/>
                    </a:cubicBezTo>
                    <a:cubicBezTo>
                      <a:pt x="38069" y="4271"/>
                      <a:pt x="38069" y="1403"/>
                      <a:pt x="34867" y="969"/>
                    </a:cubicBezTo>
                    <a:cubicBezTo>
                      <a:pt x="31875" y="534"/>
                      <a:pt x="25719" y="0"/>
                      <a:pt x="20262" y="0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137;p31"/>
              <p:cNvSpPr/>
              <p:nvPr/>
            </p:nvSpPr>
            <p:spPr>
              <a:xfrm>
                <a:off x="2998975" y="1692900"/>
                <a:ext cx="939875" cy="484125"/>
              </a:xfrm>
              <a:custGeom>
                <a:avLst/>
                <a:gdLst/>
                <a:ahLst/>
                <a:cxnLst/>
                <a:rect l="l" t="t" r="r" b="b"/>
                <a:pathLst>
                  <a:path w="37595" h="19365" extrusionOk="0">
                    <a:moveTo>
                      <a:pt x="17951" y="0"/>
                    </a:moveTo>
                    <a:cubicBezTo>
                      <a:pt x="14476" y="0"/>
                      <a:pt x="11407" y="242"/>
                      <a:pt x="9908" y="985"/>
                    </a:cubicBezTo>
                    <a:cubicBezTo>
                      <a:pt x="6005" y="2919"/>
                      <a:pt x="1" y="13560"/>
                      <a:pt x="1" y="13560"/>
                    </a:cubicBezTo>
                    <a:lnTo>
                      <a:pt x="11909" y="19365"/>
                    </a:lnTo>
                    <a:cubicBezTo>
                      <a:pt x="11909" y="19365"/>
                      <a:pt x="15979" y="11059"/>
                      <a:pt x="16746" y="10325"/>
                    </a:cubicBezTo>
                    <a:cubicBezTo>
                      <a:pt x="17547" y="9591"/>
                      <a:pt x="29588" y="7089"/>
                      <a:pt x="33391" y="6055"/>
                    </a:cubicBezTo>
                    <a:cubicBezTo>
                      <a:pt x="37194" y="5054"/>
                      <a:pt x="37594" y="1051"/>
                      <a:pt x="32991" y="785"/>
                    </a:cubicBezTo>
                    <a:cubicBezTo>
                      <a:pt x="30135" y="620"/>
                      <a:pt x="23522" y="0"/>
                      <a:pt x="179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138;p31"/>
              <p:cNvSpPr/>
              <p:nvPr/>
            </p:nvSpPr>
            <p:spPr>
              <a:xfrm>
                <a:off x="3002325" y="1692475"/>
                <a:ext cx="902325" cy="483725"/>
              </a:xfrm>
              <a:custGeom>
                <a:avLst/>
                <a:gdLst/>
                <a:ahLst/>
                <a:cxnLst/>
                <a:rect l="l" t="t" r="r" b="b"/>
                <a:pathLst>
                  <a:path w="36093" h="19349" extrusionOk="0">
                    <a:moveTo>
                      <a:pt x="13476" y="768"/>
                    </a:moveTo>
                    <a:lnTo>
                      <a:pt x="13476" y="2503"/>
                    </a:lnTo>
                    <a:lnTo>
                      <a:pt x="11775" y="2503"/>
                    </a:lnTo>
                    <a:lnTo>
                      <a:pt x="11775" y="768"/>
                    </a:lnTo>
                    <a:close/>
                    <a:moveTo>
                      <a:pt x="15344" y="768"/>
                    </a:moveTo>
                    <a:lnTo>
                      <a:pt x="15344" y="2503"/>
                    </a:lnTo>
                    <a:lnTo>
                      <a:pt x="13610" y="2503"/>
                    </a:lnTo>
                    <a:lnTo>
                      <a:pt x="13610" y="768"/>
                    </a:lnTo>
                    <a:close/>
                    <a:moveTo>
                      <a:pt x="17112" y="768"/>
                    </a:moveTo>
                    <a:lnTo>
                      <a:pt x="17112" y="2503"/>
                    </a:lnTo>
                    <a:lnTo>
                      <a:pt x="15378" y="2503"/>
                    </a:lnTo>
                    <a:lnTo>
                      <a:pt x="15378" y="768"/>
                    </a:lnTo>
                    <a:close/>
                    <a:moveTo>
                      <a:pt x="18947" y="768"/>
                    </a:moveTo>
                    <a:lnTo>
                      <a:pt x="18947" y="2503"/>
                    </a:lnTo>
                    <a:lnTo>
                      <a:pt x="17212" y="2503"/>
                    </a:lnTo>
                    <a:lnTo>
                      <a:pt x="17212" y="768"/>
                    </a:lnTo>
                    <a:close/>
                    <a:moveTo>
                      <a:pt x="20715" y="768"/>
                    </a:moveTo>
                    <a:lnTo>
                      <a:pt x="20715" y="2503"/>
                    </a:lnTo>
                    <a:lnTo>
                      <a:pt x="19014" y="2503"/>
                    </a:lnTo>
                    <a:lnTo>
                      <a:pt x="19014" y="768"/>
                    </a:lnTo>
                    <a:close/>
                    <a:moveTo>
                      <a:pt x="22583" y="768"/>
                    </a:moveTo>
                    <a:lnTo>
                      <a:pt x="22583" y="2503"/>
                    </a:lnTo>
                    <a:lnTo>
                      <a:pt x="20815" y="2503"/>
                    </a:lnTo>
                    <a:lnTo>
                      <a:pt x="20815" y="768"/>
                    </a:lnTo>
                    <a:close/>
                    <a:moveTo>
                      <a:pt x="24317" y="768"/>
                    </a:moveTo>
                    <a:lnTo>
                      <a:pt x="24317" y="2503"/>
                    </a:lnTo>
                    <a:lnTo>
                      <a:pt x="22616" y="2503"/>
                    </a:lnTo>
                    <a:lnTo>
                      <a:pt x="22616" y="768"/>
                    </a:lnTo>
                    <a:close/>
                    <a:moveTo>
                      <a:pt x="26185" y="768"/>
                    </a:moveTo>
                    <a:lnTo>
                      <a:pt x="26185" y="2503"/>
                    </a:lnTo>
                    <a:lnTo>
                      <a:pt x="24418" y="2503"/>
                    </a:lnTo>
                    <a:lnTo>
                      <a:pt x="24418" y="768"/>
                    </a:lnTo>
                    <a:close/>
                    <a:moveTo>
                      <a:pt x="27920" y="768"/>
                    </a:moveTo>
                    <a:lnTo>
                      <a:pt x="27920" y="2503"/>
                    </a:lnTo>
                    <a:lnTo>
                      <a:pt x="26219" y="2503"/>
                    </a:lnTo>
                    <a:lnTo>
                      <a:pt x="26219" y="768"/>
                    </a:lnTo>
                    <a:close/>
                    <a:moveTo>
                      <a:pt x="29788" y="768"/>
                    </a:moveTo>
                    <a:lnTo>
                      <a:pt x="29788" y="2503"/>
                    </a:lnTo>
                    <a:lnTo>
                      <a:pt x="28053" y="2503"/>
                    </a:lnTo>
                    <a:lnTo>
                      <a:pt x="28053" y="768"/>
                    </a:lnTo>
                    <a:close/>
                    <a:moveTo>
                      <a:pt x="31556" y="768"/>
                    </a:moveTo>
                    <a:lnTo>
                      <a:pt x="31556" y="2503"/>
                    </a:lnTo>
                    <a:lnTo>
                      <a:pt x="29821" y="2503"/>
                    </a:lnTo>
                    <a:lnTo>
                      <a:pt x="29821" y="768"/>
                    </a:lnTo>
                    <a:close/>
                    <a:moveTo>
                      <a:pt x="9874" y="2536"/>
                    </a:moveTo>
                    <a:lnTo>
                      <a:pt x="9874" y="4271"/>
                    </a:lnTo>
                    <a:lnTo>
                      <a:pt x="8173" y="4271"/>
                    </a:lnTo>
                    <a:lnTo>
                      <a:pt x="8173" y="2536"/>
                    </a:lnTo>
                    <a:close/>
                    <a:moveTo>
                      <a:pt x="11742" y="2536"/>
                    </a:moveTo>
                    <a:lnTo>
                      <a:pt x="11742" y="4271"/>
                    </a:lnTo>
                    <a:lnTo>
                      <a:pt x="9974" y="4271"/>
                    </a:lnTo>
                    <a:lnTo>
                      <a:pt x="9974" y="2536"/>
                    </a:lnTo>
                    <a:close/>
                    <a:moveTo>
                      <a:pt x="13476" y="2536"/>
                    </a:moveTo>
                    <a:lnTo>
                      <a:pt x="13476" y="4271"/>
                    </a:lnTo>
                    <a:lnTo>
                      <a:pt x="11775" y="4271"/>
                    </a:lnTo>
                    <a:lnTo>
                      <a:pt x="11775" y="2536"/>
                    </a:lnTo>
                    <a:close/>
                    <a:moveTo>
                      <a:pt x="15344" y="2536"/>
                    </a:moveTo>
                    <a:lnTo>
                      <a:pt x="15344" y="4271"/>
                    </a:lnTo>
                    <a:lnTo>
                      <a:pt x="13610" y="4271"/>
                    </a:lnTo>
                    <a:lnTo>
                      <a:pt x="13610" y="2536"/>
                    </a:lnTo>
                    <a:close/>
                    <a:moveTo>
                      <a:pt x="17112" y="2536"/>
                    </a:moveTo>
                    <a:lnTo>
                      <a:pt x="17112" y="4271"/>
                    </a:lnTo>
                    <a:lnTo>
                      <a:pt x="15378" y="4271"/>
                    </a:lnTo>
                    <a:lnTo>
                      <a:pt x="15378" y="2536"/>
                    </a:lnTo>
                    <a:close/>
                    <a:moveTo>
                      <a:pt x="18947" y="2536"/>
                    </a:moveTo>
                    <a:lnTo>
                      <a:pt x="18947" y="4271"/>
                    </a:lnTo>
                    <a:lnTo>
                      <a:pt x="17212" y="4271"/>
                    </a:lnTo>
                    <a:lnTo>
                      <a:pt x="17212" y="2536"/>
                    </a:lnTo>
                    <a:close/>
                    <a:moveTo>
                      <a:pt x="20715" y="2536"/>
                    </a:moveTo>
                    <a:lnTo>
                      <a:pt x="20715" y="4271"/>
                    </a:lnTo>
                    <a:lnTo>
                      <a:pt x="19014" y="4271"/>
                    </a:lnTo>
                    <a:lnTo>
                      <a:pt x="19014" y="2536"/>
                    </a:lnTo>
                    <a:close/>
                    <a:moveTo>
                      <a:pt x="22583" y="2536"/>
                    </a:moveTo>
                    <a:lnTo>
                      <a:pt x="22583" y="4271"/>
                    </a:lnTo>
                    <a:lnTo>
                      <a:pt x="20815" y="4271"/>
                    </a:lnTo>
                    <a:lnTo>
                      <a:pt x="20815" y="2536"/>
                    </a:lnTo>
                    <a:close/>
                    <a:moveTo>
                      <a:pt x="24317" y="2536"/>
                    </a:moveTo>
                    <a:lnTo>
                      <a:pt x="24317" y="4271"/>
                    </a:lnTo>
                    <a:lnTo>
                      <a:pt x="22616" y="4271"/>
                    </a:lnTo>
                    <a:lnTo>
                      <a:pt x="22616" y="2536"/>
                    </a:lnTo>
                    <a:close/>
                    <a:moveTo>
                      <a:pt x="26185" y="2536"/>
                    </a:moveTo>
                    <a:lnTo>
                      <a:pt x="26185" y="4271"/>
                    </a:lnTo>
                    <a:lnTo>
                      <a:pt x="24418" y="4271"/>
                    </a:lnTo>
                    <a:lnTo>
                      <a:pt x="24418" y="2536"/>
                    </a:lnTo>
                    <a:close/>
                    <a:moveTo>
                      <a:pt x="27920" y="2536"/>
                    </a:moveTo>
                    <a:lnTo>
                      <a:pt x="27920" y="4271"/>
                    </a:lnTo>
                    <a:lnTo>
                      <a:pt x="26219" y="4271"/>
                    </a:lnTo>
                    <a:lnTo>
                      <a:pt x="26219" y="2536"/>
                    </a:lnTo>
                    <a:close/>
                    <a:moveTo>
                      <a:pt x="29788" y="2536"/>
                    </a:moveTo>
                    <a:lnTo>
                      <a:pt x="29788" y="4271"/>
                    </a:lnTo>
                    <a:lnTo>
                      <a:pt x="28053" y="4271"/>
                    </a:lnTo>
                    <a:lnTo>
                      <a:pt x="28053" y="2536"/>
                    </a:lnTo>
                    <a:close/>
                    <a:moveTo>
                      <a:pt x="31556" y="2536"/>
                    </a:moveTo>
                    <a:lnTo>
                      <a:pt x="31556" y="4271"/>
                    </a:lnTo>
                    <a:lnTo>
                      <a:pt x="29821" y="4271"/>
                    </a:lnTo>
                    <a:lnTo>
                      <a:pt x="29821" y="2536"/>
                    </a:lnTo>
                    <a:close/>
                    <a:moveTo>
                      <a:pt x="33391" y="2536"/>
                    </a:moveTo>
                    <a:lnTo>
                      <a:pt x="33391" y="4271"/>
                    </a:lnTo>
                    <a:lnTo>
                      <a:pt x="31656" y="4271"/>
                    </a:lnTo>
                    <a:lnTo>
                      <a:pt x="31656" y="2536"/>
                    </a:lnTo>
                    <a:close/>
                    <a:moveTo>
                      <a:pt x="35159" y="2536"/>
                    </a:moveTo>
                    <a:lnTo>
                      <a:pt x="35159" y="4271"/>
                    </a:lnTo>
                    <a:lnTo>
                      <a:pt x="33457" y="4271"/>
                    </a:lnTo>
                    <a:lnTo>
                      <a:pt x="33457" y="2536"/>
                    </a:lnTo>
                    <a:close/>
                    <a:moveTo>
                      <a:pt x="8139" y="4404"/>
                    </a:moveTo>
                    <a:lnTo>
                      <a:pt x="8139" y="6105"/>
                    </a:lnTo>
                    <a:lnTo>
                      <a:pt x="6371" y="6105"/>
                    </a:lnTo>
                    <a:lnTo>
                      <a:pt x="6371" y="4404"/>
                    </a:lnTo>
                    <a:close/>
                    <a:moveTo>
                      <a:pt x="9874" y="4404"/>
                    </a:moveTo>
                    <a:lnTo>
                      <a:pt x="9874" y="6105"/>
                    </a:lnTo>
                    <a:lnTo>
                      <a:pt x="8173" y="6105"/>
                    </a:lnTo>
                    <a:lnTo>
                      <a:pt x="8173" y="4404"/>
                    </a:lnTo>
                    <a:close/>
                    <a:moveTo>
                      <a:pt x="11742" y="4404"/>
                    </a:moveTo>
                    <a:lnTo>
                      <a:pt x="11742" y="6105"/>
                    </a:lnTo>
                    <a:lnTo>
                      <a:pt x="9974" y="6105"/>
                    </a:lnTo>
                    <a:lnTo>
                      <a:pt x="9974" y="4404"/>
                    </a:lnTo>
                    <a:close/>
                    <a:moveTo>
                      <a:pt x="13476" y="4404"/>
                    </a:moveTo>
                    <a:lnTo>
                      <a:pt x="13476" y="6105"/>
                    </a:lnTo>
                    <a:lnTo>
                      <a:pt x="11775" y="6105"/>
                    </a:lnTo>
                    <a:lnTo>
                      <a:pt x="11775" y="4404"/>
                    </a:lnTo>
                    <a:close/>
                    <a:moveTo>
                      <a:pt x="15344" y="4404"/>
                    </a:moveTo>
                    <a:lnTo>
                      <a:pt x="15344" y="6105"/>
                    </a:lnTo>
                    <a:lnTo>
                      <a:pt x="13610" y="6105"/>
                    </a:lnTo>
                    <a:lnTo>
                      <a:pt x="13610" y="4404"/>
                    </a:lnTo>
                    <a:close/>
                    <a:moveTo>
                      <a:pt x="17112" y="4404"/>
                    </a:moveTo>
                    <a:lnTo>
                      <a:pt x="17112" y="6105"/>
                    </a:lnTo>
                    <a:lnTo>
                      <a:pt x="15378" y="6105"/>
                    </a:lnTo>
                    <a:lnTo>
                      <a:pt x="15378" y="4404"/>
                    </a:lnTo>
                    <a:close/>
                    <a:moveTo>
                      <a:pt x="18947" y="4404"/>
                    </a:moveTo>
                    <a:lnTo>
                      <a:pt x="18947" y="6105"/>
                    </a:lnTo>
                    <a:lnTo>
                      <a:pt x="17212" y="6105"/>
                    </a:lnTo>
                    <a:lnTo>
                      <a:pt x="17212" y="4404"/>
                    </a:lnTo>
                    <a:close/>
                    <a:moveTo>
                      <a:pt x="20715" y="4404"/>
                    </a:moveTo>
                    <a:lnTo>
                      <a:pt x="20715" y="6105"/>
                    </a:lnTo>
                    <a:lnTo>
                      <a:pt x="19014" y="6105"/>
                    </a:lnTo>
                    <a:lnTo>
                      <a:pt x="19014" y="4404"/>
                    </a:lnTo>
                    <a:close/>
                    <a:moveTo>
                      <a:pt x="22583" y="4404"/>
                    </a:moveTo>
                    <a:lnTo>
                      <a:pt x="22583" y="6105"/>
                    </a:lnTo>
                    <a:lnTo>
                      <a:pt x="20815" y="6105"/>
                    </a:lnTo>
                    <a:lnTo>
                      <a:pt x="20815" y="4404"/>
                    </a:lnTo>
                    <a:close/>
                    <a:moveTo>
                      <a:pt x="24317" y="4404"/>
                    </a:moveTo>
                    <a:lnTo>
                      <a:pt x="24317" y="6105"/>
                    </a:lnTo>
                    <a:lnTo>
                      <a:pt x="22616" y="6105"/>
                    </a:lnTo>
                    <a:lnTo>
                      <a:pt x="22616" y="4404"/>
                    </a:lnTo>
                    <a:close/>
                    <a:moveTo>
                      <a:pt x="26185" y="4404"/>
                    </a:moveTo>
                    <a:lnTo>
                      <a:pt x="26185" y="6105"/>
                    </a:lnTo>
                    <a:lnTo>
                      <a:pt x="24418" y="6105"/>
                    </a:lnTo>
                    <a:lnTo>
                      <a:pt x="24418" y="4404"/>
                    </a:lnTo>
                    <a:close/>
                    <a:moveTo>
                      <a:pt x="27920" y="4404"/>
                    </a:moveTo>
                    <a:lnTo>
                      <a:pt x="27920" y="6105"/>
                    </a:lnTo>
                    <a:lnTo>
                      <a:pt x="26219" y="6105"/>
                    </a:lnTo>
                    <a:lnTo>
                      <a:pt x="26219" y="4404"/>
                    </a:lnTo>
                    <a:close/>
                    <a:moveTo>
                      <a:pt x="29788" y="4404"/>
                    </a:moveTo>
                    <a:lnTo>
                      <a:pt x="29788" y="6105"/>
                    </a:lnTo>
                    <a:lnTo>
                      <a:pt x="28053" y="6105"/>
                    </a:lnTo>
                    <a:lnTo>
                      <a:pt x="28053" y="4404"/>
                    </a:lnTo>
                    <a:close/>
                    <a:moveTo>
                      <a:pt x="31556" y="4404"/>
                    </a:moveTo>
                    <a:lnTo>
                      <a:pt x="31556" y="6105"/>
                    </a:lnTo>
                    <a:lnTo>
                      <a:pt x="29821" y="6105"/>
                    </a:lnTo>
                    <a:lnTo>
                      <a:pt x="29821" y="4404"/>
                    </a:lnTo>
                    <a:close/>
                    <a:moveTo>
                      <a:pt x="8139" y="6172"/>
                    </a:moveTo>
                    <a:lnTo>
                      <a:pt x="8139" y="7907"/>
                    </a:lnTo>
                    <a:lnTo>
                      <a:pt x="6371" y="7907"/>
                    </a:lnTo>
                    <a:lnTo>
                      <a:pt x="6371" y="6172"/>
                    </a:lnTo>
                    <a:close/>
                    <a:moveTo>
                      <a:pt x="9874" y="6172"/>
                    </a:moveTo>
                    <a:lnTo>
                      <a:pt x="9874" y="7907"/>
                    </a:lnTo>
                    <a:lnTo>
                      <a:pt x="8173" y="7907"/>
                    </a:lnTo>
                    <a:lnTo>
                      <a:pt x="8173" y="6172"/>
                    </a:lnTo>
                    <a:close/>
                    <a:moveTo>
                      <a:pt x="11742" y="6172"/>
                    </a:moveTo>
                    <a:lnTo>
                      <a:pt x="11742" y="7907"/>
                    </a:lnTo>
                    <a:lnTo>
                      <a:pt x="9974" y="7907"/>
                    </a:lnTo>
                    <a:lnTo>
                      <a:pt x="9974" y="6172"/>
                    </a:lnTo>
                    <a:close/>
                    <a:moveTo>
                      <a:pt x="13476" y="6172"/>
                    </a:moveTo>
                    <a:lnTo>
                      <a:pt x="13476" y="7907"/>
                    </a:lnTo>
                    <a:lnTo>
                      <a:pt x="11775" y="7907"/>
                    </a:lnTo>
                    <a:lnTo>
                      <a:pt x="11775" y="6172"/>
                    </a:lnTo>
                    <a:close/>
                    <a:moveTo>
                      <a:pt x="15344" y="6172"/>
                    </a:moveTo>
                    <a:lnTo>
                      <a:pt x="15344" y="7907"/>
                    </a:lnTo>
                    <a:lnTo>
                      <a:pt x="13610" y="7907"/>
                    </a:lnTo>
                    <a:lnTo>
                      <a:pt x="13610" y="6172"/>
                    </a:lnTo>
                    <a:close/>
                    <a:moveTo>
                      <a:pt x="17112" y="6172"/>
                    </a:moveTo>
                    <a:lnTo>
                      <a:pt x="17112" y="7907"/>
                    </a:lnTo>
                    <a:lnTo>
                      <a:pt x="15378" y="7907"/>
                    </a:lnTo>
                    <a:lnTo>
                      <a:pt x="15378" y="6172"/>
                    </a:lnTo>
                    <a:close/>
                    <a:moveTo>
                      <a:pt x="18947" y="6172"/>
                    </a:moveTo>
                    <a:lnTo>
                      <a:pt x="18947" y="7907"/>
                    </a:lnTo>
                    <a:lnTo>
                      <a:pt x="17212" y="7907"/>
                    </a:lnTo>
                    <a:lnTo>
                      <a:pt x="17212" y="6172"/>
                    </a:lnTo>
                    <a:close/>
                    <a:moveTo>
                      <a:pt x="20715" y="6172"/>
                    </a:moveTo>
                    <a:lnTo>
                      <a:pt x="20715" y="7907"/>
                    </a:lnTo>
                    <a:lnTo>
                      <a:pt x="19014" y="7907"/>
                    </a:lnTo>
                    <a:lnTo>
                      <a:pt x="19014" y="6172"/>
                    </a:lnTo>
                    <a:close/>
                    <a:moveTo>
                      <a:pt x="22583" y="6172"/>
                    </a:moveTo>
                    <a:lnTo>
                      <a:pt x="22583" y="7907"/>
                    </a:lnTo>
                    <a:lnTo>
                      <a:pt x="20815" y="7907"/>
                    </a:lnTo>
                    <a:lnTo>
                      <a:pt x="20815" y="6172"/>
                    </a:lnTo>
                    <a:close/>
                    <a:moveTo>
                      <a:pt x="24317" y="6172"/>
                    </a:moveTo>
                    <a:lnTo>
                      <a:pt x="24317" y="7907"/>
                    </a:lnTo>
                    <a:lnTo>
                      <a:pt x="22616" y="7907"/>
                    </a:lnTo>
                    <a:lnTo>
                      <a:pt x="22616" y="6172"/>
                    </a:lnTo>
                    <a:close/>
                    <a:moveTo>
                      <a:pt x="2769" y="8874"/>
                    </a:moveTo>
                    <a:lnTo>
                      <a:pt x="2669" y="9041"/>
                    </a:lnTo>
                    <a:lnTo>
                      <a:pt x="2669" y="9741"/>
                    </a:lnTo>
                    <a:lnTo>
                      <a:pt x="2769" y="9741"/>
                    </a:lnTo>
                    <a:lnTo>
                      <a:pt x="2769" y="8874"/>
                    </a:lnTo>
                    <a:close/>
                    <a:moveTo>
                      <a:pt x="6271" y="8007"/>
                    </a:moveTo>
                    <a:lnTo>
                      <a:pt x="6271" y="9741"/>
                    </a:lnTo>
                    <a:lnTo>
                      <a:pt x="4570" y="9741"/>
                    </a:lnTo>
                    <a:lnTo>
                      <a:pt x="4570" y="8007"/>
                    </a:lnTo>
                    <a:close/>
                    <a:moveTo>
                      <a:pt x="8139" y="8007"/>
                    </a:moveTo>
                    <a:lnTo>
                      <a:pt x="8139" y="9741"/>
                    </a:lnTo>
                    <a:lnTo>
                      <a:pt x="6371" y="9741"/>
                    </a:lnTo>
                    <a:lnTo>
                      <a:pt x="6371" y="8007"/>
                    </a:lnTo>
                    <a:close/>
                    <a:moveTo>
                      <a:pt x="9874" y="8007"/>
                    </a:moveTo>
                    <a:lnTo>
                      <a:pt x="9874" y="9741"/>
                    </a:lnTo>
                    <a:lnTo>
                      <a:pt x="8173" y="9741"/>
                    </a:lnTo>
                    <a:lnTo>
                      <a:pt x="8173" y="8007"/>
                    </a:lnTo>
                    <a:close/>
                    <a:moveTo>
                      <a:pt x="11742" y="8007"/>
                    </a:moveTo>
                    <a:lnTo>
                      <a:pt x="11742" y="9741"/>
                    </a:lnTo>
                    <a:lnTo>
                      <a:pt x="9974" y="9741"/>
                    </a:lnTo>
                    <a:lnTo>
                      <a:pt x="9974" y="8007"/>
                    </a:lnTo>
                    <a:close/>
                    <a:moveTo>
                      <a:pt x="13476" y="8007"/>
                    </a:moveTo>
                    <a:lnTo>
                      <a:pt x="13476" y="9741"/>
                    </a:lnTo>
                    <a:lnTo>
                      <a:pt x="11775" y="9741"/>
                    </a:lnTo>
                    <a:lnTo>
                      <a:pt x="11775" y="8007"/>
                    </a:lnTo>
                    <a:close/>
                    <a:moveTo>
                      <a:pt x="15344" y="8007"/>
                    </a:moveTo>
                    <a:lnTo>
                      <a:pt x="15344" y="9741"/>
                    </a:lnTo>
                    <a:lnTo>
                      <a:pt x="13610" y="9741"/>
                    </a:lnTo>
                    <a:lnTo>
                      <a:pt x="13610" y="8007"/>
                    </a:lnTo>
                    <a:close/>
                    <a:moveTo>
                      <a:pt x="17112" y="8007"/>
                    </a:moveTo>
                    <a:lnTo>
                      <a:pt x="17112" y="9741"/>
                    </a:lnTo>
                    <a:lnTo>
                      <a:pt x="15378" y="9741"/>
                    </a:lnTo>
                    <a:lnTo>
                      <a:pt x="15378" y="8007"/>
                    </a:lnTo>
                    <a:close/>
                    <a:moveTo>
                      <a:pt x="2235" y="9741"/>
                    </a:moveTo>
                    <a:cubicBezTo>
                      <a:pt x="2235" y="9741"/>
                      <a:pt x="2202" y="9741"/>
                      <a:pt x="2202" y="9775"/>
                    </a:cubicBezTo>
                    <a:lnTo>
                      <a:pt x="2669" y="9775"/>
                    </a:lnTo>
                    <a:lnTo>
                      <a:pt x="2669" y="9741"/>
                    </a:lnTo>
                    <a:close/>
                    <a:moveTo>
                      <a:pt x="2669" y="9775"/>
                    </a:moveTo>
                    <a:lnTo>
                      <a:pt x="2669" y="11509"/>
                    </a:lnTo>
                    <a:lnTo>
                      <a:pt x="2769" y="11509"/>
                    </a:lnTo>
                    <a:lnTo>
                      <a:pt x="2769" y="9775"/>
                    </a:lnTo>
                    <a:close/>
                    <a:moveTo>
                      <a:pt x="6271" y="9775"/>
                    </a:moveTo>
                    <a:lnTo>
                      <a:pt x="6271" y="11509"/>
                    </a:lnTo>
                    <a:lnTo>
                      <a:pt x="4570" y="11509"/>
                    </a:lnTo>
                    <a:lnTo>
                      <a:pt x="4570" y="9775"/>
                    </a:lnTo>
                    <a:close/>
                    <a:moveTo>
                      <a:pt x="8139" y="9775"/>
                    </a:moveTo>
                    <a:lnTo>
                      <a:pt x="8139" y="11509"/>
                    </a:lnTo>
                    <a:lnTo>
                      <a:pt x="6371" y="11509"/>
                    </a:lnTo>
                    <a:lnTo>
                      <a:pt x="6371" y="9775"/>
                    </a:lnTo>
                    <a:close/>
                    <a:moveTo>
                      <a:pt x="9874" y="9775"/>
                    </a:moveTo>
                    <a:lnTo>
                      <a:pt x="9874" y="11509"/>
                    </a:lnTo>
                    <a:lnTo>
                      <a:pt x="8173" y="11509"/>
                    </a:lnTo>
                    <a:lnTo>
                      <a:pt x="8173" y="9775"/>
                    </a:lnTo>
                    <a:close/>
                    <a:moveTo>
                      <a:pt x="11742" y="9775"/>
                    </a:moveTo>
                    <a:lnTo>
                      <a:pt x="11742" y="11509"/>
                    </a:lnTo>
                    <a:lnTo>
                      <a:pt x="9974" y="11509"/>
                    </a:lnTo>
                    <a:lnTo>
                      <a:pt x="9974" y="9775"/>
                    </a:lnTo>
                    <a:close/>
                    <a:moveTo>
                      <a:pt x="13476" y="9775"/>
                    </a:moveTo>
                    <a:lnTo>
                      <a:pt x="13476" y="11509"/>
                    </a:lnTo>
                    <a:lnTo>
                      <a:pt x="11775" y="11509"/>
                    </a:lnTo>
                    <a:lnTo>
                      <a:pt x="11775" y="9775"/>
                    </a:lnTo>
                    <a:close/>
                    <a:moveTo>
                      <a:pt x="15344" y="9775"/>
                    </a:moveTo>
                    <a:lnTo>
                      <a:pt x="15344" y="11509"/>
                    </a:lnTo>
                    <a:lnTo>
                      <a:pt x="13610" y="11509"/>
                    </a:lnTo>
                    <a:lnTo>
                      <a:pt x="13610" y="9775"/>
                    </a:lnTo>
                    <a:close/>
                    <a:moveTo>
                      <a:pt x="1134" y="11509"/>
                    </a:moveTo>
                    <a:lnTo>
                      <a:pt x="1068" y="11609"/>
                    </a:lnTo>
                    <a:lnTo>
                      <a:pt x="2669" y="11609"/>
                    </a:lnTo>
                    <a:lnTo>
                      <a:pt x="2669" y="11509"/>
                    </a:lnTo>
                    <a:close/>
                    <a:moveTo>
                      <a:pt x="2669" y="11609"/>
                    </a:moveTo>
                    <a:lnTo>
                      <a:pt x="2669" y="13344"/>
                    </a:lnTo>
                    <a:lnTo>
                      <a:pt x="2769" y="13344"/>
                    </a:lnTo>
                    <a:lnTo>
                      <a:pt x="2769" y="11609"/>
                    </a:lnTo>
                    <a:close/>
                    <a:moveTo>
                      <a:pt x="6271" y="11609"/>
                    </a:moveTo>
                    <a:lnTo>
                      <a:pt x="6271" y="13344"/>
                    </a:lnTo>
                    <a:lnTo>
                      <a:pt x="4570" y="13344"/>
                    </a:lnTo>
                    <a:lnTo>
                      <a:pt x="4570" y="11609"/>
                    </a:lnTo>
                    <a:close/>
                    <a:moveTo>
                      <a:pt x="8139" y="11609"/>
                    </a:moveTo>
                    <a:lnTo>
                      <a:pt x="8139" y="13344"/>
                    </a:lnTo>
                    <a:lnTo>
                      <a:pt x="6371" y="13344"/>
                    </a:lnTo>
                    <a:lnTo>
                      <a:pt x="6371" y="11609"/>
                    </a:lnTo>
                    <a:close/>
                    <a:moveTo>
                      <a:pt x="9874" y="11609"/>
                    </a:moveTo>
                    <a:lnTo>
                      <a:pt x="9874" y="13344"/>
                    </a:lnTo>
                    <a:lnTo>
                      <a:pt x="8173" y="13344"/>
                    </a:lnTo>
                    <a:lnTo>
                      <a:pt x="8173" y="11609"/>
                    </a:lnTo>
                    <a:close/>
                    <a:moveTo>
                      <a:pt x="11742" y="11609"/>
                    </a:moveTo>
                    <a:lnTo>
                      <a:pt x="11742" y="13344"/>
                    </a:lnTo>
                    <a:lnTo>
                      <a:pt x="9974" y="13344"/>
                    </a:lnTo>
                    <a:lnTo>
                      <a:pt x="9974" y="11609"/>
                    </a:lnTo>
                    <a:close/>
                    <a:moveTo>
                      <a:pt x="13476" y="11609"/>
                    </a:moveTo>
                    <a:lnTo>
                      <a:pt x="13476" y="13344"/>
                    </a:lnTo>
                    <a:lnTo>
                      <a:pt x="11775" y="13344"/>
                    </a:lnTo>
                    <a:lnTo>
                      <a:pt x="11775" y="11609"/>
                    </a:lnTo>
                    <a:close/>
                    <a:moveTo>
                      <a:pt x="934" y="11809"/>
                    </a:moveTo>
                    <a:cubicBezTo>
                      <a:pt x="934" y="11843"/>
                      <a:pt x="901" y="11843"/>
                      <a:pt x="901" y="11876"/>
                    </a:cubicBezTo>
                    <a:lnTo>
                      <a:pt x="901" y="13344"/>
                    </a:lnTo>
                    <a:lnTo>
                      <a:pt x="33" y="13344"/>
                    </a:lnTo>
                    <a:lnTo>
                      <a:pt x="0" y="13377"/>
                    </a:lnTo>
                    <a:lnTo>
                      <a:pt x="901" y="13377"/>
                    </a:lnTo>
                    <a:lnTo>
                      <a:pt x="901" y="14078"/>
                    </a:lnTo>
                    <a:lnTo>
                      <a:pt x="934" y="14111"/>
                    </a:lnTo>
                    <a:lnTo>
                      <a:pt x="934" y="13377"/>
                    </a:lnTo>
                    <a:lnTo>
                      <a:pt x="2669" y="13377"/>
                    </a:lnTo>
                    <a:lnTo>
                      <a:pt x="2669" y="13344"/>
                    </a:lnTo>
                    <a:lnTo>
                      <a:pt x="934" y="13344"/>
                    </a:lnTo>
                    <a:lnTo>
                      <a:pt x="934" y="11809"/>
                    </a:lnTo>
                    <a:close/>
                    <a:moveTo>
                      <a:pt x="2669" y="13377"/>
                    </a:moveTo>
                    <a:lnTo>
                      <a:pt x="2669" y="14912"/>
                    </a:lnTo>
                    <a:lnTo>
                      <a:pt x="2769" y="14978"/>
                    </a:lnTo>
                    <a:lnTo>
                      <a:pt x="2769" y="13377"/>
                    </a:lnTo>
                    <a:close/>
                    <a:moveTo>
                      <a:pt x="6271" y="13377"/>
                    </a:moveTo>
                    <a:lnTo>
                      <a:pt x="6271" y="15112"/>
                    </a:lnTo>
                    <a:lnTo>
                      <a:pt x="4570" y="15112"/>
                    </a:lnTo>
                    <a:lnTo>
                      <a:pt x="4570" y="13377"/>
                    </a:lnTo>
                    <a:close/>
                    <a:moveTo>
                      <a:pt x="8139" y="13377"/>
                    </a:moveTo>
                    <a:lnTo>
                      <a:pt x="8139" y="15112"/>
                    </a:lnTo>
                    <a:lnTo>
                      <a:pt x="6371" y="15112"/>
                    </a:lnTo>
                    <a:lnTo>
                      <a:pt x="6371" y="13377"/>
                    </a:lnTo>
                    <a:close/>
                    <a:moveTo>
                      <a:pt x="9874" y="13377"/>
                    </a:moveTo>
                    <a:lnTo>
                      <a:pt x="9874" y="15112"/>
                    </a:lnTo>
                    <a:lnTo>
                      <a:pt x="8173" y="15112"/>
                    </a:lnTo>
                    <a:lnTo>
                      <a:pt x="8173" y="13377"/>
                    </a:lnTo>
                    <a:close/>
                    <a:moveTo>
                      <a:pt x="11742" y="13377"/>
                    </a:moveTo>
                    <a:lnTo>
                      <a:pt x="11742" y="15112"/>
                    </a:lnTo>
                    <a:lnTo>
                      <a:pt x="9974" y="15112"/>
                    </a:lnTo>
                    <a:lnTo>
                      <a:pt x="9974" y="13377"/>
                    </a:lnTo>
                    <a:close/>
                    <a:moveTo>
                      <a:pt x="13476" y="13377"/>
                    </a:moveTo>
                    <a:lnTo>
                      <a:pt x="13476" y="15112"/>
                    </a:lnTo>
                    <a:lnTo>
                      <a:pt x="11775" y="15112"/>
                    </a:lnTo>
                    <a:lnTo>
                      <a:pt x="11775" y="13377"/>
                    </a:lnTo>
                    <a:close/>
                    <a:moveTo>
                      <a:pt x="9874" y="15212"/>
                    </a:moveTo>
                    <a:lnTo>
                      <a:pt x="9874" y="16946"/>
                    </a:lnTo>
                    <a:lnTo>
                      <a:pt x="8173" y="16946"/>
                    </a:lnTo>
                    <a:lnTo>
                      <a:pt x="8173" y="15212"/>
                    </a:lnTo>
                    <a:close/>
                    <a:moveTo>
                      <a:pt x="11742" y="15212"/>
                    </a:moveTo>
                    <a:lnTo>
                      <a:pt x="11742" y="16946"/>
                    </a:lnTo>
                    <a:lnTo>
                      <a:pt x="9974" y="16946"/>
                    </a:lnTo>
                    <a:lnTo>
                      <a:pt x="9974" y="15212"/>
                    </a:lnTo>
                    <a:close/>
                    <a:moveTo>
                      <a:pt x="17112" y="1"/>
                    </a:moveTo>
                    <a:lnTo>
                      <a:pt x="17112" y="668"/>
                    </a:lnTo>
                    <a:lnTo>
                      <a:pt x="15378" y="668"/>
                    </a:lnTo>
                    <a:lnTo>
                      <a:pt x="15378" y="34"/>
                    </a:lnTo>
                    <a:lnTo>
                      <a:pt x="15344" y="68"/>
                    </a:lnTo>
                    <a:lnTo>
                      <a:pt x="15344" y="668"/>
                    </a:lnTo>
                    <a:lnTo>
                      <a:pt x="13610" y="668"/>
                    </a:lnTo>
                    <a:lnTo>
                      <a:pt x="13610" y="168"/>
                    </a:lnTo>
                    <a:lnTo>
                      <a:pt x="13476" y="168"/>
                    </a:lnTo>
                    <a:lnTo>
                      <a:pt x="13476" y="668"/>
                    </a:lnTo>
                    <a:lnTo>
                      <a:pt x="11775" y="668"/>
                    </a:lnTo>
                    <a:lnTo>
                      <a:pt x="11775" y="401"/>
                    </a:lnTo>
                    <a:lnTo>
                      <a:pt x="11742" y="435"/>
                    </a:lnTo>
                    <a:lnTo>
                      <a:pt x="11742" y="668"/>
                    </a:lnTo>
                    <a:lnTo>
                      <a:pt x="10674" y="668"/>
                    </a:lnTo>
                    <a:cubicBezTo>
                      <a:pt x="10541" y="701"/>
                      <a:pt x="10441" y="735"/>
                      <a:pt x="10341" y="768"/>
                    </a:cubicBezTo>
                    <a:lnTo>
                      <a:pt x="11742" y="768"/>
                    </a:lnTo>
                    <a:lnTo>
                      <a:pt x="11742" y="2503"/>
                    </a:lnTo>
                    <a:lnTo>
                      <a:pt x="9974" y="2503"/>
                    </a:lnTo>
                    <a:lnTo>
                      <a:pt x="9974" y="868"/>
                    </a:lnTo>
                    <a:lnTo>
                      <a:pt x="9874" y="935"/>
                    </a:lnTo>
                    <a:lnTo>
                      <a:pt x="9874" y="2503"/>
                    </a:lnTo>
                    <a:lnTo>
                      <a:pt x="8173" y="2503"/>
                    </a:lnTo>
                    <a:lnTo>
                      <a:pt x="8173" y="2136"/>
                    </a:lnTo>
                    <a:lnTo>
                      <a:pt x="8139" y="2203"/>
                    </a:lnTo>
                    <a:lnTo>
                      <a:pt x="8139" y="2503"/>
                    </a:lnTo>
                    <a:lnTo>
                      <a:pt x="7772" y="2503"/>
                    </a:lnTo>
                    <a:lnTo>
                      <a:pt x="7739" y="2536"/>
                    </a:lnTo>
                    <a:lnTo>
                      <a:pt x="8139" y="2536"/>
                    </a:lnTo>
                    <a:lnTo>
                      <a:pt x="8139" y="4271"/>
                    </a:lnTo>
                    <a:lnTo>
                      <a:pt x="6371" y="4271"/>
                    </a:lnTo>
                    <a:lnTo>
                      <a:pt x="6371" y="4004"/>
                    </a:lnTo>
                    <a:lnTo>
                      <a:pt x="6271" y="4137"/>
                    </a:lnTo>
                    <a:lnTo>
                      <a:pt x="6271" y="4271"/>
                    </a:lnTo>
                    <a:lnTo>
                      <a:pt x="6171" y="4271"/>
                    </a:lnTo>
                    <a:lnTo>
                      <a:pt x="6071" y="4404"/>
                    </a:lnTo>
                    <a:lnTo>
                      <a:pt x="6271" y="4404"/>
                    </a:lnTo>
                    <a:lnTo>
                      <a:pt x="6271" y="6105"/>
                    </a:lnTo>
                    <a:lnTo>
                      <a:pt x="4737" y="6105"/>
                    </a:lnTo>
                    <a:lnTo>
                      <a:pt x="4703" y="6172"/>
                    </a:lnTo>
                    <a:lnTo>
                      <a:pt x="6271" y="6172"/>
                    </a:lnTo>
                    <a:lnTo>
                      <a:pt x="6271" y="7907"/>
                    </a:lnTo>
                    <a:lnTo>
                      <a:pt x="4570" y="7907"/>
                    </a:lnTo>
                    <a:lnTo>
                      <a:pt x="4570" y="6339"/>
                    </a:lnTo>
                    <a:cubicBezTo>
                      <a:pt x="4537" y="6339"/>
                      <a:pt x="4503" y="6372"/>
                      <a:pt x="4503" y="6406"/>
                    </a:cubicBezTo>
                    <a:lnTo>
                      <a:pt x="4503" y="7907"/>
                    </a:lnTo>
                    <a:lnTo>
                      <a:pt x="3469" y="7907"/>
                    </a:lnTo>
                    <a:lnTo>
                      <a:pt x="3403" y="8007"/>
                    </a:lnTo>
                    <a:lnTo>
                      <a:pt x="4503" y="8007"/>
                    </a:lnTo>
                    <a:lnTo>
                      <a:pt x="4503" y="9741"/>
                    </a:lnTo>
                    <a:lnTo>
                      <a:pt x="2769" y="9741"/>
                    </a:lnTo>
                    <a:lnTo>
                      <a:pt x="2769" y="9775"/>
                    </a:lnTo>
                    <a:lnTo>
                      <a:pt x="4503" y="9775"/>
                    </a:lnTo>
                    <a:lnTo>
                      <a:pt x="4503" y="11509"/>
                    </a:lnTo>
                    <a:lnTo>
                      <a:pt x="2769" y="11509"/>
                    </a:lnTo>
                    <a:lnTo>
                      <a:pt x="2769" y="11609"/>
                    </a:lnTo>
                    <a:lnTo>
                      <a:pt x="4503" y="11609"/>
                    </a:lnTo>
                    <a:lnTo>
                      <a:pt x="4503" y="13344"/>
                    </a:lnTo>
                    <a:lnTo>
                      <a:pt x="2769" y="13344"/>
                    </a:lnTo>
                    <a:lnTo>
                      <a:pt x="2769" y="13377"/>
                    </a:lnTo>
                    <a:lnTo>
                      <a:pt x="4503" y="13377"/>
                    </a:lnTo>
                    <a:lnTo>
                      <a:pt x="4503" y="15112"/>
                    </a:lnTo>
                    <a:lnTo>
                      <a:pt x="3002" y="15112"/>
                    </a:lnTo>
                    <a:lnTo>
                      <a:pt x="3236" y="15212"/>
                    </a:lnTo>
                    <a:lnTo>
                      <a:pt x="4503" y="15212"/>
                    </a:lnTo>
                    <a:lnTo>
                      <a:pt x="4503" y="15846"/>
                    </a:lnTo>
                    <a:lnTo>
                      <a:pt x="4570" y="15846"/>
                    </a:lnTo>
                    <a:lnTo>
                      <a:pt x="4570" y="15212"/>
                    </a:lnTo>
                    <a:lnTo>
                      <a:pt x="6271" y="15212"/>
                    </a:lnTo>
                    <a:lnTo>
                      <a:pt x="6271" y="16680"/>
                    </a:lnTo>
                    <a:lnTo>
                      <a:pt x="6371" y="16746"/>
                    </a:lnTo>
                    <a:lnTo>
                      <a:pt x="6371" y="15212"/>
                    </a:lnTo>
                    <a:lnTo>
                      <a:pt x="8139" y="15212"/>
                    </a:lnTo>
                    <a:lnTo>
                      <a:pt x="8139" y="16946"/>
                    </a:lnTo>
                    <a:lnTo>
                      <a:pt x="6772" y="16946"/>
                    </a:lnTo>
                    <a:lnTo>
                      <a:pt x="6872" y="16980"/>
                    </a:lnTo>
                    <a:lnTo>
                      <a:pt x="8139" y="16980"/>
                    </a:lnTo>
                    <a:lnTo>
                      <a:pt x="8139" y="17614"/>
                    </a:lnTo>
                    <a:lnTo>
                      <a:pt x="8173" y="17614"/>
                    </a:lnTo>
                    <a:lnTo>
                      <a:pt x="8173" y="16980"/>
                    </a:lnTo>
                    <a:lnTo>
                      <a:pt x="9874" y="16980"/>
                    </a:lnTo>
                    <a:lnTo>
                      <a:pt x="9874" y="18448"/>
                    </a:lnTo>
                    <a:lnTo>
                      <a:pt x="9974" y="18481"/>
                    </a:lnTo>
                    <a:lnTo>
                      <a:pt x="9974" y="16980"/>
                    </a:lnTo>
                    <a:lnTo>
                      <a:pt x="11742" y="16980"/>
                    </a:lnTo>
                    <a:lnTo>
                      <a:pt x="11742" y="18714"/>
                    </a:lnTo>
                    <a:lnTo>
                      <a:pt x="10441" y="18714"/>
                    </a:lnTo>
                    <a:lnTo>
                      <a:pt x="10641" y="18814"/>
                    </a:lnTo>
                    <a:lnTo>
                      <a:pt x="11742" y="18814"/>
                    </a:lnTo>
                    <a:lnTo>
                      <a:pt x="11742" y="19348"/>
                    </a:lnTo>
                    <a:lnTo>
                      <a:pt x="11775" y="19348"/>
                    </a:lnTo>
                    <a:lnTo>
                      <a:pt x="11775" y="18814"/>
                    </a:lnTo>
                    <a:lnTo>
                      <a:pt x="12075" y="18814"/>
                    </a:lnTo>
                    <a:lnTo>
                      <a:pt x="12109" y="18714"/>
                    </a:lnTo>
                    <a:lnTo>
                      <a:pt x="11775" y="18714"/>
                    </a:lnTo>
                    <a:lnTo>
                      <a:pt x="11775" y="16980"/>
                    </a:lnTo>
                    <a:lnTo>
                      <a:pt x="12976" y="16980"/>
                    </a:lnTo>
                    <a:cubicBezTo>
                      <a:pt x="12976" y="16980"/>
                      <a:pt x="12976" y="16980"/>
                      <a:pt x="12976" y="16946"/>
                    </a:cubicBezTo>
                    <a:lnTo>
                      <a:pt x="11775" y="16946"/>
                    </a:lnTo>
                    <a:lnTo>
                      <a:pt x="11775" y="15212"/>
                    </a:lnTo>
                    <a:lnTo>
                      <a:pt x="13476" y="15212"/>
                    </a:lnTo>
                    <a:lnTo>
                      <a:pt x="13476" y="15912"/>
                    </a:lnTo>
                    <a:cubicBezTo>
                      <a:pt x="13543" y="15846"/>
                      <a:pt x="13576" y="15779"/>
                      <a:pt x="13610" y="15712"/>
                    </a:cubicBezTo>
                    <a:lnTo>
                      <a:pt x="13610" y="15212"/>
                    </a:lnTo>
                    <a:lnTo>
                      <a:pt x="13877" y="15212"/>
                    </a:lnTo>
                    <a:lnTo>
                      <a:pt x="13943" y="15112"/>
                    </a:lnTo>
                    <a:lnTo>
                      <a:pt x="13610" y="15112"/>
                    </a:lnTo>
                    <a:lnTo>
                      <a:pt x="13610" y="13377"/>
                    </a:lnTo>
                    <a:lnTo>
                      <a:pt x="14811" y="13377"/>
                    </a:lnTo>
                    <a:lnTo>
                      <a:pt x="14844" y="13344"/>
                    </a:lnTo>
                    <a:lnTo>
                      <a:pt x="13610" y="13344"/>
                    </a:lnTo>
                    <a:lnTo>
                      <a:pt x="13610" y="11609"/>
                    </a:lnTo>
                    <a:lnTo>
                      <a:pt x="15344" y="11609"/>
                    </a:lnTo>
                    <a:lnTo>
                      <a:pt x="15344" y="12443"/>
                    </a:lnTo>
                    <a:cubicBezTo>
                      <a:pt x="15344" y="12410"/>
                      <a:pt x="15378" y="12377"/>
                      <a:pt x="15378" y="12377"/>
                    </a:cubicBezTo>
                    <a:lnTo>
                      <a:pt x="15378" y="11609"/>
                    </a:lnTo>
                    <a:lnTo>
                      <a:pt x="15811" y="11609"/>
                    </a:lnTo>
                    <a:lnTo>
                      <a:pt x="15878" y="11509"/>
                    </a:lnTo>
                    <a:lnTo>
                      <a:pt x="15378" y="11509"/>
                    </a:lnTo>
                    <a:lnTo>
                      <a:pt x="15378" y="9775"/>
                    </a:lnTo>
                    <a:lnTo>
                      <a:pt x="17112" y="9775"/>
                    </a:lnTo>
                    <a:lnTo>
                      <a:pt x="17112" y="10075"/>
                    </a:lnTo>
                    <a:cubicBezTo>
                      <a:pt x="17146" y="10075"/>
                      <a:pt x="17179" y="10042"/>
                      <a:pt x="17212" y="10042"/>
                    </a:cubicBezTo>
                    <a:lnTo>
                      <a:pt x="17212" y="9775"/>
                    </a:lnTo>
                    <a:lnTo>
                      <a:pt x="18080" y="9775"/>
                    </a:lnTo>
                    <a:lnTo>
                      <a:pt x="18213" y="9741"/>
                    </a:lnTo>
                    <a:lnTo>
                      <a:pt x="17212" y="9741"/>
                    </a:lnTo>
                    <a:lnTo>
                      <a:pt x="17212" y="8007"/>
                    </a:lnTo>
                    <a:lnTo>
                      <a:pt x="18947" y="8007"/>
                    </a:lnTo>
                    <a:lnTo>
                      <a:pt x="18947" y="9541"/>
                    </a:lnTo>
                    <a:lnTo>
                      <a:pt x="19014" y="9541"/>
                    </a:lnTo>
                    <a:lnTo>
                      <a:pt x="19014" y="8007"/>
                    </a:lnTo>
                    <a:lnTo>
                      <a:pt x="20715" y="8007"/>
                    </a:lnTo>
                    <a:lnTo>
                      <a:pt x="20715" y="9041"/>
                    </a:lnTo>
                    <a:lnTo>
                      <a:pt x="20815" y="9007"/>
                    </a:lnTo>
                    <a:lnTo>
                      <a:pt x="20815" y="8007"/>
                    </a:lnTo>
                    <a:lnTo>
                      <a:pt x="22583" y="8007"/>
                    </a:lnTo>
                    <a:lnTo>
                      <a:pt x="22583" y="8607"/>
                    </a:lnTo>
                    <a:lnTo>
                      <a:pt x="22616" y="8607"/>
                    </a:lnTo>
                    <a:lnTo>
                      <a:pt x="22616" y="8007"/>
                    </a:lnTo>
                    <a:lnTo>
                      <a:pt x="24317" y="8007"/>
                    </a:lnTo>
                    <a:lnTo>
                      <a:pt x="24317" y="8173"/>
                    </a:lnTo>
                    <a:lnTo>
                      <a:pt x="24418" y="8140"/>
                    </a:lnTo>
                    <a:lnTo>
                      <a:pt x="24418" y="8007"/>
                    </a:lnTo>
                    <a:lnTo>
                      <a:pt x="25185" y="8007"/>
                    </a:lnTo>
                    <a:lnTo>
                      <a:pt x="25652" y="7907"/>
                    </a:lnTo>
                    <a:lnTo>
                      <a:pt x="24418" y="7907"/>
                    </a:lnTo>
                    <a:lnTo>
                      <a:pt x="24418" y="6172"/>
                    </a:lnTo>
                    <a:lnTo>
                      <a:pt x="26185" y="6172"/>
                    </a:lnTo>
                    <a:lnTo>
                      <a:pt x="26185" y="7740"/>
                    </a:lnTo>
                    <a:lnTo>
                      <a:pt x="26219" y="7740"/>
                    </a:lnTo>
                    <a:lnTo>
                      <a:pt x="26219" y="6172"/>
                    </a:lnTo>
                    <a:lnTo>
                      <a:pt x="27920" y="6172"/>
                    </a:lnTo>
                    <a:lnTo>
                      <a:pt x="27920" y="7340"/>
                    </a:lnTo>
                    <a:lnTo>
                      <a:pt x="28053" y="7306"/>
                    </a:lnTo>
                    <a:lnTo>
                      <a:pt x="28053" y="6172"/>
                    </a:lnTo>
                    <a:lnTo>
                      <a:pt x="29788" y="6172"/>
                    </a:lnTo>
                    <a:lnTo>
                      <a:pt x="29788" y="6906"/>
                    </a:lnTo>
                    <a:lnTo>
                      <a:pt x="29821" y="6906"/>
                    </a:lnTo>
                    <a:lnTo>
                      <a:pt x="29821" y="6172"/>
                    </a:lnTo>
                    <a:lnTo>
                      <a:pt x="31556" y="6172"/>
                    </a:lnTo>
                    <a:lnTo>
                      <a:pt x="31556" y="6506"/>
                    </a:lnTo>
                    <a:lnTo>
                      <a:pt x="31656" y="6472"/>
                    </a:lnTo>
                    <a:lnTo>
                      <a:pt x="31656" y="6172"/>
                    </a:lnTo>
                    <a:lnTo>
                      <a:pt x="32990" y="6172"/>
                    </a:lnTo>
                    <a:lnTo>
                      <a:pt x="33157" y="6105"/>
                    </a:lnTo>
                    <a:lnTo>
                      <a:pt x="31656" y="6105"/>
                    </a:lnTo>
                    <a:lnTo>
                      <a:pt x="31656" y="4404"/>
                    </a:lnTo>
                    <a:lnTo>
                      <a:pt x="33391" y="4404"/>
                    </a:lnTo>
                    <a:lnTo>
                      <a:pt x="33391" y="6039"/>
                    </a:lnTo>
                    <a:lnTo>
                      <a:pt x="33457" y="6039"/>
                    </a:lnTo>
                    <a:lnTo>
                      <a:pt x="33457" y="4404"/>
                    </a:lnTo>
                    <a:lnTo>
                      <a:pt x="35159" y="4404"/>
                    </a:lnTo>
                    <a:lnTo>
                      <a:pt x="35159" y="5105"/>
                    </a:lnTo>
                    <a:lnTo>
                      <a:pt x="35259" y="5038"/>
                    </a:lnTo>
                    <a:lnTo>
                      <a:pt x="35259" y="4404"/>
                    </a:lnTo>
                    <a:lnTo>
                      <a:pt x="35859" y="4404"/>
                    </a:lnTo>
                    <a:cubicBezTo>
                      <a:pt x="35859" y="4337"/>
                      <a:pt x="35892" y="4304"/>
                      <a:pt x="35926" y="4271"/>
                    </a:cubicBezTo>
                    <a:lnTo>
                      <a:pt x="35259" y="4271"/>
                    </a:lnTo>
                    <a:lnTo>
                      <a:pt x="35259" y="2536"/>
                    </a:lnTo>
                    <a:lnTo>
                      <a:pt x="36093" y="2536"/>
                    </a:lnTo>
                    <a:lnTo>
                      <a:pt x="36093" y="2503"/>
                    </a:lnTo>
                    <a:lnTo>
                      <a:pt x="35259" y="2503"/>
                    </a:lnTo>
                    <a:lnTo>
                      <a:pt x="35259" y="1502"/>
                    </a:lnTo>
                    <a:cubicBezTo>
                      <a:pt x="35225" y="1469"/>
                      <a:pt x="35192" y="1435"/>
                      <a:pt x="35159" y="1435"/>
                    </a:cubicBezTo>
                    <a:lnTo>
                      <a:pt x="35159" y="2503"/>
                    </a:lnTo>
                    <a:lnTo>
                      <a:pt x="33457" y="2503"/>
                    </a:lnTo>
                    <a:lnTo>
                      <a:pt x="33457" y="868"/>
                    </a:lnTo>
                    <a:cubicBezTo>
                      <a:pt x="33424" y="835"/>
                      <a:pt x="33391" y="835"/>
                      <a:pt x="33391" y="835"/>
                    </a:cubicBezTo>
                    <a:lnTo>
                      <a:pt x="33391" y="868"/>
                    </a:lnTo>
                    <a:lnTo>
                      <a:pt x="33391" y="2503"/>
                    </a:lnTo>
                    <a:lnTo>
                      <a:pt x="31656" y="2503"/>
                    </a:lnTo>
                    <a:lnTo>
                      <a:pt x="31656" y="768"/>
                    </a:lnTo>
                    <a:lnTo>
                      <a:pt x="32223" y="768"/>
                    </a:lnTo>
                    <a:lnTo>
                      <a:pt x="31656" y="735"/>
                    </a:lnTo>
                    <a:lnTo>
                      <a:pt x="31656" y="701"/>
                    </a:lnTo>
                    <a:lnTo>
                      <a:pt x="31556" y="701"/>
                    </a:lnTo>
                    <a:lnTo>
                      <a:pt x="31556" y="735"/>
                    </a:lnTo>
                    <a:lnTo>
                      <a:pt x="30722" y="668"/>
                    </a:lnTo>
                    <a:lnTo>
                      <a:pt x="29821" y="668"/>
                    </a:lnTo>
                    <a:lnTo>
                      <a:pt x="29821" y="568"/>
                    </a:lnTo>
                    <a:lnTo>
                      <a:pt x="29788" y="601"/>
                    </a:lnTo>
                    <a:lnTo>
                      <a:pt x="29788" y="668"/>
                    </a:lnTo>
                    <a:lnTo>
                      <a:pt x="28053" y="668"/>
                    </a:lnTo>
                    <a:lnTo>
                      <a:pt x="28053" y="435"/>
                    </a:lnTo>
                    <a:lnTo>
                      <a:pt x="27920" y="435"/>
                    </a:lnTo>
                    <a:lnTo>
                      <a:pt x="27920" y="668"/>
                    </a:lnTo>
                    <a:lnTo>
                      <a:pt x="26219" y="668"/>
                    </a:lnTo>
                    <a:lnTo>
                      <a:pt x="26219" y="335"/>
                    </a:lnTo>
                    <a:lnTo>
                      <a:pt x="26185" y="335"/>
                    </a:lnTo>
                    <a:lnTo>
                      <a:pt x="26185" y="668"/>
                    </a:lnTo>
                    <a:lnTo>
                      <a:pt x="24418" y="668"/>
                    </a:lnTo>
                    <a:lnTo>
                      <a:pt x="24418" y="201"/>
                    </a:lnTo>
                    <a:lnTo>
                      <a:pt x="24317" y="201"/>
                    </a:lnTo>
                    <a:lnTo>
                      <a:pt x="24317" y="668"/>
                    </a:lnTo>
                    <a:lnTo>
                      <a:pt x="22616" y="668"/>
                    </a:lnTo>
                    <a:lnTo>
                      <a:pt x="22616" y="101"/>
                    </a:lnTo>
                    <a:lnTo>
                      <a:pt x="22583" y="134"/>
                    </a:lnTo>
                    <a:lnTo>
                      <a:pt x="22583" y="668"/>
                    </a:lnTo>
                    <a:lnTo>
                      <a:pt x="20815" y="668"/>
                    </a:lnTo>
                    <a:lnTo>
                      <a:pt x="20815" y="34"/>
                    </a:lnTo>
                    <a:lnTo>
                      <a:pt x="20715" y="34"/>
                    </a:lnTo>
                    <a:lnTo>
                      <a:pt x="20715" y="668"/>
                    </a:lnTo>
                    <a:lnTo>
                      <a:pt x="19014" y="668"/>
                    </a:lnTo>
                    <a:lnTo>
                      <a:pt x="19014" y="1"/>
                    </a:lnTo>
                    <a:lnTo>
                      <a:pt x="18947" y="34"/>
                    </a:lnTo>
                    <a:lnTo>
                      <a:pt x="18947" y="668"/>
                    </a:lnTo>
                    <a:lnTo>
                      <a:pt x="17212" y="668"/>
                    </a:lnTo>
                    <a:lnTo>
                      <a:pt x="1721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139;p31"/>
              <p:cNvSpPr/>
              <p:nvPr/>
            </p:nvSpPr>
            <p:spPr>
              <a:xfrm>
                <a:off x="3052350" y="1715825"/>
                <a:ext cx="884825" cy="401375"/>
              </a:xfrm>
              <a:custGeom>
                <a:avLst/>
                <a:gdLst/>
                <a:ahLst/>
                <a:cxnLst/>
                <a:rect l="l" t="t" r="r" b="b"/>
                <a:pathLst>
                  <a:path w="35393" h="16055" extrusionOk="0">
                    <a:moveTo>
                      <a:pt x="31890" y="1"/>
                    </a:moveTo>
                    <a:cubicBezTo>
                      <a:pt x="29155" y="1936"/>
                      <a:pt x="24885" y="5005"/>
                      <a:pt x="21516" y="7440"/>
                    </a:cubicBezTo>
                    <a:cubicBezTo>
                      <a:pt x="25152" y="6572"/>
                      <a:pt x="29321" y="5638"/>
                      <a:pt x="31256" y="5138"/>
                    </a:cubicBezTo>
                    <a:cubicBezTo>
                      <a:pt x="34759" y="4204"/>
                      <a:pt x="35392" y="768"/>
                      <a:pt x="31890" y="1"/>
                    </a:cubicBezTo>
                    <a:close/>
                    <a:moveTo>
                      <a:pt x="67" y="10842"/>
                    </a:moveTo>
                    <a:cubicBezTo>
                      <a:pt x="1" y="10842"/>
                      <a:pt x="1" y="10875"/>
                      <a:pt x="34" y="10909"/>
                    </a:cubicBezTo>
                    <a:cubicBezTo>
                      <a:pt x="1635" y="11843"/>
                      <a:pt x="9140" y="15612"/>
                      <a:pt x="9974" y="16046"/>
                    </a:cubicBezTo>
                    <a:cubicBezTo>
                      <a:pt x="9993" y="16052"/>
                      <a:pt x="10010" y="16055"/>
                      <a:pt x="10024" y="16055"/>
                    </a:cubicBezTo>
                    <a:cubicBezTo>
                      <a:pt x="10083" y="16055"/>
                      <a:pt x="10095" y="16006"/>
                      <a:pt x="10041" y="15979"/>
                    </a:cubicBezTo>
                    <a:cubicBezTo>
                      <a:pt x="9240" y="15479"/>
                      <a:pt x="1835" y="11443"/>
                      <a:pt x="67" y="10842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140;p31"/>
              <p:cNvSpPr/>
              <p:nvPr/>
            </p:nvSpPr>
            <p:spPr>
              <a:xfrm>
                <a:off x="3575225" y="1697300"/>
                <a:ext cx="720550" cy="813525"/>
              </a:xfrm>
              <a:custGeom>
                <a:avLst/>
                <a:gdLst/>
                <a:ahLst/>
                <a:cxnLst/>
                <a:rect l="l" t="t" r="r" b="b"/>
                <a:pathLst>
                  <a:path w="28822" h="32541" extrusionOk="0">
                    <a:moveTo>
                      <a:pt x="13636" y="1"/>
                    </a:moveTo>
                    <a:cubicBezTo>
                      <a:pt x="12348" y="1"/>
                      <a:pt x="11006" y="465"/>
                      <a:pt x="9641" y="1509"/>
                    </a:cubicBezTo>
                    <a:cubicBezTo>
                      <a:pt x="8840" y="2176"/>
                      <a:pt x="8106" y="2877"/>
                      <a:pt x="7439" y="3677"/>
                    </a:cubicBezTo>
                    <a:cubicBezTo>
                      <a:pt x="5338" y="5979"/>
                      <a:pt x="1768" y="11583"/>
                      <a:pt x="1335" y="13184"/>
                    </a:cubicBezTo>
                    <a:cubicBezTo>
                      <a:pt x="668" y="15753"/>
                      <a:pt x="2769" y="18788"/>
                      <a:pt x="2769" y="18788"/>
                    </a:cubicBezTo>
                    <a:lnTo>
                      <a:pt x="0" y="29262"/>
                    </a:lnTo>
                    <a:cubicBezTo>
                      <a:pt x="393" y="30204"/>
                      <a:pt x="10178" y="32540"/>
                      <a:pt x="20431" y="32540"/>
                    </a:cubicBezTo>
                    <a:cubicBezTo>
                      <a:pt x="23255" y="32540"/>
                      <a:pt x="26113" y="32363"/>
                      <a:pt x="28821" y="31931"/>
                    </a:cubicBezTo>
                    <a:cubicBezTo>
                      <a:pt x="28821" y="31931"/>
                      <a:pt x="23984" y="11049"/>
                      <a:pt x="22817" y="8481"/>
                    </a:cubicBezTo>
                    <a:cubicBezTo>
                      <a:pt x="21849" y="6179"/>
                      <a:pt x="20415" y="4078"/>
                      <a:pt x="18614" y="2310"/>
                    </a:cubicBezTo>
                    <a:cubicBezTo>
                      <a:pt x="17913" y="1609"/>
                      <a:pt x="17113" y="1042"/>
                      <a:pt x="16245" y="642"/>
                    </a:cubicBezTo>
                    <a:cubicBezTo>
                      <a:pt x="16212" y="609"/>
                      <a:pt x="16179" y="575"/>
                      <a:pt x="16112" y="575"/>
                    </a:cubicBezTo>
                    <a:cubicBezTo>
                      <a:pt x="15316" y="204"/>
                      <a:pt x="14487" y="1"/>
                      <a:pt x="136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141;p31"/>
              <p:cNvSpPr/>
              <p:nvPr/>
            </p:nvSpPr>
            <p:spPr>
              <a:xfrm>
                <a:off x="3576050" y="1698325"/>
                <a:ext cx="715550" cy="812275"/>
              </a:xfrm>
              <a:custGeom>
                <a:avLst/>
                <a:gdLst/>
                <a:ahLst/>
                <a:cxnLst/>
                <a:rect l="l" t="t" r="r" b="b"/>
                <a:pathLst>
                  <a:path w="28622" h="32491" extrusionOk="0">
                    <a:moveTo>
                      <a:pt x="14044" y="534"/>
                    </a:moveTo>
                    <a:lnTo>
                      <a:pt x="14044" y="2235"/>
                    </a:lnTo>
                    <a:lnTo>
                      <a:pt x="12310" y="2235"/>
                    </a:lnTo>
                    <a:lnTo>
                      <a:pt x="12310" y="534"/>
                    </a:lnTo>
                    <a:close/>
                    <a:moveTo>
                      <a:pt x="15812" y="534"/>
                    </a:moveTo>
                    <a:lnTo>
                      <a:pt x="15812" y="2235"/>
                    </a:lnTo>
                    <a:lnTo>
                      <a:pt x="14078" y="2235"/>
                    </a:lnTo>
                    <a:lnTo>
                      <a:pt x="14078" y="534"/>
                    </a:lnTo>
                    <a:close/>
                    <a:moveTo>
                      <a:pt x="12210" y="2269"/>
                    </a:moveTo>
                    <a:lnTo>
                      <a:pt x="12210" y="4037"/>
                    </a:lnTo>
                    <a:lnTo>
                      <a:pt x="10475" y="4037"/>
                    </a:lnTo>
                    <a:lnTo>
                      <a:pt x="10475" y="2269"/>
                    </a:lnTo>
                    <a:close/>
                    <a:moveTo>
                      <a:pt x="14044" y="2269"/>
                    </a:moveTo>
                    <a:lnTo>
                      <a:pt x="14044" y="4037"/>
                    </a:lnTo>
                    <a:lnTo>
                      <a:pt x="12310" y="4037"/>
                    </a:lnTo>
                    <a:lnTo>
                      <a:pt x="12310" y="2269"/>
                    </a:lnTo>
                    <a:close/>
                    <a:moveTo>
                      <a:pt x="15812" y="2269"/>
                    </a:moveTo>
                    <a:lnTo>
                      <a:pt x="15812" y="4037"/>
                    </a:lnTo>
                    <a:lnTo>
                      <a:pt x="14078" y="4037"/>
                    </a:lnTo>
                    <a:lnTo>
                      <a:pt x="14078" y="2269"/>
                    </a:lnTo>
                    <a:close/>
                    <a:moveTo>
                      <a:pt x="17647" y="2269"/>
                    </a:moveTo>
                    <a:lnTo>
                      <a:pt x="17647" y="4037"/>
                    </a:lnTo>
                    <a:lnTo>
                      <a:pt x="15912" y="4037"/>
                    </a:lnTo>
                    <a:lnTo>
                      <a:pt x="15912" y="2269"/>
                    </a:lnTo>
                    <a:close/>
                    <a:moveTo>
                      <a:pt x="10442" y="4137"/>
                    </a:moveTo>
                    <a:lnTo>
                      <a:pt x="10442" y="5871"/>
                    </a:lnTo>
                    <a:lnTo>
                      <a:pt x="8707" y="5871"/>
                    </a:lnTo>
                    <a:lnTo>
                      <a:pt x="8707" y="4137"/>
                    </a:lnTo>
                    <a:close/>
                    <a:moveTo>
                      <a:pt x="12210" y="4137"/>
                    </a:moveTo>
                    <a:lnTo>
                      <a:pt x="12210" y="5871"/>
                    </a:lnTo>
                    <a:lnTo>
                      <a:pt x="10475" y="5871"/>
                    </a:lnTo>
                    <a:lnTo>
                      <a:pt x="10475" y="4137"/>
                    </a:lnTo>
                    <a:close/>
                    <a:moveTo>
                      <a:pt x="14044" y="4137"/>
                    </a:moveTo>
                    <a:lnTo>
                      <a:pt x="14044" y="5871"/>
                    </a:lnTo>
                    <a:lnTo>
                      <a:pt x="12310" y="5871"/>
                    </a:lnTo>
                    <a:lnTo>
                      <a:pt x="12310" y="4137"/>
                    </a:lnTo>
                    <a:close/>
                    <a:moveTo>
                      <a:pt x="15812" y="4137"/>
                    </a:moveTo>
                    <a:lnTo>
                      <a:pt x="15812" y="5871"/>
                    </a:lnTo>
                    <a:lnTo>
                      <a:pt x="14078" y="5871"/>
                    </a:lnTo>
                    <a:lnTo>
                      <a:pt x="14078" y="4137"/>
                    </a:lnTo>
                    <a:close/>
                    <a:moveTo>
                      <a:pt x="17647" y="4137"/>
                    </a:moveTo>
                    <a:lnTo>
                      <a:pt x="17647" y="5871"/>
                    </a:lnTo>
                    <a:lnTo>
                      <a:pt x="15912" y="5871"/>
                    </a:lnTo>
                    <a:lnTo>
                      <a:pt x="15912" y="4137"/>
                    </a:lnTo>
                    <a:close/>
                    <a:moveTo>
                      <a:pt x="19448" y="4137"/>
                    </a:moveTo>
                    <a:lnTo>
                      <a:pt x="19448" y="5871"/>
                    </a:lnTo>
                    <a:lnTo>
                      <a:pt x="17713" y="5871"/>
                    </a:lnTo>
                    <a:lnTo>
                      <a:pt x="17713" y="4137"/>
                    </a:lnTo>
                    <a:close/>
                    <a:moveTo>
                      <a:pt x="8607" y="5905"/>
                    </a:moveTo>
                    <a:lnTo>
                      <a:pt x="8607" y="7639"/>
                    </a:lnTo>
                    <a:lnTo>
                      <a:pt x="6872" y="7639"/>
                    </a:lnTo>
                    <a:lnTo>
                      <a:pt x="6872" y="5905"/>
                    </a:lnTo>
                    <a:close/>
                    <a:moveTo>
                      <a:pt x="10442" y="5905"/>
                    </a:moveTo>
                    <a:lnTo>
                      <a:pt x="10442" y="7639"/>
                    </a:lnTo>
                    <a:lnTo>
                      <a:pt x="8707" y="7639"/>
                    </a:lnTo>
                    <a:lnTo>
                      <a:pt x="8707" y="5905"/>
                    </a:lnTo>
                    <a:close/>
                    <a:moveTo>
                      <a:pt x="12210" y="5905"/>
                    </a:moveTo>
                    <a:lnTo>
                      <a:pt x="12210" y="7639"/>
                    </a:lnTo>
                    <a:lnTo>
                      <a:pt x="10475" y="7639"/>
                    </a:lnTo>
                    <a:lnTo>
                      <a:pt x="10475" y="5905"/>
                    </a:lnTo>
                    <a:close/>
                    <a:moveTo>
                      <a:pt x="14044" y="5905"/>
                    </a:moveTo>
                    <a:lnTo>
                      <a:pt x="14044" y="7639"/>
                    </a:lnTo>
                    <a:lnTo>
                      <a:pt x="12310" y="7639"/>
                    </a:lnTo>
                    <a:lnTo>
                      <a:pt x="12310" y="5905"/>
                    </a:lnTo>
                    <a:close/>
                    <a:moveTo>
                      <a:pt x="15812" y="5905"/>
                    </a:moveTo>
                    <a:lnTo>
                      <a:pt x="15812" y="7639"/>
                    </a:lnTo>
                    <a:lnTo>
                      <a:pt x="14078" y="7639"/>
                    </a:lnTo>
                    <a:lnTo>
                      <a:pt x="14078" y="5905"/>
                    </a:lnTo>
                    <a:close/>
                    <a:moveTo>
                      <a:pt x="17647" y="5905"/>
                    </a:moveTo>
                    <a:lnTo>
                      <a:pt x="17647" y="7639"/>
                    </a:lnTo>
                    <a:lnTo>
                      <a:pt x="15912" y="7639"/>
                    </a:lnTo>
                    <a:lnTo>
                      <a:pt x="15912" y="5905"/>
                    </a:lnTo>
                    <a:close/>
                    <a:moveTo>
                      <a:pt x="19448" y="5905"/>
                    </a:moveTo>
                    <a:lnTo>
                      <a:pt x="19448" y="7639"/>
                    </a:lnTo>
                    <a:lnTo>
                      <a:pt x="17713" y="7639"/>
                    </a:lnTo>
                    <a:lnTo>
                      <a:pt x="17713" y="5905"/>
                    </a:lnTo>
                    <a:close/>
                    <a:moveTo>
                      <a:pt x="21283" y="5905"/>
                    </a:moveTo>
                    <a:lnTo>
                      <a:pt x="21283" y="7639"/>
                    </a:lnTo>
                    <a:lnTo>
                      <a:pt x="19548" y="7639"/>
                    </a:lnTo>
                    <a:lnTo>
                      <a:pt x="19548" y="5905"/>
                    </a:lnTo>
                    <a:close/>
                    <a:moveTo>
                      <a:pt x="6839" y="7739"/>
                    </a:moveTo>
                    <a:lnTo>
                      <a:pt x="6839" y="9474"/>
                    </a:lnTo>
                    <a:lnTo>
                      <a:pt x="5104" y="9474"/>
                    </a:lnTo>
                    <a:lnTo>
                      <a:pt x="5104" y="7739"/>
                    </a:lnTo>
                    <a:close/>
                    <a:moveTo>
                      <a:pt x="8607" y="7739"/>
                    </a:moveTo>
                    <a:lnTo>
                      <a:pt x="8607" y="9474"/>
                    </a:lnTo>
                    <a:lnTo>
                      <a:pt x="6872" y="9474"/>
                    </a:lnTo>
                    <a:lnTo>
                      <a:pt x="6872" y="7739"/>
                    </a:lnTo>
                    <a:close/>
                    <a:moveTo>
                      <a:pt x="10442" y="7739"/>
                    </a:moveTo>
                    <a:lnTo>
                      <a:pt x="10442" y="9474"/>
                    </a:lnTo>
                    <a:lnTo>
                      <a:pt x="8707" y="9474"/>
                    </a:lnTo>
                    <a:lnTo>
                      <a:pt x="8707" y="7739"/>
                    </a:lnTo>
                    <a:close/>
                    <a:moveTo>
                      <a:pt x="12210" y="7739"/>
                    </a:moveTo>
                    <a:lnTo>
                      <a:pt x="12210" y="9474"/>
                    </a:lnTo>
                    <a:lnTo>
                      <a:pt x="10475" y="9474"/>
                    </a:lnTo>
                    <a:lnTo>
                      <a:pt x="10475" y="7739"/>
                    </a:lnTo>
                    <a:close/>
                    <a:moveTo>
                      <a:pt x="14044" y="7739"/>
                    </a:moveTo>
                    <a:lnTo>
                      <a:pt x="14044" y="9474"/>
                    </a:lnTo>
                    <a:lnTo>
                      <a:pt x="12310" y="9474"/>
                    </a:lnTo>
                    <a:lnTo>
                      <a:pt x="12310" y="7739"/>
                    </a:lnTo>
                    <a:close/>
                    <a:moveTo>
                      <a:pt x="15812" y="7739"/>
                    </a:moveTo>
                    <a:lnTo>
                      <a:pt x="15812" y="9474"/>
                    </a:lnTo>
                    <a:lnTo>
                      <a:pt x="14078" y="9474"/>
                    </a:lnTo>
                    <a:lnTo>
                      <a:pt x="14078" y="7739"/>
                    </a:lnTo>
                    <a:close/>
                    <a:moveTo>
                      <a:pt x="17647" y="7739"/>
                    </a:moveTo>
                    <a:lnTo>
                      <a:pt x="17647" y="9474"/>
                    </a:lnTo>
                    <a:lnTo>
                      <a:pt x="15912" y="9474"/>
                    </a:lnTo>
                    <a:lnTo>
                      <a:pt x="15912" y="7739"/>
                    </a:lnTo>
                    <a:close/>
                    <a:moveTo>
                      <a:pt x="19448" y="7739"/>
                    </a:moveTo>
                    <a:lnTo>
                      <a:pt x="19448" y="9474"/>
                    </a:lnTo>
                    <a:lnTo>
                      <a:pt x="17713" y="9474"/>
                    </a:lnTo>
                    <a:lnTo>
                      <a:pt x="17713" y="7739"/>
                    </a:lnTo>
                    <a:close/>
                    <a:moveTo>
                      <a:pt x="21283" y="7739"/>
                    </a:moveTo>
                    <a:lnTo>
                      <a:pt x="21283" y="9474"/>
                    </a:lnTo>
                    <a:lnTo>
                      <a:pt x="19548" y="9474"/>
                    </a:lnTo>
                    <a:lnTo>
                      <a:pt x="19548" y="7739"/>
                    </a:lnTo>
                    <a:close/>
                    <a:moveTo>
                      <a:pt x="4971" y="9507"/>
                    </a:moveTo>
                    <a:lnTo>
                      <a:pt x="4971" y="11242"/>
                    </a:lnTo>
                    <a:lnTo>
                      <a:pt x="3270" y="11242"/>
                    </a:lnTo>
                    <a:lnTo>
                      <a:pt x="3270" y="9507"/>
                    </a:lnTo>
                    <a:close/>
                    <a:moveTo>
                      <a:pt x="6839" y="9507"/>
                    </a:moveTo>
                    <a:lnTo>
                      <a:pt x="6839" y="11242"/>
                    </a:lnTo>
                    <a:lnTo>
                      <a:pt x="5104" y="11242"/>
                    </a:lnTo>
                    <a:lnTo>
                      <a:pt x="5104" y="9507"/>
                    </a:lnTo>
                    <a:close/>
                    <a:moveTo>
                      <a:pt x="8607" y="9507"/>
                    </a:moveTo>
                    <a:lnTo>
                      <a:pt x="8607" y="11242"/>
                    </a:lnTo>
                    <a:lnTo>
                      <a:pt x="6872" y="11242"/>
                    </a:lnTo>
                    <a:lnTo>
                      <a:pt x="6872" y="9507"/>
                    </a:lnTo>
                    <a:close/>
                    <a:moveTo>
                      <a:pt x="10442" y="9507"/>
                    </a:moveTo>
                    <a:lnTo>
                      <a:pt x="10442" y="11242"/>
                    </a:lnTo>
                    <a:lnTo>
                      <a:pt x="8707" y="11242"/>
                    </a:lnTo>
                    <a:lnTo>
                      <a:pt x="8707" y="9507"/>
                    </a:lnTo>
                    <a:close/>
                    <a:moveTo>
                      <a:pt x="12210" y="9507"/>
                    </a:moveTo>
                    <a:lnTo>
                      <a:pt x="12210" y="11242"/>
                    </a:lnTo>
                    <a:lnTo>
                      <a:pt x="10475" y="11242"/>
                    </a:lnTo>
                    <a:lnTo>
                      <a:pt x="10475" y="9507"/>
                    </a:lnTo>
                    <a:close/>
                    <a:moveTo>
                      <a:pt x="14044" y="9507"/>
                    </a:moveTo>
                    <a:lnTo>
                      <a:pt x="14044" y="11242"/>
                    </a:lnTo>
                    <a:lnTo>
                      <a:pt x="12310" y="11242"/>
                    </a:lnTo>
                    <a:lnTo>
                      <a:pt x="12310" y="9507"/>
                    </a:lnTo>
                    <a:close/>
                    <a:moveTo>
                      <a:pt x="15812" y="9507"/>
                    </a:moveTo>
                    <a:lnTo>
                      <a:pt x="15812" y="11242"/>
                    </a:lnTo>
                    <a:lnTo>
                      <a:pt x="14078" y="11242"/>
                    </a:lnTo>
                    <a:lnTo>
                      <a:pt x="14078" y="9507"/>
                    </a:lnTo>
                    <a:close/>
                    <a:moveTo>
                      <a:pt x="17647" y="9507"/>
                    </a:moveTo>
                    <a:lnTo>
                      <a:pt x="17647" y="11242"/>
                    </a:lnTo>
                    <a:lnTo>
                      <a:pt x="15912" y="11242"/>
                    </a:lnTo>
                    <a:lnTo>
                      <a:pt x="15912" y="9507"/>
                    </a:lnTo>
                    <a:close/>
                    <a:moveTo>
                      <a:pt x="19448" y="9507"/>
                    </a:moveTo>
                    <a:lnTo>
                      <a:pt x="19448" y="11242"/>
                    </a:lnTo>
                    <a:lnTo>
                      <a:pt x="17713" y="11242"/>
                    </a:lnTo>
                    <a:lnTo>
                      <a:pt x="17713" y="9507"/>
                    </a:lnTo>
                    <a:close/>
                    <a:moveTo>
                      <a:pt x="21283" y="9507"/>
                    </a:moveTo>
                    <a:lnTo>
                      <a:pt x="21283" y="11242"/>
                    </a:lnTo>
                    <a:lnTo>
                      <a:pt x="19548" y="11242"/>
                    </a:lnTo>
                    <a:lnTo>
                      <a:pt x="19548" y="9507"/>
                    </a:lnTo>
                    <a:close/>
                    <a:moveTo>
                      <a:pt x="23051" y="9507"/>
                    </a:moveTo>
                    <a:lnTo>
                      <a:pt x="23051" y="11242"/>
                    </a:lnTo>
                    <a:lnTo>
                      <a:pt x="21316" y="11242"/>
                    </a:lnTo>
                    <a:lnTo>
                      <a:pt x="21316" y="9507"/>
                    </a:lnTo>
                    <a:close/>
                    <a:moveTo>
                      <a:pt x="1469" y="12676"/>
                    </a:moveTo>
                    <a:cubicBezTo>
                      <a:pt x="1435" y="12776"/>
                      <a:pt x="1402" y="12843"/>
                      <a:pt x="1368" y="12943"/>
                    </a:cubicBezTo>
                    <a:lnTo>
                      <a:pt x="1368" y="13077"/>
                    </a:lnTo>
                    <a:lnTo>
                      <a:pt x="1469" y="13077"/>
                    </a:lnTo>
                    <a:lnTo>
                      <a:pt x="1469" y="12676"/>
                    </a:lnTo>
                    <a:close/>
                    <a:moveTo>
                      <a:pt x="4971" y="11342"/>
                    </a:moveTo>
                    <a:lnTo>
                      <a:pt x="4971" y="13077"/>
                    </a:lnTo>
                    <a:lnTo>
                      <a:pt x="3270" y="13077"/>
                    </a:lnTo>
                    <a:lnTo>
                      <a:pt x="3270" y="11342"/>
                    </a:lnTo>
                    <a:close/>
                    <a:moveTo>
                      <a:pt x="6839" y="11342"/>
                    </a:moveTo>
                    <a:lnTo>
                      <a:pt x="6839" y="13077"/>
                    </a:lnTo>
                    <a:lnTo>
                      <a:pt x="5104" y="13077"/>
                    </a:lnTo>
                    <a:lnTo>
                      <a:pt x="5104" y="11342"/>
                    </a:lnTo>
                    <a:close/>
                    <a:moveTo>
                      <a:pt x="8607" y="11342"/>
                    </a:moveTo>
                    <a:lnTo>
                      <a:pt x="8607" y="13077"/>
                    </a:lnTo>
                    <a:lnTo>
                      <a:pt x="6872" y="13077"/>
                    </a:lnTo>
                    <a:lnTo>
                      <a:pt x="6872" y="11342"/>
                    </a:lnTo>
                    <a:close/>
                    <a:moveTo>
                      <a:pt x="10442" y="11342"/>
                    </a:moveTo>
                    <a:lnTo>
                      <a:pt x="10442" y="13077"/>
                    </a:lnTo>
                    <a:lnTo>
                      <a:pt x="8707" y="13077"/>
                    </a:lnTo>
                    <a:lnTo>
                      <a:pt x="8707" y="11342"/>
                    </a:lnTo>
                    <a:close/>
                    <a:moveTo>
                      <a:pt x="12210" y="11342"/>
                    </a:moveTo>
                    <a:lnTo>
                      <a:pt x="12210" y="13077"/>
                    </a:lnTo>
                    <a:lnTo>
                      <a:pt x="10475" y="13077"/>
                    </a:lnTo>
                    <a:lnTo>
                      <a:pt x="10475" y="11342"/>
                    </a:lnTo>
                    <a:close/>
                    <a:moveTo>
                      <a:pt x="14044" y="11342"/>
                    </a:moveTo>
                    <a:lnTo>
                      <a:pt x="14044" y="13077"/>
                    </a:lnTo>
                    <a:lnTo>
                      <a:pt x="12310" y="13077"/>
                    </a:lnTo>
                    <a:lnTo>
                      <a:pt x="12310" y="11342"/>
                    </a:lnTo>
                    <a:close/>
                    <a:moveTo>
                      <a:pt x="15812" y="11342"/>
                    </a:moveTo>
                    <a:lnTo>
                      <a:pt x="15812" y="13077"/>
                    </a:lnTo>
                    <a:lnTo>
                      <a:pt x="14078" y="13077"/>
                    </a:lnTo>
                    <a:lnTo>
                      <a:pt x="14078" y="11342"/>
                    </a:lnTo>
                    <a:close/>
                    <a:moveTo>
                      <a:pt x="17647" y="11342"/>
                    </a:moveTo>
                    <a:lnTo>
                      <a:pt x="17647" y="13077"/>
                    </a:lnTo>
                    <a:lnTo>
                      <a:pt x="15912" y="13077"/>
                    </a:lnTo>
                    <a:lnTo>
                      <a:pt x="15912" y="11342"/>
                    </a:lnTo>
                    <a:close/>
                    <a:moveTo>
                      <a:pt x="19448" y="11342"/>
                    </a:moveTo>
                    <a:lnTo>
                      <a:pt x="19448" y="13077"/>
                    </a:lnTo>
                    <a:lnTo>
                      <a:pt x="17713" y="13077"/>
                    </a:lnTo>
                    <a:lnTo>
                      <a:pt x="17713" y="11342"/>
                    </a:lnTo>
                    <a:close/>
                    <a:moveTo>
                      <a:pt x="21283" y="11342"/>
                    </a:moveTo>
                    <a:lnTo>
                      <a:pt x="21283" y="13077"/>
                    </a:lnTo>
                    <a:lnTo>
                      <a:pt x="19548" y="13077"/>
                    </a:lnTo>
                    <a:lnTo>
                      <a:pt x="19548" y="11342"/>
                    </a:lnTo>
                    <a:close/>
                    <a:moveTo>
                      <a:pt x="23051" y="11342"/>
                    </a:moveTo>
                    <a:lnTo>
                      <a:pt x="23051" y="13077"/>
                    </a:lnTo>
                    <a:lnTo>
                      <a:pt x="21316" y="13077"/>
                    </a:lnTo>
                    <a:lnTo>
                      <a:pt x="21316" y="11342"/>
                    </a:lnTo>
                    <a:close/>
                    <a:moveTo>
                      <a:pt x="1335" y="13077"/>
                    </a:moveTo>
                    <a:cubicBezTo>
                      <a:pt x="1335" y="13110"/>
                      <a:pt x="1335" y="13110"/>
                      <a:pt x="1335" y="13110"/>
                    </a:cubicBezTo>
                    <a:lnTo>
                      <a:pt x="1368" y="13110"/>
                    </a:lnTo>
                    <a:lnTo>
                      <a:pt x="1368" y="13077"/>
                    </a:lnTo>
                    <a:close/>
                    <a:moveTo>
                      <a:pt x="1368" y="13110"/>
                    </a:moveTo>
                    <a:lnTo>
                      <a:pt x="1368" y="14844"/>
                    </a:lnTo>
                    <a:lnTo>
                      <a:pt x="1469" y="14844"/>
                    </a:lnTo>
                    <a:lnTo>
                      <a:pt x="1469" y="13110"/>
                    </a:lnTo>
                    <a:close/>
                    <a:moveTo>
                      <a:pt x="4971" y="13110"/>
                    </a:moveTo>
                    <a:lnTo>
                      <a:pt x="4971" y="14844"/>
                    </a:lnTo>
                    <a:lnTo>
                      <a:pt x="3270" y="14844"/>
                    </a:lnTo>
                    <a:lnTo>
                      <a:pt x="3270" y="13110"/>
                    </a:lnTo>
                    <a:close/>
                    <a:moveTo>
                      <a:pt x="6839" y="13110"/>
                    </a:moveTo>
                    <a:lnTo>
                      <a:pt x="6839" y="14844"/>
                    </a:lnTo>
                    <a:lnTo>
                      <a:pt x="5104" y="14844"/>
                    </a:lnTo>
                    <a:lnTo>
                      <a:pt x="5104" y="13110"/>
                    </a:lnTo>
                    <a:close/>
                    <a:moveTo>
                      <a:pt x="8607" y="13110"/>
                    </a:moveTo>
                    <a:lnTo>
                      <a:pt x="8607" y="14844"/>
                    </a:lnTo>
                    <a:lnTo>
                      <a:pt x="6872" y="14844"/>
                    </a:lnTo>
                    <a:lnTo>
                      <a:pt x="6872" y="13110"/>
                    </a:lnTo>
                    <a:close/>
                    <a:moveTo>
                      <a:pt x="10442" y="13110"/>
                    </a:moveTo>
                    <a:lnTo>
                      <a:pt x="10442" y="14844"/>
                    </a:lnTo>
                    <a:lnTo>
                      <a:pt x="8707" y="14844"/>
                    </a:lnTo>
                    <a:lnTo>
                      <a:pt x="8707" y="13110"/>
                    </a:lnTo>
                    <a:close/>
                    <a:moveTo>
                      <a:pt x="12210" y="13110"/>
                    </a:moveTo>
                    <a:lnTo>
                      <a:pt x="12210" y="14844"/>
                    </a:lnTo>
                    <a:lnTo>
                      <a:pt x="10475" y="14844"/>
                    </a:lnTo>
                    <a:lnTo>
                      <a:pt x="10475" y="13110"/>
                    </a:lnTo>
                    <a:close/>
                    <a:moveTo>
                      <a:pt x="14044" y="13110"/>
                    </a:moveTo>
                    <a:lnTo>
                      <a:pt x="14044" y="14844"/>
                    </a:lnTo>
                    <a:lnTo>
                      <a:pt x="12310" y="14844"/>
                    </a:lnTo>
                    <a:lnTo>
                      <a:pt x="12310" y="13110"/>
                    </a:lnTo>
                    <a:close/>
                    <a:moveTo>
                      <a:pt x="15812" y="13110"/>
                    </a:moveTo>
                    <a:lnTo>
                      <a:pt x="15812" y="14844"/>
                    </a:lnTo>
                    <a:lnTo>
                      <a:pt x="14078" y="14844"/>
                    </a:lnTo>
                    <a:lnTo>
                      <a:pt x="14078" y="13110"/>
                    </a:lnTo>
                    <a:close/>
                    <a:moveTo>
                      <a:pt x="17647" y="13110"/>
                    </a:moveTo>
                    <a:lnTo>
                      <a:pt x="17647" y="14844"/>
                    </a:lnTo>
                    <a:lnTo>
                      <a:pt x="15912" y="14844"/>
                    </a:lnTo>
                    <a:lnTo>
                      <a:pt x="15912" y="13110"/>
                    </a:lnTo>
                    <a:close/>
                    <a:moveTo>
                      <a:pt x="19448" y="13110"/>
                    </a:moveTo>
                    <a:lnTo>
                      <a:pt x="19448" y="14844"/>
                    </a:lnTo>
                    <a:lnTo>
                      <a:pt x="17713" y="14844"/>
                    </a:lnTo>
                    <a:lnTo>
                      <a:pt x="17713" y="13110"/>
                    </a:lnTo>
                    <a:close/>
                    <a:moveTo>
                      <a:pt x="21283" y="13110"/>
                    </a:moveTo>
                    <a:lnTo>
                      <a:pt x="21283" y="14844"/>
                    </a:lnTo>
                    <a:lnTo>
                      <a:pt x="19548" y="14844"/>
                    </a:lnTo>
                    <a:lnTo>
                      <a:pt x="19548" y="13110"/>
                    </a:lnTo>
                    <a:close/>
                    <a:moveTo>
                      <a:pt x="23051" y="13110"/>
                    </a:moveTo>
                    <a:lnTo>
                      <a:pt x="23051" y="14844"/>
                    </a:lnTo>
                    <a:lnTo>
                      <a:pt x="21316" y="14844"/>
                    </a:lnTo>
                    <a:lnTo>
                      <a:pt x="21316" y="13110"/>
                    </a:lnTo>
                    <a:close/>
                    <a:moveTo>
                      <a:pt x="1202" y="14844"/>
                    </a:moveTo>
                    <a:lnTo>
                      <a:pt x="1202" y="14978"/>
                    </a:lnTo>
                    <a:lnTo>
                      <a:pt x="1368" y="14978"/>
                    </a:lnTo>
                    <a:lnTo>
                      <a:pt x="1368" y="14844"/>
                    </a:lnTo>
                    <a:close/>
                    <a:moveTo>
                      <a:pt x="1368" y="14978"/>
                    </a:moveTo>
                    <a:lnTo>
                      <a:pt x="1368" y="15778"/>
                    </a:lnTo>
                    <a:cubicBezTo>
                      <a:pt x="1402" y="15912"/>
                      <a:pt x="1435" y="16012"/>
                      <a:pt x="1469" y="16145"/>
                    </a:cubicBezTo>
                    <a:lnTo>
                      <a:pt x="1469" y="14978"/>
                    </a:lnTo>
                    <a:close/>
                    <a:moveTo>
                      <a:pt x="4971" y="14978"/>
                    </a:moveTo>
                    <a:lnTo>
                      <a:pt x="4971" y="16679"/>
                    </a:lnTo>
                    <a:lnTo>
                      <a:pt x="3270" y="16679"/>
                    </a:lnTo>
                    <a:lnTo>
                      <a:pt x="3270" y="14978"/>
                    </a:lnTo>
                    <a:close/>
                    <a:moveTo>
                      <a:pt x="6839" y="14978"/>
                    </a:moveTo>
                    <a:lnTo>
                      <a:pt x="6839" y="16679"/>
                    </a:lnTo>
                    <a:lnTo>
                      <a:pt x="5104" y="16679"/>
                    </a:lnTo>
                    <a:lnTo>
                      <a:pt x="5104" y="14978"/>
                    </a:lnTo>
                    <a:close/>
                    <a:moveTo>
                      <a:pt x="8607" y="14978"/>
                    </a:moveTo>
                    <a:lnTo>
                      <a:pt x="8607" y="16679"/>
                    </a:lnTo>
                    <a:lnTo>
                      <a:pt x="6872" y="16679"/>
                    </a:lnTo>
                    <a:lnTo>
                      <a:pt x="6872" y="14978"/>
                    </a:lnTo>
                    <a:close/>
                    <a:moveTo>
                      <a:pt x="10442" y="14978"/>
                    </a:moveTo>
                    <a:lnTo>
                      <a:pt x="10442" y="16679"/>
                    </a:lnTo>
                    <a:lnTo>
                      <a:pt x="8707" y="16679"/>
                    </a:lnTo>
                    <a:lnTo>
                      <a:pt x="8707" y="14978"/>
                    </a:lnTo>
                    <a:close/>
                    <a:moveTo>
                      <a:pt x="12210" y="14978"/>
                    </a:moveTo>
                    <a:lnTo>
                      <a:pt x="12210" y="16679"/>
                    </a:lnTo>
                    <a:lnTo>
                      <a:pt x="10475" y="16679"/>
                    </a:lnTo>
                    <a:lnTo>
                      <a:pt x="10475" y="14978"/>
                    </a:lnTo>
                    <a:close/>
                    <a:moveTo>
                      <a:pt x="14044" y="14978"/>
                    </a:moveTo>
                    <a:lnTo>
                      <a:pt x="14044" y="16679"/>
                    </a:lnTo>
                    <a:lnTo>
                      <a:pt x="12310" y="16679"/>
                    </a:lnTo>
                    <a:lnTo>
                      <a:pt x="12310" y="14978"/>
                    </a:lnTo>
                    <a:close/>
                    <a:moveTo>
                      <a:pt x="15812" y="14978"/>
                    </a:moveTo>
                    <a:lnTo>
                      <a:pt x="15812" y="16679"/>
                    </a:lnTo>
                    <a:lnTo>
                      <a:pt x="14078" y="16679"/>
                    </a:lnTo>
                    <a:lnTo>
                      <a:pt x="14078" y="14978"/>
                    </a:lnTo>
                    <a:close/>
                    <a:moveTo>
                      <a:pt x="17647" y="14978"/>
                    </a:moveTo>
                    <a:lnTo>
                      <a:pt x="17647" y="16679"/>
                    </a:lnTo>
                    <a:lnTo>
                      <a:pt x="15912" y="16679"/>
                    </a:lnTo>
                    <a:lnTo>
                      <a:pt x="15912" y="14978"/>
                    </a:lnTo>
                    <a:close/>
                    <a:moveTo>
                      <a:pt x="19448" y="14978"/>
                    </a:moveTo>
                    <a:lnTo>
                      <a:pt x="19448" y="16679"/>
                    </a:lnTo>
                    <a:lnTo>
                      <a:pt x="17713" y="16679"/>
                    </a:lnTo>
                    <a:lnTo>
                      <a:pt x="17713" y="14978"/>
                    </a:lnTo>
                    <a:close/>
                    <a:moveTo>
                      <a:pt x="21283" y="14978"/>
                    </a:moveTo>
                    <a:lnTo>
                      <a:pt x="21283" y="16679"/>
                    </a:lnTo>
                    <a:lnTo>
                      <a:pt x="19548" y="16679"/>
                    </a:lnTo>
                    <a:lnTo>
                      <a:pt x="19548" y="14978"/>
                    </a:lnTo>
                    <a:close/>
                    <a:moveTo>
                      <a:pt x="23051" y="14978"/>
                    </a:moveTo>
                    <a:lnTo>
                      <a:pt x="23051" y="16679"/>
                    </a:lnTo>
                    <a:lnTo>
                      <a:pt x="21316" y="16679"/>
                    </a:lnTo>
                    <a:lnTo>
                      <a:pt x="21316" y="14978"/>
                    </a:lnTo>
                    <a:close/>
                    <a:moveTo>
                      <a:pt x="4971" y="16746"/>
                    </a:moveTo>
                    <a:lnTo>
                      <a:pt x="4971" y="18480"/>
                    </a:lnTo>
                    <a:lnTo>
                      <a:pt x="3270" y="18480"/>
                    </a:lnTo>
                    <a:lnTo>
                      <a:pt x="3270" y="16746"/>
                    </a:lnTo>
                    <a:close/>
                    <a:moveTo>
                      <a:pt x="6839" y="16746"/>
                    </a:moveTo>
                    <a:lnTo>
                      <a:pt x="6839" y="18480"/>
                    </a:lnTo>
                    <a:lnTo>
                      <a:pt x="5104" y="18480"/>
                    </a:lnTo>
                    <a:lnTo>
                      <a:pt x="5104" y="16746"/>
                    </a:lnTo>
                    <a:close/>
                    <a:moveTo>
                      <a:pt x="8607" y="16746"/>
                    </a:moveTo>
                    <a:lnTo>
                      <a:pt x="8607" y="18480"/>
                    </a:lnTo>
                    <a:lnTo>
                      <a:pt x="6872" y="18480"/>
                    </a:lnTo>
                    <a:lnTo>
                      <a:pt x="6872" y="16746"/>
                    </a:lnTo>
                    <a:close/>
                    <a:moveTo>
                      <a:pt x="10442" y="16746"/>
                    </a:moveTo>
                    <a:lnTo>
                      <a:pt x="10442" y="18480"/>
                    </a:lnTo>
                    <a:lnTo>
                      <a:pt x="8707" y="18480"/>
                    </a:lnTo>
                    <a:lnTo>
                      <a:pt x="8707" y="16746"/>
                    </a:lnTo>
                    <a:close/>
                    <a:moveTo>
                      <a:pt x="12210" y="16746"/>
                    </a:moveTo>
                    <a:lnTo>
                      <a:pt x="12210" y="18480"/>
                    </a:lnTo>
                    <a:lnTo>
                      <a:pt x="10475" y="18480"/>
                    </a:lnTo>
                    <a:lnTo>
                      <a:pt x="10475" y="16746"/>
                    </a:lnTo>
                    <a:close/>
                    <a:moveTo>
                      <a:pt x="14044" y="16746"/>
                    </a:moveTo>
                    <a:lnTo>
                      <a:pt x="14044" y="18480"/>
                    </a:lnTo>
                    <a:lnTo>
                      <a:pt x="12310" y="18480"/>
                    </a:lnTo>
                    <a:lnTo>
                      <a:pt x="12310" y="16746"/>
                    </a:lnTo>
                    <a:close/>
                    <a:moveTo>
                      <a:pt x="15812" y="16746"/>
                    </a:moveTo>
                    <a:lnTo>
                      <a:pt x="15812" y="18480"/>
                    </a:lnTo>
                    <a:lnTo>
                      <a:pt x="14078" y="18480"/>
                    </a:lnTo>
                    <a:lnTo>
                      <a:pt x="14078" y="16746"/>
                    </a:lnTo>
                    <a:close/>
                    <a:moveTo>
                      <a:pt x="17647" y="16746"/>
                    </a:moveTo>
                    <a:lnTo>
                      <a:pt x="17647" y="18480"/>
                    </a:lnTo>
                    <a:lnTo>
                      <a:pt x="15912" y="18480"/>
                    </a:lnTo>
                    <a:lnTo>
                      <a:pt x="15912" y="16746"/>
                    </a:lnTo>
                    <a:close/>
                    <a:moveTo>
                      <a:pt x="19448" y="16746"/>
                    </a:moveTo>
                    <a:lnTo>
                      <a:pt x="19448" y="18480"/>
                    </a:lnTo>
                    <a:lnTo>
                      <a:pt x="17713" y="18480"/>
                    </a:lnTo>
                    <a:lnTo>
                      <a:pt x="17713" y="16746"/>
                    </a:lnTo>
                    <a:close/>
                    <a:moveTo>
                      <a:pt x="21283" y="16746"/>
                    </a:moveTo>
                    <a:lnTo>
                      <a:pt x="21283" y="18480"/>
                    </a:lnTo>
                    <a:lnTo>
                      <a:pt x="19548" y="18480"/>
                    </a:lnTo>
                    <a:lnTo>
                      <a:pt x="19548" y="16746"/>
                    </a:lnTo>
                    <a:close/>
                    <a:moveTo>
                      <a:pt x="23051" y="16746"/>
                    </a:moveTo>
                    <a:lnTo>
                      <a:pt x="23051" y="18480"/>
                    </a:lnTo>
                    <a:lnTo>
                      <a:pt x="21316" y="18480"/>
                    </a:lnTo>
                    <a:lnTo>
                      <a:pt x="21316" y="16746"/>
                    </a:lnTo>
                    <a:close/>
                    <a:moveTo>
                      <a:pt x="24885" y="16746"/>
                    </a:moveTo>
                    <a:lnTo>
                      <a:pt x="24885" y="18480"/>
                    </a:lnTo>
                    <a:lnTo>
                      <a:pt x="23151" y="18480"/>
                    </a:lnTo>
                    <a:lnTo>
                      <a:pt x="23151" y="16746"/>
                    </a:lnTo>
                    <a:close/>
                    <a:moveTo>
                      <a:pt x="4971" y="18580"/>
                    </a:moveTo>
                    <a:lnTo>
                      <a:pt x="4971" y="20315"/>
                    </a:lnTo>
                    <a:lnTo>
                      <a:pt x="3270" y="20315"/>
                    </a:lnTo>
                    <a:lnTo>
                      <a:pt x="3270" y="18580"/>
                    </a:lnTo>
                    <a:close/>
                    <a:moveTo>
                      <a:pt x="6839" y="18580"/>
                    </a:moveTo>
                    <a:lnTo>
                      <a:pt x="6839" y="20315"/>
                    </a:lnTo>
                    <a:lnTo>
                      <a:pt x="5104" y="20315"/>
                    </a:lnTo>
                    <a:lnTo>
                      <a:pt x="5104" y="18580"/>
                    </a:lnTo>
                    <a:close/>
                    <a:moveTo>
                      <a:pt x="8607" y="18580"/>
                    </a:moveTo>
                    <a:lnTo>
                      <a:pt x="8607" y="20315"/>
                    </a:lnTo>
                    <a:lnTo>
                      <a:pt x="6872" y="20315"/>
                    </a:lnTo>
                    <a:lnTo>
                      <a:pt x="6872" y="18580"/>
                    </a:lnTo>
                    <a:close/>
                    <a:moveTo>
                      <a:pt x="10442" y="18580"/>
                    </a:moveTo>
                    <a:lnTo>
                      <a:pt x="10442" y="20315"/>
                    </a:lnTo>
                    <a:lnTo>
                      <a:pt x="8707" y="20315"/>
                    </a:lnTo>
                    <a:lnTo>
                      <a:pt x="8707" y="18580"/>
                    </a:lnTo>
                    <a:close/>
                    <a:moveTo>
                      <a:pt x="12210" y="18580"/>
                    </a:moveTo>
                    <a:lnTo>
                      <a:pt x="12210" y="20315"/>
                    </a:lnTo>
                    <a:lnTo>
                      <a:pt x="10475" y="20315"/>
                    </a:lnTo>
                    <a:lnTo>
                      <a:pt x="10475" y="18580"/>
                    </a:lnTo>
                    <a:close/>
                    <a:moveTo>
                      <a:pt x="14044" y="18580"/>
                    </a:moveTo>
                    <a:lnTo>
                      <a:pt x="14044" y="20315"/>
                    </a:lnTo>
                    <a:lnTo>
                      <a:pt x="12310" y="20315"/>
                    </a:lnTo>
                    <a:lnTo>
                      <a:pt x="12310" y="18580"/>
                    </a:lnTo>
                    <a:close/>
                    <a:moveTo>
                      <a:pt x="15812" y="18580"/>
                    </a:moveTo>
                    <a:lnTo>
                      <a:pt x="15812" y="20315"/>
                    </a:lnTo>
                    <a:lnTo>
                      <a:pt x="14078" y="20315"/>
                    </a:lnTo>
                    <a:lnTo>
                      <a:pt x="14078" y="18580"/>
                    </a:lnTo>
                    <a:close/>
                    <a:moveTo>
                      <a:pt x="17647" y="18580"/>
                    </a:moveTo>
                    <a:lnTo>
                      <a:pt x="17647" y="20315"/>
                    </a:lnTo>
                    <a:lnTo>
                      <a:pt x="15912" y="20315"/>
                    </a:lnTo>
                    <a:lnTo>
                      <a:pt x="15912" y="18580"/>
                    </a:lnTo>
                    <a:close/>
                    <a:moveTo>
                      <a:pt x="19448" y="18580"/>
                    </a:moveTo>
                    <a:lnTo>
                      <a:pt x="19448" y="20315"/>
                    </a:lnTo>
                    <a:lnTo>
                      <a:pt x="17713" y="20315"/>
                    </a:lnTo>
                    <a:lnTo>
                      <a:pt x="17713" y="18580"/>
                    </a:lnTo>
                    <a:close/>
                    <a:moveTo>
                      <a:pt x="21283" y="18580"/>
                    </a:moveTo>
                    <a:lnTo>
                      <a:pt x="21283" y="20315"/>
                    </a:lnTo>
                    <a:lnTo>
                      <a:pt x="19548" y="20315"/>
                    </a:lnTo>
                    <a:lnTo>
                      <a:pt x="19548" y="18580"/>
                    </a:lnTo>
                    <a:close/>
                    <a:moveTo>
                      <a:pt x="23051" y="18580"/>
                    </a:moveTo>
                    <a:lnTo>
                      <a:pt x="23051" y="20315"/>
                    </a:lnTo>
                    <a:lnTo>
                      <a:pt x="21316" y="20315"/>
                    </a:lnTo>
                    <a:lnTo>
                      <a:pt x="21316" y="18580"/>
                    </a:lnTo>
                    <a:close/>
                    <a:moveTo>
                      <a:pt x="24885" y="18580"/>
                    </a:moveTo>
                    <a:lnTo>
                      <a:pt x="24885" y="20315"/>
                    </a:lnTo>
                    <a:lnTo>
                      <a:pt x="23151" y="20315"/>
                    </a:lnTo>
                    <a:lnTo>
                      <a:pt x="23151" y="18580"/>
                    </a:lnTo>
                    <a:close/>
                    <a:moveTo>
                      <a:pt x="4971" y="20348"/>
                    </a:moveTo>
                    <a:lnTo>
                      <a:pt x="4971" y="22083"/>
                    </a:lnTo>
                    <a:lnTo>
                      <a:pt x="3270" y="22083"/>
                    </a:lnTo>
                    <a:lnTo>
                      <a:pt x="3270" y="20348"/>
                    </a:lnTo>
                    <a:close/>
                    <a:moveTo>
                      <a:pt x="6839" y="20348"/>
                    </a:moveTo>
                    <a:lnTo>
                      <a:pt x="6839" y="22083"/>
                    </a:lnTo>
                    <a:lnTo>
                      <a:pt x="5104" y="22083"/>
                    </a:lnTo>
                    <a:lnTo>
                      <a:pt x="5104" y="20348"/>
                    </a:lnTo>
                    <a:close/>
                    <a:moveTo>
                      <a:pt x="8607" y="20348"/>
                    </a:moveTo>
                    <a:lnTo>
                      <a:pt x="8607" y="22083"/>
                    </a:lnTo>
                    <a:lnTo>
                      <a:pt x="6872" y="22083"/>
                    </a:lnTo>
                    <a:lnTo>
                      <a:pt x="6872" y="20348"/>
                    </a:lnTo>
                    <a:close/>
                    <a:moveTo>
                      <a:pt x="10442" y="20348"/>
                    </a:moveTo>
                    <a:lnTo>
                      <a:pt x="10442" y="22083"/>
                    </a:lnTo>
                    <a:lnTo>
                      <a:pt x="8707" y="22083"/>
                    </a:lnTo>
                    <a:lnTo>
                      <a:pt x="8707" y="20348"/>
                    </a:lnTo>
                    <a:close/>
                    <a:moveTo>
                      <a:pt x="12210" y="20348"/>
                    </a:moveTo>
                    <a:lnTo>
                      <a:pt x="12210" y="22083"/>
                    </a:lnTo>
                    <a:lnTo>
                      <a:pt x="10475" y="22083"/>
                    </a:lnTo>
                    <a:lnTo>
                      <a:pt x="10475" y="20348"/>
                    </a:lnTo>
                    <a:close/>
                    <a:moveTo>
                      <a:pt x="14044" y="20348"/>
                    </a:moveTo>
                    <a:lnTo>
                      <a:pt x="14044" y="22083"/>
                    </a:lnTo>
                    <a:lnTo>
                      <a:pt x="12310" y="22083"/>
                    </a:lnTo>
                    <a:lnTo>
                      <a:pt x="12310" y="20348"/>
                    </a:lnTo>
                    <a:close/>
                    <a:moveTo>
                      <a:pt x="15812" y="20348"/>
                    </a:moveTo>
                    <a:lnTo>
                      <a:pt x="15812" y="22083"/>
                    </a:lnTo>
                    <a:lnTo>
                      <a:pt x="14078" y="22083"/>
                    </a:lnTo>
                    <a:lnTo>
                      <a:pt x="14078" y="20348"/>
                    </a:lnTo>
                    <a:close/>
                    <a:moveTo>
                      <a:pt x="17647" y="20348"/>
                    </a:moveTo>
                    <a:lnTo>
                      <a:pt x="17647" y="22083"/>
                    </a:lnTo>
                    <a:lnTo>
                      <a:pt x="15912" y="22083"/>
                    </a:lnTo>
                    <a:lnTo>
                      <a:pt x="15912" y="20348"/>
                    </a:lnTo>
                    <a:close/>
                    <a:moveTo>
                      <a:pt x="19448" y="20348"/>
                    </a:moveTo>
                    <a:lnTo>
                      <a:pt x="19448" y="22083"/>
                    </a:lnTo>
                    <a:lnTo>
                      <a:pt x="17713" y="22083"/>
                    </a:lnTo>
                    <a:lnTo>
                      <a:pt x="17713" y="20348"/>
                    </a:lnTo>
                    <a:close/>
                    <a:moveTo>
                      <a:pt x="21283" y="20348"/>
                    </a:moveTo>
                    <a:lnTo>
                      <a:pt x="21283" y="22083"/>
                    </a:lnTo>
                    <a:lnTo>
                      <a:pt x="19548" y="22083"/>
                    </a:lnTo>
                    <a:lnTo>
                      <a:pt x="19548" y="20348"/>
                    </a:lnTo>
                    <a:close/>
                    <a:moveTo>
                      <a:pt x="23051" y="20348"/>
                    </a:moveTo>
                    <a:lnTo>
                      <a:pt x="23051" y="22083"/>
                    </a:lnTo>
                    <a:lnTo>
                      <a:pt x="21316" y="22083"/>
                    </a:lnTo>
                    <a:lnTo>
                      <a:pt x="21316" y="20348"/>
                    </a:lnTo>
                    <a:close/>
                    <a:moveTo>
                      <a:pt x="24885" y="20348"/>
                    </a:moveTo>
                    <a:lnTo>
                      <a:pt x="24885" y="22083"/>
                    </a:lnTo>
                    <a:lnTo>
                      <a:pt x="23151" y="22083"/>
                    </a:lnTo>
                    <a:lnTo>
                      <a:pt x="23151" y="20348"/>
                    </a:lnTo>
                    <a:close/>
                    <a:moveTo>
                      <a:pt x="4971" y="22183"/>
                    </a:moveTo>
                    <a:lnTo>
                      <a:pt x="4971" y="23918"/>
                    </a:lnTo>
                    <a:lnTo>
                      <a:pt x="3270" y="23918"/>
                    </a:lnTo>
                    <a:lnTo>
                      <a:pt x="3270" y="22183"/>
                    </a:lnTo>
                    <a:close/>
                    <a:moveTo>
                      <a:pt x="6839" y="22183"/>
                    </a:moveTo>
                    <a:lnTo>
                      <a:pt x="6839" y="23918"/>
                    </a:lnTo>
                    <a:lnTo>
                      <a:pt x="5104" y="23918"/>
                    </a:lnTo>
                    <a:lnTo>
                      <a:pt x="5104" y="22183"/>
                    </a:lnTo>
                    <a:close/>
                    <a:moveTo>
                      <a:pt x="8607" y="22183"/>
                    </a:moveTo>
                    <a:lnTo>
                      <a:pt x="8607" y="23918"/>
                    </a:lnTo>
                    <a:lnTo>
                      <a:pt x="6872" y="23918"/>
                    </a:lnTo>
                    <a:lnTo>
                      <a:pt x="6872" y="22183"/>
                    </a:lnTo>
                    <a:close/>
                    <a:moveTo>
                      <a:pt x="10442" y="22183"/>
                    </a:moveTo>
                    <a:lnTo>
                      <a:pt x="10442" y="23918"/>
                    </a:lnTo>
                    <a:lnTo>
                      <a:pt x="8707" y="23918"/>
                    </a:lnTo>
                    <a:lnTo>
                      <a:pt x="8707" y="22183"/>
                    </a:lnTo>
                    <a:close/>
                    <a:moveTo>
                      <a:pt x="12210" y="22183"/>
                    </a:moveTo>
                    <a:lnTo>
                      <a:pt x="12210" y="23918"/>
                    </a:lnTo>
                    <a:lnTo>
                      <a:pt x="10475" y="23918"/>
                    </a:lnTo>
                    <a:lnTo>
                      <a:pt x="10475" y="22183"/>
                    </a:lnTo>
                    <a:close/>
                    <a:moveTo>
                      <a:pt x="14044" y="22183"/>
                    </a:moveTo>
                    <a:lnTo>
                      <a:pt x="14044" y="23918"/>
                    </a:lnTo>
                    <a:lnTo>
                      <a:pt x="12310" y="23918"/>
                    </a:lnTo>
                    <a:lnTo>
                      <a:pt x="12310" y="22183"/>
                    </a:lnTo>
                    <a:close/>
                    <a:moveTo>
                      <a:pt x="15812" y="22183"/>
                    </a:moveTo>
                    <a:lnTo>
                      <a:pt x="15812" y="23918"/>
                    </a:lnTo>
                    <a:lnTo>
                      <a:pt x="14078" y="23918"/>
                    </a:lnTo>
                    <a:lnTo>
                      <a:pt x="14078" y="22183"/>
                    </a:lnTo>
                    <a:close/>
                    <a:moveTo>
                      <a:pt x="17647" y="22183"/>
                    </a:moveTo>
                    <a:lnTo>
                      <a:pt x="17647" y="23918"/>
                    </a:lnTo>
                    <a:lnTo>
                      <a:pt x="15912" y="23918"/>
                    </a:lnTo>
                    <a:lnTo>
                      <a:pt x="15912" y="22183"/>
                    </a:lnTo>
                    <a:close/>
                    <a:moveTo>
                      <a:pt x="19448" y="22183"/>
                    </a:moveTo>
                    <a:lnTo>
                      <a:pt x="19448" y="23918"/>
                    </a:lnTo>
                    <a:lnTo>
                      <a:pt x="17713" y="23918"/>
                    </a:lnTo>
                    <a:lnTo>
                      <a:pt x="17713" y="22183"/>
                    </a:lnTo>
                    <a:close/>
                    <a:moveTo>
                      <a:pt x="21283" y="22183"/>
                    </a:moveTo>
                    <a:lnTo>
                      <a:pt x="21283" y="23918"/>
                    </a:lnTo>
                    <a:lnTo>
                      <a:pt x="19548" y="23918"/>
                    </a:lnTo>
                    <a:lnTo>
                      <a:pt x="19548" y="22183"/>
                    </a:lnTo>
                    <a:close/>
                    <a:moveTo>
                      <a:pt x="23051" y="22183"/>
                    </a:moveTo>
                    <a:lnTo>
                      <a:pt x="23051" y="23918"/>
                    </a:lnTo>
                    <a:lnTo>
                      <a:pt x="21316" y="23918"/>
                    </a:lnTo>
                    <a:lnTo>
                      <a:pt x="21316" y="22183"/>
                    </a:lnTo>
                    <a:close/>
                    <a:moveTo>
                      <a:pt x="24885" y="22183"/>
                    </a:moveTo>
                    <a:lnTo>
                      <a:pt x="24885" y="23918"/>
                    </a:lnTo>
                    <a:lnTo>
                      <a:pt x="23151" y="23918"/>
                    </a:lnTo>
                    <a:lnTo>
                      <a:pt x="23151" y="22183"/>
                    </a:lnTo>
                    <a:close/>
                    <a:moveTo>
                      <a:pt x="3203" y="23951"/>
                    </a:moveTo>
                    <a:lnTo>
                      <a:pt x="3203" y="25686"/>
                    </a:lnTo>
                    <a:lnTo>
                      <a:pt x="1469" y="25686"/>
                    </a:lnTo>
                    <a:lnTo>
                      <a:pt x="1469" y="23951"/>
                    </a:lnTo>
                    <a:close/>
                    <a:moveTo>
                      <a:pt x="4971" y="23951"/>
                    </a:moveTo>
                    <a:lnTo>
                      <a:pt x="4971" y="25686"/>
                    </a:lnTo>
                    <a:lnTo>
                      <a:pt x="3270" y="25686"/>
                    </a:lnTo>
                    <a:lnTo>
                      <a:pt x="3270" y="23951"/>
                    </a:lnTo>
                    <a:close/>
                    <a:moveTo>
                      <a:pt x="6839" y="23951"/>
                    </a:moveTo>
                    <a:lnTo>
                      <a:pt x="6839" y="25686"/>
                    </a:lnTo>
                    <a:lnTo>
                      <a:pt x="5104" y="25686"/>
                    </a:lnTo>
                    <a:lnTo>
                      <a:pt x="5104" y="23951"/>
                    </a:lnTo>
                    <a:close/>
                    <a:moveTo>
                      <a:pt x="8607" y="23951"/>
                    </a:moveTo>
                    <a:lnTo>
                      <a:pt x="8607" y="25686"/>
                    </a:lnTo>
                    <a:lnTo>
                      <a:pt x="6872" y="25686"/>
                    </a:lnTo>
                    <a:lnTo>
                      <a:pt x="6872" y="23951"/>
                    </a:lnTo>
                    <a:close/>
                    <a:moveTo>
                      <a:pt x="10442" y="23951"/>
                    </a:moveTo>
                    <a:lnTo>
                      <a:pt x="10442" y="25686"/>
                    </a:lnTo>
                    <a:lnTo>
                      <a:pt x="8707" y="25686"/>
                    </a:lnTo>
                    <a:lnTo>
                      <a:pt x="8707" y="23951"/>
                    </a:lnTo>
                    <a:close/>
                    <a:moveTo>
                      <a:pt x="12210" y="23951"/>
                    </a:moveTo>
                    <a:lnTo>
                      <a:pt x="12210" y="25686"/>
                    </a:lnTo>
                    <a:lnTo>
                      <a:pt x="10475" y="25686"/>
                    </a:lnTo>
                    <a:lnTo>
                      <a:pt x="10475" y="23951"/>
                    </a:lnTo>
                    <a:close/>
                    <a:moveTo>
                      <a:pt x="14044" y="23951"/>
                    </a:moveTo>
                    <a:lnTo>
                      <a:pt x="14044" y="25686"/>
                    </a:lnTo>
                    <a:lnTo>
                      <a:pt x="12310" y="25686"/>
                    </a:lnTo>
                    <a:lnTo>
                      <a:pt x="12310" y="23951"/>
                    </a:lnTo>
                    <a:close/>
                    <a:moveTo>
                      <a:pt x="15812" y="23951"/>
                    </a:moveTo>
                    <a:lnTo>
                      <a:pt x="15812" y="25686"/>
                    </a:lnTo>
                    <a:lnTo>
                      <a:pt x="14078" y="25686"/>
                    </a:lnTo>
                    <a:lnTo>
                      <a:pt x="14078" y="23951"/>
                    </a:lnTo>
                    <a:close/>
                    <a:moveTo>
                      <a:pt x="17647" y="23951"/>
                    </a:moveTo>
                    <a:lnTo>
                      <a:pt x="17647" y="25686"/>
                    </a:lnTo>
                    <a:lnTo>
                      <a:pt x="15912" y="25686"/>
                    </a:lnTo>
                    <a:lnTo>
                      <a:pt x="15912" y="23951"/>
                    </a:lnTo>
                    <a:close/>
                    <a:moveTo>
                      <a:pt x="19448" y="23951"/>
                    </a:moveTo>
                    <a:lnTo>
                      <a:pt x="19448" y="25686"/>
                    </a:lnTo>
                    <a:lnTo>
                      <a:pt x="17713" y="25686"/>
                    </a:lnTo>
                    <a:lnTo>
                      <a:pt x="17713" y="23951"/>
                    </a:lnTo>
                    <a:close/>
                    <a:moveTo>
                      <a:pt x="21283" y="23951"/>
                    </a:moveTo>
                    <a:lnTo>
                      <a:pt x="21283" y="25686"/>
                    </a:lnTo>
                    <a:lnTo>
                      <a:pt x="19548" y="25686"/>
                    </a:lnTo>
                    <a:lnTo>
                      <a:pt x="19548" y="23951"/>
                    </a:lnTo>
                    <a:close/>
                    <a:moveTo>
                      <a:pt x="23051" y="23951"/>
                    </a:moveTo>
                    <a:lnTo>
                      <a:pt x="23051" y="25686"/>
                    </a:lnTo>
                    <a:lnTo>
                      <a:pt x="21316" y="25686"/>
                    </a:lnTo>
                    <a:lnTo>
                      <a:pt x="21316" y="23951"/>
                    </a:lnTo>
                    <a:close/>
                    <a:moveTo>
                      <a:pt x="24885" y="23951"/>
                    </a:moveTo>
                    <a:lnTo>
                      <a:pt x="24885" y="25686"/>
                    </a:lnTo>
                    <a:lnTo>
                      <a:pt x="23151" y="25686"/>
                    </a:lnTo>
                    <a:lnTo>
                      <a:pt x="23151" y="23951"/>
                    </a:lnTo>
                    <a:close/>
                    <a:moveTo>
                      <a:pt x="26653" y="23951"/>
                    </a:moveTo>
                    <a:lnTo>
                      <a:pt x="26653" y="25686"/>
                    </a:lnTo>
                    <a:lnTo>
                      <a:pt x="24919" y="25686"/>
                    </a:lnTo>
                    <a:lnTo>
                      <a:pt x="24919" y="23951"/>
                    </a:lnTo>
                    <a:close/>
                    <a:moveTo>
                      <a:pt x="3203" y="25819"/>
                    </a:moveTo>
                    <a:lnTo>
                      <a:pt x="3203" y="27520"/>
                    </a:lnTo>
                    <a:lnTo>
                      <a:pt x="1469" y="27520"/>
                    </a:lnTo>
                    <a:lnTo>
                      <a:pt x="1469" y="25819"/>
                    </a:lnTo>
                    <a:close/>
                    <a:moveTo>
                      <a:pt x="4971" y="25819"/>
                    </a:moveTo>
                    <a:lnTo>
                      <a:pt x="4971" y="27520"/>
                    </a:lnTo>
                    <a:lnTo>
                      <a:pt x="3270" y="27520"/>
                    </a:lnTo>
                    <a:lnTo>
                      <a:pt x="3270" y="25819"/>
                    </a:lnTo>
                    <a:close/>
                    <a:moveTo>
                      <a:pt x="6839" y="25819"/>
                    </a:moveTo>
                    <a:lnTo>
                      <a:pt x="6839" y="27520"/>
                    </a:lnTo>
                    <a:lnTo>
                      <a:pt x="5104" y="27520"/>
                    </a:lnTo>
                    <a:lnTo>
                      <a:pt x="5104" y="25819"/>
                    </a:lnTo>
                    <a:close/>
                    <a:moveTo>
                      <a:pt x="8607" y="25819"/>
                    </a:moveTo>
                    <a:lnTo>
                      <a:pt x="8607" y="27520"/>
                    </a:lnTo>
                    <a:lnTo>
                      <a:pt x="6872" y="27520"/>
                    </a:lnTo>
                    <a:lnTo>
                      <a:pt x="6872" y="25819"/>
                    </a:lnTo>
                    <a:close/>
                    <a:moveTo>
                      <a:pt x="10442" y="25819"/>
                    </a:moveTo>
                    <a:lnTo>
                      <a:pt x="10442" y="27520"/>
                    </a:lnTo>
                    <a:lnTo>
                      <a:pt x="8707" y="27520"/>
                    </a:lnTo>
                    <a:lnTo>
                      <a:pt x="8707" y="25819"/>
                    </a:lnTo>
                    <a:close/>
                    <a:moveTo>
                      <a:pt x="12210" y="25819"/>
                    </a:moveTo>
                    <a:lnTo>
                      <a:pt x="12210" y="27520"/>
                    </a:lnTo>
                    <a:lnTo>
                      <a:pt x="10475" y="27520"/>
                    </a:lnTo>
                    <a:lnTo>
                      <a:pt x="10475" y="25819"/>
                    </a:lnTo>
                    <a:close/>
                    <a:moveTo>
                      <a:pt x="14044" y="25819"/>
                    </a:moveTo>
                    <a:lnTo>
                      <a:pt x="14044" y="27520"/>
                    </a:lnTo>
                    <a:lnTo>
                      <a:pt x="12310" y="27520"/>
                    </a:lnTo>
                    <a:lnTo>
                      <a:pt x="12310" y="25819"/>
                    </a:lnTo>
                    <a:close/>
                    <a:moveTo>
                      <a:pt x="15812" y="25819"/>
                    </a:moveTo>
                    <a:lnTo>
                      <a:pt x="15812" y="27520"/>
                    </a:lnTo>
                    <a:lnTo>
                      <a:pt x="14078" y="27520"/>
                    </a:lnTo>
                    <a:lnTo>
                      <a:pt x="14078" y="25819"/>
                    </a:lnTo>
                    <a:close/>
                    <a:moveTo>
                      <a:pt x="17647" y="25819"/>
                    </a:moveTo>
                    <a:lnTo>
                      <a:pt x="17647" y="27520"/>
                    </a:lnTo>
                    <a:lnTo>
                      <a:pt x="15912" y="27520"/>
                    </a:lnTo>
                    <a:lnTo>
                      <a:pt x="15912" y="25819"/>
                    </a:lnTo>
                    <a:close/>
                    <a:moveTo>
                      <a:pt x="19448" y="25819"/>
                    </a:moveTo>
                    <a:lnTo>
                      <a:pt x="19448" y="27520"/>
                    </a:lnTo>
                    <a:lnTo>
                      <a:pt x="17713" y="27520"/>
                    </a:lnTo>
                    <a:lnTo>
                      <a:pt x="17713" y="25819"/>
                    </a:lnTo>
                    <a:close/>
                    <a:moveTo>
                      <a:pt x="21283" y="25819"/>
                    </a:moveTo>
                    <a:lnTo>
                      <a:pt x="21283" y="27520"/>
                    </a:lnTo>
                    <a:lnTo>
                      <a:pt x="19548" y="27520"/>
                    </a:lnTo>
                    <a:lnTo>
                      <a:pt x="19548" y="25819"/>
                    </a:lnTo>
                    <a:close/>
                    <a:moveTo>
                      <a:pt x="23051" y="25819"/>
                    </a:moveTo>
                    <a:lnTo>
                      <a:pt x="23051" y="27520"/>
                    </a:lnTo>
                    <a:lnTo>
                      <a:pt x="21316" y="27520"/>
                    </a:lnTo>
                    <a:lnTo>
                      <a:pt x="21316" y="25819"/>
                    </a:lnTo>
                    <a:close/>
                    <a:moveTo>
                      <a:pt x="24885" y="25819"/>
                    </a:moveTo>
                    <a:lnTo>
                      <a:pt x="24885" y="27520"/>
                    </a:lnTo>
                    <a:lnTo>
                      <a:pt x="23151" y="27520"/>
                    </a:lnTo>
                    <a:lnTo>
                      <a:pt x="23151" y="25819"/>
                    </a:lnTo>
                    <a:close/>
                    <a:moveTo>
                      <a:pt x="26653" y="25819"/>
                    </a:moveTo>
                    <a:lnTo>
                      <a:pt x="26653" y="27520"/>
                    </a:lnTo>
                    <a:lnTo>
                      <a:pt x="24919" y="27520"/>
                    </a:lnTo>
                    <a:lnTo>
                      <a:pt x="24919" y="25819"/>
                    </a:lnTo>
                    <a:close/>
                    <a:moveTo>
                      <a:pt x="3203" y="27554"/>
                    </a:moveTo>
                    <a:lnTo>
                      <a:pt x="3203" y="29288"/>
                    </a:lnTo>
                    <a:lnTo>
                      <a:pt x="1469" y="29288"/>
                    </a:lnTo>
                    <a:lnTo>
                      <a:pt x="1469" y="27554"/>
                    </a:lnTo>
                    <a:close/>
                    <a:moveTo>
                      <a:pt x="4971" y="27554"/>
                    </a:moveTo>
                    <a:lnTo>
                      <a:pt x="4971" y="29288"/>
                    </a:lnTo>
                    <a:lnTo>
                      <a:pt x="3270" y="29288"/>
                    </a:lnTo>
                    <a:lnTo>
                      <a:pt x="3270" y="27554"/>
                    </a:lnTo>
                    <a:close/>
                    <a:moveTo>
                      <a:pt x="6839" y="27554"/>
                    </a:moveTo>
                    <a:lnTo>
                      <a:pt x="6839" y="29288"/>
                    </a:lnTo>
                    <a:lnTo>
                      <a:pt x="5104" y="29288"/>
                    </a:lnTo>
                    <a:lnTo>
                      <a:pt x="5104" y="27554"/>
                    </a:lnTo>
                    <a:close/>
                    <a:moveTo>
                      <a:pt x="8607" y="27554"/>
                    </a:moveTo>
                    <a:lnTo>
                      <a:pt x="8607" y="29288"/>
                    </a:lnTo>
                    <a:lnTo>
                      <a:pt x="6872" y="29288"/>
                    </a:lnTo>
                    <a:lnTo>
                      <a:pt x="6872" y="27554"/>
                    </a:lnTo>
                    <a:close/>
                    <a:moveTo>
                      <a:pt x="10442" y="27554"/>
                    </a:moveTo>
                    <a:lnTo>
                      <a:pt x="10442" y="29288"/>
                    </a:lnTo>
                    <a:lnTo>
                      <a:pt x="8707" y="29288"/>
                    </a:lnTo>
                    <a:lnTo>
                      <a:pt x="8707" y="27554"/>
                    </a:lnTo>
                    <a:close/>
                    <a:moveTo>
                      <a:pt x="12210" y="27554"/>
                    </a:moveTo>
                    <a:lnTo>
                      <a:pt x="12210" y="29288"/>
                    </a:lnTo>
                    <a:lnTo>
                      <a:pt x="10475" y="29288"/>
                    </a:lnTo>
                    <a:lnTo>
                      <a:pt x="10475" y="27554"/>
                    </a:lnTo>
                    <a:close/>
                    <a:moveTo>
                      <a:pt x="14044" y="27554"/>
                    </a:moveTo>
                    <a:lnTo>
                      <a:pt x="14044" y="29288"/>
                    </a:lnTo>
                    <a:lnTo>
                      <a:pt x="12310" y="29288"/>
                    </a:lnTo>
                    <a:lnTo>
                      <a:pt x="12310" y="27554"/>
                    </a:lnTo>
                    <a:close/>
                    <a:moveTo>
                      <a:pt x="15812" y="27554"/>
                    </a:moveTo>
                    <a:lnTo>
                      <a:pt x="15812" y="29288"/>
                    </a:lnTo>
                    <a:lnTo>
                      <a:pt x="14078" y="29288"/>
                    </a:lnTo>
                    <a:lnTo>
                      <a:pt x="14078" y="27554"/>
                    </a:lnTo>
                    <a:close/>
                    <a:moveTo>
                      <a:pt x="17647" y="27554"/>
                    </a:moveTo>
                    <a:lnTo>
                      <a:pt x="17647" y="29288"/>
                    </a:lnTo>
                    <a:lnTo>
                      <a:pt x="15912" y="29288"/>
                    </a:lnTo>
                    <a:lnTo>
                      <a:pt x="15912" y="27554"/>
                    </a:lnTo>
                    <a:close/>
                    <a:moveTo>
                      <a:pt x="19448" y="27554"/>
                    </a:moveTo>
                    <a:lnTo>
                      <a:pt x="19448" y="29288"/>
                    </a:lnTo>
                    <a:lnTo>
                      <a:pt x="17713" y="29288"/>
                    </a:lnTo>
                    <a:lnTo>
                      <a:pt x="17713" y="27554"/>
                    </a:lnTo>
                    <a:close/>
                    <a:moveTo>
                      <a:pt x="21283" y="27554"/>
                    </a:moveTo>
                    <a:lnTo>
                      <a:pt x="21283" y="29288"/>
                    </a:lnTo>
                    <a:lnTo>
                      <a:pt x="19548" y="29288"/>
                    </a:lnTo>
                    <a:lnTo>
                      <a:pt x="19548" y="27554"/>
                    </a:lnTo>
                    <a:close/>
                    <a:moveTo>
                      <a:pt x="23051" y="27554"/>
                    </a:moveTo>
                    <a:lnTo>
                      <a:pt x="23051" y="29288"/>
                    </a:lnTo>
                    <a:lnTo>
                      <a:pt x="21316" y="29288"/>
                    </a:lnTo>
                    <a:lnTo>
                      <a:pt x="21316" y="27554"/>
                    </a:lnTo>
                    <a:close/>
                    <a:moveTo>
                      <a:pt x="24885" y="27554"/>
                    </a:moveTo>
                    <a:lnTo>
                      <a:pt x="24885" y="29288"/>
                    </a:lnTo>
                    <a:lnTo>
                      <a:pt x="23151" y="29288"/>
                    </a:lnTo>
                    <a:lnTo>
                      <a:pt x="23151" y="27554"/>
                    </a:lnTo>
                    <a:close/>
                    <a:moveTo>
                      <a:pt x="26653" y="27554"/>
                    </a:moveTo>
                    <a:lnTo>
                      <a:pt x="26653" y="29288"/>
                    </a:lnTo>
                    <a:lnTo>
                      <a:pt x="24919" y="29288"/>
                    </a:lnTo>
                    <a:lnTo>
                      <a:pt x="24919" y="27554"/>
                    </a:lnTo>
                    <a:close/>
                    <a:moveTo>
                      <a:pt x="8607" y="29422"/>
                    </a:moveTo>
                    <a:lnTo>
                      <a:pt x="8607" y="31123"/>
                    </a:lnTo>
                    <a:lnTo>
                      <a:pt x="6872" y="31123"/>
                    </a:lnTo>
                    <a:lnTo>
                      <a:pt x="6872" y="29422"/>
                    </a:lnTo>
                    <a:close/>
                    <a:moveTo>
                      <a:pt x="10442" y="29422"/>
                    </a:moveTo>
                    <a:lnTo>
                      <a:pt x="10442" y="31123"/>
                    </a:lnTo>
                    <a:lnTo>
                      <a:pt x="8707" y="31123"/>
                    </a:lnTo>
                    <a:lnTo>
                      <a:pt x="8707" y="29422"/>
                    </a:lnTo>
                    <a:close/>
                    <a:moveTo>
                      <a:pt x="12210" y="29422"/>
                    </a:moveTo>
                    <a:lnTo>
                      <a:pt x="12210" y="31123"/>
                    </a:lnTo>
                    <a:lnTo>
                      <a:pt x="10475" y="31123"/>
                    </a:lnTo>
                    <a:lnTo>
                      <a:pt x="10475" y="29422"/>
                    </a:lnTo>
                    <a:close/>
                    <a:moveTo>
                      <a:pt x="14044" y="29422"/>
                    </a:moveTo>
                    <a:lnTo>
                      <a:pt x="14044" y="31123"/>
                    </a:lnTo>
                    <a:lnTo>
                      <a:pt x="12310" y="31123"/>
                    </a:lnTo>
                    <a:lnTo>
                      <a:pt x="12310" y="29422"/>
                    </a:lnTo>
                    <a:close/>
                    <a:moveTo>
                      <a:pt x="15812" y="29422"/>
                    </a:moveTo>
                    <a:lnTo>
                      <a:pt x="15812" y="31123"/>
                    </a:lnTo>
                    <a:lnTo>
                      <a:pt x="14078" y="31123"/>
                    </a:lnTo>
                    <a:lnTo>
                      <a:pt x="14078" y="29422"/>
                    </a:lnTo>
                    <a:close/>
                    <a:moveTo>
                      <a:pt x="17647" y="29422"/>
                    </a:moveTo>
                    <a:lnTo>
                      <a:pt x="17647" y="31123"/>
                    </a:lnTo>
                    <a:lnTo>
                      <a:pt x="15912" y="31123"/>
                    </a:lnTo>
                    <a:lnTo>
                      <a:pt x="15912" y="29422"/>
                    </a:lnTo>
                    <a:close/>
                    <a:moveTo>
                      <a:pt x="19448" y="29422"/>
                    </a:moveTo>
                    <a:lnTo>
                      <a:pt x="19448" y="31123"/>
                    </a:lnTo>
                    <a:lnTo>
                      <a:pt x="17713" y="31123"/>
                    </a:lnTo>
                    <a:lnTo>
                      <a:pt x="17713" y="29422"/>
                    </a:lnTo>
                    <a:close/>
                    <a:moveTo>
                      <a:pt x="21283" y="29422"/>
                    </a:moveTo>
                    <a:lnTo>
                      <a:pt x="21283" y="31123"/>
                    </a:lnTo>
                    <a:lnTo>
                      <a:pt x="19548" y="31123"/>
                    </a:lnTo>
                    <a:lnTo>
                      <a:pt x="19548" y="29422"/>
                    </a:lnTo>
                    <a:close/>
                    <a:moveTo>
                      <a:pt x="23051" y="29422"/>
                    </a:moveTo>
                    <a:lnTo>
                      <a:pt x="23051" y="31123"/>
                    </a:lnTo>
                    <a:lnTo>
                      <a:pt x="21316" y="31123"/>
                    </a:lnTo>
                    <a:lnTo>
                      <a:pt x="21316" y="29422"/>
                    </a:lnTo>
                    <a:close/>
                    <a:moveTo>
                      <a:pt x="24885" y="29422"/>
                    </a:moveTo>
                    <a:lnTo>
                      <a:pt x="24885" y="31123"/>
                    </a:lnTo>
                    <a:lnTo>
                      <a:pt x="23151" y="31123"/>
                    </a:lnTo>
                    <a:lnTo>
                      <a:pt x="23151" y="29422"/>
                    </a:lnTo>
                    <a:close/>
                    <a:moveTo>
                      <a:pt x="26653" y="29422"/>
                    </a:moveTo>
                    <a:lnTo>
                      <a:pt x="26653" y="31123"/>
                    </a:lnTo>
                    <a:lnTo>
                      <a:pt x="24919" y="31123"/>
                    </a:lnTo>
                    <a:lnTo>
                      <a:pt x="24919" y="29422"/>
                    </a:lnTo>
                    <a:close/>
                    <a:moveTo>
                      <a:pt x="14044" y="0"/>
                    </a:moveTo>
                    <a:lnTo>
                      <a:pt x="14044" y="434"/>
                    </a:lnTo>
                    <a:lnTo>
                      <a:pt x="12310" y="434"/>
                    </a:lnTo>
                    <a:lnTo>
                      <a:pt x="12310" y="134"/>
                    </a:lnTo>
                    <a:lnTo>
                      <a:pt x="12210" y="167"/>
                    </a:lnTo>
                    <a:lnTo>
                      <a:pt x="12210" y="434"/>
                    </a:lnTo>
                    <a:lnTo>
                      <a:pt x="11442" y="434"/>
                    </a:lnTo>
                    <a:cubicBezTo>
                      <a:pt x="11376" y="467"/>
                      <a:pt x="11276" y="501"/>
                      <a:pt x="11209" y="534"/>
                    </a:cubicBezTo>
                    <a:lnTo>
                      <a:pt x="12210" y="534"/>
                    </a:lnTo>
                    <a:lnTo>
                      <a:pt x="12210" y="2235"/>
                    </a:lnTo>
                    <a:lnTo>
                      <a:pt x="10475" y="2235"/>
                    </a:lnTo>
                    <a:lnTo>
                      <a:pt x="10475" y="901"/>
                    </a:lnTo>
                    <a:lnTo>
                      <a:pt x="10442" y="901"/>
                    </a:lnTo>
                    <a:lnTo>
                      <a:pt x="10442" y="2235"/>
                    </a:lnTo>
                    <a:lnTo>
                      <a:pt x="8740" y="2235"/>
                    </a:lnTo>
                    <a:lnTo>
                      <a:pt x="8707" y="2269"/>
                    </a:lnTo>
                    <a:lnTo>
                      <a:pt x="10442" y="2269"/>
                    </a:lnTo>
                    <a:lnTo>
                      <a:pt x="10442" y="4037"/>
                    </a:lnTo>
                    <a:lnTo>
                      <a:pt x="8707" y="4037"/>
                    </a:lnTo>
                    <a:lnTo>
                      <a:pt x="8707" y="2269"/>
                    </a:lnTo>
                    <a:lnTo>
                      <a:pt x="8607" y="2402"/>
                    </a:lnTo>
                    <a:lnTo>
                      <a:pt x="8607" y="4037"/>
                    </a:lnTo>
                    <a:lnTo>
                      <a:pt x="7039" y="4037"/>
                    </a:lnTo>
                    <a:lnTo>
                      <a:pt x="6972" y="4137"/>
                    </a:lnTo>
                    <a:lnTo>
                      <a:pt x="8607" y="4137"/>
                    </a:lnTo>
                    <a:lnTo>
                      <a:pt x="8607" y="5871"/>
                    </a:lnTo>
                    <a:lnTo>
                      <a:pt x="6872" y="5871"/>
                    </a:lnTo>
                    <a:lnTo>
                      <a:pt x="6872" y="4237"/>
                    </a:lnTo>
                    <a:lnTo>
                      <a:pt x="6839" y="4304"/>
                    </a:lnTo>
                    <a:lnTo>
                      <a:pt x="6839" y="5871"/>
                    </a:lnTo>
                    <a:lnTo>
                      <a:pt x="5638" y="5871"/>
                    </a:lnTo>
                    <a:lnTo>
                      <a:pt x="5605" y="5905"/>
                    </a:lnTo>
                    <a:lnTo>
                      <a:pt x="6839" y="5905"/>
                    </a:lnTo>
                    <a:lnTo>
                      <a:pt x="6839" y="7639"/>
                    </a:lnTo>
                    <a:lnTo>
                      <a:pt x="5104" y="7639"/>
                    </a:lnTo>
                    <a:lnTo>
                      <a:pt x="5104" y="6605"/>
                    </a:lnTo>
                    <a:cubicBezTo>
                      <a:pt x="5071" y="6672"/>
                      <a:pt x="5004" y="6705"/>
                      <a:pt x="4971" y="6772"/>
                    </a:cubicBezTo>
                    <a:lnTo>
                      <a:pt x="4971" y="7639"/>
                    </a:lnTo>
                    <a:lnTo>
                      <a:pt x="4404" y="7639"/>
                    </a:lnTo>
                    <a:cubicBezTo>
                      <a:pt x="4371" y="7673"/>
                      <a:pt x="4337" y="7706"/>
                      <a:pt x="4337" y="7739"/>
                    </a:cubicBezTo>
                    <a:lnTo>
                      <a:pt x="4971" y="7739"/>
                    </a:lnTo>
                    <a:lnTo>
                      <a:pt x="4971" y="9474"/>
                    </a:lnTo>
                    <a:lnTo>
                      <a:pt x="3270" y="9474"/>
                    </a:lnTo>
                    <a:lnTo>
                      <a:pt x="3270" y="9407"/>
                    </a:lnTo>
                    <a:lnTo>
                      <a:pt x="3203" y="9474"/>
                    </a:lnTo>
                    <a:lnTo>
                      <a:pt x="3203" y="11242"/>
                    </a:lnTo>
                    <a:lnTo>
                      <a:pt x="2169" y="11242"/>
                    </a:lnTo>
                    <a:lnTo>
                      <a:pt x="2136" y="11342"/>
                    </a:lnTo>
                    <a:lnTo>
                      <a:pt x="3203" y="11342"/>
                    </a:lnTo>
                    <a:lnTo>
                      <a:pt x="3203" y="13077"/>
                    </a:lnTo>
                    <a:lnTo>
                      <a:pt x="1469" y="13077"/>
                    </a:lnTo>
                    <a:lnTo>
                      <a:pt x="1469" y="13110"/>
                    </a:lnTo>
                    <a:lnTo>
                      <a:pt x="3203" y="13110"/>
                    </a:lnTo>
                    <a:lnTo>
                      <a:pt x="3203" y="14844"/>
                    </a:lnTo>
                    <a:lnTo>
                      <a:pt x="1469" y="14844"/>
                    </a:lnTo>
                    <a:lnTo>
                      <a:pt x="1469" y="14978"/>
                    </a:lnTo>
                    <a:lnTo>
                      <a:pt x="3203" y="14978"/>
                    </a:lnTo>
                    <a:lnTo>
                      <a:pt x="3203" y="16679"/>
                    </a:lnTo>
                    <a:lnTo>
                      <a:pt x="1669" y="16679"/>
                    </a:lnTo>
                    <a:cubicBezTo>
                      <a:pt x="1669" y="16712"/>
                      <a:pt x="1669" y="16712"/>
                      <a:pt x="1669" y="16746"/>
                    </a:cubicBezTo>
                    <a:lnTo>
                      <a:pt x="3203" y="16746"/>
                    </a:lnTo>
                    <a:lnTo>
                      <a:pt x="3203" y="18480"/>
                    </a:lnTo>
                    <a:lnTo>
                      <a:pt x="2569" y="18480"/>
                    </a:lnTo>
                    <a:cubicBezTo>
                      <a:pt x="2569" y="18514"/>
                      <a:pt x="2603" y="18547"/>
                      <a:pt x="2603" y="18580"/>
                    </a:cubicBezTo>
                    <a:lnTo>
                      <a:pt x="3203" y="18580"/>
                    </a:lnTo>
                    <a:lnTo>
                      <a:pt x="3203" y="20315"/>
                    </a:lnTo>
                    <a:lnTo>
                      <a:pt x="2336" y="20315"/>
                    </a:lnTo>
                    <a:lnTo>
                      <a:pt x="2336" y="20348"/>
                    </a:lnTo>
                    <a:lnTo>
                      <a:pt x="3203" y="20348"/>
                    </a:lnTo>
                    <a:lnTo>
                      <a:pt x="3203" y="22083"/>
                    </a:lnTo>
                    <a:lnTo>
                      <a:pt x="1869" y="22083"/>
                    </a:lnTo>
                    <a:lnTo>
                      <a:pt x="1835" y="22183"/>
                    </a:lnTo>
                    <a:lnTo>
                      <a:pt x="3203" y="22183"/>
                    </a:lnTo>
                    <a:lnTo>
                      <a:pt x="3203" y="23918"/>
                    </a:lnTo>
                    <a:lnTo>
                      <a:pt x="1469" y="23918"/>
                    </a:lnTo>
                    <a:lnTo>
                      <a:pt x="1469" y="23484"/>
                    </a:lnTo>
                    <a:lnTo>
                      <a:pt x="1368" y="23884"/>
                    </a:lnTo>
                    <a:lnTo>
                      <a:pt x="1368" y="25686"/>
                    </a:lnTo>
                    <a:lnTo>
                      <a:pt x="901" y="25686"/>
                    </a:lnTo>
                    <a:lnTo>
                      <a:pt x="901" y="25819"/>
                    </a:lnTo>
                    <a:lnTo>
                      <a:pt x="1368" y="25819"/>
                    </a:lnTo>
                    <a:lnTo>
                      <a:pt x="1368" y="27520"/>
                    </a:lnTo>
                    <a:lnTo>
                      <a:pt x="401" y="27520"/>
                    </a:lnTo>
                    <a:lnTo>
                      <a:pt x="401" y="27554"/>
                    </a:lnTo>
                    <a:lnTo>
                      <a:pt x="1368" y="27554"/>
                    </a:lnTo>
                    <a:lnTo>
                      <a:pt x="1368" y="29288"/>
                    </a:lnTo>
                    <a:lnTo>
                      <a:pt x="1" y="29288"/>
                    </a:lnTo>
                    <a:cubicBezTo>
                      <a:pt x="34" y="29355"/>
                      <a:pt x="68" y="29388"/>
                      <a:pt x="134" y="29422"/>
                    </a:cubicBezTo>
                    <a:lnTo>
                      <a:pt x="1368" y="29422"/>
                    </a:lnTo>
                    <a:lnTo>
                      <a:pt x="1368" y="29989"/>
                    </a:lnTo>
                    <a:lnTo>
                      <a:pt x="1469" y="30022"/>
                    </a:lnTo>
                    <a:lnTo>
                      <a:pt x="1469" y="29422"/>
                    </a:lnTo>
                    <a:lnTo>
                      <a:pt x="3203" y="29422"/>
                    </a:lnTo>
                    <a:lnTo>
                      <a:pt x="3203" y="30489"/>
                    </a:lnTo>
                    <a:lnTo>
                      <a:pt x="3270" y="30489"/>
                    </a:lnTo>
                    <a:lnTo>
                      <a:pt x="3270" y="29422"/>
                    </a:lnTo>
                    <a:lnTo>
                      <a:pt x="4971" y="29422"/>
                    </a:lnTo>
                    <a:lnTo>
                      <a:pt x="4971" y="30923"/>
                    </a:lnTo>
                    <a:lnTo>
                      <a:pt x="5104" y="30923"/>
                    </a:lnTo>
                    <a:lnTo>
                      <a:pt x="5104" y="29422"/>
                    </a:lnTo>
                    <a:lnTo>
                      <a:pt x="6839" y="29422"/>
                    </a:lnTo>
                    <a:lnTo>
                      <a:pt x="6839" y="31123"/>
                    </a:lnTo>
                    <a:lnTo>
                      <a:pt x="6139" y="31123"/>
                    </a:lnTo>
                    <a:lnTo>
                      <a:pt x="6372" y="31189"/>
                    </a:lnTo>
                    <a:lnTo>
                      <a:pt x="6839" y="31189"/>
                    </a:lnTo>
                    <a:lnTo>
                      <a:pt x="6839" y="31256"/>
                    </a:lnTo>
                    <a:lnTo>
                      <a:pt x="6872" y="31256"/>
                    </a:lnTo>
                    <a:lnTo>
                      <a:pt x="6872" y="31189"/>
                    </a:lnTo>
                    <a:lnTo>
                      <a:pt x="8607" y="31189"/>
                    </a:lnTo>
                    <a:lnTo>
                      <a:pt x="8607" y="31590"/>
                    </a:lnTo>
                    <a:lnTo>
                      <a:pt x="8707" y="31590"/>
                    </a:lnTo>
                    <a:lnTo>
                      <a:pt x="8707" y="31189"/>
                    </a:lnTo>
                    <a:lnTo>
                      <a:pt x="10442" y="31189"/>
                    </a:lnTo>
                    <a:lnTo>
                      <a:pt x="10442" y="31823"/>
                    </a:lnTo>
                    <a:lnTo>
                      <a:pt x="10475" y="31823"/>
                    </a:lnTo>
                    <a:lnTo>
                      <a:pt x="10475" y="31189"/>
                    </a:lnTo>
                    <a:lnTo>
                      <a:pt x="12210" y="31189"/>
                    </a:lnTo>
                    <a:lnTo>
                      <a:pt x="12210" y="32023"/>
                    </a:lnTo>
                    <a:lnTo>
                      <a:pt x="12310" y="32023"/>
                    </a:lnTo>
                    <a:lnTo>
                      <a:pt x="12310" y="31189"/>
                    </a:lnTo>
                    <a:lnTo>
                      <a:pt x="14044" y="31189"/>
                    </a:lnTo>
                    <a:lnTo>
                      <a:pt x="14044" y="32224"/>
                    </a:lnTo>
                    <a:lnTo>
                      <a:pt x="14078" y="32224"/>
                    </a:lnTo>
                    <a:lnTo>
                      <a:pt x="14078" y="31189"/>
                    </a:lnTo>
                    <a:lnTo>
                      <a:pt x="15812" y="31189"/>
                    </a:lnTo>
                    <a:lnTo>
                      <a:pt x="15812" y="32357"/>
                    </a:lnTo>
                    <a:lnTo>
                      <a:pt x="15912" y="32357"/>
                    </a:lnTo>
                    <a:lnTo>
                      <a:pt x="15912" y="31189"/>
                    </a:lnTo>
                    <a:lnTo>
                      <a:pt x="17647" y="31189"/>
                    </a:lnTo>
                    <a:lnTo>
                      <a:pt x="17647" y="32424"/>
                    </a:lnTo>
                    <a:lnTo>
                      <a:pt x="17713" y="32424"/>
                    </a:lnTo>
                    <a:lnTo>
                      <a:pt x="17713" y="31189"/>
                    </a:lnTo>
                    <a:lnTo>
                      <a:pt x="19448" y="31189"/>
                    </a:lnTo>
                    <a:lnTo>
                      <a:pt x="19448" y="32490"/>
                    </a:lnTo>
                    <a:lnTo>
                      <a:pt x="19548" y="32490"/>
                    </a:lnTo>
                    <a:lnTo>
                      <a:pt x="19548" y="31189"/>
                    </a:lnTo>
                    <a:lnTo>
                      <a:pt x="21283" y="31189"/>
                    </a:lnTo>
                    <a:lnTo>
                      <a:pt x="21283" y="32490"/>
                    </a:lnTo>
                    <a:lnTo>
                      <a:pt x="21316" y="32490"/>
                    </a:lnTo>
                    <a:lnTo>
                      <a:pt x="21316" y="31189"/>
                    </a:lnTo>
                    <a:lnTo>
                      <a:pt x="23051" y="31189"/>
                    </a:lnTo>
                    <a:lnTo>
                      <a:pt x="23051" y="32457"/>
                    </a:lnTo>
                    <a:lnTo>
                      <a:pt x="23151" y="32457"/>
                    </a:lnTo>
                    <a:lnTo>
                      <a:pt x="23151" y="31189"/>
                    </a:lnTo>
                    <a:lnTo>
                      <a:pt x="24885" y="31189"/>
                    </a:lnTo>
                    <a:lnTo>
                      <a:pt x="24885" y="32324"/>
                    </a:lnTo>
                    <a:lnTo>
                      <a:pt x="24919" y="32324"/>
                    </a:lnTo>
                    <a:lnTo>
                      <a:pt x="24919" y="31189"/>
                    </a:lnTo>
                    <a:lnTo>
                      <a:pt x="26653" y="31189"/>
                    </a:lnTo>
                    <a:lnTo>
                      <a:pt x="26653" y="32190"/>
                    </a:lnTo>
                    <a:lnTo>
                      <a:pt x="26753" y="32190"/>
                    </a:lnTo>
                    <a:lnTo>
                      <a:pt x="26753" y="31189"/>
                    </a:lnTo>
                    <a:lnTo>
                      <a:pt x="28488" y="31189"/>
                    </a:lnTo>
                    <a:lnTo>
                      <a:pt x="28488" y="31923"/>
                    </a:lnTo>
                    <a:lnTo>
                      <a:pt x="28521" y="31923"/>
                    </a:lnTo>
                    <a:lnTo>
                      <a:pt x="28521" y="31189"/>
                    </a:lnTo>
                    <a:lnTo>
                      <a:pt x="28621" y="31189"/>
                    </a:lnTo>
                    <a:lnTo>
                      <a:pt x="28588" y="31123"/>
                    </a:lnTo>
                    <a:lnTo>
                      <a:pt x="28521" y="31123"/>
                    </a:lnTo>
                    <a:lnTo>
                      <a:pt x="28521" y="30789"/>
                    </a:lnTo>
                    <a:cubicBezTo>
                      <a:pt x="28521" y="30722"/>
                      <a:pt x="28521" y="30689"/>
                      <a:pt x="28488" y="30622"/>
                    </a:cubicBezTo>
                    <a:lnTo>
                      <a:pt x="28488" y="31123"/>
                    </a:lnTo>
                    <a:lnTo>
                      <a:pt x="26753" y="31123"/>
                    </a:lnTo>
                    <a:lnTo>
                      <a:pt x="26753" y="29422"/>
                    </a:lnTo>
                    <a:lnTo>
                      <a:pt x="28221" y="29422"/>
                    </a:lnTo>
                    <a:lnTo>
                      <a:pt x="28188" y="29288"/>
                    </a:lnTo>
                    <a:lnTo>
                      <a:pt x="26753" y="29288"/>
                    </a:lnTo>
                    <a:lnTo>
                      <a:pt x="26753" y="27554"/>
                    </a:lnTo>
                    <a:lnTo>
                      <a:pt x="27787" y="27554"/>
                    </a:lnTo>
                    <a:cubicBezTo>
                      <a:pt x="27787" y="27554"/>
                      <a:pt x="27787" y="27554"/>
                      <a:pt x="27754" y="27520"/>
                    </a:cubicBezTo>
                    <a:lnTo>
                      <a:pt x="26753" y="27520"/>
                    </a:lnTo>
                    <a:lnTo>
                      <a:pt x="26753" y="25819"/>
                    </a:lnTo>
                    <a:lnTo>
                      <a:pt x="27387" y="25819"/>
                    </a:lnTo>
                    <a:cubicBezTo>
                      <a:pt x="27354" y="25786"/>
                      <a:pt x="27354" y="25719"/>
                      <a:pt x="27320" y="25686"/>
                    </a:cubicBezTo>
                    <a:lnTo>
                      <a:pt x="26753" y="25686"/>
                    </a:lnTo>
                    <a:lnTo>
                      <a:pt x="26753" y="23951"/>
                    </a:lnTo>
                    <a:lnTo>
                      <a:pt x="26920" y="23951"/>
                    </a:lnTo>
                    <a:lnTo>
                      <a:pt x="26887" y="23918"/>
                    </a:lnTo>
                    <a:lnTo>
                      <a:pt x="26753" y="23918"/>
                    </a:lnTo>
                    <a:lnTo>
                      <a:pt x="26753" y="23317"/>
                    </a:lnTo>
                    <a:cubicBezTo>
                      <a:pt x="26753" y="23184"/>
                      <a:pt x="26687" y="23050"/>
                      <a:pt x="26653" y="22917"/>
                    </a:cubicBezTo>
                    <a:lnTo>
                      <a:pt x="26653" y="23918"/>
                    </a:lnTo>
                    <a:lnTo>
                      <a:pt x="24919" y="23918"/>
                    </a:lnTo>
                    <a:lnTo>
                      <a:pt x="24919" y="22183"/>
                    </a:lnTo>
                    <a:lnTo>
                      <a:pt x="26486" y="22183"/>
                    </a:lnTo>
                    <a:cubicBezTo>
                      <a:pt x="26486" y="22150"/>
                      <a:pt x="26453" y="22116"/>
                      <a:pt x="26453" y="22083"/>
                    </a:cubicBezTo>
                    <a:lnTo>
                      <a:pt x="24919" y="22083"/>
                    </a:lnTo>
                    <a:lnTo>
                      <a:pt x="24919" y="20348"/>
                    </a:lnTo>
                    <a:lnTo>
                      <a:pt x="26053" y="20348"/>
                    </a:lnTo>
                    <a:cubicBezTo>
                      <a:pt x="26053" y="20348"/>
                      <a:pt x="26019" y="20315"/>
                      <a:pt x="26019" y="20315"/>
                    </a:cubicBezTo>
                    <a:lnTo>
                      <a:pt x="24919" y="20315"/>
                    </a:lnTo>
                    <a:lnTo>
                      <a:pt x="24919" y="18580"/>
                    </a:lnTo>
                    <a:lnTo>
                      <a:pt x="25619" y="18580"/>
                    </a:lnTo>
                    <a:lnTo>
                      <a:pt x="25586" y="18480"/>
                    </a:lnTo>
                    <a:lnTo>
                      <a:pt x="24919" y="18480"/>
                    </a:lnTo>
                    <a:lnTo>
                      <a:pt x="24919" y="16746"/>
                    </a:lnTo>
                    <a:lnTo>
                      <a:pt x="25119" y="16746"/>
                    </a:lnTo>
                    <a:lnTo>
                      <a:pt x="25119" y="16679"/>
                    </a:lnTo>
                    <a:lnTo>
                      <a:pt x="24919" y="16679"/>
                    </a:lnTo>
                    <a:lnTo>
                      <a:pt x="24919" y="15912"/>
                    </a:lnTo>
                    <a:cubicBezTo>
                      <a:pt x="24919" y="15845"/>
                      <a:pt x="24885" y="15812"/>
                      <a:pt x="24885" y="15745"/>
                    </a:cubicBezTo>
                    <a:lnTo>
                      <a:pt x="24885" y="16679"/>
                    </a:lnTo>
                    <a:lnTo>
                      <a:pt x="23151" y="16679"/>
                    </a:lnTo>
                    <a:lnTo>
                      <a:pt x="23151" y="14978"/>
                    </a:lnTo>
                    <a:lnTo>
                      <a:pt x="24652" y="14978"/>
                    </a:lnTo>
                    <a:lnTo>
                      <a:pt x="24652" y="14844"/>
                    </a:lnTo>
                    <a:lnTo>
                      <a:pt x="23151" y="14844"/>
                    </a:lnTo>
                    <a:lnTo>
                      <a:pt x="23151" y="13110"/>
                    </a:lnTo>
                    <a:lnTo>
                      <a:pt x="24218" y="13110"/>
                    </a:lnTo>
                    <a:cubicBezTo>
                      <a:pt x="24218" y="13110"/>
                      <a:pt x="24185" y="13110"/>
                      <a:pt x="24185" y="13077"/>
                    </a:cubicBezTo>
                    <a:lnTo>
                      <a:pt x="23151" y="13077"/>
                    </a:lnTo>
                    <a:lnTo>
                      <a:pt x="23151" y="11342"/>
                    </a:lnTo>
                    <a:lnTo>
                      <a:pt x="23718" y="11342"/>
                    </a:lnTo>
                    <a:cubicBezTo>
                      <a:pt x="23718" y="11309"/>
                      <a:pt x="23684" y="11275"/>
                      <a:pt x="23684" y="11242"/>
                    </a:cubicBezTo>
                    <a:lnTo>
                      <a:pt x="23151" y="11242"/>
                    </a:lnTo>
                    <a:lnTo>
                      <a:pt x="23151" y="9507"/>
                    </a:lnTo>
                    <a:lnTo>
                      <a:pt x="23184" y="9507"/>
                    </a:lnTo>
                    <a:lnTo>
                      <a:pt x="23151" y="9474"/>
                    </a:lnTo>
                    <a:lnTo>
                      <a:pt x="23151" y="9441"/>
                    </a:lnTo>
                    <a:lnTo>
                      <a:pt x="23051" y="9107"/>
                    </a:lnTo>
                    <a:lnTo>
                      <a:pt x="23051" y="9474"/>
                    </a:lnTo>
                    <a:lnTo>
                      <a:pt x="21316" y="9474"/>
                    </a:lnTo>
                    <a:lnTo>
                      <a:pt x="21316" y="7739"/>
                    </a:lnTo>
                    <a:lnTo>
                      <a:pt x="22450" y="7739"/>
                    </a:lnTo>
                    <a:lnTo>
                      <a:pt x="22417" y="7639"/>
                    </a:lnTo>
                    <a:lnTo>
                      <a:pt x="21316" y="7639"/>
                    </a:lnTo>
                    <a:lnTo>
                      <a:pt x="21316" y="5905"/>
                    </a:lnTo>
                    <a:lnTo>
                      <a:pt x="21483" y="5905"/>
                    </a:lnTo>
                    <a:lnTo>
                      <a:pt x="21449" y="5871"/>
                    </a:lnTo>
                    <a:lnTo>
                      <a:pt x="21316" y="5871"/>
                    </a:lnTo>
                    <a:lnTo>
                      <a:pt x="21316" y="5638"/>
                    </a:lnTo>
                    <a:cubicBezTo>
                      <a:pt x="21283" y="5638"/>
                      <a:pt x="21283" y="5604"/>
                      <a:pt x="21283" y="5571"/>
                    </a:cubicBezTo>
                    <a:lnTo>
                      <a:pt x="21283" y="5871"/>
                    </a:lnTo>
                    <a:lnTo>
                      <a:pt x="19548" y="5871"/>
                    </a:lnTo>
                    <a:lnTo>
                      <a:pt x="19548" y="4137"/>
                    </a:lnTo>
                    <a:lnTo>
                      <a:pt x="20282" y="4137"/>
                    </a:lnTo>
                    <a:lnTo>
                      <a:pt x="20182" y="4037"/>
                    </a:lnTo>
                    <a:lnTo>
                      <a:pt x="19548" y="4037"/>
                    </a:lnTo>
                    <a:lnTo>
                      <a:pt x="19548" y="3236"/>
                    </a:lnTo>
                    <a:cubicBezTo>
                      <a:pt x="19515" y="3203"/>
                      <a:pt x="19481" y="3169"/>
                      <a:pt x="19448" y="3136"/>
                    </a:cubicBezTo>
                    <a:lnTo>
                      <a:pt x="19448" y="4037"/>
                    </a:lnTo>
                    <a:lnTo>
                      <a:pt x="17713" y="4037"/>
                    </a:lnTo>
                    <a:lnTo>
                      <a:pt x="17713" y="2269"/>
                    </a:lnTo>
                    <a:lnTo>
                      <a:pt x="18647" y="2269"/>
                    </a:lnTo>
                    <a:lnTo>
                      <a:pt x="18614" y="2235"/>
                    </a:lnTo>
                    <a:lnTo>
                      <a:pt x="17713" y="2235"/>
                    </a:lnTo>
                    <a:lnTo>
                      <a:pt x="17713" y="1502"/>
                    </a:lnTo>
                    <a:lnTo>
                      <a:pt x="17647" y="1468"/>
                    </a:lnTo>
                    <a:lnTo>
                      <a:pt x="17647" y="2235"/>
                    </a:lnTo>
                    <a:lnTo>
                      <a:pt x="15912" y="2235"/>
                    </a:lnTo>
                    <a:lnTo>
                      <a:pt x="15912" y="534"/>
                    </a:lnTo>
                    <a:lnTo>
                      <a:pt x="16046" y="534"/>
                    </a:lnTo>
                    <a:lnTo>
                      <a:pt x="15912" y="467"/>
                    </a:lnTo>
                    <a:cubicBezTo>
                      <a:pt x="15879" y="467"/>
                      <a:pt x="15845" y="434"/>
                      <a:pt x="15812" y="434"/>
                    </a:cubicBezTo>
                    <a:lnTo>
                      <a:pt x="14078" y="434"/>
                    </a:lnTo>
                    <a:lnTo>
                      <a:pt x="1407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142;p31"/>
              <p:cNvSpPr/>
              <p:nvPr/>
            </p:nvSpPr>
            <p:spPr>
              <a:xfrm>
                <a:off x="3819575" y="1735850"/>
                <a:ext cx="16097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4129" extrusionOk="0">
                    <a:moveTo>
                      <a:pt x="534" y="1"/>
                    </a:moveTo>
                    <a:lnTo>
                      <a:pt x="534" y="1"/>
                    </a:lnTo>
                    <a:cubicBezTo>
                      <a:pt x="167" y="868"/>
                      <a:pt x="0" y="1802"/>
                      <a:pt x="0" y="2769"/>
                    </a:cubicBezTo>
                    <a:cubicBezTo>
                      <a:pt x="33" y="3003"/>
                      <a:pt x="100" y="3236"/>
                      <a:pt x="200" y="3470"/>
                    </a:cubicBezTo>
                    <a:cubicBezTo>
                      <a:pt x="300" y="3703"/>
                      <a:pt x="500" y="3903"/>
                      <a:pt x="734" y="4003"/>
                    </a:cubicBezTo>
                    <a:cubicBezTo>
                      <a:pt x="967" y="4087"/>
                      <a:pt x="1218" y="4129"/>
                      <a:pt x="1468" y="4129"/>
                    </a:cubicBezTo>
                    <a:cubicBezTo>
                      <a:pt x="1718" y="4129"/>
                      <a:pt x="1968" y="4087"/>
                      <a:pt x="2202" y="4003"/>
                    </a:cubicBezTo>
                    <a:cubicBezTo>
                      <a:pt x="2669" y="3870"/>
                      <a:pt x="3102" y="3636"/>
                      <a:pt x="3469" y="3370"/>
                    </a:cubicBezTo>
                    <a:cubicBezTo>
                      <a:pt x="3870" y="3103"/>
                      <a:pt x="4236" y="2836"/>
                      <a:pt x="4603" y="2502"/>
                    </a:cubicBezTo>
                    <a:cubicBezTo>
                      <a:pt x="5271" y="1869"/>
                      <a:pt x="5904" y="1168"/>
                      <a:pt x="6438" y="401"/>
                    </a:cubicBezTo>
                    <a:lnTo>
                      <a:pt x="6438" y="401"/>
                    </a:lnTo>
                    <a:cubicBezTo>
                      <a:pt x="5804" y="1101"/>
                      <a:pt x="5137" y="1735"/>
                      <a:pt x="4437" y="2302"/>
                    </a:cubicBezTo>
                    <a:cubicBezTo>
                      <a:pt x="3769" y="2903"/>
                      <a:pt x="2969" y="3403"/>
                      <a:pt x="2102" y="3703"/>
                    </a:cubicBezTo>
                    <a:cubicBezTo>
                      <a:pt x="1876" y="3797"/>
                      <a:pt x="1640" y="3838"/>
                      <a:pt x="1405" y="3838"/>
                    </a:cubicBezTo>
                    <a:cubicBezTo>
                      <a:pt x="1223" y="3838"/>
                      <a:pt x="1042" y="3814"/>
                      <a:pt x="867" y="3770"/>
                    </a:cubicBezTo>
                    <a:cubicBezTo>
                      <a:pt x="500" y="3536"/>
                      <a:pt x="267" y="3136"/>
                      <a:pt x="267" y="2736"/>
                    </a:cubicBezTo>
                    <a:cubicBezTo>
                      <a:pt x="200" y="2269"/>
                      <a:pt x="200" y="1835"/>
                      <a:pt x="267" y="1368"/>
                    </a:cubicBezTo>
                    <a:cubicBezTo>
                      <a:pt x="334" y="901"/>
                      <a:pt x="400" y="468"/>
                      <a:pt x="5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143;p31"/>
              <p:cNvSpPr/>
              <p:nvPr/>
            </p:nvSpPr>
            <p:spPr>
              <a:xfrm>
                <a:off x="3355075" y="664425"/>
                <a:ext cx="803925" cy="925300"/>
              </a:xfrm>
              <a:custGeom>
                <a:avLst/>
                <a:gdLst/>
                <a:ahLst/>
                <a:cxnLst/>
                <a:rect l="l" t="t" r="r" b="b"/>
                <a:pathLst>
                  <a:path w="32157" h="37012" extrusionOk="0">
                    <a:moveTo>
                      <a:pt x="14732" y="0"/>
                    </a:moveTo>
                    <a:cubicBezTo>
                      <a:pt x="13043" y="0"/>
                      <a:pt x="11271" y="408"/>
                      <a:pt x="9540" y="1328"/>
                    </a:cubicBezTo>
                    <a:cubicBezTo>
                      <a:pt x="3569" y="4530"/>
                      <a:pt x="0" y="15938"/>
                      <a:pt x="4237" y="25045"/>
                    </a:cubicBezTo>
                    <a:cubicBezTo>
                      <a:pt x="7936" y="33057"/>
                      <a:pt x="14716" y="37012"/>
                      <a:pt x="21355" y="37012"/>
                    </a:cubicBezTo>
                    <a:cubicBezTo>
                      <a:pt x="23036" y="37012"/>
                      <a:pt x="24708" y="36758"/>
                      <a:pt x="26319" y="36253"/>
                    </a:cubicBezTo>
                    <a:cubicBezTo>
                      <a:pt x="31456" y="34685"/>
                      <a:pt x="32156" y="28614"/>
                      <a:pt x="30422" y="25812"/>
                    </a:cubicBezTo>
                    <a:cubicBezTo>
                      <a:pt x="28854" y="23310"/>
                      <a:pt x="25952" y="21609"/>
                      <a:pt x="24985" y="19874"/>
                    </a:cubicBezTo>
                    <a:cubicBezTo>
                      <a:pt x="22950" y="16272"/>
                      <a:pt x="25252" y="11802"/>
                      <a:pt x="24051" y="6698"/>
                    </a:cubicBezTo>
                    <a:cubicBezTo>
                      <a:pt x="23129" y="2891"/>
                      <a:pt x="19228" y="0"/>
                      <a:pt x="1473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144;p31"/>
              <p:cNvSpPr/>
              <p:nvPr/>
            </p:nvSpPr>
            <p:spPr>
              <a:xfrm>
                <a:off x="3394250" y="813525"/>
                <a:ext cx="454525" cy="774750"/>
              </a:xfrm>
              <a:custGeom>
                <a:avLst/>
                <a:gdLst/>
                <a:ahLst/>
                <a:cxnLst/>
                <a:rect l="l" t="t" r="r" b="b"/>
                <a:pathLst>
                  <a:path w="18181" h="30990" extrusionOk="0">
                    <a:moveTo>
                      <a:pt x="2936" y="0"/>
                    </a:moveTo>
                    <a:cubicBezTo>
                      <a:pt x="1168" y="2936"/>
                      <a:pt x="201" y="6272"/>
                      <a:pt x="68" y="9707"/>
                    </a:cubicBezTo>
                    <a:cubicBezTo>
                      <a:pt x="1" y="13177"/>
                      <a:pt x="701" y="16579"/>
                      <a:pt x="2169" y="19715"/>
                    </a:cubicBezTo>
                    <a:cubicBezTo>
                      <a:pt x="3570" y="22884"/>
                      <a:pt x="5772" y="25619"/>
                      <a:pt x="8574" y="27654"/>
                    </a:cubicBezTo>
                    <a:cubicBezTo>
                      <a:pt x="11409" y="29588"/>
                      <a:pt x="14745" y="30756"/>
                      <a:pt x="18181" y="30989"/>
                    </a:cubicBezTo>
                    <a:cubicBezTo>
                      <a:pt x="14778" y="30589"/>
                      <a:pt x="11543" y="29355"/>
                      <a:pt x="8774" y="27387"/>
                    </a:cubicBezTo>
                    <a:cubicBezTo>
                      <a:pt x="7406" y="26386"/>
                      <a:pt x="6205" y="25219"/>
                      <a:pt x="5138" y="23884"/>
                    </a:cubicBezTo>
                    <a:cubicBezTo>
                      <a:pt x="4104" y="22550"/>
                      <a:pt x="3237" y="21116"/>
                      <a:pt x="2569" y="19581"/>
                    </a:cubicBezTo>
                    <a:cubicBezTo>
                      <a:pt x="1836" y="18047"/>
                      <a:pt x="1302" y="16412"/>
                      <a:pt x="935" y="14778"/>
                    </a:cubicBezTo>
                    <a:cubicBezTo>
                      <a:pt x="201" y="11475"/>
                      <a:pt x="268" y="8040"/>
                      <a:pt x="1102" y="4737"/>
                    </a:cubicBezTo>
                    <a:cubicBezTo>
                      <a:pt x="1502" y="3069"/>
                      <a:pt x="2102" y="1502"/>
                      <a:pt x="293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145;p31"/>
              <p:cNvSpPr/>
              <p:nvPr/>
            </p:nvSpPr>
            <p:spPr>
              <a:xfrm>
                <a:off x="3955500" y="796000"/>
                <a:ext cx="180150" cy="579625"/>
              </a:xfrm>
              <a:custGeom>
                <a:avLst/>
                <a:gdLst/>
                <a:ahLst/>
                <a:cxnLst/>
                <a:rect l="l" t="t" r="r" b="b"/>
                <a:pathLst>
                  <a:path w="7206" h="231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34" y="935"/>
                      <a:pt x="701" y="1969"/>
                      <a:pt x="834" y="3003"/>
                    </a:cubicBezTo>
                    <a:cubicBezTo>
                      <a:pt x="968" y="4037"/>
                      <a:pt x="968" y="5105"/>
                      <a:pt x="868" y="6139"/>
                    </a:cubicBezTo>
                    <a:cubicBezTo>
                      <a:pt x="734" y="7173"/>
                      <a:pt x="667" y="8240"/>
                      <a:pt x="601" y="9308"/>
                    </a:cubicBezTo>
                    <a:cubicBezTo>
                      <a:pt x="534" y="10375"/>
                      <a:pt x="601" y="11442"/>
                      <a:pt x="768" y="12510"/>
                    </a:cubicBezTo>
                    <a:cubicBezTo>
                      <a:pt x="868" y="13044"/>
                      <a:pt x="1001" y="13544"/>
                      <a:pt x="1201" y="14078"/>
                    </a:cubicBezTo>
                    <a:cubicBezTo>
                      <a:pt x="1401" y="14578"/>
                      <a:pt x="1702" y="15045"/>
                      <a:pt x="2035" y="15479"/>
                    </a:cubicBezTo>
                    <a:cubicBezTo>
                      <a:pt x="2702" y="16279"/>
                      <a:pt x="3436" y="17047"/>
                      <a:pt x="4203" y="17780"/>
                    </a:cubicBezTo>
                    <a:cubicBezTo>
                      <a:pt x="4937" y="18514"/>
                      <a:pt x="5604" y="19348"/>
                      <a:pt x="6138" y="20249"/>
                    </a:cubicBezTo>
                    <a:cubicBezTo>
                      <a:pt x="6672" y="21149"/>
                      <a:pt x="7039" y="22150"/>
                      <a:pt x="7205" y="23184"/>
                    </a:cubicBezTo>
                    <a:cubicBezTo>
                      <a:pt x="7105" y="22117"/>
                      <a:pt x="6805" y="21083"/>
                      <a:pt x="6305" y="20149"/>
                    </a:cubicBezTo>
                    <a:cubicBezTo>
                      <a:pt x="5804" y="19215"/>
                      <a:pt x="5171" y="18347"/>
                      <a:pt x="4437" y="17580"/>
                    </a:cubicBezTo>
                    <a:cubicBezTo>
                      <a:pt x="3736" y="16780"/>
                      <a:pt x="2969" y="16079"/>
                      <a:pt x="2335" y="15245"/>
                    </a:cubicBezTo>
                    <a:cubicBezTo>
                      <a:pt x="2035" y="14845"/>
                      <a:pt x="1768" y="14378"/>
                      <a:pt x="1568" y="13911"/>
                    </a:cubicBezTo>
                    <a:cubicBezTo>
                      <a:pt x="1401" y="13444"/>
                      <a:pt x="1268" y="12944"/>
                      <a:pt x="1201" y="12410"/>
                    </a:cubicBezTo>
                    <a:cubicBezTo>
                      <a:pt x="801" y="10375"/>
                      <a:pt x="1068" y="8240"/>
                      <a:pt x="1201" y="6172"/>
                    </a:cubicBezTo>
                    <a:cubicBezTo>
                      <a:pt x="1268" y="5105"/>
                      <a:pt x="1235" y="4037"/>
                      <a:pt x="1034" y="2970"/>
                    </a:cubicBezTo>
                    <a:cubicBezTo>
                      <a:pt x="868" y="1936"/>
                      <a:pt x="501" y="935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146;p31"/>
              <p:cNvSpPr/>
              <p:nvPr/>
            </p:nvSpPr>
            <p:spPr>
              <a:xfrm>
                <a:off x="3839575" y="1541550"/>
                <a:ext cx="141800" cy="266875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10675" extrusionOk="0">
                    <a:moveTo>
                      <a:pt x="334" y="0"/>
                    </a:moveTo>
                    <a:lnTo>
                      <a:pt x="334" y="2335"/>
                    </a:lnTo>
                    <a:lnTo>
                      <a:pt x="334" y="2502"/>
                    </a:lnTo>
                    <a:cubicBezTo>
                      <a:pt x="334" y="2569"/>
                      <a:pt x="401" y="7439"/>
                      <a:pt x="368" y="7606"/>
                    </a:cubicBezTo>
                    <a:cubicBezTo>
                      <a:pt x="301" y="8106"/>
                      <a:pt x="1" y="10675"/>
                      <a:pt x="735" y="10675"/>
                    </a:cubicBezTo>
                    <a:cubicBezTo>
                      <a:pt x="2969" y="10675"/>
                      <a:pt x="5405" y="7039"/>
                      <a:pt x="5405" y="7039"/>
                    </a:cubicBezTo>
                    <a:lnTo>
                      <a:pt x="5371" y="6171"/>
                    </a:lnTo>
                    <a:lnTo>
                      <a:pt x="5671" y="2402"/>
                    </a:lnTo>
                    <a:lnTo>
                      <a:pt x="1001" y="301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147;p31"/>
              <p:cNvSpPr/>
              <p:nvPr/>
            </p:nvSpPr>
            <p:spPr>
              <a:xfrm>
                <a:off x="3847075" y="1541550"/>
                <a:ext cx="133475" cy="154300"/>
              </a:xfrm>
              <a:custGeom>
                <a:avLst/>
                <a:gdLst/>
                <a:ahLst/>
                <a:cxnLst/>
                <a:rect l="l" t="t" r="r" b="b"/>
                <a:pathLst>
                  <a:path w="5339" h="6172" extrusionOk="0">
                    <a:moveTo>
                      <a:pt x="1" y="0"/>
                    </a:moveTo>
                    <a:lnTo>
                      <a:pt x="1" y="2335"/>
                    </a:lnTo>
                    <a:cubicBezTo>
                      <a:pt x="1035" y="4270"/>
                      <a:pt x="2903" y="5671"/>
                      <a:pt x="5071" y="6171"/>
                    </a:cubicBezTo>
                    <a:lnTo>
                      <a:pt x="5338" y="2402"/>
                    </a:lnTo>
                    <a:lnTo>
                      <a:pt x="668" y="30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148;p31"/>
              <p:cNvSpPr/>
              <p:nvPr/>
            </p:nvSpPr>
            <p:spPr>
              <a:xfrm>
                <a:off x="3802875" y="1272075"/>
                <a:ext cx="311850" cy="389600"/>
              </a:xfrm>
              <a:custGeom>
                <a:avLst/>
                <a:gdLst/>
                <a:ahLst/>
                <a:cxnLst/>
                <a:rect l="l" t="t" r="r" b="b"/>
                <a:pathLst>
                  <a:path w="12474" h="15584" extrusionOk="0">
                    <a:moveTo>
                      <a:pt x="6304" y="1"/>
                    </a:moveTo>
                    <a:cubicBezTo>
                      <a:pt x="6226" y="1"/>
                      <a:pt x="6149" y="2"/>
                      <a:pt x="6072" y="5"/>
                    </a:cubicBezTo>
                    <a:cubicBezTo>
                      <a:pt x="3103" y="138"/>
                      <a:pt x="1" y="2173"/>
                      <a:pt x="601" y="8778"/>
                    </a:cubicBezTo>
                    <a:cubicBezTo>
                      <a:pt x="1202" y="15349"/>
                      <a:pt x="5605" y="15583"/>
                      <a:pt x="6906" y="15583"/>
                    </a:cubicBezTo>
                    <a:cubicBezTo>
                      <a:pt x="6935" y="15583"/>
                      <a:pt x="6965" y="15584"/>
                      <a:pt x="6997" y="15584"/>
                    </a:cubicBezTo>
                    <a:cubicBezTo>
                      <a:pt x="8500" y="15584"/>
                      <a:pt x="12311" y="14748"/>
                      <a:pt x="12376" y="8278"/>
                    </a:cubicBezTo>
                    <a:cubicBezTo>
                      <a:pt x="12474" y="1846"/>
                      <a:pt x="9187" y="1"/>
                      <a:pt x="6304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149;p31"/>
              <p:cNvSpPr/>
              <p:nvPr/>
            </p:nvSpPr>
            <p:spPr>
              <a:xfrm>
                <a:off x="4060575" y="1434775"/>
                <a:ext cx="30875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69" extrusionOk="0">
                    <a:moveTo>
                      <a:pt x="788" y="0"/>
                    </a:moveTo>
                    <a:cubicBezTo>
                      <a:pt x="659" y="0"/>
                      <a:pt x="530" y="37"/>
                      <a:pt x="401" y="102"/>
                    </a:cubicBezTo>
                    <a:cubicBezTo>
                      <a:pt x="200" y="168"/>
                      <a:pt x="34" y="335"/>
                      <a:pt x="0" y="535"/>
                    </a:cubicBezTo>
                    <a:cubicBezTo>
                      <a:pt x="0" y="635"/>
                      <a:pt x="67" y="735"/>
                      <a:pt x="167" y="769"/>
                    </a:cubicBezTo>
                    <a:cubicBezTo>
                      <a:pt x="334" y="769"/>
                      <a:pt x="501" y="735"/>
                      <a:pt x="634" y="669"/>
                    </a:cubicBezTo>
                    <a:cubicBezTo>
                      <a:pt x="801" y="602"/>
                      <a:pt x="934" y="535"/>
                      <a:pt x="1068" y="469"/>
                    </a:cubicBezTo>
                    <a:cubicBezTo>
                      <a:pt x="1235" y="369"/>
                      <a:pt x="1201" y="68"/>
                      <a:pt x="1001" y="35"/>
                    </a:cubicBezTo>
                    <a:cubicBezTo>
                      <a:pt x="930" y="11"/>
                      <a:pt x="859" y="0"/>
                      <a:pt x="78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150;p31"/>
              <p:cNvSpPr/>
              <p:nvPr/>
            </p:nvSpPr>
            <p:spPr>
              <a:xfrm>
                <a:off x="3963825" y="1432000"/>
                <a:ext cx="309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814" extrusionOk="0">
                    <a:moveTo>
                      <a:pt x="423" y="0"/>
                    </a:moveTo>
                    <a:cubicBezTo>
                      <a:pt x="370" y="0"/>
                      <a:pt x="318" y="4"/>
                      <a:pt x="268" y="13"/>
                    </a:cubicBezTo>
                    <a:cubicBezTo>
                      <a:pt x="34" y="79"/>
                      <a:pt x="1" y="346"/>
                      <a:pt x="201" y="480"/>
                    </a:cubicBezTo>
                    <a:cubicBezTo>
                      <a:pt x="334" y="546"/>
                      <a:pt x="468" y="613"/>
                      <a:pt x="601" y="680"/>
                    </a:cubicBezTo>
                    <a:cubicBezTo>
                      <a:pt x="735" y="780"/>
                      <a:pt x="902" y="813"/>
                      <a:pt x="1068" y="813"/>
                    </a:cubicBezTo>
                    <a:cubicBezTo>
                      <a:pt x="1168" y="780"/>
                      <a:pt x="1235" y="680"/>
                      <a:pt x="1235" y="580"/>
                    </a:cubicBezTo>
                    <a:cubicBezTo>
                      <a:pt x="1202" y="379"/>
                      <a:pt x="1068" y="179"/>
                      <a:pt x="868" y="113"/>
                    </a:cubicBezTo>
                    <a:cubicBezTo>
                      <a:pt x="743" y="38"/>
                      <a:pt x="580" y="0"/>
                      <a:pt x="42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151;p31"/>
              <p:cNvSpPr/>
              <p:nvPr/>
            </p:nvSpPr>
            <p:spPr>
              <a:xfrm>
                <a:off x="3978850" y="1489850"/>
                <a:ext cx="15875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68" extrusionOk="0">
                    <a:moveTo>
                      <a:pt x="534" y="0"/>
                    </a:moveTo>
                    <a:cubicBezTo>
                      <a:pt x="534" y="0"/>
                      <a:pt x="501" y="0"/>
                      <a:pt x="501" y="34"/>
                    </a:cubicBezTo>
                    <a:cubicBezTo>
                      <a:pt x="501" y="501"/>
                      <a:pt x="401" y="1001"/>
                      <a:pt x="0" y="1134"/>
                    </a:cubicBezTo>
                    <a:lnTo>
                      <a:pt x="0" y="1168"/>
                    </a:lnTo>
                    <a:cubicBezTo>
                      <a:pt x="501" y="1101"/>
                      <a:pt x="634" y="434"/>
                      <a:pt x="5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152;p31"/>
              <p:cNvSpPr/>
              <p:nvPr/>
            </p:nvSpPr>
            <p:spPr>
              <a:xfrm>
                <a:off x="3961875" y="1477200"/>
                <a:ext cx="3567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1446" extrusionOk="0">
                    <a:moveTo>
                      <a:pt x="779" y="1"/>
                    </a:moveTo>
                    <a:cubicBezTo>
                      <a:pt x="136" y="1"/>
                      <a:pt x="1" y="1376"/>
                      <a:pt x="646" y="1440"/>
                    </a:cubicBezTo>
                    <a:cubicBezTo>
                      <a:pt x="668" y="1444"/>
                      <a:pt x="690" y="1445"/>
                      <a:pt x="712" y="1445"/>
                    </a:cubicBezTo>
                    <a:cubicBezTo>
                      <a:pt x="1321" y="1445"/>
                      <a:pt x="1426" y="103"/>
                      <a:pt x="846" y="6"/>
                    </a:cubicBezTo>
                    <a:cubicBezTo>
                      <a:pt x="823" y="3"/>
                      <a:pt x="801" y="1"/>
                      <a:pt x="77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153;p31"/>
              <p:cNvSpPr/>
              <p:nvPr/>
            </p:nvSpPr>
            <p:spPr>
              <a:xfrm>
                <a:off x="3953825" y="1475675"/>
                <a:ext cx="242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646" extrusionOk="0">
                    <a:moveTo>
                      <a:pt x="34" y="0"/>
                    </a:moveTo>
                    <a:cubicBezTo>
                      <a:pt x="1" y="267"/>
                      <a:pt x="101" y="567"/>
                      <a:pt x="368" y="634"/>
                    </a:cubicBezTo>
                    <a:cubicBezTo>
                      <a:pt x="403" y="642"/>
                      <a:pt x="437" y="645"/>
                      <a:pt x="470" y="645"/>
                    </a:cubicBezTo>
                    <a:cubicBezTo>
                      <a:pt x="714" y="645"/>
                      <a:pt x="880" y="440"/>
                      <a:pt x="968" y="234"/>
                    </a:cubicBezTo>
                    <a:cubicBezTo>
                      <a:pt x="968" y="179"/>
                      <a:pt x="946" y="125"/>
                      <a:pt x="901" y="125"/>
                    </a:cubicBezTo>
                    <a:cubicBezTo>
                      <a:pt x="891" y="125"/>
                      <a:pt x="880" y="127"/>
                      <a:pt x="868" y="134"/>
                    </a:cubicBezTo>
                    <a:cubicBezTo>
                      <a:pt x="734" y="200"/>
                      <a:pt x="601" y="334"/>
                      <a:pt x="468" y="334"/>
                    </a:cubicBezTo>
                    <a:cubicBezTo>
                      <a:pt x="334" y="334"/>
                      <a:pt x="167" y="167"/>
                      <a:pt x="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154;p31"/>
              <p:cNvSpPr/>
              <p:nvPr/>
            </p:nvSpPr>
            <p:spPr>
              <a:xfrm>
                <a:off x="4053900" y="1493175"/>
                <a:ext cx="117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235" extrusionOk="0">
                    <a:moveTo>
                      <a:pt x="134" y="1"/>
                    </a:moveTo>
                    <a:lnTo>
                      <a:pt x="134" y="1"/>
                    </a:lnTo>
                    <a:cubicBezTo>
                      <a:pt x="0" y="401"/>
                      <a:pt x="0" y="1101"/>
                      <a:pt x="467" y="1235"/>
                    </a:cubicBezTo>
                    <a:lnTo>
                      <a:pt x="467" y="1201"/>
                    </a:lnTo>
                    <a:cubicBezTo>
                      <a:pt x="101" y="1001"/>
                      <a:pt x="101" y="468"/>
                      <a:pt x="134" y="34"/>
                    </a:cubicBezTo>
                    <a:cubicBezTo>
                      <a:pt x="167" y="34"/>
                      <a:pt x="134" y="1"/>
                      <a:pt x="1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155;p31"/>
              <p:cNvSpPr/>
              <p:nvPr/>
            </p:nvSpPr>
            <p:spPr>
              <a:xfrm>
                <a:off x="4050575" y="1482325"/>
                <a:ext cx="35875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469" extrusionOk="0">
                    <a:moveTo>
                      <a:pt x="734" y="1"/>
                    </a:moveTo>
                    <a:cubicBezTo>
                      <a:pt x="100" y="1"/>
                      <a:pt x="0" y="1435"/>
                      <a:pt x="667" y="1469"/>
                    </a:cubicBezTo>
                    <a:cubicBezTo>
                      <a:pt x="1334" y="1469"/>
                      <a:pt x="1434" y="1"/>
                      <a:pt x="7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156;p31"/>
              <p:cNvSpPr/>
              <p:nvPr/>
            </p:nvSpPr>
            <p:spPr>
              <a:xfrm>
                <a:off x="4073925" y="1484675"/>
                <a:ext cx="20850" cy="152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611" extrusionOk="0">
                    <a:moveTo>
                      <a:pt x="53" y="0"/>
                    </a:moveTo>
                    <a:cubicBezTo>
                      <a:pt x="25" y="0"/>
                      <a:pt x="0" y="78"/>
                      <a:pt x="0" y="107"/>
                    </a:cubicBezTo>
                    <a:cubicBezTo>
                      <a:pt x="31" y="359"/>
                      <a:pt x="182" y="610"/>
                      <a:pt x="422" y="610"/>
                    </a:cubicBezTo>
                    <a:cubicBezTo>
                      <a:pt x="437" y="610"/>
                      <a:pt x="452" y="609"/>
                      <a:pt x="467" y="607"/>
                    </a:cubicBezTo>
                    <a:cubicBezTo>
                      <a:pt x="734" y="574"/>
                      <a:pt x="834" y="274"/>
                      <a:pt x="834" y="7"/>
                    </a:cubicBezTo>
                    <a:lnTo>
                      <a:pt x="834" y="7"/>
                    </a:lnTo>
                    <a:cubicBezTo>
                      <a:pt x="701" y="140"/>
                      <a:pt x="567" y="274"/>
                      <a:pt x="434" y="274"/>
                    </a:cubicBezTo>
                    <a:cubicBezTo>
                      <a:pt x="300" y="241"/>
                      <a:pt x="200" y="107"/>
                      <a:pt x="67" y="7"/>
                    </a:cubicBezTo>
                    <a:cubicBezTo>
                      <a:pt x="62" y="2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157;p31"/>
              <p:cNvSpPr/>
              <p:nvPr/>
            </p:nvSpPr>
            <p:spPr>
              <a:xfrm>
                <a:off x="3982175" y="1577400"/>
                <a:ext cx="2337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94" extrusionOk="0">
                    <a:moveTo>
                      <a:pt x="67" y="1"/>
                    </a:moveTo>
                    <a:cubicBezTo>
                      <a:pt x="67" y="1"/>
                      <a:pt x="1" y="1"/>
                      <a:pt x="1" y="34"/>
                    </a:cubicBezTo>
                    <a:cubicBezTo>
                      <a:pt x="1" y="234"/>
                      <a:pt x="101" y="401"/>
                      <a:pt x="301" y="468"/>
                    </a:cubicBezTo>
                    <a:cubicBezTo>
                      <a:pt x="353" y="485"/>
                      <a:pt x="407" y="493"/>
                      <a:pt x="461" y="493"/>
                    </a:cubicBezTo>
                    <a:cubicBezTo>
                      <a:pt x="617" y="493"/>
                      <a:pt x="778" y="425"/>
                      <a:pt x="901" y="301"/>
                    </a:cubicBezTo>
                    <a:cubicBezTo>
                      <a:pt x="935" y="268"/>
                      <a:pt x="901" y="268"/>
                      <a:pt x="901" y="268"/>
                    </a:cubicBezTo>
                    <a:cubicBezTo>
                      <a:pt x="735" y="334"/>
                      <a:pt x="568" y="334"/>
                      <a:pt x="401" y="334"/>
                    </a:cubicBezTo>
                    <a:cubicBezTo>
                      <a:pt x="234" y="301"/>
                      <a:pt x="168" y="134"/>
                      <a:pt x="6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158;p31"/>
              <p:cNvSpPr/>
              <p:nvPr/>
            </p:nvSpPr>
            <p:spPr>
              <a:xfrm>
                <a:off x="3993850" y="1431875"/>
                <a:ext cx="58575" cy="134975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5399" extrusionOk="0">
                    <a:moveTo>
                      <a:pt x="1785" y="1"/>
                    </a:moveTo>
                    <a:cubicBezTo>
                      <a:pt x="1760" y="1"/>
                      <a:pt x="1735" y="18"/>
                      <a:pt x="1735" y="51"/>
                    </a:cubicBezTo>
                    <a:cubicBezTo>
                      <a:pt x="1769" y="1452"/>
                      <a:pt x="2036" y="2853"/>
                      <a:pt x="2036" y="4287"/>
                    </a:cubicBezTo>
                    <a:cubicBezTo>
                      <a:pt x="1835" y="4154"/>
                      <a:pt x="1602" y="4087"/>
                      <a:pt x="1335" y="4054"/>
                    </a:cubicBezTo>
                    <a:lnTo>
                      <a:pt x="1335" y="4054"/>
                    </a:lnTo>
                    <a:cubicBezTo>
                      <a:pt x="1302" y="4054"/>
                      <a:pt x="1435" y="5121"/>
                      <a:pt x="1402" y="5221"/>
                    </a:cubicBezTo>
                    <a:cubicBezTo>
                      <a:pt x="901" y="5188"/>
                      <a:pt x="434" y="4988"/>
                      <a:pt x="67" y="4654"/>
                    </a:cubicBezTo>
                    <a:cubicBezTo>
                      <a:pt x="34" y="4654"/>
                      <a:pt x="1" y="4688"/>
                      <a:pt x="1" y="4721"/>
                    </a:cubicBezTo>
                    <a:cubicBezTo>
                      <a:pt x="270" y="5140"/>
                      <a:pt x="755" y="5398"/>
                      <a:pt x="1262" y="5398"/>
                    </a:cubicBezTo>
                    <a:cubicBezTo>
                      <a:pt x="1319" y="5398"/>
                      <a:pt x="1377" y="5395"/>
                      <a:pt x="1435" y="5388"/>
                    </a:cubicBezTo>
                    <a:cubicBezTo>
                      <a:pt x="1535" y="5388"/>
                      <a:pt x="1602" y="5388"/>
                      <a:pt x="1602" y="5355"/>
                    </a:cubicBezTo>
                    <a:cubicBezTo>
                      <a:pt x="1635" y="5054"/>
                      <a:pt x="1602" y="4387"/>
                      <a:pt x="1602" y="4387"/>
                    </a:cubicBezTo>
                    <a:lnTo>
                      <a:pt x="1602" y="4387"/>
                    </a:lnTo>
                    <a:cubicBezTo>
                      <a:pt x="1709" y="4441"/>
                      <a:pt x="2141" y="4624"/>
                      <a:pt x="2288" y="4624"/>
                    </a:cubicBezTo>
                    <a:cubicBezTo>
                      <a:pt x="2323" y="4624"/>
                      <a:pt x="2342" y="4614"/>
                      <a:pt x="2336" y="4587"/>
                    </a:cubicBezTo>
                    <a:cubicBezTo>
                      <a:pt x="2336" y="3053"/>
                      <a:pt x="2169" y="1552"/>
                      <a:pt x="1835" y="51"/>
                    </a:cubicBezTo>
                    <a:cubicBezTo>
                      <a:pt x="1835" y="18"/>
                      <a:pt x="1810" y="1"/>
                      <a:pt x="178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159;p31"/>
              <p:cNvSpPr/>
              <p:nvPr/>
            </p:nvSpPr>
            <p:spPr>
              <a:xfrm>
                <a:off x="3988850" y="1548225"/>
                <a:ext cx="40900" cy="28925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157" extrusionOk="0">
                    <a:moveTo>
                      <a:pt x="234" y="0"/>
                    </a:moveTo>
                    <a:cubicBezTo>
                      <a:pt x="167" y="134"/>
                      <a:pt x="101" y="267"/>
                      <a:pt x="67" y="434"/>
                    </a:cubicBezTo>
                    <a:cubicBezTo>
                      <a:pt x="1" y="734"/>
                      <a:pt x="34" y="1068"/>
                      <a:pt x="401" y="1134"/>
                    </a:cubicBezTo>
                    <a:cubicBezTo>
                      <a:pt x="470" y="1148"/>
                      <a:pt x="539" y="1156"/>
                      <a:pt x="608" y="1156"/>
                    </a:cubicBezTo>
                    <a:cubicBezTo>
                      <a:pt x="706" y="1156"/>
                      <a:pt x="804" y="1140"/>
                      <a:pt x="901" y="1101"/>
                    </a:cubicBezTo>
                    <a:cubicBezTo>
                      <a:pt x="1201" y="968"/>
                      <a:pt x="1435" y="767"/>
                      <a:pt x="1635" y="501"/>
                    </a:cubicBezTo>
                    <a:cubicBezTo>
                      <a:pt x="1101" y="501"/>
                      <a:pt x="634" y="300"/>
                      <a:pt x="2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160;p31"/>
              <p:cNvSpPr/>
              <p:nvPr/>
            </p:nvSpPr>
            <p:spPr>
              <a:xfrm>
                <a:off x="3988850" y="1559050"/>
                <a:ext cx="225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24" extrusionOk="0">
                    <a:moveTo>
                      <a:pt x="67" y="1"/>
                    </a:moveTo>
                    <a:cubicBezTo>
                      <a:pt x="1" y="301"/>
                      <a:pt x="34" y="635"/>
                      <a:pt x="401" y="701"/>
                    </a:cubicBezTo>
                    <a:cubicBezTo>
                      <a:pt x="470" y="715"/>
                      <a:pt x="539" y="723"/>
                      <a:pt x="608" y="723"/>
                    </a:cubicBezTo>
                    <a:cubicBezTo>
                      <a:pt x="706" y="723"/>
                      <a:pt x="804" y="707"/>
                      <a:pt x="901" y="668"/>
                    </a:cubicBezTo>
                    <a:cubicBezTo>
                      <a:pt x="801" y="268"/>
                      <a:pt x="468" y="1"/>
                      <a:pt x="67" y="1"/>
                    </a:cubicBezTo>
                    <a:close/>
                  </a:path>
                </a:pathLst>
              </a:custGeom>
              <a:solidFill>
                <a:srgbClr val="FF9A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161;p31"/>
              <p:cNvSpPr/>
              <p:nvPr/>
            </p:nvSpPr>
            <p:spPr>
              <a:xfrm>
                <a:off x="3762850" y="1248950"/>
                <a:ext cx="375050" cy="243425"/>
              </a:xfrm>
              <a:custGeom>
                <a:avLst/>
                <a:gdLst/>
                <a:ahLst/>
                <a:cxnLst/>
                <a:rect l="l" t="t" r="r" b="b"/>
                <a:pathLst>
                  <a:path w="15002" h="9737" extrusionOk="0">
                    <a:moveTo>
                      <a:pt x="9444" y="0"/>
                    </a:moveTo>
                    <a:cubicBezTo>
                      <a:pt x="7389" y="0"/>
                      <a:pt x="5284" y="868"/>
                      <a:pt x="4504" y="1497"/>
                    </a:cubicBezTo>
                    <a:cubicBezTo>
                      <a:pt x="4504" y="1497"/>
                      <a:pt x="3170" y="1597"/>
                      <a:pt x="1602" y="3398"/>
                    </a:cubicBezTo>
                    <a:cubicBezTo>
                      <a:pt x="1" y="5233"/>
                      <a:pt x="1435" y="9703"/>
                      <a:pt x="2269" y="9736"/>
                    </a:cubicBezTo>
                    <a:cubicBezTo>
                      <a:pt x="2893" y="9736"/>
                      <a:pt x="4530" y="8362"/>
                      <a:pt x="5232" y="5715"/>
                    </a:cubicBezTo>
                    <a:lnTo>
                      <a:pt x="5232" y="5715"/>
                    </a:lnTo>
                    <a:cubicBezTo>
                      <a:pt x="5055" y="6625"/>
                      <a:pt x="4830" y="7654"/>
                      <a:pt x="4671" y="7902"/>
                    </a:cubicBezTo>
                    <a:cubicBezTo>
                      <a:pt x="4637" y="7950"/>
                      <a:pt x="4626" y="7974"/>
                      <a:pt x="4634" y="7974"/>
                    </a:cubicBezTo>
                    <a:cubicBezTo>
                      <a:pt x="4692" y="7974"/>
                      <a:pt x="5909" y="6476"/>
                      <a:pt x="6205" y="3899"/>
                    </a:cubicBezTo>
                    <a:cubicBezTo>
                      <a:pt x="7073" y="4633"/>
                      <a:pt x="8040" y="5233"/>
                      <a:pt x="9074" y="5700"/>
                    </a:cubicBezTo>
                    <a:cubicBezTo>
                      <a:pt x="10100" y="6075"/>
                      <a:pt x="10825" y="6207"/>
                      <a:pt x="11180" y="6207"/>
                    </a:cubicBezTo>
                    <a:cubicBezTo>
                      <a:pt x="11298" y="6207"/>
                      <a:pt x="11376" y="6192"/>
                      <a:pt x="11409" y="6167"/>
                    </a:cubicBezTo>
                    <a:cubicBezTo>
                      <a:pt x="11509" y="6067"/>
                      <a:pt x="9508" y="5266"/>
                      <a:pt x="9007" y="4566"/>
                    </a:cubicBezTo>
                    <a:lnTo>
                      <a:pt x="9007" y="4566"/>
                    </a:lnTo>
                    <a:cubicBezTo>
                      <a:pt x="9008" y="4566"/>
                      <a:pt x="12577" y="6601"/>
                      <a:pt x="14244" y="6868"/>
                    </a:cubicBezTo>
                    <a:cubicBezTo>
                      <a:pt x="14245" y="6868"/>
                      <a:pt x="14246" y="6868"/>
                      <a:pt x="14247" y="6868"/>
                    </a:cubicBezTo>
                    <a:cubicBezTo>
                      <a:pt x="14449" y="6868"/>
                      <a:pt x="15001" y="2857"/>
                      <a:pt x="12510" y="930"/>
                    </a:cubicBezTo>
                    <a:cubicBezTo>
                      <a:pt x="11645" y="252"/>
                      <a:pt x="10552" y="0"/>
                      <a:pt x="944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162;p31"/>
              <p:cNvSpPr/>
              <p:nvPr/>
            </p:nvSpPr>
            <p:spPr>
              <a:xfrm>
                <a:off x="3764525" y="1458400"/>
                <a:ext cx="842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4223" extrusionOk="0">
                    <a:moveTo>
                      <a:pt x="1234" y="1"/>
                    </a:moveTo>
                    <a:cubicBezTo>
                      <a:pt x="1144" y="1"/>
                      <a:pt x="1055" y="18"/>
                      <a:pt x="968" y="57"/>
                    </a:cubicBezTo>
                    <a:cubicBezTo>
                      <a:pt x="1" y="491"/>
                      <a:pt x="768" y="3560"/>
                      <a:pt x="1835" y="4060"/>
                    </a:cubicBezTo>
                    <a:cubicBezTo>
                      <a:pt x="2011" y="4170"/>
                      <a:pt x="2209" y="4222"/>
                      <a:pt x="2404" y="4222"/>
                    </a:cubicBezTo>
                    <a:cubicBezTo>
                      <a:pt x="2802" y="4222"/>
                      <a:pt x="3191" y="4007"/>
                      <a:pt x="3370" y="3627"/>
                    </a:cubicBezTo>
                    <a:lnTo>
                      <a:pt x="3203" y="1825"/>
                    </a:lnTo>
                    <a:cubicBezTo>
                      <a:pt x="3203" y="1825"/>
                      <a:pt x="2152" y="1"/>
                      <a:pt x="1234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163;p31"/>
              <p:cNvSpPr/>
              <p:nvPr/>
            </p:nvSpPr>
            <p:spPr>
              <a:xfrm>
                <a:off x="3795375" y="1481500"/>
                <a:ext cx="41725" cy="682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730" extrusionOk="0">
                    <a:moveTo>
                      <a:pt x="1" y="1"/>
                    </a:moveTo>
                    <a:lnTo>
                      <a:pt x="1" y="34"/>
                    </a:lnTo>
                    <a:cubicBezTo>
                      <a:pt x="735" y="434"/>
                      <a:pt x="1068" y="1168"/>
                      <a:pt x="1268" y="1935"/>
                    </a:cubicBezTo>
                    <a:cubicBezTo>
                      <a:pt x="1155" y="1709"/>
                      <a:pt x="918" y="1574"/>
                      <a:pt x="684" y="1574"/>
                    </a:cubicBezTo>
                    <a:cubicBezTo>
                      <a:pt x="574" y="1574"/>
                      <a:pt x="464" y="1604"/>
                      <a:pt x="368" y="1668"/>
                    </a:cubicBezTo>
                    <a:cubicBezTo>
                      <a:pt x="334" y="1668"/>
                      <a:pt x="368" y="1735"/>
                      <a:pt x="368" y="1735"/>
                    </a:cubicBezTo>
                    <a:cubicBezTo>
                      <a:pt x="414" y="1724"/>
                      <a:pt x="462" y="1718"/>
                      <a:pt x="509" y="1718"/>
                    </a:cubicBezTo>
                    <a:cubicBezTo>
                      <a:pt x="735" y="1718"/>
                      <a:pt x="964" y="1843"/>
                      <a:pt x="1102" y="2035"/>
                    </a:cubicBezTo>
                    <a:cubicBezTo>
                      <a:pt x="1202" y="2236"/>
                      <a:pt x="1302" y="2469"/>
                      <a:pt x="1402" y="2669"/>
                    </a:cubicBezTo>
                    <a:cubicBezTo>
                      <a:pt x="1416" y="2711"/>
                      <a:pt x="1447" y="2730"/>
                      <a:pt x="1477" y="2730"/>
                    </a:cubicBezTo>
                    <a:cubicBezTo>
                      <a:pt x="1518" y="2730"/>
                      <a:pt x="1555" y="2694"/>
                      <a:pt x="1535" y="2636"/>
                    </a:cubicBezTo>
                    <a:cubicBezTo>
                      <a:pt x="1669" y="1668"/>
                      <a:pt x="1035" y="2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164;p31"/>
              <p:cNvSpPr/>
              <p:nvPr/>
            </p:nvSpPr>
            <p:spPr>
              <a:xfrm>
                <a:off x="3940550" y="1759600"/>
                <a:ext cx="641250" cy="668050"/>
              </a:xfrm>
              <a:custGeom>
                <a:avLst/>
                <a:gdLst/>
                <a:ahLst/>
                <a:cxnLst/>
                <a:rect l="l" t="t" r="r" b="b"/>
                <a:pathLst>
                  <a:path w="25650" h="26722" extrusionOk="0">
                    <a:moveTo>
                      <a:pt x="3313" y="0"/>
                    </a:moveTo>
                    <a:cubicBezTo>
                      <a:pt x="2116" y="0"/>
                      <a:pt x="1742" y="1217"/>
                      <a:pt x="3300" y="4421"/>
                    </a:cubicBezTo>
                    <a:cubicBezTo>
                      <a:pt x="5402" y="8791"/>
                      <a:pt x="7570" y="13294"/>
                      <a:pt x="7170" y="13361"/>
                    </a:cubicBezTo>
                    <a:cubicBezTo>
                      <a:pt x="6102" y="13094"/>
                      <a:pt x="5068" y="12760"/>
                      <a:pt x="4067" y="12327"/>
                    </a:cubicBezTo>
                    <a:cubicBezTo>
                      <a:pt x="4031" y="12312"/>
                      <a:pt x="3994" y="12304"/>
                      <a:pt x="3956" y="12304"/>
                    </a:cubicBezTo>
                    <a:cubicBezTo>
                      <a:pt x="2500" y="12304"/>
                      <a:pt x="0" y="23280"/>
                      <a:pt x="1366" y="23735"/>
                    </a:cubicBezTo>
                    <a:cubicBezTo>
                      <a:pt x="4054" y="24640"/>
                      <a:pt x="13607" y="26722"/>
                      <a:pt x="18826" y="26722"/>
                    </a:cubicBezTo>
                    <a:cubicBezTo>
                      <a:pt x="19759" y="26722"/>
                      <a:pt x="20554" y="26655"/>
                      <a:pt x="21146" y="26504"/>
                    </a:cubicBezTo>
                    <a:cubicBezTo>
                      <a:pt x="25650" y="25369"/>
                      <a:pt x="16943" y="10759"/>
                      <a:pt x="7870" y="2520"/>
                    </a:cubicBezTo>
                    <a:cubicBezTo>
                      <a:pt x="6234" y="1044"/>
                      <a:pt x="4421" y="0"/>
                      <a:pt x="3313" y="0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165;p31"/>
              <p:cNvSpPr/>
              <p:nvPr/>
            </p:nvSpPr>
            <p:spPr>
              <a:xfrm>
                <a:off x="3659450" y="1963350"/>
                <a:ext cx="425325" cy="393800"/>
              </a:xfrm>
              <a:custGeom>
                <a:avLst/>
                <a:gdLst/>
                <a:ahLst/>
                <a:cxnLst/>
                <a:rect l="l" t="t" r="r" b="b"/>
                <a:pathLst>
                  <a:path w="17013" h="15752" extrusionOk="0">
                    <a:moveTo>
                      <a:pt x="5969" y="1"/>
                    </a:moveTo>
                    <a:cubicBezTo>
                      <a:pt x="4438" y="1"/>
                      <a:pt x="2860" y="237"/>
                      <a:pt x="2336" y="908"/>
                    </a:cubicBezTo>
                    <a:cubicBezTo>
                      <a:pt x="1902" y="1475"/>
                      <a:pt x="1869" y="2275"/>
                      <a:pt x="2269" y="2876"/>
                    </a:cubicBezTo>
                    <a:cubicBezTo>
                      <a:pt x="1702" y="3076"/>
                      <a:pt x="1201" y="3476"/>
                      <a:pt x="901" y="3977"/>
                    </a:cubicBezTo>
                    <a:cubicBezTo>
                      <a:pt x="401" y="4944"/>
                      <a:pt x="1635" y="6111"/>
                      <a:pt x="1635" y="6111"/>
                    </a:cubicBezTo>
                    <a:cubicBezTo>
                      <a:pt x="1101" y="6445"/>
                      <a:pt x="668" y="6945"/>
                      <a:pt x="401" y="7512"/>
                    </a:cubicBezTo>
                    <a:cubicBezTo>
                      <a:pt x="1" y="8480"/>
                      <a:pt x="1101" y="9847"/>
                      <a:pt x="1101" y="9847"/>
                    </a:cubicBezTo>
                    <a:cubicBezTo>
                      <a:pt x="768" y="10448"/>
                      <a:pt x="634" y="11115"/>
                      <a:pt x="768" y="11782"/>
                    </a:cubicBezTo>
                    <a:cubicBezTo>
                      <a:pt x="1168" y="13517"/>
                      <a:pt x="3770" y="14384"/>
                      <a:pt x="5404" y="14951"/>
                    </a:cubicBezTo>
                    <a:cubicBezTo>
                      <a:pt x="7039" y="15552"/>
                      <a:pt x="12243" y="15652"/>
                      <a:pt x="13210" y="15752"/>
                    </a:cubicBezTo>
                    <a:lnTo>
                      <a:pt x="17013" y="5278"/>
                    </a:lnTo>
                    <a:cubicBezTo>
                      <a:pt x="17013" y="5278"/>
                      <a:pt x="10408" y="641"/>
                      <a:pt x="8407" y="207"/>
                    </a:cubicBezTo>
                    <a:cubicBezTo>
                      <a:pt x="7762" y="83"/>
                      <a:pt x="6874" y="1"/>
                      <a:pt x="5969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166;p31"/>
              <p:cNvSpPr/>
              <p:nvPr/>
            </p:nvSpPr>
            <p:spPr>
              <a:xfrm>
                <a:off x="3717825" y="2031725"/>
                <a:ext cx="1409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909" extrusionOk="0">
                    <a:moveTo>
                      <a:pt x="435" y="1"/>
                    </a:moveTo>
                    <a:cubicBezTo>
                      <a:pt x="313" y="1"/>
                      <a:pt x="190" y="3"/>
                      <a:pt x="67" y="7"/>
                    </a:cubicBezTo>
                    <a:cubicBezTo>
                      <a:pt x="1" y="7"/>
                      <a:pt x="1" y="74"/>
                      <a:pt x="67" y="107"/>
                    </a:cubicBezTo>
                    <a:cubicBezTo>
                      <a:pt x="1902" y="441"/>
                      <a:pt x="3803" y="474"/>
                      <a:pt x="5605" y="908"/>
                    </a:cubicBezTo>
                    <a:cubicBezTo>
                      <a:pt x="5638" y="875"/>
                      <a:pt x="5638" y="841"/>
                      <a:pt x="5605" y="841"/>
                    </a:cubicBezTo>
                    <a:cubicBezTo>
                      <a:pt x="3889" y="436"/>
                      <a:pt x="2202" y="1"/>
                      <a:pt x="4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167;p31"/>
              <p:cNvSpPr/>
              <p:nvPr/>
            </p:nvSpPr>
            <p:spPr>
              <a:xfrm>
                <a:off x="3701150" y="2113625"/>
                <a:ext cx="132600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5304" h="1509" extrusionOk="0">
                    <a:moveTo>
                      <a:pt x="67" y="0"/>
                    </a:moveTo>
                    <a:cubicBezTo>
                      <a:pt x="0" y="0"/>
                      <a:pt x="0" y="67"/>
                      <a:pt x="67" y="100"/>
                    </a:cubicBezTo>
                    <a:cubicBezTo>
                      <a:pt x="467" y="267"/>
                      <a:pt x="868" y="367"/>
                      <a:pt x="1301" y="467"/>
                    </a:cubicBezTo>
                    <a:lnTo>
                      <a:pt x="2636" y="768"/>
                    </a:lnTo>
                    <a:cubicBezTo>
                      <a:pt x="3503" y="1001"/>
                      <a:pt x="4404" y="1235"/>
                      <a:pt x="5271" y="1501"/>
                    </a:cubicBezTo>
                    <a:cubicBezTo>
                      <a:pt x="5276" y="1506"/>
                      <a:pt x="5280" y="1508"/>
                      <a:pt x="5283" y="1508"/>
                    </a:cubicBezTo>
                    <a:cubicBezTo>
                      <a:pt x="5304" y="1508"/>
                      <a:pt x="5299" y="1435"/>
                      <a:pt x="5271" y="1435"/>
                    </a:cubicBezTo>
                    <a:cubicBezTo>
                      <a:pt x="4404" y="1168"/>
                      <a:pt x="3536" y="868"/>
                      <a:pt x="2636" y="601"/>
                    </a:cubicBezTo>
                    <a:cubicBezTo>
                      <a:pt x="2202" y="467"/>
                      <a:pt x="1768" y="334"/>
                      <a:pt x="1335" y="234"/>
                    </a:cubicBezTo>
                    <a:cubicBezTo>
                      <a:pt x="901" y="100"/>
                      <a:pt x="467" y="0"/>
                      <a:pt x="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168;p31"/>
              <p:cNvSpPr/>
              <p:nvPr/>
            </p:nvSpPr>
            <p:spPr>
              <a:xfrm>
                <a:off x="3687800" y="2209525"/>
                <a:ext cx="119275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1469" extrusionOk="0">
                    <a:moveTo>
                      <a:pt x="1" y="0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334" y="234"/>
                      <a:pt x="701" y="367"/>
                      <a:pt x="1068" y="467"/>
                    </a:cubicBezTo>
                    <a:cubicBezTo>
                      <a:pt x="1468" y="568"/>
                      <a:pt x="1869" y="701"/>
                      <a:pt x="2269" y="801"/>
                    </a:cubicBezTo>
                    <a:cubicBezTo>
                      <a:pt x="3103" y="1035"/>
                      <a:pt x="3903" y="1235"/>
                      <a:pt x="4737" y="1468"/>
                    </a:cubicBezTo>
                    <a:cubicBezTo>
                      <a:pt x="4771" y="1468"/>
                      <a:pt x="4771" y="1401"/>
                      <a:pt x="4737" y="1401"/>
                    </a:cubicBezTo>
                    <a:cubicBezTo>
                      <a:pt x="3937" y="1168"/>
                      <a:pt x="3136" y="934"/>
                      <a:pt x="2336" y="668"/>
                    </a:cubicBezTo>
                    <a:cubicBezTo>
                      <a:pt x="1935" y="568"/>
                      <a:pt x="1568" y="434"/>
                      <a:pt x="1135" y="301"/>
                    </a:cubicBezTo>
                    <a:cubicBezTo>
                      <a:pt x="768" y="134"/>
                      <a:pt x="401" y="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169;p31"/>
              <p:cNvSpPr/>
              <p:nvPr/>
            </p:nvSpPr>
            <p:spPr>
              <a:xfrm>
                <a:off x="3974675" y="1735850"/>
                <a:ext cx="583775" cy="704100"/>
              </a:xfrm>
              <a:custGeom>
                <a:avLst/>
                <a:gdLst/>
                <a:ahLst/>
                <a:cxnLst/>
                <a:rect l="l" t="t" r="r" b="b"/>
                <a:pathLst>
                  <a:path w="23351" h="28164" extrusionOk="0">
                    <a:moveTo>
                      <a:pt x="1541" y="0"/>
                    </a:moveTo>
                    <a:cubicBezTo>
                      <a:pt x="65" y="0"/>
                      <a:pt x="512" y="2847"/>
                      <a:pt x="1702" y="5905"/>
                    </a:cubicBezTo>
                    <a:cubicBezTo>
                      <a:pt x="3636" y="10775"/>
                      <a:pt x="5138" y="13911"/>
                      <a:pt x="5138" y="13911"/>
                    </a:cubicBezTo>
                    <a:lnTo>
                      <a:pt x="2869" y="12743"/>
                    </a:lnTo>
                    <a:lnTo>
                      <a:pt x="1" y="25619"/>
                    </a:lnTo>
                    <a:cubicBezTo>
                      <a:pt x="1" y="25619"/>
                      <a:pt x="10893" y="28164"/>
                      <a:pt x="16963" y="28164"/>
                    </a:cubicBezTo>
                    <a:cubicBezTo>
                      <a:pt x="18662" y="28164"/>
                      <a:pt x="19984" y="27964"/>
                      <a:pt x="20582" y="27454"/>
                    </a:cubicBezTo>
                    <a:cubicBezTo>
                      <a:pt x="23351" y="25119"/>
                      <a:pt x="16079" y="11109"/>
                      <a:pt x="4070" y="1335"/>
                    </a:cubicBezTo>
                    <a:cubicBezTo>
                      <a:pt x="2916" y="399"/>
                      <a:pt x="2094" y="0"/>
                      <a:pt x="15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170;p31"/>
              <p:cNvSpPr/>
              <p:nvPr/>
            </p:nvSpPr>
            <p:spPr>
              <a:xfrm>
                <a:off x="3982175" y="1735850"/>
                <a:ext cx="522075" cy="704700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28188" extrusionOk="0">
                    <a:moveTo>
                      <a:pt x="3203" y="868"/>
                    </a:moveTo>
                    <a:lnTo>
                      <a:pt x="3203" y="2569"/>
                    </a:lnTo>
                    <a:lnTo>
                      <a:pt x="3303" y="2569"/>
                    </a:lnTo>
                    <a:lnTo>
                      <a:pt x="3303" y="968"/>
                    </a:lnTo>
                    <a:lnTo>
                      <a:pt x="3203" y="868"/>
                    </a:lnTo>
                    <a:close/>
                    <a:moveTo>
                      <a:pt x="3203" y="2669"/>
                    </a:moveTo>
                    <a:lnTo>
                      <a:pt x="3203" y="4404"/>
                    </a:lnTo>
                    <a:lnTo>
                      <a:pt x="3303" y="4404"/>
                    </a:lnTo>
                    <a:lnTo>
                      <a:pt x="3303" y="2669"/>
                    </a:lnTo>
                    <a:close/>
                    <a:moveTo>
                      <a:pt x="1435" y="1"/>
                    </a:moveTo>
                    <a:lnTo>
                      <a:pt x="1402" y="34"/>
                    </a:lnTo>
                    <a:lnTo>
                      <a:pt x="1402" y="768"/>
                    </a:lnTo>
                    <a:lnTo>
                      <a:pt x="401" y="768"/>
                    </a:lnTo>
                    <a:lnTo>
                      <a:pt x="401" y="834"/>
                    </a:lnTo>
                    <a:lnTo>
                      <a:pt x="1402" y="834"/>
                    </a:lnTo>
                    <a:lnTo>
                      <a:pt x="1402" y="2569"/>
                    </a:lnTo>
                    <a:lnTo>
                      <a:pt x="434" y="2569"/>
                    </a:lnTo>
                    <a:lnTo>
                      <a:pt x="434" y="2669"/>
                    </a:lnTo>
                    <a:lnTo>
                      <a:pt x="1402" y="2669"/>
                    </a:lnTo>
                    <a:lnTo>
                      <a:pt x="1402" y="4404"/>
                    </a:lnTo>
                    <a:lnTo>
                      <a:pt x="901" y="4404"/>
                    </a:lnTo>
                    <a:lnTo>
                      <a:pt x="901" y="4437"/>
                    </a:lnTo>
                    <a:lnTo>
                      <a:pt x="1402" y="4437"/>
                    </a:lnTo>
                    <a:lnTo>
                      <a:pt x="1402" y="5871"/>
                    </a:lnTo>
                    <a:lnTo>
                      <a:pt x="1402" y="5905"/>
                    </a:lnTo>
                    <a:lnTo>
                      <a:pt x="1435" y="5971"/>
                    </a:lnTo>
                    <a:lnTo>
                      <a:pt x="1435" y="4437"/>
                    </a:lnTo>
                    <a:lnTo>
                      <a:pt x="3203" y="4437"/>
                    </a:lnTo>
                    <a:lnTo>
                      <a:pt x="3203" y="4404"/>
                    </a:lnTo>
                    <a:lnTo>
                      <a:pt x="1435" y="4404"/>
                    </a:lnTo>
                    <a:lnTo>
                      <a:pt x="1435" y="2669"/>
                    </a:lnTo>
                    <a:lnTo>
                      <a:pt x="3203" y="2669"/>
                    </a:lnTo>
                    <a:lnTo>
                      <a:pt x="3203" y="2569"/>
                    </a:lnTo>
                    <a:lnTo>
                      <a:pt x="1435" y="2569"/>
                    </a:lnTo>
                    <a:lnTo>
                      <a:pt x="1435" y="834"/>
                    </a:lnTo>
                    <a:lnTo>
                      <a:pt x="3103" y="834"/>
                    </a:lnTo>
                    <a:lnTo>
                      <a:pt x="3003" y="768"/>
                    </a:lnTo>
                    <a:lnTo>
                      <a:pt x="1435" y="768"/>
                    </a:lnTo>
                    <a:lnTo>
                      <a:pt x="1435" y="1"/>
                    </a:lnTo>
                    <a:close/>
                    <a:moveTo>
                      <a:pt x="3203" y="4437"/>
                    </a:moveTo>
                    <a:lnTo>
                      <a:pt x="3203" y="6172"/>
                    </a:lnTo>
                    <a:lnTo>
                      <a:pt x="3303" y="6172"/>
                    </a:lnTo>
                    <a:lnTo>
                      <a:pt x="3303" y="4437"/>
                    </a:lnTo>
                    <a:close/>
                    <a:moveTo>
                      <a:pt x="6806" y="4437"/>
                    </a:moveTo>
                    <a:lnTo>
                      <a:pt x="6806" y="6172"/>
                    </a:lnTo>
                    <a:lnTo>
                      <a:pt x="5071" y="6172"/>
                    </a:lnTo>
                    <a:lnTo>
                      <a:pt x="5071" y="4437"/>
                    </a:lnTo>
                    <a:close/>
                    <a:moveTo>
                      <a:pt x="1535" y="6172"/>
                    </a:moveTo>
                    <a:cubicBezTo>
                      <a:pt x="1535" y="6205"/>
                      <a:pt x="1569" y="6238"/>
                      <a:pt x="1569" y="6272"/>
                    </a:cubicBezTo>
                    <a:lnTo>
                      <a:pt x="3203" y="6272"/>
                    </a:lnTo>
                    <a:lnTo>
                      <a:pt x="3203" y="6172"/>
                    </a:lnTo>
                    <a:close/>
                    <a:moveTo>
                      <a:pt x="3203" y="6272"/>
                    </a:moveTo>
                    <a:lnTo>
                      <a:pt x="3203" y="8006"/>
                    </a:lnTo>
                    <a:lnTo>
                      <a:pt x="3303" y="8006"/>
                    </a:lnTo>
                    <a:lnTo>
                      <a:pt x="3303" y="6272"/>
                    </a:lnTo>
                    <a:close/>
                    <a:moveTo>
                      <a:pt x="6806" y="6272"/>
                    </a:moveTo>
                    <a:lnTo>
                      <a:pt x="6806" y="8006"/>
                    </a:lnTo>
                    <a:lnTo>
                      <a:pt x="5071" y="8006"/>
                    </a:lnTo>
                    <a:lnTo>
                      <a:pt x="5071" y="6272"/>
                    </a:lnTo>
                    <a:close/>
                    <a:moveTo>
                      <a:pt x="8640" y="6272"/>
                    </a:moveTo>
                    <a:lnTo>
                      <a:pt x="8640" y="8006"/>
                    </a:lnTo>
                    <a:lnTo>
                      <a:pt x="6906" y="8006"/>
                    </a:lnTo>
                    <a:lnTo>
                      <a:pt x="6906" y="6272"/>
                    </a:lnTo>
                    <a:close/>
                    <a:moveTo>
                      <a:pt x="2269" y="8006"/>
                    </a:moveTo>
                    <a:cubicBezTo>
                      <a:pt x="2269" y="8006"/>
                      <a:pt x="2269" y="8040"/>
                      <a:pt x="2269" y="8040"/>
                    </a:cubicBezTo>
                    <a:lnTo>
                      <a:pt x="3203" y="8040"/>
                    </a:lnTo>
                    <a:lnTo>
                      <a:pt x="3203" y="8006"/>
                    </a:lnTo>
                    <a:close/>
                    <a:moveTo>
                      <a:pt x="3203" y="8040"/>
                    </a:moveTo>
                    <a:lnTo>
                      <a:pt x="3203" y="9774"/>
                    </a:lnTo>
                    <a:lnTo>
                      <a:pt x="3303" y="9774"/>
                    </a:lnTo>
                    <a:lnTo>
                      <a:pt x="3303" y="8040"/>
                    </a:lnTo>
                    <a:close/>
                    <a:moveTo>
                      <a:pt x="6806" y="8040"/>
                    </a:moveTo>
                    <a:lnTo>
                      <a:pt x="6806" y="9774"/>
                    </a:lnTo>
                    <a:lnTo>
                      <a:pt x="5071" y="9774"/>
                    </a:lnTo>
                    <a:lnTo>
                      <a:pt x="5071" y="8040"/>
                    </a:lnTo>
                    <a:close/>
                    <a:moveTo>
                      <a:pt x="8640" y="8040"/>
                    </a:moveTo>
                    <a:lnTo>
                      <a:pt x="8640" y="9774"/>
                    </a:lnTo>
                    <a:lnTo>
                      <a:pt x="6906" y="9774"/>
                    </a:lnTo>
                    <a:lnTo>
                      <a:pt x="6906" y="8040"/>
                    </a:lnTo>
                    <a:close/>
                    <a:moveTo>
                      <a:pt x="10408" y="8040"/>
                    </a:moveTo>
                    <a:lnTo>
                      <a:pt x="10408" y="9774"/>
                    </a:lnTo>
                    <a:lnTo>
                      <a:pt x="8674" y="9774"/>
                    </a:lnTo>
                    <a:lnTo>
                      <a:pt x="8674" y="8040"/>
                    </a:lnTo>
                    <a:close/>
                    <a:moveTo>
                      <a:pt x="3003" y="9774"/>
                    </a:moveTo>
                    <a:cubicBezTo>
                      <a:pt x="3003" y="9808"/>
                      <a:pt x="3036" y="9841"/>
                      <a:pt x="3036" y="9874"/>
                    </a:cubicBezTo>
                    <a:lnTo>
                      <a:pt x="3203" y="9874"/>
                    </a:lnTo>
                    <a:lnTo>
                      <a:pt x="3203" y="9774"/>
                    </a:lnTo>
                    <a:close/>
                    <a:moveTo>
                      <a:pt x="3203" y="9874"/>
                    </a:moveTo>
                    <a:lnTo>
                      <a:pt x="3203" y="10208"/>
                    </a:lnTo>
                    <a:lnTo>
                      <a:pt x="3303" y="10441"/>
                    </a:lnTo>
                    <a:lnTo>
                      <a:pt x="3303" y="9874"/>
                    </a:lnTo>
                    <a:close/>
                    <a:moveTo>
                      <a:pt x="6806" y="9874"/>
                    </a:moveTo>
                    <a:lnTo>
                      <a:pt x="6806" y="11609"/>
                    </a:lnTo>
                    <a:lnTo>
                      <a:pt x="5071" y="11609"/>
                    </a:lnTo>
                    <a:lnTo>
                      <a:pt x="5071" y="9874"/>
                    </a:lnTo>
                    <a:close/>
                    <a:moveTo>
                      <a:pt x="8640" y="9874"/>
                    </a:moveTo>
                    <a:lnTo>
                      <a:pt x="8640" y="11609"/>
                    </a:lnTo>
                    <a:lnTo>
                      <a:pt x="6906" y="11609"/>
                    </a:lnTo>
                    <a:lnTo>
                      <a:pt x="6906" y="9874"/>
                    </a:lnTo>
                    <a:close/>
                    <a:moveTo>
                      <a:pt x="10408" y="9874"/>
                    </a:moveTo>
                    <a:lnTo>
                      <a:pt x="10408" y="11609"/>
                    </a:lnTo>
                    <a:lnTo>
                      <a:pt x="8674" y="11609"/>
                    </a:lnTo>
                    <a:lnTo>
                      <a:pt x="8674" y="9874"/>
                    </a:lnTo>
                    <a:close/>
                    <a:moveTo>
                      <a:pt x="12243" y="9874"/>
                    </a:moveTo>
                    <a:lnTo>
                      <a:pt x="12243" y="11609"/>
                    </a:lnTo>
                    <a:lnTo>
                      <a:pt x="10508" y="11609"/>
                    </a:lnTo>
                    <a:lnTo>
                      <a:pt x="10508" y="9874"/>
                    </a:lnTo>
                    <a:close/>
                    <a:moveTo>
                      <a:pt x="6806" y="11642"/>
                    </a:moveTo>
                    <a:lnTo>
                      <a:pt x="6806" y="13377"/>
                    </a:lnTo>
                    <a:lnTo>
                      <a:pt x="5071" y="13377"/>
                    </a:lnTo>
                    <a:lnTo>
                      <a:pt x="5071" y="11642"/>
                    </a:lnTo>
                    <a:close/>
                    <a:moveTo>
                      <a:pt x="8640" y="11642"/>
                    </a:moveTo>
                    <a:lnTo>
                      <a:pt x="8640" y="13377"/>
                    </a:lnTo>
                    <a:lnTo>
                      <a:pt x="6906" y="13377"/>
                    </a:lnTo>
                    <a:lnTo>
                      <a:pt x="6906" y="11642"/>
                    </a:lnTo>
                    <a:close/>
                    <a:moveTo>
                      <a:pt x="10408" y="11642"/>
                    </a:moveTo>
                    <a:lnTo>
                      <a:pt x="10408" y="13377"/>
                    </a:lnTo>
                    <a:lnTo>
                      <a:pt x="8674" y="13377"/>
                    </a:lnTo>
                    <a:lnTo>
                      <a:pt x="8674" y="11642"/>
                    </a:lnTo>
                    <a:close/>
                    <a:moveTo>
                      <a:pt x="12243" y="11642"/>
                    </a:moveTo>
                    <a:lnTo>
                      <a:pt x="12243" y="13377"/>
                    </a:lnTo>
                    <a:lnTo>
                      <a:pt x="10508" y="13377"/>
                    </a:lnTo>
                    <a:lnTo>
                      <a:pt x="10508" y="11642"/>
                    </a:lnTo>
                    <a:close/>
                    <a:moveTo>
                      <a:pt x="6806" y="13510"/>
                    </a:moveTo>
                    <a:lnTo>
                      <a:pt x="6806" y="15211"/>
                    </a:lnTo>
                    <a:lnTo>
                      <a:pt x="5071" y="15211"/>
                    </a:lnTo>
                    <a:lnTo>
                      <a:pt x="5071" y="13510"/>
                    </a:lnTo>
                    <a:close/>
                    <a:moveTo>
                      <a:pt x="8640" y="13510"/>
                    </a:moveTo>
                    <a:lnTo>
                      <a:pt x="8640" y="15211"/>
                    </a:lnTo>
                    <a:lnTo>
                      <a:pt x="6906" y="15211"/>
                    </a:lnTo>
                    <a:lnTo>
                      <a:pt x="6906" y="13510"/>
                    </a:lnTo>
                    <a:close/>
                    <a:moveTo>
                      <a:pt x="10408" y="13510"/>
                    </a:moveTo>
                    <a:lnTo>
                      <a:pt x="10408" y="15211"/>
                    </a:lnTo>
                    <a:lnTo>
                      <a:pt x="8674" y="15211"/>
                    </a:lnTo>
                    <a:lnTo>
                      <a:pt x="8674" y="13510"/>
                    </a:lnTo>
                    <a:close/>
                    <a:moveTo>
                      <a:pt x="12243" y="13510"/>
                    </a:moveTo>
                    <a:lnTo>
                      <a:pt x="12243" y="15211"/>
                    </a:lnTo>
                    <a:lnTo>
                      <a:pt x="10508" y="15211"/>
                    </a:lnTo>
                    <a:lnTo>
                      <a:pt x="10508" y="13510"/>
                    </a:lnTo>
                    <a:close/>
                    <a:moveTo>
                      <a:pt x="14011" y="13510"/>
                    </a:moveTo>
                    <a:lnTo>
                      <a:pt x="14011" y="15211"/>
                    </a:lnTo>
                    <a:lnTo>
                      <a:pt x="12276" y="15211"/>
                    </a:lnTo>
                    <a:lnTo>
                      <a:pt x="12276" y="13510"/>
                    </a:lnTo>
                    <a:close/>
                    <a:moveTo>
                      <a:pt x="5038" y="15278"/>
                    </a:moveTo>
                    <a:lnTo>
                      <a:pt x="5038" y="17013"/>
                    </a:lnTo>
                    <a:lnTo>
                      <a:pt x="3303" y="17013"/>
                    </a:lnTo>
                    <a:lnTo>
                      <a:pt x="3303" y="15278"/>
                    </a:lnTo>
                    <a:close/>
                    <a:moveTo>
                      <a:pt x="6806" y="15278"/>
                    </a:moveTo>
                    <a:lnTo>
                      <a:pt x="6806" y="17013"/>
                    </a:lnTo>
                    <a:lnTo>
                      <a:pt x="5071" y="17013"/>
                    </a:lnTo>
                    <a:lnTo>
                      <a:pt x="5071" y="15278"/>
                    </a:lnTo>
                    <a:close/>
                    <a:moveTo>
                      <a:pt x="8640" y="15278"/>
                    </a:moveTo>
                    <a:lnTo>
                      <a:pt x="8640" y="17013"/>
                    </a:lnTo>
                    <a:lnTo>
                      <a:pt x="6906" y="17013"/>
                    </a:lnTo>
                    <a:lnTo>
                      <a:pt x="6906" y="15278"/>
                    </a:lnTo>
                    <a:close/>
                    <a:moveTo>
                      <a:pt x="10408" y="15278"/>
                    </a:moveTo>
                    <a:lnTo>
                      <a:pt x="10408" y="17013"/>
                    </a:lnTo>
                    <a:lnTo>
                      <a:pt x="8674" y="17013"/>
                    </a:lnTo>
                    <a:lnTo>
                      <a:pt x="8674" y="15278"/>
                    </a:lnTo>
                    <a:close/>
                    <a:moveTo>
                      <a:pt x="12243" y="15278"/>
                    </a:moveTo>
                    <a:lnTo>
                      <a:pt x="12243" y="17013"/>
                    </a:lnTo>
                    <a:lnTo>
                      <a:pt x="10508" y="17013"/>
                    </a:lnTo>
                    <a:lnTo>
                      <a:pt x="10508" y="15278"/>
                    </a:lnTo>
                    <a:close/>
                    <a:moveTo>
                      <a:pt x="14011" y="15278"/>
                    </a:moveTo>
                    <a:lnTo>
                      <a:pt x="14011" y="17013"/>
                    </a:lnTo>
                    <a:lnTo>
                      <a:pt x="12276" y="17013"/>
                    </a:lnTo>
                    <a:lnTo>
                      <a:pt x="12276" y="15278"/>
                    </a:lnTo>
                    <a:close/>
                    <a:moveTo>
                      <a:pt x="15845" y="15278"/>
                    </a:moveTo>
                    <a:lnTo>
                      <a:pt x="15845" y="17013"/>
                    </a:lnTo>
                    <a:lnTo>
                      <a:pt x="14144" y="17013"/>
                    </a:lnTo>
                    <a:lnTo>
                      <a:pt x="14144" y="15278"/>
                    </a:lnTo>
                    <a:close/>
                    <a:moveTo>
                      <a:pt x="5038" y="17113"/>
                    </a:moveTo>
                    <a:lnTo>
                      <a:pt x="5038" y="18847"/>
                    </a:lnTo>
                    <a:lnTo>
                      <a:pt x="3303" y="18847"/>
                    </a:lnTo>
                    <a:lnTo>
                      <a:pt x="3303" y="17113"/>
                    </a:lnTo>
                    <a:close/>
                    <a:moveTo>
                      <a:pt x="6806" y="17113"/>
                    </a:moveTo>
                    <a:lnTo>
                      <a:pt x="6806" y="18847"/>
                    </a:lnTo>
                    <a:lnTo>
                      <a:pt x="5071" y="18847"/>
                    </a:lnTo>
                    <a:lnTo>
                      <a:pt x="5071" y="17113"/>
                    </a:lnTo>
                    <a:close/>
                    <a:moveTo>
                      <a:pt x="8640" y="17113"/>
                    </a:moveTo>
                    <a:lnTo>
                      <a:pt x="8640" y="18847"/>
                    </a:lnTo>
                    <a:lnTo>
                      <a:pt x="6906" y="18847"/>
                    </a:lnTo>
                    <a:lnTo>
                      <a:pt x="6906" y="17113"/>
                    </a:lnTo>
                    <a:close/>
                    <a:moveTo>
                      <a:pt x="10408" y="17113"/>
                    </a:moveTo>
                    <a:lnTo>
                      <a:pt x="10408" y="18847"/>
                    </a:lnTo>
                    <a:lnTo>
                      <a:pt x="8674" y="18847"/>
                    </a:lnTo>
                    <a:lnTo>
                      <a:pt x="8674" y="17113"/>
                    </a:lnTo>
                    <a:close/>
                    <a:moveTo>
                      <a:pt x="12243" y="17113"/>
                    </a:moveTo>
                    <a:lnTo>
                      <a:pt x="12243" y="18847"/>
                    </a:lnTo>
                    <a:lnTo>
                      <a:pt x="10508" y="18847"/>
                    </a:lnTo>
                    <a:lnTo>
                      <a:pt x="10508" y="17113"/>
                    </a:lnTo>
                    <a:close/>
                    <a:moveTo>
                      <a:pt x="14011" y="17113"/>
                    </a:moveTo>
                    <a:lnTo>
                      <a:pt x="14011" y="18847"/>
                    </a:lnTo>
                    <a:lnTo>
                      <a:pt x="12276" y="18847"/>
                    </a:lnTo>
                    <a:lnTo>
                      <a:pt x="12276" y="17113"/>
                    </a:lnTo>
                    <a:close/>
                    <a:moveTo>
                      <a:pt x="15845" y="17113"/>
                    </a:moveTo>
                    <a:lnTo>
                      <a:pt x="15845" y="18847"/>
                    </a:lnTo>
                    <a:lnTo>
                      <a:pt x="14144" y="18847"/>
                    </a:lnTo>
                    <a:lnTo>
                      <a:pt x="14144" y="17113"/>
                    </a:lnTo>
                    <a:close/>
                    <a:moveTo>
                      <a:pt x="3203" y="18881"/>
                    </a:moveTo>
                    <a:lnTo>
                      <a:pt x="3203" y="20615"/>
                    </a:lnTo>
                    <a:lnTo>
                      <a:pt x="1468" y="20615"/>
                    </a:lnTo>
                    <a:lnTo>
                      <a:pt x="1468" y="18881"/>
                    </a:lnTo>
                    <a:close/>
                    <a:moveTo>
                      <a:pt x="5038" y="18881"/>
                    </a:moveTo>
                    <a:lnTo>
                      <a:pt x="5038" y="20615"/>
                    </a:lnTo>
                    <a:lnTo>
                      <a:pt x="3303" y="20615"/>
                    </a:lnTo>
                    <a:lnTo>
                      <a:pt x="3303" y="18881"/>
                    </a:lnTo>
                    <a:close/>
                    <a:moveTo>
                      <a:pt x="6806" y="18881"/>
                    </a:moveTo>
                    <a:lnTo>
                      <a:pt x="6806" y="20615"/>
                    </a:lnTo>
                    <a:lnTo>
                      <a:pt x="5071" y="20615"/>
                    </a:lnTo>
                    <a:lnTo>
                      <a:pt x="5071" y="18881"/>
                    </a:lnTo>
                    <a:close/>
                    <a:moveTo>
                      <a:pt x="8640" y="18881"/>
                    </a:moveTo>
                    <a:lnTo>
                      <a:pt x="8640" y="20615"/>
                    </a:lnTo>
                    <a:lnTo>
                      <a:pt x="6906" y="20615"/>
                    </a:lnTo>
                    <a:lnTo>
                      <a:pt x="6906" y="18881"/>
                    </a:lnTo>
                    <a:close/>
                    <a:moveTo>
                      <a:pt x="10408" y="18881"/>
                    </a:moveTo>
                    <a:lnTo>
                      <a:pt x="10408" y="20615"/>
                    </a:lnTo>
                    <a:lnTo>
                      <a:pt x="8674" y="20615"/>
                    </a:lnTo>
                    <a:lnTo>
                      <a:pt x="8674" y="18881"/>
                    </a:lnTo>
                    <a:close/>
                    <a:moveTo>
                      <a:pt x="12243" y="18881"/>
                    </a:moveTo>
                    <a:lnTo>
                      <a:pt x="12243" y="20615"/>
                    </a:lnTo>
                    <a:lnTo>
                      <a:pt x="10508" y="20615"/>
                    </a:lnTo>
                    <a:lnTo>
                      <a:pt x="10508" y="18881"/>
                    </a:lnTo>
                    <a:close/>
                    <a:moveTo>
                      <a:pt x="14011" y="18881"/>
                    </a:moveTo>
                    <a:lnTo>
                      <a:pt x="14011" y="20615"/>
                    </a:lnTo>
                    <a:lnTo>
                      <a:pt x="12276" y="20615"/>
                    </a:lnTo>
                    <a:lnTo>
                      <a:pt x="12276" y="18881"/>
                    </a:lnTo>
                    <a:close/>
                    <a:moveTo>
                      <a:pt x="15845" y="18881"/>
                    </a:moveTo>
                    <a:lnTo>
                      <a:pt x="15845" y="20615"/>
                    </a:lnTo>
                    <a:lnTo>
                      <a:pt x="14144" y="20615"/>
                    </a:lnTo>
                    <a:lnTo>
                      <a:pt x="14144" y="18881"/>
                    </a:lnTo>
                    <a:close/>
                    <a:moveTo>
                      <a:pt x="17647" y="18881"/>
                    </a:moveTo>
                    <a:lnTo>
                      <a:pt x="17647" y="20615"/>
                    </a:lnTo>
                    <a:lnTo>
                      <a:pt x="15912" y="20615"/>
                    </a:lnTo>
                    <a:lnTo>
                      <a:pt x="15912" y="18881"/>
                    </a:lnTo>
                    <a:close/>
                    <a:moveTo>
                      <a:pt x="3203" y="20715"/>
                    </a:moveTo>
                    <a:lnTo>
                      <a:pt x="3203" y="22450"/>
                    </a:lnTo>
                    <a:lnTo>
                      <a:pt x="1468" y="22450"/>
                    </a:lnTo>
                    <a:lnTo>
                      <a:pt x="1468" y="20715"/>
                    </a:lnTo>
                    <a:close/>
                    <a:moveTo>
                      <a:pt x="5038" y="20715"/>
                    </a:moveTo>
                    <a:lnTo>
                      <a:pt x="5038" y="22450"/>
                    </a:lnTo>
                    <a:lnTo>
                      <a:pt x="3303" y="22450"/>
                    </a:lnTo>
                    <a:lnTo>
                      <a:pt x="3303" y="20715"/>
                    </a:lnTo>
                    <a:close/>
                    <a:moveTo>
                      <a:pt x="6806" y="20715"/>
                    </a:moveTo>
                    <a:lnTo>
                      <a:pt x="6806" y="22450"/>
                    </a:lnTo>
                    <a:lnTo>
                      <a:pt x="5071" y="22450"/>
                    </a:lnTo>
                    <a:lnTo>
                      <a:pt x="5071" y="20715"/>
                    </a:lnTo>
                    <a:close/>
                    <a:moveTo>
                      <a:pt x="8640" y="20715"/>
                    </a:moveTo>
                    <a:lnTo>
                      <a:pt x="8640" y="22450"/>
                    </a:lnTo>
                    <a:lnTo>
                      <a:pt x="6906" y="22450"/>
                    </a:lnTo>
                    <a:lnTo>
                      <a:pt x="6906" y="20715"/>
                    </a:lnTo>
                    <a:close/>
                    <a:moveTo>
                      <a:pt x="10408" y="20715"/>
                    </a:moveTo>
                    <a:lnTo>
                      <a:pt x="10408" y="22450"/>
                    </a:lnTo>
                    <a:lnTo>
                      <a:pt x="8674" y="22450"/>
                    </a:lnTo>
                    <a:lnTo>
                      <a:pt x="8674" y="20715"/>
                    </a:lnTo>
                    <a:close/>
                    <a:moveTo>
                      <a:pt x="12243" y="20715"/>
                    </a:moveTo>
                    <a:lnTo>
                      <a:pt x="12243" y="22450"/>
                    </a:lnTo>
                    <a:lnTo>
                      <a:pt x="10508" y="22450"/>
                    </a:lnTo>
                    <a:lnTo>
                      <a:pt x="10508" y="20715"/>
                    </a:lnTo>
                    <a:close/>
                    <a:moveTo>
                      <a:pt x="14011" y="20715"/>
                    </a:moveTo>
                    <a:lnTo>
                      <a:pt x="14011" y="22450"/>
                    </a:lnTo>
                    <a:lnTo>
                      <a:pt x="12276" y="22450"/>
                    </a:lnTo>
                    <a:lnTo>
                      <a:pt x="12276" y="20715"/>
                    </a:lnTo>
                    <a:close/>
                    <a:moveTo>
                      <a:pt x="15845" y="20715"/>
                    </a:moveTo>
                    <a:lnTo>
                      <a:pt x="15845" y="22450"/>
                    </a:lnTo>
                    <a:lnTo>
                      <a:pt x="14144" y="22450"/>
                    </a:lnTo>
                    <a:lnTo>
                      <a:pt x="14144" y="20715"/>
                    </a:lnTo>
                    <a:close/>
                    <a:moveTo>
                      <a:pt x="17647" y="20715"/>
                    </a:moveTo>
                    <a:lnTo>
                      <a:pt x="17647" y="22450"/>
                    </a:lnTo>
                    <a:lnTo>
                      <a:pt x="15912" y="22450"/>
                    </a:lnTo>
                    <a:lnTo>
                      <a:pt x="15912" y="20715"/>
                    </a:lnTo>
                    <a:close/>
                    <a:moveTo>
                      <a:pt x="3203" y="22483"/>
                    </a:moveTo>
                    <a:lnTo>
                      <a:pt x="3203" y="24218"/>
                    </a:lnTo>
                    <a:lnTo>
                      <a:pt x="1468" y="24218"/>
                    </a:lnTo>
                    <a:lnTo>
                      <a:pt x="1468" y="22483"/>
                    </a:lnTo>
                    <a:close/>
                    <a:moveTo>
                      <a:pt x="5038" y="22483"/>
                    </a:moveTo>
                    <a:lnTo>
                      <a:pt x="5038" y="24218"/>
                    </a:lnTo>
                    <a:lnTo>
                      <a:pt x="3303" y="24218"/>
                    </a:lnTo>
                    <a:lnTo>
                      <a:pt x="3303" y="22483"/>
                    </a:lnTo>
                    <a:close/>
                    <a:moveTo>
                      <a:pt x="6806" y="22483"/>
                    </a:moveTo>
                    <a:lnTo>
                      <a:pt x="6806" y="24218"/>
                    </a:lnTo>
                    <a:lnTo>
                      <a:pt x="5071" y="24218"/>
                    </a:lnTo>
                    <a:lnTo>
                      <a:pt x="5071" y="22483"/>
                    </a:lnTo>
                    <a:close/>
                    <a:moveTo>
                      <a:pt x="8640" y="22483"/>
                    </a:moveTo>
                    <a:lnTo>
                      <a:pt x="8640" y="24218"/>
                    </a:lnTo>
                    <a:lnTo>
                      <a:pt x="6906" y="24218"/>
                    </a:lnTo>
                    <a:lnTo>
                      <a:pt x="6906" y="22483"/>
                    </a:lnTo>
                    <a:close/>
                    <a:moveTo>
                      <a:pt x="10408" y="22483"/>
                    </a:moveTo>
                    <a:lnTo>
                      <a:pt x="10408" y="24218"/>
                    </a:lnTo>
                    <a:lnTo>
                      <a:pt x="8674" y="24218"/>
                    </a:lnTo>
                    <a:lnTo>
                      <a:pt x="8674" y="22483"/>
                    </a:lnTo>
                    <a:close/>
                    <a:moveTo>
                      <a:pt x="12243" y="22483"/>
                    </a:moveTo>
                    <a:lnTo>
                      <a:pt x="12243" y="24218"/>
                    </a:lnTo>
                    <a:lnTo>
                      <a:pt x="10508" y="24218"/>
                    </a:lnTo>
                    <a:lnTo>
                      <a:pt x="10508" y="22483"/>
                    </a:lnTo>
                    <a:close/>
                    <a:moveTo>
                      <a:pt x="14011" y="22483"/>
                    </a:moveTo>
                    <a:lnTo>
                      <a:pt x="14011" y="24218"/>
                    </a:lnTo>
                    <a:lnTo>
                      <a:pt x="12276" y="24218"/>
                    </a:lnTo>
                    <a:lnTo>
                      <a:pt x="12276" y="22483"/>
                    </a:lnTo>
                    <a:close/>
                    <a:moveTo>
                      <a:pt x="15845" y="22483"/>
                    </a:moveTo>
                    <a:lnTo>
                      <a:pt x="15845" y="24218"/>
                    </a:lnTo>
                    <a:lnTo>
                      <a:pt x="14144" y="24218"/>
                    </a:lnTo>
                    <a:lnTo>
                      <a:pt x="14144" y="22483"/>
                    </a:lnTo>
                    <a:close/>
                    <a:moveTo>
                      <a:pt x="17647" y="22483"/>
                    </a:moveTo>
                    <a:lnTo>
                      <a:pt x="17647" y="24218"/>
                    </a:lnTo>
                    <a:lnTo>
                      <a:pt x="15912" y="24218"/>
                    </a:lnTo>
                    <a:lnTo>
                      <a:pt x="15912" y="22483"/>
                    </a:lnTo>
                    <a:close/>
                    <a:moveTo>
                      <a:pt x="19481" y="22483"/>
                    </a:moveTo>
                    <a:lnTo>
                      <a:pt x="19481" y="24218"/>
                    </a:lnTo>
                    <a:lnTo>
                      <a:pt x="17747" y="24218"/>
                    </a:lnTo>
                    <a:lnTo>
                      <a:pt x="17747" y="22483"/>
                    </a:lnTo>
                    <a:close/>
                    <a:moveTo>
                      <a:pt x="5038" y="24318"/>
                    </a:moveTo>
                    <a:lnTo>
                      <a:pt x="5038" y="26053"/>
                    </a:lnTo>
                    <a:lnTo>
                      <a:pt x="3303" y="26053"/>
                    </a:lnTo>
                    <a:lnTo>
                      <a:pt x="3303" y="24318"/>
                    </a:lnTo>
                    <a:close/>
                    <a:moveTo>
                      <a:pt x="6806" y="24318"/>
                    </a:moveTo>
                    <a:lnTo>
                      <a:pt x="6806" y="26053"/>
                    </a:lnTo>
                    <a:lnTo>
                      <a:pt x="5071" y="26053"/>
                    </a:lnTo>
                    <a:lnTo>
                      <a:pt x="5071" y="24318"/>
                    </a:lnTo>
                    <a:close/>
                    <a:moveTo>
                      <a:pt x="8640" y="24318"/>
                    </a:moveTo>
                    <a:lnTo>
                      <a:pt x="8640" y="26053"/>
                    </a:lnTo>
                    <a:lnTo>
                      <a:pt x="6906" y="26053"/>
                    </a:lnTo>
                    <a:lnTo>
                      <a:pt x="6906" y="24318"/>
                    </a:lnTo>
                    <a:close/>
                    <a:moveTo>
                      <a:pt x="10408" y="24318"/>
                    </a:moveTo>
                    <a:lnTo>
                      <a:pt x="10408" y="26053"/>
                    </a:lnTo>
                    <a:lnTo>
                      <a:pt x="8674" y="26053"/>
                    </a:lnTo>
                    <a:lnTo>
                      <a:pt x="8674" y="24318"/>
                    </a:lnTo>
                    <a:close/>
                    <a:moveTo>
                      <a:pt x="12243" y="24318"/>
                    </a:moveTo>
                    <a:lnTo>
                      <a:pt x="12243" y="26053"/>
                    </a:lnTo>
                    <a:lnTo>
                      <a:pt x="10508" y="26053"/>
                    </a:lnTo>
                    <a:lnTo>
                      <a:pt x="10508" y="24318"/>
                    </a:lnTo>
                    <a:close/>
                    <a:moveTo>
                      <a:pt x="14011" y="24318"/>
                    </a:moveTo>
                    <a:lnTo>
                      <a:pt x="14011" y="26053"/>
                    </a:lnTo>
                    <a:lnTo>
                      <a:pt x="12276" y="26053"/>
                    </a:lnTo>
                    <a:lnTo>
                      <a:pt x="12276" y="24318"/>
                    </a:lnTo>
                    <a:close/>
                    <a:moveTo>
                      <a:pt x="15845" y="24318"/>
                    </a:moveTo>
                    <a:lnTo>
                      <a:pt x="15845" y="26053"/>
                    </a:lnTo>
                    <a:lnTo>
                      <a:pt x="14144" y="26053"/>
                    </a:lnTo>
                    <a:lnTo>
                      <a:pt x="14144" y="24318"/>
                    </a:lnTo>
                    <a:close/>
                    <a:moveTo>
                      <a:pt x="17647" y="24318"/>
                    </a:moveTo>
                    <a:lnTo>
                      <a:pt x="17647" y="26053"/>
                    </a:lnTo>
                    <a:lnTo>
                      <a:pt x="15912" y="26053"/>
                    </a:lnTo>
                    <a:lnTo>
                      <a:pt x="15912" y="24318"/>
                    </a:lnTo>
                    <a:close/>
                    <a:moveTo>
                      <a:pt x="19481" y="24318"/>
                    </a:moveTo>
                    <a:lnTo>
                      <a:pt x="19481" y="26053"/>
                    </a:lnTo>
                    <a:lnTo>
                      <a:pt x="17747" y="26053"/>
                    </a:lnTo>
                    <a:lnTo>
                      <a:pt x="17747" y="24318"/>
                    </a:lnTo>
                    <a:close/>
                    <a:moveTo>
                      <a:pt x="14011" y="26086"/>
                    </a:moveTo>
                    <a:lnTo>
                      <a:pt x="14011" y="27830"/>
                    </a:lnTo>
                    <a:lnTo>
                      <a:pt x="14011" y="27830"/>
                    </a:lnTo>
                    <a:lnTo>
                      <a:pt x="12276" y="27823"/>
                    </a:lnTo>
                    <a:lnTo>
                      <a:pt x="12276" y="27823"/>
                    </a:lnTo>
                    <a:lnTo>
                      <a:pt x="12276" y="26086"/>
                    </a:lnTo>
                    <a:close/>
                    <a:moveTo>
                      <a:pt x="15845" y="26086"/>
                    </a:moveTo>
                    <a:lnTo>
                      <a:pt x="15845" y="27838"/>
                    </a:lnTo>
                    <a:lnTo>
                      <a:pt x="15845" y="27838"/>
                    </a:lnTo>
                    <a:lnTo>
                      <a:pt x="14144" y="27831"/>
                    </a:lnTo>
                    <a:lnTo>
                      <a:pt x="14144" y="27831"/>
                    </a:lnTo>
                    <a:lnTo>
                      <a:pt x="14144" y="26086"/>
                    </a:lnTo>
                    <a:close/>
                    <a:moveTo>
                      <a:pt x="17647" y="26086"/>
                    </a:moveTo>
                    <a:lnTo>
                      <a:pt x="17647" y="27845"/>
                    </a:lnTo>
                    <a:lnTo>
                      <a:pt x="17647" y="27845"/>
                    </a:lnTo>
                    <a:lnTo>
                      <a:pt x="15912" y="27838"/>
                    </a:lnTo>
                    <a:lnTo>
                      <a:pt x="15912" y="27838"/>
                    </a:lnTo>
                    <a:lnTo>
                      <a:pt x="15912" y="26086"/>
                    </a:lnTo>
                    <a:close/>
                    <a:moveTo>
                      <a:pt x="19481" y="26086"/>
                    </a:moveTo>
                    <a:lnTo>
                      <a:pt x="19481" y="27853"/>
                    </a:lnTo>
                    <a:lnTo>
                      <a:pt x="19481" y="27853"/>
                    </a:lnTo>
                    <a:lnTo>
                      <a:pt x="17747" y="27846"/>
                    </a:lnTo>
                    <a:lnTo>
                      <a:pt x="17747" y="27846"/>
                    </a:lnTo>
                    <a:lnTo>
                      <a:pt x="17747" y="26086"/>
                    </a:lnTo>
                    <a:close/>
                    <a:moveTo>
                      <a:pt x="5038" y="2402"/>
                    </a:moveTo>
                    <a:lnTo>
                      <a:pt x="5038" y="2569"/>
                    </a:lnTo>
                    <a:lnTo>
                      <a:pt x="3303" y="2569"/>
                    </a:lnTo>
                    <a:lnTo>
                      <a:pt x="3303" y="2669"/>
                    </a:lnTo>
                    <a:lnTo>
                      <a:pt x="5038" y="2669"/>
                    </a:lnTo>
                    <a:lnTo>
                      <a:pt x="5038" y="4404"/>
                    </a:lnTo>
                    <a:lnTo>
                      <a:pt x="3303" y="4404"/>
                    </a:lnTo>
                    <a:lnTo>
                      <a:pt x="3303" y="4437"/>
                    </a:lnTo>
                    <a:lnTo>
                      <a:pt x="5038" y="4437"/>
                    </a:lnTo>
                    <a:lnTo>
                      <a:pt x="5038" y="6172"/>
                    </a:lnTo>
                    <a:lnTo>
                      <a:pt x="3303" y="6172"/>
                    </a:lnTo>
                    <a:lnTo>
                      <a:pt x="3303" y="6272"/>
                    </a:lnTo>
                    <a:lnTo>
                      <a:pt x="5038" y="6272"/>
                    </a:lnTo>
                    <a:lnTo>
                      <a:pt x="5038" y="8006"/>
                    </a:lnTo>
                    <a:lnTo>
                      <a:pt x="3303" y="8006"/>
                    </a:lnTo>
                    <a:lnTo>
                      <a:pt x="3303" y="8040"/>
                    </a:lnTo>
                    <a:lnTo>
                      <a:pt x="5038" y="8040"/>
                    </a:lnTo>
                    <a:lnTo>
                      <a:pt x="5038" y="9774"/>
                    </a:lnTo>
                    <a:lnTo>
                      <a:pt x="3303" y="9774"/>
                    </a:lnTo>
                    <a:lnTo>
                      <a:pt x="3303" y="9874"/>
                    </a:lnTo>
                    <a:lnTo>
                      <a:pt x="5038" y="9874"/>
                    </a:lnTo>
                    <a:lnTo>
                      <a:pt x="5038" y="11609"/>
                    </a:lnTo>
                    <a:lnTo>
                      <a:pt x="3837" y="11609"/>
                    </a:lnTo>
                    <a:cubicBezTo>
                      <a:pt x="3803" y="11642"/>
                      <a:pt x="3803" y="11642"/>
                      <a:pt x="3837" y="11642"/>
                    </a:cubicBezTo>
                    <a:lnTo>
                      <a:pt x="5038" y="11642"/>
                    </a:lnTo>
                    <a:lnTo>
                      <a:pt x="5038" y="13377"/>
                    </a:lnTo>
                    <a:lnTo>
                      <a:pt x="4604" y="13377"/>
                    </a:lnTo>
                    <a:cubicBezTo>
                      <a:pt x="4637" y="13444"/>
                      <a:pt x="4637" y="13477"/>
                      <a:pt x="4671" y="13510"/>
                    </a:cubicBezTo>
                    <a:lnTo>
                      <a:pt x="5038" y="13510"/>
                    </a:lnTo>
                    <a:lnTo>
                      <a:pt x="5038" y="15211"/>
                    </a:lnTo>
                    <a:lnTo>
                      <a:pt x="3303" y="15211"/>
                    </a:lnTo>
                    <a:lnTo>
                      <a:pt x="3303" y="13510"/>
                    </a:lnTo>
                    <a:lnTo>
                      <a:pt x="4004" y="13510"/>
                    </a:lnTo>
                    <a:lnTo>
                      <a:pt x="3803" y="13377"/>
                    </a:lnTo>
                    <a:lnTo>
                      <a:pt x="3303" y="13377"/>
                    </a:lnTo>
                    <a:lnTo>
                      <a:pt x="3303" y="13110"/>
                    </a:lnTo>
                    <a:lnTo>
                      <a:pt x="3203" y="13043"/>
                    </a:lnTo>
                    <a:lnTo>
                      <a:pt x="3203" y="13377"/>
                    </a:lnTo>
                    <a:lnTo>
                      <a:pt x="2469" y="13377"/>
                    </a:lnTo>
                    <a:lnTo>
                      <a:pt x="2436" y="13510"/>
                    </a:lnTo>
                    <a:lnTo>
                      <a:pt x="3203" y="13510"/>
                    </a:lnTo>
                    <a:lnTo>
                      <a:pt x="3203" y="15211"/>
                    </a:lnTo>
                    <a:lnTo>
                      <a:pt x="2036" y="15211"/>
                    </a:lnTo>
                    <a:lnTo>
                      <a:pt x="2036" y="15278"/>
                    </a:lnTo>
                    <a:lnTo>
                      <a:pt x="3203" y="15278"/>
                    </a:lnTo>
                    <a:lnTo>
                      <a:pt x="3203" y="17013"/>
                    </a:lnTo>
                    <a:lnTo>
                      <a:pt x="1635" y="17013"/>
                    </a:lnTo>
                    <a:lnTo>
                      <a:pt x="1602" y="17113"/>
                    </a:lnTo>
                    <a:lnTo>
                      <a:pt x="3203" y="17113"/>
                    </a:lnTo>
                    <a:lnTo>
                      <a:pt x="3203" y="18847"/>
                    </a:lnTo>
                    <a:lnTo>
                      <a:pt x="1468" y="18847"/>
                    </a:lnTo>
                    <a:lnTo>
                      <a:pt x="1468" y="17847"/>
                    </a:lnTo>
                    <a:lnTo>
                      <a:pt x="1402" y="18013"/>
                    </a:lnTo>
                    <a:lnTo>
                      <a:pt x="1402" y="18847"/>
                    </a:lnTo>
                    <a:lnTo>
                      <a:pt x="1235" y="18847"/>
                    </a:lnTo>
                    <a:lnTo>
                      <a:pt x="1235" y="18881"/>
                    </a:lnTo>
                    <a:lnTo>
                      <a:pt x="1402" y="18881"/>
                    </a:lnTo>
                    <a:lnTo>
                      <a:pt x="1402" y="20615"/>
                    </a:lnTo>
                    <a:lnTo>
                      <a:pt x="835" y="20615"/>
                    </a:lnTo>
                    <a:lnTo>
                      <a:pt x="801" y="20715"/>
                    </a:lnTo>
                    <a:lnTo>
                      <a:pt x="1402" y="20715"/>
                    </a:lnTo>
                    <a:lnTo>
                      <a:pt x="1402" y="22450"/>
                    </a:lnTo>
                    <a:lnTo>
                      <a:pt x="434" y="22450"/>
                    </a:lnTo>
                    <a:lnTo>
                      <a:pt x="434" y="22483"/>
                    </a:lnTo>
                    <a:lnTo>
                      <a:pt x="1402" y="22483"/>
                    </a:lnTo>
                    <a:lnTo>
                      <a:pt x="1402" y="24218"/>
                    </a:lnTo>
                    <a:lnTo>
                      <a:pt x="34" y="24218"/>
                    </a:lnTo>
                    <a:lnTo>
                      <a:pt x="1" y="24318"/>
                    </a:lnTo>
                    <a:lnTo>
                      <a:pt x="1402" y="24318"/>
                    </a:lnTo>
                    <a:lnTo>
                      <a:pt x="1402" y="26019"/>
                    </a:lnTo>
                    <a:lnTo>
                      <a:pt x="1468" y="26019"/>
                    </a:lnTo>
                    <a:lnTo>
                      <a:pt x="1468" y="24318"/>
                    </a:lnTo>
                    <a:lnTo>
                      <a:pt x="3203" y="24318"/>
                    </a:lnTo>
                    <a:lnTo>
                      <a:pt x="3203" y="26053"/>
                    </a:lnTo>
                    <a:lnTo>
                      <a:pt x="1535" y="26053"/>
                    </a:lnTo>
                    <a:lnTo>
                      <a:pt x="1735" y="26086"/>
                    </a:lnTo>
                    <a:lnTo>
                      <a:pt x="3203" y="26086"/>
                    </a:lnTo>
                    <a:lnTo>
                      <a:pt x="3203" y="26419"/>
                    </a:lnTo>
                    <a:lnTo>
                      <a:pt x="3303" y="26419"/>
                    </a:lnTo>
                    <a:lnTo>
                      <a:pt x="3303" y="26086"/>
                    </a:lnTo>
                    <a:lnTo>
                      <a:pt x="5038" y="26086"/>
                    </a:lnTo>
                    <a:lnTo>
                      <a:pt x="5038" y="26753"/>
                    </a:lnTo>
                    <a:lnTo>
                      <a:pt x="5071" y="26753"/>
                    </a:lnTo>
                    <a:lnTo>
                      <a:pt x="5071" y="26086"/>
                    </a:lnTo>
                    <a:lnTo>
                      <a:pt x="6806" y="26086"/>
                    </a:lnTo>
                    <a:lnTo>
                      <a:pt x="6806" y="27087"/>
                    </a:lnTo>
                    <a:lnTo>
                      <a:pt x="6906" y="27087"/>
                    </a:lnTo>
                    <a:lnTo>
                      <a:pt x="6906" y="26086"/>
                    </a:lnTo>
                    <a:lnTo>
                      <a:pt x="8640" y="26086"/>
                    </a:lnTo>
                    <a:lnTo>
                      <a:pt x="8640" y="27353"/>
                    </a:lnTo>
                    <a:lnTo>
                      <a:pt x="8674" y="27353"/>
                    </a:lnTo>
                    <a:lnTo>
                      <a:pt x="8674" y="26086"/>
                    </a:lnTo>
                    <a:lnTo>
                      <a:pt x="10408" y="26086"/>
                    </a:lnTo>
                    <a:lnTo>
                      <a:pt x="10408" y="27654"/>
                    </a:lnTo>
                    <a:lnTo>
                      <a:pt x="10508" y="27654"/>
                    </a:lnTo>
                    <a:lnTo>
                      <a:pt x="10508" y="26086"/>
                    </a:lnTo>
                    <a:lnTo>
                      <a:pt x="12243" y="26086"/>
                    </a:lnTo>
                    <a:lnTo>
                      <a:pt x="12243" y="27823"/>
                    </a:lnTo>
                    <a:lnTo>
                      <a:pt x="12243" y="27823"/>
                    </a:lnTo>
                    <a:lnTo>
                      <a:pt x="11709" y="27820"/>
                    </a:lnTo>
                    <a:lnTo>
                      <a:pt x="11709" y="27820"/>
                    </a:lnTo>
                    <a:lnTo>
                      <a:pt x="12243" y="27887"/>
                    </a:lnTo>
                    <a:lnTo>
                      <a:pt x="12276" y="27887"/>
                    </a:lnTo>
                    <a:lnTo>
                      <a:pt x="12643" y="27921"/>
                    </a:lnTo>
                    <a:lnTo>
                      <a:pt x="14011" y="27921"/>
                    </a:lnTo>
                    <a:lnTo>
                      <a:pt x="14011" y="28087"/>
                    </a:lnTo>
                    <a:lnTo>
                      <a:pt x="14144" y="28087"/>
                    </a:lnTo>
                    <a:lnTo>
                      <a:pt x="14144" y="27921"/>
                    </a:lnTo>
                    <a:lnTo>
                      <a:pt x="15845" y="27921"/>
                    </a:lnTo>
                    <a:lnTo>
                      <a:pt x="15845" y="28187"/>
                    </a:lnTo>
                    <a:lnTo>
                      <a:pt x="15912" y="28187"/>
                    </a:lnTo>
                    <a:lnTo>
                      <a:pt x="15912" y="27921"/>
                    </a:lnTo>
                    <a:lnTo>
                      <a:pt x="17647" y="27921"/>
                    </a:lnTo>
                    <a:lnTo>
                      <a:pt x="17647" y="28187"/>
                    </a:lnTo>
                    <a:lnTo>
                      <a:pt x="17747" y="28187"/>
                    </a:lnTo>
                    <a:lnTo>
                      <a:pt x="17747" y="27921"/>
                    </a:lnTo>
                    <a:lnTo>
                      <a:pt x="19315" y="27921"/>
                    </a:lnTo>
                    <a:lnTo>
                      <a:pt x="19481" y="27887"/>
                    </a:lnTo>
                    <a:lnTo>
                      <a:pt x="19481" y="27921"/>
                    </a:lnTo>
                    <a:lnTo>
                      <a:pt x="19515" y="27921"/>
                    </a:lnTo>
                    <a:lnTo>
                      <a:pt x="19515" y="27887"/>
                    </a:lnTo>
                    <a:cubicBezTo>
                      <a:pt x="19581" y="27887"/>
                      <a:pt x="19615" y="27854"/>
                      <a:pt x="19681" y="27854"/>
                    </a:cubicBezTo>
                    <a:lnTo>
                      <a:pt x="19515" y="27853"/>
                    </a:lnTo>
                    <a:lnTo>
                      <a:pt x="19515" y="27853"/>
                    </a:lnTo>
                    <a:lnTo>
                      <a:pt x="19515" y="26086"/>
                    </a:lnTo>
                    <a:lnTo>
                      <a:pt x="20882" y="26086"/>
                    </a:lnTo>
                    <a:lnTo>
                      <a:pt x="20882" y="26053"/>
                    </a:lnTo>
                    <a:lnTo>
                      <a:pt x="19515" y="26053"/>
                    </a:lnTo>
                    <a:lnTo>
                      <a:pt x="19515" y="24318"/>
                    </a:lnTo>
                    <a:lnTo>
                      <a:pt x="20716" y="24318"/>
                    </a:lnTo>
                    <a:lnTo>
                      <a:pt x="20682" y="24218"/>
                    </a:lnTo>
                    <a:lnTo>
                      <a:pt x="19515" y="24218"/>
                    </a:lnTo>
                    <a:lnTo>
                      <a:pt x="19515" y="22483"/>
                    </a:lnTo>
                    <a:lnTo>
                      <a:pt x="20148" y="22483"/>
                    </a:lnTo>
                    <a:lnTo>
                      <a:pt x="20148" y="22450"/>
                    </a:lnTo>
                    <a:lnTo>
                      <a:pt x="19515" y="22450"/>
                    </a:lnTo>
                    <a:lnTo>
                      <a:pt x="19515" y="20882"/>
                    </a:lnTo>
                    <a:lnTo>
                      <a:pt x="19481" y="20815"/>
                    </a:lnTo>
                    <a:lnTo>
                      <a:pt x="19481" y="22450"/>
                    </a:lnTo>
                    <a:lnTo>
                      <a:pt x="17747" y="22450"/>
                    </a:lnTo>
                    <a:lnTo>
                      <a:pt x="17747" y="20715"/>
                    </a:lnTo>
                    <a:lnTo>
                      <a:pt x="19415" y="20715"/>
                    </a:lnTo>
                    <a:cubicBezTo>
                      <a:pt x="19415" y="20682"/>
                      <a:pt x="19381" y="20615"/>
                      <a:pt x="19381" y="20582"/>
                    </a:cubicBezTo>
                    <a:lnTo>
                      <a:pt x="19381" y="20615"/>
                    </a:lnTo>
                    <a:lnTo>
                      <a:pt x="17747" y="20615"/>
                    </a:lnTo>
                    <a:lnTo>
                      <a:pt x="17747" y="18881"/>
                    </a:lnTo>
                    <a:lnTo>
                      <a:pt x="18514" y="18881"/>
                    </a:lnTo>
                    <a:cubicBezTo>
                      <a:pt x="18514" y="18847"/>
                      <a:pt x="18514" y="18814"/>
                      <a:pt x="18481" y="18814"/>
                    </a:cubicBezTo>
                    <a:lnTo>
                      <a:pt x="18481" y="18847"/>
                    </a:lnTo>
                    <a:lnTo>
                      <a:pt x="17747" y="18847"/>
                    </a:lnTo>
                    <a:lnTo>
                      <a:pt x="17747" y="17513"/>
                    </a:lnTo>
                    <a:lnTo>
                      <a:pt x="17647" y="17313"/>
                    </a:lnTo>
                    <a:lnTo>
                      <a:pt x="17647" y="18847"/>
                    </a:lnTo>
                    <a:lnTo>
                      <a:pt x="15912" y="18847"/>
                    </a:lnTo>
                    <a:lnTo>
                      <a:pt x="15912" y="17113"/>
                    </a:lnTo>
                    <a:lnTo>
                      <a:pt x="17513" y="17113"/>
                    </a:lnTo>
                    <a:cubicBezTo>
                      <a:pt x="17480" y="17046"/>
                      <a:pt x="17480" y="17013"/>
                      <a:pt x="17447" y="16979"/>
                    </a:cubicBezTo>
                    <a:lnTo>
                      <a:pt x="17447" y="17013"/>
                    </a:lnTo>
                    <a:lnTo>
                      <a:pt x="15912" y="17013"/>
                    </a:lnTo>
                    <a:lnTo>
                      <a:pt x="15912" y="15278"/>
                    </a:lnTo>
                    <a:lnTo>
                      <a:pt x="16379" y="15278"/>
                    </a:lnTo>
                    <a:cubicBezTo>
                      <a:pt x="16346" y="15245"/>
                      <a:pt x="16346" y="15211"/>
                      <a:pt x="16346" y="15211"/>
                    </a:cubicBezTo>
                    <a:lnTo>
                      <a:pt x="15912" y="15211"/>
                    </a:lnTo>
                    <a:lnTo>
                      <a:pt x="15912" y="14544"/>
                    </a:lnTo>
                    <a:lnTo>
                      <a:pt x="15845" y="14511"/>
                    </a:lnTo>
                    <a:lnTo>
                      <a:pt x="15845" y="15211"/>
                    </a:lnTo>
                    <a:lnTo>
                      <a:pt x="14144" y="15211"/>
                    </a:lnTo>
                    <a:lnTo>
                      <a:pt x="14144" y="13510"/>
                    </a:lnTo>
                    <a:lnTo>
                      <a:pt x="15145" y="13510"/>
                    </a:lnTo>
                    <a:lnTo>
                      <a:pt x="15078" y="13377"/>
                    </a:lnTo>
                    <a:lnTo>
                      <a:pt x="14144" y="13377"/>
                    </a:lnTo>
                    <a:lnTo>
                      <a:pt x="14144" y="12109"/>
                    </a:lnTo>
                    <a:lnTo>
                      <a:pt x="14011" y="11976"/>
                    </a:lnTo>
                    <a:lnTo>
                      <a:pt x="14011" y="13377"/>
                    </a:lnTo>
                    <a:lnTo>
                      <a:pt x="12276" y="13377"/>
                    </a:lnTo>
                    <a:lnTo>
                      <a:pt x="12276" y="11642"/>
                    </a:lnTo>
                    <a:lnTo>
                      <a:pt x="13777" y="11642"/>
                    </a:lnTo>
                    <a:lnTo>
                      <a:pt x="13744" y="11609"/>
                    </a:lnTo>
                    <a:lnTo>
                      <a:pt x="12276" y="11609"/>
                    </a:lnTo>
                    <a:lnTo>
                      <a:pt x="12276" y="9874"/>
                    </a:lnTo>
                    <a:lnTo>
                      <a:pt x="12343" y="9874"/>
                    </a:lnTo>
                    <a:cubicBezTo>
                      <a:pt x="12310" y="9841"/>
                      <a:pt x="12310" y="9808"/>
                      <a:pt x="12276" y="9774"/>
                    </a:cubicBezTo>
                    <a:lnTo>
                      <a:pt x="12243" y="9741"/>
                    </a:lnTo>
                    <a:lnTo>
                      <a:pt x="12243" y="9774"/>
                    </a:lnTo>
                    <a:lnTo>
                      <a:pt x="10508" y="9774"/>
                    </a:lnTo>
                    <a:lnTo>
                      <a:pt x="10508" y="8040"/>
                    </a:lnTo>
                    <a:lnTo>
                      <a:pt x="10742" y="8040"/>
                    </a:lnTo>
                    <a:lnTo>
                      <a:pt x="10742" y="8006"/>
                    </a:lnTo>
                    <a:lnTo>
                      <a:pt x="10508" y="8006"/>
                    </a:lnTo>
                    <a:lnTo>
                      <a:pt x="10508" y="7739"/>
                    </a:lnTo>
                    <a:cubicBezTo>
                      <a:pt x="10508" y="7706"/>
                      <a:pt x="10442" y="7639"/>
                      <a:pt x="10408" y="7606"/>
                    </a:cubicBezTo>
                    <a:lnTo>
                      <a:pt x="10408" y="7639"/>
                    </a:lnTo>
                    <a:lnTo>
                      <a:pt x="10408" y="8006"/>
                    </a:lnTo>
                    <a:lnTo>
                      <a:pt x="8674" y="8006"/>
                    </a:lnTo>
                    <a:lnTo>
                      <a:pt x="8674" y="6272"/>
                    </a:lnTo>
                    <a:lnTo>
                      <a:pt x="9107" y="6272"/>
                    </a:lnTo>
                    <a:lnTo>
                      <a:pt x="9007" y="6172"/>
                    </a:lnTo>
                    <a:lnTo>
                      <a:pt x="8674" y="6172"/>
                    </a:lnTo>
                    <a:lnTo>
                      <a:pt x="8674" y="5805"/>
                    </a:lnTo>
                    <a:cubicBezTo>
                      <a:pt x="8674" y="5771"/>
                      <a:pt x="8640" y="5771"/>
                      <a:pt x="8640" y="5738"/>
                    </a:cubicBezTo>
                    <a:lnTo>
                      <a:pt x="8640" y="5771"/>
                    </a:lnTo>
                    <a:lnTo>
                      <a:pt x="8640" y="6172"/>
                    </a:lnTo>
                    <a:lnTo>
                      <a:pt x="6906" y="6172"/>
                    </a:lnTo>
                    <a:lnTo>
                      <a:pt x="6906" y="4437"/>
                    </a:lnTo>
                    <a:lnTo>
                      <a:pt x="7273" y="4437"/>
                    </a:lnTo>
                    <a:lnTo>
                      <a:pt x="7239" y="4404"/>
                    </a:lnTo>
                    <a:lnTo>
                      <a:pt x="6906" y="4404"/>
                    </a:lnTo>
                    <a:lnTo>
                      <a:pt x="6906" y="4070"/>
                    </a:lnTo>
                    <a:lnTo>
                      <a:pt x="6806" y="4003"/>
                    </a:lnTo>
                    <a:lnTo>
                      <a:pt x="6806" y="4404"/>
                    </a:lnTo>
                    <a:lnTo>
                      <a:pt x="5071" y="4404"/>
                    </a:lnTo>
                    <a:lnTo>
                      <a:pt x="5071" y="2669"/>
                    </a:lnTo>
                    <a:lnTo>
                      <a:pt x="5305" y="2669"/>
                    </a:lnTo>
                    <a:lnTo>
                      <a:pt x="5204" y="2569"/>
                    </a:lnTo>
                    <a:lnTo>
                      <a:pt x="5071" y="2569"/>
                    </a:lnTo>
                    <a:lnTo>
                      <a:pt x="5071" y="240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171;p31"/>
              <p:cNvSpPr/>
              <p:nvPr/>
            </p:nvSpPr>
            <p:spPr>
              <a:xfrm>
                <a:off x="3972175" y="1910975"/>
                <a:ext cx="448525" cy="526225"/>
              </a:xfrm>
              <a:custGeom>
                <a:avLst/>
                <a:gdLst/>
                <a:ahLst/>
                <a:cxnLst/>
                <a:rect l="l" t="t" r="r" b="b"/>
                <a:pathLst>
                  <a:path w="17941" h="21049" extrusionOk="0">
                    <a:moveTo>
                      <a:pt x="2069" y="1"/>
                    </a:moveTo>
                    <a:cubicBezTo>
                      <a:pt x="2502" y="1068"/>
                      <a:pt x="2969" y="2135"/>
                      <a:pt x="3470" y="3203"/>
                    </a:cubicBezTo>
                    <a:lnTo>
                      <a:pt x="3403" y="3136"/>
                    </a:lnTo>
                    <a:cubicBezTo>
                      <a:pt x="3103" y="2803"/>
                      <a:pt x="2736" y="2536"/>
                      <a:pt x="2436" y="2169"/>
                    </a:cubicBezTo>
                    <a:cubicBezTo>
                      <a:pt x="2402" y="2169"/>
                      <a:pt x="2335" y="2202"/>
                      <a:pt x="2369" y="2236"/>
                    </a:cubicBezTo>
                    <a:cubicBezTo>
                      <a:pt x="2669" y="2569"/>
                      <a:pt x="2869" y="2936"/>
                      <a:pt x="3169" y="3236"/>
                    </a:cubicBezTo>
                    <a:cubicBezTo>
                      <a:pt x="3303" y="3403"/>
                      <a:pt x="3436" y="3570"/>
                      <a:pt x="3570" y="3703"/>
                    </a:cubicBezTo>
                    <a:cubicBezTo>
                      <a:pt x="3636" y="3770"/>
                      <a:pt x="3736" y="3870"/>
                      <a:pt x="3770" y="3937"/>
                    </a:cubicBezTo>
                    <a:lnTo>
                      <a:pt x="3803" y="3970"/>
                    </a:lnTo>
                    <a:cubicBezTo>
                      <a:pt x="4003" y="4370"/>
                      <a:pt x="4203" y="4771"/>
                      <a:pt x="4404" y="5171"/>
                    </a:cubicBezTo>
                    <a:cubicBezTo>
                      <a:pt x="4452" y="5268"/>
                      <a:pt x="4938" y="6240"/>
                      <a:pt x="5215" y="6781"/>
                    </a:cubicBezTo>
                    <a:lnTo>
                      <a:pt x="5215" y="6781"/>
                    </a:lnTo>
                    <a:cubicBezTo>
                      <a:pt x="4132" y="6259"/>
                      <a:pt x="3181" y="5807"/>
                      <a:pt x="3003" y="5738"/>
                    </a:cubicBezTo>
                    <a:cubicBezTo>
                      <a:pt x="2936" y="5738"/>
                      <a:pt x="2869" y="5838"/>
                      <a:pt x="2936" y="5871"/>
                    </a:cubicBezTo>
                    <a:cubicBezTo>
                      <a:pt x="3370" y="6205"/>
                      <a:pt x="14578" y="11976"/>
                      <a:pt x="17880" y="13777"/>
                    </a:cubicBezTo>
                    <a:cubicBezTo>
                      <a:pt x="17886" y="13783"/>
                      <a:pt x="17893" y="13786"/>
                      <a:pt x="17899" y="13786"/>
                    </a:cubicBezTo>
                    <a:cubicBezTo>
                      <a:pt x="17924" y="13786"/>
                      <a:pt x="17940" y="13737"/>
                      <a:pt x="17913" y="13710"/>
                    </a:cubicBezTo>
                    <a:cubicBezTo>
                      <a:pt x="16979" y="13210"/>
                      <a:pt x="16045" y="12676"/>
                      <a:pt x="15111" y="12143"/>
                    </a:cubicBezTo>
                    <a:cubicBezTo>
                      <a:pt x="13477" y="11209"/>
                      <a:pt x="11876" y="10241"/>
                      <a:pt x="10208" y="9307"/>
                    </a:cubicBezTo>
                    <a:lnTo>
                      <a:pt x="9807" y="9074"/>
                    </a:lnTo>
                    <a:lnTo>
                      <a:pt x="9807" y="9074"/>
                    </a:lnTo>
                    <a:cubicBezTo>
                      <a:pt x="10174" y="9174"/>
                      <a:pt x="10575" y="9274"/>
                      <a:pt x="10975" y="9374"/>
                    </a:cubicBezTo>
                    <a:cubicBezTo>
                      <a:pt x="11742" y="9574"/>
                      <a:pt x="12543" y="9741"/>
                      <a:pt x="13343" y="9841"/>
                    </a:cubicBezTo>
                    <a:cubicBezTo>
                      <a:pt x="13343" y="9841"/>
                      <a:pt x="13377" y="9774"/>
                      <a:pt x="13343" y="9774"/>
                    </a:cubicBezTo>
                    <a:cubicBezTo>
                      <a:pt x="12543" y="9607"/>
                      <a:pt x="11809" y="9407"/>
                      <a:pt x="11042" y="9140"/>
                    </a:cubicBezTo>
                    <a:cubicBezTo>
                      <a:pt x="10675" y="9007"/>
                      <a:pt x="10308" y="8907"/>
                      <a:pt x="9908" y="8774"/>
                    </a:cubicBezTo>
                    <a:lnTo>
                      <a:pt x="9307" y="8640"/>
                    </a:lnTo>
                    <a:cubicBezTo>
                      <a:pt x="9140" y="8573"/>
                      <a:pt x="8974" y="8540"/>
                      <a:pt x="8807" y="8540"/>
                    </a:cubicBezTo>
                    <a:cubicBezTo>
                      <a:pt x="8602" y="8428"/>
                      <a:pt x="6950" y="7619"/>
                      <a:pt x="5456" y="6897"/>
                    </a:cubicBezTo>
                    <a:lnTo>
                      <a:pt x="5456" y="6897"/>
                    </a:lnTo>
                    <a:cubicBezTo>
                      <a:pt x="5508" y="7019"/>
                      <a:pt x="5538" y="7095"/>
                      <a:pt x="5538" y="7106"/>
                    </a:cubicBezTo>
                    <a:cubicBezTo>
                      <a:pt x="5504" y="7139"/>
                      <a:pt x="5404" y="7139"/>
                      <a:pt x="5404" y="7139"/>
                    </a:cubicBezTo>
                    <a:cubicBezTo>
                      <a:pt x="5395" y="7130"/>
                      <a:pt x="5320" y="6987"/>
                      <a:pt x="5215" y="6781"/>
                    </a:cubicBezTo>
                    <a:lnTo>
                      <a:pt x="5215" y="6781"/>
                    </a:lnTo>
                    <a:cubicBezTo>
                      <a:pt x="5295" y="6819"/>
                      <a:pt x="5375" y="6858"/>
                      <a:pt x="5456" y="6897"/>
                    </a:cubicBezTo>
                    <a:lnTo>
                      <a:pt x="5456" y="6897"/>
                    </a:lnTo>
                    <a:cubicBezTo>
                      <a:pt x="5196" y="6283"/>
                      <a:pt x="4387" y="4494"/>
                      <a:pt x="4137" y="3937"/>
                    </a:cubicBezTo>
                    <a:cubicBezTo>
                      <a:pt x="3503" y="2602"/>
                      <a:pt x="2769" y="1302"/>
                      <a:pt x="2102" y="1"/>
                    </a:cubicBezTo>
                    <a:close/>
                    <a:moveTo>
                      <a:pt x="4583" y="7448"/>
                    </a:moveTo>
                    <a:cubicBezTo>
                      <a:pt x="4562" y="7448"/>
                      <a:pt x="4537" y="7456"/>
                      <a:pt x="4537" y="7473"/>
                    </a:cubicBezTo>
                    <a:cubicBezTo>
                      <a:pt x="4070" y="9307"/>
                      <a:pt x="2235" y="17513"/>
                      <a:pt x="2069" y="18414"/>
                    </a:cubicBezTo>
                    <a:cubicBezTo>
                      <a:pt x="2052" y="18464"/>
                      <a:pt x="2060" y="18489"/>
                      <a:pt x="2077" y="18489"/>
                    </a:cubicBezTo>
                    <a:cubicBezTo>
                      <a:pt x="2094" y="18489"/>
                      <a:pt x="2119" y="18464"/>
                      <a:pt x="2135" y="18414"/>
                    </a:cubicBezTo>
                    <a:cubicBezTo>
                      <a:pt x="2436" y="17546"/>
                      <a:pt x="4504" y="9374"/>
                      <a:pt x="4604" y="7473"/>
                    </a:cubicBezTo>
                    <a:cubicBezTo>
                      <a:pt x="4620" y="7456"/>
                      <a:pt x="4604" y="7448"/>
                      <a:pt x="4583" y="7448"/>
                    </a:cubicBezTo>
                    <a:close/>
                    <a:moveTo>
                      <a:pt x="234" y="17730"/>
                    </a:moveTo>
                    <a:cubicBezTo>
                      <a:pt x="217" y="17730"/>
                      <a:pt x="201" y="17747"/>
                      <a:pt x="201" y="17780"/>
                    </a:cubicBezTo>
                    <a:cubicBezTo>
                      <a:pt x="101" y="18080"/>
                      <a:pt x="34" y="18414"/>
                      <a:pt x="0" y="18747"/>
                    </a:cubicBezTo>
                    <a:cubicBezTo>
                      <a:pt x="1001" y="19048"/>
                      <a:pt x="1969" y="19281"/>
                      <a:pt x="2969" y="19448"/>
                    </a:cubicBezTo>
                    <a:cubicBezTo>
                      <a:pt x="4737" y="19815"/>
                      <a:pt x="6472" y="20148"/>
                      <a:pt x="8240" y="20415"/>
                    </a:cubicBezTo>
                    <a:cubicBezTo>
                      <a:pt x="10008" y="20682"/>
                      <a:pt x="11776" y="20815"/>
                      <a:pt x="13543" y="21049"/>
                    </a:cubicBezTo>
                    <a:cubicBezTo>
                      <a:pt x="13577" y="21049"/>
                      <a:pt x="13610" y="20982"/>
                      <a:pt x="13543" y="20982"/>
                    </a:cubicBezTo>
                    <a:cubicBezTo>
                      <a:pt x="12543" y="20882"/>
                      <a:pt x="11542" y="20682"/>
                      <a:pt x="10541" y="20549"/>
                    </a:cubicBezTo>
                    <a:cubicBezTo>
                      <a:pt x="8773" y="20248"/>
                      <a:pt x="7039" y="19948"/>
                      <a:pt x="5271" y="19615"/>
                    </a:cubicBezTo>
                    <a:lnTo>
                      <a:pt x="2669" y="19148"/>
                    </a:lnTo>
                    <a:cubicBezTo>
                      <a:pt x="1835" y="19014"/>
                      <a:pt x="968" y="18747"/>
                      <a:pt x="134" y="18647"/>
                    </a:cubicBezTo>
                    <a:cubicBezTo>
                      <a:pt x="134" y="18614"/>
                      <a:pt x="234" y="17847"/>
                      <a:pt x="267" y="17780"/>
                    </a:cubicBezTo>
                    <a:cubicBezTo>
                      <a:pt x="267" y="17747"/>
                      <a:pt x="251" y="17730"/>
                      <a:pt x="234" y="1773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172;p31"/>
              <p:cNvSpPr/>
              <p:nvPr/>
            </p:nvSpPr>
            <p:spPr>
              <a:xfrm>
                <a:off x="3699475" y="1724175"/>
                <a:ext cx="782250" cy="982400"/>
              </a:xfrm>
              <a:custGeom>
                <a:avLst/>
                <a:gdLst/>
                <a:ahLst/>
                <a:cxnLst/>
                <a:rect l="l" t="t" r="r" b="b"/>
                <a:pathLst>
                  <a:path w="31290" h="39296" extrusionOk="0">
                    <a:moveTo>
                      <a:pt x="15645" y="1"/>
                    </a:moveTo>
                    <a:cubicBezTo>
                      <a:pt x="15645" y="1"/>
                      <a:pt x="9107" y="6338"/>
                      <a:pt x="1" y="6338"/>
                    </a:cubicBezTo>
                    <a:cubicBezTo>
                      <a:pt x="1" y="6338"/>
                      <a:pt x="1302" y="30089"/>
                      <a:pt x="15645" y="39295"/>
                    </a:cubicBezTo>
                    <a:cubicBezTo>
                      <a:pt x="30022" y="30089"/>
                      <a:pt x="31290" y="6338"/>
                      <a:pt x="31290" y="6338"/>
                    </a:cubicBezTo>
                    <a:cubicBezTo>
                      <a:pt x="22183" y="6338"/>
                      <a:pt x="15645" y="1"/>
                      <a:pt x="15645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173;p31"/>
              <p:cNvSpPr/>
              <p:nvPr/>
            </p:nvSpPr>
            <p:spPr>
              <a:xfrm>
                <a:off x="3732000" y="1765050"/>
                <a:ext cx="717200" cy="900650"/>
              </a:xfrm>
              <a:custGeom>
                <a:avLst/>
                <a:gdLst/>
                <a:ahLst/>
                <a:cxnLst/>
                <a:rect l="l" t="t" r="r" b="b"/>
                <a:pathLst>
                  <a:path w="28688" h="36026" extrusionOk="0">
                    <a:moveTo>
                      <a:pt x="14344" y="0"/>
                    </a:moveTo>
                    <a:cubicBezTo>
                      <a:pt x="14344" y="0"/>
                      <a:pt x="8340" y="5804"/>
                      <a:pt x="1" y="5804"/>
                    </a:cubicBezTo>
                    <a:cubicBezTo>
                      <a:pt x="1" y="5804"/>
                      <a:pt x="1201" y="27586"/>
                      <a:pt x="14344" y="36026"/>
                    </a:cubicBezTo>
                    <a:cubicBezTo>
                      <a:pt x="27520" y="27586"/>
                      <a:pt x="28688" y="5804"/>
                      <a:pt x="28688" y="5804"/>
                    </a:cubicBezTo>
                    <a:cubicBezTo>
                      <a:pt x="20348" y="5804"/>
                      <a:pt x="14344" y="0"/>
                      <a:pt x="14344" y="0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174;p31"/>
              <p:cNvSpPr/>
              <p:nvPr/>
            </p:nvSpPr>
            <p:spPr>
              <a:xfrm>
                <a:off x="4090600" y="1765050"/>
                <a:ext cx="358600" cy="899825"/>
              </a:xfrm>
              <a:custGeom>
                <a:avLst/>
                <a:gdLst/>
                <a:ahLst/>
                <a:cxnLst/>
                <a:rect l="l" t="t" r="r" b="b"/>
                <a:pathLst>
                  <a:path w="14344" h="35993" extrusionOk="0">
                    <a:moveTo>
                      <a:pt x="0" y="0"/>
                    </a:moveTo>
                    <a:lnTo>
                      <a:pt x="0" y="35992"/>
                    </a:lnTo>
                    <a:cubicBezTo>
                      <a:pt x="13176" y="27586"/>
                      <a:pt x="14344" y="5804"/>
                      <a:pt x="14344" y="5804"/>
                    </a:cubicBezTo>
                    <a:cubicBezTo>
                      <a:pt x="6004" y="580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175;p31"/>
              <p:cNvSpPr/>
              <p:nvPr/>
            </p:nvSpPr>
            <p:spPr>
              <a:xfrm>
                <a:off x="4055575" y="1988525"/>
                <a:ext cx="70075" cy="2677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0709" extrusionOk="0">
                    <a:moveTo>
                      <a:pt x="0" y="1"/>
                    </a:moveTo>
                    <a:lnTo>
                      <a:pt x="0" y="10708"/>
                    </a:lnTo>
                    <a:lnTo>
                      <a:pt x="2802" y="10708"/>
                    </a:lnTo>
                    <a:lnTo>
                      <a:pt x="2802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176;p31"/>
              <p:cNvSpPr/>
              <p:nvPr/>
            </p:nvSpPr>
            <p:spPr>
              <a:xfrm>
                <a:off x="3957175" y="2086925"/>
                <a:ext cx="266875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10675" h="2837" extrusionOk="0">
                    <a:moveTo>
                      <a:pt x="0" y="1"/>
                    </a:moveTo>
                    <a:lnTo>
                      <a:pt x="0" y="2836"/>
                    </a:lnTo>
                    <a:lnTo>
                      <a:pt x="10674" y="2836"/>
                    </a:lnTo>
                    <a:lnTo>
                      <a:pt x="10674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177;p31"/>
              <p:cNvSpPr/>
              <p:nvPr/>
            </p:nvSpPr>
            <p:spPr>
              <a:xfrm>
                <a:off x="3170775" y="2215350"/>
                <a:ext cx="9760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8142" extrusionOk="0">
                    <a:moveTo>
                      <a:pt x="3036" y="1"/>
                    </a:moveTo>
                    <a:cubicBezTo>
                      <a:pt x="3036" y="1"/>
                      <a:pt x="601" y="2703"/>
                      <a:pt x="701" y="3203"/>
                    </a:cubicBezTo>
                    <a:cubicBezTo>
                      <a:pt x="801" y="3670"/>
                      <a:pt x="0" y="8073"/>
                      <a:pt x="1201" y="8140"/>
                    </a:cubicBezTo>
                    <a:cubicBezTo>
                      <a:pt x="1223" y="8141"/>
                      <a:pt x="1245" y="8142"/>
                      <a:pt x="1267" y="8142"/>
                    </a:cubicBezTo>
                    <a:cubicBezTo>
                      <a:pt x="2437" y="8142"/>
                      <a:pt x="3374" y="6414"/>
                      <a:pt x="3636" y="5071"/>
                    </a:cubicBezTo>
                    <a:cubicBezTo>
                      <a:pt x="3903" y="3337"/>
                      <a:pt x="3703" y="1602"/>
                      <a:pt x="3036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178;p31"/>
              <p:cNvSpPr/>
              <p:nvPr/>
            </p:nvSpPr>
            <p:spPr>
              <a:xfrm>
                <a:off x="3712000" y="2687375"/>
                <a:ext cx="406975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16279" h="7906" extrusionOk="0">
                    <a:moveTo>
                      <a:pt x="300" y="0"/>
                    </a:moveTo>
                    <a:lnTo>
                      <a:pt x="0" y="601"/>
                    </a:lnTo>
                    <a:lnTo>
                      <a:pt x="16278" y="7906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179;p31"/>
              <p:cNvSpPr/>
              <p:nvPr/>
            </p:nvSpPr>
            <p:spPr>
              <a:xfrm>
                <a:off x="2698775" y="2119450"/>
                <a:ext cx="982375" cy="655500"/>
              </a:xfrm>
              <a:custGeom>
                <a:avLst/>
                <a:gdLst/>
                <a:ahLst/>
                <a:cxnLst/>
                <a:rect l="l" t="t" r="r" b="b"/>
                <a:pathLst>
                  <a:path w="39295" h="26220" extrusionOk="0">
                    <a:moveTo>
                      <a:pt x="4637" y="1"/>
                    </a:moveTo>
                    <a:lnTo>
                      <a:pt x="0" y="9841"/>
                    </a:lnTo>
                    <a:lnTo>
                      <a:pt x="34625" y="26220"/>
                    </a:lnTo>
                    <a:lnTo>
                      <a:pt x="39295" y="16346"/>
                    </a:lnTo>
                    <a:lnTo>
                      <a:pt x="4637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180;p31"/>
              <p:cNvSpPr/>
              <p:nvPr/>
            </p:nvSpPr>
            <p:spPr>
              <a:xfrm>
                <a:off x="2985625" y="2267900"/>
                <a:ext cx="668025" cy="480375"/>
              </a:xfrm>
              <a:custGeom>
                <a:avLst/>
                <a:gdLst/>
                <a:ahLst/>
                <a:cxnLst/>
                <a:rect l="l" t="t" r="r" b="b"/>
                <a:pathLst>
                  <a:path w="26721" h="19215" extrusionOk="0">
                    <a:moveTo>
                      <a:pt x="4004" y="0"/>
                    </a:moveTo>
                    <a:lnTo>
                      <a:pt x="1" y="8507"/>
                    </a:lnTo>
                    <a:lnTo>
                      <a:pt x="22717" y="19214"/>
                    </a:lnTo>
                    <a:lnTo>
                      <a:pt x="26720" y="10708"/>
                    </a:lnTo>
                    <a:lnTo>
                      <a:pt x="400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181;p31"/>
              <p:cNvSpPr/>
              <p:nvPr/>
            </p:nvSpPr>
            <p:spPr>
              <a:xfrm>
                <a:off x="3496825" y="2464700"/>
                <a:ext cx="57575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71" extrusionOk="0">
                    <a:moveTo>
                      <a:pt x="2036" y="1"/>
                    </a:moveTo>
                    <a:lnTo>
                      <a:pt x="1" y="4371"/>
                    </a:lnTo>
                    <a:lnTo>
                      <a:pt x="234" y="4471"/>
                    </a:lnTo>
                    <a:lnTo>
                      <a:pt x="2303" y="134"/>
                    </a:lnTo>
                    <a:lnTo>
                      <a:pt x="2036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182;p31"/>
              <p:cNvSpPr/>
              <p:nvPr/>
            </p:nvSpPr>
            <p:spPr>
              <a:xfrm>
                <a:off x="3470150" y="244552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468" y="1"/>
                    </a:moveTo>
                    <a:lnTo>
                      <a:pt x="0" y="3169"/>
                    </a:lnTo>
                    <a:lnTo>
                      <a:pt x="234" y="3270"/>
                    </a:lnTo>
                    <a:lnTo>
                      <a:pt x="1735" y="134"/>
                    </a:lnTo>
                    <a:lnTo>
                      <a:pt x="1468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183;p31"/>
              <p:cNvSpPr/>
              <p:nvPr/>
            </p:nvSpPr>
            <p:spPr>
              <a:xfrm>
                <a:off x="3429275" y="2426350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469" y="0"/>
                    </a:moveTo>
                    <a:lnTo>
                      <a:pt x="1" y="3169"/>
                    </a:lnTo>
                    <a:lnTo>
                      <a:pt x="234" y="3269"/>
                    </a:lnTo>
                    <a:lnTo>
                      <a:pt x="1736" y="134"/>
                    </a:lnTo>
                    <a:lnTo>
                      <a:pt x="1469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184;p31"/>
              <p:cNvSpPr/>
              <p:nvPr/>
            </p:nvSpPr>
            <p:spPr>
              <a:xfrm>
                <a:off x="3374250" y="2407175"/>
                <a:ext cx="57575" cy="111750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70" extrusionOk="0">
                    <a:moveTo>
                      <a:pt x="2035" y="0"/>
                    </a:moveTo>
                    <a:lnTo>
                      <a:pt x="0" y="4337"/>
                    </a:lnTo>
                    <a:lnTo>
                      <a:pt x="234" y="4470"/>
                    </a:lnTo>
                    <a:lnTo>
                      <a:pt x="2302" y="100"/>
                    </a:lnTo>
                    <a:lnTo>
                      <a:pt x="2035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185;p31"/>
              <p:cNvSpPr/>
              <p:nvPr/>
            </p:nvSpPr>
            <p:spPr>
              <a:xfrm>
                <a:off x="3347550" y="2387975"/>
                <a:ext cx="425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3270" extrusionOk="0">
                    <a:moveTo>
                      <a:pt x="1469" y="1"/>
                    </a:moveTo>
                    <a:lnTo>
                      <a:pt x="1" y="3136"/>
                    </a:lnTo>
                    <a:lnTo>
                      <a:pt x="234" y="3270"/>
                    </a:lnTo>
                    <a:lnTo>
                      <a:pt x="1702" y="101"/>
                    </a:lnTo>
                    <a:lnTo>
                      <a:pt x="1469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186;p31"/>
              <p:cNvSpPr/>
              <p:nvPr/>
            </p:nvSpPr>
            <p:spPr>
              <a:xfrm>
                <a:off x="3305875" y="23688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1"/>
                    </a:moveTo>
                    <a:lnTo>
                      <a:pt x="0" y="3136"/>
                    </a:lnTo>
                    <a:lnTo>
                      <a:pt x="267" y="3270"/>
                    </a:lnTo>
                    <a:lnTo>
                      <a:pt x="1735" y="101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187;p31"/>
              <p:cNvSpPr/>
              <p:nvPr/>
            </p:nvSpPr>
            <p:spPr>
              <a:xfrm>
                <a:off x="3254150" y="2333775"/>
                <a:ext cx="57575" cy="110950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38" extrusionOk="0">
                    <a:moveTo>
                      <a:pt x="2069" y="1"/>
                    </a:moveTo>
                    <a:lnTo>
                      <a:pt x="1" y="4304"/>
                    </a:lnTo>
                    <a:lnTo>
                      <a:pt x="234" y="4437"/>
                    </a:lnTo>
                    <a:lnTo>
                      <a:pt x="2303" y="134"/>
                    </a:lnTo>
                    <a:lnTo>
                      <a:pt x="2069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188;p31"/>
              <p:cNvSpPr/>
              <p:nvPr/>
            </p:nvSpPr>
            <p:spPr>
              <a:xfrm>
                <a:off x="3224150" y="23296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1"/>
                    </a:moveTo>
                    <a:lnTo>
                      <a:pt x="0" y="3170"/>
                    </a:lnTo>
                    <a:lnTo>
                      <a:pt x="267" y="3270"/>
                    </a:lnTo>
                    <a:lnTo>
                      <a:pt x="1735" y="134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189;p31"/>
              <p:cNvSpPr/>
              <p:nvPr/>
            </p:nvSpPr>
            <p:spPr>
              <a:xfrm>
                <a:off x="3183275" y="231042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502" y="1"/>
                    </a:moveTo>
                    <a:lnTo>
                      <a:pt x="1" y="3170"/>
                    </a:lnTo>
                    <a:lnTo>
                      <a:pt x="267" y="3270"/>
                    </a:lnTo>
                    <a:lnTo>
                      <a:pt x="1735" y="134"/>
                    </a:lnTo>
                    <a:lnTo>
                      <a:pt x="1502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190;p31"/>
              <p:cNvSpPr/>
              <p:nvPr/>
            </p:nvSpPr>
            <p:spPr>
              <a:xfrm>
                <a:off x="3128250" y="2291250"/>
                <a:ext cx="57550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471" extrusionOk="0">
                    <a:moveTo>
                      <a:pt x="2068" y="0"/>
                    </a:moveTo>
                    <a:lnTo>
                      <a:pt x="0" y="4337"/>
                    </a:lnTo>
                    <a:lnTo>
                      <a:pt x="267" y="4470"/>
                    </a:lnTo>
                    <a:lnTo>
                      <a:pt x="2302" y="101"/>
                    </a:lnTo>
                    <a:lnTo>
                      <a:pt x="2068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191;p31"/>
              <p:cNvSpPr/>
              <p:nvPr/>
            </p:nvSpPr>
            <p:spPr>
              <a:xfrm>
                <a:off x="3101550" y="227207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502" y="0"/>
                    </a:moveTo>
                    <a:lnTo>
                      <a:pt x="1" y="3136"/>
                    </a:lnTo>
                    <a:lnTo>
                      <a:pt x="267" y="3269"/>
                    </a:lnTo>
                    <a:lnTo>
                      <a:pt x="1735" y="100"/>
                    </a:lnTo>
                    <a:lnTo>
                      <a:pt x="1502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192;p31"/>
              <p:cNvSpPr/>
              <p:nvPr/>
            </p:nvSpPr>
            <p:spPr>
              <a:xfrm>
                <a:off x="3060700" y="22529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0"/>
                    </a:moveTo>
                    <a:lnTo>
                      <a:pt x="0" y="3136"/>
                    </a:lnTo>
                    <a:lnTo>
                      <a:pt x="234" y="3269"/>
                    </a:lnTo>
                    <a:lnTo>
                      <a:pt x="1735" y="100"/>
                    </a:lnTo>
                    <a:lnTo>
                      <a:pt x="1501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193;p31"/>
              <p:cNvSpPr/>
              <p:nvPr/>
            </p:nvSpPr>
            <p:spPr>
              <a:xfrm>
                <a:off x="3005650" y="2233700"/>
                <a:ext cx="57575" cy="110950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38" extrusionOk="0">
                    <a:moveTo>
                      <a:pt x="2069" y="1"/>
                    </a:moveTo>
                    <a:lnTo>
                      <a:pt x="1" y="4337"/>
                    </a:lnTo>
                    <a:lnTo>
                      <a:pt x="267" y="4437"/>
                    </a:lnTo>
                    <a:lnTo>
                      <a:pt x="2302" y="101"/>
                    </a:lnTo>
                    <a:lnTo>
                      <a:pt x="2069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194;p31"/>
              <p:cNvSpPr/>
              <p:nvPr/>
            </p:nvSpPr>
            <p:spPr>
              <a:xfrm>
                <a:off x="2978975" y="22137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0"/>
                    </a:moveTo>
                    <a:lnTo>
                      <a:pt x="0" y="3169"/>
                    </a:lnTo>
                    <a:lnTo>
                      <a:pt x="234" y="3269"/>
                    </a:lnTo>
                    <a:lnTo>
                      <a:pt x="1735" y="134"/>
                    </a:lnTo>
                    <a:lnTo>
                      <a:pt x="1501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195;p31"/>
              <p:cNvSpPr/>
              <p:nvPr/>
            </p:nvSpPr>
            <p:spPr>
              <a:xfrm>
                <a:off x="2938100" y="219452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502" y="0"/>
                    </a:moveTo>
                    <a:lnTo>
                      <a:pt x="1" y="3169"/>
                    </a:lnTo>
                    <a:lnTo>
                      <a:pt x="234" y="3269"/>
                    </a:lnTo>
                    <a:lnTo>
                      <a:pt x="1735" y="133"/>
                    </a:lnTo>
                    <a:lnTo>
                      <a:pt x="1502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196;p31"/>
              <p:cNvSpPr/>
              <p:nvPr/>
            </p:nvSpPr>
            <p:spPr>
              <a:xfrm>
                <a:off x="2883075" y="2175325"/>
                <a:ext cx="57550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471" extrusionOk="0">
                    <a:moveTo>
                      <a:pt x="2035" y="1"/>
                    </a:moveTo>
                    <a:lnTo>
                      <a:pt x="0" y="4337"/>
                    </a:lnTo>
                    <a:lnTo>
                      <a:pt x="234" y="4471"/>
                    </a:lnTo>
                    <a:lnTo>
                      <a:pt x="2302" y="101"/>
                    </a:lnTo>
                    <a:lnTo>
                      <a:pt x="2035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197;p31"/>
              <p:cNvSpPr/>
              <p:nvPr/>
            </p:nvSpPr>
            <p:spPr>
              <a:xfrm>
                <a:off x="2617050" y="2049400"/>
                <a:ext cx="216825" cy="356950"/>
              </a:xfrm>
              <a:custGeom>
                <a:avLst/>
                <a:gdLst/>
                <a:ahLst/>
                <a:cxnLst/>
                <a:rect l="l" t="t" r="r" b="b"/>
                <a:pathLst>
                  <a:path w="8673" h="14278" extrusionOk="0">
                    <a:moveTo>
                      <a:pt x="6205" y="1"/>
                    </a:moveTo>
                    <a:lnTo>
                      <a:pt x="0" y="13110"/>
                    </a:lnTo>
                    <a:lnTo>
                      <a:pt x="2502" y="14278"/>
                    </a:lnTo>
                    <a:lnTo>
                      <a:pt x="8673" y="1168"/>
                    </a:lnTo>
                    <a:lnTo>
                      <a:pt x="6205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198;p31"/>
              <p:cNvSpPr/>
              <p:nvPr/>
            </p:nvSpPr>
            <p:spPr>
              <a:xfrm>
                <a:off x="2364350" y="1952675"/>
                <a:ext cx="190175" cy="299400"/>
              </a:xfrm>
              <a:custGeom>
                <a:avLst/>
                <a:gdLst/>
                <a:ahLst/>
                <a:cxnLst/>
                <a:rect l="l" t="t" r="r" b="b"/>
                <a:pathLst>
                  <a:path w="7607" h="11976" extrusionOk="0">
                    <a:moveTo>
                      <a:pt x="5105" y="0"/>
                    </a:moveTo>
                    <a:lnTo>
                      <a:pt x="1" y="10808"/>
                    </a:lnTo>
                    <a:lnTo>
                      <a:pt x="2503" y="11976"/>
                    </a:lnTo>
                    <a:lnTo>
                      <a:pt x="7606" y="1168"/>
                    </a:lnTo>
                    <a:lnTo>
                      <a:pt x="5105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199;p31"/>
              <p:cNvSpPr/>
              <p:nvPr/>
            </p:nvSpPr>
            <p:spPr>
              <a:xfrm>
                <a:off x="2461925" y="2056925"/>
                <a:ext cx="261050" cy="216825"/>
              </a:xfrm>
              <a:custGeom>
                <a:avLst/>
                <a:gdLst/>
                <a:ahLst/>
                <a:cxnLst/>
                <a:rect l="l" t="t" r="r" b="b"/>
                <a:pathLst>
                  <a:path w="10442" h="8673" extrusionOk="0">
                    <a:moveTo>
                      <a:pt x="2269" y="0"/>
                    </a:moveTo>
                    <a:lnTo>
                      <a:pt x="1" y="4804"/>
                    </a:lnTo>
                    <a:lnTo>
                      <a:pt x="8173" y="8673"/>
                    </a:lnTo>
                    <a:lnTo>
                      <a:pt x="10441" y="3870"/>
                    </a:lnTo>
                    <a:lnTo>
                      <a:pt x="2269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200;p31"/>
              <p:cNvSpPr/>
              <p:nvPr/>
            </p:nvSpPr>
            <p:spPr>
              <a:xfrm>
                <a:off x="2616200" y="2130300"/>
                <a:ext cx="106775" cy="143450"/>
              </a:xfrm>
              <a:custGeom>
                <a:avLst/>
                <a:gdLst/>
                <a:ahLst/>
                <a:cxnLst/>
                <a:rect l="l" t="t" r="r" b="b"/>
                <a:pathLst>
                  <a:path w="4271" h="5738" extrusionOk="0">
                    <a:moveTo>
                      <a:pt x="2269" y="1"/>
                    </a:moveTo>
                    <a:lnTo>
                      <a:pt x="1" y="4771"/>
                    </a:lnTo>
                    <a:lnTo>
                      <a:pt x="2002" y="5738"/>
                    </a:lnTo>
                    <a:lnTo>
                      <a:pt x="4270" y="935"/>
                    </a:lnTo>
                    <a:lnTo>
                      <a:pt x="2269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201;p31"/>
              <p:cNvSpPr/>
              <p:nvPr/>
            </p:nvSpPr>
            <p:spPr>
              <a:xfrm>
                <a:off x="3605250" y="2614825"/>
                <a:ext cx="125100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5004" h="4170" extrusionOk="0">
                    <a:moveTo>
                      <a:pt x="1401" y="0"/>
                    </a:moveTo>
                    <a:lnTo>
                      <a:pt x="0" y="2935"/>
                    </a:lnTo>
                    <a:lnTo>
                      <a:pt x="4170" y="4170"/>
                    </a:lnTo>
                    <a:lnTo>
                      <a:pt x="5004" y="2402"/>
                    </a:lnTo>
                    <a:lnTo>
                      <a:pt x="14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202;p31"/>
              <p:cNvSpPr/>
              <p:nvPr/>
            </p:nvSpPr>
            <p:spPr>
              <a:xfrm>
                <a:off x="2833025" y="2102775"/>
                <a:ext cx="413650" cy="44547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17819" extrusionOk="0">
                    <a:moveTo>
                      <a:pt x="6439" y="1"/>
                    </a:moveTo>
                    <a:cubicBezTo>
                      <a:pt x="5838" y="801"/>
                      <a:pt x="2035" y="6038"/>
                      <a:pt x="1335" y="7573"/>
                    </a:cubicBezTo>
                    <a:cubicBezTo>
                      <a:pt x="634" y="9141"/>
                      <a:pt x="1" y="12310"/>
                      <a:pt x="968" y="13410"/>
                    </a:cubicBezTo>
                    <a:cubicBezTo>
                      <a:pt x="1276" y="13780"/>
                      <a:pt x="1548" y="13879"/>
                      <a:pt x="1752" y="13879"/>
                    </a:cubicBezTo>
                    <a:cubicBezTo>
                      <a:pt x="1990" y="13879"/>
                      <a:pt x="2135" y="13744"/>
                      <a:pt x="2135" y="13744"/>
                    </a:cubicBezTo>
                    <a:cubicBezTo>
                      <a:pt x="2135" y="13744"/>
                      <a:pt x="2569" y="15712"/>
                      <a:pt x="3903" y="15979"/>
                    </a:cubicBezTo>
                    <a:cubicBezTo>
                      <a:pt x="3965" y="15989"/>
                      <a:pt x="4024" y="15994"/>
                      <a:pt x="4079" y="15994"/>
                    </a:cubicBezTo>
                    <a:cubicBezTo>
                      <a:pt x="4920" y="15994"/>
                      <a:pt x="5038" y="14878"/>
                      <a:pt x="5038" y="14878"/>
                    </a:cubicBezTo>
                    <a:cubicBezTo>
                      <a:pt x="5038" y="14878"/>
                      <a:pt x="5304" y="17046"/>
                      <a:pt x="6872" y="17280"/>
                    </a:cubicBezTo>
                    <a:cubicBezTo>
                      <a:pt x="6908" y="17285"/>
                      <a:pt x="6943" y="17287"/>
                      <a:pt x="6976" y="17287"/>
                    </a:cubicBezTo>
                    <a:cubicBezTo>
                      <a:pt x="7806" y="17287"/>
                      <a:pt x="7806" y="15745"/>
                      <a:pt x="7806" y="15745"/>
                    </a:cubicBezTo>
                    <a:cubicBezTo>
                      <a:pt x="7806" y="15745"/>
                      <a:pt x="8540" y="17713"/>
                      <a:pt x="9741" y="17813"/>
                    </a:cubicBezTo>
                    <a:cubicBezTo>
                      <a:pt x="9772" y="17817"/>
                      <a:pt x="9801" y="17818"/>
                      <a:pt x="9830" y="17818"/>
                    </a:cubicBezTo>
                    <a:cubicBezTo>
                      <a:pt x="11027" y="17818"/>
                      <a:pt x="10024" y="15106"/>
                      <a:pt x="10708" y="13477"/>
                    </a:cubicBezTo>
                    <a:cubicBezTo>
                      <a:pt x="11242" y="12343"/>
                      <a:pt x="11842" y="11242"/>
                      <a:pt x="12510" y="10141"/>
                    </a:cubicBezTo>
                    <a:cubicBezTo>
                      <a:pt x="14244" y="7606"/>
                      <a:pt x="16546" y="4504"/>
                      <a:pt x="16546" y="4504"/>
                    </a:cubicBezTo>
                    <a:lnTo>
                      <a:pt x="6439" y="1"/>
                    </a:ln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203;p31"/>
              <p:cNvSpPr/>
              <p:nvPr/>
            </p:nvSpPr>
            <p:spPr>
              <a:xfrm>
                <a:off x="3014000" y="2336800"/>
                <a:ext cx="62325" cy="160075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6403" extrusionOk="0">
                    <a:moveTo>
                      <a:pt x="2433" y="0"/>
                    </a:moveTo>
                    <a:cubicBezTo>
                      <a:pt x="2422" y="0"/>
                      <a:pt x="2411" y="4"/>
                      <a:pt x="2402" y="13"/>
                    </a:cubicBezTo>
                    <a:cubicBezTo>
                      <a:pt x="834" y="2148"/>
                      <a:pt x="0" y="3549"/>
                      <a:pt x="467" y="6318"/>
                    </a:cubicBezTo>
                    <a:cubicBezTo>
                      <a:pt x="482" y="6376"/>
                      <a:pt x="509" y="6403"/>
                      <a:pt x="535" y="6403"/>
                    </a:cubicBezTo>
                    <a:cubicBezTo>
                      <a:pt x="569" y="6403"/>
                      <a:pt x="601" y="6359"/>
                      <a:pt x="601" y="6284"/>
                    </a:cubicBezTo>
                    <a:cubicBezTo>
                      <a:pt x="601" y="3549"/>
                      <a:pt x="1068" y="2348"/>
                      <a:pt x="2469" y="80"/>
                    </a:cubicBezTo>
                    <a:cubicBezTo>
                      <a:pt x="2493" y="31"/>
                      <a:pt x="2464" y="0"/>
                      <a:pt x="243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204;p31"/>
              <p:cNvSpPr/>
              <p:nvPr/>
            </p:nvSpPr>
            <p:spPr>
              <a:xfrm>
                <a:off x="2952275" y="2309250"/>
                <a:ext cx="59000" cy="170125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6805" extrusionOk="0">
                    <a:moveTo>
                      <a:pt x="2303" y="0"/>
                    </a:moveTo>
                    <a:cubicBezTo>
                      <a:pt x="2291" y="0"/>
                      <a:pt x="2279" y="5"/>
                      <a:pt x="2269" y="14"/>
                    </a:cubicBezTo>
                    <a:cubicBezTo>
                      <a:pt x="768" y="2383"/>
                      <a:pt x="1" y="3817"/>
                      <a:pt x="134" y="6686"/>
                    </a:cubicBezTo>
                    <a:cubicBezTo>
                      <a:pt x="153" y="6761"/>
                      <a:pt x="193" y="6804"/>
                      <a:pt x="230" y="6804"/>
                    </a:cubicBezTo>
                    <a:cubicBezTo>
                      <a:pt x="259" y="6804"/>
                      <a:pt x="286" y="6778"/>
                      <a:pt x="301" y="6719"/>
                    </a:cubicBezTo>
                    <a:cubicBezTo>
                      <a:pt x="534" y="3884"/>
                      <a:pt x="1001" y="2583"/>
                      <a:pt x="2336" y="48"/>
                    </a:cubicBezTo>
                    <a:cubicBezTo>
                      <a:pt x="2359" y="24"/>
                      <a:pt x="2333" y="0"/>
                      <a:pt x="230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205;p31"/>
              <p:cNvSpPr/>
              <p:nvPr/>
            </p:nvSpPr>
            <p:spPr>
              <a:xfrm>
                <a:off x="2884725" y="2281850"/>
                <a:ext cx="65750" cy="166725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6669" extrusionOk="0">
                    <a:moveTo>
                      <a:pt x="2528" y="0"/>
                    </a:moveTo>
                    <a:cubicBezTo>
                      <a:pt x="2518" y="0"/>
                      <a:pt x="2509" y="3"/>
                      <a:pt x="2503" y="10"/>
                    </a:cubicBezTo>
                    <a:cubicBezTo>
                      <a:pt x="668" y="2178"/>
                      <a:pt x="34" y="3979"/>
                      <a:pt x="1" y="6514"/>
                    </a:cubicBezTo>
                    <a:cubicBezTo>
                      <a:pt x="1" y="6619"/>
                      <a:pt x="19" y="6669"/>
                      <a:pt x="41" y="6669"/>
                    </a:cubicBezTo>
                    <a:cubicBezTo>
                      <a:pt x="61" y="6669"/>
                      <a:pt x="85" y="6627"/>
                      <a:pt x="101" y="6548"/>
                    </a:cubicBezTo>
                    <a:cubicBezTo>
                      <a:pt x="501" y="3812"/>
                      <a:pt x="1001" y="2345"/>
                      <a:pt x="2603" y="76"/>
                    </a:cubicBezTo>
                    <a:cubicBezTo>
                      <a:pt x="2630" y="49"/>
                      <a:pt x="2569" y="0"/>
                      <a:pt x="252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206;p31"/>
              <p:cNvSpPr/>
              <p:nvPr/>
            </p:nvSpPr>
            <p:spPr>
              <a:xfrm>
                <a:off x="5501600" y="2811900"/>
                <a:ext cx="58950" cy="731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25" extrusionOk="0">
                    <a:moveTo>
                      <a:pt x="1206" y="0"/>
                    </a:moveTo>
                    <a:cubicBezTo>
                      <a:pt x="1171" y="0"/>
                      <a:pt x="1146" y="7"/>
                      <a:pt x="1135" y="23"/>
                    </a:cubicBezTo>
                    <a:cubicBezTo>
                      <a:pt x="1035" y="123"/>
                      <a:pt x="1335" y="623"/>
                      <a:pt x="1268" y="690"/>
                    </a:cubicBezTo>
                    <a:lnTo>
                      <a:pt x="0" y="2424"/>
                    </a:lnTo>
                    <a:lnTo>
                      <a:pt x="868" y="2925"/>
                    </a:lnTo>
                    <a:cubicBezTo>
                      <a:pt x="868" y="2925"/>
                      <a:pt x="1702" y="923"/>
                      <a:pt x="1768" y="857"/>
                    </a:cubicBezTo>
                    <a:cubicBezTo>
                      <a:pt x="1802" y="790"/>
                      <a:pt x="2202" y="757"/>
                      <a:pt x="2269" y="623"/>
                    </a:cubicBezTo>
                    <a:cubicBezTo>
                      <a:pt x="2357" y="416"/>
                      <a:pt x="1478" y="0"/>
                      <a:pt x="1206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207;p31"/>
              <p:cNvSpPr/>
              <p:nvPr/>
            </p:nvSpPr>
            <p:spPr>
              <a:xfrm>
                <a:off x="5532450" y="281330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1" y="0"/>
                    </a:moveTo>
                    <a:cubicBezTo>
                      <a:pt x="301" y="200"/>
                      <a:pt x="634" y="367"/>
                      <a:pt x="968" y="4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208;p31"/>
              <p:cNvSpPr/>
              <p:nvPr/>
            </p:nvSpPr>
            <p:spPr>
              <a:xfrm>
                <a:off x="5501600" y="2811900"/>
                <a:ext cx="58950" cy="731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25" extrusionOk="0">
                    <a:moveTo>
                      <a:pt x="1206" y="0"/>
                    </a:moveTo>
                    <a:cubicBezTo>
                      <a:pt x="1171" y="0"/>
                      <a:pt x="1146" y="7"/>
                      <a:pt x="1135" y="23"/>
                    </a:cubicBezTo>
                    <a:cubicBezTo>
                      <a:pt x="1035" y="123"/>
                      <a:pt x="1335" y="623"/>
                      <a:pt x="1268" y="690"/>
                    </a:cubicBezTo>
                    <a:lnTo>
                      <a:pt x="0" y="2424"/>
                    </a:lnTo>
                    <a:lnTo>
                      <a:pt x="868" y="2925"/>
                    </a:lnTo>
                    <a:cubicBezTo>
                      <a:pt x="868" y="2925"/>
                      <a:pt x="1702" y="923"/>
                      <a:pt x="1768" y="857"/>
                    </a:cubicBezTo>
                    <a:cubicBezTo>
                      <a:pt x="1802" y="790"/>
                      <a:pt x="2202" y="757"/>
                      <a:pt x="2269" y="623"/>
                    </a:cubicBezTo>
                    <a:cubicBezTo>
                      <a:pt x="2357" y="416"/>
                      <a:pt x="1478" y="0"/>
                      <a:pt x="12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209;p31"/>
              <p:cNvSpPr/>
              <p:nvPr/>
            </p:nvSpPr>
            <p:spPr>
              <a:xfrm>
                <a:off x="5404200" y="2800525"/>
                <a:ext cx="4740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80" extrusionOk="0">
                    <a:moveTo>
                      <a:pt x="1085" y="0"/>
                    </a:moveTo>
                    <a:cubicBezTo>
                      <a:pt x="733" y="0"/>
                      <a:pt x="1" y="338"/>
                      <a:pt x="27" y="444"/>
                    </a:cubicBezTo>
                    <a:cubicBezTo>
                      <a:pt x="27" y="578"/>
                      <a:pt x="561" y="745"/>
                      <a:pt x="594" y="811"/>
                    </a:cubicBezTo>
                    <a:cubicBezTo>
                      <a:pt x="594" y="911"/>
                      <a:pt x="928" y="2980"/>
                      <a:pt x="928" y="2980"/>
                    </a:cubicBezTo>
                    <a:lnTo>
                      <a:pt x="1895" y="2679"/>
                    </a:lnTo>
                    <a:cubicBezTo>
                      <a:pt x="1895" y="2679"/>
                      <a:pt x="1094" y="678"/>
                      <a:pt x="1061" y="611"/>
                    </a:cubicBezTo>
                    <a:cubicBezTo>
                      <a:pt x="1061" y="511"/>
                      <a:pt x="1295" y="211"/>
                      <a:pt x="1261" y="77"/>
                    </a:cubicBezTo>
                    <a:cubicBezTo>
                      <a:pt x="1241" y="23"/>
                      <a:pt x="1175" y="0"/>
                      <a:pt x="1085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210;p31"/>
              <p:cNvSpPr/>
              <p:nvPr/>
            </p:nvSpPr>
            <p:spPr>
              <a:xfrm>
                <a:off x="5407375" y="2801625"/>
                <a:ext cx="250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34" extrusionOk="0">
                    <a:moveTo>
                      <a:pt x="1001" y="0"/>
                    </a:moveTo>
                    <a:lnTo>
                      <a:pt x="0" y="334"/>
                    </a:lnTo>
                    <a:cubicBezTo>
                      <a:pt x="334" y="300"/>
                      <a:pt x="701" y="200"/>
                      <a:pt x="10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211;p31"/>
              <p:cNvSpPr/>
              <p:nvPr/>
            </p:nvSpPr>
            <p:spPr>
              <a:xfrm>
                <a:off x="5404200" y="2800525"/>
                <a:ext cx="4740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80" extrusionOk="0">
                    <a:moveTo>
                      <a:pt x="1085" y="0"/>
                    </a:moveTo>
                    <a:cubicBezTo>
                      <a:pt x="733" y="0"/>
                      <a:pt x="1" y="338"/>
                      <a:pt x="27" y="444"/>
                    </a:cubicBezTo>
                    <a:cubicBezTo>
                      <a:pt x="27" y="578"/>
                      <a:pt x="561" y="745"/>
                      <a:pt x="594" y="811"/>
                    </a:cubicBezTo>
                    <a:cubicBezTo>
                      <a:pt x="594" y="911"/>
                      <a:pt x="928" y="2980"/>
                      <a:pt x="928" y="2980"/>
                    </a:cubicBezTo>
                    <a:lnTo>
                      <a:pt x="1895" y="2679"/>
                    </a:lnTo>
                    <a:cubicBezTo>
                      <a:pt x="1895" y="2679"/>
                      <a:pt x="1094" y="678"/>
                      <a:pt x="1061" y="611"/>
                    </a:cubicBezTo>
                    <a:cubicBezTo>
                      <a:pt x="1061" y="511"/>
                      <a:pt x="1295" y="211"/>
                      <a:pt x="1261" y="77"/>
                    </a:cubicBezTo>
                    <a:cubicBezTo>
                      <a:pt x="1241" y="23"/>
                      <a:pt x="1175" y="0"/>
                      <a:pt x="10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212;p31"/>
              <p:cNvSpPr/>
              <p:nvPr/>
            </p:nvSpPr>
            <p:spPr>
              <a:xfrm>
                <a:off x="5313275" y="2871400"/>
                <a:ext cx="749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2997" h="2280" extrusionOk="0">
                    <a:moveTo>
                      <a:pt x="656" y="0"/>
                    </a:moveTo>
                    <a:cubicBezTo>
                      <a:pt x="413" y="0"/>
                      <a:pt x="0" y="1051"/>
                      <a:pt x="95" y="1145"/>
                    </a:cubicBezTo>
                    <a:cubicBezTo>
                      <a:pt x="106" y="1153"/>
                      <a:pt x="122" y="1156"/>
                      <a:pt x="143" y="1156"/>
                    </a:cubicBezTo>
                    <a:cubicBezTo>
                      <a:pt x="282" y="1156"/>
                      <a:pt x="605" y="1001"/>
                      <a:pt x="724" y="1001"/>
                    </a:cubicBezTo>
                    <a:cubicBezTo>
                      <a:pt x="741" y="1001"/>
                      <a:pt x="754" y="1004"/>
                      <a:pt x="762" y="1012"/>
                    </a:cubicBezTo>
                    <a:lnTo>
                      <a:pt x="2530" y="2279"/>
                    </a:lnTo>
                    <a:lnTo>
                      <a:pt x="2997" y="1379"/>
                    </a:lnTo>
                    <a:cubicBezTo>
                      <a:pt x="2997" y="1379"/>
                      <a:pt x="995" y="545"/>
                      <a:pt x="929" y="511"/>
                    </a:cubicBezTo>
                    <a:cubicBezTo>
                      <a:pt x="862" y="478"/>
                      <a:pt x="829" y="78"/>
                      <a:pt x="695" y="11"/>
                    </a:cubicBezTo>
                    <a:cubicBezTo>
                      <a:pt x="683" y="4"/>
                      <a:pt x="669" y="0"/>
                      <a:pt x="656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213;p31"/>
              <p:cNvSpPr/>
              <p:nvPr/>
            </p:nvSpPr>
            <p:spPr>
              <a:xfrm>
                <a:off x="5316475" y="2873325"/>
                <a:ext cx="117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35" extrusionOk="0">
                    <a:moveTo>
                      <a:pt x="467" y="1"/>
                    </a:moveTo>
                    <a:lnTo>
                      <a:pt x="0" y="935"/>
                    </a:lnTo>
                    <a:cubicBezTo>
                      <a:pt x="234" y="668"/>
                      <a:pt x="367" y="334"/>
                      <a:pt x="4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214;p31"/>
              <p:cNvSpPr/>
              <p:nvPr/>
            </p:nvSpPr>
            <p:spPr>
              <a:xfrm>
                <a:off x="5313275" y="2871400"/>
                <a:ext cx="749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2997" h="2280" extrusionOk="0">
                    <a:moveTo>
                      <a:pt x="656" y="0"/>
                    </a:moveTo>
                    <a:cubicBezTo>
                      <a:pt x="413" y="0"/>
                      <a:pt x="0" y="1051"/>
                      <a:pt x="95" y="1145"/>
                    </a:cubicBezTo>
                    <a:cubicBezTo>
                      <a:pt x="106" y="1153"/>
                      <a:pt x="122" y="1156"/>
                      <a:pt x="143" y="1156"/>
                    </a:cubicBezTo>
                    <a:cubicBezTo>
                      <a:pt x="282" y="1156"/>
                      <a:pt x="605" y="1001"/>
                      <a:pt x="724" y="1001"/>
                    </a:cubicBezTo>
                    <a:cubicBezTo>
                      <a:pt x="741" y="1001"/>
                      <a:pt x="754" y="1004"/>
                      <a:pt x="762" y="1012"/>
                    </a:cubicBezTo>
                    <a:lnTo>
                      <a:pt x="2530" y="2279"/>
                    </a:lnTo>
                    <a:lnTo>
                      <a:pt x="2997" y="1379"/>
                    </a:lnTo>
                    <a:cubicBezTo>
                      <a:pt x="2997" y="1379"/>
                      <a:pt x="995" y="545"/>
                      <a:pt x="929" y="511"/>
                    </a:cubicBezTo>
                    <a:cubicBezTo>
                      <a:pt x="862" y="478"/>
                      <a:pt x="829" y="78"/>
                      <a:pt x="695" y="11"/>
                    </a:cubicBezTo>
                    <a:cubicBezTo>
                      <a:pt x="683" y="4"/>
                      <a:pt x="669" y="0"/>
                      <a:pt x="6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215;p31"/>
              <p:cNvSpPr/>
              <p:nvPr/>
            </p:nvSpPr>
            <p:spPr>
              <a:xfrm>
                <a:off x="5299050" y="2978400"/>
                <a:ext cx="79150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1870" extrusionOk="0">
                    <a:moveTo>
                      <a:pt x="2865" y="1"/>
                    </a:moveTo>
                    <a:cubicBezTo>
                      <a:pt x="2865" y="1"/>
                      <a:pt x="864" y="801"/>
                      <a:pt x="797" y="835"/>
                    </a:cubicBezTo>
                    <a:cubicBezTo>
                      <a:pt x="738" y="835"/>
                      <a:pt x="468" y="624"/>
                      <a:pt x="315" y="624"/>
                    </a:cubicBezTo>
                    <a:cubicBezTo>
                      <a:pt x="296" y="624"/>
                      <a:pt x="278" y="627"/>
                      <a:pt x="264" y="635"/>
                    </a:cubicBezTo>
                    <a:cubicBezTo>
                      <a:pt x="0" y="733"/>
                      <a:pt x="483" y="1870"/>
                      <a:pt x="625" y="1870"/>
                    </a:cubicBezTo>
                    <a:cubicBezTo>
                      <a:pt x="627" y="1870"/>
                      <a:pt x="629" y="1869"/>
                      <a:pt x="630" y="1869"/>
                    </a:cubicBezTo>
                    <a:cubicBezTo>
                      <a:pt x="764" y="1869"/>
                      <a:pt x="931" y="1302"/>
                      <a:pt x="1031" y="1302"/>
                    </a:cubicBezTo>
                    <a:lnTo>
                      <a:pt x="3166" y="968"/>
                    </a:lnTo>
                    <a:lnTo>
                      <a:pt x="2865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216;p31"/>
              <p:cNvSpPr/>
              <p:nvPr/>
            </p:nvSpPr>
            <p:spPr>
              <a:xfrm>
                <a:off x="5304800" y="2997600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0" y="0"/>
                    </a:moveTo>
                    <a:lnTo>
                      <a:pt x="367" y="1001"/>
                    </a:lnTo>
                    <a:cubicBezTo>
                      <a:pt x="300" y="634"/>
                      <a:pt x="200" y="30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217;p31"/>
              <p:cNvSpPr/>
              <p:nvPr/>
            </p:nvSpPr>
            <p:spPr>
              <a:xfrm>
                <a:off x="5299050" y="2978400"/>
                <a:ext cx="79150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1870" extrusionOk="0">
                    <a:moveTo>
                      <a:pt x="2865" y="1"/>
                    </a:moveTo>
                    <a:cubicBezTo>
                      <a:pt x="2865" y="1"/>
                      <a:pt x="864" y="801"/>
                      <a:pt x="797" y="835"/>
                    </a:cubicBezTo>
                    <a:cubicBezTo>
                      <a:pt x="738" y="835"/>
                      <a:pt x="468" y="624"/>
                      <a:pt x="315" y="624"/>
                    </a:cubicBezTo>
                    <a:cubicBezTo>
                      <a:pt x="296" y="624"/>
                      <a:pt x="278" y="627"/>
                      <a:pt x="264" y="635"/>
                    </a:cubicBezTo>
                    <a:cubicBezTo>
                      <a:pt x="0" y="733"/>
                      <a:pt x="483" y="1870"/>
                      <a:pt x="625" y="1870"/>
                    </a:cubicBezTo>
                    <a:cubicBezTo>
                      <a:pt x="627" y="1870"/>
                      <a:pt x="629" y="1869"/>
                      <a:pt x="630" y="1869"/>
                    </a:cubicBezTo>
                    <a:cubicBezTo>
                      <a:pt x="764" y="1869"/>
                      <a:pt x="931" y="1302"/>
                      <a:pt x="1031" y="1302"/>
                    </a:cubicBezTo>
                    <a:lnTo>
                      <a:pt x="3166" y="968"/>
                    </a:lnTo>
                    <a:lnTo>
                      <a:pt x="286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218;p31"/>
              <p:cNvSpPr/>
              <p:nvPr/>
            </p:nvSpPr>
            <p:spPr>
              <a:xfrm>
                <a:off x="5372575" y="3041775"/>
                <a:ext cx="5900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592" y="2069"/>
                    </a:cubicBezTo>
                    <a:cubicBezTo>
                      <a:pt x="558" y="2136"/>
                      <a:pt x="158" y="2169"/>
                      <a:pt x="91" y="2303"/>
                    </a:cubicBezTo>
                    <a:cubicBezTo>
                      <a:pt x="1" y="2514"/>
                      <a:pt x="922" y="2917"/>
                      <a:pt x="1171" y="2917"/>
                    </a:cubicBezTo>
                    <a:cubicBezTo>
                      <a:pt x="1197" y="2917"/>
                      <a:pt x="1216" y="2912"/>
                      <a:pt x="1225" y="2903"/>
                    </a:cubicBezTo>
                    <a:cubicBezTo>
                      <a:pt x="1325" y="2803"/>
                      <a:pt x="1025" y="2303"/>
                      <a:pt x="1092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219;p31"/>
              <p:cNvSpPr/>
              <p:nvPr/>
            </p:nvSpPr>
            <p:spPr>
              <a:xfrm>
                <a:off x="5376500" y="3101825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1" y="1"/>
                    </a:moveTo>
                    <a:lnTo>
                      <a:pt x="968" y="468"/>
                    </a:lnTo>
                    <a:cubicBezTo>
                      <a:pt x="668" y="234"/>
                      <a:pt x="334" y="67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220;p31"/>
              <p:cNvSpPr/>
              <p:nvPr/>
            </p:nvSpPr>
            <p:spPr>
              <a:xfrm>
                <a:off x="5372575" y="3041775"/>
                <a:ext cx="5900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592" y="2069"/>
                    </a:cubicBezTo>
                    <a:cubicBezTo>
                      <a:pt x="558" y="2136"/>
                      <a:pt x="158" y="2169"/>
                      <a:pt x="91" y="2303"/>
                    </a:cubicBezTo>
                    <a:cubicBezTo>
                      <a:pt x="1" y="2514"/>
                      <a:pt x="922" y="2917"/>
                      <a:pt x="1171" y="2917"/>
                    </a:cubicBezTo>
                    <a:cubicBezTo>
                      <a:pt x="1197" y="2917"/>
                      <a:pt x="1216" y="2912"/>
                      <a:pt x="1225" y="2903"/>
                    </a:cubicBezTo>
                    <a:cubicBezTo>
                      <a:pt x="1325" y="2803"/>
                      <a:pt x="1025" y="2303"/>
                      <a:pt x="1092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221;p31"/>
              <p:cNvSpPr/>
              <p:nvPr/>
            </p:nvSpPr>
            <p:spPr>
              <a:xfrm>
                <a:off x="5481575" y="3051800"/>
                <a:ext cx="475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980" extrusionOk="0">
                    <a:moveTo>
                      <a:pt x="968" y="0"/>
                    </a:moveTo>
                    <a:lnTo>
                      <a:pt x="1" y="300"/>
                    </a:lnTo>
                    <a:cubicBezTo>
                      <a:pt x="1" y="300"/>
                      <a:pt x="801" y="2302"/>
                      <a:pt x="835" y="2369"/>
                    </a:cubicBezTo>
                    <a:cubicBezTo>
                      <a:pt x="835" y="2435"/>
                      <a:pt x="601" y="2769"/>
                      <a:pt x="635" y="2902"/>
                    </a:cubicBezTo>
                    <a:cubicBezTo>
                      <a:pt x="655" y="2957"/>
                      <a:pt x="721" y="2979"/>
                      <a:pt x="812" y="2979"/>
                    </a:cubicBezTo>
                    <a:cubicBezTo>
                      <a:pt x="1164" y="2979"/>
                      <a:pt x="1902" y="2641"/>
                      <a:pt x="1902" y="2535"/>
                    </a:cubicBezTo>
                    <a:cubicBezTo>
                      <a:pt x="1869" y="2402"/>
                      <a:pt x="1335" y="2235"/>
                      <a:pt x="1302" y="2135"/>
                    </a:cubicBezTo>
                    <a:cubicBezTo>
                      <a:pt x="1302" y="2035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222;p31"/>
              <p:cNvSpPr/>
              <p:nvPr/>
            </p:nvSpPr>
            <p:spPr>
              <a:xfrm>
                <a:off x="5500775" y="3116000"/>
                <a:ext cx="250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68" extrusionOk="0">
                    <a:moveTo>
                      <a:pt x="1001" y="1"/>
                    </a:moveTo>
                    <a:lnTo>
                      <a:pt x="1001" y="1"/>
                    </a:lnTo>
                    <a:cubicBezTo>
                      <a:pt x="634" y="34"/>
                      <a:pt x="300" y="168"/>
                      <a:pt x="0" y="368"/>
                    </a:cubicBezTo>
                    <a:lnTo>
                      <a:pt x="100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223;p31"/>
              <p:cNvSpPr/>
              <p:nvPr/>
            </p:nvSpPr>
            <p:spPr>
              <a:xfrm>
                <a:off x="5481575" y="3051800"/>
                <a:ext cx="475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980" extrusionOk="0">
                    <a:moveTo>
                      <a:pt x="968" y="0"/>
                    </a:moveTo>
                    <a:lnTo>
                      <a:pt x="1" y="300"/>
                    </a:lnTo>
                    <a:cubicBezTo>
                      <a:pt x="1" y="300"/>
                      <a:pt x="801" y="2302"/>
                      <a:pt x="835" y="2369"/>
                    </a:cubicBezTo>
                    <a:cubicBezTo>
                      <a:pt x="835" y="2435"/>
                      <a:pt x="601" y="2769"/>
                      <a:pt x="635" y="2902"/>
                    </a:cubicBezTo>
                    <a:cubicBezTo>
                      <a:pt x="655" y="2957"/>
                      <a:pt x="721" y="2979"/>
                      <a:pt x="812" y="2979"/>
                    </a:cubicBezTo>
                    <a:cubicBezTo>
                      <a:pt x="1164" y="2979"/>
                      <a:pt x="1902" y="2641"/>
                      <a:pt x="1902" y="2535"/>
                    </a:cubicBezTo>
                    <a:cubicBezTo>
                      <a:pt x="1869" y="2402"/>
                      <a:pt x="1335" y="2235"/>
                      <a:pt x="1302" y="2135"/>
                    </a:cubicBezTo>
                    <a:cubicBezTo>
                      <a:pt x="1302" y="2035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224;p31"/>
              <p:cNvSpPr/>
              <p:nvPr/>
            </p:nvSpPr>
            <p:spPr>
              <a:xfrm>
                <a:off x="5544975" y="2998425"/>
                <a:ext cx="757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3031" h="2275" extrusionOk="0">
                    <a:moveTo>
                      <a:pt x="467" y="0"/>
                    </a:moveTo>
                    <a:lnTo>
                      <a:pt x="0" y="868"/>
                    </a:lnTo>
                    <a:cubicBezTo>
                      <a:pt x="0" y="868"/>
                      <a:pt x="2001" y="1702"/>
                      <a:pt x="2068" y="1735"/>
                    </a:cubicBezTo>
                    <a:cubicBezTo>
                      <a:pt x="2135" y="1802"/>
                      <a:pt x="2168" y="2202"/>
                      <a:pt x="2302" y="2269"/>
                    </a:cubicBezTo>
                    <a:cubicBezTo>
                      <a:pt x="2311" y="2273"/>
                      <a:pt x="2321" y="2275"/>
                      <a:pt x="2332" y="2275"/>
                    </a:cubicBezTo>
                    <a:cubicBezTo>
                      <a:pt x="2575" y="2275"/>
                      <a:pt x="3030" y="1198"/>
                      <a:pt x="2902" y="1135"/>
                    </a:cubicBezTo>
                    <a:cubicBezTo>
                      <a:pt x="2886" y="1119"/>
                      <a:pt x="2860" y="1112"/>
                      <a:pt x="2827" y="1112"/>
                    </a:cubicBezTo>
                    <a:cubicBezTo>
                      <a:pt x="2666" y="1112"/>
                      <a:pt x="2341" y="1271"/>
                      <a:pt x="2251" y="1271"/>
                    </a:cubicBezTo>
                    <a:cubicBezTo>
                      <a:pt x="2244" y="1271"/>
                      <a:pt x="2239" y="1270"/>
                      <a:pt x="2235" y="1268"/>
                    </a:cubicBez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225;p31"/>
              <p:cNvSpPr/>
              <p:nvPr/>
            </p:nvSpPr>
            <p:spPr>
              <a:xfrm>
                <a:off x="5605000" y="3029275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468" y="1"/>
                    </a:moveTo>
                    <a:lnTo>
                      <a:pt x="468" y="1"/>
                    </a:lnTo>
                    <a:cubicBezTo>
                      <a:pt x="234" y="301"/>
                      <a:pt x="67" y="601"/>
                      <a:pt x="1" y="968"/>
                    </a:cubicBez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226;p31"/>
              <p:cNvSpPr/>
              <p:nvPr/>
            </p:nvSpPr>
            <p:spPr>
              <a:xfrm>
                <a:off x="5544975" y="2998425"/>
                <a:ext cx="757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3031" h="2275" extrusionOk="0">
                    <a:moveTo>
                      <a:pt x="467" y="0"/>
                    </a:moveTo>
                    <a:lnTo>
                      <a:pt x="0" y="868"/>
                    </a:lnTo>
                    <a:cubicBezTo>
                      <a:pt x="0" y="868"/>
                      <a:pt x="2001" y="1702"/>
                      <a:pt x="2068" y="1735"/>
                    </a:cubicBezTo>
                    <a:cubicBezTo>
                      <a:pt x="2135" y="1802"/>
                      <a:pt x="2168" y="2202"/>
                      <a:pt x="2302" y="2269"/>
                    </a:cubicBezTo>
                    <a:cubicBezTo>
                      <a:pt x="2311" y="2273"/>
                      <a:pt x="2321" y="2275"/>
                      <a:pt x="2332" y="2275"/>
                    </a:cubicBezTo>
                    <a:cubicBezTo>
                      <a:pt x="2575" y="2275"/>
                      <a:pt x="3030" y="1198"/>
                      <a:pt x="2902" y="1135"/>
                    </a:cubicBezTo>
                    <a:cubicBezTo>
                      <a:pt x="2886" y="1119"/>
                      <a:pt x="2860" y="1112"/>
                      <a:pt x="2827" y="1112"/>
                    </a:cubicBezTo>
                    <a:cubicBezTo>
                      <a:pt x="2666" y="1112"/>
                      <a:pt x="2341" y="1271"/>
                      <a:pt x="2251" y="1271"/>
                    </a:cubicBezTo>
                    <a:cubicBezTo>
                      <a:pt x="2244" y="1271"/>
                      <a:pt x="2239" y="1270"/>
                      <a:pt x="2235" y="1268"/>
                    </a:cubicBez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227;p31"/>
              <p:cNvSpPr/>
              <p:nvPr/>
            </p:nvSpPr>
            <p:spPr>
              <a:xfrm>
                <a:off x="5554975" y="29008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5" y="1"/>
                    </a:moveTo>
                    <a:cubicBezTo>
                      <a:pt x="2402" y="34"/>
                      <a:pt x="2235" y="601"/>
                      <a:pt x="2135" y="601"/>
                    </a:cubicBezTo>
                    <a:lnTo>
                      <a:pt x="0" y="935"/>
                    </a:lnTo>
                    <a:lnTo>
                      <a:pt x="301" y="1902"/>
                    </a:lnTo>
                    <a:cubicBezTo>
                      <a:pt x="301" y="1902"/>
                      <a:pt x="2302" y="1101"/>
                      <a:pt x="2369" y="1068"/>
                    </a:cubicBezTo>
                    <a:cubicBezTo>
                      <a:pt x="2431" y="1068"/>
                      <a:pt x="2726" y="1271"/>
                      <a:pt x="2873" y="1271"/>
                    </a:cubicBezTo>
                    <a:cubicBezTo>
                      <a:pt x="2884" y="1271"/>
                      <a:pt x="2894" y="1270"/>
                      <a:pt x="2902" y="1268"/>
                    </a:cubicBezTo>
                    <a:cubicBezTo>
                      <a:pt x="3169" y="1168"/>
                      <a:pt x="2669" y="1"/>
                      <a:pt x="2535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228;p31"/>
              <p:cNvSpPr/>
              <p:nvPr/>
            </p:nvSpPr>
            <p:spPr>
              <a:xfrm>
                <a:off x="5619175" y="2904200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334"/>
                      <a:pt x="168" y="701"/>
                      <a:pt x="368" y="10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229;p31"/>
              <p:cNvSpPr/>
              <p:nvPr/>
            </p:nvSpPr>
            <p:spPr>
              <a:xfrm>
                <a:off x="5554975" y="29008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5" y="1"/>
                    </a:moveTo>
                    <a:cubicBezTo>
                      <a:pt x="2402" y="34"/>
                      <a:pt x="2235" y="601"/>
                      <a:pt x="2135" y="601"/>
                    </a:cubicBezTo>
                    <a:lnTo>
                      <a:pt x="0" y="935"/>
                    </a:lnTo>
                    <a:lnTo>
                      <a:pt x="301" y="1902"/>
                    </a:lnTo>
                    <a:cubicBezTo>
                      <a:pt x="301" y="1902"/>
                      <a:pt x="2302" y="1101"/>
                      <a:pt x="2369" y="1068"/>
                    </a:cubicBezTo>
                    <a:cubicBezTo>
                      <a:pt x="2431" y="1068"/>
                      <a:pt x="2726" y="1271"/>
                      <a:pt x="2873" y="1271"/>
                    </a:cubicBezTo>
                    <a:cubicBezTo>
                      <a:pt x="2884" y="1271"/>
                      <a:pt x="2894" y="1270"/>
                      <a:pt x="2902" y="1268"/>
                    </a:cubicBezTo>
                    <a:cubicBezTo>
                      <a:pt x="3169" y="1168"/>
                      <a:pt x="2669" y="1"/>
                      <a:pt x="25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230;p31"/>
              <p:cNvSpPr/>
              <p:nvPr/>
            </p:nvSpPr>
            <p:spPr>
              <a:xfrm>
                <a:off x="5490750" y="2781675"/>
                <a:ext cx="59825" cy="9252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3701" extrusionOk="0">
                    <a:moveTo>
                      <a:pt x="1221" y="0"/>
                    </a:moveTo>
                    <a:cubicBezTo>
                      <a:pt x="1160" y="0"/>
                      <a:pt x="1117" y="10"/>
                      <a:pt x="1102" y="31"/>
                    </a:cubicBezTo>
                    <a:cubicBezTo>
                      <a:pt x="1035" y="131"/>
                      <a:pt x="1368" y="598"/>
                      <a:pt x="1335" y="698"/>
                    </a:cubicBezTo>
                    <a:cubicBezTo>
                      <a:pt x="1268" y="765"/>
                      <a:pt x="1" y="3333"/>
                      <a:pt x="1" y="3333"/>
                    </a:cubicBezTo>
                    <a:lnTo>
                      <a:pt x="935" y="3700"/>
                    </a:lnTo>
                    <a:cubicBezTo>
                      <a:pt x="935" y="3700"/>
                      <a:pt x="1802" y="865"/>
                      <a:pt x="1835" y="798"/>
                    </a:cubicBezTo>
                    <a:cubicBezTo>
                      <a:pt x="1869" y="731"/>
                      <a:pt x="2269" y="631"/>
                      <a:pt x="2336" y="498"/>
                    </a:cubicBezTo>
                    <a:cubicBezTo>
                      <a:pt x="2392" y="273"/>
                      <a:pt x="1547" y="0"/>
                      <a:pt x="122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231;p31"/>
              <p:cNvSpPr/>
              <p:nvPr/>
            </p:nvSpPr>
            <p:spPr>
              <a:xfrm>
                <a:off x="5521625" y="2782425"/>
                <a:ext cx="250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68" extrusionOk="0">
                    <a:moveTo>
                      <a:pt x="0" y="1"/>
                    </a:moveTo>
                    <a:cubicBezTo>
                      <a:pt x="300" y="201"/>
                      <a:pt x="634" y="334"/>
                      <a:pt x="1001" y="3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232;p31"/>
              <p:cNvSpPr/>
              <p:nvPr/>
            </p:nvSpPr>
            <p:spPr>
              <a:xfrm>
                <a:off x="5375800" y="2785275"/>
                <a:ext cx="624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3723" extrusionOk="0">
                    <a:moveTo>
                      <a:pt x="1101" y="0"/>
                    </a:moveTo>
                    <a:cubicBezTo>
                      <a:pt x="774" y="0"/>
                      <a:pt x="1" y="447"/>
                      <a:pt x="29" y="587"/>
                    </a:cubicBezTo>
                    <a:cubicBezTo>
                      <a:pt x="62" y="721"/>
                      <a:pt x="629" y="787"/>
                      <a:pt x="663" y="888"/>
                    </a:cubicBezTo>
                    <a:cubicBezTo>
                      <a:pt x="663" y="988"/>
                      <a:pt x="1563" y="3723"/>
                      <a:pt x="1563" y="3723"/>
                    </a:cubicBezTo>
                    <a:lnTo>
                      <a:pt x="2497" y="3323"/>
                    </a:lnTo>
                    <a:cubicBezTo>
                      <a:pt x="2497" y="3323"/>
                      <a:pt x="1096" y="687"/>
                      <a:pt x="1096" y="587"/>
                    </a:cubicBezTo>
                    <a:cubicBezTo>
                      <a:pt x="1063" y="521"/>
                      <a:pt x="1263" y="187"/>
                      <a:pt x="1230" y="54"/>
                    </a:cubicBezTo>
                    <a:cubicBezTo>
                      <a:pt x="1209" y="16"/>
                      <a:pt x="1163" y="0"/>
                      <a:pt x="11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233;p31"/>
              <p:cNvSpPr/>
              <p:nvPr/>
            </p:nvSpPr>
            <p:spPr>
              <a:xfrm>
                <a:off x="5379000" y="278660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968" y="1"/>
                    </a:moveTo>
                    <a:lnTo>
                      <a:pt x="1" y="468"/>
                    </a:lnTo>
                    <a:cubicBezTo>
                      <a:pt x="368" y="368"/>
                      <a:pt x="668" y="201"/>
                      <a:pt x="9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234;p31"/>
              <p:cNvSpPr/>
              <p:nvPr/>
            </p:nvSpPr>
            <p:spPr>
              <a:xfrm>
                <a:off x="5285750" y="2881525"/>
                <a:ext cx="949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3798" h="2375" extrusionOk="0">
                    <a:moveTo>
                      <a:pt x="564" y="1"/>
                    </a:moveTo>
                    <a:cubicBezTo>
                      <a:pt x="303" y="1"/>
                      <a:pt x="0" y="1144"/>
                      <a:pt x="128" y="1241"/>
                    </a:cubicBezTo>
                    <a:cubicBezTo>
                      <a:pt x="138" y="1247"/>
                      <a:pt x="150" y="1249"/>
                      <a:pt x="164" y="1249"/>
                    </a:cubicBezTo>
                    <a:cubicBezTo>
                      <a:pt x="303" y="1249"/>
                      <a:pt x="661" y="1005"/>
                      <a:pt x="750" y="1005"/>
                    </a:cubicBezTo>
                    <a:cubicBezTo>
                      <a:pt x="755" y="1005"/>
                      <a:pt x="759" y="1005"/>
                      <a:pt x="762" y="1007"/>
                    </a:cubicBezTo>
                    <a:lnTo>
                      <a:pt x="3431" y="2375"/>
                    </a:lnTo>
                    <a:lnTo>
                      <a:pt x="3798" y="1407"/>
                    </a:lnTo>
                    <a:cubicBezTo>
                      <a:pt x="3798" y="1407"/>
                      <a:pt x="962" y="540"/>
                      <a:pt x="896" y="507"/>
                    </a:cubicBezTo>
                    <a:cubicBezTo>
                      <a:pt x="796" y="473"/>
                      <a:pt x="729" y="73"/>
                      <a:pt x="595" y="6"/>
                    </a:cubicBezTo>
                    <a:cubicBezTo>
                      <a:pt x="585" y="2"/>
                      <a:pt x="575" y="1"/>
                      <a:pt x="5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235;p31"/>
              <p:cNvSpPr/>
              <p:nvPr/>
            </p:nvSpPr>
            <p:spPr>
              <a:xfrm>
                <a:off x="5288950" y="2884175"/>
                <a:ext cx="92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2" extrusionOk="0">
                    <a:moveTo>
                      <a:pt x="367" y="0"/>
                    </a:moveTo>
                    <a:lnTo>
                      <a:pt x="0" y="1001"/>
                    </a:lnTo>
                    <a:cubicBezTo>
                      <a:pt x="201" y="701"/>
                      <a:pt x="334" y="367"/>
                      <a:pt x="3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236;p31"/>
              <p:cNvSpPr/>
              <p:nvPr/>
            </p:nvSpPr>
            <p:spPr>
              <a:xfrm>
                <a:off x="5287375" y="2992575"/>
                <a:ext cx="97500" cy="61775"/>
              </a:xfrm>
              <a:custGeom>
                <a:avLst/>
                <a:gdLst/>
                <a:ahLst/>
                <a:cxnLst/>
                <a:rect l="l" t="t" r="r" b="b"/>
                <a:pathLst>
                  <a:path w="3900" h="2471" extrusionOk="0">
                    <a:moveTo>
                      <a:pt x="3499" y="1"/>
                    </a:moveTo>
                    <a:cubicBezTo>
                      <a:pt x="3499" y="1"/>
                      <a:pt x="864" y="1402"/>
                      <a:pt x="797" y="1435"/>
                    </a:cubicBezTo>
                    <a:cubicBezTo>
                      <a:pt x="712" y="1435"/>
                      <a:pt x="454" y="1288"/>
                      <a:pt x="298" y="1288"/>
                    </a:cubicBezTo>
                    <a:cubicBezTo>
                      <a:pt x="272" y="1288"/>
                      <a:pt x="249" y="1292"/>
                      <a:pt x="230" y="1302"/>
                    </a:cubicBezTo>
                    <a:cubicBezTo>
                      <a:pt x="0" y="1400"/>
                      <a:pt x="612" y="2470"/>
                      <a:pt x="758" y="2470"/>
                    </a:cubicBezTo>
                    <a:cubicBezTo>
                      <a:pt x="760" y="2470"/>
                      <a:pt x="762" y="2470"/>
                      <a:pt x="764" y="2469"/>
                    </a:cubicBezTo>
                    <a:cubicBezTo>
                      <a:pt x="897" y="2436"/>
                      <a:pt x="964" y="1869"/>
                      <a:pt x="1064" y="1869"/>
                    </a:cubicBezTo>
                    <a:cubicBezTo>
                      <a:pt x="1164" y="1836"/>
                      <a:pt x="3899" y="935"/>
                      <a:pt x="3899" y="935"/>
                    </a:cubicBezTo>
                    <a:lnTo>
                      <a:pt x="34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237;p31"/>
              <p:cNvSpPr/>
              <p:nvPr/>
            </p:nvSpPr>
            <p:spPr>
              <a:xfrm>
                <a:off x="5293125" y="3027600"/>
                <a:ext cx="1170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9" extrusionOk="0">
                    <a:moveTo>
                      <a:pt x="0" y="1"/>
                    </a:moveTo>
                    <a:lnTo>
                      <a:pt x="467" y="968"/>
                    </a:lnTo>
                    <a:cubicBezTo>
                      <a:pt x="367" y="635"/>
                      <a:pt x="200" y="301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238;p31"/>
              <p:cNvSpPr/>
              <p:nvPr/>
            </p:nvSpPr>
            <p:spPr>
              <a:xfrm>
                <a:off x="5386825" y="3050125"/>
                <a:ext cx="60600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3722" extrusionOk="0">
                    <a:moveTo>
                      <a:pt x="1489" y="1"/>
                    </a:moveTo>
                    <a:cubicBezTo>
                      <a:pt x="1489" y="1"/>
                      <a:pt x="589" y="2869"/>
                      <a:pt x="555" y="2936"/>
                    </a:cubicBezTo>
                    <a:cubicBezTo>
                      <a:pt x="522" y="3003"/>
                      <a:pt x="122" y="3069"/>
                      <a:pt x="88" y="3236"/>
                    </a:cubicBezTo>
                    <a:cubicBezTo>
                      <a:pt x="1" y="3440"/>
                      <a:pt x="909" y="3721"/>
                      <a:pt x="1205" y="3721"/>
                    </a:cubicBezTo>
                    <a:cubicBezTo>
                      <a:pt x="1247" y="3721"/>
                      <a:pt x="1277" y="3716"/>
                      <a:pt x="1289" y="3703"/>
                    </a:cubicBezTo>
                    <a:cubicBezTo>
                      <a:pt x="1356" y="3570"/>
                      <a:pt x="1022" y="3136"/>
                      <a:pt x="1056" y="3036"/>
                    </a:cubicBezTo>
                    <a:cubicBezTo>
                      <a:pt x="1122" y="2936"/>
                      <a:pt x="2423" y="367"/>
                      <a:pt x="2423" y="367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239;p31"/>
              <p:cNvSpPr/>
              <p:nvPr/>
            </p:nvSpPr>
            <p:spPr>
              <a:xfrm>
                <a:off x="5390675" y="3132675"/>
                <a:ext cx="25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68" extrusionOk="0">
                    <a:moveTo>
                      <a:pt x="1" y="1"/>
                    </a:moveTo>
                    <a:lnTo>
                      <a:pt x="1002" y="368"/>
                    </a:lnTo>
                    <a:cubicBezTo>
                      <a:pt x="701" y="168"/>
                      <a:pt x="368" y="68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240;p31"/>
              <p:cNvSpPr/>
              <p:nvPr/>
            </p:nvSpPr>
            <p:spPr>
              <a:xfrm>
                <a:off x="5499100" y="3045950"/>
                <a:ext cx="62425" cy="93100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3724" extrusionOk="0">
                    <a:moveTo>
                      <a:pt x="934" y="1"/>
                    </a:moveTo>
                    <a:lnTo>
                      <a:pt x="0" y="434"/>
                    </a:lnTo>
                    <a:cubicBezTo>
                      <a:pt x="0" y="434"/>
                      <a:pt x="1401" y="3070"/>
                      <a:pt x="1435" y="3136"/>
                    </a:cubicBezTo>
                    <a:cubicBezTo>
                      <a:pt x="1435" y="3203"/>
                      <a:pt x="1235" y="3537"/>
                      <a:pt x="1301" y="3670"/>
                    </a:cubicBezTo>
                    <a:cubicBezTo>
                      <a:pt x="1317" y="3707"/>
                      <a:pt x="1359" y="3723"/>
                      <a:pt x="1417" y="3723"/>
                    </a:cubicBezTo>
                    <a:cubicBezTo>
                      <a:pt x="1723" y="3723"/>
                      <a:pt x="2497" y="3277"/>
                      <a:pt x="2469" y="3136"/>
                    </a:cubicBezTo>
                    <a:cubicBezTo>
                      <a:pt x="2435" y="3003"/>
                      <a:pt x="1902" y="2936"/>
                      <a:pt x="1868" y="2836"/>
                    </a:cubicBezTo>
                    <a:cubicBezTo>
                      <a:pt x="1835" y="2736"/>
                      <a:pt x="934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241;p31"/>
              <p:cNvSpPr/>
              <p:nvPr/>
            </p:nvSpPr>
            <p:spPr>
              <a:xfrm>
                <a:off x="5534125" y="3126850"/>
                <a:ext cx="2420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35" extrusionOk="0">
                    <a:moveTo>
                      <a:pt x="968" y="0"/>
                    </a:moveTo>
                    <a:lnTo>
                      <a:pt x="968" y="0"/>
                    </a:lnTo>
                    <a:cubicBezTo>
                      <a:pt x="634" y="67"/>
                      <a:pt x="301" y="234"/>
                      <a:pt x="0" y="434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242;p31"/>
              <p:cNvSpPr/>
              <p:nvPr/>
            </p:nvSpPr>
            <p:spPr>
              <a:xfrm>
                <a:off x="5556650" y="2983400"/>
                <a:ext cx="949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2342" extrusionOk="0">
                    <a:moveTo>
                      <a:pt x="367" y="1"/>
                    </a:moveTo>
                    <a:lnTo>
                      <a:pt x="0" y="968"/>
                    </a:lnTo>
                    <a:cubicBezTo>
                      <a:pt x="0" y="968"/>
                      <a:pt x="2869" y="1836"/>
                      <a:pt x="2935" y="1869"/>
                    </a:cubicBezTo>
                    <a:cubicBezTo>
                      <a:pt x="3002" y="1902"/>
                      <a:pt x="3069" y="2303"/>
                      <a:pt x="3236" y="2336"/>
                    </a:cubicBezTo>
                    <a:cubicBezTo>
                      <a:pt x="3245" y="2340"/>
                      <a:pt x="3254" y="2342"/>
                      <a:pt x="3263" y="2342"/>
                    </a:cubicBezTo>
                    <a:cubicBezTo>
                      <a:pt x="3495" y="2342"/>
                      <a:pt x="3799" y="1199"/>
                      <a:pt x="3703" y="1135"/>
                    </a:cubicBezTo>
                    <a:cubicBezTo>
                      <a:pt x="3691" y="1129"/>
                      <a:pt x="3676" y="1126"/>
                      <a:pt x="3658" y="1126"/>
                    </a:cubicBezTo>
                    <a:cubicBezTo>
                      <a:pt x="3496" y="1126"/>
                      <a:pt x="3137" y="1371"/>
                      <a:pt x="3048" y="1371"/>
                    </a:cubicBezTo>
                    <a:cubicBezTo>
                      <a:pt x="3043" y="1371"/>
                      <a:pt x="3039" y="1370"/>
                      <a:pt x="3036" y="1369"/>
                    </a:cubicBezTo>
                    <a:cubicBezTo>
                      <a:pt x="2935" y="1302"/>
                      <a:pt x="367" y="1"/>
                      <a:pt x="3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243;p31"/>
              <p:cNvSpPr/>
              <p:nvPr/>
            </p:nvSpPr>
            <p:spPr>
              <a:xfrm>
                <a:off x="5639200" y="3015100"/>
                <a:ext cx="92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2" extrusionOk="0">
                    <a:moveTo>
                      <a:pt x="367" y="1"/>
                    </a:moveTo>
                    <a:lnTo>
                      <a:pt x="367" y="1"/>
                    </a:lnTo>
                    <a:cubicBezTo>
                      <a:pt x="167" y="301"/>
                      <a:pt x="67" y="634"/>
                      <a:pt x="0" y="1001"/>
                    </a:cubicBezTo>
                    <a:lnTo>
                      <a:pt x="36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244;p31"/>
              <p:cNvSpPr/>
              <p:nvPr/>
            </p:nvSpPr>
            <p:spPr>
              <a:xfrm>
                <a:off x="5552475" y="2869975"/>
                <a:ext cx="983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33" h="2470" extrusionOk="0">
                    <a:moveTo>
                      <a:pt x="3176" y="1"/>
                    </a:moveTo>
                    <a:cubicBezTo>
                      <a:pt x="3173" y="1"/>
                      <a:pt x="3171" y="1"/>
                      <a:pt x="3169" y="1"/>
                    </a:cubicBezTo>
                    <a:cubicBezTo>
                      <a:pt x="3036" y="35"/>
                      <a:pt x="2936" y="602"/>
                      <a:pt x="2836" y="635"/>
                    </a:cubicBezTo>
                    <a:cubicBezTo>
                      <a:pt x="2736" y="635"/>
                      <a:pt x="0" y="1536"/>
                      <a:pt x="0" y="1536"/>
                    </a:cubicBezTo>
                    <a:lnTo>
                      <a:pt x="434" y="2470"/>
                    </a:lnTo>
                    <a:cubicBezTo>
                      <a:pt x="434" y="2470"/>
                      <a:pt x="3036" y="1069"/>
                      <a:pt x="3136" y="1069"/>
                    </a:cubicBezTo>
                    <a:cubicBezTo>
                      <a:pt x="3141" y="1066"/>
                      <a:pt x="3148" y="1065"/>
                      <a:pt x="3156" y="1065"/>
                    </a:cubicBezTo>
                    <a:cubicBezTo>
                      <a:pt x="3238" y="1065"/>
                      <a:pt x="3459" y="1183"/>
                      <a:pt x="3601" y="1183"/>
                    </a:cubicBezTo>
                    <a:cubicBezTo>
                      <a:pt x="3627" y="1183"/>
                      <a:pt x="3650" y="1179"/>
                      <a:pt x="3670" y="1169"/>
                    </a:cubicBezTo>
                    <a:cubicBezTo>
                      <a:pt x="3932" y="1070"/>
                      <a:pt x="3321" y="1"/>
                      <a:pt x="31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245;p31"/>
              <p:cNvSpPr/>
              <p:nvPr/>
            </p:nvSpPr>
            <p:spPr>
              <a:xfrm>
                <a:off x="5633350" y="2872500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334"/>
                      <a:pt x="234" y="668"/>
                      <a:pt x="468" y="96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246;p31"/>
              <p:cNvSpPr/>
              <p:nvPr/>
            </p:nvSpPr>
            <p:spPr>
              <a:xfrm>
                <a:off x="5341475" y="2836475"/>
                <a:ext cx="256875" cy="25162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65" extrusionOk="0">
                    <a:moveTo>
                      <a:pt x="5141" y="0"/>
                    </a:moveTo>
                    <a:cubicBezTo>
                      <a:pt x="2933" y="0"/>
                      <a:pt x="887" y="1368"/>
                      <a:pt x="268" y="4043"/>
                    </a:cubicBezTo>
                    <a:cubicBezTo>
                      <a:pt x="1" y="5044"/>
                      <a:pt x="68" y="6111"/>
                      <a:pt x="435" y="7079"/>
                    </a:cubicBezTo>
                    <a:cubicBezTo>
                      <a:pt x="1002" y="8547"/>
                      <a:pt x="2369" y="9547"/>
                      <a:pt x="4070" y="9948"/>
                    </a:cubicBezTo>
                    <a:cubicBezTo>
                      <a:pt x="4424" y="10027"/>
                      <a:pt x="4774" y="10065"/>
                      <a:pt x="5117" y="10065"/>
                    </a:cubicBezTo>
                    <a:cubicBezTo>
                      <a:pt x="7368" y="10065"/>
                      <a:pt x="9325" y="8431"/>
                      <a:pt x="9875" y="6145"/>
                    </a:cubicBezTo>
                    <a:cubicBezTo>
                      <a:pt x="10275" y="4344"/>
                      <a:pt x="9775" y="2142"/>
                      <a:pt x="8073" y="908"/>
                    </a:cubicBezTo>
                    <a:cubicBezTo>
                      <a:pt x="7573" y="541"/>
                      <a:pt x="6973" y="274"/>
                      <a:pt x="6372" y="141"/>
                    </a:cubicBezTo>
                    <a:cubicBezTo>
                      <a:pt x="5962" y="47"/>
                      <a:pt x="5549" y="0"/>
                      <a:pt x="51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247;p31"/>
              <p:cNvSpPr/>
              <p:nvPr/>
            </p:nvSpPr>
            <p:spPr>
              <a:xfrm>
                <a:off x="5352325" y="2859150"/>
                <a:ext cx="24602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9158" extrusionOk="0">
                    <a:moveTo>
                      <a:pt x="7639" y="1"/>
                    </a:moveTo>
                    <a:lnTo>
                      <a:pt x="7639" y="1"/>
                    </a:lnTo>
                    <a:cubicBezTo>
                      <a:pt x="9107" y="2002"/>
                      <a:pt x="9307" y="5805"/>
                      <a:pt x="5971" y="7406"/>
                    </a:cubicBezTo>
                    <a:cubicBezTo>
                      <a:pt x="5347" y="7710"/>
                      <a:pt x="4722" y="7833"/>
                      <a:pt x="4118" y="7833"/>
                    </a:cubicBezTo>
                    <a:cubicBezTo>
                      <a:pt x="2403" y="7833"/>
                      <a:pt x="864" y="6838"/>
                      <a:pt x="1" y="6172"/>
                    </a:cubicBezTo>
                    <a:lnTo>
                      <a:pt x="1" y="6172"/>
                    </a:lnTo>
                    <a:cubicBezTo>
                      <a:pt x="568" y="7640"/>
                      <a:pt x="1935" y="8640"/>
                      <a:pt x="3636" y="9041"/>
                    </a:cubicBezTo>
                    <a:cubicBezTo>
                      <a:pt x="3990" y="9120"/>
                      <a:pt x="4340" y="9158"/>
                      <a:pt x="4683" y="9158"/>
                    </a:cubicBezTo>
                    <a:cubicBezTo>
                      <a:pt x="6934" y="9158"/>
                      <a:pt x="8891" y="7524"/>
                      <a:pt x="9441" y="5238"/>
                    </a:cubicBezTo>
                    <a:cubicBezTo>
                      <a:pt x="9841" y="3437"/>
                      <a:pt x="9341" y="1235"/>
                      <a:pt x="7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248;p31"/>
              <p:cNvSpPr/>
              <p:nvPr/>
            </p:nvSpPr>
            <p:spPr>
              <a:xfrm>
                <a:off x="5444050" y="2795475"/>
                <a:ext cx="38400" cy="762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049" extrusionOk="0">
                    <a:moveTo>
                      <a:pt x="957" y="1"/>
                    </a:moveTo>
                    <a:cubicBezTo>
                      <a:pt x="871" y="1"/>
                      <a:pt x="784" y="5"/>
                      <a:pt x="701" y="13"/>
                    </a:cubicBezTo>
                    <a:cubicBezTo>
                      <a:pt x="368" y="46"/>
                      <a:pt x="34" y="113"/>
                      <a:pt x="34" y="179"/>
                    </a:cubicBezTo>
                    <a:cubicBezTo>
                      <a:pt x="1" y="346"/>
                      <a:pt x="568" y="713"/>
                      <a:pt x="535" y="780"/>
                    </a:cubicBezTo>
                    <a:cubicBezTo>
                      <a:pt x="535" y="880"/>
                      <a:pt x="301" y="2448"/>
                      <a:pt x="234" y="2915"/>
                    </a:cubicBezTo>
                    <a:lnTo>
                      <a:pt x="234" y="3048"/>
                    </a:lnTo>
                    <a:lnTo>
                      <a:pt x="1368" y="3048"/>
                    </a:lnTo>
                    <a:cubicBezTo>
                      <a:pt x="1368" y="3048"/>
                      <a:pt x="1135" y="813"/>
                      <a:pt x="1135" y="713"/>
                    </a:cubicBezTo>
                    <a:cubicBezTo>
                      <a:pt x="1135" y="613"/>
                      <a:pt x="1535" y="346"/>
                      <a:pt x="1535" y="179"/>
                    </a:cubicBezTo>
                    <a:cubicBezTo>
                      <a:pt x="1535" y="50"/>
                      <a:pt x="1255" y="1"/>
                      <a:pt x="9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249;p31"/>
              <p:cNvSpPr/>
              <p:nvPr/>
            </p:nvSpPr>
            <p:spPr>
              <a:xfrm>
                <a:off x="5449050" y="2799100"/>
                <a:ext cx="300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1" extrusionOk="0">
                    <a:moveTo>
                      <a:pt x="1202" y="1"/>
                    </a:moveTo>
                    <a:lnTo>
                      <a:pt x="1" y="34"/>
                    </a:lnTo>
                    <a:cubicBezTo>
                      <a:pt x="154" y="60"/>
                      <a:pt x="307" y="71"/>
                      <a:pt x="460" y="71"/>
                    </a:cubicBezTo>
                    <a:cubicBezTo>
                      <a:pt x="707" y="71"/>
                      <a:pt x="954" y="42"/>
                      <a:pt x="1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250;p31"/>
              <p:cNvSpPr/>
              <p:nvPr/>
            </p:nvSpPr>
            <p:spPr>
              <a:xfrm>
                <a:off x="5444900" y="2795775"/>
                <a:ext cx="1837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3" extrusionOk="0">
                    <a:moveTo>
                      <a:pt x="667" y="1"/>
                    </a:moveTo>
                    <a:lnTo>
                      <a:pt x="667" y="1"/>
                    </a:lnTo>
                    <a:cubicBezTo>
                      <a:pt x="334" y="34"/>
                      <a:pt x="34" y="101"/>
                      <a:pt x="34" y="167"/>
                    </a:cubicBezTo>
                    <a:cubicBezTo>
                      <a:pt x="0" y="334"/>
                      <a:pt x="534" y="701"/>
                      <a:pt x="534" y="801"/>
                    </a:cubicBezTo>
                    <a:cubicBezTo>
                      <a:pt x="501" y="868"/>
                      <a:pt x="267" y="2436"/>
                      <a:pt x="200" y="2903"/>
                    </a:cubicBezTo>
                    <a:cubicBezTo>
                      <a:pt x="234" y="2836"/>
                      <a:pt x="734" y="801"/>
                      <a:pt x="734" y="701"/>
                    </a:cubicBezTo>
                    <a:cubicBezTo>
                      <a:pt x="734" y="568"/>
                      <a:pt x="467" y="434"/>
                      <a:pt x="367" y="301"/>
                    </a:cubicBezTo>
                    <a:cubicBezTo>
                      <a:pt x="334" y="267"/>
                      <a:pt x="300" y="234"/>
                      <a:pt x="334" y="167"/>
                    </a:cubicBezTo>
                    <a:cubicBezTo>
                      <a:pt x="334" y="167"/>
                      <a:pt x="367" y="167"/>
                      <a:pt x="367" y="134"/>
                    </a:cubicBezTo>
                    <a:cubicBezTo>
                      <a:pt x="467" y="67"/>
                      <a:pt x="567" y="34"/>
                      <a:pt x="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251;p31"/>
              <p:cNvSpPr/>
              <p:nvPr/>
            </p:nvSpPr>
            <p:spPr>
              <a:xfrm>
                <a:off x="5333975" y="2833300"/>
                <a:ext cx="75925" cy="7425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970" extrusionOk="0">
                    <a:moveTo>
                      <a:pt x="1048" y="1"/>
                    </a:moveTo>
                    <a:cubicBezTo>
                      <a:pt x="979" y="1"/>
                      <a:pt x="890" y="45"/>
                      <a:pt x="801" y="134"/>
                    </a:cubicBezTo>
                    <a:cubicBezTo>
                      <a:pt x="468" y="401"/>
                      <a:pt x="1" y="935"/>
                      <a:pt x="101" y="1068"/>
                    </a:cubicBezTo>
                    <a:cubicBezTo>
                      <a:pt x="133" y="1110"/>
                      <a:pt x="218" y="1123"/>
                      <a:pt x="322" y="1123"/>
                    </a:cubicBezTo>
                    <a:cubicBezTo>
                      <a:pt x="461" y="1123"/>
                      <a:pt x="633" y="1101"/>
                      <a:pt x="755" y="1101"/>
                    </a:cubicBezTo>
                    <a:cubicBezTo>
                      <a:pt x="829" y="1101"/>
                      <a:pt x="884" y="1109"/>
                      <a:pt x="901" y="1135"/>
                    </a:cubicBezTo>
                    <a:lnTo>
                      <a:pt x="2202" y="2936"/>
                    </a:lnTo>
                    <a:cubicBezTo>
                      <a:pt x="2202" y="2936"/>
                      <a:pt x="2202" y="2936"/>
                      <a:pt x="2236" y="2969"/>
                    </a:cubicBezTo>
                    <a:lnTo>
                      <a:pt x="3036" y="2169"/>
                    </a:lnTo>
                    <a:cubicBezTo>
                      <a:pt x="3036" y="2169"/>
                      <a:pt x="1268" y="735"/>
                      <a:pt x="1235" y="668"/>
                    </a:cubicBezTo>
                    <a:cubicBezTo>
                      <a:pt x="1168" y="601"/>
                      <a:pt x="1202" y="101"/>
                      <a:pt x="1135" y="34"/>
                    </a:cubicBezTo>
                    <a:cubicBezTo>
                      <a:pt x="1113" y="12"/>
                      <a:pt x="1083" y="1"/>
                      <a:pt x="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252;p31"/>
              <p:cNvSpPr/>
              <p:nvPr/>
            </p:nvSpPr>
            <p:spPr>
              <a:xfrm>
                <a:off x="5338150" y="2834975"/>
                <a:ext cx="20875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68" extrusionOk="0">
                    <a:moveTo>
                      <a:pt x="834" y="0"/>
                    </a:moveTo>
                    <a:lnTo>
                      <a:pt x="0" y="868"/>
                    </a:lnTo>
                    <a:cubicBezTo>
                      <a:pt x="334" y="634"/>
                      <a:pt x="634" y="334"/>
                      <a:pt x="8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253;p31"/>
              <p:cNvSpPr/>
              <p:nvPr/>
            </p:nvSpPr>
            <p:spPr>
              <a:xfrm>
                <a:off x="5333975" y="2836650"/>
                <a:ext cx="55075" cy="69225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2769" extrusionOk="0">
                    <a:moveTo>
                      <a:pt x="768" y="0"/>
                    </a:moveTo>
                    <a:lnTo>
                      <a:pt x="768" y="0"/>
                    </a:lnTo>
                    <a:cubicBezTo>
                      <a:pt x="434" y="267"/>
                      <a:pt x="1" y="767"/>
                      <a:pt x="101" y="901"/>
                    </a:cubicBezTo>
                    <a:cubicBezTo>
                      <a:pt x="127" y="954"/>
                      <a:pt x="245" y="965"/>
                      <a:pt x="380" y="965"/>
                    </a:cubicBezTo>
                    <a:cubicBezTo>
                      <a:pt x="471" y="965"/>
                      <a:pt x="569" y="960"/>
                      <a:pt x="654" y="960"/>
                    </a:cubicBezTo>
                    <a:cubicBezTo>
                      <a:pt x="761" y="960"/>
                      <a:pt x="846" y="967"/>
                      <a:pt x="868" y="1001"/>
                    </a:cubicBezTo>
                    <a:lnTo>
                      <a:pt x="2202" y="2769"/>
                    </a:lnTo>
                    <a:cubicBezTo>
                      <a:pt x="1835" y="2068"/>
                      <a:pt x="1435" y="1368"/>
                      <a:pt x="1001" y="701"/>
                    </a:cubicBezTo>
                    <a:cubicBezTo>
                      <a:pt x="975" y="683"/>
                      <a:pt x="935" y="677"/>
                      <a:pt x="888" y="677"/>
                    </a:cubicBezTo>
                    <a:cubicBezTo>
                      <a:pt x="783" y="677"/>
                      <a:pt x="641" y="708"/>
                      <a:pt x="538" y="708"/>
                    </a:cubicBezTo>
                    <a:cubicBezTo>
                      <a:pt x="512" y="708"/>
                      <a:pt x="488" y="706"/>
                      <a:pt x="468" y="701"/>
                    </a:cubicBezTo>
                    <a:cubicBezTo>
                      <a:pt x="434" y="667"/>
                      <a:pt x="434" y="634"/>
                      <a:pt x="434" y="601"/>
                    </a:cubicBezTo>
                    <a:cubicBezTo>
                      <a:pt x="434" y="567"/>
                      <a:pt x="468" y="500"/>
                      <a:pt x="468" y="467"/>
                    </a:cubicBezTo>
                    <a:cubicBezTo>
                      <a:pt x="534" y="300"/>
                      <a:pt x="668" y="134"/>
                      <a:pt x="7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254;p31"/>
              <p:cNvSpPr/>
              <p:nvPr/>
            </p:nvSpPr>
            <p:spPr>
              <a:xfrm>
                <a:off x="5293950" y="2941725"/>
                <a:ext cx="7842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1470" extrusionOk="0">
                    <a:moveTo>
                      <a:pt x="267" y="0"/>
                    </a:moveTo>
                    <a:cubicBezTo>
                      <a:pt x="267" y="0"/>
                      <a:pt x="234" y="33"/>
                      <a:pt x="234" y="33"/>
                    </a:cubicBezTo>
                    <a:cubicBezTo>
                      <a:pt x="1" y="234"/>
                      <a:pt x="134" y="1434"/>
                      <a:pt x="267" y="1468"/>
                    </a:cubicBezTo>
                    <a:cubicBezTo>
                      <a:pt x="272" y="1469"/>
                      <a:pt x="278" y="1469"/>
                      <a:pt x="283" y="1469"/>
                    </a:cubicBezTo>
                    <a:cubicBezTo>
                      <a:pt x="454" y="1469"/>
                      <a:pt x="772" y="967"/>
                      <a:pt x="901" y="967"/>
                    </a:cubicBezTo>
                    <a:lnTo>
                      <a:pt x="3136" y="1334"/>
                    </a:lnTo>
                    <a:lnTo>
                      <a:pt x="3136" y="200"/>
                    </a:lnTo>
                    <a:cubicBezTo>
                      <a:pt x="3136" y="200"/>
                      <a:pt x="901" y="400"/>
                      <a:pt x="801" y="400"/>
                    </a:cubicBezTo>
                    <a:cubicBezTo>
                      <a:pt x="701" y="400"/>
                      <a:pt x="468" y="0"/>
                      <a:pt x="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255;p31"/>
              <p:cNvSpPr/>
              <p:nvPr/>
            </p:nvSpPr>
            <p:spPr>
              <a:xfrm>
                <a:off x="5299800" y="2945050"/>
                <a:ext cx="25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202" extrusionOk="0">
                    <a:moveTo>
                      <a:pt x="0" y="1"/>
                    </a:moveTo>
                    <a:lnTo>
                      <a:pt x="33" y="1201"/>
                    </a:lnTo>
                    <a:cubicBezTo>
                      <a:pt x="100" y="801"/>
                      <a:pt x="67" y="40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256;p31"/>
              <p:cNvSpPr/>
              <p:nvPr/>
            </p:nvSpPr>
            <p:spPr>
              <a:xfrm>
                <a:off x="5293950" y="2942550"/>
                <a:ext cx="784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1437" extrusionOk="0">
                    <a:moveTo>
                      <a:pt x="201" y="0"/>
                    </a:moveTo>
                    <a:cubicBezTo>
                      <a:pt x="1" y="201"/>
                      <a:pt x="134" y="1401"/>
                      <a:pt x="267" y="1435"/>
                    </a:cubicBezTo>
                    <a:cubicBezTo>
                      <a:pt x="272" y="1436"/>
                      <a:pt x="278" y="1436"/>
                      <a:pt x="283" y="1436"/>
                    </a:cubicBezTo>
                    <a:cubicBezTo>
                      <a:pt x="454" y="1436"/>
                      <a:pt x="772" y="934"/>
                      <a:pt x="901" y="934"/>
                    </a:cubicBezTo>
                    <a:lnTo>
                      <a:pt x="3136" y="1301"/>
                    </a:lnTo>
                    <a:cubicBezTo>
                      <a:pt x="3003" y="1268"/>
                      <a:pt x="1068" y="801"/>
                      <a:pt x="901" y="768"/>
                    </a:cubicBezTo>
                    <a:cubicBezTo>
                      <a:pt x="701" y="768"/>
                      <a:pt x="534" y="1035"/>
                      <a:pt x="401" y="1068"/>
                    </a:cubicBezTo>
                    <a:cubicBezTo>
                      <a:pt x="367" y="1068"/>
                      <a:pt x="334" y="1035"/>
                      <a:pt x="301" y="1001"/>
                    </a:cubicBezTo>
                    <a:cubicBezTo>
                      <a:pt x="267" y="968"/>
                      <a:pt x="267" y="934"/>
                      <a:pt x="234" y="901"/>
                    </a:cubicBezTo>
                    <a:cubicBezTo>
                      <a:pt x="101" y="601"/>
                      <a:pt x="101" y="301"/>
                      <a:pt x="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257;p31"/>
              <p:cNvSpPr/>
              <p:nvPr/>
            </p:nvSpPr>
            <p:spPr>
              <a:xfrm>
                <a:off x="5329150" y="3015100"/>
                <a:ext cx="79075" cy="73500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2940" extrusionOk="0">
                    <a:moveTo>
                      <a:pt x="2362" y="1"/>
                    </a:moveTo>
                    <a:cubicBezTo>
                      <a:pt x="2362" y="1"/>
                      <a:pt x="2162" y="234"/>
                      <a:pt x="1895" y="534"/>
                    </a:cubicBezTo>
                    <a:cubicBezTo>
                      <a:pt x="1495" y="1035"/>
                      <a:pt x="928" y="1735"/>
                      <a:pt x="861" y="1802"/>
                    </a:cubicBezTo>
                    <a:cubicBezTo>
                      <a:pt x="844" y="1810"/>
                      <a:pt x="802" y="1812"/>
                      <a:pt x="747" y="1812"/>
                    </a:cubicBezTo>
                    <a:cubicBezTo>
                      <a:pt x="692" y="1812"/>
                      <a:pt x="623" y="1810"/>
                      <a:pt x="552" y="1810"/>
                    </a:cubicBezTo>
                    <a:cubicBezTo>
                      <a:pt x="411" y="1810"/>
                      <a:pt x="260" y="1818"/>
                      <a:pt x="194" y="1869"/>
                    </a:cubicBezTo>
                    <a:cubicBezTo>
                      <a:pt x="1" y="2094"/>
                      <a:pt x="1049" y="2939"/>
                      <a:pt x="1213" y="2939"/>
                    </a:cubicBezTo>
                    <a:cubicBezTo>
                      <a:pt x="1219" y="2939"/>
                      <a:pt x="1224" y="2938"/>
                      <a:pt x="1228" y="2936"/>
                    </a:cubicBezTo>
                    <a:cubicBezTo>
                      <a:pt x="1294" y="2869"/>
                      <a:pt x="1294" y="2803"/>
                      <a:pt x="1294" y="2769"/>
                    </a:cubicBezTo>
                    <a:cubicBezTo>
                      <a:pt x="1328" y="2569"/>
                      <a:pt x="1261" y="2169"/>
                      <a:pt x="1328" y="2135"/>
                    </a:cubicBezTo>
                    <a:lnTo>
                      <a:pt x="3162" y="801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258;p31"/>
              <p:cNvSpPr/>
              <p:nvPr/>
            </p:nvSpPr>
            <p:spPr>
              <a:xfrm>
                <a:off x="5335650" y="3065125"/>
                <a:ext cx="217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835" extrusionOk="0">
                    <a:moveTo>
                      <a:pt x="0" y="1"/>
                    </a:moveTo>
                    <a:lnTo>
                      <a:pt x="868" y="835"/>
                    </a:lnTo>
                    <a:cubicBezTo>
                      <a:pt x="634" y="501"/>
                      <a:pt x="334" y="20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259;p31"/>
              <p:cNvSpPr/>
              <p:nvPr/>
            </p:nvSpPr>
            <p:spPr>
              <a:xfrm>
                <a:off x="5329150" y="3028450"/>
                <a:ext cx="47375" cy="60150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06" extrusionOk="0">
                    <a:moveTo>
                      <a:pt x="1895" y="0"/>
                    </a:moveTo>
                    <a:lnTo>
                      <a:pt x="1895" y="0"/>
                    </a:lnTo>
                    <a:cubicBezTo>
                      <a:pt x="1495" y="501"/>
                      <a:pt x="928" y="1201"/>
                      <a:pt x="861" y="1268"/>
                    </a:cubicBezTo>
                    <a:cubicBezTo>
                      <a:pt x="844" y="1276"/>
                      <a:pt x="802" y="1278"/>
                      <a:pt x="747" y="1278"/>
                    </a:cubicBezTo>
                    <a:cubicBezTo>
                      <a:pt x="692" y="1278"/>
                      <a:pt x="623" y="1276"/>
                      <a:pt x="552" y="1276"/>
                    </a:cubicBezTo>
                    <a:cubicBezTo>
                      <a:pt x="411" y="1276"/>
                      <a:pt x="260" y="1284"/>
                      <a:pt x="194" y="1335"/>
                    </a:cubicBezTo>
                    <a:cubicBezTo>
                      <a:pt x="1" y="1560"/>
                      <a:pt x="1049" y="2405"/>
                      <a:pt x="1213" y="2405"/>
                    </a:cubicBezTo>
                    <a:cubicBezTo>
                      <a:pt x="1219" y="2405"/>
                      <a:pt x="1224" y="2404"/>
                      <a:pt x="1228" y="2402"/>
                    </a:cubicBezTo>
                    <a:cubicBezTo>
                      <a:pt x="1294" y="2335"/>
                      <a:pt x="1294" y="2269"/>
                      <a:pt x="1294" y="2235"/>
                    </a:cubicBezTo>
                    <a:lnTo>
                      <a:pt x="1294" y="2235"/>
                    </a:lnTo>
                    <a:cubicBezTo>
                      <a:pt x="1294" y="2269"/>
                      <a:pt x="1261" y="2302"/>
                      <a:pt x="1228" y="2302"/>
                    </a:cubicBezTo>
                    <a:cubicBezTo>
                      <a:pt x="1211" y="2319"/>
                      <a:pt x="1194" y="2327"/>
                      <a:pt x="1178" y="2327"/>
                    </a:cubicBezTo>
                    <a:cubicBezTo>
                      <a:pt x="1161" y="2327"/>
                      <a:pt x="1144" y="2319"/>
                      <a:pt x="1128" y="2302"/>
                    </a:cubicBezTo>
                    <a:lnTo>
                      <a:pt x="1061" y="2269"/>
                    </a:lnTo>
                    <a:cubicBezTo>
                      <a:pt x="961" y="2168"/>
                      <a:pt x="861" y="2102"/>
                      <a:pt x="794" y="2002"/>
                    </a:cubicBezTo>
                    <a:cubicBezTo>
                      <a:pt x="727" y="1902"/>
                      <a:pt x="627" y="1802"/>
                      <a:pt x="594" y="1701"/>
                    </a:cubicBezTo>
                    <a:cubicBezTo>
                      <a:pt x="561" y="1668"/>
                      <a:pt x="561" y="1635"/>
                      <a:pt x="561" y="1601"/>
                    </a:cubicBezTo>
                    <a:cubicBezTo>
                      <a:pt x="594" y="1468"/>
                      <a:pt x="861" y="1468"/>
                      <a:pt x="994" y="1435"/>
                    </a:cubicBezTo>
                    <a:cubicBezTo>
                      <a:pt x="1328" y="968"/>
                      <a:pt x="1628" y="501"/>
                      <a:pt x="18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260;p31"/>
              <p:cNvSpPr/>
              <p:nvPr/>
            </p:nvSpPr>
            <p:spPr>
              <a:xfrm>
                <a:off x="5442400" y="3051800"/>
                <a:ext cx="37550" cy="7615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6" extrusionOk="0">
                    <a:moveTo>
                      <a:pt x="167" y="0"/>
                    </a:moveTo>
                    <a:cubicBezTo>
                      <a:pt x="167" y="0"/>
                      <a:pt x="200" y="200"/>
                      <a:pt x="234" y="501"/>
                    </a:cubicBezTo>
                    <a:cubicBezTo>
                      <a:pt x="300" y="1168"/>
                      <a:pt x="400" y="2269"/>
                      <a:pt x="400" y="2369"/>
                    </a:cubicBezTo>
                    <a:cubicBezTo>
                      <a:pt x="400" y="2469"/>
                      <a:pt x="0" y="2635"/>
                      <a:pt x="0" y="2869"/>
                    </a:cubicBezTo>
                    <a:cubicBezTo>
                      <a:pt x="0" y="2998"/>
                      <a:pt x="254" y="3045"/>
                      <a:pt x="554" y="3045"/>
                    </a:cubicBezTo>
                    <a:cubicBezTo>
                      <a:pt x="798" y="3045"/>
                      <a:pt x="1073" y="3014"/>
                      <a:pt x="1268" y="2969"/>
                    </a:cubicBezTo>
                    <a:cubicBezTo>
                      <a:pt x="1401" y="2936"/>
                      <a:pt x="1501" y="2902"/>
                      <a:pt x="1501" y="2869"/>
                    </a:cubicBezTo>
                    <a:cubicBezTo>
                      <a:pt x="1501" y="2702"/>
                      <a:pt x="967" y="2369"/>
                      <a:pt x="967" y="2269"/>
                    </a:cubicBezTo>
                    <a:lnTo>
                      <a:pt x="133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261;p31"/>
              <p:cNvSpPr/>
              <p:nvPr/>
            </p:nvSpPr>
            <p:spPr>
              <a:xfrm>
                <a:off x="5445725" y="3122825"/>
                <a:ext cx="30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95" extrusionOk="0">
                    <a:moveTo>
                      <a:pt x="698" y="1"/>
                    </a:moveTo>
                    <a:cubicBezTo>
                      <a:pt x="466" y="1"/>
                      <a:pt x="233" y="37"/>
                      <a:pt x="1" y="95"/>
                    </a:cubicBezTo>
                    <a:lnTo>
                      <a:pt x="1201" y="61"/>
                    </a:lnTo>
                    <a:cubicBezTo>
                      <a:pt x="1034" y="19"/>
                      <a:pt x="866" y="1"/>
                      <a:pt x="6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262;p31"/>
              <p:cNvSpPr/>
              <p:nvPr/>
            </p:nvSpPr>
            <p:spPr>
              <a:xfrm>
                <a:off x="5442400" y="3064300"/>
                <a:ext cx="31700" cy="6365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2546" extrusionOk="0">
                    <a:moveTo>
                      <a:pt x="234" y="1"/>
                    </a:moveTo>
                    <a:lnTo>
                      <a:pt x="234" y="1"/>
                    </a:lnTo>
                    <a:cubicBezTo>
                      <a:pt x="300" y="668"/>
                      <a:pt x="400" y="1769"/>
                      <a:pt x="400" y="1869"/>
                    </a:cubicBezTo>
                    <a:cubicBezTo>
                      <a:pt x="400" y="1969"/>
                      <a:pt x="0" y="2135"/>
                      <a:pt x="0" y="2369"/>
                    </a:cubicBezTo>
                    <a:cubicBezTo>
                      <a:pt x="0" y="2498"/>
                      <a:pt x="254" y="2545"/>
                      <a:pt x="554" y="2545"/>
                    </a:cubicBezTo>
                    <a:cubicBezTo>
                      <a:pt x="798" y="2545"/>
                      <a:pt x="1073" y="2514"/>
                      <a:pt x="1268" y="2469"/>
                    </a:cubicBezTo>
                    <a:cubicBezTo>
                      <a:pt x="1001" y="2469"/>
                      <a:pt x="767" y="2436"/>
                      <a:pt x="534" y="2402"/>
                    </a:cubicBezTo>
                    <a:cubicBezTo>
                      <a:pt x="500" y="2369"/>
                      <a:pt x="434" y="2369"/>
                      <a:pt x="367" y="2336"/>
                    </a:cubicBezTo>
                    <a:lnTo>
                      <a:pt x="334" y="2336"/>
                    </a:lnTo>
                    <a:cubicBezTo>
                      <a:pt x="267" y="2236"/>
                      <a:pt x="567" y="1902"/>
                      <a:pt x="567" y="1869"/>
                    </a:cubicBezTo>
                    <a:cubicBezTo>
                      <a:pt x="601" y="1802"/>
                      <a:pt x="367" y="60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263;p31"/>
              <p:cNvSpPr/>
              <p:nvPr/>
            </p:nvSpPr>
            <p:spPr>
              <a:xfrm>
                <a:off x="5514950" y="3015925"/>
                <a:ext cx="75075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2994" extrusionOk="0">
                    <a:moveTo>
                      <a:pt x="834" y="1"/>
                    </a:moveTo>
                    <a:lnTo>
                      <a:pt x="0" y="835"/>
                    </a:lnTo>
                    <a:lnTo>
                      <a:pt x="100" y="902"/>
                    </a:lnTo>
                    <a:cubicBezTo>
                      <a:pt x="501" y="1202"/>
                      <a:pt x="1768" y="2269"/>
                      <a:pt x="1835" y="2336"/>
                    </a:cubicBezTo>
                    <a:cubicBezTo>
                      <a:pt x="1868" y="2403"/>
                      <a:pt x="1801" y="2836"/>
                      <a:pt x="1902" y="2970"/>
                    </a:cubicBezTo>
                    <a:cubicBezTo>
                      <a:pt x="1923" y="2986"/>
                      <a:pt x="1949" y="2993"/>
                      <a:pt x="1978" y="2993"/>
                    </a:cubicBezTo>
                    <a:cubicBezTo>
                      <a:pt x="2130" y="2993"/>
                      <a:pt x="2373" y="2788"/>
                      <a:pt x="2569" y="2536"/>
                    </a:cubicBezTo>
                    <a:cubicBezTo>
                      <a:pt x="2802" y="2269"/>
                      <a:pt x="3002" y="2002"/>
                      <a:pt x="2969" y="1936"/>
                    </a:cubicBezTo>
                    <a:cubicBezTo>
                      <a:pt x="2929" y="1882"/>
                      <a:pt x="2804" y="1872"/>
                      <a:pt x="2663" y="1872"/>
                    </a:cubicBezTo>
                    <a:cubicBezTo>
                      <a:pt x="2570" y="1872"/>
                      <a:pt x="2469" y="1876"/>
                      <a:pt x="2383" y="1876"/>
                    </a:cubicBezTo>
                    <a:cubicBezTo>
                      <a:pt x="2276" y="1876"/>
                      <a:pt x="2191" y="1869"/>
                      <a:pt x="2168" y="1836"/>
                    </a:cubicBezTo>
                    <a:lnTo>
                      <a:pt x="83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264;p31"/>
              <p:cNvSpPr/>
              <p:nvPr/>
            </p:nvSpPr>
            <p:spPr>
              <a:xfrm>
                <a:off x="5565800" y="3066800"/>
                <a:ext cx="208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902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501" y="234"/>
                      <a:pt x="234" y="534"/>
                      <a:pt x="1" y="901"/>
                    </a:cubicBezTo>
                    <a:lnTo>
                      <a:pt x="8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265;p31"/>
              <p:cNvSpPr/>
              <p:nvPr/>
            </p:nvSpPr>
            <p:spPr>
              <a:xfrm>
                <a:off x="5517450" y="3038450"/>
                <a:ext cx="61725" cy="52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093" extrusionOk="0">
                    <a:moveTo>
                      <a:pt x="0" y="1"/>
                    </a:moveTo>
                    <a:cubicBezTo>
                      <a:pt x="401" y="301"/>
                      <a:pt x="1668" y="1368"/>
                      <a:pt x="1735" y="1435"/>
                    </a:cubicBezTo>
                    <a:cubicBezTo>
                      <a:pt x="1768" y="1502"/>
                      <a:pt x="1701" y="1935"/>
                      <a:pt x="1802" y="2069"/>
                    </a:cubicBezTo>
                    <a:cubicBezTo>
                      <a:pt x="1823" y="2085"/>
                      <a:pt x="1849" y="2092"/>
                      <a:pt x="1878" y="2092"/>
                    </a:cubicBezTo>
                    <a:cubicBezTo>
                      <a:pt x="2030" y="2092"/>
                      <a:pt x="2273" y="1887"/>
                      <a:pt x="2469" y="1635"/>
                    </a:cubicBezTo>
                    <a:lnTo>
                      <a:pt x="2469" y="1635"/>
                    </a:lnTo>
                    <a:cubicBezTo>
                      <a:pt x="2369" y="1735"/>
                      <a:pt x="2269" y="1802"/>
                      <a:pt x="2135" y="1835"/>
                    </a:cubicBezTo>
                    <a:lnTo>
                      <a:pt x="2035" y="1835"/>
                    </a:lnTo>
                    <a:cubicBezTo>
                      <a:pt x="1902" y="1835"/>
                      <a:pt x="1935" y="1435"/>
                      <a:pt x="1935" y="1301"/>
                    </a:cubicBezTo>
                    <a:cubicBezTo>
                      <a:pt x="1335" y="834"/>
                      <a:pt x="667" y="401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266;p31"/>
              <p:cNvSpPr/>
              <p:nvPr/>
            </p:nvSpPr>
            <p:spPr>
              <a:xfrm>
                <a:off x="5552475" y="2944175"/>
                <a:ext cx="7925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504" extrusionOk="0">
                    <a:moveTo>
                      <a:pt x="2853" y="1"/>
                    </a:moveTo>
                    <a:cubicBezTo>
                      <a:pt x="2682" y="1"/>
                      <a:pt x="2366" y="503"/>
                      <a:pt x="2269" y="503"/>
                    </a:cubicBezTo>
                    <a:lnTo>
                      <a:pt x="467" y="236"/>
                    </a:lnTo>
                    <a:lnTo>
                      <a:pt x="0" y="169"/>
                    </a:lnTo>
                    <a:lnTo>
                      <a:pt x="0" y="1336"/>
                    </a:lnTo>
                    <a:cubicBezTo>
                      <a:pt x="0" y="1336"/>
                      <a:pt x="2202" y="1103"/>
                      <a:pt x="2369" y="1103"/>
                    </a:cubicBezTo>
                    <a:cubicBezTo>
                      <a:pt x="2402" y="1103"/>
                      <a:pt x="2469" y="1203"/>
                      <a:pt x="2569" y="1303"/>
                    </a:cubicBezTo>
                    <a:cubicBezTo>
                      <a:pt x="2669" y="1403"/>
                      <a:pt x="2769" y="1503"/>
                      <a:pt x="2869" y="1503"/>
                    </a:cubicBezTo>
                    <a:cubicBezTo>
                      <a:pt x="3169" y="1503"/>
                      <a:pt x="3036" y="36"/>
                      <a:pt x="2869" y="2"/>
                    </a:cubicBezTo>
                    <a:cubicBezTo>
                      <a:pt x="2864" y="1"/>
                      <a:pt x="2859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267;p31"/>
              <p:cNvSpPr/>
              <p:nvPr/>
            </p:nvSpPr>
            <p:spPr>
              <a:xfrm>
                <a:off x="5622525" y="2948375"/>
                <a:ext cx="3350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36" extrusionOk="0">
                    <a:moveTo>
                      <a:pt x="100" y="1"/>
                    </a:moveTo>
                    <a:cubicBezTo>
                      <a:pt x="0" y="401"/>
                      <a:pt x="34" y="835"/>
                      <a:pt x="134" y="1235"/>
                    </a:cubicBezTo>
                    <a:lnTo>
                      <a:pt x="10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268;p31"/>
              <p:cNvSpPr/>
              <p:nvPr/>
            </p:nvSpPr>
            <p:spPr>
              <a:xfrm>
                <a:off x="5564975" y="2945025"/>
                <a:ext cx="6675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2670" h="1470" extrusionOk="0">
                    <a:moveTo>
                      <a:pt x="2356" y="0"/>
                    </a:moveTo>
                    <a:cubicBezTo>
                      <a:pt x="2214" y="0"/>
                      <a:pt x="1866" y="502"/>
                      <a:pt x="1769" y="502"/>
                    </a:cubicBezTo>
                    <a:lnTo>
                      <a:pt x="1" y="235"/>
                    </a:lnTo>
                    <a:lnTo>
                      <a:pt x="1" y="235"/>
                    </a:lnTo>
                    <a:cubicBezTo>
                      <a:pt x="534" y="368"/>
                      <a:pt x="1502" y="635"/>
                      <a:pt x="1702" y="669"/>
                    </a:cubicBezTo>
                    <a:cubicBezTo>
                      <a:pt x="1712" y="670"/>
                      <a:pt x="1723" y="671"/>
                      <a:pt x="1734" y="671"/>
                    </a:cubicBezTo>
                    <a:cubicBezTo>
                      <a:pt x="1930" y="671"/>
                      <a:pt x="2176" y="402"/>
                      <a:pt x="2302" y="402"/>
                    </a:cubicBezTo>
                    <a:cubicBezTo>
                      <a:pt x="2336" y="402"/>
                      <a:pt x="2336" y="402"/>
                      <a:pt x="2369" y="435"/>
                    </a:cubicBezTo>
                    <a:cubicBezTo>
                      <a:pt x="2402" y="502"/>
                      <a:pt x="2402" y="535"/>
                      <a:pt x="2436" y="602"/>
                    </a:cubicBezTo>
                    <a:cubicBezTo>
                      <a:pt x="2469" y="802"/>
                      <a:pt x="2469" y="969"/>
                      <a:pt x="2436" y="1169"/>
                    </a:cubicBezTo>
                    <a:cubicBezTo>
                      <a:pt x="2402" y="1169"/>
                      <a:pt x="2402" y="1202"/>
                      <a:pt x="2402" y="1236"/>
                    </a:cubicBezTo>
                    <a:cubicBezTo>
                      <a:pt x="2369" y="1236"/>
                      <a:pt x="2369" y="1236"/>
                      <a:pt x="2336" y="1269"/>
                    </a:cubicBezTo>
                    <a:lnTo>
                      <a:pt x="2069" y="1269"/>
                    </a:lnTo>
                    <a:cubicBezTo>
                      <a:pt x="2169" y="1369"/>
                      <a:pt x="2269" y="1469"/>
                      <a:pt x="2369" y="1469"/>
                    </a:cubicBezTo>
                    <a:cubicBezTo>
                      <a:pt x="2669" y="1469"/>
                      <a:pt x="2536" y="35"/>
                      <a:pt x="2369" y="2"/>
                    </a:cubicBezTo>
                    <a:cubicBezTo>
                      <a:pt x="2365" y="1"/>
                      <a:pt x="2361" y="0"/>
                      <a:pt x="2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269;p31"/>
              <p:cNvSpPr/>
              <p:nvPr/>
            </p:nvSpPr>
            <p:spPr>
              <a:xfrm>
                <a:off x="5517450" y="2835525"/>
                <a:ext cx="75900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3036" h="2948" extrusionOk="0">
                    <a:moveTo>
                      <a:pt x="1936" y="0"/>
                    </a:moveTo>
                    <a:cubicBezTo>
                      <a:pt x="1921" y="0"/>
                      <a:pt x="1910" y="4"/>
                      <a:pt x="1902" y="12"/>
                    </a:cubicBezTo>
                    <a:cubicBezTo>
                      <a:pt x="1768" y="78"/>
                      <a:pt x="1902" y="712"/>
                      <a:pt x="1835" y="779"/>
                    </a:cubicBezTo>
                    <a:lnTo>
                      <a:pt x="167" y="2013"/>
                    </a:lnTo>
                    <a:lnTo>
                      <a:pt x="0" y="2147"/>
                    </a:lnTo>
                    <a:lnTo>
                      <a:pt x="801" y="2947"/>
                    </a:lnTo>
                    <a:cubicBezTo>
                      <a:pt x="801" y="2947"/>
                      <a:pt x="2235" y="1179"/>
                      <a:pt x="2302" y="1113"/>
                    </a:cubicBezTo>
                    <a:cubicBezTo>
                      <a:pt x="2313" y="1107"/>
                      <a:pt x="2333" y="1105"/>
                      <a:pt x="2360" y="1105"/>
                    </a:cubicBezTo>
                    <a:cubicBezTo>
                      <a:pt x="2428" y="1105"/>
                      <a:pt x="2539" y="1118"/>
                      <a:pt x="2648" y="1118"/>
                    </a:cubicBezTo>
                    <a:cubicBezTo>
                      <a:pt x="2764" y="1118"/>
                      <a:pt x="2878" y="1104"/>
                      <a:pt x="2936" y="1046"/>
                    </a:cubicBezTo>
                    <a:cubicBezTo>
                      <a:pt x="3036" y="946"/>
                      <a:pt x="2836" y="679"/>
                      <a:pt x="2569" y="412"/>
                    </a:cubicBezTo>
                    <a:cubicBezTo>
                      <a:pt x="2333" y="206"/>
                      <a:pt x="2046" y="0"/>
                      <a:pt x="19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270;p31"/>
              <p:cNvSpPr/>
              <p:nvPr/>
            </p:nvSpPr>
            <p:spPr>
              <a:xfrm>
                <a:off x="5567475" y="2837475"/>
                <a:ext cx="22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35" extrusionOk="0">
                    <a:moveTo>
                      <a:pt x="1" y="0"/>
                    </a:moveTo>
                    <a:cubicBezTo>
                      <a:pt x="234" y="334"/>
                      <a:pt x="534" y="634"/>
                      <a:pt x="901" y="83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271;p31"/>
              <p:cNvSpPr/>
              <p:nvPr/>
            </p:nvSpPr>
            <p:spPr>
              <a:xfrm>
                <a:off x="5521625" y="2835525"/>
                <a:ext cx="60050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014" extrusionOk="0">
                    <a:moveTo>
                      <a:pt x="1769" y="0"/>
                    </a:moveTo>
                    <a:cubicBezTo>
                      <a:pt x="1754" y="0"/>
                      <a:pt x="1743" y="4"/>
                      <a:pt x="1735" y="12"/>
                    </a:cubicBezTo>
                    <a:cubicBezTo>
                      <a:pt x="1601" y="112"/>
                      <a:pt x="1768" y="712"/>
                      <a:pt x="1668" y="779"/>
                    </a:cubicBezTo>
                    <a:lnTo>
                      <a:pt x="0" y="2013"/>
                    </a:lnTo>
                    <a:cubicBezTo>
                      <a:pt x="67" y="1980"/>
                      <a:pt x="1801" y="1046"/>
                      <a:pt x="1868" y="946"/>
                    </a:cubicBezTo>
                    <a:cubicBezTo>
                      <a:pt x="1968" y="846"/>
                      <a:pt x="1868" y="545"/>
                      <a:pt x="1868" y="379"/>
                    </a:cubicBezTo>
                    <a:cubicBezTo>
                      <a:pt x="1901" y="312"/>
                      <a:pt x="1935" y="312"/>
                      <a:pt x="2001" y="312"/>
                    </a:cubicBezTo>
                    <a:lnTo>
                      <a:pt x="2068" y="312"/>
                    </a:lnTo>
                    <a:cubicBezTo>
                      <a:pt x="2202" y="312"/>
                      <a:pt x="2302" y="379"/>
                      <a:pt x="2402" y="412"/>
                    </a:cubicBezTo>
                    <a:cubicBezTo>
                      <a:pt x="2166" y="206"/>
                      <a:pt x="1879" y="0"/>
                      <a:pt x="17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272;p31"/>
              <p:cNvSpPr/>
              <p:nvPr/>
            </p:nvSpPr>
            <p:spPr>
              <a:xfrm>
                <a:off x="5410700" y="3028600"/>
                <a:ext cx="18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489" extrusionOk="0">
                    <a:moveTo>
                      <a:pt x="239" y="1"/>
                    </a:moveTo>
                    <a:cubicBezTo>
                      <a:pt x="145" y="1"/>
                      <a:pt x="73" y="36"/>
                      <a:pt x="34" y="94"/>
                    </a:cubicBezTo>
                    <a:cubicBezTo>
                      <a:pt x="1" y="194"/>
                      <a:pt x="101" y="361"/>
                      <a:pt x="267" y="428"/>
                    </a:cubicBezTo>
                    <a:cubicBezTo>
                      <a:pt x="351" y="470"/>
                      <a:pt x="429" y="488"/>
                      <a:pt x="496" y="488"/>
                    </a:cubicBezTo>
                    <a:cubicBezTo>
                      <a:pt x="590" y="488"/>
                      <a:pt x="662" y="453"/>
                      <a:pt x="701" y="395"/>
                    </a:cubicBezTo>
                    <a:cubicBezTo>
                      <a:pt x="734" y="294"/>
                      <a:pt x="668" y="128"/>
                      <a:pt x="468" y="61"/>
                    </a:cubicBezTo>
                    <a:cubicBezTo>
                      <a:pt x="384" y="19"/>
                      <a:pt x="306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273;p31"/>
              <p:cNvSpPr/>
              <p:nvPr/>
            </p:nvSpPr>
            <p:spPr>
              <a:xfrm>
                <a:off x="5399225" y="3024125"/>
                <a:ext cx="27350" cy="252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11" extrusionOk="0">
                    <a:moveTo>
                      <a:pt x="529" y="0"/>
                    </a:moveTo>
                    <a:cubicBezTo>
                      <a:pt x="279" y="0"/>
                      <a:pt x="0" y="116"/>
                      <a:pt x="59" y="440"/>
                    </a:cubicBezTo>
                    <a:cubicBezTo>
                      <a:pt x="91" y="784"/>
                      <a:pt x="590" y="1010"/>
                      <a:pt x="954" y="1010"/>
                    </a:cubicBezTo>
                    <a:cubicBezTo>
                      <a:pt x="979" y="1010"/>
                      <a:pt x="1003" y="1009"/>
                      <a:pt x="1027" y="1007"/>
                    </a:cubicBezTo>
                    <a:cubicBezTo>
                      <a:pt x="1060" y="1007"/>
                      <a:pt x="1093" y="940"/>
                      <a:pt x="1027" y="940"/>
                    </a:cubicBezTo>
                    <a:cubicBezTo>
                      <a:pt x="760" y="907"/>
                      <a:pt x="526" y="807"/>
                      <a:pt x="326" y="607"/>
                    </a:cubicBezTo>
                    <a:cubicBezTo>
                      <a:pt x="226" y="507"/>
                      <a:pt x="159" y="340"/>
                      <a:pt x="226" y="207"/>
                    </a:cubicBezTo>
                    <a:cubicBezTo>
                      <a:pt x="293" y="6"/>
                      <a:pt x="460" y="6"/>
                      <a:pt x="626" y="6"/>
                    </a:cubicBezTo>
                    <a:cubicBezTo>
                      <a:pt x="595" y="3"/>
                      <a:pt x="562" y="0"/>
                      <a:pt x="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274;p31"/>
              <p:cNvSpPr/>
              <p:nvPr/>
            </p:nvSpPr>
            <p:spPr>
              <a:xfrm>
                <a:off x="5420700" y="2882300"/>
                <a:ext cx="2422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52" extrusionOk="0">
                    <a:moveTo>
                      <a:pt x="599" y="0"/>
                    </a:moveTo>
                    <a:cubicBezTo>
                      <a:pt x="557" y="0"/>
                      <a:pt x="514" y="3"/>
                      <a:pt x="468" y="9"/>
                    </a:cubicBezTo>
                    <a:cubicBezTo>
                      <a:pt x="201" y="42"/>
                      <a:pt x="1" y="176"/>
                      <a:pt x="34" y="309"/>
                    </a:cubicBezTo>
                    <a:cubicBezTo>
                      <a:pt x="34" y="391"/>
                      <a:pt x="192" y="451"/>
                      <a:pt x="397" y="451"/>
                    </a:cubicBezTo>
                    <a:cubicBezTo>
                      <a:pt x="441" y="451"/>
                      <a:pt x="487" y="448"/>
                      <a:pt x="535" y="442"/>
                    </a:cubicBezTo>
                    <a:cubicBezTo>
                      <a:pt x="768" y="409"/>
                      <a:pt x="968" y="276"/>
                      <a:pt x="968" y="176"/>
                    </a:cubicBezTo>
                    <a:cubicBezTo>
                      <a:pt x="941" y="65"/>
                      <a:pt x="798" y="0"/>
                      <a:pt x="5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275;p31"/>
              <p:cNvSpPr/>
              <p:nvPr/>
            </p:nvSpPr>
            <p:spPr>
              <a:xfrm>
                <a:off x="5408200" y="2876675"/>
                <a:ext cx="242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8" extrusionOk="0">
                    <a:moveTo>
                      <a:pt x="968" y="0"/>
                    </a:moveTo>
                    <a:cubicBezTo>
                      <a:pt x="668" y="0"/>
                      <a:pt x="234" y="167"/>
                      <a:pt x="134" y="467"/>
                    </a:cubicBezTo>
                    <a:cubicBezTo>
                      <a:pt x="0" y="901"/>
                      <a:pt x="501" y="968"/>
                      <a:pt x="801" y="968"/>
                    </a:cubicBezTo>
                    <a:cubicBezTo>
                      <a:pt x="834" y="968"/>
                      <a:pt x="834" y="934"/>
                      <a:pt x="801" y="901"/>
                    </a:cubicBezTo>
                    <a:cubicBezTo>
                      <a:pt x="668" y="901"/>
                      <a:pt x="534" y="868"/>
                      <a:pt x="401" y="801"/>
                    </a:cubicBezTo>
                    <a:cubicBezTo>
                      <a:pt x="267" y="701"/>
                      <a:pt x="234" y="501"/>
                      <a:pt x="334" y="367"/>
                    </a:cubicBezTo>
                    <a:cubicBezTo>
                      <a:pt x="467" y="167"/>
                      <a:pt x="701" y="34"/>
                      <a:pt x="968" y="34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276;p31"/>
              <p:cNvSpPr/>
              <p:nvPr/>
            </p:nvSpPr>
            <p:spPr>
              <a:xfrm>
                <a:off x="5518275" y="2917525"/>
                <a:ext cx="175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435" extrusionOk="0">
                    <a:moveTo>
                      <a:pt x="368" y="1"/>
                    </a:moveTo>
                    <a:cubicBezTo>
                      <a:pt x="167" y="1"/>
                      <a:pt x="1" y="101"/>
                      <a:pt x="1" y="201"/>
                    </a:cubicBezTo>
                    <a:cubicBezTo>
                      <a:pt x="1" y="334"/>
                      <a:pt x="134" y="434"/>
                      <a:pt x="334" y="434"/>
                    </a:cubicBezTo>
                    <a:cubicBezTo>
                      <a:pt x="534" y="434"/>
                      <a:pt x="701" y="334"/>
                      <a:pt x="701" y="234"/>
                    </a:cubicBezTo>
                    <a:cubicBezTo>
                      <a:pt x="701" y="1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277;p31"/>
              <p:cNvSpPr/>
              <p:nvPr/>
            </p:nvSpPr>
            <p:spPr>
              <a:xfrm>
                <a:off x="5505775" y="2914200"/>
                <a:ext cx="22525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40" extrusionOk="0">
                    <a:moveTo>
                      <a:pt x="667" y="0"/>
                    </a:moveTo>
                    <a:lnTo>
                      <a:pt x="667" y="0"/>
                    </a:lnTo>
                    <a:cubicBezTo>
                      <a:pt x="434" y="34"/>
                      <a:pt x="34" y="200"/>
                      <a:pt x="100" y="501"/>
                    </a:cubicBezTo>
                    <a:cubicBezTo>
                      <a:pt x="130" y="801"/>
                      <a:pt x="485" y="939"/>
                      <a:pt x="751" y="939"/>
                    </a:cubicBezTo>
                    <a:cubicBezTo>
                      <a:pt x="780" y="939"/>
                      <a:pt x="808" y="938"/>
                      <a:pt x="834" y="934"/>
                    </a:cubicBezTo>
                    <a:cubicBezTo>
                      <a:pt x="901" y="934"/>
                      <a:pt x="901" y="834"/>
                      <a:pt x="834" y="834"/>
                    </a:cubicBezTo>
                    <a:cubicBezTo>
                      <a:pt x="634" y="768"/>
                      <a:pt x="434" y="701"/>
                      <a:pt x="300" y="567"/>
                    </a:cubicBezTo>
                    <a:cubicBezTo>
                      <a:pt x="0" y="267"/>
                      <a:pt x="434" y="100"/>
                      <a:pt x="6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278;p31"/>
              <p:cNvSpPr/>
              <p:nvPr/>
            </p:nvSpPr>
            <p:spPr>
              <a:xfrm>
                <a:off x="5381525" y="3000925"/>
                <a:ext cx="133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534" h="335" extrusionOk="0">
                    <a:moveTo>
                      <a:pt x="267" y="0"/>
                    </a:moveTo>
                    <a:cubicBezTo>
                      <a:pt x="133" y="0"/>
                      <a:pt x="0" y="67"/>
                      <a:pt x="0" y="167"/>
                    </a:cubicBezTo>
                    <a:cubicBezTo>
                      <a:pt x="0" y="234"/>
                      <a:pt x="100" y="334"/>
                      <a:pt x="267" y="334"/>
                    </a:cubicBezTo>
                    <a:cubicBezTo>
                      <a:pt x="400" y="334"/>
                      <a:pt x="534" y="267"/>
                      <a:pt x="534" y="167"/>
                    </a:cubicBezTo>
                    <a:cubicBezTo>
                      <a:pt x="534" y="101"/>
                      <a:pt x="43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279;p31"/>
              <p:cNvSpPr/>
              <p:nvPr/>
            </p:nvSpPr>
            <p:spPr>
              <a:xfrm>
                <a:off x="5371500" y="2998425"/>
                <a:ext cx="16700" cy="17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08" extrusionOk="0">
                    <a:moveTo>
                      <a:pt x="534" y="0"/>
                    </a:moveTo>
                    <a:cubicBezTo>
                      <a:pt x="334" y="0"/>
                      <a:pt x="34" y="134"/>
                      <a:pt x="67" y="367"/>
                    </a:cubicBezTo>
                    <a:cubicBezTo>
                      <a:pt x="97" y="601"/>
                      <a:pt x="331" y="707"/>
                      <a:pt x="546" y="707"/>
                    </a:cubicBezTo>
                    <a:cubicBezTo>
                      <a:pt x="576" y="707"/>
                      <a:pt x="606" y="705"/>
                      <a:pt x="635" y="701"/>
                    </a:cubicBezTo>
                    <a:cubicBezTo>
                      <a:pt x="668" y="701"/>
                      <a:pt x="668" y="634"/>
                      <a:pt x="635" y="634"/>
                    </a:cubicBezTo>
                    <a:cubicBezTo>
                      <a:pt x="468" y="601"/>
                      <a:pt x="334" y="534"/>
                      <a:pt x="201" y="434"/>
                    </a:cubicBezTo>
                    <a:cubicBezTo>
                      <a:pt x="1" y="201"/>
                      <a:pt x="334" y="67"/>
                      <a:pt x="5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280;p31"/>
              <p:cNvSpPr/>
              <p:nvPr/>
            </p:nvSpPr>
            <p:spPr>
              <a:xfrm>
                <a:off x="5535800" y="3003275"/>
                <a:ext cx="225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549" extrusionOk="0">
                    <a:moveTo>
                      <a:pt x="494" y="0"/>
                    </a:moveTo>
                    <a:cubicBezTo>
                      <a:pt x="462" y="0"/>
                      <a:pt x="431" y="2"/>
                      <a:pt x="400" y="7"/>
                    </a:cubicBezTo>
                    <a:cubicBezTo>
                      <a:pt x="167" y="73"/>
                      <a:pt x="0" y="207"/>
                      <a:pt x="33" y="340"/>
                    </a:cubicBezTo>
                    <a:cubicBezTo>
                      <a:pt x="33" y="479"/>
                      <a:pt x="196" y="549"/>
                      <a:pt x="385" y="549"/>
                    </a:cubicBezTo>
                    <a:cubicBezTo>
                      <a:pt x="423" y="549"/>
                      <a:pt x="462" y="546"/>
                      <a:pt x="500" y="540"/>
                    </a:cubicBezTo>
                    <a:cubicBezTo>
                      <a:pt x="734" y="507"/>
                      <a:pt x="901" y="340"/>
                      <a:pt x="901" y="207"/>
                    </a:cubicBezTo>
                    <a:cubicBezTo>
                      <a:pt x="901" y="91"/>
                      <a:pt x="699" y="0"/>
                      <a:pt x="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281;p31"/>
              <p:cNvSpPr/>
              <p:nvPr/>
            </p:nvSpPr>
            <p:spPr>
              <a:xfrm>
                <a:off x="5523275" y="3002600"/>
                <a:ext cx="27550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970" extrusionOk="0">
                    <a:moveTo>
                      <a:pt x="568" y="0"/>
                    </a:moveTo>
                    <a:cubicBezTo>
                      <a:pt x="334" y="167"/>
                      <a:pt x="1" y="434"/>
                      <a:pt x="234" y="734"/>
                    </a:cubicBezTo>
                    <a:cubicBezTo>
                      <a:pt x="354" y="893"/>
                      <a:pt x="533" y="969"/>
                      <a:pt x="721" y="969"/>
                    </a:cubicBezTo>
                    <a:cubicBezTo>
                      <a:pt x="849" y="969"/>
                      <a:pt x="981" y="935"/>
                      <a:pt x="1102" y="867"/>
                    </a:cubicBezTo>
                    <a:cubicBezTo>
                      <a:pt x="1102" y="867"/>
                      <a:pt x="1102" y="834"/>
                      <a:pt x="1102" y="834"/>
                    </a:cubicBezTo>
                    <a:cubicBezTo>
                      <a:pt x="1039" y="843"/>
                      <a:pt x="979" y="847"/>
                      <a:pt x="920" y="847"/>
                    </a:cubicBezTo>
                    <a:cubicBezTo>
                      <a:pt x="761" y="847"/>
                      <a:pt x="614" y="816"/>
                      <a:pt x="468" y="767"/>
                    </a:cubicBezTo>
                    <a:cubicBezTo>
                      <a:pt x="67" y="567"/>
                      <a:pt x="334" y="200"/>
                      <a:pt x="5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282;p31"/>
              <p:cNvSpPr/>
              <p:nvPr/>
            </p:nvSpPr>
            <p:spPr>
              <a:xfrm>
                <a:off x="2156700" y="3963775"/>
                <a:ext cx="5895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17" extrusionOk="0">
                    <a:moveTo>
                      <a:pt x="1152" y="1"/>
                    </a:moveTo>
                    <a:cubicBezTo>
                      <a:pt x="1128" y="1"/>
                      <a:pt x="1111" y="5"/>
                      <a:pt x="1102" y="14"/>
                    </a:cubicBezTo>
                    <a:cubicBezTo>
                      <a:pt x="1035" y="147"/>
                      <a:pt x="1302" y="614"/>
                      <a:pt x="1235" y="715"/>
                    </a:cubicBezTo>
                    <a:lnTo>
                      <a:pt x="1" y="2449"/>
                    </a:lnTo>
                    <a:lnTo>
                      <a:pt x="868" y="2916"/>
                    </a:lnTo>
                    <a:cubicBezTo>
                      <a:pt x="868" y="2916"/>
                      <a:pt x="1702" y="948"/>
                      <a:pt x="1736" y="881"/>
                    </a:cubicBezTo>
                    <a:cubicBezTo>
                      <a:pt x="1769" y="815"/>
                      <a:pt x="2169" y="781"/>
                      <a:pt x="2236" y="648"/>
                    </a:cubicBezTo>
                    <a:cubicBezTo>
                      <a:pt x="2357" y="435"/>
                      <a:pt x="1399" y="1"/>
                      <a:pt x="115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283;p31"/>
              <p:cNvSpPr/>
              <p:nvPr/>
            </p:nvSpPr>
            <p:spPr>
              <a:xfrm>
                <a:off x="2187575" y="3965775"/>
                <a:ext cx="242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68" extrusionOk="0">
                    <a:moveTo>
                      <a:pt x="0" y="1"/>
                    </a:moveTo>
                    <a:cubicBezTo>
                      <a:pt x="300" y="201"/>
                      <a:pt x="601" y="368"/>
                      <a:pt x="968" y="4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284;p31"/>
              <p:cNvSpPr/>
              <p:nvPr/>
            </p:nvSpPr>
            <p:spPr>
              <a:xfrm>
                <a:off x="2156700" y="3963775"/>
                <a:ext cx="5895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17" extrusionOk="0">
                    <a:moveTo>
                      <a:pt x="1152" y="1"/>
                    </a:moveTo>
                    <a:cubicBezTo>
                      <a:pt x="1128" y="1"/>
                      <a:pt x="1111" y="5"/>
                      <a:pt x="1102" y="14"/>
                    </a:cubicBezTo>
                    <a:cubicBezTo>
                      <a:pt x="1035" y="147"/>
                      <a:pt x="1302" y="614"/>
                      <a:pt x="1235" y="715"/>
                    </a:cubicBezTo>
                    <a:lnTo>
                      <a:pt x="1" y="2449"/>
                    </a:lnTo>
                    <a:lnTo>
                      <a:pt x="868" y="2916"/>
                    </a:lnTo>
                    <a:cubicBezTo>
                      <a:pt x="868" y="2916"/>
                      <a:pt x="1702" y="948"/>
                      <a:pt x="1736" y="881"/>
                    </a:cubicBezTo>
                    <a:cubicBezTo>
                      <a:pt x="1769" y="815"/>
                      <a:pt x="2169" y="781"/>
                      <a:pt x="2236" y="648"/>
                    </a:cubicBezTo>
                    <a:cubicBezTo>
                      <a:pt x="2357" y="435"/>
                      <a:pt x="1399" y="1"/>
                      <a:pt x="11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285;p31"/>
              <p:cNvSpPr/>
              <p:nvPr/>
            </p:nvSpPr>
            <p:spPr>
              <a:xfrm>
                <a:off x="2059150" y="3953000"/>
                <a:ext cx="47550" cy="73675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2947" extrusionOk="0">
                    <a:moveTo>
                      <a:pt x="1091" y="1"/>
                    </a:moveTo>
                    <a:cubicBezTo>
                      <a:pt x="738" y="1"/>
                      <a:pt x="0" y="339"/>
                      <a:pt x="0" y="445"/>
                    </a:cubicBezTo>
                    <a:cubicBezTo>
                      <a:pt x="34" y="578"/>
                      <a:pt x="567" y="712"/>
                      <a:pt x="601" y="812"/>
                    </a:cubicBezTo>
                    <a:cubicBezTo>
                      <a:pt x="601" y="912"/>
                      <a:pt x="934" y="2947"/>
                      <a:pt x="934" y="2947"/>
                    </a:cubicBezTo>
                    <a:lnTo>
                      <a:pt x="1902" y="2680"/>
                    </a:lnTo>
                    <a:cubicBezTo>
                      <a:pt x="1902" y="2680"/>
                      <a:pt x="1101" y="679"/>
                      <a:pt x="1068" y="612"/>
                    </a:cubicBezTo>
                    <a:cubicBezTo>
                      <a:pt x="1068" y="512"/>
                      <a:pt x="1301" y="212"/>
                      <a:pt x="1268" y="78"/>
                    </a:cubicBezTo>
                    <a:cubicBezTo>
                      <a:pt x="1247" y="23"/>
                      <a:pt x="1182" y="1"/>
                      <a:pt x="1091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286;p31"/>
              <p:cNvSpPr/>
              <p:nvPr/>
            </p:nvSpPr>
            <p:spPr>
              <a:xfrm>
                <a:off x="2062475" y="3954100"/>
                <a:ext cx="250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35" extrusionOk="0">
                    <a:moveTo>
                      <a:pt x="1001" y="1"/>
                    </a:moveTo>
                    <a:lnTo>
                      <a:pt x="1" y="334"/>
                    </a:lnTo>
                    <a:cubicBezTo>
                      <a:pt x="334" y="301"/>
                      <a:pt x="701" y="168"/>
                      <a:pt x="10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287;p31"/>
              <p:cNvSpPr/>
              <p:nvPr/>
            </p:nvSpPr>
            <p:spPr>
              <a:xfrm>
                <a:off x="2059150" y="3953000"/>
                <a:ext cx="47550" cy="73675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2947" extrusionOk="0">
                    <a:moveTo>
                      <a:pt x="1091" y="1"/>
                    </a:moveTo>
                    <a:cubicBezTo>
                      <a:pt x="738" y="1"/>
                      <a:pt x="0" y="339"/>
                      <a:pt x="0" y="445"/>
                    </a:cubicBezTo>
                    <a:cubicBezTo>
                      <a:pt x="34" y="578"/>
                      <a:pt x="567" y="712"/>
                      <a:pt x="601" y="812"/>
                    </a:cubicBezTo>
                    <a:cubicBezTo>
                      <a:pt x="601" y="912"/>
                      <a:pt x="934" y="2947"/>
                      <a:pt x="934" y="2947"/>
                    </a:cubicBezTo>
                    <a:lnTo>
                      <a:pt x="1902" y="2680"/>
                    </a:lnTo>
                    <a:cubicBezTo>
                      <a:pt x="1902" y="2680"/>
                      <a:pt x="1101" y="679"/>
                      <a:pt x="1068" y="612"/>
                    </a:cubicBezTo>
                    <a:cubicBezTo>
                      <a:pt x="1068" y="512"/>
                      <a:pt x="1301" y="212"/>
                      <a:pt x="1268" y="78"/>
                    </a:cubicBezTo>
                    <a:cubicBezTo>
                      <a:pt x="1247" y="23"/>
                      <a:pt x="1182" y="1"/>
                      <a:pt x="10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288;p31"/>
              <p:cNvSpPr/>
              <p:nvPr/>
            </p:nvSpPr>
            <p:spPr>
              <a:xfrm>
                <a:off x="1967600" y="4023900"/>
                <a:ext cx="757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3029" h="2280" extrusionOk="0">
                    <a:moveTo>
                      <a:pt x="687" y="0"/>
                    </a:moveTo>
                    <a:cubicBezTo>
                      <a:pt x="441" y="0"/>
                      <a:pt x="0" y="1050"/>
                      <a:pt x="126" y="1145"/>
                    </a:cubicBezTo>
                    <a:cubicBezTo>
                      <a:pt x="138" y="1152"/>
                      <a:pt x="154" y="1156"/>
                      <a:pt x="174" y="1156"/>
                    </a:cubicBezTo>
                    <a:cubicBezTo>
                      <a:pt x="313" y="1156"/>
                      <a:pt x="636" y="1001"/>
                      <a:pt x="756" y="1001"/>
                    </a:cubicBezTo>
                    <a:cubicBezTo>
                      <a:pt x="773" y="1001"/>
                      <a:pt x="786" y="1004"/>
                      <a:pt x="793" y="1011"/>
                    </a:cubicBezTo>
                    <a:lnTo>
                      <a:pt x="2528" y="2279"/>
                    </a:lnTo>
                    <a:lnTo>
                      <a:pt x="3028" y="1378"/>
                    </a:lnTo>
                    <a:cubicBezTo>
                      <a:pt x="3028" y="1378"/>
                      <a:pt x="1027" y="544"/>
                      <a:pt x="960" y="511"/>
                    </a:cubicBezTo>
                    <a:cubicBezTo>
                      <a:pt x="894" y="478"/>
                      <a:pt x="860" y="77"/>
                      <a:pt x="727" y="11"/>
                    </a:cubicBezTo>
                    <a:cubicBezTo>
                      <a:pt x="714" y="4"/>
                      <a:pt x="701" y="0"/>
                      <a:pt x="687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289;p31"/>
              <p:cNvSpPr/>
              <p:nvPr/>
            </p:nvSpPr>
            <p:spPr>
              <a:xfrm>
                <a:off x="1971575" y="4025825"/>
                <a:ext cx="117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35" extrusionOk="0">
                    <a:moveTo>
                      <a:pt x="468" y="0"/>
                    </a:moveTo>
                    <a:lnTo>
                      <a:pt x="1" y="934"/>
                    </a:lnTo>
                    <a:cubicBezTo>
                      <a:pt x="201" y="668"/>
                      <a:pt x="368" y="334"/>
                      <a:pt x="4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290;p31"/>
              <p:cNvSpPr/>
              <p:nvPr/>
            </p:nvSpPr>
            <p:spPr>
              <a:xfrm>
                <a:off x="1967600" y="4023900"/>
                <a:ext cx="757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3029" h="2280" extrusionOk="0">
                    <a:moveTo>
                      <a:pt x="687" y="0"/>
                    </a:moveTo>
                    <a:cubicBezTo>
                      <a:pt x="441" y="0"/>
                      <a:pt x="0" y="1050"/>
                      <a:pt x="126" y="1145"/>
                    </a:cubicBezTo>
                    <a:cubicBezTo>
                      <a:pt x="138" y="1152"/>
                      <a:pt x="154" y="1156"/>
                      <a:pt x="174" y="1156"/>
                    </a:cubicBezTo>
                    <a:cubicBezTo>
                      <a:pt x="313" y="1156"/>
                      <a:pt x="636" y="1001"/>
                      <a:pt x="756" y="1001"/>
                    </a:cubicBezTo>
                    <a:cubicBezTo>
                      <a:pt x="773" y="1001"/>
                      <a:pt x="786" y="1004"/>
                      <a:pt x="793" y="1011"/>
                    </a:cubicBezTo>
                    <a:lnTo>
                      <a:pt x="2528" y="2279"/>
                    </a:lnTo>
                    <a:lnTo>
                      <a:pt x="3028" y="1378"/>
                    </a:lnTo>
                    <a:cubicBezTo>
                      <a:pt x="3028" y="1378"/>
                      <a:pt x="1027" y="544"/>
                      <a:pt x="960" y="511"/>
                    </a:cubicBezTo>
                    <a:cubicBezTo>
                      <a:pt x="894" y="478"/>
                      <a:pt x="860" y="77"/>
                      <a:pt x="727" y="11"/>
                    </a:cubicBezTo>
                    <a:cubicBezTo>
                      <a:pt x="714" y="4"/>
                      <a:pt x="701" y="0"/>
                      <a:pt x="6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291;p31"/>
              <p:cNvSpPr/>
              <p:nvPr/>
            </p:nvSpPr>
            <p:spPr>
              <a:xfrm>
                <a:off x="1954150" y="4130900"/>
                <a:ext cx="7917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1870" extrusionOk="0">
                    <a:moveTo>
                      <a:pt x="2866" y="0"/>
                    </a:moveTo>
                    <a:cubicBezTo>
                      <a:pt x="2866" y="0"/>
                      <a:pt x="864" y="801"/>
                      <a:pt x="798" y="834"/>
                    </a:cubicBezTo>
                    <a:cubicBezTo>
                      <a:pt x="709" y="834"/>
                      <a:pt x="462" y="624"/>
                      <a:pt x="314" y="624"/>
                    </a:cubicBezTo>
                    <a:cubicBezTo>
                      <a:pt x="296" y="624"/>
                      <a:pt x="279" y="627"/>
                      <a:pt x="264" y="634"/>
                    </a:cubicBezTo>
                    <a:cubicBezTo>
                      <a:pt x="1" y="700"/>
                      <a:pt x="484" y="1869"/>
                      <a:pt x="625" y="1869"/>
                    </a:cubicBezTo>
                    <a:cubicBezTo>
                      <a:pt x="627" y="1869"/>
                      <a:pt x="629" y="1869"/>
                      <a:pt x="631" y="1868"/>
                    </a:cubicBezTo>
                    <a:cubicBezTo>
                      <a:pt x="764" y="1868"/>
                      <a:pt x="931" y="1301"/>
                      <a:pt x="998" y="1301"/>
                    </a:cubicBezTo>
                    <a:lnTo>
                      <a:pt x="3166" y="968"/>
                    </a:lnTo>
                    <a:lnTo>
                      <a:pt x="2866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292;p31"/>
              <p:cNvSpPr/>
              <p:nvPr/>
            </p:nvSpPr>
            <p:spPr>
              <a:xfrm>
                <a:off x="1959900" y="4150075"/>
                <a:ext cx="837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002" extrusionOk="0">
                    <a:moveTo>
                      <a:pt x="1" y="1"/>
                    </a:moveTo>
                    <a:lnTo>
                      <a:pt x="334" y="1001"/>
                    </a:lnTo>
                    <a:cubicBezTo>
                      <a:pt x="301" y="634"/>
                      <a:pt x="201" y="3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293;p31"/>
              <p:cNvSpPr/>
              <p:nvPr/>
            </p:nvSpPr>
            <p:spPr>
              <a:xfrm>
                <a:off x="1954150" y="4130900"/>
                <a:ext cx="7917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1870" extrusionOk="0">
                    <a:moveTo>
                      <a:pt x="2866" y="0"/>
                    </a:moveTo>
                    <a:cubicBezTo>
                      <a:pt x="2866" y="0"/>
                      <a:pt x="864" y="801"/>
                      <a:pt x="798" y="834"/>
                    </a:cubicBezTo>
                    <a:cubicBezTo>
                      <a:pt x="709" y="834"/>
                      <a:pt x="462" y="624"/>
                      <a:pt x="314" y="624"/>
                    </a:cubicBezTo>
                    <a:cubicBezTo>
                      <a:pt x="296" y="624"/>
                      <a:pt x="279" y="627"/>
                      <a:pt x="264" y="634"/>
                    </a:cubicBezTo>
                    <a:cubicBezTo>
                      <a:pt x="1" y="700"/>
                      <a:pt x="484" y="1869"/>
                      <a:pt x="625" y="1869"/>
                    </a:cubicBezTo>
                    <a:cubicBezTo>
                      <a:pt x="627" y="1869"/>
                      <a:pt x="629" y="1869"/>
                      <a:pt x="631" y="1868"/>
                    </a:cubicBezTo>
                    <a:cubicBezTo>
                      <a:pt x="764" y="1868"/>
                      <a:pt x="931" y="1301"/>
                      <a:pt x="998" y="1301"/>
                    </a:cubicBezTo>
                    <a:lnTo>
                      <a:pt x="3166" y="968"/>
                    </a:lnTo>
                    <a:lnTo>
                      <a:pt x="286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294;p31"/>
              <p:cNvSpPr/>
              <p:nvPr/>
            </p:nvSpPr>
            <p:spPr>
              <a:xfrm>
                <a:off x="2027700" y="4194275"/>
                <a:ext cx="58975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624" y="2069"/>
                    </a:cubicBezTo>
                    <a:cubicBezTo>
                      <a:pt x="591" y="2135"/>
                      <a:pt x="191" y="2169"/>
                      <a:pt x="91" y="2302"/>
                    </a:cubicBezTo>
                    <a:cubicBezTo>
                      <a:pt x="0" y="2514"/>
                      <a:pt x="949" y="2917"/>
                      <a:pt x="1203" y="2917"/>
                    </a:cubicBezTo>
                    <a:cubicBezTo>
                      <a:pt x="1230" y="2917"/>
                      <a:pt x="1249" y="2912"/>
                      <a:pt x="1258" y="2903"/>
                    </a:cubicBezTo>
                    <a:cubicBezTo>
                      <a:pt x="1325" y="2803"/>
                      <a:pt x="1058" y="2302"/>
                      <a:pt x="1125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295;p31"/>
              <p:cNvSpPr/>
              <p:nvPr/>
            </p:nvSpPr>
            <p:spPr>
              <a:xfrm>
                <a:off x="2031625" y="4254325"/>
                <a:ext cx="242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68" extrusionOk="0">
                    <a:moveTo>
                      <a:pt x="0" y="0"/>
                    </a:moveTo>
                    <a:lnTo>
                      <a:pt x="968" y="467"/>
                    </a:lnTo>
                    <a:cubicBezTo>
                      <a:pt x="668" y="234"/>
                      <a:pt x="334" y="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296;p31"/>
              <p:cNvSpPr/>
              <p:nvPr/>
            </p:nvSpPr>
            <p:spPr>
              <a:xfrm>
                <a:off x="2027700" y="4194275"/>
                <a:ext cx="58975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624" y="2069"/>
                    </a:cubicBezTo>
                    <a:cubicBezTo>
                      <a:pt x="591" y="2135"/>
                      <a:pt x="191" y="2169"/>
                      <a:pt x="91" y="2302"/>
                    </a:cubicBezTo>
                    <a:cubicBezTo>
                      <a:pt x="0" y="2514"/>
                      <a:pt x="949" y="2917"/>
                      <a:pt x="1203" y="2917"/>
                    </a:cubicBezTo>
                    <a:cubicBezTo>
                      <a:pt x="1230" y="2917"/>
                      <a:pt x="1249" y="2912"/>
                      <a:pt x="1258" y="2903"/>
                    </a:cubicBezTo>
                    <a:cubicBezTo>
                      <a:pt x="1325" y="2803"/>
                      <a:pt x="1058" y="2302"/>
                      <a:pt x="1125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297;p31"/>
              <p:cNvSpPr/>
              <p:nvPr/>
            </p:nvSpPr>
            <p:spPr>
              <a:xfrm>
                <a:off x="2136700" y="4204275"/>
                <a:ext cx="474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68" extrusionOk="0">
                    <a:moveTo>
                      <a:pt x="968" y="1"/>
                    </a:moveTo>
                    <a:lnTo>
                      <a:pt x="0" y="268"/>
                    </a:lnTo>
                    <a:cubicBezTo>
                      <a:pt x="0" y="268"/>
                      <a:pt x="801" y="2303"/>
                      <a:pt x="834" y="2369"/>
                    </a:cubicBezTo>
                    <a:cubicBezTo>
                      <a:pt x="834" y="2436"/>
                      <a:pt x="567" y="2736"/>
                      <a:pt x="634" y="2903"/>
                    </a:cubicBezTo>
                    <a:cubicBezTo>
                      <a:pt x="654" y="2948"/>
                      <a:pt x="714" y="2967"/>
                      <a:pt x="797" y="2967"/>
                    </a:cubicBezTo>
                    <a:cubicBezTo>
                      <a:pt x="1143" y="2967"/>
                      <a:pt x="1895" y="2644"/>
                      <a:pt x="1868" y="2536"/>
                    </a:cubicBezTo>
                    <a:cubicBezTo>
                      <a:pt x="1868" y="2369"/>
                      <a:pt x="1301" y="2236"/>
                      <a:pt x="1301" y="2136"/>
                    </a:cubicBezTo>
                    <a:cubicBezTo>
                      <a:pt x="1301" y="2036"/>
                      <a:pt x="968" y="1"/>
                      <a:pt x="968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298;p31"/>
              <p:cNvSpPr/>
              <p:nvPr/>
            </p:nvSpPr>
            <p:spPr>
              <a:xfrm>
                <a:off x="2155050" y="4268500"/>
                <a:ext cx="25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34" extrusionOk="0">
                    <a:moveTo>
                      <a:pt x="1034" y="0"/>
                    </a:moveTo>
                    <a:cubicBezTo>
                      <a:pt x="667" y="34"/>
                      <a:pt x="300" y="167"/>
                      <a:pt x="0" y="334"/>
                    </a:cubicBezTo>
                    <a:lnTo>
                      <a:pt x="10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299;p31"/>
              <p:cNvSpPr/>
              <p:nvPr/>
            </p:nvSpPr>
            <p:spPr>
              <a:xfrm>
                <a:off x="2136700" y="4204275"/>
                <a:ext cx="474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68" extrusionOk="0">
                    <a:moveTo>
                      <a:pt x="968" y="1"/>
                    </a:moveTo>
                    <a:lnTo>
                      <a:pt x="0" y="268"/>
                    </a:lnTo>
                    <a:cubicBezTo>
                      <a:pt x="0" y="268"/>
                      <a:pt x="801" y="2303"/>
                      <a:pt x="834" y="2369"/>
                    </a:cubicBezTo>
                    <a:cubicBezTo>
                      <a:pt x="834" y="2436"/>
                      <a:pt x="567" y="2736"/>
                      <a:pt x="634" y="2903"/>
                    </a:cubicBezTo>
                    <a:cubicBezTo>
                      <a:pt x="654" y="2948"/>
                      <a:pt x="714" y="2967"/>
                      <a:pt x="797" y="2967"/>
                    </a:cubicBezTo>
                    <a:cubicBezTo>
                      <a:pt x="1143" y="2967"/>
                      <a:pt x="1895" y="2644"/>
                      <a:pt x="1868" y="2536"/>
                    </a:cubicBezTo>
                    <a:cubicBezTo>
                      <a:pt x="1868" y="2369"/>
                      <a:pt x="1301" y="2236"/>
                      <a:pt x="1301" y="2136"/>
                    </a:cubicBezTo>
                    <a:cubicBezTo>
                      <a:pt x="1301" y="2036"/>
                      <a:pt x="968" y="1"/>
                      <a:pt x="9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300;p31"/>
              <p:cNvSpPr/>
              <p:nvPr/>
            </p:nvSpPr>
            <p:spPr>
              <a:xfrm>
                <a:off x="2200075" y="4150925"/>
                <a:ext cx="749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5" extrusionOk="0">
                    <a:moveTo>
                      <a:pt x="468" y="0"/>
                    </a:moveTo>
                    <a:lnTo>
                      <a:pt x="1" y="867"/>
                    </a:lnTo>
                    <a:cubicBezTo>
                      <a:pt x="1" y="867"/>
                      <a:pt x="2002" y="1701"/>
                      <a:pt x="2069" y="1735"/>
                    </a:cubicBezTo>
                    <a:cubicBezTo>
                      <a:pt x="2135" y="1801"/>
                      <a:pt x="2169" y="2202"/>
                      <a:pt x="2302" y="2268"/>
                    </a:cubicBezTo>
                    <a:cubicBezTo>
                      <a:pt x="2312" y="2272"/>
                      <a:pt x="2322" y="2274"/>
                      <a:pt x="2332" y="2274"/>
                    </a:cubicBezTo>
                    <a:cubicBezTo>
                      <a:pt x="2573" y="2274"/>
                      <a:pt x="2999" y="1198"/>
                      <a:pt x="2903" y="1134"/>
                    </a:cubicBezTo>
                    <a:cubicBezTo>
                      <a:pt x="2888" y="1120"/>
                      <a:pt x="2865" y="1114"/>
                      <a:pt x="2836" y="1114"/>
                    </a:cubicBezTo>
                    <a:cubicBezTo>
                      <a:pt x="2687" y="1114"/>
                      <a:pt x="2379" y="1277"/>
                      <a:pt x="2268" y="1277"/>
                    </a:cubicBezTo>
                    <a:cubicBezTo>
                      <a:pt x="2254" y="1277"/>
                      <a:pt x="2242" y="1274"/>
                      <a:pt x="2235" y="1268"/>
                    </a:cubicBezTo>
                    <a:lnTo>
                      <a:pt x="46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301;p31"/>
              <p:cNvSpPr/>
              <p:nvPr/>
            </p:nvSpPr>
            <p:spPr>
              <a:xfrm>
                <a:off x="2260125" y="4181775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467" y="0"/>
                    </a:moveTo>
                    <a:lnTo>
                      <a:pt x="467" y="0"/>
                    </a:lnTo>
                    <a:cubicBezTo>
                      <a:pt x="234" y="267"/>
                      <a:pt x="67" y="601"/>
                      <a:pt x="0" y="968"/>
                    </a:cubicBez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302;p31"/>
              <p:cNvSpPr/>
              <p:nvPr/>
            </p:nvSpPr>
            <p:spPr>
              <a:xfrm>
                <a:off x="2200075" y="4150925"/>
                <a:ext cx="749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5" extrusionOk="0">
                    <a:moveTo>
                      <a:pt x="468" y="0"/>
                    </a:moveTo>
                    <a:lnTo>
                      <a:pt x="1" y="867"/>
                    </a:lnTo>
                    <a:cubicBezTo>
                      <a:pt x="1" y="867"/>
                      <a:pt x="2002" y="1701"/>
                      <a:pt x="2069" y="1735"/>
                    </a:cubicBezTo>
                    <a:cubicBezTo>
                      <a:pt x="2135" y="1801"/>
                      <a:pt x="2169" y="2202"/>
                      <a:pt x="2302" y="2268"/>
                    </a:cubicBezTo>
                    <a:cubicBezTo>
                      <a:pt x="2312" y="2272"/>
                      <a:pt x="2322" y="2274"/>
                      <a:pt x="2332" y="2274"/>
                    </a:cubicBezTo>
                    <a:cubicBezTo>
                      <a:pt x="2573" y="2274"/>
                      <a:pt x="2999" y="1198"/>
                      <a:pt x="2903" y="1134"/>
                    </a:cubicBezTo>
                    <a:cubicBezTo>
                      <a:pt x="2888" y="1120"/>
                      <a:pt x="2865" y="1114"/>
                      <a:pt x="2836" y="1114"/>
                    </a:cubicBezTo>
                    <a:cubicBezTo>
                      <a:pt x="2687" y="1114"/>
                      <a:pt x="2379" y="1277"/>
                      <a:pt x="2268" y="1277"/>
                    </a:cubicBezTo>
                    <a:cubicBezTo>
                      <a:pt x="2254" y="1277"/>
                      <a:pt x="2242" y="1274"/>
                      <a:pt x="2235" y="1268"/>
                    </a:cubicBezTo>
                    <a:lnTo>
                      <a:pt x="4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303;p31"/>
              <p:cNvSpPr/>
              <p:nvPr/>
            </p:nvSpPr>
            <p:spPr>
              <a:xfrm>
                <a:off x="2210075" y="40533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6" y="0"/>
                    </a:moveTo>
                    <a:cubicBezTo>
                      <a:pt x="2403" y="34"/>
                      <a:pt x="2236" y="601"/>
                      <a:pt x="2136" y="601"/>
                    </a:cubicBezTo>
                    <a:lnTo>
                      <a:pt x="1" y="934"/>
                    </a:lnTo>
                    <a:lnTo>
                      <a:pt x="301" y="1902"/>
                    </a:lnTo>
                    <a:cubicBezTo>
                      <a:pt x="301" y="1902"/>
                      <a:pt x="2302" y="1068"/>
                      <a:pt x="2369" y="1068"/>
                    </a:cubicBezTo>
                    <a:cubicBezTo>
                      <a:pt x="2373" y="1066"/>
                      <a:pt x="2378" y="1065"/>
                      <a:pt x="2384" y="1065"/>
                    </a:cubicBezTo>
                    <a:cubicBezTo>
                      <a:pt x="2469" y="1065"/>
                      <a:pt x="2740" y="1271"/>
                      <a:pt x="2877" y="1271"/>
                    </a:cubicBezTo>
                    <a:cubicBezTo>
                      <a:pt x="2886" y="1271"/>
                      <a:pt x="2895" y="1270"/>
                      <a:pt x="2903" y="1268"/>
                    </a:cubicBezTo>
                    <a:cubicBezTo>
                      <a:pt x="3170" y="1168"/>
                      <a:pt x="2669" y="0"/>
                      <a:pt x="2536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304;p31"/>
              <p:cNvSpPr/>
              <p:nvPr/>
            </p:nvSpPr>
            <p:spPr>
              <a:xfrm>
                <a:off x="2274300" y="4056675"/>
                <a:ext cx="835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002" extrusionOk="0">
                    <a:moveTo>
                      <a:pt x="0" y="1"/>
                    </a:moveTo>
                    <a:cubicBezTo>
                      <a:pt x="34" y="334"/>
                      <a:pt x="167" y="701"/>
                      <a:pt x="334" y="10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305;p31"/>
              <p:cNvSpPr/>
              <p:nvPr/>
            </p:nvSpPr>
            <p:spPr>
              <a:xfrm>
                <a:off x="2210075" y="40533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6" y="0"/>
                    </a:moveTo>
                    <a:cubicBezTo>
                      <a:pt x="2403" y="34"/>
                      <a:pt x="2236" y="601"/>
                      <a:pt x="2136" y="601"/>
                    </a:cubicBezTo>
                    <a:lnTo>
                      <a:pt x="1" y="934"/>
                    </a:lnTo>
                    <a:lnTo>
                      <a:pt x="301" y="1902"/>
                    </a:lnTo>
                    <a:cubicBezTo>
                      <a:pt x="301" y="1902"/>
                      <a:pt x="2302" y="1068"/>
                      <a:pt x="2369" y="1068"/>
                    </a:cubicBezTo>
                    <a:cubicBezTo>
                      <a:pt x="2373" y="1066"/>
                      <a:pt x="2378" y="1065"/>
                      <a:pt x="2384" y="1065"/>
                    </a:cubicBezTo>
                    <a:cubicBezTo>
                      <a:pt x="2469" y="1065"/>
                      <a:pt x="2740" y="1271"/>
                      <a:pt x="2877" y="1271"/>
                    </a:cubicBezTo>
                    <a:cubicBezTo>
                      <a:pt x="2886" y="1271"/>
                      <a:pt x="2895" y="1270"/>
                      <a:pt x="2903" y="1268"/>
                    </a:cubicBezTo>
                    <a:cubicBezTo>
                      <a:pt x="3170" y="1168"/>
                      <a:pt x="2669" y="0"/>
                      <a:pt x="25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306;p31"/>
              <p:cNvSpPr/>
              <p:nvPr/>
            </p:nvSpPr>
            <p:spPr>
              <a:xfrm>
                <a:off x="2145025" y="3933625"/>
                <a:ext cx="60600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3722" extrusionOk="0">
                    <a:moveTo>
                      <a:pt x="1220" y="1"/>
                    </a:moveTo>
                    <a:cubicBezTo>
                      <a:pt x="1177" y="1"/>
                      <a:pt x="1148" y="7"/>
                      <a:pt x="1135" y="19"/>
                    </a:cubicBezTo>
                    <a:cubicBezTo>
                      <a:pt x="1068" y="153"/>
                      <a:pt x="1402" y="620"/>
                      <a:pt x="1369" y="686"/>
                    </a:cubicBezTo>
                    <a:cubicBezTo>
                      <a:pt x="1302" y="786"/>
                      <a:pt x="1" y="3355"/>
                      <a:pt x="1" y="3355"/>
                    </a:cubicBezTo>
                    <a:lnTo>
                      <a:pt x="968" y="3722"/>
                    </a:lnTo>
                    <a:cubicBezTo>
                      <a:pt x="968" y="3722"/>
                      <a:pt x="1836" y="853"/>
                      <a:pt x="1869" y="786"/>
                    </a:cubicBezTo>
                    <a:cubicBezTo>
                      <a:pt x="1902" y="720"/>
                      <a:pt x="2303" y="653"/>
                      <a:pt x="2336" y="486"/>
                    </a:cubicBezTo>
                    <a:cubicBezTo>
                      <a:pt x="2424" y="282"/>
                      <a:pt x="1515" y="1"/>
                      <a:pt x="12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307;p31"/>
              <p:cNvSpPr/>
              <p:nvPr/>
            </p:nvSpPr>
            <p:spPr>
              <a:xfrm>
                <a:off x="2176725" y="3934925"/>
                <a:ext cx="25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01" y="201"/>
                      <a:pt x="634" y="301"/>
                      <a:pt x="1001" y="36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308;p31"/>
              <p:cNvSpPr/>
              <p:nvPr/>
            </p:nvSpPr>
            <p:spPr>
              <a:xfrm>
                <a:off x="2030925" y="3937750"/>
                <a:ext cx="62425" cy="93100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3724" extrusionOk="0">
                    <a:moveTo>
                      <a:pt x="1080" y="1"/>
                    </a:moveTo>
                    <a:cubicBezTo>
                      <a:pt x="773" y="1"/>
                      <a:pt x="0" y="443"/>
                      <a:pt x="28" y="555"/>
                    </a:cubicBezTo>
                    <a:cubicBezTo>
                      <a:pt x="62" y="721"/>
                      <a:pt x="595" y="788"/>
                      <a:pt x="629" y="888"/>
                    </a:cubicBezTo>
                    <a:cubicBezTo>
                      <a:pt x="662" y="988"/>
                      <a:pt x="1563" y="3724"/>
                      <a:pt x="1563" y="3724"/>
                    </a:cubicBezTo>
                    <a:lnTo>
                      <a:pt x="2497" y="3290"/>
                    </a:lnTo>
                    <a:cubicBezTo>
                      <a:pt x="2497" y="3290"/>
                      <a:pt x="1096" y="688"/>
                      <a:pt x="1062" y="588"/>
                    </a:cubicBezTo>
                    <a:cubicBezTo>
                      <a:pt x="1062" y="521"/>
                      <a:pt x="1263" y="188"/>
                      <a:pt x="1196" y="54"/>
                    </a:cubicBezTo>
                    <a:cubicBezTo>
                      <a:pt x="1180" y="17"/>
                      <a:pt x="1138" y="1"/>
                      <a:pt x="10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309;p31"/>
              <p:cNvSpPr/>
              <p:nvPr/>
            </p:nvSpPr>
            <p:spPr>
              <a:xfrm>
                <a:off x="2034125" y="3939100"/>
                <a:ext cx="242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68" extrusionOk="0">
                    <a:moveTo>
                      <a:pt x="968" y="0"/>
                    </a:moveTo>
                    <a:lnTo>
                      <a:pt x="0" y="467"/>
                    </a:lnTo>
                    <a:cubicBezTo>
                      <a:pt x="334" y="367"/>
                      <a:pt x="668" y="200"/>
                      <a:pt x="9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310;p31"/>
              <p:cNvSpPr/>
              <p:nvPr/>
            </p:nvSpPr>
            <p:spPr>
              <a:xfrm>
                <a:off x="1940825" y="4034850"/>
                <a:ext cx="9500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2342" extrusionOk="0">
                    <a:moveTo>
                      <a:pt x="535" y="0"/>
                    </a:moveTo>
                    <a:cubicBezTo>
                      <a:pt x="304" y="0"/>
                      <a:pt x="0" y="1111"/>
                      <a:pt x="97" y="1207"/>
                    </a:cubicBezTo>
                    <a:cubicBezTo>
                      <a:pt x="109" y="1213"/>
                      <a:pt x="124" y="1216"/>
                      <a:pt x="141" y="1216"/>
                    </a:cubicBezTo>
                    <a:cubicBezTo>
                      <a:pt x="303" y="1216"/>
                      <a:pt x="662" y="971"/>
                      <a:pt x="751" y="971"/>
                    </a:cubicBezTo>
                    <a:cubicBezTo>
                      <a:pt x="756" y="971"/>
                      <a:pt x="760" y="972"/>
                      <a:pt x="764" y="974"/>
                    </a:cubicBezTo>
                    <a:lnTo>
                      <a:pt x="3432" y="2341"/>
                    </a:lnTo>
                    <a:lnTo>
                      <a:pt x="3799" y="1374"/>
                    </a:lnTo>
                    <a:cubicBezTo>
                      <a:pt x="3799" y="1374"/>
                      <a:pt x="930" y="507"/>
                      <a:pt x="864" y="473"/>
                    </a:cubicBezTo>
                    <a:cubicBezTo>
                      <a:pt x="797" y="440"/>
                      <a:pt x="730" y="40"/>
                      <a:pt x="564" y="6"/>
                    </a:cubicBezTo>
                    <a:cubicBezTo>
                      <a:pt x="554" y="2"/>
                      <a:pt x="545" y="0"/>
                      <a:pt x="5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311;p31"/>
              <p:cNvSpPr/>
              <p:nvPr/>
            </p:nvSpPr>
            <p:spPr>
              <a:xfrm>
                <a:off x="1944050" y="4036675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368" y="0"/>
                    </a:moveTo>
                    <a:lnTo>
                      <a:pt x="1" y="1001"/>
                    </a:lnTo>
                    <a:cubicBezTo>
                      <a:pt x="201" y="701"/>
                      <a:pt x="301" y="367"/>
                      <a:pt x="3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312;p31"/>
              <p:cNvSpPr/>
              <p:nvPr/>
            </p:nvSpPr>
            <p:spPr>
              <a:xfrm>
                <a:off x="1941650" y="4145075"/>
                <a:ext cx="983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33" h="2470" extrusionOk="0">
                    <a:moveTo>
                      <a:pt x="3499" y="1"/>
                    </a:moveTo>
                    <a:cubicBezTo>
                      <a:pt x="3499" y="1"/>
                      <a:pt x="897" y="1402"/>
                      <a:pt x="797" y="1402"/>
                    </a:cubicBezTo>
                    <a:cubicBezTo>
                      <a:pt x="792" y="1404"/>
                      <a:pt x="785" y="1405"/>
                      <a:pt x="777" y="1405"/>
                    </a:cubicBezTo>
                    <a:cubicBezTo>
                      <a:pt x="688" y="1405"/>
                      <a:pt x="435" y="1264"/>
                      <a:pt x="298" y="1264"/>
                    </a:cubicBezTo>
                    <a:cubicBezTo>
                      <a:pt x="286" y="1264"/>
                      <a:pt x="274" y="1266"/>
                      <a:pt x="264" y="1268"/>
                    </a:cubicBezTo>
                    <a:cubicBezTo>
                      <a:pt x="1" y="1400"/>
                      <a:pt x="612" y="2470"/>
                      <a:pt x="758" y="2470"/>
                    </a:cubicBezTo>
                    <a:cubicBezTo>
                      <a:pt x="760" y="2470"/>
                      <a:pt x="762" y="2469"/>
                      <a:pt x="764" y="2469"/>
                    </a:cubicBezTo>
                    <a:cubicBezTo>
                      <a:pt x="897" y="2436"/>
                      <a:pt x="998" y="1869"/>
                      <a:pt x="1098" y="1835"/>
                    </a:cubicBezTo>
                    <a:cubicBezTo>
                      <a:pt x="1198" y="1835"/>
                      <a:pt x="3933" y="935"/>
                      <a:pt x="3933" y="935"/>
                    </a:cubicBezTo>
                    <a:lnTo>
                      <a:pt x="34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313;p31"/>
              <p:cNvSpPr/>
              <p:nvPr/>
            </p:nvSpPr>
            <p:spPr>
              <a:xfrm>
                <a:off x="1947400" y="4180100"/>
                <a:ext cx="125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968" extrusionOk="0">
                    <a:moveTo>
                      <a:pt x="0" y="1"/>
                    </a:moveTo>
                    <a:lnTo>
                      <a:pt x="501" y="968"/>
                    </a:lnTo>
                    <a:cubicBezTo>
                      <a:pt x="401" y="601"/>
                      <a:pt x="234" y="301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314;p31"/>
              <p:cNvSpPr/>
              <p:nvPr/>
            </p:nvSpPr>
            <p:spPr>
              <a:xfrm>
                <a:off x="2041950" y="4202625"/>
                <a:ext cx="60575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722" extrusionOk="0">
                    <a:moveTo>
                      <a:pt x="1455" y="0"/>
                    </a:moveTo>
                    <a:cubicBezTo>
                      <a:pt x="1455" y="0"/>
                      <a:pt x="588" y="2836"/>
                      <a:pt x="555" y="2902"/>
                    </a:cubicBezTo>
                    <a:cubicBezTo>
                      <a:pt x="521" y="3002"/>
                      <a:pt x="121" y="3069"/>
                      <a:pt x="88" y="3236"/>
                    </a:cubicBezTo>
                    <a:cubicBezTo>
                      <a:pt x="0" y="3440"/>
                      <a:pt x="934" y="3721"/>
                      <a:pt x="1214" y="3721"/>
                    </a:cubicBezTo>
                    <a:cubicBezTo>
                      <a:pt x="1254" y="3721"/>
                      <a:pt x="1280" y="3715"/>
                      <a:pt x="1289" y="3703"/>
                    </a:cubicBezTo>
                    <a:cubicBezTo>
                      <a:pt x="1355" y="3569"/>
                      <a:pt x="1022" y="3102"/>
                      <a:pt x="1055" y="3036"/>
                    </a:cubicBezTo>
                    <a:lnTo>
                      <a:pt x="2423" y="367"/>
                    </a:lnTo>
                    <a:lnTo>
                      <a:pt x="145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315;p31"/>
              <p:cNvSpPr/>
              <p:nvPr/>
            </p:nvSpPr>
            <p:spPr>
              <a:xfrm>
                <a:off x="2045800" y="4285175"/>
                <a:ext cx="25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68" extrusionOk="0">
                    <a:moveTo>
                      <a:pt x="0" y="1"/>
                    </a:moveTo>
                    <a:lnTo>
                      <a:pt x="1001" y="367"/>
                    </a:lnTo>
                    <a:cubicBezTo>
                      <a:pt x="701" y="167"/>
                      <a:pt x="367" y="34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316;p31"/>
              <p:cNvSpPr/>
              <p:nvPr/>
            </p:nvSpPr>
            <p:spPr>
              <a:xfrm>
                <a:off x="2154200" y="4198450"/>
                <a:ext cx="62450" cy="93025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3721" extrusionOk="0">
                    <a:moveTo>
                      <a:pt x="935" y="0"/>
                    </a:moveTo>
                    <a:lnTo>
                      <a:pt x="1" y="401"/>
                    </a:lnTo>
                    <a:cubicBezTo>
                      <a:pt x="1" y="401"/>
                      <a:pt x="1402" y="3036"/>
                      <a:pt x="1435" y="3136"/>
                    </a:cubicBezTo>
                    <a:cubicBezTo>
                      <a:pt x="1435" y="3203"/>
                      <a:pt x="1235" y="3536"/>
                      <a:pt x="1302" y="3670"/>
                    </a:cubicBezTo>
                    <a:cubicBezTo>
                      <a:pt x="1317" y="3705"/>
                      <a:pt x="1356" y="3721"/>
                      <a:pt x="1410" y="3721"/>
                    </a:cubicBezTo>
                    <a:cubicBezTo>
                      <a:pt x="1712" y="3721"/>
                      <a:pt x="2498" y="3249"/>
                      <a:pt x="2469" y="3136"/>
                    </a:cubicBezTo>
                    <a:cubicBezTo>
                      <a:pt x="2436" y="3003"/>
                      <a:pt x="1869" y="2936"/>
                      <a:pt x="1836" y="2836"/>
                    </a:cubicBezTo>
                    <a:cubicBezTo>
                      <a:pt x="1836" y="2736"/>
                      <a:pt x="935" y="0"/>
                      <a:pt x="9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317;p31"/>
              <p:cNvSpPr/>
              <p:nvPr/>
            </p:nvSpPr>
            <p:spPr>
              <a:xfrm>
                <a:off x="2189225" y="427850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968" y="1"/>
                    </a:moveTo>
                    <a:lnTo>
                      <a:pt x="968" y="1"/>
                    </a:lnTo>
                    <a:cubicBezTo>
                      <a:pt x="601" y="101"/>
                      <a:pt x="301" y="268"/>
                      <a:pt x="1" y="468"/>
                    </a:cubicBezTo>
                    <a:lnTo>
                      <a:pt x="9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318;p31"/>
              <p:cNvSpPr/>
              <p:nvPr/>
            </p:nvSpPr>
            <p:spPr>
              <a:xfrm>
                <a:off x="2211750" y="4135900"/>
                <a:ext cx="9500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2342" extrusionOk="0">
                    <a:moveTo>
                      <a:pt x="367" y="1"/>
                    </a:moveTo>
                    <a:lnTo>
                      <a:pt x="1" y="968"/>
                    </a:lnTo>
                    <a:cubicBezTo>
                      <a:pt x="1" y="968"/>
                      <a:pt x="2836" y="1835"/>
                      <a:pt x="2936" y="1869"/>
                    </a:cubicBezTo>
                    <a:cubicBezTo>
                      <a:pt x="3003" y="1902"/>
                      <a:pt x="3069" y="2302"/>
                      <a:pt x="3236" y="2336"/>
                    </a:cubicBezTo>
                    <a:cubicBezTo>
                      <a:pt x="3245" y="2340"/>
                      <a:pt x="3254" y="2341"/>
                      <a:pt x="3264" y="2341"/>
                    </a:cubicBezTo>
                    <a:cubicBezTo>
                      <a:pt x="3495" y="2341"/>
                      <a:pt x="3799" y="1199"/>
                      <a:pt x="3703" y="1135"/>
                    </a:cubicBezTo>
                    <a:cubicBezTo>
                      <a:pt x="3691" y="1129"/>
                      <a:pt x="3676" y="1126"/>
                      <a:pt x="3659" y="1126"/>
                    </a:cubicBezTo>
                    <a:cubicBezTo>
                      <a:pt x="3497" y="1126"/>
                      <a:pt x="3137" y="1371"/>
                      <a:pt x="3048" y="1371"/>
                    </a:cubicBezTo>
                    <a:cubicBezTo>
                      <a:pt x="3043" y="1371"/>
                      <a:pt x="3039" y="1370"/>
                      <a:pt x="3036" y="1368"/>
                    </a:cubicBezTo>
                    <a:cubicBezTo>
                      <a:pt x="2936" y="1302"/>
                      <a:pt x="367" y="1"/>
                      <a:pt x="3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319;p31"/>
              <p:cNvSpPr/>
              <p:nvPr/>
            </p:nvSpPr>
            <p:spPr>
              <a:xfrm>
                <a:off x="2294300" y="4167600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368" y="0"/>
                    </a:moveTo>
                    <a:lnTo>
                      <a:pt x="368" y="0"/>
                    </a:lnTo>
                    <a:cubicBezTo>
                      <a:pt x="168" y="300"/>
                      <a:pt x="34" y="634"/>
                      <a:pt x="1" y="1001"/>
                    </a:cubicBez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320;p31"/>
              <p:cNvSpPr/>
              <p:nvPr/>
            </p:nvSpPr>
            <p:spPr>
              <a:xfrm>
                <a:off x="2207575" y="4022475"/>
                <a:ext cx="975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01" h="2470" extrusionOk="0">
                    <a:moveTo>
                      <a:pt x="3144" y="0"/>
                    </a:moveTo>
                    <a:cubicBezTo>
                      <a:pt x="3141" y="0"/>
                      <a:pt x="3139" y="1"/>
                      <a:pt x="3136" y="1"/>
                    </a:cubicBezTo>
                    <a:cubicBezTo>
                      <a:pt x="3003" y="34"/>
                      <a:pt x="2936" y="601"/>
                      <a:pt x="2836" y="601"/>
                    </a:cubicBezTo>
                    <a:lnTo>
                      <a:pt x="1" y="1535"/>
                    </a:lnTo>
                    <a:lnTo>
                      <a:pt x="434" y="2469"/>
                    </a:lnTo>
                    <a:cubicBezTo>
                      <a:pt x="434" y="2469"/>
                      <a:pt x="3036" y="1068"/>
                      <a:pt x="3136" y="1035"/>
                    </a:cubicBezTo>
                    <a:cubicBezTo>
                      <a:pt x="3193" y="1035"/>
                      <a:pt x="3447" y="1182"/>
                      <a:pt x="3602" y="1182"/>
                    </a:cubicBezTo>
                    <a:cubicBezTo>
                      <a:pt x="3628" y="1182"/>
                      <a:pt x="3651" y="1178"/>
                      <a:pt x="3670" y="1169"/>
                    </a:cubicBezTo>
                    <a:cubicBezTo>
                      <a:pt x="3900" y="1070"/>
                      <a:pt x="3321" y="0"/>
                      <a:pt x="31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321;p31"/>
              <p:cNvSpPr/>
              <p:nvPr/>
            </p:nvSpPr>
            <p:spPr>
              <a:xfrm>
                <a:off x="2287650" y="4025000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0" y="334"/>
                      <a:pt x="267" y="667"/>
                      <a:pt x="467" y="96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322;p31"/>
              <p:cNvSpPr/>
              <p:nvPr/>
            </p:nvSpPr>
            <p:spPr>
              <a:xfrm>
                <a:off x="1996600" y="3988625"/>
                <a:ext cx="256875" cy="251400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56" extrusionOk="0">
                    <a:moveTo>
                      <a:pt x="5093" y="1"/>
                    </a:moveTo>
                    <a:cubicBezTo>
                      <a:pt x="2903" y="1"/>
                      <a:pt x="882" y="1368"/>
                      <a:pt x="267" y="4024"/>
                    </a:cubicBezTo>
                    <a:cubicBezTo>
                      <a:pt x="0" y="5024"/>
                      <a:pt x="67" y="6092"/>
                      <a:pt x="401" y="7059"/>
                    </a:cubicBezTo>
                    <a:cubicBezTo>
                      <a:pt x="1001" y="8527"/>
                      <a:pt x="2369" y="9528"/>
                      <a:pt x="4070" y="9928"/>
                    </a:cubicBezTo>
                    <a:cubicBezTo>
                      <a:pt x="4434" y="10014"/>
                      <a:pt x="4794" y="10055"/>
                      <a:pt x="5147" y="10055"/>
                    </a:cubicBezTo>
                    <a:cubicBezTo>
                      <a:pt x="7386" y="10055"/>
                      <a:pt x="9327" y="8401"/>
                      <a:pt x="9874" y="6125"/>
                    </a:cubicBezTo>
                    <a:cubicBezTo>
                      <a:pt x="10274" y="4357"/>
                      <a:pt x="9774" y="2122"/>
                      <a:pt x="8073" y="921"/>
                    </a:cubicBezTo>
                    <a:cubicBezTo>
                      <a:pt x="7539" y="554"/>
                      <a:pt x="6972" y="288"/>
                      <a:pt x="6372" y="154"/>
                    </a:cubicBezTo>
                    <a:cubicBezTo>
                      <a:pt x="5945" y="52"/>
                      <a:pt x="5516" y="1"/>
                      <a:pt x="50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323;p31"/>
              <p:cNvSpPr/>
              <p:nvPr/>
            </p:nvSpPr>
            <p:spPr>
              <a:xfrm>
                <a:off x="2006600" y="4010825"/>
                <a:ext cx="24687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9875" h="9168" extrusionOk="0">
                    <a:moveTo>
                      <a:pt x="7673" y="0"/>
                    </a:moveTo>
                    <a:lnTo>
                      <a:pt x="7673" y="0"/>
                    </a:lnTo>
                    <a:cubicBezTo>
                      <a:pt x="9141" y="2001"/>
                      <a:pt x="9341" y="5838"/>
                      <a:pt x="6005" y="7439"/>
                    </a:cubicBezTo>
                    <a:cubicBezTo>
                      <a:pt x="5385" y="7731"/>
                      <a:pt x="4763" y="7851"/>
                      <a:pt x="4161" y="7851"/>
                    </a:cubicBezTo>
                    <a:cubicBezTo>
                      <a:pt x="2431" y="7851"/>
                      <a:pt x="867" y="6864"/>
                      <a:pt x="1" y="6171"/>
                    </a:cubicBezTo>
                    <a:lnTo>
                      <a:pt x="1" y="6171"/>
                    </a:lnTo>
                    <a:cubicBezTo>
                      <a:pt x="601" y="7639"/>
                      <a:pt x="1969" y="8640"/>
                      <a:pt x="3670" y="9040"/>
                    </a:cubicBezTo>
                    <a:cubicBezTo>
                      <a:pt x="4034" y="9126"/>
                      <a:pt x="4394" y="9167"/>
                      <a:pt x="4747" y="9167"/>
                    </a:cubicBezTo>
                    <a:cubicBezTo>
                      <a:pt x="6986" y="9167"/>
                      <a:pt x="8927" y="7513"/>
                      <a:pt x="9474" y="5237"/>
                    </a:cubicBezTo>
                    <a:cubicBezTo>
                      <a:pt x="9874" y="3469"/>
                      <a:pt x="9374" y="1234"/>
                      <a:pt x="76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324;p31"/>
              <p:cNvSpPr/>
              <p:nvPr/>
            </p:nvSpPr>
            <p:spPr>
              <a:xfrm>
                <a:off x="2099175" y="3947975"/>
                <a:ext cx="37550" cy="7620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8" extrusionOk="0">
                    <a:moveTo>
                      <a:pt x="937" y="1"/>
                    </a:moveTo>
                    <a:cubicBezTo>
                      <a:pt x="849" y="1"/>
                      <a:pt x="757" y="5"/>
                      <a:pt x="667" y="12"/>
                    </a:cubicBezTo>
                    <a:cubicBezTo>
                      <a:pt x="367" y="46"/>
                      <a:pt x="34" y="112"/>
                      <a:pt x="34" y="179"/>
                    </a:cubicBezTo>
                    <a:cubicBezTo>
                      <a:pt x="0" y="346"/>
                      <a:pt x="534" y="679"/>
                      <a:pt x="534" y="779"/>
                    </a:cubicBezTo>
                    <a:cubicBezTo>
                      <a:pt x="534" y="880"/>
                      <a:pt x="267" y="2447"/>
                      <a:pt x="200" y="2914"/>
                    </a:cubicBezTo>
                    <a:lnTo>
                      <a:pt x="200" y="3048"/>
                    </a:lnTo>
                    <a:lnTo>
                      <a:pt x="1368" y="3048"/>
                    </a:lnTo>
                    <a:cubicBezTo>
                      <a:pt x="1368" y="3048"/>
                      <a:pt x="1101" y="813"/>
                      <a:pt x="1134" y="713"/>
                    </a:cubicBezTo>
                    <a:cubicBezTo>
                      <a:pt x="1134" y="613"/>
                      <a:pt x="1501" y="346"/>
                      <a:pt x="1501" y="179"/>
                    </a:cubicBezTo>
                    <a:cubicBezTo>
                      <a:pt x="1501" y="50"/>
                      <a:pt x="1241" y="1"/>
                      <a:pt x="9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325;p31"/>
              <p:cNvSpPr/>
              <p:nvPr/>
            </p:nvSpPr>
            <p:spPr>
              <a:xfrm>
                <a:off x="2104175" y="3950775"/>
                <a:ext cx="30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2" extrusionOk="0">
                    <a:moveTo>
                      <a:pt x="1201" y="0"/>
                    </a:moveTo>
                    <a:lnTo>
                      <a:pt x="0" y="67"/>
                    </a:lnTo>
                    <a:cubicBezTo>
                      <a:pt x="142" y="91"/>
                      <a:pt x="284" y="102"/>
                      <a:pt x="426" y="102"/>
                    </a:cubicBezTo>
                    <a:cubicBezTo>
                      <a:pt x="684" y="102"/>
                      <a:pt x="943" y="65"/>
                      <a:pt x="1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326;p31"/>
              <p:cNvSpPr/>
              <p:nvPr/>
            </p:nvSpPr>
            <p:spPr>
              <a:xfrm>
                <a:off x="2100000" y="3948275"/>
                <a:ext cx="1837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3" extrusionOk="0">
                    <a:moveTo>
                      <a:pt x="668" y="0"/>
                    </a:moveTo>
                    <a:lnTo>
                      <a:pt x="668" y="0"/>
                    </a:lnTo>
                    <a:cubicBezTo>
                      <a:pt x="334" y="34"/>
                      <a:pt x="34" y="100"/>
                      <a:pt x="34" y="167"/>
                    </a:cubicBezTo>
                    <a:cubicBezTo>
                      <a:pt x="1" y="334"/>
                      <a:pt x="534" y="667"/>
                      <a:pt x="534" y="767"/>
                    </a:cubicBezTo>
                    <a:cubicBezTo>
                      <a:pt x="501" y="868"/>
                      <a:pt x="268" y="2435"/>
                      <a:pt x="201" y="2902"/>
                    </a:cubicBezTo>
                    <a:cubicBezTo>
                      <a:pt x="234" y="2836"/>
                      <a:pt x="735" y="801"/>
                      <a:pt x="735" y="701"/>
                    </a:cubicBezTo>
                    <a:cubicBezTo>
                      <a:pt x="701" y="567"/>
                      <a:pt x="468" y="434"/>
                      <a:pt x="368" y="300"/>
                    </a:cubicBezTo>
                    <a:cubicBezTo>
                      <a:pt x="334" y="267"/>
                      <a:pt x="334" y="234"/>
                      <a:pt x="334" y="167"/>
                    </a:cubicBezTo>
                    <a:lnTo>
                      <a:pt x="368" y="134"/>
                    </a:lnTo>
                    <a:cubicBezTo>
                      <a:pt x="434" y="67"/>
                      <a:pt x="568" y="34"/>
                      <a:pt x="6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327;p31"/>
              <p:cNvSpPr/>
              <p:nvPr/>
            </p:nvSpPr>
            <p:spPr>
              <a:xfrm>
                <a:off x="1989925" y="3985150"/>
                <a:ext cx="750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2996" extrusionOk="0">
                    <a:moveTo>
                      <a:pt x="1035" y="0"/>
                    </a:moveTo>
                    <a:cubicBezTo>
                      <a:pt x="963" y="0"/>
                      <a:pt x="865" y="62"/>
                      <a:pt x="768" y="160"/>
                    </a:cubicBezTo>
                    <a:cubicBezTo>
                      <a:pt x="434" y="427"/>
                      <a:pt x="1" y="960"/>
                      <a:pt x="67" y="1094"/>
                    </a:cubicBezTo>
                    <a:cubicBezTo>
                      <a:pt x="99" y="1136"/>
                      <a:pt x="184" y="1148"/>
                      <a:pt x="289" y="1148"/>
                    </a:cubicBezTo>
                    <a:cubicBezTo>
                      <a:pt x="428" y="1148"/>
                      <a:pt x="600" y="1127"/>
                      <a:pt x="721" y="1127"/>
                    </a:cubicBezTo>
                    <a:cubicBezTo>
                      <a:pt x="795" y="1127"/>
                      <a:pt x="851" y="1135"/>
                      <a:pt x="868" y="1160"/>
                    </a:cubicBezTo>
                    <a:lnTo>
                      <a:pt x="2169" y="2928"/>
                    </a:lnTo>
                    <a:cubicBezTo>
                      <a:pt x="2169" y="2962"/>
                      <a:pt x="2202" y="2962"/>
                      <a:pt x="2202" y="2995"/>
                    </a:cubicBezTo>
                    <a:lnTo>
                      <a:pt x="3003" y="2161"/>
                    </a:lnTo>
                    <a:cubicBezTo>
                      <a:pt x="3003" y="2161"/>
                      <a:pt x="1268" y="760"/>
                      <a:pt x="1201" y="693"/>
                    </a:cubicBezTo>
                    <a:cubicBezTo>
                      <a:pt x="1135" y="627"/>
                      <a:pt x="1235" y="160"/>
                      <a:pt x="1101" y="26"/>
                    </a:cubicBezTo>
                    <a:cubicBezTo>
                      <a:pt x="1083" y="8"/>
                      <a:pt x="1061" y="0"/>
                      <a:pt x="10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328;p31"/>
              <p:cNvSpPr/>
              <p:nvPr/>
            </p:nvSpPr>
            <p:spPr>
              <a:xfrm>
                <a:off x="1993250" y="3986625"/>
                <a:ext cx="208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902" extrusionOk="0">
                    <a:moveTo>
                      <a:pt x="835" y="1"/>
                    </a:moveTo>
                    <a:lnTo>
                      <a:pt x="1" y="901"/>
                    </a:lnTo>
                    <a:cubicBezTo>
                      <a:pt x="335" y="668"/>
                      <a:pt x="601" y="368"/>
                      <a:pt x="8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329;p31"/>
              <p:cNvSpPr/>
              <p:nvPr/>
            </p:nvSpPr>
            <p:spPr>
              <a:xfrm>
                <a:off x="1989100" y="3989125"/>
                <a:ext cx="5422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770" extrusionOk="0">
                    <a:moveTo>
                      <a:pt x="767" y="1"/>
                    </a:moveTo>
                    <a:lnTo>
                      <a:pt x="767" y="1"/>
                    </a:lnTo>
                    <a:cubicBezTo>
                      <a:pt x="434" y="268"/>
                      <a:pt x="0" y="768"/>
                      <a:pt x="100" y="901"/>
                    </a:cubicBezTo>
                    <a:cubicBezTo>
                      <a:pt x="127" y="955"/>
                      <a:pt x="244" y="965"/>
                      <a:pt x="380" y="965"/>
                    </a:cubicBezTo>
                    <a:cubicBezTo>
                      <a:pt x="470" y="965"/>
                      <a:pt x="569" y="961"/>
                      <a:pt x="654" y="961"/>
                    </a:cubicBezTo>
                    <a:cubicBezTo>
                      <a:pt x="760" y="961"/>
                      <a:pt x="845" y="968"/>
                      <a:pt x="867" y="1001"/>
                    </a:cubicBezTo>
                    <a:lnTo>
                      <a:pt x="2168" y="2769"/>
                    </a:lnTo>
                    <a:cubicBezTo>
                      <a:pt x="1835" y="2069"/>
                      <a:pt x="1435" y="1368"/>
                      <a:pt x="1001" y="701"/>
                    </a:cubicBezTo>
                    <a:cubicBezTo>
                      <a:pt x="966" y="684"/>
                      <a:pt x="922" y="678"/>
                      <a:pt x="874" y="678"/>
                    </a:cubicBezTo>
                    <a:cubicBezTo>
                      <a:pt x="765" y="678"/>
                      <a:pt x="634" y="708"/>
                      <a:pt x="536" y="708"/>
                    </a:cubicBezTo>
                    <a:cubicBezTo>
                      <a:pt x="510" y="708"/>
                      <a:pt x="487" y="706"/>
                      <a:pt x="467" y="701"/>
                    </a:cubicBezTo>
                    <a:cubicBezTo>
                      <a:pt x="434" y="668"/>
                      <a:pt x="434" y="635"/>
                      <a:pt x="434" y="601"/>
                    </a:cubicBezTo>
                    <a:cubicBezTo>
                      <a:pt x="434" y="568"/>
                      <a:pt x="434" y="501"/>
                      <a:pt x="467" y="468"/>
                    </a:cubicBezTo>
                    <a:cubicBezTo>
                      <a:pt x="534" y="301"/>
                      <a:pt x="634" y="134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330;p31"/>
              <p:cNvSpPr/>
              <p:nvPr/>
            </p:nvSpPr>
            <p:spPr>
              <a:xfrm>
                <a:off x="1949075" y="4094200"/>
                <a:ext cx="7840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1470" extrusionOk="0">
                    <a:moveTo>
                      <a:pt x="267" y="1"/>
                    </a:moveTo>
                    <a:cubicBezTo>
                      <a:pt x="267" y="1"/>
                      <a:pt x="234" y="34"/>
                      <a:pt x="200" y="34"/>
                    </a:cubicBezTo>
                    <a:cubicBezTo>
                      <a:pt x="0" y="234"/>
                      <a:pt x="133" y="1468"/>
                      <a:pt x="267" y="1468"/>
                    </a:cubicBezTo>
                    <a:cubicBezTo>
                      <a:pt x="272" y="1469"/>
                      <a:pt x="277" y="1470"/>
                      <a:pt x="282" y="1470"/>
                    </a:cubicBezTo>
                    <a:cubicBezTo>
                      <a:pt x="454" y="1470"/>
                      <a:pt x="771" y="968"/>
                      <a:pt x="901" y="968"/>
                    </a:cubicBezTo>
                    <a:lnTo>
                      <a:pt x="3136" y="1335"/>
                    </a:lnTo>
                    <a:lnTo>
                      <a:pt x="3136" y="168"/>
                    </a:lnTo>
                    <a:cubicBezTo>
                      <a:pt x="3136" y="168"/>
                      <a:pt x="934" y="401"/>
                      <a:pt x="801" y="401"/>
                    </a:cubicBezTo>
                    <a:cubicBezTo>
                      <a:pt x="701" y="401"/>
                      <a:pt x="467" y="1"/>
                      <a:pt x="2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331;p31"/>
              <p:cNvSpPr/>
              <p:nvPr/>
            </p:nvSpPr>
            <p:spPr>
              <a:xfrm>
                <a:off x="1954075" y="4097550"/>
                <a:ext cx="3350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02" extrusionOk="0">
                    <a:moveTo>
                      <a:pt x="0" y="0"/>
                    </a:moveTo>
                    <a:lnTo>
                      <a:pt x="67" y="1201"/>
                    </a:lnTo>
                    <a:cubicBezTo>
                      <a:pt x="134" y="801"/>
                      <a:pt x="100" y="40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332;p31"/>
              <p:cNvSpPr/>
              <p:nvPr/>
            </p:nvSpPr>
            <p:spPr>
              <a:xfrm>
                <a:off x="1949075" y="4095050"/>
                <a:ext cx="78400" cy="359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1436" extrusionOk="0">
                    <a:moveTo>
                      <a:pt x="200" y="0"/>
                    </a:moveTo>
                    <a:lnTo>
                      <a:pt x="200" y="0"/>
                    </a:lnTo>
                    <a:cubicBezTo>
                      <a:pt x="0" y="200"/>
                      <a:pt x="133" y="1434"/>
                      <a:pt x="267" y="1434"/>
                    </a:cubicBezTo>
                    <a:cubicBezTo>
                      <a:pt x="272" y="1435"/>
                      <a:pt x="277" y="1436"/>
                      <a:pt x="282" y="1436"/>
                    </a:cubicBezTo>
                    <a:cubicBezTo>
                      <a:pt x="454" y="1436"/>
                      <a:pt x="770" y="934"/>
                      <a:pt x="867" y="934"/>
                    </a:cubicBezTo>
                    <a:lnTo>
                      <a:pt x="3136" y="1301"/>
                    </a:lnTo>
                    <a:cubicBezTo>
                      <a:pt x="3002" y="1268"/>
                      <a:pt x="1067" y="767"/>
                      <a:pt x="901" y="767"/>
                    </a:cubicBezTo>
                    <a:cubicBezTo>
                      <a:pt x="701" y="767"/>
                      <a:pt x="500" y="1034"/>
                      <a:pt x="400" y="1068"/>
                    </a:cubicBezTo>
                    <a:cubicBezTo>
                      <a:pt x="367" y="1068"/>
                      <a:pt x="334" y="1034"/>
                      <a:pt x="300" y="967"/>
                    </a:cubicBezTo>
                    <a:cubicBezTo>
                      <a:pt x="267" y="967"/>
                      <a:pt x="267" y="934"/>
                      <a:pt x="234" y="901"/>
                    </a:cubicBezTo>
                    <a:cubicBezTo>
                      <a:pt x="100" y="601"/>
                      <a:pt x="100" y="30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333;p31"/>
              <p:cNvSpPr/>
              <p:nvPr/>
            </p:nvSpPr>
            <p:spPr>
              <a:xfrm>
                <a:off x="1984275" y="4167600"/>
                <a:ext cx="79050" cy="73500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2940" extrusionOk="0">
                    <a:moveTo>
                      <a:pt x="2328" y="0"/>
                    </a:moveTo>
                    <a:cubicBezTo>
                      <a:pt x="2328" y="0"/>
                      <a:pt x="2128" y="234"/>
                      <a:pt x="1894" y="534"/>
                    </a:cubicBezTo>
                    <a:cubicBezTo>
                      <a:pt x="1494" y="1034"/>
                      <a:pt x="894" y="1735"/>
                      <a:pt x="827" y="1801"/>
                    </a:cubicBezTo>
                    <a:cubicBezTo>
                      <a:pt x="810" y="1810"/>
                      <a:pt x="771" y="1812"/>
                      <a:pt x="719" y="1812"/>
                    </a:cubicBezTo>
                    <a:cubicBezTo>
                      <a:pt x="666" y="1812"/>
                      <a:pt x="602" y="1810"/>
                      <a:pt x="535" y="1810"/>
                    </a:cubicBezTo>
                    <a:cubicBezTo>
                      <a:pt x="402" y="1810"/>
                      <a:pt x="260" y="1818"/>
                      <a:pt x="193" y="1868"/>
                    </a:cubicBezTo>
                    <a:cubicBezTo>
                      <a:pt x="0" y="2093"/>
                      <a:pt x="1017" y="2939"/>
                      <a:pt x="1209" y="2939"/>
                    </a:cubicBezTo>
                    <a:cubicBezTo>
                      <a:pt x="1217" y="2939"/>
                      <a:pt x="1222" y="2938"/>
                      <a:pt x="1227" y="2936"/>
                    </a:cubicBezTo>
                    <a:cubicBezTo>
                      <a:pt x="1294" y="2902"/>
                      <a:pt x="1294" y="2836"/>
                      <a:pt x="1294" y="2735"/>
                    </a:cubicBezTo>
                    <a:cubicBezTo>
                      <a:pt x="1327" y="2535"/>
                      <a:pt x="1261" y="2168"/>
                      <a:pt x="1327" y="2135"/>
                    </a:cubicBezTo>
                    <a:cubicBezTo>
                      <a:pt x="1394" y="2068"/>
                      <a:pt x="3162" y="801"/>
                      <a:pt x="3162" y="801"/>
                    </a:cubicBezTo>
                    <a:lnTo>
                      <a:pt x="232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334;p31"/>
              <p:cNvSpPr/>
              <p:nvPr/>
            </p:nvSpPr>
            <p:spPr>
              <a:xfrm>
                <a:off x="1989925" y="4217625"/>
                <a:ext cx="22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35" extrusionOk="0">
                    <a:moveTo>
                      <a:pt x="1" y="1"/>
                    </a:moveTo>
                    <a:lnTo>
                      <a:pt x="901" y="835"/>
                    </a:lnTo>
                    <a:cubicBezTo>
                      <a:pt x="668" y="501"/>
                      <a:pt x="367" y="2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335;p31"/>
              <p:cNvSpPr/>
              <p:nvPr/>
            </p:nvSpPr>
            <p:spPr>
              <a:xfrm>
                <a:off x="1984275" y="4180925"/>
                <a:ext cx="473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07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494" y="501"/>
                      <a:pt x="894" y="1202"/>
                      <a:pt x="827" y="1268"/>
                    </a:cubicBezTo>
                    <a:cubicBezTo>
                      <a:pt x="810" y="1277"/>
                      <a:pt x="771" y="1279"/>
                      <a:pt x="719" y="1279"/>
                    </a:cubicBezTo>
                    <a:cubicBezTo>
                      <a:pt x="666" y="1279"/>
                      <a:pt x="602" y="1277"/>
                      <a:pt x="535" y="1277"/>
                    </a:cubicBezTo>
                    <a:cubicBezTo>
                      <a:pt x="402" y="1277"/>
                      <a:pt x="260" y="1285"/>
                      <a:pt x="193" y="1335"/>
                    </a:cubicBezTo>
                    <a:cubicBezTo>
                      <a:pt x="0" y="1560"/>
                      <a:pt x="1017" y="2406"/>
                      <a:pt x="1209" y="2406"/>
                    </a:cubicBezTo>
                    <a:cubicBezTo>
                      <a:pt x="1217" y="2406"/>
                      <a:pt x="1222" y="2405"/>
                      <a:pt x="1227" y="2403"/>
                    </a:cubicBezTo>
                    <a:cubicBezTo>
                      <a:pt x="1294" y="2369"/>
                      <a:pt x="1294" y="2303"/>
                      <a:pt x="1294" y="2203"/>
                    </a:cubicBezTo>
                    <a:lnTo>
                      <a:pt x="1294" y="2203"/>
                    </a:lnTo>
                    <a:cubicBezTo>
                      <a:pt x="1294" y="2269"/>
                      <a:pt x="1261" y="2303"/>
                      <a:pt x="1227" y="2303"/>
                    </a:cubicBezTo>
                    <a:cubicBezTo>
                      <a:pt x="1217" y="2312"/>
                      <a:pt x="1208" y="2316"/>
                      <a:pt x="1197" y="2316"/>
                    </a:cubicBezTo>
                    <a:cubicBezTo>
                      <a:pt x="1171" y="2316"/>
                      <a:pt x="1141" y="2293"/>
                      <a:pt x="1094" y="2269"/>
                    </a:cubicBezTo>
                    <a:lnTo>
                      <a:pt x="1060" y="2269"/>
                    </a:lnTo>
                    <a:cubicBezTo>
                      <a:pt x="960" y="2169"/>
                      <a:pt x="860" y="2102"/>
                      <a:pt x="794" y="2002"/>
                    </a:cubicBezTo>
                    <a:cubicBezTo>
                      <a:pt x="694" y="1902"/>
                      <a:pt x="627" y="1802"/>
                      <a:pt x="593" y="1702"/>
                    </a:cubicBezTo>
                    <a:cubicBezTo>
                      <a:pt x="560" y="1669"/>
                      <a:pt x="560" y="1635"/>
                      <a:pt x="560" y="1602"/>
                    </a:cubicBezTo>
                    <a:cubicBezTo>
                      <a:pt x="593" y="1469"/>
                      <a:pt x="860" y="1469"/>
                      <a:pt x="960" y="1435"/>
                    </a:cubicBezTo>
                    <a:cubicBezTo>
                      <a:pt x="1327" y="968"/>
                      <a:pt x="1628" y="50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336;p31"/>
              <p:cNvSpPr/>
              <p:nvPr/>
            </p:nvSpPr>
            <p:spPr>
              <a:xfrm>
                <a:off x="2097500" y="4204275"/>
                <a:ext cx="37550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7" extrusionOk="0">
                    <a:moveTo>
                      <a:pt x="167" y="1"/>
                    </a:moveTo>
                    <a:lnTo>
                      <a:pt x="234" y="501"/>
                    </a:lnTo>
                    <a:cubicBezTo>
                      <a:pt x="301" y="1168"/>
                      <a:pt x="401" y="2236"/>
                      <a:pt x="401" y="2336"/>
                    </a:cubicBezTo>
                    <a:cubicBezTo>
                      <a:pt x="368" y="2436"/>
                      <a:pt x="1" y="2636"/>
                      <a:pt x="1" y="2870"/>
                    </a:cubicBezTo>
                    <a:cubicBezTo>
                      <a:pt x="1" y="2998"/>
                      <a:pt x="254" y="3046"/>
                      <a:pt x="549" y="3046"/>
                    </a:cubicBezTo>
                    <a:cubicBezTo>
                      <a:pt x="789" y="3046"/>
                      <a:pt x="1055" y="3015"/>
                      <a:pt x="1235" y="2970"/>
                    </a:cubicBezTo>
                    <a:cubicBezTo>
                      <a:pt x="1368" y="2936"/>
                      <a:pt x="1468" y="2903"/>
                      <a:pt x="1468" y="2870"/>
                    </a:cubicBezTo>
                    <a:cubicBezTo>
                      <a:pt x="1502" y="2736"/>
                      <a:pt x="968" y="2369"/>
                      <a:pt x="968" y="2269"/>
                    </a:cubicBezTo>
                    <a:lnTo>
                      <a:pt x="130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337;p31"/>
              <p:cNvSpPr/>
              <p:nvPr/>
            </p:nvSpPr>
            <p:spPr>
              <a:xfrm>
                <a:off x="2100850" y="4275325"/>
                <a:ext cx="300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95" extrusionOk="0">
                    <a:moveTo>
                      <a:pt x="698" y="1"/>
                    </a:moveTo>
                    <a:cubicBezTo>
                      <a:pt x="465" y="1"/>
                      <a:pt x="233" y="36"/>
                      <a:pt x="0" y="94"/>
                    </a:cubicBezTo>
                    <a:lnTo>
                      <a:pt x="1201" y="61"/>
                    </a:lnTo>
                    <a:cubicBezTo>
                      <a:pt x="1033" y="19"/>
                      <a:pt x="866" y="1"/>
                      <a:pt x="69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338;p31"/>
              <p:cNvSpPr/>
              <p:nvPr/>
            </p:nvSpPr>
            <p:spPr>
              <a:xfrm>
                <a:off x="2097500" y="4216800"/>
                <a:ext cx="30875" cy="6365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546" extrusionOk="0">
                    <a:moveTo>
                      <a:pt x="201" y="0"/>
                    </a:moveTo>
                    <a:cubicBezTo>
                      <a:pt x="267" y="667"/>
                      <a:pt x="401" y="1735"/>
                      <a:pt x="368" y="1835"/>
                    </a:cubicBezTo>
                    <a:cubicBezTo>
                      <a:pt x="368" y="1935"/>
                      <a:pt x="1" y="2135"/>
                      <a:pt x="1" y="2369"/>
                    </a:cubicBezTo>
                    <a:cubicBezTo>
                      <a:pt x="1" y="2497"/>
                      <a:pt x="254" y="2545"/>
                      <a:pt x="549" y="2545"/>
                    </a:cubicBezTo>
                    <a:cubicBezTo>
                      <a:pt x="789" y="2545"/>
                      <a:pt x="1055" y="2514"/>
                      <a:pt x="1235" y="2469"/>
                    </a:cubicBezTo>
                    <a:cubicBezTo>
                      <a:pt x="1001" y="2469"/>
                      <a:pt x="768" y="2469"/>
                      <a:pt x="534" y="2402"/>
                    </a:cubicBezTo>
                    <a:cubicBezTo>
                      <a:pt x="468" y="2402"/>
                      <a:pt x="401" y="2369"/>
                      <a:pt x="368" y="2369"/>
                    </a:cubicBezTo>
                    <a:cubicBezTo>
                      <a:pt x="334" y="2369"/>
                      <a:pt x="334" y="2335"/>
                      <a:pt x="334" y="2335"/>
                    </a:cubicBezTo>
                    <a:cubicBezTo>
                      <a:pt x="234" y="2235"/>
                      <a:pt x="534" y="1902"/>
                      <a:pt x="568" y="1868"/>
                    </a:cubicBezTo>
                    <a:cubicBezTo>
                      <a:pt x="568" y="1802"/>
                      <a:pt x="334" y="601"/>
                      <a:pt x="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339;p31"/>
              <p:cNvSpPr/>
              <p:nvPr/>
            </p:nvSpPr>
            <p:spPr>
              <a:xfrm>
                <a:off x="2170050" y="4168425"/>
                <a:ext cx="76750" cy="748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2993" extrusionOk="0">
                    <a:moveTo>
                      <a:pt x="835" y="1"/>
                    </a:moveTo>
                    <a:lnTo>
                      <a:pt x="1" y="834"/>
                    </a:lnTo>
                    <a:lnTo>
                      <a:pt x="101" y="901"/>
                    </a:lnTo>
                    <a:cubicBezTo>
                      <a:pt x="468" y="1201"/>
                      <a:pt x="1769" y="2235"/>
                      <a:pt x="1835" y="2302"/>
                    </a:cubicBezTo>
                    <a:cubicBezTo>
                      <a:pt x="1869" y="2369"/>
                      <a:pt x="1802" y="2836"/>
                      <a:pt x="1902" y="2969"/>
                    </a:cubicBezTo>
                    <a:cubicBezTo>
                      <a:pt x="1923" y="2985"/>
                      <a:pt x="1949" y="2993"/>
                      <a:pt x="1978" y="2993"/>
                    </a:cubicBezTo>
                    <a:cubicBezTo>
                      <a:pt x="2130" y="2993"/>
                      <a:pt x="2373" y="2788"/>
                      <a:pt x="2569" y="2536"/>
                    </a:cubicBezTo>
                    <a:cubicBezTo>
                      <a:pt x="2803" y="2269"/>
                      <a:pt x="3070" y="2069"/>
                      <a:pt x="2969" y="1935"/>
                    </a:cubicBezTo>
                    <a:cubicBezTo>
                      <a:pt x="2929" y="1882"/>
                      <a:pt x="2804" y="1871"/>
                      <a:pt x="2664" y="1871"/>
                    </a:cubicBezTo>
                    <a:cubicBezTo>
                      <a:pt x="2570" y="1871"/>
                      <a:pt x="2470" y="1876"/>
                      <a:pt x="2384" y="1876"/>
                    </a:cubicBezTo>
                    <a:cubicBezTo>
                      <a:pt x="2276" y="1876"/>
                      <a:pt x="2191" y="1869"/>
                      <a:pt x="2169" y="1835"/>
                    </a:cubicBezTo>
                    <a:lnTo>
                      <a:pt x="83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340;p31"/>
              <p:cNvSpPr/>
              <p:nvPr/>
            </p:nvSpPr>
            <p:spPr>
              <a:xfrm>
                <a:off x="2220925" y="4219300"/>
                <a:ext cx="2087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901" extrusionOk="0">
                    <a:moveTo>
                      <a:pt x="834" y="0"/>
                    </a:moveTo>
                    <a:lnTo>
                      <a:pt x="834" y="0"/>
                    </a:lnTo>
                    <a:cubicBezTo>
                      <a:pt x="501" y="234"/>
                      <a:pt x="201" y="534"/>
                      <a:pt x="0" y="901"/>
                    </a:cubicBez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341;p31"/>
              <p:cNvSpPr/>
              <p:nvPr/>
            </p:nvSpPr>
            <p:spPr>
              <a:xfrm>
                <a:off x="2172550" y="4190950"/>
                <a:ext cx="61750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09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8" y="300"/>
                      <a:pt x="1669" y="1334"/>
                      <a:pt x="1735" y="1401"/>
                    </a:cubicBezTo>
                    <a:cubicBezTo>
                      <a:pt x="1769" y="1468"/>
                      <a:pt x="1702" y="1935"/>
                      <a:pt x="1802" y="2068"/>
                    </a:cubicBezTo>
                    <a:cubicBezTo>
                      <a:pt x="1823" y="2084"/>
                      <a:pt x="1849" y="2092"/>
                      <a:pt x="1878" y="2092"/>
                    </a:cubicBezTo>
                    <a:cubicBezTo>
                      <a:pt x="2030" y="2092"/>
                      <a:pt x="2273" y="1887"/>
                      <a:pt x="2469" y="1635"/>
                    </a:cubicBezTo>
                    <a:lnTo>
                      <a:pt x="2469" y="1635"/>
                    </a:lnTo>
                    <a:cubicBezTo>
                      <a:pt x="2369" y="1701"/>
                      <a:pt x="2236" y="1768"/>
                      <a:pt x="2136" y="1835"/>
                    </a:cubicBezTo>
                    <a:lnTo>
                      <a:pt x="2036" y="1835"/>
                    </a:lnTo>
                    <a:cubicBezTo>
                      <a:pt x="1902" y="1801"/>
                      <a:pt x="1969" y="1401"/>
                      <a:pt x="1935" y="1301"/>
                    </a:cubicBezTo>
                    <a:cubicBezTo>
                      <a:pt x="1935" y="120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342;p31"/>
              <p:cNvSpPr/>
              <p:nvPr/>
            </p:nvSpPr>
            <p:spPr>
              <a:xfrm>
                <a:off x="2207575" y="4097500"/>
                <a:ext cx="7925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470" extrusionOk="0">
                    <a:moveTo>
                      <a:pt x="2854" y="1"/>
                    </a:moveTo>
                    <a:cubicBezTo>
                      <a:pt x="2683" y="1"/>
                      <a:pt x="2365" y="503"/>
                      <a:pt x="2236" y="503"/>
                    </a:cubicBezTo>
                    <a:lnTo>
                      <a:pt x="468" y="236"/>
                    </a:lnTo>
                    <a:lnTo>
                      <a:pt x="1" y="136"/>
                    </a:lnTo>
                    <a:lnTo>
                      <a:pt x="1" y="1303"/>
                    </a:lnTo>
                    <a:cubicBezTo>
                      <a:pt x="1" y="1303"/>
                      <a:pt x="2202" y="1070"/>
                      <a:pt x="2336" y="1070"/>
                    </a:cubicBezTo>
                    <a:cubicBezTo>
                      <a:pt x="2402" y="1070"/>
                      <a:pt x="2469" y="1136"/>
                      <a:pt x="2569" y="1236"/>
                    </a:cubicBezTo>
                    <a:cubicBezTo>
                      <a:pt x="2669" y="1370"/>
                      <a:pt x="2769" y="1470"/>
                      <a:pt x="2869" y="1470"/>
                    </a:cubicBezTo>
                    <a:cubicBezTo>
                      <a:pt x="3170" y="1470"/>
                      <a:pt x="3003" y="36"/>
                      <a:pt x="2869" y="2"/>
                    </a:cubicBezTo>
                    <a:cubicBezTo>
                      <a:pt x="2864" y="1"/>
                      <a:pt x="2859" y="1"/>
                      <a:pt x="28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343;p31"/>
              <p:cNvSpPr/>
              <p:nvPr/>
            </p:nvSpPr>
            <p:spPr>
              <a:xfrm>
                <a:off x="2277625" y="4100875"/>
                <a:ext cx="337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20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1" y="401"/>
                      <a:pt x="34" y="801"/>
                      <a:pt x="134" y="1201"/>
                    </a:cubicBezTo>
                    <a:lnTo>
                      <a:pt x="1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344;p31"/>
              <p:cNvSpPr/>
              <p:nvPr/>
            </p:nvSpPr>
            <p:spPr>
              <a:xfrm>
                <a:off x="2220100" y="4096675"/>
                <a:ext cx="66725" cy="375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1503" extrusionOk="0">
                    <a:moveTo>
                      <a:pt x="2356" y="0"/>
                    </a:moveTo>
                    <a:cubicBezTo>
                      <a:pt x="2213" y="0"/>
                      <a:pt x="1865" y="502"/>
                      <a:pt x="1768" y="502"/>
                    </a:cubicBezTo>
                    <a:lnTo>
                      <a:pt x="0" y="235"/>
                    </a:lnTo>
                    <a:lnTo>
                      <a:pt x="0" y="235"/>
                    </a:lnTo>
                    <a:cubicBezTo>
                      <a:pt x="534" y="402"/>
                      <a:pt x="1501" y="669"/>
                      <a:pt x="1668" y="702"/>
                    </a:cubicBezTo>
                    <a:cubicBezTo>
                      <a:pt x="1677" y="704"/>
                      <a:pt x="1687" y="705"/>
                      <a:pt x="1697" y="705"/>
                    </a:cubicBezTo>
                    <a:cubicBezTo>
                      <a:pt x="1896" y="705"/>
                      <a:pt x="2175" y="402"/>
                      <a:pt x="2302" y="402"/>
                    </a:cubicBezTo>
                    <a:cubicBezTo>
                      <a:pt x="2335" y="402"/>
                      <a:pt x="2368" y="435"/>
                      <a:pt x="2368" y="469"/>
                    </a:cubicBezTo>
                    <a:cubicBezTo>
                      <a:pt x="2402" y="536"/>
                      <a:pt x="2402" y="569"/>
                      <a:pt x="2402" y="636"/>
                    </a:cubicBezTo>
                    <a:cubicBezTo>
                      <a:pt x="2469" y="802"/>
                      <a:pt x="2469" y="1003"/>
                      <a:pt x="2402" y="1169"/>
                    </a:cubicBezTo>
                    <a:cubicBezTo>
                      <a:pt x="2402" y="1203"/>
                      <a:pt x="2402" y="1236"/>
                      <a:pt x="2402" y="1236"/>
                    </a:cubicBezTo>
                    <a:cubicBezTo>
                      <a:pt x="2368" y="1269"/>
                      <a:pt x="2368" y="1269"/>
                      <a:pt x="2335" y="1269"/>
                    </a:cubicBezTo>
                    <a:lnTo>
                      <a:pt x="2068" y="1269"/>
                    </a:lnTo>
                    <a:cubicBezTo>
                      <a:pt x="2168" y="1403"/>
                      <a:pt x="2268" y="1503"/>
                      <a:pt x="2368" y="1503"/>
                    </a:cubicBezTo>
                    <a:cubicBezTo>
                      <a:pt x="2669" y="1503"/>
                      <a:pt x="2535" y="35"/>
                      <a:pt x="2368" y="2"/>
                    </a:cubicBezTo>
                    <a:cubicBezTo>
                      <a:pt x="2364" y="1"/>
                      <a:pt x="2360" y="0"/>
                      <a:pt x="2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345;p31"/>
              <p:cNvSpPr/>
              <p:nvPr/>
            </p:nvSpPr>
            <p:spPr>
              <a:xfrm>
                <a:off x="2171725" y="3987750"/>
                <a:ext cx="76750" cy="73950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2958" extrusionOk="0">
                    <a:moveTo>
                      <a:pt x="2003" y="1"/>
                    </a:moveTo>
                    <a:cubicBezTo>
                      <a:pt x="1978" y="1"/>
                      <a:pt x="1955" y="8"/>
                      <a:pt x="1935" y="22"/>
                    </a:cubicBezTo>
                    <a:cubicBezTo>
                      <a:pt x="1802" y="89"/>
                      <a:pt x="1935" y="723"/>
                      <a:pt x="1868" y="790"/>
                    </a:cubicBezTo>
                    <a:lnTo>
                      <a:pt x="201" y="2024"/>
                    </a:lnTo>
                    <a:lnTo>
                      <a:pt x="0" y="2157"/>
                    </a:lnTo>
                    <a:lnTo>
                      <a:pt x="801" y="2958"/>
                    </a:lnTo>
                    <a:cubicBezTo>
                      <a:pt x="801" y="2958"/>
                      <a:pt x="2269" y="1190"/>
                      <a:pt x="2335" y="1123"/>
                    </a:cubicBezTo>
                    <a:cubicBezTo>
                      <a:pt x="2346" y="1118"/>
                      <a:pt x="2366" y="1116"/>
                      <a:pt x="2393" y="1116"/>
                    </a:cubicBezTo>
                    <a:cubicBezTo>
                      <a:pt x="2461" y="1116"/>
                      <a:pt x="2572" y="1128"/>
                      <a:pt x="2681" y="1128"/>
                    </a:cubicBezTo>
                    <a:cubicBezTo>
                      <a:pt x="2797" y="1128"/>
                      <a:pt x="2911" y="1114"/>
                      <a:pt x="2969" y="1056"/>
                    </a:cubicBezTo>
                    <a:cubicBezTo>
                      <a:pt x="3069" y="956"/>
                      <a:pt x="2869" y="690"/>
                      <a:pt x="2602" y="423"/>
                    </a:cubicBezTo>
                    <a:cubicBezTo>
                      <a:pt x="2375" y="224"/>
                      <a:pt x="2148" y="1"/>
                      <a:pt x="20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346;p31"/>
              <p:cNvSpPr/>
              <p:nvPr/>
            </p:nvSpPr>
            <p:spPr>
              <a:xfrm>
                <a:off x="2222600" y="3989975"/>
                <a:ext cx="217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835" extrusionOk="0">
                    <a:moveTo>
                      <a:pt x="0" y="0"/>
                    </a:moveTo>
                    <a:cubicBezTo>
                      <a:pt x="200" y="334"/>
                      <a:pt x="534" y="634"/>
                      <a:pt x="867" y="8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347;p31"/>
              <p:cNvSpPr/>
              <p:nvPr/>
            </p:nvSpPr>
            <p:spPr>
              <a:xfrm>
                <a:off x="2176725" y="3987750"/>
                <a:ext cx="6007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024" extrusionOk="0">
                    <a:moveTo>
                      <a:pt x="1803" y="1"/>
                    </a:moveTo>
                    <a:cubicBezTo>
                      <a:pt x="1778" y="1"/>
                      <a:pt x="1755" y="8"/>
                      <a:pt x="1735" y="22"/>
                    </a:cubicBezTo>
                    <a:cubicBezTo>
                      <a:pt x="1602" y="89"/>
                      <a:pt x="1735" y="723"/>
                      <a:pt x="1668" y="790"/>
                    </a:cubicBezTo>
                    <a:lnTo>
                      <a:pt x="1" y="2024"/>
                    </a:lnTo>
                    <a:cubicBezTo>
                      <a:pt x="67" y="1990"/>
                      <a:pt x="1802" y="1056"/>
                      <a:pt x="1869" y="956"/>
                    </a:cubicBezTo>
                    <a:cubicBezTo>
                      <a:pt x="1969" y="856"/>
                      <a:pt x="1835" y="556"/>
                      <a:pt x="1869" y="389"/>
                    </a:cubicBezTo>
                    <a:cubicBezTo>
                      <a:pt x="1869" y="323"/>
                      <a:pt x="1935" y="289"/>
                      <a:pt x="2002" y="289"/>
                    </a:cubicBezTo>
                    <a:lnTo>
                      <a:pt x="2069" y="289"/>
                    </a:lnTo>
                    <a:cubicBezTo>
                      <a:pt x="2169" y="323"/>
                      <a:pt x="2302" y="356"/>
                      <a:pt x="2402" y="423"/>
                    </a:cubicBezTo>
                    <a:cubicBezTo>
                      <a:pt x="2175" y="224"/>
                      <a:pt x="1948" y="1"/>
                      <a:pt x="18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48;p31"/>
              <p:cNvSpPr/>
              <p:nvPr/>
            </p:nvSpPr>
            <p:spPr>
              <a:xfrm>
                <a:off x="2065825" y="4180900"/>
                <a:ext cx="183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734" h="483" extrusionOk="0">
                    <a:moveTo>
                      <a:pt x="270" y="1"/>
                    </a:moveTo>
                    <a:cubicBezTo>
                      <a:pt x="161" y="1"/>
                      <a:pt x="76" y="37"/>
                      <a:pt x="33" y="102"/>
                    </a:cubicBezTo>
                    <a:cubicBezTo>
                      <a:pt x="0" y="202"/>
                      <a:pt x="100" y="369"/>
                      <a:pt x="267" y="436"/>
                    </a:cubicBezTo>
                    <a:cubicBezTo>
                      <a:pt x="357" y="466"/>
                      <a:pt x="440" y="482"/>
                      <a:pt x="510" y="482"/>
                    </a:cubicBezTo>
                    <a:cubicBezTo>
                      <a:pt x="597" y="482"/>
                      <a:pt x="664" y="457"/>
                      <a:pt x="701" y="402"/>
                    </a:cubicBezTo>
                    <a:cubicBezTo>
                      <a:pt x="734" y="302"/>
                      <a:pt x="634" y="135"/>
                      <a:pt x="467" y="35"/>
                    </a:cubicBezTo>
                    <a:cubicBezTo>
                      <a:pt x="396" y="12"/>
                      <a:pt x="329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49;p31"/>
              <p:cNvSpPr/>
              <p:nvPr/>
            </p:nvSpPr>
            <p:spPr>
              <a:xfrm>
                <a:off x="2054150" y="4175925"/>
                <a:ext cx="267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039" extrusionOk="0">
                    <a:moveTo>
                      <a:pt x="634" y="1"/>
                    </a:moveTo>
                    <a:cubicBezTo>
                      <a:pt x="334" y="1"/>
                      <a:pt x="0" y="101"/>
                      <a:pt x="67" y="468"/>
                    </a:cubicBezTo>
                    <a:cubicBezTo>
                      <a:pt x="98" y="839"/>
                      <a:pt x="588" y="1038"/>
                      <a:pt x="952" y="1038"/>
                    </a:cubicBezTo>
                    <a:cubicBezTo>
                      <a:pt x="980" y="1038"/>
                      <a:pt x="1008" y="1037"/>
                      <a:pt x="1034" y="1035"/>
                    </a:cubicBezTo>
                    <a:cubicBezTo>
                      <a:pt x="1067" y="1035"/>
                      <a:pt x="1067" y="968"/>
                      <a:pt x="1034" y="968"/>
                    </a:cubicBezTo>
                    <a:cubicBezTo>
                      <a:pt x="767" y="935"/>
                      <a:pt x="534" y="835"/>
                      <a:pt x="334" y="635"/>
                    </a:cubicBezTo>
                    <a:cubicBezTo>
                      <a:pt x="200" y="534"/>
                      <a:pt x="167" y="368"/>
                      <a:pt x="234" y="234"/>
                    </a:cubicBezTo>
                    <a:cubicBezTo>
                      <a:pt x="300" y="34"/>
                      <a:pt x="467" y="34"/>
                      <a:pt x="6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50;p31"/>
              <p:cNvSpPr/>
              <p:nvPr/>
            </p:nvSpPr>
            <p:spPr>
              <a:xfrm>
                <a:off x="2076650" y="4034775"/>
                <a:ext cx="233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52" extrusionOk="0">
                    <a:moveTo>
                      <a:pt x="523" y="1"/>
                    </a:moveTo>
                    <a:cubicBezTo>
                      <a:pt x="482" y="1"/>
                      <a:pt x="441" y="4"/>
                      <a:pt x="401" y="9"/>
                    </a:cubicBezTo>
                    <a:cubicBezTo>
                      <a:pt x="167" y="43"/>
                      <a:pt x="1" y="176"/>
                      <a:pt x="1" y="310"/>
                    </a:cubicBezTo>
                    <a:cubicBezTo>
                      <a:pt x="1" y="392"/>
                      <a:pt x="159" y="452"/>
                      <a:pt x="363" y="452"/>
                    </a:cubicBezTo>
                    <a:cubicBezTo>
                      <a:pt x="408" y="452"/>
                      <a:pt x="454" y="449"/>
                      <a:pt x="501" y="443"/>
                    </a:cubicBezTo>
                    <a:cubicBezTo>
                      <a:pt x="735" y="410"/>
                      <a:pt x="935" y="276"/>
                      <a:pt x="935" y="176"/>
                    </a:cubicBezTo>
                    <a:cubicBezTo>
                      <a:pt x="907" y="66"/>
                      <a:pt x="719" y="1"/>
                      <a:pt x="5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51;p31"/>
              <p:cNvSpPr/>
              <p:nvPr/>
            </p:nvSpPr>
            <p:spPr>
              <a:xfrm>
                <a:off x="2063300" y="4029150"/>
                <a:ext cx="24225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968" y="1"/>
                    </a:moveTo>
                    <a:cubicBezTo>
                      <a:pt x="668" y="1"/>
                      <a:pt x="234" y="168"/>
                      <a:pt x="134" y="468"/>
                    </a:cubicBezTo>
                    <a:cubicBezTo>
                      <a:pt x="1" y="902"/>
                      <a:pt x="501" y="968"/>
                      <a:pt x="802" y="968"/>
                    </a:cubicBezTo>
                    <a:cubicBezTo>
                      <a:pt x="835" y="968"/>
                      <a:pt x="802" y="902"/>
                      <a:pt x="802" y="902"/>
                    </a:cubicBezTo>
                    <a:cubicBezTo>
                      <a:pt x="668" y="902"/>
                      <a:pt x="535" y="835"/>
                      <a:pt x="401" y="801"/>
                    </a:cubicBezTo>
                    <a:cubicBezTo>
                      <a:pt x="268" y="701"/>
                      <a:pt x="234" y="501"/>
                      <a:pt x="335" y="368"/>
                    </a:cubicBezTo>
                    <a:cubicBezTo>
                      <a:pt x="468" y="168"/>
                      <a:pt x="701" y="34"/>
                      <a:pt x="968" y="34"/>
                    </a:cubicBezTo>
                    <a:lnTo>
                      <a:pt x="9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52;p31"/>
              <p:cNvSpPr/>
              <p:nvPr/>
            </p:nvSpPr>
            <p:spPr>
              <a:xfrm>
                <a:off x="2173400" y="4070025"/>
                <a:ext cx="17525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435" extrusionOk="0">
                    <a:moveTo>
                      <a:pt x="367" y="0"/>
                    </a:moveTo>
                    <a:cubicBezTo>
                      <a:pt x="167" y="0"/>
                      <a:pt x="0" y="100"/>
                      <a:pt x="0" y="201"/>
                    </a:cubicBezTo>
                    <a:cubicBezTo>
                      <a:pt x="0" y="334"/>
                      <a:pt x="167" y="434"/>
                      <a:pt x="334" y="434"/>
                    </a:cubicBezTo>
                    <a:cubicBezTo>
                      <a:pt x="534" y="434"/>
                      <a:pt x="701" y="334"/>
                      <a:pt x="701" y="234"/>
                    </a:cubicBezTo>
                    <a:cubicBezTo>
                      <a:pt x="701" y="100"/>
                      <a:pt x="534" y="34"/>
                      <a:pt x="3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53;p31"/>
              <p:cNvSpPr/>
              <p:nvPr/>
            </p:nvSpPr>
            <p:spPr>
              <a:xfrm>
                <a:off x="2160875" y="4066675"/>
                <a:ext cx="217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07" extrusionOk="0">
                    <a:moveTo>
                      <a:pt x="635" y="1"/>
                    </a:moveTo>
                    <a:cubicBezTo>
                      <a:pt x="401" y="1"/>
                      <a:pt x="1" y="168"/>
                      <a:pt x="67" y="501"/>
                    </a:cubicBezTo>
                    <a:cubicBezTo>
                      <a:pt x="127" y="772"/>
                      <a:pt x="458" y="907"/>
                      <a:pt x="718" y="907"/>
                    </a:cubicBezTo>
                    <a:cubicBezTo>
                      <a:pt x="747" y="907"/>
                      <a:pt x="775" y="905"/>
                      <a:pt x="801" y="902"/>
                    </a:cubicBezTo>
                    <a:cubicBezTo>
                      <a:pt x="868" y="902"/>
                      <a:pt x="868" y="835"/>
                      <a:pt x="801" y="835"/>
                    </a:cubicBezTo>
                    <a:cubicBezTo>
                      <a:pt x="601" y="768"/>
                      <a:pt x="434" y="701"/>
                      <a:pt x="268" y="568"/>
                    </a:cubicBezTo>
                    <a:cubicBezTo>
                      <a:pt x="1" y="268"/>
                      <a:pt x="401" y="68"/>
                      <a:pt x="6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54;p31"/>
              <p:cNvSpPr/>
              <p:nvPr/>
            </p:nvSpPr>
            <p:spPr>
              <a:xfrm>
                <a:off x="2035800" y="4153200"/>
                <a:ext cx="14200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43" extrusionOk="0">
                    <a:moveTo>
                      <a:pt x="218" y="0"/>
                    </a:moveTo>
                    <a:cubicBezTo>
                      <a:pt x="101" y="0"/>
                      <a:pt x="34" y="60"/>
                      <a:pt x="34" y="143"/>
                    </a:cubicBezTo>
                    <a:cubicBezTo>
                      <a:pt x="0" y="243"/>
                      <a:pt x="134" y="309"/>
                      <a:pt x="300" y="343"/>
                    </a:cubicBezTo>
                    <a:cubicBezTo>
                      <a:pt x="434" y="343"/>
                      <a:pt x="567" y="276"/>
                      <a:pt x="567" y="176"/>
                    </a:cubicBezTo>
                    <a:cubicBezTo>
                      <a:pt x="567" y="109"/>
                      <a:pt x="467" y="9"/>
                      <a:pt x="300" y="9"/>
                    </a:cubicBezTo>
                    <a:cubicBezTo>
                      <a:pt x="271" y="3"/>
                      <a:pt x="243" y="0"/>
                      <a:pt x="2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355;p31"/>
              <p:cNvSpPr/>
              <p:nvPr/>
            </p:nvSpPr>
            <p:spPr>
              <a:xfrm>
                <a:off x="2026625" y="4150925"/>
                <a:ext cx="167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07" extrusionOk="0">
                    <a:moveTo>
                      <a:pt x="501" y="0"/>
                    </a:moveTo>
                    <a:cubicBezTo>
                      <a:pt x="334" y="0"/>
                      <a:pt x="0" y="133"/>
                      <a:pt x="67" y="367"/>
                    </a:cubicBezTo>
                    <a:cubicBezTo>
                      <a:pt x="96" y="601"/>
                      <a:pt x="331" y="707"/>
                      <a:pt x="545" y="707"/>
                    </a:cubicBezTo>
                    <a:cubicBezTo>
                      <a:pt x="576" y="707"/>
                      <a:pt x="605" y="705"/>
                      <a:pt x="634" y="701"/>
                    </a:cubicBezTo>
                    <a:cubicBezTo>
                      <a:pt x="667" y="701"/>
                      <a:pt x="667" y="634"/>
                      <a:pt x="634" y="634"/>
                    </a:cubicBezTo>
                    <a:cubicBezTo>
                      <a:pt x="467" y="600"/>
                      <a:pt x="334" y="500"/>
                      <a:pt x="200" y="400"/>
                    </a:cubicBezTo>
                    <a:cubicBezTo>
                      <a:pt x="0" y="167"/>
                      <a:pt x="334" y="33"/>
                      <a:pt x="5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356;p31"/>
              <p:cNvSpPr/>
              <p:nvPr/>
            </p:nvSpPr>
            <p:spPr>
              <a:xfrm>
                <a:off x="2190900" y="4155750"/>
                <a:ext cx="22550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550" extrusionOk="0">
                    <a:moveTo>
                      <a:pt x="524" y="1"/>
                    </a:moveTo>
                    <a:cubicBezTo>
                      <a:pt x="495" y="1"/>
                      <a:pt x="465" y="3"/>
                      <a:pt x="434" y="7"/>
                    </a:cubicBezTo>
                    <a:cubicBezTo>
                      <a:pt x="167" y="74"/>
                      <a:pt x="1" y="207"/>
                      <a:pt x="34" y="341"/>
                    </a:cubicBezTo>
                    <a:cubicBezTo>
                      <a:pt x="62" y="480"/>
                      <a:pt x="205" y="549"/>
                      <a:pt x="388" y="549"/>
                    </a:cubicBezTo>
                    <a:cubicBezTo>
                      <a:pt x="424" y="549"/>
                      <a:pt x="462" y="546"/>
                      <a:pt x="501" y="541"/>
                    </a:cubicBezTo>
                    <a:cubicBezTo>
                      <a:pt x="734" y="508"/>
                      <a:pt x="901" y="341"/>
                      <a:pt x="901" y="207"/>
                    </a:cubicBezTo>
                    <a:cubicBezTo>
                      <a:pt x="872" y="91"/>
                      <a:pt x="717" y="1"/>
                      <a:pt x="5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357;p31"/>
              <p:cNvSpPr/>
              <p:nvPr/>
            </p:nvSpPr>
            <p:spPr>
              <a:xfrm>
                <a:off x="2178400" y="4155075"/>
                <a:ext cx="26700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961" extrusionOk="0">
                    <a:moveTo>
                      <a:pt x="534" y="1"/>
                    </a:moveTo>
                    <a:lnTo>
                      <a:pt x="534" y="1"/>
                    </a:lnTo>
                    <a:cubicBezTo>
                      <a:pt x="300" y="168"/>
                      <a:pt x="0" y="434"/>
                      <a:pt x="234" y="735"/>
                    </a:cubicBezTo>
                    <a:cubicBezTo>
                      <a:pt x="358" y="880"/>
                      <a:pt x="535" y="961"/>
                      <a:pt x="722" y="961"/>
                    </a:cubicBezTo>
                    <a:cubicBezTo>
                      <a:pt x="836" y="961"/>
                      <a:pt x="954" y="931"/>
                      <a:pt x="1068" y="868"/>
                    </a:cubicBezTo>
                    <a:cubicBezTo>
                      <a:pt x="1068" y="868"/>
                      <a:pt x="1068" y="835"/>
                      <a:pt x="1068" y="835"/>
                    </a:cubicBezTo>
                    <a:cubicBezTo>
                      <a:pt x="1005" y="844"/>
                      <a:pt x="945" y="848"/>
                      <a:pt x="887" y="848"/>
                    </a:cubicBezTo>
                    <a:cubicBezTo>
                      <a:pt x="727" y="848"/>
                      <a:pt x="580" y="817"/>
                      <a:pt x="434" y="768"/>
                    </a:cubicBezTo>
                    <a:cubicBezTo>
                      <a:pt x="100" y="568"/>
                      <a:pt x="334" y="168"/>
                      <a:pt x="5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358;p31"/>
              <p:cNvSpPr/>
              <p:nvPr/>
            </p:nvSpPr>
            <p:spPr>
              <a:xfrm>
                <a:off x="5025425" y="1401450"/>
                <a:ext cx="157375" cy="119775"/>
              </a:xfrm>
              <a:custGeom>
                <a:avLst/>
                <a:gdLst/>
                <a:ahLst/>
                <a:cxnLst/>
                <a:rect l="l" t="t" r="r" b="b"/>
                <a:pathLst>
                  <a:path w="6295" h="4791" extrusionOk="0">
                    <a:moveTo>
                      <a:pt x="968" y="0"/>
                    </a:moveTo>
                    <a:lnTo>
                      <a:pt x="1" y="1835"/>
                    </a:lnTo>
                    <a:cubicBezTo>
                      <a:pt x="1" y="1835"/>
                      <a:pt x="4103" y="3536"/>
                      <a:pt x="4337" y="3703"/>
                    </a:cubicBezTo>
                    <a:cubicBezTo>
                      <a:pt x="4470" y="3770"/>
                      <a:pt x="4537" y="4604"/>
                      <a:pt x="4837" y="4770"/>
                    </a:cubicBezTo>
                    <a:cubicBezTo>
                      <a:pt x="4861" y="4784"/>
                      <a:pt x="4887" y="4791"/>
                      <a:pt x="4913" y="4791"/>
                    </a:cubicBezTo>
                    <a:cubicBezTo>
                      <a:pt x="5404" y="4791"/>
                      <a:pt x="6295" y="2559"/>
                      <a:pt x="6105" y="2369"/>
                    </a:cubicBezTo>
                    <a:cubicBezTo>
                      <a:pt x="6075" y="2347"/>
                      <a:pt x="6031" y="2338"/>
                      <a:pt x="5977" y="2338"/>
                    </a:cubicBezTo>
                    <a:cubicBezTo>
                      <a:pt x="5652" y="2338"/>
                      <a:pt x="4963" y="2681"/>
                      <a:pt x="4728" y="2681"/>
                    </a:cubicBezTo>
                    <a:cubicBezTo>
                      <a:pt x="4704" y="2681"/>
                      <a:pt x="4684" y="2677"/>
                      <a:pt x="4671" y="2669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359;p31"/>
              <p:cNvSpPr/>
              <p:nvPr/>
            </p:nvSpPr>
            <p:spPr>
              <a:xfrm>
                <a:off x="5150525" y="1466500"/>
                <a:ext cx="25025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035" extrusionOk="0">
                    <a:moveTo>
                      <a:pt x="1001" y="0"/>
                    </a:moveTo>
                    <a:cubicBezTo>
                      <a:pt x="1001" y="1"/>
                      <a:pt x="134" y="1134"/>
                      <a:pt x="0" y="2035"/>
                    </a:cubicBez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360;p31"/>
              <p:cNvSpPr/>
              <p:nvPr/>
            </p:nvSpPr>
            <p:spPr>
              <a:xfrm>
                <a:off x="5025425" y="1401450"/>
                <a:ext cx="157375" cy="119775"/>
              </a:xfrm>
              <a:custGeom>
                <a:avLst/>
                <a:gdLst/>
                <a:ahLst/>
                <a:cxnLst/>
                <a:rect l="l" t="t" r="r" b="b"/>
                <a:pathLst>
                  <a:path w="6295" h="4791" extrusionOk="0">
                    <a:moveTo>
                      <a:pt x="968" y="0"/>
                    </a:moveTo>
                    <a:lnTo>
                      <a:pt x="1" y="1835"/>
                    </a:lnTo>
                    <a:cubicBezTo>
                      <a:pt x="1" y="1835"/>
                      <a:pt x="4103" y="3536"/>
                      <a:pt x="4337" y="3703"/>
                    </a:cubicBezTo>
                    <a:cubicBezTo>
                      <a:pt x="4470" y="3770"/>
                      <a:pt x="4537" y="4604"/>
                      <a:pt x="4837" y="4770"/>
                    </a:cubicBezTo>
                    <a:cubicBezTo>
                      <a:pt x="4861" y="4784"/>
                      <a:pt x="4887" y="4791"/>
                      <a:pt x="4913" y="4791"/>
                    </a:cubicBezTo>
                    <a:cubicBezTo>
                      <a:pt x="5404" y="4791"/>
                      <a:pt x="6295" y="2559"/>
                      <a:pt x="6105" y="2369"/>
                    </a:cubicBezTo>
                    <a:cubicBezTo>
                      <a:pt x="6075" y="2347"/>
                      <a:pt x="6031" y="2338"/>
                      <a:pt x="5977" y="2338"/>
                    </a:cubicBezTo>
                    <a:cubicBezTo>
                      <a:pt x="5652" y="2338"/>
                      <a:pt x="4963" y="2681"/>
                      <a:pt x="4728" y="2681"/>
                    </a:cubicBezTo>
                    <a:cubicBezTo>
                      <a:pt x="4704" y="2681"/>
                      <a:pt x="4684" y="2677"/>
                      <a:pt x="4671" y="2669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361;p31"/>
              <p:cNvSpPr/>
              <p:nvPr/>
            </p:nvSpPr>
            <p:spPr>
              <a:xfrm>
                <a:off x="5046275" y="1197125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5310" y="0"/>
                    </a:moveTo>
                    <a:cubicBezTo>
                      <a:pt x="5308" y="0"/>
                      <a:pt x="5306" y="1"/>
                      <a:pt x="5304" y="1"/>
                    </a:cubicBezTo>
                    <a:cubicBezTo>
                      <a:pt x="5004" y="34"/>
                      <a:pt x="4704" y="1168"/>
                      <a:pt x="4504" y="1202"/>
                    </a:cubicBezTo>
                    <a:lnTo>
                      <a:pt x="0" y="1902"/>
                    </a:lnTo>
                    <a:lnTo>
                      <a:pt x="601" y="3937"/>
                    </a:lnTo>
                    <a:cubicBezTo>
                      <a:pt x="601" y="3937"/>
                      <a:pt x="4704" y="2236"/>
                      <a:pt x="4971" y="2169"/>
                    </a:cubicBezTo>
                    <a:cubicBezTo>
                      <a:pt x="4976" y="2168"/>
                      <a:pt x="4981" y="2168"/>
                      <a:pt x="4987" y="2168"/>
                    </a:cubicBezTo>
                    <a:cubicBezTo>
                      <a:pt x="5159" y="2168"/>
                      <a:pt x="5677" y="2582"/>
                      <a:pt x="6013" y="2582"/>
                    </a:cubicBezTo>
                    <a:cubicBezTo>
                      <a:pt x="6045" y="2582"/>
                      <a:pt x="6076" y="2578"/>
                      <a:pt x="6105" y="2569"/>
                    </a:cubicBezTo>
                    <a:cubicBezTo>
                      <a:pt x="6635" y="2437"/>
                      <a:pt x="5618" y="0"/>
                      <a:pt x="5310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362;p31"/>
              <p:cNvSpPr/>
              <p:nvPr/>
            </p:nvSpPr>
            <p:spPr>
              <a:xfrm>
                <a:off x="5181375" y="1202125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67" y="1435"/>
                      <a:pt x="734" y="213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363;p31"/>
              <p:cNvSpPr/>
              <p:nvPr/>
            </p:nvSpPr>
            <p:spPr>
              <a:xfrm>
                <a:off x="5046275" y="1197125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5310" y="0"/>
                    </a:moveTo>
                    <a:cubicBezTo>
                      <a:pt x="5308" y="0"/>
                      <a:pt x="5306" y="1"/>
                      <a:pt x="5304" y="1"/>
                    </a:cubicBezTo>
                    <a:cubicBezTo>
                      <a:pt x="5004" y="34"/>
                      <a:pt x="4704" y="1168"/>
                      <a:pt x="4504" y="1202"/>
                    </a:cubicBezTo>
                    <a:lnTo>
                      <a:pt x="0" y="1902"/>
                    </a:lnTo>
                    <a:lnTo>
                      <a:pt x="601" y="3937"/>
                    </a:lnTo>
                    <a:cubicBezTo>
                      <a:pt x="601" y="3937"/>
                      <a:pt x="4704" y="2236"/>
                      <a:pt x="4971" y="2169"/>
                    </a:cubicBezTo>
                    <a:cubicBezTo>
                      <a:pt x="4976" y="2168"/>
                      <a:pt x="4981" y="2168"/>
                      <a:pt x="4987" y="2168"/>
                    </a:cubicBezTo>
                    <a:cubicBezTo>
                      <a:pt x="5159" y="2168"/>
                      <a:pt x="5677" y="2582"/>
                      <a:pt x="6013" y="2582"/>
                    </a:cubicBezTo>
                    <a:cubicBezTo>
                      <a:pt x="6045" y="2582"/>
                      <a:pt x="6076" y="2578"/>
                      <a:pt x="6105" y="2569"/>
                    </a:cubicBezTo>
                    <a:cubicBezTo>
                      <a:pt x="6635" y="2437"/>
                      <a:pt x="5618" y="0"/>
                      <a:pt x="53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364;p31"/>
              <p:cNvSpPr/>
              <p:nvPr/>
            </p:nvSpPr>
            <p:spPr>
              <a:xfrm>
                <a:off x="4933700" y="1008625"/>
                <a:ext cx="125250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0" h="6140" extrusionOk="0">
                    <a:moveTo>
                      <a:pt x="2495" y="1"/>
                    </a:moveTo>
                    <a:cubicBezTo>
                      <a:pt x="2433" y="1"/>
                      <a:pt x="2389" y="12"/>
                      <a:pt x="2369" y="35"/>
                    </a:cubicBezTo>
                    <a:cubicBezTo>
                      <a:pt x="2202" y="269"/>
                      <a:pt x="2769" y="1303"/>
                      <a:pt x="2669" y="1470"/>
                    </a:cubicBezTo>
                    <a:lnTo>
                      <a:pt x="0" y="5139"/>
                    </a:lnTo>
                    <a:lnTo>
                      <a:pt x="1835" y="6140"/>
                    </a:lnTo>
                    <a:cubicBezTo>
                      <a:pt x="1835" y="6140"/>
                      <a:pt x="3536" y="2037"/>
                      <a:pt x="3703" y="1803"/>
                    </a:cubicBezTo>
                    <a:cubicBezTo>
                      <a:pt x="3770" y="1670"/>
                      <a:pt x="4604" y="1603"/>
                      <a:pt x="4770" y="1303"/>
                    </a:cubicBezTo>
                    <a:cubicBezTo>
                      <a:pt x="5010" y="854"/>
                      <a:pt x="3043" y="1"/>
                      <a:pt x="2495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365;p31"/>
              <p:cNvSpPr/>
              <p:nvPr/>
            </p:nvSpPr>
            <p:spPr>
              <a:xfrm>
                <a:off x="4998750" y="1011175"/>
                <a:ext cx="5087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10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134" y="901"/>
                      <a:pt x="2035" y="100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366;p31"/>
              <p:cNvSpPr/>
              <p:nvPr/>
            </p:nvSpPr>
            <p:spPr>
              <a:xfrm>
                <a:off x="4933700" y="1008625"/>
                <a:ext cx="125250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0" h="6140" extrusionOk="0">
                    <a:moveTo>
                      <a:pt x="2495" y="1"/>
                    </a:moveTo>
                    <a:cubicBezTo>
                      <a:pt x="2433" y="1"/>
                      <a:pt x="2389" y="12"/>
                      <a:pt x="2369" y="35"/>
                    </a:cubicBezTo>
                    <a:cubicBezTo>
                      <a:pt x="2202" y="269"/>
                      <a:pt x="2769" y="1303"/>
                      <a:pt x="2669" y="1470"/>
                    </a:cubicBezTo>
                    <a:lnTo>
                      <a:pt x="0" y="5139"/>
                    </a:lnTo>
                    <a:lnTo>
                      <a:pt x="1835" y="6140"/>
                    </a:lnTo>
                    <a:cubicBezTo>
                      <a:pt x="1835" y="6140"/>
                      <a:pt x="3536" y="2037"/>
                      <a:pt x="3703" y="1803"/>
                    </a:cubicBezTo>
                    <a:cubicBezTo>
                      <a:pt x="3770" y="1670"/>
                      <a:pt x="4604" y="1603"/>
                      <a:pt x="4770" y="1303"/>
                    </a:cubicBezTo>
                    <a:cubicBezTo>
                      <a:pt x="5010" y="854"/>
                      <a:pt x="3043" y="1"/>
                      <a:pt x="24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367;p31"/>
              <p:cNvSpPr/>
              <p:nvPr/>
            </p:nvSpPr>
            <p:spPr>
              <a:xfrm>
                <a:off x="4728725" y="984875"/>
                <a:ext cx="99075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3" h="6256" extrusionOk="0">
                    <a:moveTo>
                      <a:pt x="2274" y="1"/>
                    </a:moveTo>
                    <a:cubicBezTo>
                      <a:pt x="1575" y="1"/>
                      <a:pt x="0" y="705"/>
                      <a:pt x="27" y="919"/>
                    </a:cubicBezTo>
                    <a:cubicBezTo>
                      <a:pt x="27" y="1219"/>
                      <a:pt x="1194" y="1552"/>
                      <a:pt x="1228" y="1753"/>
                    </a:cubicBezTo>
                    <a:cubicBezTo>
                      <a:pt x="1261" y="1953"/>
                      <a:pt x="1928" y="6256"/>
                      <a:pt x="1928" y="6256"/>
                    </a:cubicBezTo>
                    <a:lnTo>
                      <a:pt x="3963" y="5622"/>
                    </a:lnTo>
                    <a:cubicBezTo>
                      <a:pt x="3963" y="5622"/>
                      <a:pt x="2262" y="1519"/>
                      <a:pt x="2195" y="1252"/>
                    </a:cubicBezTo>
                    <a:cubicBezTo>
                      <a:pt x="2162" y="1119"/>
                      <a:pt x="2695" y="452"/>
                      <a:pt x="2595" y="151"/>
                    </a:cubicBezTo>
                    <a:cubicBezTo>
                      <a:pt x="2569" y="45"/>
                      <a:pt x="2448" y="1"/>
                      <a:pt x="2274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68;p31"/>
              <p:cNvSpPr/>
              <p:nvPr/>
            </p:nvSpPr>
            <p:spPr>
              <a:xfrm>
                <a:off x="4734375" y="986975"/>
                <a:ext cx="5340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5" extrusionOk="0">
                    <a:moveTo>
                      <a:pt x="2136" y="1"/>
                    </a:moveTo>
                    <a:lnTo>
                      <a:pt x="1" y="735"/>
                    </a:lnTo>
                    <a:cubicBezTo>
                      <a:pt x="1" y="735"/>
                      <a:pt x="1435" y="568"/>
                      <a:pt x="213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69;p31"/>
              <p:cNvSpPr/>
              <p:nvPr/>
            </p:nvSpPr>
            <p:spPr>
              <a:xfrm>
                <a:off x="4728725" y="984875"/>
                <a:ext cx="99075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3" h="6256" extrusionOk="0">
                    <a:moveTo>
                      <a:pt x="2274" y="1"/>
                    </a:moveTo>
                    <a:cubicBezTo>
                      <a:pt x="1575" y="1"/>
                      <a:pt x="0" y="705"/>
                      <a:pt x="27" y="919"/>
                    </a:cubicBezTo>
                    <a:cubicBezTo>
                      <a:pt x="27" y="1219"/>
                      <a:pt x="1194" y="1552"/>
                      <a:pt x="1228" y="1753"/>
                    </a:cubicBezTo>
                    <a:cubicBezTo>
                      <a:pt x="1261" y="1953"/>
                      <a:pt x="1928" y="6256"/>
                      <a:pt x="1928" y="6256"/>
                    </a:cubicBezTo>
                    <a:lnTo>
                      <a:pt x="3963" y="5622"/>
                    </a:lnTo>
                    <a:cubicBezTo>
                      <a:pt x="3963" y="5622"/>
                      <a:pt x="2262" y="1519"/>
                      <a:pt x="2195" y="1252"/>
                    </a:cubicBezTo>
                    <a:cubicBezTo>
                      <a:pt x="2162" y="1119"/>
                      <a:pt x="2695" y="452"/>
                      <a:pt x="2595" y="151"/>
                    </a:cubicBezTo>
                    <a:cubicBezTo>
                      <a:pt x="2569" y="45"/>
                      <a:pt x="2448" y="1"/>
                      <a:pt x="22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70;p31"/>
              <p:cNvSpPr/>
              <p:nvPr/>
            </p:nvSpPr>
            <p:spPr>
              <a:xfrm>
                <a:off x="4536175" y="1133375"/>
                <a:ext cx="158200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4820" extrusionOk="0">
                    <a:moveTo>
                      <a:pt x="1420" y="0"/>
                    </a:moveTo>
                    <a:cubicBezTo>
                      <a:pt x="903" y="0"/>
                      <a:pt x="0" y="2258"/>
                      <a:pt x="223" y="2417"/>
                    </a:cubicBezTo>
                    <a:cubicBezTo>
                      <a:pt x="257" y="2446"/>
                      <a:pt x="308" y="2459"/>
                      <a:pt x="371" y="2459"/>
                    </a:cubicBezTo>
                    <a:cubicBezTo>
                      <a:pt x="695" y="2459"/>
                      <a:pt x="1336" y="2131"/>
                      <a:pt x="1582" y="2131"/>
                    </a:cubicBezTo>
                    <a:cubicBezTo>
                      <a:pt x="1615" y="2131"/>
                      <a:pt x="1641" y="2137"/>
                      <a:pt x="1658" y="2151"/>
                    </a:cubicBezTo>
                    <a:lnTo>
                      <a:pt x="5327" y="4819"/>
                    </a:lnTo>
                    <a:lnTo>
                      <a:pt x="6328" y="2951"/>
                    </a:lnTo>
                    <a:cubicBezTo>
                      <a:pt x="6328" y="2951"/>
                      <a:pt x="2225" y="1250"/>
                      <a:pt x="1991" y="1116"/>
                    </a:cubicBezTo>
                    <a:cubicBezTo>
                      <a:pt x="1858" y="1016"/>
                      <a:pt x="1791" y="182"/>
                      <a:pt x="1491" y="16"/>
                    </a:cubicBezTo>
                    <a:cubicBezTo>
                      <a:pt x="1468" y="5"/>
                      <a:pt x="1445" y="0"/>
                      <a:pt x="1420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71;p31"/>
              <p:cNvSpPr/>
              <p:nvPr/>
            </p:nvSpPr>
            <p:spPr>
              <a:xfrm>
                <a:off x="4543425" y="1137925"/>
                <a:ext cx="25025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002" extrusionOk="0">
                    <a:moveTo>
                      <a:pt x="1001" y="0"/>
                    </a:moveTo>
                    <a:lnTo>
                      <a:pt x="0" y="2002"/>
                    </a:lnTo>
                    <a:cubicBezTo>
                      <a:pt x="0" y="2002"/>
                      <a:pt x="901" y="868"/>
                      <a:pt x="10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72;p31"/>
              <p:cNvSpPr/>
              <p:nvPr/>
            </p:nvSpPr>
            <p:spPr>
              <a:xfrm>
                <a:off x="4536175" y="1133375"/>
                <a:ext cx="158200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4820" extrusionOk="0">
                    <a:moveTo>
                      <a:pt x="1420" y="0"/>
                    </a:moveTo>
                    <a:cubicBezTo>
                      <a:pt x="903" y="0"/>
                      <a:pt x="0" y="2258"/>
                      <a:pt x="223" y="2417"/>
                    </a:cubicBezTo>
                    <a:cubicBezTo>
                      <a:pt x="257" y="2446"/>
                      <a:pt x="308" y="2459"/>
                      <a:pt x="371" y="2459"/>
                    </a:cubicBezTo>
                    <a:cubicBezTo>
                      <a:pt x="695" y="2459"/>
                      <a:pt x="1336" y="2131"/>
                      <a:pt x="1582" y="2131"/>
                    </a:cubicBezTo>
                    <a:cubicBezTo>
                      <a:pt x="1615" y="2131"/>
                      <a:pt x="1641" y="2137"/>
                      <a:pt x="1658" y="2151"/>
                    </a:cubicBezTo>
                    <a:lnTo>
                      <a:pt x="5327" y="4819"/>
                    </a:lnTo>
                    <a:lnTo>
                      <a:pt x="6328" y="2951"/>
                    </a:lnTo>
                    <a:cubicBezTo>
                      <a:pt x="6328" y="2951"/>
                      <a:pt x="2225" y="1250"/>
                      <a:pt x="1991" y="1116"/>
                    </a:cubicBezTo>
                    <a:cubicBezTo>
                      <a:pt x="1858" y="1016"/>
                      <a:pt x="1791" y="182"/>
                      <a:pt x="1491" y="16"/>
                    </a:cubicBezTo>
                    <a:cubicBezTo>
                      <a:pt x="1468" y="5"/>
                      <a:pt x="1445" y="0"/>
                      <a:pt x="14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73;p31"/>
              <p:cNvSpPr/>
              <p:nvPr/>
            </p:nvSpPr>
            <p:spPr>
              <a:xfrm>
                <a:off x="4507650" y="1359750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6001" y="0"/>
                    </a:moveTo>
                    <a:cubicBezTo>
                      <a:pt x="6001" y="0"/>
                      <a:pt x="1898" y="1702"/>
                      <a:pt x="1631" y="1735"/>
                    </a:cubicBezTo>
                    <a:cubicBezTo>
                      <a:pt x="1626" y="1736"/>
                      <a:pt x="1621" y="1737"/>
                      <a:pt x="1615" y="1737"/>
                    </a:cubicBezTo>
                    <a:cubicBezTo>
                      <a:pt x="1443" y="1737"/>
                      <a:pt x="925" y="1322"/>
                      <a:pt x="589" y="1322"/>
                    </a:cubicBezTo>
                    <a:cubicBezTo>
                      <a:pt x="557" y="1322"/>
                      <a:pt x="526" y="1326"/>
                      <a:pt x="497" y="1335"/>
                    </a:cubicBezTo>
                    <a:cubicBezTo>
                      <a:pt x="0" y="1500"/>
                      <a:pt x="1017" y="3937"/>
                      <a:pt x="1292" y="3937"/>
                    </a:cubicBezTo>
                    <a:cubicBezTo>
                      <a:pt x="1294" y="3937"/>
                      <a:pt x="1296" y="3937"/>
                      <a:pt x="1298" y="3937"/>
                    </a:cubicBezTo>
                    <a:cubicBezTo>
                      <a:pt x="1598" y="3903"/>
                      <a:pt x="1898" y="2736"/>
                      <a:pt x="2132" y="2702"/>
                    </a:cubicBezTo>
                    <a:lnTo>
                      <a:pt x="6635" y="2002"/>
                    </a:lnTo>
                    <a:lnTo>
                      <a:pt x="6001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74;p31"/>
              <p:cNvSpPr/>
              <p:nvPr/>
            </p:nvSpPr>
            <p:spPr>
              <a:xfrm>
                <a:off x="4519225" y="1398950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1" y="0"/>
                    </a:moveTo>
                    <a:lnTo>
                      <a:pt x="735" y="2135"/>
                    </a:lnTo>
                    <a:cubicBezTo>
                      <a:pt x="735" y="2135"/>
                      <a:pt x="568" y="701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75;p31"/>
              <p:cNvSpPr/>
              <p:nvPr/>
            </p:nvSpPr>
            <p:spPr>
              <a:xfrm>
                <a:off x="4507650" y="1359750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6001" y="0"/>
                    </a:moveTo>
                    <a:cubicBezTo>
                      <a:pt x="6001" y="0"/>
                      <a:pt x="1898" y="1702"/>
                      <a:pt x="1631" y="1735"/>
                    </a:cubicBezTo>
                    <a:cubicBezTo>
                      <a:pt x="1626" y="1736"/>
                      <a:pt x="1621" y="1737"/>
                      <a:pt x="1615" y="1737"/>
                    </a:cubicBezTo>
                    <a:cubicBezTo>
                      <a:pt x="1443" y="1737"/>
                      <a:pt x="925" y="1322"/>
                      <a:pt x="589" y="1322"/>
                    </a:cubicBezTo>
                    <a:cubicBezTo>
                      <a:pt x="557" y="1322"/>
                      <a:pt x="526" y="1326"/>
                      <a:pt x="497" y="1335"/>
                    </a:cubicBezTo>
                    <a:cubicBezTo>
                      <a:pt x="0" y="1500"/>
                      <a:pt x="1017" y="3937"/>
                      <a:pt x="1292" y="3937"/>
                    </a:cubicBezTo>
                    <a:cubicBezTo>
                      <a:pt x="1294" y="3937"/>
                      <a:pt x="1296" y="3937"/>
                      <a:pt x="1298" y="3937"/>
                    </a:cubicBezTo>
                    <a:cubicBezTo>
                      <a:pt x="1598" y="3903"/>
                      <a:pt x="1898" y="2736"/>
                      <a:pt x="2132" y="2702"/>
                    </a:cubicBezTo>
                    <a:lnTo>
                      <a:pt x="6635" y="2002"/>
                    </a:lnTo>
                    <a:lnTo>
                      <a:pt x="600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76;p31"/>
              <p:cNvSpPr/>
              <p:nvPr/>
            </p:nvSpPr>
            <p:spPr>
              <a:xfrm>
                <a:off x="4660825" y="1493175"/>
                <a:ext cx="126125" cy="153475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139" extrusionOk="0">
                    <a:moveTo>
                      <a:pt x="3176" y="1"/>
                    </a:moveTo>
                    <a:cubicBezTo>
                      <a:pt x="3176" y="1"/>
                      <a:pt x="1475" y="4070"/>
                      <a:pt x="1342" y="4304"/>
                    </a:cubicBezTo>
                    <a:cubicBezTo>
                      <a:pt x="1242" y="4437"/>
                      <a:pt x="408" y="4537"/>
                      <a:pt x="241" y="4837"/>
                    </a:cubicBezTo>
                    <a:cubicBezTo>
                      <a:pt x="1" y="5258"/>
                      <a:pt x="1980" y="6139"/>
                      <a:pt x="2521" y="6139"/>
                    </a:cubicBezTo>
                    <a:cubicBezTo>
                      <a:pt x="2581" y="6139"/>
                      <a:pt x="2623" y="6128"/>
                      <a:pt x="2643" y="6105"/>
                    </a:cubicBezTo>
                    <a:cubicBezTo>
                      <a:pt x="2843" y="5871"/>
                      <a:pt x="2242" y="4837"/>
                      <a:pt x="2342" y="4671"/>
                    </a:cubicBezTo>
                    <a:lnTo>
                      <a:pt x="5044" y="968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77;p31"/>
              <p:cNvSpPr/>
              <p:nvPr/>
            </p:nvSpPr>
            <p:spPr>
              <a:xfrm>
                <a:off x="4670175" y="1618275"/>
                <a:ext cx="50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001" extrusionOk="0">
                    <a:moveTo>
                      <a:pt x="0" y="0"/>
                    </a:moveTo>
                    <a:lnTo>
                      <a:pt x="2002" y="1001"/>
                    </a:lnTo>
                    <a:cubicBezTo>
                      <a:pt x="2002" y="1001"/>
                      <a:pt x="868" y="134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78;p31"/>
              <p:cNvSpPr/>
              <p:nvPr/>
            </p:nvSpPr>
            <p:spPr>
              <a:xfrm>
                <a:off x="4660825" y="1493175"/>
                <a:ext cx="126125" cy="153475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139" extrusionOk="0">
                    <a:moveTo>
                      <a:pt x="3176" y="1"/>
                    </a:moveTo>
                    <a:cubicBezTo>
                      <a:pt x="3176" y="1"/>
                      <a:pt x="1475" y="4070"/>
                      <a:pt x="1342" y="4304"/>
                    </a:cubicBezTo>
                    <a:cubicBezTo>
                      <a:pt x="1242" y="4437"/>
                      <a:pt x="408" y="4537"/>
                      <a:pt x="241" y="4837"/>
                    </a:cubicBezTo>
                    <a:cubicBezTo>
                      <a:pt x="1" y="5258"/>
                      <a:pt x="1980" y="6139"/>
                      <a:pt x="2521" y="6139"/>
                    </a:cubicBezTo>
                    <a:cubicBezTo>
                      <a:pt x="2581" y="6139"/>
                      <a:pt x="2623" y="6128"/>
                      <a:pt x="2643" y="6105"/>
                    </a:cubicBezTo>
                    <a:cubicBezTo>
                      <a:pt x="2843" y="5871"/>
                      <a:pt x="2242" y="4837"/>
                      <a:pt x="2342" y="4671"/>
                    </a:cubicBezTo>
                    <a:lnTo>
                      <a:pt x="5044" y="968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79;p31"/>
              <p:cNvSpPr/>
              <p:nvPr/>
            </p:nvSpPr>
            <p:spPr>
              <a:xfrm>
                <a:off x="4892000" y="15140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002" y="1"/>
                    </a:moveTo>
                    <a:lnTo>
                      <a:pt x="0" y="634"/>
                    </a:lnTo>
                    <a:cubicBezTo>
                      <a:pt x="0" y="634"/>
                      <a:pt x="1702" y="4704"/>
                      <a:pt x="1768" y="4971"/>
                    </a:cubicBezTo>
                    <a:cubicBezTo>
                      <a:pt x="1768" y="5138"/>
                      <a:pt x="1235" y="5771"/>
                      <a:pt x="1335" y="6105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6" y="6255"/>
                      <a:pt x="3963" y="5545"/>
                      <a:pt x="3937" y="5304"/>
                    </a:cubicBezTo>
                    <a:cubicBezTo>
                      <a:pt x="3903" y="5004"/>
                      <a:pt x="2769" y="4704"/>
                      <a:pt x="2736" y="4504"/>
                    </a:cubicBezTo>
                    <a:cubicBezTo>
                      <a:pt x="2702" y="4304"/>
                      <a:pt x="2002" y="1"/>
                      <a:pt x="200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80;p31"/>
              <p:cNvSpPr/>
              <p:nvPr/>
            </p:nvSpPr>
            <p:spPr>
              <a:xfrm>
                <a:off x="4931200" y="1649125"/>
                <a:ext cx="5340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5" extrusionOk="0">
                    <a:moveTo>
                      <a:pt x="2135" y="0"/>
                    </a:moveTo>
                    <a:lnTo>
                      <a:pt x="2135" y="0"/>
                    </a:lnTo>
                    <a:cubicBezTo>
                      <a:pt x="2135" y="0"/>
                      <a:pt x="701" y="167"/>
                      <a:pt x="0" y="734"/>
                    </a:cubicBezTo>
                    <a:lnTo>
                      <a:pt x="21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81;p31"/>
              <p:cNvSpPr/>
              <p:nvPr/>
            </p:nvSpPr>
            <p:spPr>
              <a:xfrm>
                <a:off x="4892000" y="15140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002" y="1"/>
                    </a:moveTo>
                    <a:lnTo>
                      <a:pt x="0" y="634"/>
                    </a:lnTo>
                    <a:cubicBezTo>
                      <a:pt x="0" y="634"/>
                      <a:pt x="1702" y="4704"/>
                      <a:pt x="1768" y="4971"/>
                    </a:cubicBezTo>
                    <a:cubicBezTo>
                      <a:pt x="1768" y="5138"/>
                      <a:pt x="1235" y="5771"/>
                      <a:pt x="1335" y="6105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6" y="6255"/>
                      <a:pt x="3963" y="5545"/>
                      <a:pt x="3937" y="5304"/>
                    </a:cubicBezTo>
                    <a:cubicBezTo>
                      <a:pt x="3903" y="5004"/>
                      <a:pt x="2769" y="4704"/>
                      <a:pt x="2736" y="4504"/>
                    </a:cubicBezTo>
                    <a:cubicBezTo>
                      <a:pt x="2702" y="4304"/>
                      <a:pt x="2002" y="1"/>
                      <a:pt x="20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82;p31"/>
              <p:cNvSpPr/>
              <p:nvPr/>
            </p:nvSpPr>
            <p:spPr>
              <a:xfrm>
                <a:off x="5047950" y="1377250"/>
                <a:ext cx="199100" cy="123725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4949" extrusionOk="0">
                    <a:moveTo>
                      <a:pt x="734" y="1"/>
                    </a:moveTo>
                    <a:lnTo>
                      <a:pt x="0" y="2002"/>
                    </a:lnTo>
                    <a:cubicBezTo>
                      <a:pt x="0" y="2002"/>
                      <a:pt x="5871" y="3770"/>
                      <a:pt x="6105" y="3904"/>
                    </a:cubicBezTo>
                    <a:cubicBezTo>
                      <a:pt x="6271" y="3970"/>
                      <a:pt x="6438" y="4804"/>
                      <a:pt x="6738" y="4938"/>
                    </a:cubicBezTo>
                    <a:cubicBezTo>
                      <a:pt x="6758" y="4945"/>
                      <a:pt x="6778" y="4949"/>
                      <a:pt x="6798" y="4949"/>
                    </a:cubicBezTo>
                    <a:cubicBezTo>
                      <a:pt x="7323" y="4949"/>
                      <a:pt x="7964" y="2530"/>
                      <a:pt x="7739" y="2369"/>
                    </a:cubicBezTo>
                    <a:cubicBezTo>
                      <a:pt x="7716" y="2358"/>
                      <a:pt x="7687" y="2352"/>
                      <a:pt x="7654" y="2352"/>
                    </a:cubicBezTo>
                    <a:cubicBezTo>
                      <a:pt x="7334" y="2352"/>
                      <a:pt x="6608" y="2846"/>
                      <a:pt x="6382" y="2846"/>
                    </a:cubicBezTo>
                    <a:cubicBezTo>
                      <a:pt x="6364" y="2846"/>
                      <a:pt x="6349" y="2843"/>
                      <a:pt x="6338" y="2836"/>
                    </a:cubicBezTo>
                    <a:cubicBezTo>
                      <a:pt x="6171" y="2736"/>
                      <a:pt x="734" y="1"/>
                      <a:pt x="7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83;p31"/>
              <p:cNvSpPr/>
              <p:nvPr/>
            </p:nvSpPr>
            <p:spPr>
              <a:xfrm>
                <a:off x="5221400" y="1443150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734" y="0"/>
                    </a:moveTo>
                    <a:cubicBezTo>
                      <a:pt x="734" y="1"/>
                      <a:pt x="0" y="1235"/>
                      <a:pt x="0" y="2135"/>
                    </a:cubicBezTo>
                    <a:lnTo>
                      <a:pt x="73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84;p31"/>
              <p:cNvSpPr/>
              <p:nvPr/>
            </p:nvSpPr>
            <p:spPr>
              <a:xfrm>
                <a:off x="5038775" y="1137900"/>
                <a:ext cx="205000" cy="130150"/>
              </a:xfrm>
              <a:custGeom>
                <a:avLst/>
                <a:gdLst/>
                <a:ahLst/>
                <a:cxnLst/>
                <a:rect l="l" t="t" r="r" b="b"/>
                <a:pathLst>
                  <a:path w="8200" h="5206" extrusionOk="0">
                    <a:moveTo>
                      <a:pt x="6618" y="0"/>
                    </a:moveTo>
                    <a:cubicBezTo>
                      <a:pt x="6614" y="0"/>
                      <a:pt x="6609" y="0"/>
                      <a:pt x="6605" y="1"/>
                    </a:cubicBezTo>
                    <a:cubicBezTo>
                      <a:pt x="6305" y="68"/>
                      <a:pt x="6138" y="1236"/>
                      <a:pt x="5938" y="1302"/>
                    </a:cubicBezTo>
                    <a:cubicBezTo>
                      <a:pt x="5771" y="1369"/>
                      <a:pt x="0" y="3270"/>
                      <a:pt x="0" y="3270"/>
                    </a:cubicBezTo>
                    <a:lnTo>
                      <a:pt x="868" y="5205"/>
                    </a:lnTo>
                    <a:cubicBezTo>
                      <a:pt x="868" y="5205"/>
                      <a:pt x="6271" y="2303"/>
                      <a:pt x="6538" y="2236"/>
                    </a:cubicBezTo>
                    <a:cubicBezTo>
                      <a:pt x="6550" y="2232"/>
                      <a:pt x="6563" y="2230"/>
                      <a:pt x="6579" y="2230"/>
                    </a:cubicBezTo>
                    <a:cubicBezTo>
                      <a:pt x="6768" y="2230"/>
                      <a:pt x="7263" y="2527"/>
                      <a:pt x="7575" y="2527"/>
                    </a:cubicBezTo>
                    <a:cubicBezTo>
                      <a:pt x="7624" y="2527"/>
                      <a:pt x="7668" y="2520"/>
                      <a:pt x="7706" y="2503"/>
                    </a:cubicBezTo>
                    <a:cubicBezTo>
                      <a:pt x="8199" y="2273"/>
                      <a:pt x="6941" y="0"/>
                      <a:pt x="66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85;p31"/>
              <p:cNvSpPr/>
              <p:nvPr/>
            </p:nvSpPr>
            <p:spPr>
              <a:xfrm>
                <a:off x="5207225" y="1142925"/>
                <a:ext cx="25050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69" extrusionOk="0">
                    <a:moveTo>
                      <a:pt x="0" y="1"/>
                    </a:moveTo>
                    <a:cubicBezTo>
                      <a:pt x="1" y="1"/>
                      <a:pt x="367" y="1402"/>
                      <a:pt x="1001" y="206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86;p31"/>
              <p:cNvSpPr/>
              <p:nvPr/>
            </p:nvSpPr>
            <p:spPr>
              <a:xfrm>
                <a:off x="4907000" y="951375"/>
                <a:ext cx="127725" cy="1949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7797" extrusionOk="0">
                    <a:moveTo>
                      <a:pt x="2583" y="0"/>
                    </a:moveTo>
                    <a:cubicBezTo>
                      <a:pt x="2470" y="0"/>
                      <a:pt x="2394" y="18"/>
                      <a:pt x="2369" y="57"/>
                    </a:cubicBezTo>
                    <a:cubicBezTo>
                      <a:pt x="2236" y="291"/>
                      <a:pt x="2936" y="1291"/>
                      <a:pt x="2836" y="1458"/>
                    </a:cubicBezTo>
                    <a:cubicBezTo>
                      <a:pt x="2736" y="1625"/>
                      <a:pt x="1" y="7029"/>
                      <a:pt x="1" y="7029"/>
                    </a:cubicBezTo>
                    <a:lnTo>
                      <a:pt x="2002" y="7796"/>
                    </a:lnTo>
                    <a:cubicBezTo>
                      <a:pt x="2002" y="7796"/>
                      <a:pt x="3770" y="1925"/>
                      <a:pt x="3904" y="1658"/>
                    </a:cubicBezTo>
                    <a:cubicBezTo>
                      <a:pt x="3970" y="1525"/>
                      <a:pt x="4804" y="1358"/>
                      <a:pt x="4938" y="1024"/>
                    </a:cubicBezTo>
                    <a:cubicBezTo>
                      <a:pt x="5109" y="597"/>
                      <a:pt x="3239" y="0"/>
                      <a:pt x="2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87;p31"/>
              <p:cNvSpPr/>
              <p:nvPr/>
            </p:nvSpPr>
            <p:spPr>
              <a:xfrm>
                <a:off x="4972900" y="954450"/>
                <a:ext cx="533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5" h="7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34" y="735"/>
                      <a:pt x="2135" y="7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88;p31"/>
              <p:cNvSpPr/>
              <p:nvPr/>
            </p:nvSpPr>
            <p:spPr>
              <a:xfrm>
                <a:off x="4666275" y="959975"/>
                <a:ext cx="131525" cy="195475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19" extrusionOk="0">
                    <a:moveTo>
                      <a:pt x="2307" y="0"/>
                    </a:moveTo>
                    <a:cubicBezTo>
                      <a:pt x="1645" y="0"/>
                      <a:pt x="0" y="962"/>
                      <a:pt x="56" y="1214"/>
                    </a:cubicBezTo>
                    <a:cubicBezTo>
                      <a:pt x="123" y="1481"/>
                      <a:pt x="1291" y="1681"/>
                      <a:pt x="1357" y="1881"/>
                    </a:cubicBezTo>
                    <a:cubicBezTo>
                      <a:pt x="1424" y="2048"/>
                      <a:pt x="3325" y="7819"/>
                      <a:pt x="3325" y="7819"/>
                    </a:cubicBezTo>
                    <a:lnTo>
                      <a:pt x="5260" y="6952"/>
                    </a:lnTo>
                    <a:cubicBezTo>
                      <a:pt x="5260" y="6952"/>
                      <a:pt x="2358" y="1548"/>
                      <a:pt x="2291" y="1281"/>
                    </a:cubicBezTo>
                    <a:cubicBezTo>
                      <a:pt x="2225" y="1114"/>
                      <a:pt x="2692" y="414"/>
                      <a:pt x="2558" y="113"/>
                    </a:cubicBezTo>
                    <a:cubicBezTo>
                      <a:pt x="2521" y="34"/>
                      <a:pt x="2431" y="0"/>
                      <a:pt x="2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89;p31"/>
              <p:cNvSpPr/>
              <p:nvPr/>
            </p:nvSpPr>
            <p:spPr>
              <a:xfrm>
                <a:off x="4672675" y="961975"/>
                <a:ext cx="517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968" extrusionOk="0">
                    <a:moveTo>
                      <a:pt x="2069" y="0"/>
                    </a:moveTo>
                    <a:lnTo>
                      <a:pt x="0" y="967"/>
                    </a:lnTo>
                    <a:cubicBezTo>
                      <a:pt x="0" y="967"/>
                      <a:pt x="1401" y="634"/>
                      <a:pt x="20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90;p31"/>
              <p:cNvSpPr/>
              <p:nvPr/>
            </p:nvSpPr>
            <p:spPr>
              <a:xfrm>
                <a:off x="4476925" y="1163500"/>
                <a:ext cx="199100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4916" extrusionOk="0">
                    <a:moveTo>
                      <a:pt x="1135" y="0"/>
                    </a:moveTo>
                    <a:cubicBezTo>
                      <a:pt x="641" y="0"/>
                      <a:pt x="0" y="2386"/>
                      <a:pt x="225" y="2547"/>
                    </a:cubicBezTo>
                    <a:cubicBezTo>
                      <a:pt x="250" y="2565"/>
                      <a:pt x="284" y="2572"/>
                      <a:pt x="324" y="2572"/>
                    </a:cubicBezTo>
                    <a:cubicBezTo>
                      <a:pt x="632" y="2572"/>
                      <a:pt x="1331" y="2103"/>
                      <a:pt x="1576" y="2103"/>
                    </a:cubicBezTo>
                    <a:cubicBezTo>
                      <a:pt x="1596" y="2103"/>
                      <a:pt x="1613" y="2106"/>
                      <a:pt x="1626" y="2113"/>
                    </a:cubicBezTo>
                    <a:cubicBezTo>
                      <a:pt x="1793" y="2213"/>
                      <a:pt x="7197" y="4915"/>
                      <a:pt x="7197" y="4915"/>
                    </a:cubicBezTo>
                    <a:lnTo>
                      <a:pt x="7964" y="2947"/>
                    </a:lnTo>
                    <a:cubicBezTo>
                      <a:pt x="7964" y="2947"/>
                      <a:pt x="2093" y="1146"/>
                      <a:pt x="1826" y="1046"/>
                    </a:cubicBezTo>
                    <a:cubicBezTo>
                      <a:pt x="1693" y="946"/>
                      <a:pt x="1526" y="145"/>
                      <a:pt x="1192" y="12"/>
                    </a:cubicBezTo>
                    <a:cubicBezTo>
                      <a:pt x="1174" y="4"/>
                      <a:pt x="1155" y="0"/>
                      <a:pt x="11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91;p31"/>
              <p:cNvSpPr/>
              <p:nvPr/>
            </p:nvSpPr>
            <p:spPr>
              <a:xfrm>
                <a:off x="4484200" y="1167950"/>
                <a:ext cx="192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136" extrusionOk="0">
                    <a:moveTo>
                      <a:pt x="768" y="0"/>
                    </a:moveTo>
                    <a:lnTo>
                      <a:pt x="1" y="2135"/>
                    </a:lnTo>
                    <a:cubicBezTo>
                      <a:pt x="1" y="2135"/>
                      <a:pt x="768" y="868"/>
                      <a:pt x="7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92;p31"/>
              <p:cNvSpPr/>
              <p:nvPr/>
            </p:nvSpPr>
            <p:spPr>
              <a:xfrm>
                <a:off x="4479300" y="1396450"/>
                <a:ext cx="205900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8236" h="5205" extrusionOk="0">
                    <a:moveTo>
                      <a:pt x="7369" y="0"/>
                    </a:moveTo>
                    <a:cubicBezTo>
                      <a:pt x="7369" y="0"/>
                      <a:pt x="1931" y="2869"/>
                      <a:pt x="1664" y="2969"/>
                    </a:cubicBezTo>
                    <a:cubicBezTo>
                      <a:pt x="1660" y="2970"/>
                      <a:pt x="1654" y="2971"/>
                      <a:pt x="1647" y="2971"/>
                    </a:cubicBezTo>
                    <a:cubicBezTo>
                      <a:pt x="1501" y="2971"/>
                      <a:pt x="968" y="2677"/>
                      <a:pt x="639" y="2677"/>
                    </a:cubicBezTo>
                    <a:cubicBezTo>
                      <a:pt x="585" y="2677"/>
                      <a:pt x="537" y="2684"/>
                      <a:pt x="497" y="2702"/>
                    </a:cubicBezTo>
                    <a:cubicBezTo>
                      <a:pt x="0" y="2934"/>
                      <a:pt x="1312" y="5204"/>
                      <a:pt x="1592" y="5204"/>
                    </a:cubicBezTo>
                    <a:cubicBezTo>
                      <a:pt x="1594" y="5204"/>
                      <a:pt x="1596" y="5204"/>
                      <a:pt x="1598" y="5204"/>
                    </a:cubicBezTo>
                    <a:cubicBezTo>
                      <a:pt x="1898" y="5137"/>
                      <a:pt x="2065" y="3936"/>
                      <a:pt x="2265" y="3870"/>
                    </a:cubicBezTo>
                    <a:cubicBezTo>
                      <a:pt x="2465" y="3836"/>
                      <a:pt x="8236" y="1935"/>
                      <a:pt x="8236" y="1935"/>
                    </a:cubicBezTo>
                    <a:lnTo>
                      <a:pt x="736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93;p31"/>
              <p:cNvSpPr/>
              <p:nvPr/>
            </p:nvSpPr>
            <p:spPr>
              <a:xfrm>
                <a:off x="4491700" y="1469825"/>
                <a:ext cx="2422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036" extrusionOk="0">
                    <a:moveTo>
                      <a:pt x="1" y="1"/>
                    </a:moveTo>
                    <a:lnTo>
                      <a:pt x="968" y="2035"/>
                    </a:lnTo>
                    <a:cubicBezTo>
                      <a:pt x="968" y="2035"/>
                      <a:pt x="635" y="6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94;p31"/>
              <p:cNvSpPr/>
              <p:nvPr/>
            </p:nvSpPr>
            <p:spPr>
              <a:xfrm>
                <a:off x="4689200" y="1518200"/>
                <a:ext cx="126925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5077" h="7786" extrusionOk="0">
                    <a:moveTo>
                      <a:pt x="3109" y="0"/>
                    </a:moveTo>
                    <a:cubicBezTo>
                      <a:pt x="3109" y="0"/>
                      <a:pt x="1308" y="5871"/>
                      <a:pt x="1207" y="6105"/>
                    </a:cubicBezTo>
                    <a:cubicBezTo>
                      <a:pt x="1141" y="6271"/>
                      <a:pt x="307" y="6438"/>
                      <a:pt x="173" y="6738"/>
                    </a:cubicBezTo>
                    <a:cubicBezTo>
                      <a:pt x="0" y="7200"/>
                      <a:pt x="1920" y="7785"/>
                      <a:pt x="2531" y="7785"/>
                    </a:cubicBezTo>
                    <a:cubicBezTo>
                      <a:pt x="2627" y="7785"/>
                      <a:pt x="2690" y="7771"/>
                      <a:pt x="2709" y="7739"/>
                    </a:cubicBezTo>
                    <a:cubicBezTo>
                      <a:pt x="2875" y="7472"/>
                      <a:pt x="2175" y="6505"/>
                      <a:pt x="2275" y="6338"/>
                    </a:cubicBezTo>
                    <a:cubicBezTo>
                      <a:pt x="2375" y="6171"/>
                      <a:pt x="5077" y="734"/>
                      <a:pt x="5077" y="734"/>
                    </a:cubicBezTo>
                    <a:lnTo>
                      <a:pt x="310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95;p31"/>
              <p:cNvSpPr/>
              <p:nvPr/>
            </p:nvSpPr>
            <p:spPr>
              <a:xfrm>
                <a:off x="4697700" y="1691625"/>
                <a:ext cx="53400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6" extrusionOk="0">
                    <a:moveTo>
                      <a:pt x="58" y="1"/>
                    </a:moveTo>
                    <a:cubicBezTo>
                      <a:pt x="39" y="1"/>
                      <a:pt x="19" y="1"/>
                      <a:pt x="0" y="2"/>
                    </a:cubicBezTo>
                    <a:lnTo>
                      <a:pt x="2135" y="735"/>
                    </a:lnTo>
                    <a:cubicBezTo>
                      <a:pt x="2135" y="735"/>
                      <a:pt x="953" y="1"/>
                      <a:pt x="5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96;p31"/>
              <p:cNvSpPr/>
              <p:nvPr/>
            </p:nvSpPr>
            <p:spPr>
              <a:xfrm>
                <a:off x="4925350" y="1509025"/>
                <a:ext cx="131525" cy="195775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31" extrusionOk="0">
                    <a:moveTo>
                      <a:pt x="1969" y="0"/>
                    </a:moveTo>
                    <a:lnTo>
                      <a:pt x="1" y="868"/>
                    </a:lnTo>
                    <a:cubicBezTo>
                      <a:pt x="1" y="868"/>
                      <a:pt x="2903" y="6272"/>
                      <a:pt x="2969" y="6538"/>
                    </a:cubicBezTo>
                    <a:cubicBezTo>
                      <a:pt x="3036" y="6705"/>
                      <a:pt x="2569" y="7406"/>
                      <a:pt x="2703" y="7706"/>
                    </a:cubicBezTo>
                    <a:cubicBezTo>
                      <a:pt x="2741" y="7793"/>
                      <a:pt x="2835" y="7831"/>
                      <a:pt x="2966" y="7831"/>
                    </a:cubicBezTo>
                    <a:cubicBezTo>
                      <a:pt x="3636" y="7831"/>
                      <a:pt x="5260" y="6856"/>
                      <a:pt x="5204" y="6605"/>
                    </a:cubicBezTo>
                    <a:cubicBezTo>
                      <a:pt x="5171" y="6305"/>
                      <a:pt x="3970" y="6138"/>
                      <a:pt x="3903" y="5938"/>
                    </a:cubicBezTo>
                    <a:cubicBezTo>
                      <a:pt x="3837" y="5771"/>
                      <a:pt x="1969" y="0"/>
                      <a:pt x="1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97;p31"/>
              <p:cNvSpPr/>
              <p:nvPr/>
            </p:nvSpPr>
            <p:spPr>
              <a:xfrm>
                <a:off x="4999575" y="1677475"/>
                <a:ext cx="509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1002" extrusionOk="0">
                    <a:moveTo>
                      <a:pt x="2035" y="1"/>
                    </a:moveTo>
                    <a:lnTo>
                      <a:pt x="2035" y="1"/>
                    </a:lnTo>
                    <a:cubicBezTo>
                      <a:pt x="2035" y="1"/>
                      <a:pt x="634" y="368"/>
                      <a:pt x="0" y="1001"/>
                    </a:cubicBezTo>
                    <a:lnTo>
                      <a:pt x="20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98;p31"/>
              <p:cNvSpPr/>
              <p:nvPr/>
            </p:nvSpPr>
            <p:spPr>
              <a:xfrm>
                <a:off x="4584275" y="1069250"/>
                <a:ext cx="557100" cy="521050"/>
              </a:xfrm>
              <a:custGeom>
                <a:avLst/>
                <a:gdLst/>
                <a:ahLst/>
                <a:cxnLst/>
                <a:rect l="l" t="t" r="r" b="b"/>
                <a:pathLst>
                  <a:path w="22284" h="20842" extrusionOk="0">
                    <a:moveTo>
                      <a:pt x="10417" y="1"/>
                    </a:moveTo>
                    <a:cubicBezTo>
                      <a:pt x="5340" y="1"/>
                      <a:pt x="1936" y="3589"/>
                      <a:pt x="801" y="8385"/>
                    </a:cubicBezTo>
                    <a:cubicBezTo>
                      <a:pt x="1" y="11754"/>
                      <a:pt x="1068" y="15290"/>
                      <a:pt x="3570" y="17691"/>
                    </a:cubicBezTo>
                    <a:cubicBezTo>
                      <a:pt x="5004" y="19126"/>
                      <a:pt x="6805" y="20093"/>
                      <a:pt x="8807" y="20560"/>
                    </a:cubicBezTo>
                    <a:cubicBezTo>
                      <a:pt x="9605" y="20746"/>
                      <a:pt x="10449" y="20841"/>
                      <a:pt x="11309" y="20841"/>
                    </a:cubicBezTo>
                    <a:cubicBezTo>
                      <a:pt x="15552" y="20841"/>
                      <a:pt x="20168" y="18514"/>
                      <a:pt x="21416" y="13188"/>
                    </a:cubicBezTo>
                    <a:cubicBezTo>
                      <a:pt x="22283" y="9419"/>
                      <a:pt x="21216" y="5483"/>
                      <a:pt x="18314" y="2914"/>
                    </a:cubicBezTo>
                    <a:cubicBezTo>
                      <a:pt x="16846" y="1647"/>
                      <a:pt x="15111" y="779"/>
                      <a:pt x="13243" y="346"/>
                    </a:cubicBezTo>
                    <a:cubicBezTo>
                      <a:pt x="12252" y="112"/>
                      <a:pt x="11309" y="1"/>
                      <a:pt x="104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99;p31"/>
              <p:cNvSpPr/>
              <p:nvPr/>
            </p:nvSpPr>
            <p:spPr>
              <a:xfrm>
                <a:off x="4673500" y="1142100"/>
                <a:ext cx="467875" cy="448200"/>
              </a:xfrm>
              <a:custGeom>
                <a:avLst/>
                <a:gdLst/>
                <a:ahLst/>
                <a:cxnLst/>
                <a:rect l="l" t="t" r="r" b="b"/>
                <a:pathLst>
                  <a:path w="18715" h="17928" extrusionOk="0">
                    <a:moveTo>
                      <a:pt x="14745" y="0"/>
                    </a:moveTo>
                    <a:lnTo>
                      <a:pt x="14745" y="0"/>
                    </a:lnTo>
                    <a:cubicBezTo>
                      <a:pt x="17046" y="4804"/>
                      <a:pt x="16613" y="11975"/>
                      <a:pt x="9841" y="15211"/>
                    </a:cubicBezTo>
                    <a:cubicBezTo>
                      <a:pt x="8407" y="15888"/>
                      <a:pt x="6979" y="16163"/>
                      <a:pt x="5600" y="16163"/>
                    </a:cubicBezTo>
                    <a:cubicBezTo>
                      <a:pt x="3580" y="16163"/>
                      <a:pt x="1666" y="15571"/>
                      <a:pt x="1" y="14777"/>
                    </a:cubicBezTo>
                    <a:lnTo>
                      <a:pt x="1" y="14777"/>
                    </a:lnTo>
                    <a:cubicBezTo>
                      <a:pt x="1435" y="16212"/>
                      <a:pt x="3236" y="17179"/>
                      <a:pt x="5238" y="17646"/>
                    </a:cubicBezTo>
                    <a:cubicBezTo>
                      <a:pt x="6036" y="17832"/>
                      <a:pt x="6880" y="17927"/>
                      <a:pt x="7740" y="17927"/>
                    </a:cubicBezTo>
                    <a:cubicBezTo>
                      <a:pt x="11983" y="17927"/>
                      <a:pt x="16599" y="15600"/>
                      <a:pt x="17847" y="10274"/>
                    </a:cubicBezTo>
                    <a:cubicBezTo>
                      <a:pt x="18714" y="6505"/>
                      <a:pt x="17647" y="2569"/>
                      <a:pt x="147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400;p31"/>
              <p:cNvSpPr/>
              <p:nvPr/>
            </p:nvSpPr>
            <p:spPr>
              <a:xfrm>
                <a:off x="5052100" y="1282950"/>
                <a:ext cx="160975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3106" extrusionOk="0">
                    <a:moveTo>
                      <a:pt x="6010" y="1"/>
                    </a:moveTo>
                    <a:cubicBezTo>
                      <a:pt x="5670" y="1"/>
                      <a:pt x="4985" y="1072"/>
                      <a:pt x="4748" y="1072"/>
                    </a:cubicBezTo>
                    <a:cubicBezTo>
                      <a:pt x="4744" y="1072"/>
                      <a:pt x="4741" y="1071"/>
                      <a:pt x="4738" y="1071"/>
                    </a:cubicBezTo>
                    <a:lnTo>
                      <a:pt x="268" y="371"/>
                    </a:lnTo>
                    <a:lnTo>
                      <a:pt x="1" y="337"/>
                    </a:lnTo>
                    <a:lnTo>
                      <a:pt x="1" y="2739"/>
                    </a:lnTo>
                    <a:cubicBezTo>
                      <a:pt x="1" y="2739"/>
                      <a:pt x="4638" y="2272"/>
                      <a:pt x="4938" y="2272"/>
                    </a:cubicBezTo>
                    <a:cubicBezTo>
                      <a:pt x="5138" y="2305"/>
                      <a:pt x="5705" y="3106"/>
                      <a:pt x="6039" y="3106"/>
                    </a:cubicBezTo>
                    <a:cubicBezTo>
                      <a:pt x="6372" y="3106"/>
                      <a:pt x="6439" y="2205"/>
                      <a:pt x="6372" y="1371"/>
                    </a:cubicBezTo>
                    <a:cubicBezTo>
                      <a:pt x="6305" y="671"/>
                      <a:pt x="6172" y="37"/>
                      <a:pt x="6039" y="4"/>
                    </a:cubicBezTo>
                    <a:cubicBezTo>
                      <a:pt x="6029" y="2"/>
                      <a:pt x="6020" y="1"/>
                      <a:pt x="60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401;p31"/>
              <p:cNvSpPr/>
              <p:nvPr/>
            </p:nvSpPr>
            <p:spPr>
              <a:xfrm>
                <a:off x="5196375" y="1290525"/>
                <a:ext cx="92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70" extrusionOk="0">
                    <a:moveTo>
                      <a:pt x="301" y="1"/>
                    </a:moveTo>
                    <a:lnTo>
                      <a:pt x="301" y="1"/>
                    </a:lnTo>
                    <a:cubicBezTo>
                      <a:pt x="301" y="1"/>
                      <a:pt x="1" y="1602"/>
                      <a:pt x="368" y="2569"/>
                    </a:cubicBezTo>
                    <a:lnTo>
                      <a:pt x="3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402;p31"/>
              <p:cNvSpPr/>
              <p:nvPr/>
            </p:nvSpPr>
            <p:spPr>
              <a:xfrm>
                <a:off x="5058775" y="1282950"/>
                <a:ext cx="15265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1505" extrusionOk="0">
                    <a:moveTo>
                      <a:pt x="5743" y="1"/>
                    </a:moveTo>
                    <a:cubicBezTo>
                      <a:pt x="5403" y="1"/>
                      <a:pt x="4718" y="1072"/>
                      <a:pt x="4481" y="1072"/>
                    </a:cubicBezTo>
                    <a:cubicBezTo>
                      <a:pt x="4477" y="1072"/>
                      <a:pt x="4474" y="1071"/>
                      <a:pt x="4471" y="1071"/>
                    </a:cubicBezTo>
                    <a:lnTo>
                      <a:pt x="1" y="371"/>
                    </a:lnTo>
                    <a:lnTo>
                      <a:pt x="1" y="371"/>
                    </a:lnTo>
                    <a:cubicBezTo>
                      <a:pt x="134" y="437"/>
                      <a:pt x="4437" y="1505"/>
                      <a:pt x="4671" y="1505"/>
                    </a:cubicBezTo>
                    <a:cubicBezTo>
                      <a:pt x="4938" y="1471"/>
                      <a:pt x="5238" y="971"/>
                      <a:pt x="5505" y="737"/>
                    </a:cubicBezTo>
                    <a:cubicBezTo>
                      <a:pt x="5547" y="674"/>
                      <a:pt x="5603" y="651"/>
                      <a:pt x="5655" y="651"/>
                    </a:cubicBezTo>
                    <a:cubicBezTo>
                      <a:pt x="5685" y="651"/>
                      <a:pt x="5714" y="659"/>
                      <a:pt x="5738" y="671"/>
                    </a:cubicBezTo>
                    <a:cubicBezTo>
                      <a:pt x="5772" y="704"/>
                      <a:pt x="5805" y="704"/>
                      <a:pt x="5838" y="737"/>
                    </a:cubicBezTo>
                    <a:cubicBezTo>
                      <a:pt x="5972" y="904"/>
                      <a:pt x="6072" y="1138"/>
                      <a:pt x="6105" y="1371"/>
                    </a:cubicBezTo>
                    <a:cubicBezTo>
                      <a:pt x="6038" y="671"/>
                      <a:pt x="5905" y="37"/>
                      <a:pt x="5772" y="4"/>
                    </a:cubicBezTo>
                    <a:cubicBezTo>
                      <a:pt x="5762" y="2"/>
                      <a:pt x="5753" y="1"/>
                      <a:pt x="57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403;p31"/>
              <p:cNvSpPr/>
              <p:nvPr/>
            </p:nvSpPr>
            <p:spPr>
              <a:xfrm>
                <a:off x="4977050" y="1053350"/>
                <a:ext cx="159325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6373" h="6186" extrusionOk="0">
                    <a:moveTo>
                      <a:pt x="4059" y="1"/>
                    </a:moveTo>
                    <a:cubicBezTo>
                      <a:pt x="4036" y="1"/>
                      <a:pt x="4018" y="5"/>
                      <a:pt x="4004" y="14"/>
                    </a:cubicBezTo>
                    <a:cubicBezTo>
                      <a:pt x="3737" y="214"/>
                      <a:pt x="4037" y="1549"/>
                      <a:pt x="3837" y="1682"/>
                    </a:cubicBezTo>
                    <a:lnTo>
                      <a:pt x="101" y="4451"/>
                    </a:lnTo>
                    <a:cubicBezTo>
                      <a:pt x="68" y="4451"/>
                      <a:pt x="34" y="4484"/>
                      <a:pt x="1" y="4518"/>
                    </a:cubicBezTo>
                    <a:lnTo>
                      <a:pt x="1702" y="6185"/>
                    </a:lnTo>
                    <a:cubicBezTo>
                      <a:pt x="1702" y="6185"/>
                      <a:pt x="4637" y="2550"/>
                      <a:pt x="4838" y="2383"/>
                    </a:cubicBezTo>
                    <a:cubicBezTo>
                      <a:pt x="4893" y="2338"/>
                      <a:pt x="5034" y="2331"/>
                      <a:pt x="5207" y="2331"/>
                    </a:cubicBezTo>
                    <a:cubicBezTo>
                      <a:pt x="5294" y="2331"/>
                      <a:pt x="5388" y="2333"/>
                      <a:pt x="5484" y="2333"/>
                    </a:cubicBezTo>
                    <a:cubicBezTo>
                      <a:pt x="5772" y="2333"/>
                      <a:pt x="6072" y="2316"/>
                      <a:pt x="6205" y="2183"/>
                    </a:cubicBezTo>
                    <a:cubicBezTo>
                      <a:pt x="6372" y="2049"/>
                      <a:pt x="6205" y="1782"/>
                      <a:pt x="5938" y="1449"/>
                    </a:cubicBezTo>
                    <a:cubicBezTo>
                      <a:pt x="5411" y="797"/>
                      <a:pt x="4363" y="1"/>
                      <a:pt x="40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404;p31"/>
              <p:cNvSpPr/>
              <p:nvPr/>
            </p:nvSpPr>
            <p:spPr>
              <a:xfrm>
                <a:off x="5083800" y="1057025"/>
                <a:ext cx="4672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69" extrusionOk="0">
                    <a:moveTo>
                      <a:pt x="1" y="1"/>
                    </a:moveTo>
                    <a:cubicBezTo>
                      <a:pt x="1" y="1"/>
                      <a:pt x="935" y="1368"/>
                      <a:pt x="1869" y="176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405;p31"/>
              <p:cNvSpPr/>
              <p:nvPr/>
            </p:nvSpPr>
            <p:spPr>
              <a:xfrm>
                <a:off x="4979550" y="1052525"/>
                <a:ext cx="146800" cy="111275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451" extrusionOk="0">
                    <a:moveTo>
                      <a:pt x="3992" y="0"/>
                    </a:moveTo>
                    <a:cubicBezTo>
                      <a:pt x="3970" y="0"/>
                      <a:pt x="3951" y="5"/>
                      <a:pt x="3937" y="14"/>
                    </a:cubicBezTo>
                    <a:cubicBezTo>
                      <a:pt x="3637" y="214"/>
                      <a:pt x="3970" y="1548"/>
                      <a:pt x="3770" y="1682"/>
                    </a:cubicBezTo>
                    <a:lnTo>
                      <a:pt x="1" y="4451"/>
                    </a:lnTo>
                    <a:cubicBezTo>
                      <a:pt x="301" y="4284"/>
                      <a:pt x="4204" y="2216"/>
                      <a:pt x="4371" y="1949"/>
                    </a:cubicBezTo>
                    <a:cubicBezTo>
                      <a:pt x="4537" y="1649"/>
                      <a:pt x="4304" y="1081"/>
                      <a:pt x="4404" y="815"/>
                    </a:cubicBezTo>
                    <a:cubicBezTo>
                      <a:pt x="4437" y="748"/>
                      <a:pt x="4504" y="748"/>
                      <a:pt x="4604" y="748"/>
                    </a:cubicBezTo>
                    <a:cubicBezTo>
                      <a:pt x="4671" y="748"/>
                      <a:pt x="4771" y="781"/>
                      <a:pt x="4838" y="815"/>
                    </a:cubicBezTo>
                    <a:cubicBezTo>
                      <a:pt x="5205" y="981"/>
                      <a:pt x="5538" y="1181"/>
                      <a:pt x="5872" y="1448"/>
                    </a:cubicBezTo>
                    <a:cubicBezTo>
                      <a:pt x="5344" y="797"/>
                      <a:pt x="4297" y="0"/>
                      <a:pt x="39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406;p31"/>
              <p:cNvSpPr/>
              <p:nvPr/>
            </p:nvSpPr>
            <p:spPr>
              <a:xfrm>
                <a:off x="4825275" y="969875"/>
                <a:ext cx="79250" cy="15972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6389" extrusionOk="0">
                    <a:moveTo>
                      <a:pt x="1940" y="0"/>
                    </a:moveTo>
                    <a:cubicBezTo>
                      <a:pt x="1093" y="0"/>
                      <a:pt x="109" y="180"/>
                      <a:pt x="68" y="385"/>
                    </a:cubicBezTo>
                    <a:cubicBezTo>
                      <a:pt x="1" y="685"/>
                      <a:pt x="1135" y="1419"/>
                      <a:pt x="1102" y="1652"/>
                    </a:cubicBezTo>
                    <a:cubicBezTo>
                      <a:pt x="1068" y="1886"/>
                      <a:pt x="434" y="6122"/>
                      <a:pt x="401" y="6389"/>
                    </a:cubicBezTo>
                    <a:lnTo>
                      <a:pt x="2803" y="6389"/>
                    </a:lnTo>
                    <a:cubicBezTo>
                      <a:pt x="2803" y="6389"/>
                      <a:pt x="2302" y="1752"/>
                      <a:pt x="2336" y="1452"/>
                    </a:cubicBezTo>
                    <a:cubicBezTo>
                      <a:pt x="2336" y="1285"/>
                      <a:pt x="3170" y="751"/>
                      <a:pt x="3170" y="385"/>
                    </a:cubicBezTo>
                    <a:cubicBezTo>
                      <a:pt x="3170" y="318"/>
                      <a:pt x="3136" y="284"/>
                      <a:pt x="3103" y="251"/>
                    </a:cubicBezTo>
                    <a:cubicBezTo>
                      <a:pt x="2949" y="71"/>
                      <a:pt x="2471" y="0"/>
                      <a:pt x="19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407;p31"/>
              <p:cNvSpPr/>
              <p:nvPr/>
            </p:nvSpPr>
            <p:spPr>
              <a:xfrm>
                <a:off x="4833625" y="975300"/>
                <a:ext cx="642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209" extrusionOk="0">
                    <a:moveTo>
                      <a:pt x="2569" y="1"/>
                    </a:moveTo>
                    <a:lnTo>
                      <a:pt x="0" y="101"/>
                    </a:lnTo>
                    <a:cubicBezTo>
                      <a:pt x="0" y="101"/>
                      <a:pt x="589" y="209"/>
                      <a:pt x="1261" y="209"/>
                    </a:cubicBezTo>
                    <a:cubicBezTo>
                      <a:pt x="1710" y="209"/>
                      <a:pt x="2195" y="161"/>
                      <a:pt x="25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408;p31"/>
              <p:cNvSpPr/>
              <p:nvPr/>
            </p:nvSpPr>
            <p:spPr>
              <a:xfrm>
                <a:off x="4825275" y="969400"/>
                <a:ext cx="77600" cy="1593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6375" extrusionOk="0">
                    <a:moveTo>
                      <a:pt x="1925" y="0"/>
                    </a:moveTo>
                    <a:cubicBezTo>
                      <a:pt x="1082" y="0"/>
                      <a:pt x="108" y="167"/>
                      <a:pt x="68" y="370"/>
                    </a:cubicBezTo>
                    <a:cubicBezTo>
                      <a:pt x="1" y="704"/>
                      <a:pt x="1168" y="1438"/>
                      <a:pt x="1135" y="1638"/>
                    </a:cubicBezTo>
                    <a:cubicBezTo>
                      <a:pt x="1102" y="1871"/>
                      <a:pt x="434" y="6108"/>
                      <a:pt x="401" y="6375"/>
                    </a:cubicBezTo>
                    <a:cubicBezTo>
                      <a:pt x="468" y="6141"/>
                      <a:pt x="1469" y="2071"/>
                      <a:pt x="1502" y="1671"/>
                    </a:cubicBezTo>
                    <a:cubicBezTo>
                      <a:pt x="1502" y="1304"/>
                      <a:pt x="968" y="871"/>
                      <a:pt x="901" y="604"/>
                    </a:cubicBezTo>
                    <a:cubicBezTo>
                      <a:pt x="868" y="537"/>
                      <a:pt x="935" y="470"/>
                      <a:pt x="1035" y="404"/>
                    </a:cubicBezTo>
                    <a:cubicBezTo>
                      <a:pt x="1102" y="370"/>
                      <a:pt x="1168" y="337"/>
                      <a:pt x="1235" y="303"/>
                    </a:cubicBezTo>
                    <a:cubicBezTo>
                      <a:pt x="1554" y="144"/>
                      <a:pt x="1892" y="69"/>
                      <a:pt x="2229" y="69"/>
                    </a:cubicBezTo>
                    <a:cubicBezTo>
                      <a:pt x="2526" y="69"/>
                      <a:pt x="2822" y="127"/>
                      <a:pt x="3103" y="237"/>
                    </a:cubicBezTo>
                    <a:cubicBezTo>
                      <a:pt x="2947" y="68"/>
                      <a:pt x="2462" y="0"/>
                      <a:pt x="19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409;p31"/>
              <p:cNvSpPr/>
              <p:nvPr/>
            </p:nvSpPr>
            <p:spPr>
              <a:xfrm>
                <a:off x="4592200" y="1047375"/>
                <a:ext cx="1589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6356" h="6258" extrusionOk="0">
                    <a:moveTo>
                      <a:pt x="2240" y="0"/>
                    </a:moveTo>
                    <a:cubicBezTo>
                      <a:pt x="1610" y="0"/>
                      <a:pt x="1" y="2010"/>
                      <a:pt x="184" y="2255"/>
                    </a:cubicBezTo>
                    <a:cubicBezTo>
                      <a:pt x="266" y="2309"/>
                      <a:pt x="370" y="2364"/>
                      <a:pt x="478" y="2364"/>
                    </a:cubicBezTo>
                    <a:cubicBezTo>
                      <a:pt x="502" y="2364"/>
                      <a:pt x="526" y="2361"/>
                      <a:pt x="551" y="2355"/>
                    </a:cubicBezTo>
                    <a:cubicBezTo>
                      <a:pt x="649" y="2370"/>
                      <a:pt x="765" y="2375"/>
                      <a:pt x="885" y="2375"/>
                    </a:cubicBezTo>
                    <a:cubicBezTo>
                      <a:pt x="1100" y="2375"/>
                      <a:pt x="1331" y="2359"/>
                      <a:pt x="1510" y="2359"/>
                    </a:cubicBezTo>
                    <a:cubicBezTo>
                      <a:pt x="1674" y="2359"/>
                      <a:pt x="1794" y="2372"/>
                      <a:pt x="1818" y="2422"/>
                    </a:cubicBezTo>
                    <a:cubicBezTo>
                      <a:pt x="1985" y="2588"/>
                      <a:pt x="4654" y="6258"/>
                      <a:pt x="4654" y="6258"/>
                    </a:cubicBezTo>
                    <a:lnTo>
                      <a:pt x="6355" y="4590"/>
                    </a:lnTo>
                    <a:cubicBezTo>
                      <a:pt x="6355" y="4590"/>
                      <a:pt x="5855" y="4156"/>
                      <a:pt x="5221" y="3622"/>
                    </a:cubicBezTo>
                    <a:cubicBezTo>
                      <a:pt x="4120" y="2755"/>
                      <a:pt x="2652" y="1554"/>
                      <a:pt x="2552" y="1421"/>
                    </a:cubicBezTo>
                    <a:cubicBezTo>
                      <a:pt x="2452" y="1287"/>
                      <a:pt x="2652" y="320"/>
                      <a:pt x="2386" y="53"/>
                    </a:cubicBezTo>
                    <a:cubicBezTo>
                      <a:pt x="2347" y="17"/>
                      <a:pt x="2297" y="0"/>
                      <a:pt x="22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410;p31"/>
              <p:cNvSpPr/>
              <p:nvPr/>
            </p:nvSpPr>
            <p:spPr>
              <a:xfrm>
                <a:off x="4600950" y="1051200"/>
                <a:ext cx="4422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69" extrusionOk="0">
                    <a:moveTo>
                      <a:pt x="1769" y="0"/>
                    </a:moveTo>
                    <a:lnTo>
                      <a:pt x="1" y="1868"/>
                    </a:lnTo>
                    <a:cubicBezTo>
                      <a:pt x="1" y="1868"/>
                      <a:pt x="1335" y="934"/>
                      <a:pt x="17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411;p31"/>
              <p:cNvSpPr/>
              <p:nvPr/>
            </p:nvSpPr>
            <p:spPr>
              <a:xfrm>
                <a:off x="4592200" y="1047375"/>
                <a:ext cx="130525" cy="90575"/>
              </a:xfrm>
              <a:custGeom>
                <a:avLst/>
                <a:gdLst/>
                <a:ahLst/>
                <a:cxnLst/>
                <a:rect l="l" t="t" r="r" b="b"/>
                <a:pathLst>
                  <a:path w="5221" h="3623" extrusionOk="0">
                    <a:moveTo>
                      <a:pt x="2240" y="0"/>
                    </a:moveTo>
                    <a:cubicBezTo>
                      <a:pt x="1610" y="0"/>
                      <a:pt x="1" y="2010"/>
                      <a:pt x="184" y="2255"/>
                    </a:cubicBezTo>
                    <a:cubicBezTo>
                      <a:pt x="266" y="2309"/>
                      <a:pt x="370" y="2364"/>
                      <a:pt x="478" y="2364"/>
                    </a:cubicBezTo>
                    <a:cubicBezTo>
                      <a:pt x="502" y="2364"/>
                      <a:pt x="526" y="2361"/>
                      <a:pt x="551" y="2355"/>
                    </a:cubicBezTo>
                    <a:cubicBezTo>
                      <a:pt x="451" y="2355"/>
                      <a:pt x="384" y="2288"/>
                      <a:pt x="351" y="2221"/>
                    </a:cubicBezTo>
                    <a:cubicBezTo>
                      <a:pt x="317" y="2188"/>
                      <a:pt x="351" y="2088"/>
                      <a:pt x="417" y="1988"/>
                    </a:cubicBezTo>
                    <a:lnTo>
                      <a:pt x="484" y="1888"/>
                    </a:lnTo>
                    <a:cubicBezTo>
                      <a:pt x="651" y="1688"/>
                      <a:pt x="818" y="1488"/>
                      <a:pt x="1018" y="1321"/>
                    </a:cubicBezTo>
                    <a:cubicBezTo>
                      <a:pt x="1218" y="1154"/>
                      <a:pt x="1418" y="987"/>
                      <a:pt x="1618" y="854"/>
                    </a:cubicBezTo>
                    <a:cubicBezTo>
                      <a:pt x="1685" y="820"/>
                      <a:pt x="1752" y="820"/>
                      <a:pt x="1818" y="820"/>
                    </a:cubicBezTo>
                    <a:cubicBezTo>
                      <a:pt x="2119" y="854"/>
                      <a:pt x="2152" y="1521"/>
                      <a:pt x="2219" y="1688"/>
                    </a:cubicBezTo>
                    <a:cubicBezTo>
                      <a:pt x="2285" y="1855"/>
                      <a:pt x="4087" y="3022"/>
                      <a:pt x="5221" y="3622"/>
                    </a:cubicBezTo>
                    <a:cubicBezTo>
                      <a:pt x="4120" y="2755"/>
                      <a:pt x="2652" y="1554"/>
                      <a:pt x="2552" y="1421"/>
                    </a:cubicBezTo>
                    <a:cubicBezTo>
                      <a:pt x="2452" y="1287"/>
                      <a:pt x="2652" y="320"/>
                      <a:pt x="2386" y="53"/>
                    </a:cubicBezTo>
                    <a:cubicBezTo>
                      <a:pt x="2347" y="17"/>
                      <a:pt x="2297" y="0"/>
                      <a:pt x="22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412;p31"/>
              <p:cNvSpPr/>
              <p:nvPr/>
            </p:nvSpPr>
            <p:spPr>
              <a:xfrm>
                <a:off x="4510050" y="1277200"/>
                <a:ext cx="16265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6506" h="3106" extrusionOk="0">
                    <a:moveTo>
                      <a:pt x="501" y="0"/>
                    </a:moveTo>
                    <a:cubicBezTo>
                      <a:pt x="1" y="0"/>
                      <a:pt x="68" y="1735"/>
                      <a:pt x="268" y="2602"/>
                    </a:cubicBezTo>
                    <a:cubicBezTo>
                      <a:pt x="334" y="2902"/>
                      <a:pt x="401" y="3102"/>
                      <a:pt x="501" y="3102"/>
                    </a:cubicBezTo>
                    <a:cubicBezTo>
                      <a:pt x="510" y="3104"/>
                      <a:pt x="520" y="3105"/>
                      <a:pt x="530" y="3105"/>
                    </a:cubicBezTo>
                    <a:cubicBezTo>
                      <a:pt x="864" y="3105"/>
                      <a:pt x="1504" y="2065"/>
                      <a:pt x="1748" y="2065"/>
                    </a:cubicBezTo>
                    <a:cubicBezTo>
                      <a:pt x="1755" y="2065"/>
                      <a:pt x="1762" y="2066"/>
                      <a:pt x="1769" y="2068"/>
                    </a:cubicBezTo>
                    <a:lnTo>
                      <a:pt x="6505" y="2769"/>
                    </a:lnTo>
                    <a:lnTo>
                      <a:pt x="6505" y="367"/>
                    </a:lnTo>
                    <a:lnTo>
                      <a:pt x="5471" y="500"/>
                    </a:lnTo>
                    <a:cubicBezTo>
                      <a:pt x="4193" y="625"/>
                      <a:pt x="2070" y="837"/>
                      <a:pt x="1634" y="837"/>
                    </a:cubicBezTo>
                    <a:cubicBezTo>
                      <a:pt x="1604" y="837"/>
                      <a:pt x="1582" y="836"/>
                      <a:pt x="1569" y="834"/>
                    </a:cubicBezTo>
                    <a:cubicBezTo>
                      <a:pt x="1402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413;p31"/>
              <p:cNvSpPr/>
              <p:nvPr/>
            </p:nvSpPr>
            <p:spPr>
              <a:xfrm>
                <a:off x="4519225" y="1283850"/>
                <a:ext cx="9200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37" extrusionOk="0">
                    <a:moveTo>
                      <a:pt x="1" y="1"/>
                    </a:moveTo>
                    <a:lnTo>
                      <a:pt x="67" y="2536"/>
                    </a:lnTo>
                    <a:cubicBezTo>
                      <a:pt x="67" y="2536"/>
                      <a:pt x="368" y="935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414;p31"/>
              <p:cNvSpPr/>
              <p:nvPr/>
            </p:nvSpPr>
            <p:spPr>
              <a:xfrm>
                <a:off x="4510050" y="1278025"/>
                <a:ext cx="136800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2603" extrusionOk="0">
                    <a:moveTo>
                      <a:pt x="501" y="0"/>
                    </a:moveTo>
                    <a:cubicBezTo>
                      <a:pt x="1" y="0"/>
                      <a:pt x="68" y="1735"/>
                      <a:pt x="268" y="2602"/>
                    </a:cubicBezTo>
                    <a:cubicBezTo>
                      <a:pt x="268" y="2102"/>
                      <a:pt x="301" y="1635"/>
                      <a:pt x="401" y="1135"/>
                    </a:cubicBezTo>
                    <a:cubicBezTo>
                      <a:pt x="401" y="1001"/>
                      <a:pt x="434" y="901"/>
                      <a:pt x="501" y="801"/>
                    </a:cubicBezTo>
                    <a:cubicBezTo>
                      <a:pt x="501" y="768"/>
                      <a:pt x="535" y="734"/>
                      <a:pt x="568" y="734"/>
                    </a:cubicBezTo>
                    <a:cubicBezTo>
                      <a:pt x="592" y="714"/>
                      <a:pt x="624" y="705"/>
                      <a:pt x="661" y="705"/>
                    </a:cubicBezTo>
                    <a:cubicBezTo>
                      <a:pt x="929" y="705"/>
                      <a:pt x="1481" y="1172"/>
                      <a:pt x="1569" y="1201"/>
                    </a:cubicBezTo>
                    <a:cubicBezTo>
                      <a:pt x="1572" y="1202"/>
                      <a:pt x="1578" y="1203"/>
                      <a:pt x="1586" y="1203"/>
                    </a:cubicBezTo>
                    <a:cubicBezTo>
                      <a:pt x="1830" y="1203"/>
                      <a:pt x="4244" y="726"/>
                      <a:pt x="5471" y="467"/>
                    </a:cubicBezTo>
                    <a:lnTo>
                      <a:pt x="5471" y="467"/>
                    </a:lnTo>
                    <a:cubicBezTo>
                      <a:pt x="4193" y="623"/>
                      <a:pt x="2069" y="838"/>
                      <a:pt x="1634" y="838"/>
                    </a:cubicBezTo>
                    <a:cubicBezTo>
                      <a:pt x="1604" y="838"/>
                      <a:pt x="1582" y="837"/>
                      <a:pt x="1569" y="834"/>
                    </a:cubicBezTo>
                    <a:cubicBezTo>
                      <a:pt x="1402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415;p31"/>
              <p:cNvSpPr/>
              <p:nvPr/>
            </p:nvSpPr>
            <p:spPr>
              <a:xfrm>
                <a:off x="4586775" y="1429800"/>
                <a:ext cx="160975" cy="1555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6221" extrusionOk="0">
                    <a:moveTo>
                      <a:pt x="4737" y="0"/>
                    </a:moveTo>
                    <a:lnTo>
                      <a:pt x="4571" y="234"/>
                    </a:lnTo>
                    <a:cubicBezTo>
                      <a:pt x="3937" y="1001"/>
                      <a:pt x="1802" y="3670"/>
                      <a:pt x="1568" y="3837"/>
                    </a:cubicBezTo>
                    <a:cubicBezTo>
                      <a:pt x="1528" y="3867"/>
                      <a:pt x="1413" y="3873"/>
                      <a:pt x="1266" y="3873"/>
                    </a:cubicBezTo>
                    <a:cubicBezTo>
                      <a:pt x="1167" y="3873"/>
                      <a:pt x="1054" y="3870"/>
                      <a:pt x="939" y="3870"/>
                    </a:cubicBezTo>
                    <a:cubicBezTo>
                      <a:pt x="651" y="3870"/>
                      <a:pt x="351" y="3887"/>
                      <a:pt x="234" y="4003"/>
                    </a:cubicBezTo>
                    <a:cubicBezTo>
                      <a:pt x="1" y="4237"/>
                      <a:pt x="534" y="4904"/>
                      <a:pt x="1135" y="5404"/>
                    </a:cubicBezTo>
                    <a:cubicBezTo>
                      <a:pt x="1613" y="5852"/>
                      <a:pt x="2171" y="6220"/>
                      <a:pt x="2354" y="6220"/>
                    </a:cubicBezTo>
                    <a:cubicBezTo>
                      <a:pt x="2376" y="6220"/>
                      <a:pt x="2392" y="6215"/>
                      <a:pt x="2402" y="6205"/>
                    </a:cubicBezTo>
                    <a:cubicBezTo>
                      <a:pt x="2703" y="6005"/>
                      <a:pt x="2369" y="4704"/>
                      <a:pt x="2569" y="4537"/>
                    </a:cubicBezTo>
                    <a:lnTo>
                      <a:pt x="6439" y="1702"/>
                    </a:lnTo>
                    <a:lnTo>
                      <a:pt x="473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416;p31"/>
              <p:cNvSpPr/>
              <p:nvPr/>
            </p:nvSpPr>
            <p:spPr>
              <a:xfrm>
                <a:off x="4594275" y="1536550"/>
                <a:ext cx="4757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1769" extrusionOk="0">
                    <a:moveTo>
                      <a:pt x="1" y="0"/>
                    </a:moveTo>
                    <a:lnTo>
                      <a:pt x="1902" y="1768"/>
                    </a:lnTo>
                    <a:cubicBezTo>
                      <a:pt x="1902" y="1768"/>
                      <a:pt x="968" y="4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417;p31"/>
              <p:cNvSpPr/>
              <p:nvPr/>
            </p:nvSpPr>
            <p:spPr>
              <a:xfrm>
                <a:off x="4586775" y="1435625"/>
                <a:ext cx="114275" cy="129300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5172" extrusionOk="0">
                    <a:moveTo>
                      <a:pt x="4571" y="1"/>
                    </a:moveTo>
                    <a:cubicBezTo>
                      <a:pt x="3937" y="768"/>
                      <a:pt x="1802" y="3437"/>
                      <a:pt x="1568" y="3604"/>
                    </a:cubicBezTo>
                    <a:cubicBezTo>
                      <a:pt x="1528" y="3634"/>
                      <a:pt x="1413" y="3640"/>
                      <a:pt x="1266" y="3640"/>
                    </a:cubicBezTo>
                    <a:cubicBezTo>
                      <a:pt x="1167" y="3640"/>
                      <a:pt x="1054" y="3637"/>
                      <a:pt x="939" y="3637"/>
                    </a:cubicBezTo>
                    <a:cubicBezTo>
                      <a:pt x="651" y="3637"/>
                      <a:pt x="351" y="3654"/>
                      <a:pt x="234" y="3770"/>
                    </a:cubicBezTo>
                    <a:cubicBezTo>
                      <a:pt x="1" y="4004"/>
                      <a:pt x="534" y="4671"/>
                      <a:pt x="1135" y="5171"/>
                    </a:cubicBezTo>
                    <a:cubicBezTo>
                      <a:pt x="968" y="4938"/>
                      <a:pt x="835" y="4704"/>
                      <a:pt x="735" y="4437"/>
                    </a:cubicBezTo>
                    <a:cubicBezTo>
                      <a:pt x="701" y="4371"/>
                      <a:pt x="701" y="4304"/>
                      <a:pt x="701" y="4271"/>
                    </a:cubicBezTo>
                    <a:cubicBezTo>
                      <a:pt x="735" y="4004"/>
                      <a:pt x="1568" y="4071"/>
                      <a:pt x="1802" y="4037"/>
                    </a:cubicBezTo>
                    <a:cubicBezTo>
                      <a:pt x="2035" y="4004"/>
                      <a:pt x="4570" y="2"/>
                      <a:pt x="45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418;p31"/>
              <p:cNvSpPr/>
              <p:nvPr/>
            </p:nvSpPr>
            <p:spPr>
              <a:xfrm>
                <a:off x="4821125" y="1509025"/>
                <a:ext cx="792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6376" extrusionOk="0">
                    <a:moveTo>
                      <a:pt x="367" y="0"/>
                    </a:moveTo>
                    <a:cubicBezTo>
                      <a:pt x="367" y="0"/>
                      <a:pt x="834" y="4637"/>
                      <a:pt x="801" y="4937"/>
                    </a:cubicBezTo>
                    <a:cubicBezTo>
                      <a:pt x="801" y="5004"/>
                      <a:pt x="634" y="5137"/>
                      <a:pt x="434" y="5371"/>
                    </a:cubicBezTo>
                    <a:cubicBezTo>
                      <a:pt x="234" y="5571"/>
                      <a:pt x="0" y="5805"/>
                      <a:pt x="0" y="6005"/>
                    </a:cubicBezTo>
                    <a:cubicBezTo>
                      <a:pt x="0" y="6276"/>
                      <a:pt x="554" y="6376"/>
                      <a:pt x="1194" y="6376"/>
                    </a:cubicBezTo>
                    <a:cubicBezTo>
                      <a:pt x="2052" y="6376"/>
                      <a:pt x="3064" y="6196"/>
                      <a:pt x="3102" y="6005"/>
                    </a:cubicBezTo>
                    <a:cubicBezTo>
                      <a:pt x="3169" y="5671"/>
                      <a:pt x="2001" y="4971"/>
                      <a:pt x="2035" y="4737"/>
                    </a:cubicBezTo>
                    <a:cubicBezTo>
                      <a:pt x="2068" y="4570"/>
                      <a:pt x="2402" y="2302"/>
                      <a:pt x="2602" y="968"/>
                    </a:cubicBezTo>
                    <a:cubicBezTo>
                      <a:pt x="2702" y="434"/>
                      <a:pt x="2769" y="0"/>
                      <a:pt x="27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419;p31"/>
              <p:cNvSpPr/>
              <p:nvPr/>
            </p:nvSpPr>
            <p:spPr>
              <a:xfrm>
                <a:off x="4826950" y="1657900"/>
                <a:ext cx="6425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84" extrusionOk="0">
                    <a:moveTo>
                      <a:pt x="1238" y="1"/>
                    </a:moveTo>
                    <a:cubicBezTo>
                      <a:pt x="810" y="1"/>
                      <a:pt x="355" y="44"/>
                      <a:pt x="1" y="183"/>
                    </a:cubicBezTo>
                    <a:lnTo>
                      <a:pt x="2569" y="116"/>
                    </a:lnTo>
                    <a:cubicBezTo>
                      <a:pt x="2569" y="116"/>
                      <a:pt x="1939" y="1"/>
                      <a:pt x="123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420;p31"/>
              <p:cNvSpPr/>
              <p:nvPr/>
            </p:nvSpPr>
            <p:spPr>
              <a:xfrm>
                <a:off x="4821125" y="1533200"/>
                <a:ext cx="78400" cy="135225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5409" extrusionOk="0">
                    <a:moveTo>
                      <a:pt x="2602" y="1"/>
                    </a:moveTo>
                    <a:lnTo>
                      <a:pt x="2602" y="1"/>
                    </a:lnTo>
                    <a:cubicBezTo>
                      <a:pt x="2268" y="1168"/>
                      <a:pt x="1701" y="3270"/>
                      <a:pt x="1635" y="3570"/>
                    </a:cubicBezTo>
                    <a:cubicBezTo>
                      <a:pt x="1568" y="4037"/>
                      <a:pt x="2235" y="4571"/>
                      <a:pt x="2235" y="4871"/>
                    </a:cubicBezTo>
                    <a:cubicBezTo>
                      <a:pt x="2235" y="4904"/>
                      <a:pt x="2202" y="4971"/>
                      <a:pt x="2102" y="5004"/>
                    </a:cubicBezTo>
                    <a:cubicBezTo>
                      <a:pt x="2001" y="5071"/>
                      <a:pt x="1901" y="5104"/>
                      <a:pt x="1768" y="5104"/>
                    </a:cubicBezTo>
                    <a:cubicBezTo>
                      <a:pt x="1531" y="5169"/>
                      <a:pt x="1280" y="5206"/>
                      <a:pt x="1033" y="5206"/>
                    </a:cubicBezTo>
                    <a:cubicBezTo>
                      <a:pt x="898" y="5206"/>
                      <a:pt x="764" y="5195"/>
                      <a:pt x="634" y="5171"/>
                    </a:cubicBezTo>
                    <a:cubicBezTo>
                      <a:pt x="567" y="5138"/>
                      <a:pt x="534" y="5104"/>
                      <a:pt x="467" y="5104"/>
                    </a:cubicBezTo>
                    <a:cubicBezTo>
                      <a:pt x="434" y="5071"/>
                      <a:pt x="434" y="5038"/>
                      <a:pt x="400" y="4971"/>
                    </a:cubicBezTo>
                    <a:cubicBezTo>
                      <a:pt x="400" y="4771"/>
                      <a:pt x="400" y="4571"/>
                      <a:pt x="434" y="4404"/>
                    </a:cubicBezTo>
                    <a:lnTo>
                      <a:pt x="434" y="4404"/>
                    </a:lnTo>
                    <a:cubicBezTo>
                      <a:pt x="234" y="4604"/>
                      <a:pt x="0" y="4838"/>
                      <a:pt x="0" y="5038"/>
                    </a:cubicBezTo>
                    <a:cubicBezTo>
                      <a:pt x="0" y="5309"/>
                      <a:pt x="548" y="5409"/>
                      <a:pt x="1181" y="5409"/>
                    </a:cubicBezTo>
                    <a:cubicBezTo>
                      <a:pt x="2030" y="5409"/>
                      <a:pt x="3031" y="5229"/>
                      <a:pt x="3069" y="5038"/>
                    </a:cubicBezTo>
                    <a:cubicBezTo>
                      <a:pt x="3136" y="4704"/>
                      <a:pt x="2001" y="4004"/>
                      <a:pt x="2035" y="3770"/>
                    </a:cubicBezTo>
                    <a:cubicBezTo>
                      <a:pt x="2035" y="3603"/>
                      <a:pt x="2402" y="1335"/>
                      <a:pt x="26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421;p31"/>
              <p:cNvSpPr/>
              <p:nvPr/>
            </p:nvSpPr>
            <p:spPr>
              <a:xfrm>
                <a:off x="4973725" y="1433975"/>
                <a:ext cx="15762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6255" extrusionOk="0">
                    <a:moveTo>
                      <a:pt x="1702" y="0"/>
                    </a:moveTo>
                    <a:lnTo>
                      <a:pt x="0" y="1701"/>
                    </a:lnTo>
                    <a:cubicBezTo>
                      <a:pt x="0" y="1701"/>
                      <a:pt x="3603" y="4604"/>
                      <a:pt x="3803" y="4870"/>
                    </a:cubicBezTo>
                    <a:cubicBezTo>
                      <a:pt x="3937" y="5004"/>
                      <a:pt x="3736" y="5938"/>
                      <a:pt x="4003" y="6205"/>
                    </a:cubicBezTo>
                    <a:cubicBezTo>
                      <a:pt x="4037" y="6239"/>
                      <a:pt x="4082" y="6254"/>
                      <a:pt x="4137" y="6254"/>
                    </a:cubicBezTo>
                    <a:cubicBezTo>
                      <a:pt x="4404" y="6254"/>
                      <a:pt x="4889" y="5875"/>
                      <a:pt x="5304" y="5404"/>
                    </a:cubicBezTo>
                    <a:cubicBezTo>
                      <a:pt x="5838" y="4837"/>
                      <a:pt x="6305" y="4170"/>
                      <a:pt x="6205" y="4003"/>
                    </a:cubicBezTo>
                    <a:cubicBezTo>
                      <a:pt x="6128" y="3901"/>
                      <a:pt x="5881" y="3877"/>
                      <a:pt x="5598" y="3877"/>
                    </a:cubicBezTo>
                    <a:cubicBezTo>
                      <a:pt x="5349" y="3877"/>
                      <a:pt x="5073" y="3896"/>
                      <a:pt x="4865" y="3896"/>
                    </a:cubicBezTo>
                    <a:cubicBezTo>
                      <a:pt x="4692" y="3896"/>
                      <a:pt x="4565" y="3883"/>
                      <a:pt x="4537" y="3836"/>
                    </a:cubicBezTo>
                    <a:cubicBezTo>
                      <a:pt x="4404" y="3703"/>
                      <a:pt x="2669" y="1301"/>
                      <a:pt x="1968" y="367"/>
                    </a:cubicBezTo>
                    <a:lnTo>
                      <a:pt x="170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422;p31"/>
              <p:cNvSpPr/>
              <p:nvPr/>
            </p:nvSpPr>
            <p:spPr>
              <a:xfrm>
                <a:off x="5080475" y="1539875"/>
                <a:ext cx="433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69" extrusionOk="0">
                    <a:moveTo>
                      <a:pt x="1735" y="1"/>
                    </a:moveTo>
                    <a:cubicBezTo>
                      <a:pt x="1734" y="1"/>
                      <a:pt x="400" y="935"/>
                      <a:pt x="0" y="1869"/>
                    </a:cubicBezTo>
                    <a:lnTo>
                      <a:pt x="17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423;p31"/>
              <p:cNvSpPr/>
              <p:nvPr/>
            </p:nvSpPr>
            <p:spPr>
              <a:xfrm>
                <a:off x="5022925" y="1443150"/>
                <a:ext cx="107600" cy="126775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071" extrusionOk="0">
                    <a:moveTo>
                      <a:pt x="0" y="0"/>
                    </a:moveTo>
                    <a:cubicBezTo>
                      <a:pt x="67" y="134"/>
                      <a:pt x="2002" y="3803"/>
                      <a:pt x="2202" y="3970"/>
                    </a:cubicBezTo>
                    <a:cubicBezTo>
                      <a:pt x="2257" y="4015"/>
                      <a:pt x="2347" y="4031"/>
                      <a:pt x="2455" y="4031"/>
                    </a:cubicBezTo>
                    <a:cubicBezTo>
                      <a:pt x="2691" y="4031"/>
                      <a:pt x="3014" y="3957"/>
                      <a:pt x="3256" y="3957"/>
                    </a:cubicBezTo>
                    <a:cubicBezTo>
                      <a:pt x="3310" y="3957"/>
                      <a:pt x="3359" y="3961"/>
                      <a:pt x="3403" y="3970"/>
                    </a:cubicBezTo>
                    <a:cubicBezTo>
                      <a:pt x="3536" y="4003"/>
                      <a:pt x="3603" y="4070"/>
                      <a:pt x="3603" y="4237"/>
                    </a:cubicBezTo>
                    <a:cubicBezTo>
                      <a:pt x="3603" y="4270"/>
                      <a:pt x="3603" y="4303"/>
                      <a:pt x="3603" y="4370"/>
                    </a:cubicBezTo>
                    <a:cubicBezTo>
                      <a:pt x="3536" y="4603"/>
                      <a:pt x="3436" y="4837"/>
                      <a:pt x="3336" y="5070"/>
                    </a:cubicBezTo>
                    <a:cubicBezTo>
                      <a:pt x="3870" y="4470"/>
                      <a:pt x="4304" y="3803"/>
                      <a:pt x="4203" y="3636"/>
                    </a:cubicBezTo>
                    <a:cubicBezTo>
                      <a:pt x="4130" y="3538"/>
                      <a:pt x="3901" y="3512"/>
                      <a:pt x="3635" y="3512"/>
                    </a:cubicBezTo>
                    <a:cubicBezTo>
                      <a:pt x="3344" y="3512"/>
                      <a:pt x="3009" y="3543"/>
                      <a:pt x="2784" y="3543"/>
                    </a:cubicBezTo>
                    <a:cubicBezTo>
                      <a:pt x="2658" y="3543"/>
                      <a:pt x="2566" y="3533"/>
                      <a:pt x="2536" y="3503"/>
                    </a:cubicBezTo>
                    <a:cubicBezTo>
                      <a:pt x="2436" y="3336"/>
                      <a:pt x="668" y="934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424;p31"/>
              <p:cNvSpPr/>
              <p:nvPr/>
            </p:nvSpPr>
            <p:spPr>
              <a:xfrm>
                <a:off x="4851975" y="1464725"/>
                <a:ext cx="392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1026" extrusionOk="0">
                    <a:moveTo>
                      <a:pt x="516" y="0"/>
                    </a:moveTo>
                    <a:cubicBezTo>
                      <a:pt x="319" y="0"/>
                      <a:pt x="159" y="68"/>
                      <a:pt x="100" y="205"/>
                    </a:cubicBezTo>
                    <a:cubicBezTo>
                      <a:pt x="0" y="438"/>
                      <a:pt x="234" y="738"/>
                      <a:pt x="601" y="905"/>
                    </a:cubicBezTo>
                    <a:cubicBezTo>
                      <a:pt x="754" y="989"/>
                      <a:pt x="914" y="1026"/>
                      <a:pt x="1055" y="1026"/>
                    </a:cubicBezTo>
                    <a:cubicBezTo>
                      <a:pt x="1250" y="1026"/>
                      <a:pt x="1410" y="955"/>
                      <a:pt x="1468" y="838"/>
                    </a:cubicBezTo>
                    <a:cubicBezTo>
                      <a:pt x="1568" y="605"/>
                      <a:pt x="1335" y="271"/>
                      <a:pt x="968" y="105"/>
                    </a:cubicBezTo>
                    <a:cubicBezTo>
                      <a:pt x="815" y="35"/>
                      <a:pt x="656" y="0"/>
                      <a:pt x="5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425;p31"/>
              <p:cNvSpPr/>
              <p:nvPr/>
            </p:nvSpPr>
            <p:spPr>
              <a:xfrm>
                <a:off x="4828025" y="1454575"/>
                <a:ext cx="56500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187" extrusionOk="0">
                    <a:moveTo>
                      <a:pt x="1171" y="0"/>
                    </a:moveTo>
                    <a:cubicBezTo>
                      <a:pt x="589" y="0"/>
                      <a:pt x="1" y="285"/>
                      <a:pt x="91" y="978"/>
                    </a:cubicBezTo>
                    <a:cubicBezTo>
                      <a:pt x="214" y="1810"/>
                      <a:pt x="1191" y="2186"/>
                      <a:pt x="1971" y="2186"/>
                    </a:cubicBezTo>
                    <a:cubicBezTo>
                      <a:pt x="2035" y="2186"/>
                      <a:pt x="2098" y="2183"/>
                      <a:pt x="2159" y="2178"/>
                    </a:cubicBezTo>
                    <a:cubicBezTo>
                      <a:pt x="2226" y="2178"/>
                      <a:pt x="2259" y="2045"/>
                      <a:pt x="2159" y="2045"/>
                    </a:cubicBezTo>
                    <a:cubicBezTo>
                      <a:pt x="1625" y="1978"/>
                      <a:pt x="1092" y="1711"/>
                      <a:pt x="691" y="1344"/>
                    </a:cubicBezTo>
                    <a:cubicBezTo>
                      <a:pt x="458" y="1111"/>
                      <a:pt x="358" y="777"/>
                      <a:pt x="458" y="477"/>
                    </a:cubicBezTo>
                    <a:cubicBezTo>
                      <a:pt x="625" y="44"/>
                      <a:pt x="992" y="77"/>
                      <a:pt x="1359" y="44"/>
                    </a:cubicBezTo>
                    <a:cubicBezTo>
                      <a:pt x="1359" y="44"/>
                      <a:pt x="1392" y="10"/>
                      <a:pt x="1359" y="10"/>
                    </a:cubicBezTo>
                    <a:cubicBezTo>
                      <a:pt x="1297" y="4"/>
                      <a:pt x="1234" y="0"/>
                      <a:pt x="11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426;p31"/>
              <p:cNvSpPr/>
              <p:nvPr/>
            </p:nvSpPr>
            <p:spPr>
              <a:xfrm>
                <a:off x="4807775" y="1164250"/>
                <a:ext cx="500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931" extrusionOk="0">
                    <a:moveTo>
                      <a:pt x="788" y="0"/>
                    </a:moveTo>
                    <a:cubicBezTo>
                      <a:pt x="338" y="0"/>
                      <a:pt x="0" y="155"/>
                      <a:pt x="0" y="382"/>
                    </a:cubicBezTo>
                    <a:cubicBezTo>
                      <a:pt x="0" y="615"/>
                      <a:pt x="401" y="849"/>
                      <a:pt x="934" y="916"/>
                    </a:cubicBezTo>
                    <a:cubicBezTo>
                      <a:pt x="1015" y="926"/>
                      <a:pt x="1094" y="930"/>
                      <a:pt x="1170" y="930"/>
                    </a:cubicBezTo>
                    <a:cubicBezTo>
                      <a:pt x="1599" y="930"/>
                      <a:pt x="1940" y="780"/>
                      <a:pt x="1968" y="582"/>
                    </a:cubicBezTo>
                    <a:cubicBezTo>
                      <a:pt x="2002" y="348"/>
                      <a:pt x="1568" y="115"/>
                      <a:pt x="1034" y="15"/>
                    </a:cubicBezTo>
                    <a:cubicBezTo>
                      <a:pt x="950" y="5"/>
                      <a:pt x="867" y="0"/>
                      <a:pt x="7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427;p31"/>
              <p:cNvSpPr/>
              <p:nvPr/>
            </p:nvSpPr>
            <p:spPr>
              <a:xfrm>
                <a:off x="4776075" y="1151500"/>
                <a:ext cx="60900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926" extrusionOk="0">
                    <a:moveTo>
                      <a:pt x="1851" y="0"/>
                    </a:moveTo>
                    <a:cubicBezTo>
                      <a:pt x="1321" y="0"/>
                      <a:pt x="735" y="154"/>
                      <a:pt x="468" y="592"/>
                    </a:cubicBezTo>
                    <a:cubicBezTo>
                      <a:pt x="1" y="1359"/>
                      <a:pt x="1001" y="1792"/>
                      <a:pt x="1569" y="1926"/>
                    </a:cubicBezTo>
                    <a:cubicBezTo>
                      <a:pt x="1635" y="1926"/>
                      <a:pt x="1669" y="1826"/>
                      <a:pt x="1602" y="1826"/>
                    </a:cubicBezTo>
                    <a:cubicBezTo>
                      <a:pt x="1335" y="1726"/>
                      <a:pt x="1102" y="1559"/>
                      <a:pt x="868" y="1392"/>
                    </a:cubicBezTo>
                    <a:cubicBezTo>
                      <a:pt x="635" y="1125"/>
                      <a:pt x="668" y="692"/>
                      <a:pt x="935" y="492"/>
                    </a:cubicBezTo>
                    <a:cubicBezTo>
                      <a:pt x="1257" y="223"/>
                      <a:pt x="1666" y="62"/>
                      <a:pt x="2092" y="62"/>
                    </a:cubicBezTo>
                    <a:cubicBezTo>
                      <a:pt x="2195" y="62"/>
                      <a:pt x="2299" y="72"/>
                      <a:pt x="2402" y="91"/>
                    </a:cubicBezTo>
                    <a:cubicBezTo>
                      <a:pt x="2436" y="91"/>
                      <a:pt x="2436" y="58"/>
                      <a:pt x="2402" y="58"/>
                    </a:cubicBezTo>
                    <a:cubicBezTo>
                      <a:pt x="2239" y="22"/>
                      <a:pt x="2049" y="0"/>
                      <a:pt x="18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428;p31"/>
              <p:cNvSpPr/>
              <p:nvPr/>
            </p:nvSpPr>
            <p:spPr>
              <a:xfrm>
                <a:off x="4694350" y="1367250"/>
                <a:ext cx="36725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868" extrusionOk="0">
                    <a:moveTo>
                      <a:pt x="735" y="1"/>
                    </a:moveTo>
                    <a:cubicBezTo>
                      <a:pt x="334" y="1"/>
                      <a:pt x="1" y="167"/>
                      <a:pt x="1" y="401"/>
                    </a:cubicBezTo>
                    <a:cubicBezTo>
                      <a:pt x="1" y="668"/>
                      <a:pt x="301" y="868"/>
                      <a:pt x="735" y="868"/>
                    </a:cubicBezTo>
                    <a:cubicBezTo>
                      <a:pt x="1135" y="868"/>
                      <a:pt x="1468" y="701"/>
                      <a:pt x="1468" y="468"/>
                    </a:cubicBezTo>
                    <a:cubicBezTo>
                      <a:pt x="1468" y="201"/>
                      <a:pt x="1168" y="1"/>
                      <a:pt x="7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429;p31"/>
              <p:cNvSpPr/>
              <p:nvPr/>
            </p:nvSpPr>
            <p:spPr>
              <a:xfrm>
                <a:off x="4667675" y="1358925"/>
                <a:ext cx="442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922" extrusionOk="0">
                    <a:moveTo>
                      <a:pt x="1401" y="0"/>
                    </a:moveTo>
                    <a:cubicBezTo>
                      <a:pt x="868" y="67"/>
                      <a:pt x="34" y="400"/>
                      <a:pt x="134" y="1068"/>
                    </a:cubicBezTo>
                    <a:cubicBezTo>
                      <a:pt x="220" y="1644"/>
                      <a:pt x="905" y="1922"/>
                      <a:pt x="1455" y="1922"/>
                    </a:cubicBezTo>
                    <a:cubicBezTo>
                      <a:pt x="1542" y="1922"/>
                      <a:pt x="1625" y="1915"/>
                      <a:pt x="1702" y="1901"/>
                    </a:cubicBezTo>
                    <a:cubicBezTo>
                      <a:pt x="1768" y="1868"/>
                      <a:pt x="1768" y="1801"/>
                      <a:pt x="1735" y="1768"/>
                    </a:cubicBezTo>
                    <a:cubicBezTo>
                      <a:pt x="1301" y="1668"/>
                      <a:pt x="901" y="1468"/>
                      <a:pt x="567" y="1201"/>
                    </a:cubicBezTo>
                    <a:cubicBezTo>
                      <a:pt x="0" y="601"/>
                      <a:pt x="901" y="200"/>
                      <a:pt x="1401" y="67"/>
                    </a:cubicBezTo>
                    <a:cubicBezTo>
                      <a:pt x="1401" y="67"/>
                      <a:pt x="1401" y="0"/>
                      <a:pt x="14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430;p31"/>
              <p:cNvSpPr/>
              <p:nvPr/>
            </p:nvSpPr>
            <p:spPr>
              <a:xfrm>
                <a:off x="4741900" y="1305875"/>
                <a:ext cx="30875" cy="17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09" extrusionOk="0">
                    <a:moveTo>
                      <a:pt x="749" y="0"/>
                    </a:moveTo>
                    <a:cubicBezTo>
                      <a:pt x="691" y="0"/>
                      <a:pt x="630" y="7"/>
                      <a:pt x="567" y="21"/>
                    </a:cubicBezTo>
                    <a:cubicBezTo>
                      <a:pt x="234" y="87"/>
                      <a:pt x="0" y="287"/>
                      <a:pt x="67" y="488"/>
                    </a:cubicBezTo>
                    <a:cubicBezTo>
                      <a:pt x="93" y="619"/>
                      <a:pt x="264" y="709"/>
                      <a:pt x="498" y="709"/>
                    </a:cubicBezTo>
                    <a:cubicBezTo>
                      <a:pt x="561" y="709"/>
                      <a:pt x="629" y="702"/>
                      <a:pt x="701" y="688"/>
                    </a:cubicBezTo>
                    <a:cubicBezTo>
                      <a:pt x="1001" y="621"/>
                      <a:pt x="1234" y="421"/>
                      <a:pt x="1168" y="254"/>
                    </a:cubicBezTo>
                    <a:cubicBezTo>
                      <a:pt x="1141" y="96"/>
                      <a:pt x="969" y="0"/>
                      <a:pt x="7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431;p31"/>
              <p:cNvSpPr/>
              <p:nvPr/>
            </p:nvSpPr>
            <p:spPr>
              <a:xfrm>
                <a:off x="4722700" y="1302200"/>
                <a:ext cx="40075" cy="36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459" extrusionOk="0">
                    <a:moveTo>
                      <a:pt x="968" y="1"/>
                    </a:moveTo>
                    <a:cubicBezTo>
                      <a:pt x="568" y="134"/>
                      <a:pt x="1" y="535"/>
                      <a:pt x="201" y="1002"/>
                    </a:cubicBezTo>
                    <a:cubicBezTo>
                      <a:pt x="333" y="1332"/>
                      <a:pt x="698" y="1459"/>
                      <a:pt x="1046" y="1459"/>
                    </a:cubicBezTo>
                    <a:cubicBezTo>
                      <a:pt x="1225" y="1459"/>
                      <a:pt x="1399" y="1425"/>
                      <a:pt x="1535" y="1368"/>
                    </a:cubicBezTo>
                    <a:cubicBezTo>
                      <a:pt x="1602" y="1335"/>
                      <a:pt x="1569" y="1268"/>
                      <a:pt x="1502" y="1268"/>
                    </a:cubicBezTo>
                    <a:cubicBezTo>
                      <a:pt x="1168" y="1268"/>
                      <a:pt x="835" y="1202"/>
                      <a:pt x="535" y="1035"/>
                    </a:cubicBezTo>
                    <a:cubicBezTo>
                      <a:pt x="1" y="668"/>
                      <a:pt x="601" y="201"/>
                      <a:pt x="968" y="34"/>
                    </a:cubicBezTo>
                    <a:lnTo>
                      <a:pt x="9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432;p31"/>
              <p:cNvSpPr/>
              <p:nvPr/>
            </p:nvSpPr>
            <p:spPr>
              <a:xfrm>
                <a:off x="5008750" y="1319825"/>
                <a:ext cx="4840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127" extrusionOk="0">
                    <a:moveTo>
                      <a:pt x="1157" y="1"/>
                    </a:moveTo>
                    <a:cubicBezTo>
                      <a:pt x="1064" y="1"/>
                      <a:pt x="966" y="10"/>
                      <a:pt x="868" y="30"/>
                    </a:cubicBezTo>
                    <a:cubicBezTo>
                      <a:pt x="367" y="96"/>
                      <a:pt x="0" y="430"/>
                      <a:pt x="67" y="730"/>
                    </a:cubicBezTo>
                    <a:cubicBezTo>
                      <a:pt x="94" y="971"/>
                      <a:pt x="379" y="1126"/>
                      <a:pt x="766" y="1126"/>
                    </a:cubicBezTo>
                    <a:cubicBezTo>
                      <a:pt x="861" y="1126"/>
                      <a:pt x="963" y="1117"/>
                      <a:pt x="1068" y="1097"/>
                    </a:cubicBezTo>
                    <a:cubicBezTo>
                      <a:pt x="1568" y="1030"/>
                      <a:pt x="1935" y="697"/>
                      <a:pt x="1902" y="397"/>
                    </a:cubicBezTo>
                    <a:cubicBezTo>
                      <a:pt x="1848" y="156"/>
                      <a:pt x="1537" y="1"/>
                      <a:pt x="11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433;p31"/>
              <p:cNvSpPr/>
              <p:nvPr/>
            </p:nvSpPr>
            <p:spPr>
              <a:xfrm>
                <a:off x="4982050" y="1317225"/>
                <a:ext cx="58400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063" extrusionOk="0">
                    <a:moveTo>
                      <a:pt x="1168" y="0"/>
                    </a:moveTo>
                    <a:lnTo>
                      <a:pt x="1168" y="0"/>
                    </a:lnTo>
                    <a:cubicBezTo>
                      <a:pt x="668" y="367"/>
                      <a:pt x="1" y="934"/>
                      <a:pt x="501" y="1601"/>
                    </a:cubicBezTo>
                    <a:cubicBezTo>
                      <a:pt x="766" y="1906"/>
                      <a:pt x="1154" y="2063"/>
                      <a:pt x="1545" y="2063"/>
                    </a:cubicBezTo>
                    <a:cubicBezTo>
                      <a:pt x="1796" y="2063"/>
                      <a:pt x="2048" y="1998"/>
                      <a:pt x="2269" y="1868"/>
                    </a:cubicBezTo>
                    <a:cubicBezTo>
                      <a:pt x="2336" y="1835"/>
                      <a:pt x="2303" y="1768"/>
                      <a:pt x="2236" y="1768"/>
                    </a:cubicBezTo>
                    <a:cubicBezTo>
                      <a:pt x="2124" y="1785"/>
                      <a:pt x="2012" y="1794"/>
                      <a:pt x="1900" y="1794"/>
                    </a:cubicBezTo>
                    <a:cubicBezTo>
                      <a:pt x="1580" y="1794"/>
                      <a:pt x="1265" y="1725"/>
                      <a:pt x="968" y="1601"/>
                    </a:cubicBezTo>
                    <a:cubicBezTo>
                      <a:pt x="168" y="1201"/>
                      <a:pt x="701" y="401"/>
                      <a:pt x="11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434;p31"/>
              <p:cNvSpPr/>
              <p:nvPr/>
            </p:nvSpPr>
            <p:spPr>
              <a:xfrm>
                <a:off x="2798825" y="3085975"/>
                <a:ext cx="158225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0" extrusionOk="0">
                    <a:moveTo>
                      <a:pt x="1002" y="1"/>
                    </a:moveTo>
                    <a:lnTo>
                      <a:pt x="1" y="1869"/>
                    </a:lnTo>
                    <a:cubicBezTo>
                      <a:pt x="1" y="1869"/>
                      <a:pt x="4104" y="3570"/>
                      <a:pt x="4304" y="3704"/>
                    </a:cubicBezTo>
                    <a:cubicBezTo>
                      <a:pt x="4471" y="3804"/>
                      <a:pt x="4538" y="4638"/>
                      <a:pt x="4838" y="4804"/>
                    </a:cubicBezTo>
                    <a:cubicBezTo>
                      <a:pt x="4859" y="4815"/>
                      <a:pt x="4881" y="4820"/>
                      <a:pt x="4904" y="4820"/>
                    </a:cubicBezTo>
                    <a:cubicBezTo>
                      <a:pt x="5395" y="4820"/>
                      <a:pt x="6328" y="2562"/>
                      <a:pt x="6105" y="2403"/>
                    </a:cubicBezTo>
                    <a:cubicBezTo>
                      <a:pt x="6071" y="2374"/>
                      <a:pt x="6021" y="2361"/>
                      <a:pt x="5958" y="2361"/>
                    </a:cubicBezTo>
                    <a:cubicBezTo>
                      <a:pt x="5634" y="2361"/>
                      <a:pt x="4993" y="2689"/>
                      <a:pt x="4747" y="2689"/>
                    </a:cubicBezTo>
                    <a:cubicBezTo>
                      <a:pt x="4714" y="2689"/>
                      <a:pt x="4688" y="2683"/>
                      <a:pt x="4671" y="2669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435;p31"/>
              <p:cNvSpPr/>
              <p:nvPr/>
            </p:nvSpPr>
            <p:spPr>
              <a:xfrm>
                <a:off x="2924750" y="3151875"/>
                <a:ext cx="24225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002" extrusionOk="0">
                    <a:moveTo>
                      <a:pt x="968" y="0"/>
                    </a:moveTo>
                    <a:cubicBezTo>
                      <a:pt x="968" y="0"/>
                      <a:pt x="101" y="1134"/>
                      <a:pt x="1" y="2002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436;p31"/>
              <p:cNvSpPr/>
              <p:nvPr/>
            </p:nvSpPr>
            <p:spPr>
              <a:xfrm>
                <a:off x="2798825" y="3085975"/>
                <a:ext cx="158225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0" extrusionOk="0">
                    <a:moveTo>
                      <a:pt x="1002" y="1"/>
                    </a:moveTo>
                    <a:lnTo>
                      <a:pt x="1" y="1869"/>
                    </a:lnTo>
                    <a:cubicBezTo>
                      <a:pt x="1" y="1869"/>
                      <a:pt x="4104" y="3570"/>
                      <a:pt x="4304" y="3704"/>
                    </a:cubicBezTo>
                    <a:cubicBezTo>
                      <a:pt x="4471" y="3804"/>
                      <a:pt x="4538" y="4638"/>
                      <a:pt x="4838" y="4804"/>
                    </a:cubicBezTo>
                    <a:cubicBezTo>
                      <a:pt x="4859" y="4815"/>
                      <a:pt x="4881" y="4820"/>
                      <a:pt x="4904" y="4820"/>
                    </a:cubicBezTo>
                    <a:cubicBezTo>
                      <a:pt x="5395" y="4820"/>
                      <a:pt x="6328" y="2562"/>
                      <a:pt x="6105" y="2403"/>
                    </a:cubicBezTo>
                    <a:cubicBezTo>
                      <a:pt x="6071" y="2374"/>
                      <a:pt x="6021" y="2361"/>
                      <a:pt x="5958" y="2361"/>
                    </a:cubicBezTo>
                    <a:cubicBezTo>
                      <a:pt x="5634" y="2361"/>
                      <a:pt x="4993" y="2689"/>
                      <a:pt x="4747" y="2689"/>
                    </a:cubicBezTo>
                    <a:cubicBezTo>
                      <a:pt x="4714" y="2689"/>
                      <a:pt x="4688" y="2683"/>
                      <a:pt x="4671" y="2669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437;p31"/>
              <p:cNvSpPr/>
              <p:nvPr/>
            </p:nvSpPr>
            <p:spPr>
              <a:xfrm>
                <a:off x="2819675" y="2881675"/>
                <a:ext cx="1659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6" h="3937" extrusionOk="0">
                    <a:moveTo>
                      <a:pt x="5311" y="0"/>
                    </a:moveTo>
                    <a:cubicBezTo>
                      <a:pt x="5309" y="0"/>
                      <a:pt x="5307" y="0"/>
                      <a:pt x="5305" y="0"/>
                    </a:cubicBezTo>
                    <a:cubicBezTo>
                      <a:pt x="5004" y="34"/>
                      <a:pt x="4704" y="1201"/>
                      <a:pt x="4504" y="1235"/>
                    </a:cubicBezTo>
                    <a:lnTo>
                      <a:pt x="1" y="1935"/>
                    </a:lnTo>
                    <a:lnTo>
                      <a:pt x="635" y="3937"/>
                    </a:lnTo>
                    <a:cubicBezTo>
                      <a:pt x="635" y="3937"/>
                      <a:pt x="4704" y="2235"/>
                      <a:pt x="4971" y="2202"/>
                    </a:cubicBezTo>
                    <a:cubicBezTo>
                      <a:pt x="4976" y="2201"/>
                      <a:pt x="4982" y="2200"/>
                      <a:pt x="4988" y="2200"/>
                    </a:cubicBezTo>
                    <a:cubicBezTo>
                      <a:pt x="5161" y="2200"/>
                      <a:pt x="5705" y="2615"/>
                      <a:pt x="6020" y="2615"/>
                    </a:cubicBezTo>
                    <a:cubicBezTo>
                      <a:pt x="6051" y="2615"/>
                      <a:pt x="6079" y="2611"/>
                      <a:pt x="6105" y="2602"/>
                    </a:cubicBezTo>
                    <a:cubicBezTo>
                      <a:pt x="6635" y="2437"/>
                      <a:pt x="5619" y="0"/>
                      <a:pt x="5311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438;p31"/>
              <p:cNvSpPr/>
              <p:nvPr/>
            </p:nvSpPr>
            <p:spPr>
              <a:xfrm>
                <a:off x="2955625" y="2887500"/>
                <a:ext cx="1752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213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67" y="1435"/>
                      <a:pt x="701" y="213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439;p31"/>
              <p:cNvSpPr/>
              <p:nvPr/>
            </p:nvSpPr>
            <p:spPr>
              <a:xfrm>
                <a:off x="2819675" y="2881675"/>
                <a:ext cx="1659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6" h="3937" extrusionOk="0">
                    <a:moveTo>
                      <a:pt x="5311" y="0"/>
                    </a:moveTo>
                    <a:cubicBezTo>
                      <a:pt x="5309" y="0"/>
                      <a:pt x="5307" y="0"/>
                      <a:pt x="5305" y="0"/>
                    </a:cubicBezTo>
                    <a:cubicBezTo>
                      <a:pt x="5004" y="34"/>
                      <a:pt x="4704" y="1201"/>
                      <a:pt x="4504" y="1235"/>
                    </a:cubicBezTo>
                    <a:lnTo>
                      <a:pt x="1" y="1935"/>
                    </a:lnTo>
                    <a:lnTo>
                      <a:pt x="635" y="3937"/>
                    </a:lnTo>
                    <a:cubicBezTo>
                      <a:pt x="635" y="3937"/>
                      <a:pt x="4704" y="2235"/>
                      <a:pt x="4971" y="2202"/>
                    </a:cubicBezTo>
                    <a:cubicBezTo>
                      <a:pt x="4976" y="2201"/>
                      <a:pt x="4982" y="2200"/>
                      <a:pt x="4988" y="2200"/>
                    </a:cubicBezTo>
                    <a:cubicBezTo>
                      <a:pt x="5161" y="2200"/>
                      <a:pt x="5705" y="2615"/>
                      <a:pt x="6020" y="2615"/>
                    </a:cubicBezTo>
                    <a:cubicBezTo>
                      <a:pt x="6051" y="2615"/>
                      <a:pt x="6079" y="2611"/>
                      <a:pt x="6105" y="2602"/>
                    </a:cubicBezTo>
                    <a:cubicBezTo>
                      <a:pt x="6635" y="2437"/>
                      <a:pt x="5619" y="0"/>
                      <a:pt x="53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440;p31"/>
              <p:cNvSpPr/>
              <p:nvPr/>
            </p:nvSpPr>
            <p:spPr>
              <a:xfrm>
                <a:off x="2707100" y="2693375"/>
                <a:ext cx="125350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6132" extrusionOk="0">
                    <a:moveTo>
                      <a:pt x="2473" y="1"/>
                    </a:moveTo>
                    <a:cubicBezTo>
                      <a:pt x="2423" y="1"/>
                      <a:pt x="2387" y="9"/>
                      <a:pt x="2369" y="27"/>
                    </a:cubicBezTo>
                    <a:cubicBezTo>
                      <a:pt x="2202" y="260"/>
                      <a:pt x="2769" y="1295"/>
                      <a:pt x="2669" y="1461"/>
                    </a:cubicBezTo>
                    <a:lnTo>
                      <a:pt x="1" y="5164"/>
                    </a:lnTo>
                    <a:lnTo>
                      <a:pt x="1869" y="6131"/>
                    </a:lnTo>
                    <a:cubicBezTo>
                      <a:pt x="1869" y="6131"/>
                      <a:pt x="3537" y="2062"/>
                      <a:pt x="3703" y="1828"/>
                    </a:cubicBezTo>
                    <a:cubicBezTo>
                      <a:pt x="3770" y="1695"/>
                      <a:pt x="4637" y="1595"/>
                      <a:pt x="4771" y="1328"/>
                    </a:cubicBezTo>
                    <a:cubicBezTo>
                      <a:pt x="5014" y="872"/>
                      <a:pt x="2987" y="1"/>
                      <a:pt x="2473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441;p31"/>
              <p:cNvSpPr/>
              <p:nvPr/>
            </p:nvSpPr>
            <p:spPr>
              <a:xfrm>
                <a:off x="2772150" y="2696550"/>
                <a:ext cx="509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1001" extrusionOk="0">
                    <a:moveTo>
                      <a:pt x="1" y="0"/>
                    </a:moveTo>
                    <a:cubicBezTo>
                      <a:pt x="1" y="0"/>
                      <a:pt x="1135" y="901"/>
                      <a:pt x="2035" y="10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442;p31"/>
              <p:cNvSpPr/>
              <p:nvPr/>
            </p:nvSpPr>
            <p:spPr>
              <a:xfrm>
                <a:off x="2707100" y="2693375"/>
                <a:ext cx="125350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6132" extrusionOk="0">
                    <a:moveTo>
                      <a:pt x="2473" y="1"/>
                    </a:moveTo>
                    <a:cubicBezTo>
                      <a:pt x="2423" y="1"/>
                      <a:pt x="2387" y="9"/>
                      <a:pt x="2369" y="27"/>
                    </a:cubicBezTo>
                    <a:cubicBezTo>
                      <a:pt x="2202" y="260"/>
                      <a:pt x="2769" y="1295"/>
                      <a:pt x="2669" y="1461"/>
                    </a:cubicBezTo>
                    <a:lnTo>
                      <a:pt x="1" y="5164"/>
                    </a:lnTo>
                    <a:lnTo>
                      <a:pt x="1869" y="6131"/>
                    </a:lnTo>
                    <a:cubicBezTo>
                      <a:pt x="1869" y="6131"/>
                      <a:pt x="3537" y="2062"/>
                      <a:pt x="3703" y="1828"/>
                    </a:cubicBezTo>
                    <a:cubicBezTo>
                      <a:pt x="3770" y="1695"/>
                      <a:pt x="4637" y="1595"/>
                      <a:pt x="4771" y="1328"/>
                    </a:cubicBezTo>
                    <a:cubicBezTo>
                      <a:pt x="5014" y="872"/>
                      <a:pt x="2987" y="1"/>
                      <a:pt x="24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443;p31"/>
              <p:cNvSpPr/>
              <p:nvPr/>
            </p:nvSpPr>
            <p:spPr>
              <a:xfrm>
                <a:off x="2502125" y="26694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293" y="1"/>
                    </a:moveTo>
                    <a:cubicBezTo>
                      <a:pt x="1577" y="1"/>
                      <a:pt x="0" y="711"/>
                      <a:pt x="27" y="952"/>
                    </a:cubicBezTo>
                    <a:cubicBezTo>
                      <a:pt x="61" y="1252"/>
                      <a:pt x="1195" y="1552"/>
                      <a:pt x="1228" y="1752"/>
                    </a:cubicBezTo>
                    <a:cubicBezTo>
                      <a:pt x="1261" y="1952"/>
                      <a:pt x="1962" y="6255"/>
                      <a:pt x="1962" y="6255"/>
                    </a:cubicBezTo>
                    <a:lnTo>
                      <a:pt x="3963" y="5655"/>
                    </a:lnTo>
                    <a:cubicBezTo>
                      <a:pt x="3963" y="5655"/>
                      <a:pt x="2262" y="1552"/>
                      <a:pt x="2195" y="1285"/>
                    </a:cubicBezTo>
                    <a:cubicBezTo>
                      <a:pt x="2162" y="1118"/>
                      <a:pt x="2729" y="485"/>
                      <a:pt x="2629" y="151"/>
                    </a:cubicBezTo>
                    <a:cubicBezTo>
                      <a:pt x="2596" y="45"/>
                      <a:pt x="2471" y="1"/>
                      <a:pt x="2293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444;p31"/>
              <p:cNvSpPr/>
              <p:nvPr/>
            </p:nvSpPr>
            <p:spPr>
              <a:xfrm>
                <a:off x="2508625" y="2672350"/>
                <a:ext cx="525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735" extrusionOk="0">
                    <a:moveTo>
                      <a:pt x="2102" y="1"/>
                    </a:moveTo>
                    <a:lnTo>
                      <a:pt x="1" y="735"/>
                    </a:lnTo>
                    <a:cubicBezTo>
                      <a:pt x="1" y="735"/>
                      <a:pt x="1402" y="568"/>
                      <a:pt x="21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445;p31"/>
              <p:cNvSpPr/>
              <p:nvPr/>
            </p:nvSpPr>
            <p:spPr>
              <a:xfrm>
                <a:off x="2502125" y="26694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293" y="1"/>
                    </a:moveTo>
                    <a:cubicBezTo>
                      <a:pt x="1577" y="1"/>
                      <a:pt x="0" y="711"/>
                      <a:pt x="27" y="952"/>
                    </a:cubicBezTo>
                    <a:cubicBezTo>
                      <a:pt x="61" y="1252"/>
                      <a:pt x="1195" y="1552"/>
                      <a:pt x="1228" y="1752"/>
                    </a:cubicBezTo>
                    <a:cubicBezTo>
                      <a:pt x="1261" y="1952"/>
                      <a:pt x="1962" y="6255"/>
                      <a:pt x="1962" y="6255"/>
                    </a:cubicBezTo>
                    <a:lnTo>
                      <a:pt x="3963" y="5655"/>
                    </a:lnTo>
                    <a:cubicBezTo>
                      <a:pt x="3963" y="5655"/>
                      <a:pt x="2262" y="1552"/>
                      <a:pt x="2195" y="1285"/>
                    </a:cubicBezTo>
                    <a:cubicBezTo>
                      <a:pt x="2162" y="1118"/>
                      <a:pt x="2729" y="485"/>
                      <a:pt x="2629" y="151"/>
                    </a:cubicBezTo>
                    <a:cubicBezTo>
                      <a:pt x="2596" y="45"/>
                      <a:pt x="2471" y="1"/>
                      <a:pt x="2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446;p31"/>
              <p:cNvSpPr/>
              <p:nvPr/>
            </p:nvSpPr>
            <p:spPr>
              <a:xfrm>
                <a:off x="2309575" y="2818725"/>
                <a:ext cx="158225" cy="120525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1" extrusionOk="0">
                    <a:moveTo>
                      <a:pt x="1453" y="1"/>
                    </a:moveTo>
                    <a:cubicBezTo>
                      <a:pt x="933" y="1"/>
                      <a:pt x="1" y="2227"/>
                      <a:pt x="224" y="2418"/>
                    </a:cubicBezTo>
                    <a:cubicBezTo>
                      <a:pt x="254" y="2440"/>
                      <a:pt x="298" y="2449"/>
                      <a:pt x="351" y="2449"/>
                    </a:cubicBezTo>
                    <a:cubicBezTo>
                      <a:pt x="677" y="2449"/>
                      <a:pt x="1366" y="2106"/>
                      <a:pt x="1600" y="2106"/>
                    </a:cubicBezTo>
                    <a:cubicBezTo>
                      <a:pt x="1625" y="2106"/>
                      <a:pt x="1644" y="2110"/>
                      <a:pt x="1658" y="2118"/>
                    </a:cubicBezTo>
                    <a:lnTo>
                      <a:pt x="5327" y="4820"/>
                    </a:lnTo>
                    <a:lnTo>
                      <a:pt x="6328" y="2952"/>
                    </a:lnTo>
                    <a:cubicBezTo>
                      <a:pt x="6328" y="2952"/>
                      <a:pt x="2225" y="1251"/>
                      <a:pt x="2025" y="1117"/>
                    </a:cubicBezTo>
                    <a:cubicBezTo>
                      <a:pt x="1892" y="1017"/>
                      <a:pt x="1792" y="183"/>
                      <a:pt x="1525" y="17"/>
                    </a:cubicBezTo>
                    <a:cubicBezTo>
                      <a:pt x="1502" y="6"/>
                      <a:pt x="1478" y="1"/>
                      <a:pt x="1453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447;p31"/>
              <p:cNvSpPr/>
              <p:nvPr/>
            </p:nvSpPr>
            <p:spPr>
              <a:xfrm>
                <a:off x="2316825" y="2822475"/>
                <a:ext cx="2505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35" extrusionOk="0">
                    <a:moveTo>
                      <a:pt x="1001" y="0"/>
                    </a:moveTo>
                    <a:lnTo>
                      <a:pt x="1" y="2035"/>
                    </a:lnTo>
                    <a:cubicBezTo>
                      <a:pt x="1" y="2035"/>
                      <a:pt x="901" y="901"/>
                      <a:pt x="10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448;p31"/>
              <p:cNvSpPr/>
              <p:nvPr/>
            </p:nvSpPr>
            <p:spPr>
              <a:xfrm>
                <a:off x="2309575" y="2818725"/>
                <a:ext cx="158225" cy="120525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1" extrusionOk="0">
                    <a:moveTo>
                      <a:pt x="1453" y="1"/>
                    </a:moveTo>
                    <a:cubicBezTo>
                      <a:pt x="933" y="1"/>
                      <a:pt x="1" y="2227"/>
                      <a:pt x="224" y="2418"/>
                    </a:cubicBezTo>
                    <a:cubicBezTo>
                      <a:pt x="254" y="2440"/>
                      <a:pt x="298" y="2449"/>
                      <a:pt x="351" y="2449"/>
                    </a:cubicBezTo>
                    <a:cubicBezTo>
                      <a:pt x="677" y="2449"/>
                      <a:pt x="1366" y="2106"/>
                      <a:pt x="1600" y="2106"/>
                    </a:cubicBezTo>
                    <a:cubicBezTo>
                      <a:pt x="1625" y="2106"/>
                      <a:pt x="1644" y="2110"/>
                      <a:pt x="1658" y="2118"/>
                    </a:cubicBezTo>
                    <a:lnTo>
                      <a:pt x="5327" y="4820"/>
                    </a:lnTo>
                    <a:lnTo>
                      <a:pt x="6328" y="2952"/>
                    </a:lnTo>
                    <a:cubicBezTo>
                      <a:pt x="6328" y="2952"/>
                      <a:pt x="2225" y="1251"/>
                      <a:pt x="2025" y="1117"/>
                    </a:cubicBezTo>
                    <a:cubicBezTo>
                      <a:pt x="1892" y="1017"/>
                      <a:pt x="1792" y="183"/>
                      <a:pt x="1525" y="17"/>
                    </a:cubicBezTo>
                    <a:cubicBezTo>
                      <a:pt x="1502" y="6"/>
                      <a:pt x="1478" y="1"/>
                      <a:pt x="14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449;p31"/>
              <p:cNvSpPr/>
              <p:nvPr/>
            </p:nvSpPr>
            <p:spPr>
              <a:xfrm>
                <a:off x="2280975" y="3044300"/>
                <a:ext cx="16597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3970" extrusionOk="0">
                    <a:moveTo>
                      <a:pt x="6004" y="0"/>
                    </a:moveTo>
                    <a:cubicBezTo>
                      <a:pt x="6004" y="0"/>
                      <a:pt x="1902" y="1701"/>
                      <a:pt x="1635" y="1768"/>
                    </a:cubicBezTo>
                    <a:cubicBezTo>
                      <a:pt x="1631" y="1769"/>
                      <a:pt x="1626" y="1769"/>
                      <a:pt x="1621" y="1769"/>
                    </a:cubicBezTo>
                    <a:cubicBezTo>
                      <a:pt x="1475" y="1769"/>
                      <a:pt x="934" y="1355"/>
                      <a:pt x="619" y="1355"/>
                    </a:cubicBezTo>
                    <a:cubicBezTo>
                      <a:pt x="588" y="1355"/>
                      <a:pt x="560" y="1359"/>
                      <a:pt x="534" y="1368"/>
                    </a:cubicBezTo>
                    <a:cubicBezTo>
                      <a:pt x="0" y="1534"/>
                      <a:pt x="1034" y="3970"/>
                      <a:pt x="1334" y="3970"/>
                    </a:cubicBezTo>
                    <a:cubicBezTo>
                      <a:pt x="1601" y="3936"/>
                      <a:pt x="1935" y="2769"/>
                      <a:pt x="2135" y="2735"/>
                    </a:cubicBezTo>
                    <a:lnTo>
                      <a:pt x="6638" y="2035"/>
                    </a:lnTo>
                    <a:lnTo>
                      <a:pt x="6004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450;p31"/>
              <p:cNvSpPr/>
              <p:nvPr/>
            </p:nvSpPr>
            <p:spPr>
              <a:xfrm>
                <a:off x="2293475" y="3084325"/>
                <a:ext cx="1755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136" extrusionOk="0">
                    <a:moveTo>
                      <a:pt x="1" y="0"/>
                    </a:moveTo>
                    <a:lnTo>
                      <a:pt x="701" y="2135"/>
                    </a:lnTo>
                    <a:cubicBezTo>
                      <a:pt x="701" y="2135"/>
                      <a:pt x="534" y="701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451;p31"/>
              <p:cNvSpPr/>
              <p:nvPr/>
            </p:nvSpPr>
            <p:spPr>
              <a:xfrm>
                <a:off x="2280975" y="3044300"/>
                <a:ext cx="16597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3970" extrusionOk="0">
                    <a:moveTo>
                      <a:pt x="6004" y="0"/>
                    </a:moveTo>
                    <a:cubicBezTo>
                      <a:pt x="6004" y="0"/>
                      <a:pt x="1902" y="1701"/>
                      <a:pt x="1635" y="1768"/>
                    </a:cubicBezTo>
                    <a:cubicBezTo>
                      <a:pt x="1631" y="1769"/>
                      <a:pt x="1626" y="1769"/>
                      <a:pt x="1621" y="1769"/>
                    </a:cubicBezTo>
                    <a:cubicBezTo>
                      <a:pt x="1475" y="1769"/>
                      <a:pt x="934" y="1355"/>
                      <a:pt x="619" y="1355"/>
                    </a:cubicBezTo>
                    <a:cubicBezTo>
                      <a:pt x="588" y="1355"/>
                      <a:pt x="560" y="1359"/>
                      <a:pt x="534" y="1368"/>
                    </a:cubicBezTo>
                    <a:cubicBezTo>
                      <a:pt x="0" y="1534"/>
                      <a:pt x="1034" y="3970"/>
                      <a:pt x="1334" y="3970"/>
                    </a:cubicBezTo>
                    <a:cubicBezTo>
                      <a:pt x="1601" y="3936"/>
                      <a:pt x="1935" y="2769"/>
                      <a:pt x="2135" y="2735"/>
                    </a:cubicBezTo>
                    <a:lnTo>
                      <a:pt x="6638" y="2035"/>
                    </a:lnTo>
                    <a:lnTo>
                      <a:pt x="600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452;p31"/>
              <p:cNvSpPr/>
              <p:nvPr/>
            </p:nvSpPr>
            <p:spPr>
              <a:xfrm>
                <a:off x="2434250" y="3177725"/>
                <a:ext cx="125275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1" h="6140" extrusionOk="0">
                    <a:moveTo>
                      <a:pt x="3142" y="0"/>
                    </a:moveTo>
                    <a:cubicBezTo>
                      <a:pt x="3142" y="0"/>
                      <a:pt x="1475" y="4103"/>
                      <a:pt x="1308" y="4337"/>
                    </a:cubicBezTo>
                    <a:cubicBezTo>
                      <a:pt x="1241" y="4470"/>
                      <a:pt x="374" y="4537"/>
                      <a:pt x="240" y="4837"/>
                    </a:cubicBezTo>
                    <a:cubicBezTo>
                      <a:pt x="1" y="5286"/>
                      <a:pt x="1967" y="6139"/>
                      <a:pt x="2516" y="6139"/>
                    </a:cubicBezTo>
                    <a:cubicBezTo>
                      <a:pt x="2578" y="6139"/>
                      <a:pt x="2622" y="6128"/>
                      <a:pt x="2642" y="6105"/>
                    </a:cubicBezTo>
                    <a:cubicBezTo>
                      <a:pt x="2809" y="5871"/>
                      <a:pt x="2208" y="4837"/>
                      <a:pt x="2342" y="4670"/>
                    </a:cubicBezTo>
                    <a:cubicBezTo>
                      <a:pt x="2442" y="4503"/>
                      <a:pt x="5010" y="1001"/>
                      <a:pt x="5010" y="1001"/>
                    </a:cubicBezTo>
                    <a:lnTo>
                      <a:pt x="3142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453;p31"/>
              <p:cNvSpPr/>
              <p:nvPr/>
            </p:nvSpPr>
            <p:spPr>
              <a:xfrm>
                <a:off x="2443575" y="3303650"/>
                <a:ext cx="5007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001" extrusionOk="0">
                    <a:moveTo>
                      <a:pt x="1" y="0"/>
                    </a:moveTo>
                    <a:lnTo>
                      <a:pt x="2002" y="1001"/>
                    </a:lnTo>
                    <a:cubicBezTo>
                      <a:pt x="2002" y="1001"/>
                      <a:pt x="901" y="1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454;p31"/>
              <p:cNvSpPr/>
              <p:nvPr/>
            </p:nvSpPr>
            <p:spPr>
              <a:xfrm>
                <a:off x="2434250" y="3177725"/>
                <a:ext cx="125275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1" h="6140" extrusionOk="0">
                    <a:moveTo>
                      <a:pt x="3142" y="0"/>
                    </a:moveTo>
                    <a:cubicBezTo>
                      <a:pt x="3142" y="0"/>
                      <a:pt x="1475" y="4103"/>
                      <a:pt x="1308" y="4337"/>
                    </a:cubicBezTo>
                    <a:cubicBezTo>
                      <a:pt x="1241" y="4470"/>
                      <a:pt x="374" y="4537"/>
                      <a:pt x="240" y="4837"/>
                    </a:cubicBezTo>
                    <a:cubicBezTo>
                      <a:pt x="1" y="5286"/>
                      <a:pt x="1967" y="6139"/>
                      <a:pt x="2516" y="6139"/>
                    </a:cubicBezTo>
                    <a:cubicBezTo>
                      <a:pt x="2578" y="6139"/>
                      <a:pt x="2622" y="6128"/>
                      <a:pt x="2642" y="6105"/>
                    </a:cubicBezTo>
                    <a:cubicBezTo>
                      <a:pt x="2809" y="5871"/>
                      <a:pt x="2208" y="4837"/>
                      <a:pt x="2342" y="4670"/>
                    </a:cubicBezTo>
                    <a:cubicBezTo>
                      <a:pt x="2442" y="4503"/>
                      <a:pt x="5010" y="1001"/>
                      <a:pt x="5010" y="1001"/>
                    </a:cubicBezTo>
                    <a:lnTo>
                      <a:pt x="314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455;p31"/>
              <p:cNvSpPr/>
              <p:nvPr/>
            </p:nvSpPr>
            <p:spPr>
              <a:xfrm>
                <a:off x="2665400" y="3198575"/>
                <a:ext cx="99100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5" extrusionOk="0">
                    <a:moveTo>
                      <a:pt x="2002" y="0"/>
                    </a:moveTo>
                    <a:lnTo>
                      <a:pt x="1" y="634"/>
                    </a:lnTo>
                    <a:cubicBezTo>
                      <a:pt x="1" y="634"/>
                      <a:pt x="1702" y="4703"/>
                      <a:pt x="1769" y="4970"/>
                    </a:cubicBezTo>
                    <a:cubicBezTo>
                      <a:pt x="1802" y="5137"/>
                      <a:pt x="1235" y="5804"/>
                      <a:pt x="1335" y="6104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7" y="6255"/>
                      <a:pt x="3964" y="5544"/>
                      <a:pt x="3937" y="5304"/>
                    </a:cubicBezTo>
                    <a:cubicBezTo>
                      <a:pt x="3904" y="5004"/>
                      <a:pt x="2769" y="4703"/>
                      <a:pt x="2736" y="4503"/>
                    </a:cubicBezTo>
                    <a:cubicBezTo>
                      <a:pt x="2703" y="4303"/>
                      <a:pt x="2002" y="0"/>
                      <a:pt x="2002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456;p31"/>
              <p:cNvSpPr/>
              <p:nvPr/>
            </p:nvSpPr>
            <p:spPr>
              <a:xfrm>
                <a:off x="2704600" y="3334500"/>
                <a:ext cx="5340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01" extrusionOk="0">
                    <a:moveTo>
                      <a:pt x="2135" y="0"/>
                    </a:moveTo>
                    <a:cubicBezTo>
                      <a:pt x="2135" y="0"/>
                      <a:pt x="734" y="134"/>
                      <a:pt x="1" y="701"/>
                    </a:cubicBezTo>
                    <a:lnTo>
                      <a:pt x="21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457;p31"/>
              <p:cNvSpPr/>
              <p:nvPr/>
            </p:nvSpPr>
            <p:spPr>
              <a:xfrm>
                <a:off x="2665400" y="3198575"/>
                <a:ext cx="99100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5" extrusionOk="0">
                    <a:moveTo>
                      <a:pt x="2002" y="0"/>
                    </a:moveTo>
                    <a:lnTo>
                      <a:pt x="1" y="634"/>
                    </a:lnTo>
                    <a:cubicBezTo>
                      <a:pt x="1" y="634"/>
                      <a:pt x="1702" y="4703"/>
                      <a:pt x="1769" y="4970"/>
                    </a:cubicBezTo>
                    <a:cubicBezTo>
                      <a:pt x="1802" y="5137"/>
                      <a:pt x="1235" y="5804"/>
                      <a:pt x="1335" y="6104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7" y="6255"/>
                      <a:pt x="3964" y="5544"/>
                      <a:pt x="3937" y="5304"/>
                    </a:cubicBezTo>
                    <a:cubicBezTo>
                      <a:pt x="3904" y="5004"/>
                      <a:pt x="2769" y="4703"/>
                      <a:pt x="2736" y="4503"/>
                    </a:cubicBezTo>
                    <a:cubicBezTo>
                      <a:pt x="2703" y="4303"/>
                      <a:pt x="2002" y="0"/>
                      <a:pt x="20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458;p31"/>
              <p:cNvSpPr/>
              <p:nvPr/>
            </p:nvSpPr>
            <p:spPr>
              <a:xfrm>
                <a:off x="2821350" y="3063475"/>
                <a:ext cx="199125" cy="122875"/>
              </a:xfrm>
              <a:custGeom>
                <a:avLst/>
                <a:gdLst/>
                <a:ahLst/>
                <a:cxnLst/>
                <a:rect l="l" t="t" r="r" b="b"/>
                <a:pathLst>
                  <a:path w="7965" h="4915" extrusionOk="0">
                    <a:moveTo>
                      <a:pt x="768" y="0"/>
                    </a:moveTo>
                    <a:lnTo>
                      <a:pt x="1" y="1968"/>
                    </a:lnTo>
                    <a:cubicBezTo>
                      <a:pt x="1" y="1968"/>
                      <a:pt x="5871" y="3770"/>
                      <a:pt x="6105" y="3870"/>
                    </a:cubicBezTo>
                    <a:cubicBezTo>
                      <a:pt x="6272" y="3936"/>
                      <a:pt x="6439" y="4770"/>
                      <a:pt x="6739" y="4904"/>
                    </a:cubicBezTo>
                    <a:cubicBezTo>
                      <a:pt x="6758" y="4911"/>
                      <a:pt x="6778" y="4915"/>
                      <a:pt x="6799" y="4915"/>
                    </a:cubicBezTo>
                    <a:cubicBezTo>
                      <a:pt x="7323" y="4915"/>
                      <a:pt x="7964" y="2496"/>
                      <a:pt x="7739" y="2335"/>
                    </a:cubicBezTo>
                    <a:cubicBezTo>
                      <a:pt x="7716" y="2324"/>
                      <a:pt x="7687" y="2318"/>
                      <a:pt x="7654" y="2318"/>
                    </a:cubicBezTo>
                    <a:cubicBezTo>
                      <a:pt x="7335" y="2318"/>
                      <a:pt x="6608" y="2812"/>
                      <a:pt x="6382" y="2812"/>
                    </a:cubicBezTo>
                    <a:cubicBezTo>
                      <a:pt x="6364" y="2812"/>
                      <a:pt x="6350" y="2809"/>
                      <a:pt x="6338" y="2802"/>
                    </a:cubicBezTo>
                    <a:cubicBezTo>
                      <a:pt x="6172" y="2702"/>
                      <a:pt x="768" y="0"/>
                      <a:pt x="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459;p31"/>
              <p:cNvSpPr/>
              <p:nvPr/>
            </p:nvSpPr>
            <p:spPr>
              <a:xfrm>
                <a:off x="2994800" y="3127675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735" y="1"/>
                    </a:moveTo>
                    <a:cubicBezTo>
                      <a:pt x="735" y="1"/>
                      <a:pt x="1" y="1235"/>
                      <a:pt x="1" y="2136"/>
                    </a:cubicBezTo>
                    <a:lnTo>
                      <a:pt x="7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460;p31"/>
              <p:cNvSpPr/>
              <p:nvPr/>
            </p:nvSpPr>
            <p:spPr>
              <a:xfrm>
                <a:off x="2812175" y="2823250"/>
                <a:ext cx="205825" cy="130175"/>
              </a:xfrm>
              <a:custGeom>
                <a:avLst/>
                <a:gdLst/>
                <a:ahLst/>
                <a:cxnLst/>
                <a:rect l="l" t="t" r="r" b="b"/>
                <a:pathLst>
                  <a:path w="8233" h="5207" extrusionOk="0">
                    <a:moveTo>
                      <a:pt x="6619" y="1"/>
                    </a:moveTo>
                    <a:cubicBezTo>
                      <a:pt x="6614" y="1"/>
                      <a:pt x="6610" y="1"/>
                      <a:pt x="6605" y="2"/>
                    </a:cubicBezTo>
                    <a:cubicBezTo>
                      <a:pt x="6339" y="36"/>
                      <a:pt x="6172" y="1237"/>
                      <a:pt x="5972" y="1303"/>
                    </a:cubicBezTo>
                    <a:cubicBezTo>
                      <a:pt x="5771" y="1337"/>
                      <a:pt x="1" y="3238"/>
                      <a:pt x="1" y="3238"/>
                    </a:cubicBezTo>
                    <a:lnTo>
                      <a:pt x="868" y="5206"/>
                    </a:lnTo>
                    <a:cubicBezTo>
                      <a:pt x="868" y="5206"/>
                      <a:pt x="6305" y="2304"/>
                      <a:pt x="6572" y="2204"/>
                    </a:cubicBezTo>
                    <a:cubicBezTo>
                      <a:pt x="6577" y="2203"/>
                      <a:pt x="6582" y="2202"/>
                      <a:pt x="6588" y="2202"/>
                    </a:cubicBezTo>
                    <a:cubicBezTo>
                      <a:pt x="6732" y="2202"/>
                      <a:pt x="7253" y="2528"/>
                      <a:pt x="7598" y="2528"/>
                    </a:cubicBezTo>
                    <a:cubicBezTo>
                      <a:pt x="7650" y="2528"/>
                      <a:pt x="7698" y="2521"/>
                      <a:pt x="7740" y="2504"/>
                    </a:cubicBezTo>
                    <a:cubicBezTo>
                      <a:pt x="8233" y="2274"/>
                      <a:pt x="6943" y="1"/>
                      <a:pt x="66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461;p31"/>
              <p:cNvSpPr/>
              <p:nvPr/>
            </p:nvSpPr>
            <p:spPr>
              <a:xfrm>
                <a:off x="2981475" y="2828300"/>
                <a:ext cx="2420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036" extrusionOk="0">
                    <a:moveTo>
                      <a:pt x="0" y="1"/>
                    </a:moveTo>
                    <a:cubicBezTo>
                      <a:pt x="0" y="1"/>
                      <a:pt x="334" y="1402"/>
                      <a:pt x="968" y="20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462;p31"/>
              <p:cNvSpPr/>
              <p:nvPr/>
            </p:nvSpPr>
            <p:spPr>
              <a:xfrm>
                <a:off x="2681250" y="2636750"/>
                <a:ext cx="126875" cy="194900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7796" extrusionOk="0">
                    <a:moveTo>
                      <a:pt x="2570" y="0"/>
                    </a:moveTo>
                    <a:cubicBezTo>
                      <a:pt x="2461" y="0"/>
                      <a:pt x="2389" y="18"/>
                      <a:pt x="2369" y="57"/>
                    </a:cubicBezTo>
                    <a:cubicBezTo>
                      <a:pt x="2202" y="291"/>
                      <a:pt x="2903" y="1258"/>
                      <a:pt x="2803" y="1425"/>
                    </a:cubicBezTo>
                    <a:cubicBezTo>
                      <a:pt x="2703" y="1591"/>
                      <a:pt x="1" y="7029"/>
                      <a:pt x="1" y="7029"/>
                    </a:cubicBezTo>
                    <a:lnTo>
                      <a:pt x="1969" y="7796"/>
                    </a:lnTo>
                    <a:cubicBezTo>
                      <a:pt x="1969" y="7796"/>
                      <a:pt x="3770" y="1892"/>
                      <a:pt x="3870" y="1658"/>
                    </a:cubicBezTo>
                    <a:cubicBezTo>
                      <a:pt x="3937" y="1525"/>
                      <a:pt x="4771" y="1325"/>
                      <a:pt x="4904" y="1024"/>
                    </a:cubicBezTo>
                    <a:cubicBezTo>
                      <a:pt x="5075" y="597"/>
                      <a:pt x="3205" y="0"/>
                      <a:pt x="25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463;p31"/>
              <p:cNvSpPr/>
              <p:nvPr/>
            </p:nvSpPr>
            <p:spPr>
              <a:xfrm>
                <a:off x="2746300" y="2639000"/>
                <a:ext cx="5340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68" extrusionOk="0">
                    <a:moveTo>
                      <a:pt x="0" y="0"/>
                    </a:moveTo>
                    <a:cubicBezTo>
                      <a:pt x="1" y="1"/>
                      <a:pt x="1235" y="768"/>
                      <a:pt x="2135" y="76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464;p31"/>
              <p:cNvSpPr/>
              <p:nvPr/>
            </p:nvSpPr>
            <p:spPr>
              <a:xfrm>
                <a:off x="2439675" y="2644500"/>
                <a:ext cx="131525" cy="195500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20" extrusionOk="0">
                    <a:moveTo>
                      <a:pt x="2307" y="1"/>
                    </a:moveTo>
                    <a:cubicBezTo>
                      <a:pt x="1646" y="1"/>
                      <a:pt x="1" y="962"/>
                      <a:pt x="57" y="1215"/>
                    </a:cubicBezTo>
                    <a:cubicBezTo>
                      <a:pt x="123" y="1515"/>
                      <a:pt x="1324" y="1682"/>
                      <a:pt x="1358" y="1882"/>
                    </a:cubicBezTo>
                    <a:cubicBezTo>
                      <a:pt x="1424" y="2082"/>
                      <a:pt x="3326" y="7820"/>
                      <a:pt x="3326" y="7820"/>
                    </a:cubicBezTo>
                    <a:lnTo>
                      <a:pt x="5260" y="6952"/>
                    </a:lnTo>
                    <a:cubicBezTo>
                      <a:pt x="5260" y="6952"/>
                      <a:pt x="2392" y="1548"/>
                      <a:pt x="2292" y="1281"/>
                    </a:cubicBezTo>
                    <a:cubicBezTo>
                      <a:pt x="2225" y="1115"/>
                      <a:pt x="2692" y="414"/>
                      <a:pt x="2559" y="114"/>
                    </a:cubicBezTo>
                    <a:cubicBezTo>
                      <a:pt x="2522" y="35"/>
                      <a:pt x="2432" y="1"/>
                      <a:pt x="23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465;p31"/>
              <p:cNvSpPr/>
              <p:nvPr/>
            </p:nvSpPr>
            <p:spPr>
              <a:xfrm>
                <a:off x="2446925" y="2647325"/>
                <a:ext cx="5090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69" extrusionOk="0">
                    <a:moveTo>
                      <a:pt x="2035" y="1"/>
                    </a:moveTo>
                    <a:lnTo>
                      <a:pt x="0" y="968"/>
                    </a:lnTo>
                    <a:cubicBezTo>
                      <a:pt x="0" y="968"/>
                      <a:pt x="1401" y="635"/>
                      <a:pt x="20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466;p31"/>
              <p:cNvSpPr/>
              <p:nvPr/>
            </p:nvSpPr>
            <p:spPr>
              <a:xfrm>
                <a:off x="2250325" y="2848875"/>
                <a:ext cx="199125" cy="122875"/>
              </a:xfrm>
              <a:custGeom>
                <a:avLst/>
                <a:gdLst/>
                <a:ahLst/>
                <a:cxnLst/>
                <a:rect l="l" t="t" r="r" b="b"/>
                <a:pathLst>
                  <a:path w="7965" h="4915" extrusionOk="0">
                    <a:moveTo>
                      <a:pt x="1166" y="0"/>
                    </a:moveTo>
                    <a:cubicBezTo>
                      <a:pt x="641" y="0"/>
                      <a:pt x="1" y="2386"/>
                      <a:pt x="225" y="2547"/>
                    </a:cubicBezTo>
                    <a:cubicBezTo>
                      <a:pt x="253" y="2564"/>
                      <a:pt x="288" y="2571"/>
                      <a:pt x="328" y="2571"/>
                    </a:cubicBezTo>
                    <a:cubicBezTo>
                      <a:pt x="657" y="2571"/>
                      <a:pt x="1365" y="2070"/>
                      <a:pt x="1585" y="2070"/>
                    </a:cubicBezTo>
                    <a:cubicBezTo>
                      <a:pt x="1602" y="2070"/>
                      <a:pt x="1616" y="2073"/>
                      <a:pt x="1626" y="2080"/>
                    </a:cubicBezTo>
                    <a:cubicBezTo>
                      <a:pt x="1793" y="2180"/>
                      <a:pt x="7230" y="4915"/>
                      <a:pt x="7230" y="4915"/>
                    </a:cubicBezTo>
                    <a:lnTo>
                      <a:pt x="7964" y="2947"/>
                    </a:lnTo>
                    <a:cubicBezTo>
                      <a:pt x="7964" y="2947"/>
                      <a:pt x="2093" y="1146"/>
                      <a:pt x="1860" y="1012"/>
                    </a:cubicBezTo>
                    <a:cubicBezTo>
                      <a:pt x="1693" y="945"/>
                      <a:pt x="1526" y="112"/>
                      <a:pt x="1226" y="11"/>
                    </a:cubicBezTo>
                    <a:cubicBezTo>
                      <a:pt x="1206" y="4"/>
                      <a:pt x="1186" y="0"/>
                      <a:pt x="11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467;p31"/>
              <p:cNvSpPr/>
              <p:nvPr/>
            </p:nvSpPr>
            <p:spPr>
              <a:xfrm>
                <a:off x="2257625" y="2853325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734" y="0"/>
                    </a:moveTo>
                    <a:lnTo>
                      <a:pt x="0" y="2135"/>
                    </a:lnTo>
                    <a:cubicBezTo>
                      <a:pt x="0" y="2135"/>
                      <a:pt x="734" y="901"/>
                      <a:pt x="7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468;p31"/>
              <p:cNvSpPr/>
              <p:nvPr/>
            </p:nvSpPr>
            <p:spPr>
              <a:xfrm>
                <a:off x="2252800" y="3080975"/>
                <a:ext cx="205825" cy="130150"/>
              </a:xfrm>
              <a:custGeom>
                <a:avLst/>
                <a:gdLst/>
                <a:ahLst/>
                <a:cxnLst/>
                <a:rect l="l" t="t" r="r" b="b"/>
                <a:pathLst>
                  <a:path w="8233" h="5206" extrusionOk="0">
                    <a:moveTo>
                      <a:pt x="7365" y="1"/>
                    </a:moveTo>
                    <a:cubicBezTo>
                      <a:pt x="7365" y="1"/>
                      <a:pt x="1928" y="2903"/>
                      <a:pt x="1694" y="3003"/>
                    </a:cubicBezTo>
                    <a:cubicBezTo>
                      <a:pt x="1688" y="3004"/>
                      <a:pt x="1682" y="3005"/>
                      <a:pt x="1675" y="3005"/>
                    </a:cubicBezTo>
                    <a:cubicBezTo>
                      <a:pt x="1505" y="3005"/>
                      <a:pt x="981" y="2679"/>
                      <a:pt x="657" y="2679"/>
                    </a:cubicBezTo>
                    <a:cubicBezTo>
                      <a:pt x="608" y="2679"/>
                      <a:pt x="564" y="2686"/>
                      <a:pt x="527" y="2703"/>
                    </a:cubicBezTo>
                    <a:cubicBezTo>
                      <a:pt x="1" y="2933"/>
                      <a:pt x="1290" y="5206"/>
                      <a:pt x="1614" y="5206"/>
                    </a:cubicBezTo>
                    <a:cubicBezTo>
                      <a:pt x="1619" y="5206"/>
                      <a:pt x="1623" y="5205"/>
                      <a:pt x="1628" y="5204"/>
                    </a:cubicBezTo>
                    <a:cubicBezTo>
                      <a:pt x="1894" y="5171"/>
                      <a:pt x="2095" y="3970"/>
                      <a:pt x="2261" y="3904"/>
                    </a:cubicBezTo>
                    <a:cubicBezTo>
                      <a:pt x="2461" y="3837"/>
                      <a:pt x="8232" y="1935"/>
                      <a:pt x="8232" y="1935"/>
                    </a:cubicBezTo>
                    <a:lnTo>
                      <a:pt x="736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469;p31"/>
              <p:cNvSpPr/>
              <p:nvPr/>
            </p:nvSpPr>
            <p:spPr>
              <a:xfrm>
                <a:off x="2265125" y="3155200"/>
                <a:ext cx="2505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36" extrusionOk="0">
                    <a:moveTo>
                      <a:pt x="0" y="1"/>
                    </a:moveTo>
                    <a:lnTo>
                      <a:pt x="1001" y="2035"/>
                    </a:lnTo>
                    <a:cubicBezTo>
                      <a:pt x="1001" y="2035"/>
                      <a:pt x="634" y="634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470;p31"/>
              <p:cNvSpPr/>
              <p:nvPr/>
            </p:nvSpPr>
            <p:spPr>
              <a:xfrm>
                <a:off x="2462675" y="3202725"/>
                <a:ext cx="127700" cy="1949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7797" extrusionOk="0">
                    <a:moveTo>
                      <a:pt x="3106" y="1"/>
                    </a:moveTo>
                    <a:cubicBezTo>
                      <a:pt x="3106" y="1"/>
                      <a:pt x="1305" y="5872"/>
                      <a:pt x="1205" y="6139"/>
                    </a:cubicBezTo>
                    <a:cubicBezTo>
                      <a:pt x="1138" y="6272"/>
                      <a:pt x="304" y="6439"/>
                      <a:pt x="171" y="6772"/>
                    </a:cubicBezTo>
                    <a:cubicBezTo>
                      <a:pt x="0" y="7199"/>
                      <a:pt x="1870" y="7796"/>
                      <a:pt x="2525" y="7796"/>
                    </a:cubicBezTo>
                    <a:cubicBezTo>
                      <a:pt x="2638" y="7796"/>
                      <a:pt x="2715" y="7779"/>
                      <a:pt x="2739" y="7740"/>
                    </a:cubicBezTo>
                    <a:cubicBezTo>
                      <a:pt x="2873" y="7506"/>
                      <a:pt x="2172" y="6506"/>
                      <a:pt x="2272" y="6372"/>
                    </a:cubicBezTo>
                    <a:cubicBezTo>
                      <a:pt x="2372" y="6205"/>
                      <a:pt x="5108" y="768"/>
                      <a:pt x="5108" y="768"/>
                    </a:cubicBezTo>
                    <a:lnTo>
                      <a:pt x="310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471;p31"/>
              <p:cNvSpPr/>
              <p:nvPr/>
            </p:nvSpPr>
            <p:spPr>
              <a:xfrm>
                <a:off x="2471100" y="3376200"/>
                <a:ext cx="5340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68" extrusionOk="0">
                    <a:moveTo>
                      <a:pt x="1" y="0"/>
                    </a:moveTo>
                    <a:lnTo>
                      <a:pt x="2135" y="767"/>
                    </a:lnTo>
                    <a:cubicBezTo>
                      <a:pt x="2135" y="767"/>
                      <a:pt x="90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472;p31"/>
              <p:cNvSpPr/>
              <p:nvPr/>
            </p:nvSpPr>
            <p:spPr>
              <a:xfrm>
                <a:off x="2699600" y="3194400"/>
                <a:ext cx="131525" cy="195450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18" extrusionOk="0">
                    <a:moveTo>
                      <a:pt x="1935" y="0"/>
                    </a:moveTo>
                    <a:lnTo>
                      <a:pt x="0" y="834"/>
                    </a:lnTo>
                    <a:cubicBezTo>
                      <a:pt x="0" y="834"/>
                      <a:pt x="2869" y="6271"/>
                      <a:pt x="2969" y="6538"/>
                    </a:cubicBezTo>
                    <a:cubicBezTo>
                      <a:pt x="3036" y="6672"/>
                      <a:pt x="2569" y="7406"/>
                      <a:pt x="2702" y="7706"/>
                    </a:cubicBezTo>
                    <a:cubicBezTo>
                      <a:pt x="2739" y="7784"/>
                      <a:pt x="2826" y="7817"/>
                      <a:pt x="2947" y="7817"/>
                    </a:cubicBezTo>
                    <a:cubicBezTo>
                      <a:pt x="3604" y="7817"/>
                      <a:pt x="5261" y="6830"/>
                      <a:pt x="5204" y="6605"/>
                    </a:cubicBezTo>
                    <a:cubicBezTo>
                      <a:pt x="5137" y="6305"/>
                      <a:pt x="3937" y="6138"/>
                      <a:pt x="3903" y="5938"/>
                    </a:cubicBezTo>
                    <a:cubicBezTo>
                      <a:pt x="3837" y="5738"/>
                      <a:pt x="1935" y="0"/>
                      <a:pt x="19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473;p31"/>
              <p:cNvSpPr/>
              <p:nvPr/>
            </p:nvSpPr>
            <p:spPr>
              <a:xfrm>
                <a:off x="2772975" y="3362850"/>
                <a:ext cx="5175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968" extrusionOk="0">
                    <a:moveTo>
                      <a:pt x="2069" y="0"/>
                    </a:moveTo>
                    <a:cubicBezTo>
                      <a:pt x="2069" y="1"/>
                      <a:pt x="635" y="334"/>
                      <a:pt x="1" y="968"/>
                    </a:cubicBezTo>
                    <a:lnTo>
                      <a:pt x="206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474;p31"/>
              <p:cNvSpPr/>
              <p:nvPr/>
            </p:nvSpPr>
            <p:spPr>
              <a:xfrm>
                <a:off x="2364350" y="2754575"/>
                <a:ext cx="552100" cy="520600"/>
              </a:xfrm>
              <a:custGeom>
                <a:avLst/>
                <a:gdLst/>
                <a:ahLst/>
                <a:cxnLst/>
                <a:rect l="l" t="t" r="r" b="b"/>
                <a:pathLst>
                  <a:path w="22084" h="20824" extrusionOk="0">
                    <a:moveTo>
                      <a:pt x="10125" y="1"/>
                    </a:moveTo>
                    <a:cubicBezTo>
                      <a:pt x="5042" y="1"/>
                      <a:pt x="1668" y="3563"/>
                      <a:pt x="535" y="8353"/>
                    </a:cubicBezTo>
                    <a:cubicBezTo>
                      <a:pt x="1" y="10622"/>
                      <a:pt x="301" y="12990"/>
                      <a:pt x="1369" y="15058"/>
                    </a:cubicBezTo>
                    <a:cubicBezTo>
                      <a:pt x="2836" y="17827"/>
                      <a:pt x="5471" y="19828"/>
                      <a:pt x="8540" y="20529"/>
                    </a:cubicBezTo>
                    <a:cubicBezTo>
                      <a:pt x="9354" y="20724"/>
                      <a:pt x="10217" y="20824"/>
                      <a:pt x="11094" y="20824"/>
                    </a:cubicBezTo>
                    <a:cubicBezTo>
                      <a:pt x="15323" y="20824"/>
                      <a:pt x="19906" y="18494"/>
                      <a:pt x="21149" y="13190"/>
                    </a:cubicBezTo>
                    <a:cubicBezTo>
                      <a:pt x="22083" y="9221"/>
                      <a:pt x="20882" y="5118"/>
                      <a:pt x="17613" y="2516"/>
                    </a:cubicBezTo>
                    <a:cubicBezTo>
                      <a:pt x="16246" y="1448"/>
                      <a:pt x="14645" y="715"/>
                      <a:pt x="12977" y="348"/>
                    </a:cubicBezTo>
                    <a:cubicBezTo>
                      <a:pt x="11975" y="112"/>
                      <a:pt x="11023" y="1"/>
                      <a:pt x="101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475;p31"/>
              <p:cNvSpPr/>
              <p:nvPr/>
            </p:nvSpPr>
            <p:spPr>
              <a:xfrm>
                <a:off x="2398550" y="2817450"/>
                <a:ext cx="517900" cy="457725"/>
              </a:xfrm>
              <a:custGeom>
                <a:avLst/>
                <a:gdLst/>
                <a:ahLst/>
                <a:cxnLst/>
                <a:rect l="l" t="t" r="r" b="b"/>
                <a:pathLst>
                  <a:path w="20716" h="18309" extrusionOk="0">
                    <a:moveTo>
                      <a:pt x="16245" y="1"/>
                    </a:moveTo>
                    <a:lnTo>
                      <a:pt x="16245" y="1"/>
                    </a:lnTo>
                    <a:cubicBezTo>
                      <a:pt x="18847" y="4371"/>
                      <a:pt x="18847" y="11676"/>
                      <a:pt x="12209" y="14845"/>
                    </a:cubicBezTo>
                    <a:cubicBezTo>
                      <a:pt x="10892" y="15467"/>
                      <a:pt x="9574" y="15720"/>
                      <a:pt x="8302" y="15720"/>
                    </a:cubicBezTo>
                    <a:cubicBezTo>
                      <a:pt x="4936" y="15720"/>
                      <a:pt x="1889" y="13947"/>
                      <a:pt x="1" y="12543"/>
                    </a:cubicBezTo>
                    <a:lnTo>
                      <a:pt x="1" y="12543"/>
                    </a:lnTo>
                    <a:cubicBezTo>
                      <a:pt x="1468" y="15312"/>
                      <a:pt x="4103" y="17313"/>
                      <a:pt x="7172" y="18014"/>
                    </a:cubicBezTo>
                    <a:cubicBezTo>
                      <a:pt x="7986" y="18209"/>
                      <a:pt x="8849" y="18309"/>
                      <a:pt x="9726" y="18309"/>
                    </a:cubicBezTo>
                    <a:cubicBezTo>
                      <a:pt x="13955" y="18309"/>
                      <a:pt x="18538" y="15979"/>
                      <a:pt x="19781" y="10675"/>
                    </a:cubicBezTo>
                    <a:cubicBezTo>
                      <a:pt x="20715" y="6706"/>
                      <a:pt x="19514" y="2603"/>
                      <a:pt x="162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476;p31"/>
              <p:cNvSpPr/>
              <p:nvPr/>
            </p:nvSpPr>
            <p:spPr>
              <a:xfrm>
                <a:off x="2825525" y="2968325"/>
                <a:ext cx="160975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3106" extrusionOk="0">
                    <a:moveTo>
                      <a:pt x="6008" y="1"/>
                    </a:moveTo>
                    <a:cubicBezTo>
                      <a:pt x="5666" y="1"/>
                      <a:pt x="4953" y="1038"/>
                      <a:pt x="4746" y="1038"/>
                    </a:cubicBezTo>
                    <a:cubicBezTo>
                      <a:pt x="4743" y="1038"/>
                      <a:pt x="4740" y="1038"/>
                      <a:pt x="4737" y="1038"/>
                    </a:cubicBezTo>
                    <a:cubicBezTo>
                      <a:pt x="4570" y="1038"/>
                      <a:pt x="1268" y="504"/>
                      <a:pt x="267" y="370"/>
                    </a:cubicBezTo>
                    <a:lnTo>
                      <a:pt x="0" y="337"/>
                    </a:lnTo>
                    <a:lnTo>
                      <a:pt x="0" y="2739"/>
                    </a:lnTo>
                    <a:cubicBezTo>
                      <a:pt x="0" y="2739"/>
                      <a:pt x="4343" y="2270"/>
                      <a:pt x="4895" y="2270"/>
                    </a:cubicBezTo>
                    <a:cubicBezTo>
                      <a:pt x="4913" y="2270"/>
                      <a:pt x="4928" y="2271"/>
                      <a:pt x="4937" y="2272"/>
                    </a:cubicBezTo>
                    <a:cubicBezTo>
                      <a:pt x="5137" y="2305"/>
                      <a:pt x="5704" y="3106"/>
                      <a:pt x="6038" y="3106"/>
                    </a:cubicBezTo>
                    <a:cubicBezTo>
                      <a:pt x="6372" y="3106"/>
                      <a:pt x="6438" y="2205"/>
                      <a:pt x="6372" y="1371"/>
                    </a:cubicBezTo>
                    <a:cubicBezTo>
                      <a:pt x="6338" y="671"/>
                      <a:pt x="6171" y="37"/>
                      <a:pt x="6038" y="4"/>
                    </a:cubicBezTo>
                    <a:cubicBezTo>
                      <a:pt x="6028" y="2"/>
                      <a:pt x="6019" y="1"/>
                      <a:pt x="60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477;p31"/>
              <p:cNvSpPr/>
              <p:nvPr/>
            </p:nvSpPr>
            <p:spPr>
              <a:xfrm>
                <a:off x="2970625" y="2975075"/>
                <a:ext cx="9200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69" extrusionOk="0">
                    <a:moveTo>
                      <a:pt x="267" y="0"/>
                    </a:moveTo>
                    <a:cubicBezTo>
                      <a:pt x="267" y="1"/>
                      <a:pt x="1" y="1635"/>
                      <a:pt x="367" y="2569"/>
                    </a:cubicBez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478;p31"/>
              <p:cNvSpPr/>
              <p:nvPr/>
            </p:nvSpPr>
            <p:spPr>
              <a:xfrm>
                <a:off x="2832200" y="2968325"/>
                <a:ext cx="152625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1472" extrusionOk="0">
                    <a:moveTo>
                      <a:pt x="5741" y="1"/>
                    </a:moveTo>
                    <a:cubicBezTo>
                      <a:pt x="5399" y="1"/>
                      <a:pt x="4686" y="1038"/>
                      <a:pt x="4479" y="1038"/>
                    </a:cubicBezTo>
                    <a:cubicBezTo>
                      <a:pt x="4476" y="1038"/>
                      <a:pt x="4473" y="1038"/>
                      <a:pt x="4470" y="1038"/>
                    </a:cubicBezTo>
                    <a:cubicBezTo>
                      <a:pt x="4303" y="1038"/>
                      <a:pt x="1001" y="504"/>
                      <a:pt x="0" y="370"/>
                    </a:cubicBezTo>
                    <a:lnTo>
                      <a:pt x="0" y="370"/>
                    </a:lnTo>
                    <a:cubicBezTo>
                      <a:pt x="132" y="403"/>
                      <a:pt x="4309" y="1472"/>
                      <a:pt x="4657" y="1472"/>
                    </a:cubicBezTo>
                    <a:cubicBezTo>
                      <a:pt x="4662" y="1472"/>
                      <a:pt x="4667" y="1472"/>
                      <a:pt x="4670" y="1471"/>
                    </a:cubicBezTo>
                    <a:cubicBezTo>
                      <a:pt x="4937" y="1471"/>
                      <a:pt x="5237" y="938"/>
                      <a:pt x="5504" y="737"/>
                    </a:cubicBezTo>
                    <a:cubicBezTo>
                      <a:pt x="5569" y="673"/>
                      <a:pt x="5620" y="636"/>
                      <a:pt x="5674" y="636"/>
                    </a:cubicBezTo>
                    <a:cubicBezTo>
                      <a:pt x="5704" y="636"/>
                      <a:pt x="5736" y="647"/>
                      <a:pt x="5771" y="671"/>
                    </a:cubicBezTo>
                    <a:cubicBezTo>
                      <a:pt x="5771" y="671"/>
                      <a:pt x="5804" y="704"/>
                      <a:pt x="5838" y="704"/>
                    </a:cubicBezTo>
                    <a:cubicBezTo>
                      <a:pt x="5971" y="904"/>
                      <a:pt x="6071" y="1138"/>
                      <a:pt x="6105" y="1371"/>
                    </a:cubicBezTo>
                    <a:cubicBezTo>
                      <a:pt x="6071" y="671"/>
                      <a:pt x="5904" y="37"/>
                      <a:pt x="5771" y="4"/>
                    </a:cubicBezTo>
                    <a:cubicBezTo>
                      <a:pt x="5761" y="2"/>
                      <a:pt x="5752" y="1"/>
                      <a:pt x="57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479;p31"/>
              <p:cNvSpPr/>
              <p:nvPr/>
            </p:nvSpPr>
            <p:spPr>
              <a:xfrm>
                <a:off x="2750475" y="2737900"/>
                <a:ext cx="15930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6219" extrusionOk="0">
                    <a:moveTo>
                      <a:pt x="4092" y="0"/>
                    </a:moveTo>
                    <a:cubicBezTo>
                      <a:pt x="4069" y="0"/>
                      <a:pt x="4050" y="5"/>
                      <a:pt x="4036" y="14"/>
                    </a:cubicBezTo>
                    <a:cubicBezTo>
                      <a:pt x="3770" y="214"/>
                      <a:pt x="4070" y="1548"/>
                      <a:pt x="3870" y="1682"/>
                    </a:cubicBezTo>
                    <a:lnTo>
                      <a:pt x="134" y="4450"/>
                    </a:lnTo>
                    <a:lnTo>
                      <a:pt x="100" y="4450"/>
                    </a:lnTo>
                    <a:cubicBezTo>
                      <a:pt x="67" y="4450"/>
                      <a:pt x="34" y="4484"/>
                      <a:pt x="0" y="4517"/>
                    </a:cubicBezTo>
                    <a:lnTo>
                      <a:pt x="1701" y="6218"/>
                    </a:lnTo>
                    <a:cubicBezTo>
                      <a:pt x="1701" y="6218"/>
                      <a:pt x="4637" y="2582"/>
                      <a:pt x="4870" y="2382"/>
                    </a:cubicBezTo>
                    <a:cubicBezTo>
                      <a:pt x="4915" y="2349"/>
                      <a:pt x="5052" y="2345"/>
                      <a:pt x="5225" y="2345"/>
                    </a:cubicBezTo>
                    <a:cubicBezTo>
                      <a:pt x="5274" y="2345"/>
                      <a:pt x="5327" y="2346"/>
                      <a:pt x="5381" y="2346"/>
                    </a:cubicBezTo>
                    <a:cubicBezTo>
                      <a:pt x="5704" y="2346"/>
                      <a:pt x="6086" y="2335"/>
                      <a:pt x="6238" y="2182"/>
                    </a:cubicBezTo>
                    <a:cubicBezTo>
                      <a:pt x="6371" y="2049"/>
                      <a:pt x="6238" y="1782"/>
                      <a:pt x="5971" y="1448"/>
                    </a:cubicBezTo>
                    <a:cubicBezTo>
                      <a:pt x="5444" y="796"/>
                      <a:pt x="4396" y="0"/>
                      <a:pt x="40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480;p31"/>
              <p:cNvSpPr/>
              <p:nvPr/>
            </p:nvSpPr>
            <p:spPr>
              <a:xfrm>
                <a:off x="2857200" y="2742400"/>
                <a:ext cx="4672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935" y="1335"/>
                      <a:pt x="1869" y="176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481;p31"/>
              <p:cNvSpPr/>
              <p:nvPr/>
            </p:nvSpPr>
            <p:spPr>
              <a:xfrm>
                <a:off x="2753800" y="2737900"/>
                <a:ext cx="145975" cy="1104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4418" extrusionOk="0">
                    <a:moveTo>
                      <a:pt x="3959" y="0"/>
                    </a:moveTo>
                    <a:cubicBezTo>
                      <a:pt x="3936" y="0"/>
                      <a:pt x="3917" y="5"/>
                      <a:pt x="3903" y="14"/>
                    </a:cubicBezTo>
                    <a:cubicBezTo>
                      <a:pt x="3637" y="181"/>
                      <a:pt x="3937" y="1515"/>
                      <a:pt x="3770" y="1682"/>
                    </a:cubicBezTo>
                    <a:lnTo>
                      <a:pt x="1" y="4417"/>
                    </a:lnTo>
                    <a:cubicBezTo>
                      <a:pt x="268" y="4284"/>
                      <a:pt x="4204" y="2182"/>
                      <a:pt x="4337" y="1915"/>
                    </a:cubicBezTo>
                    <a:cubicBezTo>
                      <a:pt x="4504" y="1648"/>
                      <a:pt x="4304" y="1048"/>
                      <a:pt x="4370" y="781"/>
                    </a:cubicBezTo>
                    <a:cubicBezTo>
                      <a:pt x="4404" y="748"/>
                      <a:pt x="4471" y="748"/>
                      <a:pt x="4604" y="748"/>
                    </a:cubicBezTo>
                    <a:cubicBezTo>
                      <a:pt x="4671" y="748"/>
                      <a:pt x="4737" y="781"/>
                      <a:pt x="4837" y="814"/>
                    </a:cubicBezTo>
                    <a:cubicBezTo>
                      <a:pt x="5204" y="948"/>
                      <a:pt x="5538" y="1181"/>
                      <a:pt x="5838" y="1448"/>
                    </a:cubicBezTo>
                    <a:cubicBezTo>
                      <a:pt x="5311" y="796"/>
                      <a:pt x="4263" y="0"/>
                      <a:pt x="39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482;p31"/>
              <p:cNvSpPr/>
              <p:nvPr/>
            </p:nvSpPr>
            <p:spPr>
              <a:xfrm>
                <a:off x="2598700" y="2654775"/>
                <a:ext cx="79250" cy="1593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6375" extrusionOk="0">
                    <a:moveTo>
                      <a:pt x="1924" y="0"/>
                    </a:moveTo>
                    <a:cubicBezTo>
                      <a:pt x="1081" y="0"/>
                      <a:pt x="108" y="166"/>
                      <a:pt x="67" y="370"/>
                    </a:cubicBezTo>
                    <a:cubicBezTo>
                      <a:pt x="0" y="704"/>
                      <a:pt x="1168" y="1438"/>
                      <a:pt x="1134" y="1671"/>
                    </a:cubicBezTo>
                    <a:cubicBezTo>
                      <a:pt x="1101" y="1871"/>
                      <a:pt x="434" y="6108"/>
                      <a:pt x="401" y="6374"/>
                    </a:cubicBezTo>
                    <a:lnTo>
                      <a:pt x="2802" y="6374"/>
                    </a:lnTo>
                    <a:cubicBezTo>
                      <a:pt x="2802" y="6374"/>
                      <a:pt x="2302" y="1771"/>
                      <a:pt x="2335" y="1471"/>
                    </a:cubicBezTo>
                    <a:cubicBezTo>
                      <a:pt x="2369" y="1271"/>
                      <a:pt x="3169" y="737"/>
                      <a:pt x="3169" y="370"/>
                    </a:cubicBezTo>
                    <a:cubicBezTo>
                      <a:pt x="3169" y="337"/>
                      <a:pt x="3136" y="270"/>
                      <a:pt x="3102" y="237"/>
                    </a:cubicBezTo>
                    <a:cubicBezTo>
                      <a:pt x="2947" y="68"/>
                      <a:pt x="2462" y="0"/>
                      <a:pt x="192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483;p31"/>
              <p:cNvSpPr/>
              <p:nvPr/>
            </p:nvSpPr>
            <p:spPr>
              <a:xfrm>
                <a:off x="2607875" y="2660675"/>
                <a:ext cx="6422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184" extrusionOk="0">
                    <a:moveTo>
                      <a:pt x="2569" y="1"/>
                    </a:moveTo>
                    <a:lnTo>
                      <a:pt x="0" y="67"/>
                    </a:lnTo>
                    <a:cubicBezTo>
                      <a:pt x="0" y="67"/>
                      <a:pt x="617" y="183"/>
                      <a:pt x="1316" y="183"/>
                    </a:cubicBezTo>
                    <a:cubicBezTo>
                      <a:pt x="1744" y="183"/>
                      <a:pt x="2202" y="140"/>
                      <a:pt x="25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484;p31"/>
              <p:cNvSpPr/>
              <p:nvPr/>
            </p:nvSpPr>
            <p:spPr>
              <a:xfrm>
                <a:off x="2598700" y="2654400"/>
                <a:ext cx="77575" cy="15975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6390" extrusionOk="0">
                    <a:moveTo>
                      <a:pt x="1939" y="1"/>
                    </a:moveTo>
                    <a:cubicBezTo>
                      <a:pt x="1092" y="1"/>
                      <a:pt x="108" y="180"/>
                      <a:pt x="67" y="385"/>
                    </a:cubicBezTo>
                    <a:cubicBezTo>
                      <a:pt x="0" y="719"/>
                      <a:pt x="1168" y="1419"/>
                      <a:pt x="1134" y="1653"/>
                    </a:cubicBezTo>
                    <a:cubicBezTo>
                      <a:pt x="1101" y="1886"/>
                      <a:pt x="434" y="6123"/>
                      <a:pt x="401" y="6389"/>
                    </a:cubicBezTo>
                    <a:cubicBezTo>
                      <a:pt x="467" y="6123"/>
                      <a:pt x="1468" y="2086"/>
                      <a:pt x="1501" y="1686"/>
                    </a:cubicBezTo>
                    <a:cubicBezTo>
                      <a:pt x="1501" y="1286"/>
                      <a:pt x="968" y="885"/>
                      <a:pt x="901" y="619"/>
                    </a:cubicBezTo>
                    <a:cubicBezTo>
                      <a:pt x="868" y="552"/>
                      <a:pt x="934" y="485"/>
                      <a:pt x="1034" y="418"/>
                    </a:cubicBezTo>
                    <a:cubicBezTo>
                      <a:pt x="1101" y="385"/>
                      <a:pt x="1168" y="318"/>
                      <a:pt x="1234" y="318"/>
                    </a:cubicBezTo>
                    <a:cubicBezTo>
                      <a:pt x="1561" y="155"/>
                      <a:pt x="1907" y="71"/>
                      <a:pt x="2252" y="71"/>
                    </a:cubicBezTo>
                    <a:cubicBezTo>
                      <a:pt x="2541" y="71"/>
                      <a:pt x="2829" y="130"/>
                      <a:pt x="3102" y="252"/>
                    </a:cubicBezTo>
                    <a:cubicBezTo>
                      <a:pt x="2948" y="72"/>
                      <a:pt x="2471" y="1"/>
                      <a:pt x="19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485;p31"/>
              <p:cNvSpPr/>
              <p:nvPr/>
            </p:nvSpPr>
            <p:spPr>
              <a:xfrm>
                <a:off x="2366375" y="2732725"/>
                <a:ext cx="158125" cy="156475"/>
              </a:xfrm>
              <a:custGeom>
                <a:avLst/>
                <a:gdLst/>
                <a:ahLst/>
                <a:cxnLst/>
                <a:rect l="l" t="t" r="r" b="b"/>
                <a:pathLst>
                  <a:path w="6325" h="6259" extrusionOk="0">
                    <a:moveTo>
                      <a:pt x="2208" y="1"/>
                    </a:moveTo>
                    <a:cubicBezTo>
                      <a:pt x="1581" y="1"/>
                      <a:pt x="1" y="1978"/>
                      <a:pt x="153" y="2222"/>
                    </a:cubicBezTo>
                    <a:cubicBezTo>
                      <a:pt x="253" y="2322"/>
                      <a:pt x="387" y="2356"/>
                      <a:pt x="520" y="2356"/>
                    </a:cubicBezTo>
                    <a:cubicBezTo>
                      <a:pt x="575" y="2360"/>
                      <a:pt x="634" y="2361"/>
                      <a:pt x="696" y="2361"/>
                    </a:cubicBezTo>
                    <a:cubicBezTo>
                      <a:pt x="971" y="2361"/>
                      <a:pt x="1293" y="2329"/>
                      <a:pt x="1523" y="2329"/>
                    </a:cubicBezTo>
                    <a:cubicBezTo>
                      <a:pt x="1674" y="2329"/>
                      <a:pt x="1786" y="2343"/>
                      <a:pt x="1821" y="2389"/>
                    </a:cubicBezTo>
                    <a:lnTo>
                      <a:pt x="4657" y="6259"/>
                    </a:lnTo>
                    <a:lnTo>
                      <a:pt x="6324" y="4557"/>
                    </a:lnTo>
                    <a:cubicBezTo>
                      <a:pt x="6324" y="4557"/>
                      <a:pt x="5824" y="4157"/>
                      <a:pt x="5190" y="3623"/>
                    </a:cubicBezTo>
                    <a:cubicBezTo>
                      <a:pt x="4123" y="2756"/>
                      <a:pt x="2655" y="1555"/>
                      <a:pt x="2522" y="1388"/>
                    </a:cubicBezTo>
                    <a:cubicBezTo>
                      <a:pt x="2422" y="1255"/>
                      <a:pt x="2622" y="321"/>
                      <a:pt x="2355" y="54"/>
                    </a:cubicBezTo>
                    <a:cubicBezTo>
                      <a:pt x="2315" y="17"/>
                      <a:pt x="2266" y="1"/>
                      <a:pt x="22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486;p31"/>
              <p:cNvSpPr/>
              <p:nvPr/>
            </p:nvSpPr>
            <p:spPr>
              <a:xfrm>
                <a:off x="2374375" y="2736575"/>
                <a:ext cx="4422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69" extrusionOk="0">
                    <a:moveTo>
                      <a:pt x="1768" y="0"/>
                    </a:moveTo>
                    <a:lnTo>
                      <a:pt x="0" y="1868"/>
                    </a:lnTo>
                    <a:cubicBezTo>
                      <a:pt x="0" y="1868"/>
                      <a:pt x="1334" y="934"/>
                      <a:pt x="17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487;p31"/>
              <p:cNvSpPr/>
              <p:nvPr/>
            </p:nvSpPr>
            <p:spPr>
              <a:xfrm>
                <a:off x="2366375" y="2732750"/>
                <a:ext cx="129775" cy="90575"/>
              </a:xfrm>
              <a:custGeom>
                <a:avLst/>
                <a:gdLst/>
                <a:ahLst/>
                <a:cxnLst/>
                <a:rect l="l" t="t" r="r" b="b"/>
                <a:pathLst>
                  <a:path w="5191" h="3623" extrusionOk="0">
                    <a:moveTo>
                      <a:pt x="2210" y="0"/>
                    </a:moveTo>
                    <a:cubicBezTo>
                      <a:pt x="1585" y="0"/>
                      <a:pt x="1" y="2010"/>
                      <a:pt x="153" y="2255"/>
                    </a:cubicBezTo>
                    <a:cubicBezTo>
                      <a:pt x="253" y="2355"/>
                      <a:pt x="387" y="2388"/>
                      <a:pt x="520" y="2388"/>
                    </a:cubicBezTo>
                    <a:cubicBezTo>
                      <a:pt x="420" y="2355"/>
                      <a:pt x="354" y="2321"/>
                      <a:pt x="320" y="2255"/>
                    </a:cubicBezTo>
                    <a:cubicBezTo>
                      <a:pt x="287" y="2188"/>
                      <a:pt x="287" y="2088"/>
                      <a:pt x="387" y="1988"/>
                    </a:cubicBezTo>
                    <a:cubicBezTo>
                      <a:pt x="387" y="1954"/>
                      <a:pt x="420" y="1921"/>
                      <a:pt x="420" y="1888"/>
                    </a:cubicBezTo>
                    <a:cubicBezTo>
                      <a:pt x="587" y="1688"/>
                      <a:pt x="754" y="1487"/>
                      <a:pt x="987" y="1321"/>
                    </a:cubicBezTo>
                    <a:cubicBezTo>
                      <a:pt x="1154" y="1154"/>
                      <a:pt x="1354" y="987"/>
                      <a:pt x="1588" y="887"/>
                    </a:cubicBezTo>
                    <a:cubicBezTo>
                      <a:pt x="1654" y="820"/>
                      <a:pt x="1721" y="820"/>
                      <a:pt x="1788" y="820"/>
                    </a:cubicBezTo>
                    <a:cubicBezTo>
                      <a:pt x="2088" y="854"/>
                      <a:pt x="2088" y="1487"/>
                      <a:pt x="2188" y="1688"/>
                    </a:cubicBezTo>
                    <a:cubicBezTo>
                      <a:pt x="2255" y="1854"/>
                      <a:pt x="4056" y="3022"/>
                      <a:pt x="5190" y="3622"/>
                    </a:cubicBezTo>
                    <a:cubicBezTo>
                      <a:pt x="4123" y="2755"/>
                      <a:pt x="2655" y="1554"/>
                      <a:pt x="2522" y="1421"/>
                    </a:cubicBezTo>
                    <a:cubicBezTo>
                      <a:pt x="2422" y="1287"/>
                      <a:pt x="2622" y="320"/>
                      <a:pt x="2355" y="53"/>
                    </a:cubicBezTo>
                    <a:cubicBezTo>
                      <a:pt x="2316" y="17"/>
                      <a:pt x="2267" y="0"/>
                      <a:pt x="2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488;p31"/>
              <p:cNvSpPr/>
              <p:nvPr/>
            </p:nvSpPr>
            <p:spPr>
              <a:xfrm>
                <a:off x="2283475" y="2962575"/>
                <a:ext cx="162625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6505" h="3105" extrusionOk="0">
                    <a:moveTo>
                      <a:pt x="501" y="0"/>
                    </a:moveTo>
                    <a:cubicBezTo>
                      <a:pt x="0" y="0"/>
                      <a:pt x="67" y="1735"/>
                      <a:pt x="267" y="2602"/>
                    </a:cubicBezTo>
                    <a:cubicBezTo>
                      <a:pt x="334" y="2869"/>
                      <a:pt x="434" y="3102"/>
                      <a:pt x="501" y="3102"/>
                    </a:cubicBezTo>
                    <a:cubicBezTo>
                      <a:pt x="510" y="3104"/>
                      <a:pt x="519" y="3105"/>
                      <a:pt x="529" y="3105"/>
                    </a:cubicBezTo>
                    <a:cubicBezTo>
                      <a:pt x="870" y="3105"/>
                      <a:pt x="1553" y="2034"/>
                      <a:pt x="1759" y="2034"/>
                    </a:cubicBezTo>
                    <a:cubicBezTo>
                      <a:pt x="1762" y="2034"/>
                      <a:pt x="1765" y="2034"/>
                      <a:pt x="1768" y="2035"/>
                    </a:cubicBezTo>
                    <a:lnTo>
                      <a:pt x="6505" y="2769"/>
                    </a:lnTo>
                    <a:lnTo>
                      <a:pt x="6505" y="367"/>
                    </a:lnTo>
                    <a:lnTo>
                      <a:pt x="5504" y="467"/>
                    </a:lnTo>
                    <a:cubicBezTo>
                      <a:pt x="4070" y="600"/>
                      <a:pt x="1768" y="834"/>
                      <a:pt x="1568" y="834"/>
                    </a:cubicBezTo>
                    <a:cubicBezTo>
                      <a:pt x="1401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489;p31"/>
              <p:cNvSpPr/>
              <p:nvPr/>
            </p:nvSpPr>
            <p:spPr>
              <a:xfrm>
                <a:off x="2293475" y="2968400"/>
                <a:ext cx="92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70" extrusionOk="0">
                    <a:moveTo>
                      <a:pt x="1" y="1"/>
                    </a:moveTo>
                    <a:lnTo>
                      <a:pt x="67" y="2569"/>
                    </a:lnTo>
                    <a:cubicBezTo>
                      <a:pt x="67" y="2569"/>
                      <a:pt x="367" y="968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490;p31"/>
              <p:cNvSpPr/>
              <p:nvPr/>
            </p:nvSpPr>
            <p:spPr>
              <a:xfrm>
                <a:off x="2284300" y="2962575"/>
                <a:ext cx="136800" cy="65050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2602" extrusionOk="0">
                    <a:moveTo>
                      <a:pt x="468" y="0"/>
                    </a:moveTo>
                    <a:cubicBezTo>
                      <a:pt x="1" y="0"/>
                      <a:pt x="34" y="1735"/>
                      <a:pt x="234" y="2602"/>
                    </a:cubicBezTo>
                    <a:cubicBezTo>
                      <a:pt x="234" y="2102"/>
                      <a:pt x="267" y="1635"/>
                      <a:pt x="368" y="1134"/>
                    </a:cubicBezTo>
                    <a:cubicBezTo>
                      <a:pt x="368" y="1001"/>
                      <a:pt x="434" y="901"/>
                      <a:pt x="468" y="801"/>
                    </a:cubicBezTo>
                    <a:cubicBezTo>
                      <a:pt x="501" y="767"/>
                      <a:pt x="501" y="734"/>
                      <a:pt x="534" y="734"/>
                    </a:cubicBezTo>
                    <a:cubicBezTo>
                      <a:pt x="559" y="714"/>
                      <a:pt x="590" y="705"/>
                      <a:pt x="627" y="705"/>
                    </a:cubicBezTo>
                    <a:cubicBezTo>
                      <a:pt x="896" y="705"/>
                      <a:pt x="1447" y="1172"/>
                      <a:pt x="1535" y="1201"/>
                    </a:cubicBezTo>
                    <a:cubicBezTo>
                      <a:pt x="1539" y="1202"/>
                      <a:pt x="1546" y="1202"/>
                      <a:pt x="1555" y="1202"/>
                    </a:cubicBezTo>
                    <a:cubicBezTo>
                      <a:pt x="1827" y="1202"/>
                      <a:pt x="4212" y="725"/>
                      <a:pt x="5471" y="467"/>
                    </a:cubicBezTo>
                    <a:lnTo>
                      <a:pt x="5471" y="467"/>
                    </a:lnTo>
                    <a:cubicBezTo>
                      <a:pt x="4130" y="623"/>
                      <a:pt x="2031" y="837"/>
                      <a:pt x="1600" y="837"/>
                    </a:cubicBezTo>
                    <a:cubicBezTo>
                      <a:pt x="1570" y="837"/>
                      <a:pt x="1548" y="836"/>
                      <a:pt x="1535" y="834"/>
                    </a:cubicBezTo>
                    <a:cubicBezTo>
                      <a:pt x="1368" y="801"/>
                      <a:pt x="835" y="0"/>
                      <a:pt x="4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491;p31"/>
              <p:cNvSpPr/>
              <p:nvPr/>
            </p:nvSpPr>
            <p:spPr>
              <a:xfrm>
                <a:off x="2361025" y="3115175"/>
                <a:ext cx="160975" cy="1553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6213" extrusionOk="0">
                    <a:moveTo>
                      <a:pt x="4737" y="0"/>
                    </a:moveTo>
                    <a:lnTo>
                      <a:pt x="4570" y="234"/>
                    </a:lnTo>
                    <a:cubicBezTo>
                      <a:pt x="3937" y="1001"/>
                      <a:pt x="1768" y="3670"/>
                      <a:pt x="1568" y="3836"/>
                    </a:cubicBezTo>
                    <a:cubicBezTo>
                      <a:pt x="1528" y="3866"/>
                      <a:pt x="1413" y="3872"/>
                      <a:pt x="1265" y="3872"/>
                    </a:cubicBezTo>
                    <a:cubicBezTo>
                      <a:pt x="1167" y="3872"/>
                      <a:pt x="1054" y="3870"/>
                      <a:pt x="939" y="3870"/>
                    </a:cubicBezTo>
                    <a:cubicBezTo>
                      <a:pt x="651" y="3870"/>
                      <a:pt x="351" y="3886"/>
                      <a:pt x="234" y="4003"/>
                    </a:cubicBezTo>
                    <a:cubicBezTo>
                      <a:pt x="0" y="4237"/>
                      <a:pt x="501" y="4904"/>
                      <a:pt x="1135" y="5438"/>
                    </a:cubicBezTo>
                    <a:cubicBezTo>
                      <a:pt x="1629" y="5839"/>
                      <a:pt x="2180" y="6212"/>
                      <a:pt x="2365" y="6212"/>
                    </a:cubicBezTo>
                    <a:cubicBezTo>
                      <a:pt x="2380" y="6212"/>
                      <a:pt x="2392" y="6210"/>
                      <a:pt x="2402" y="6205"/>
                    </a:cubicBezTo>
                    <a:cubicBezTo>
                      <a:pt x="2669" y="6005"/>
                      <a:pt x="2369" y="4704"/>
                      <a:pt x="2569" y="4537"/>
                    </a:cubicBezTo>
                    <a:lnTo>
                      <a:pt x="6438" y="1702"/>
                    </a:lnTo>
                    <a:lnTo>
                      <a:pt x="473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492;p31"/>
              <p:cNvSpPr/>
              <p:nvPr/>
            </p:nvSpPr>
            <p:spPr>
              <a:xfrm>
                <a:off x="2368525" y="3221925"/>
                <a:ext cx="46725" cy="433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35" extrusionOk="0">
                    <a:moveTo>
                      <a:pt x="1" y="0"/>
                    </a:moveTo>
                    <a:lnTo>
                      <a:pt x="1869" y="1735"/>
                    </a:lnTo>
                    <a:cubicBezTo>
                      <a:pt x="1869" y="1735"/>
                      <a:pt x="935" y="4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493;p31"/>
              <p:cNvSpPr/>
              <p:nvPr/>
            </p:nvSpPr>
            <p:spPr>
              <a:xfrm>
                <a:off x="2361025" y="3121000"/>
                <a:ext cx="114275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5205" extrusionOk="0">
                    <a:moveTo>
                      <a:pt x="4570" y="1"/>
                    </a:moveTo>
                    <a:lnTo>
                      <a:pt x="4570" y="1"/>
                    </a:lnTo>
                    <a:cubicBezTo>
                      <a:pt x="3937" y="768"/>
                      <a:pt x="1768" y="3437"/>
                      <a:pt x="1568" y="3603"/>
                    </a:cubicBezTo>
                    <a:cubicBezTo>
                      <a:pt x="1528" y="3633"/>
                      <a:pt x="1413" y="3639"/>
                      <a:pt x="1265" y="3639"/>
                    </a:cubicBezTo>
                    <a:cubicBezTo>
                      <a:pt x="1167" y="3639"/>
                      <a:pt x="1054" y="3637"/>
                      <a:pt x="939" y="3637"/>
                    </a:cubicBezTo>
                    <a:cubicBezTo>
                      <a:pt x="651" y="3637"/>
                      <a:pt x="351" y="3653"/>
                      <a:pt x="234" y="3770"/>
                    </a:cubicBezTo>
                    <a:cubicBezTo>
                      <a:pt x="0" y="4004"/>
                      <a:pt x="501" y="4671"/>
                      <a:pt x="1135" y="5205"/>
                    </a:cubicBezTo>
                    <a:cubicBezTo>
                      <a:pt x="968" y="4938"/>
                      <a:pt x="801" y="4704"/>
                      <a:pt x="701" y="4437"/>
                    </a:cubicBezTo>
                    <a:cubicBezTo>
                      <a:pt x="701" y="4371"/>
                      <a:pt x="668" y="4304"/>
                      <a:pt x="701" y="4271"/>
                    </a:cubicBezTo>
                    <a:cubicBezTo>
                      <a:pt x="701" y="4004"/>
                      <a:pt x="1568" y="4070"/>
                      <a:pt x="1802" y="4037"/>
                    </a:cubicBezTo>
                    <a:cubicBezTo>
                      <a:pt x="2002" y="4004"/>
                      <a:pt x="4570" y="1"/>
                      <a:pt x="45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494;p31"/>
              <p:cNvSpPr/>
              <p:nvPr/>
            </p:nvSpPr>
            <p:spPr>
              <a:xfrm>
                <a:off x="2594525" y="3194400"/>
                <a:ext cx="79250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6376" extrusionOk="0">
                    <a:moveTo>
                      <a:pt x="367" y="0"/>
                    </a:moveTo>
                    <a:cubicBezTo>
                      <a:pt x="367" y="0"/>
                      <a:pt x="834" y="4637"/>
                      <a:pt x="834" y="4937"/>
                    </a:cubicBezTo>
                    <a:cubicBezTo>
                      <a:pt x="801" y="5004"/>
                      <a:pt x="668" y="5137"/>
                      <a:pt x="434" y="5337"/>
                    </a:cubicBezTo>
                    <a:cubicBezTo>
                      <a:pt x="234" y="5571"/>
                      <a:pt x="0" y="5804"/>
                      <a:pt x="0" y="6005"/>
                    </a:cubicBezTo>
                    <a:cubicBezTo>
                      <a:pt x="0" y="6275"/>
                      <a:pt x="555" y="6376"/>
                      <a:pt x="1195" y="6376"/>
                    </a:cubicBezTo>
                    <a:cubicBezTo>
                      <a:pt x="2053" y="6376"/>
                      <a:pt x="3064" y="6196"/>
                      <a:pt x="3103" y="6005"/>
                    </a:cubicBezTo>
                    <a:cubicBezTo>
                      <a:pt x="3169" y="5671"/>
                      <a:pt x="2002" y="4971"/>
                      <a:pt x="2035" y="4737"/>
                    </a:cubicBezTo>
                    <a:cubicBezTo>
                      <a:pt x="2069" y="4570"/>
                      <a:pt x="2402" y="2302"/>
                      <a:pt x="2602" y="968"/>
                    </a:cubicBezTo>
                    <a:cubicBezTo>
                      <a:pt x="2702" y="401"/>
                      <a:pt x="2769" y="0"/>
                      <a:pt x="27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495;p31"/>
              <p:cNvSpPr/>
              <p:nvPr/>
            </p:nvSpPr>
            <p:spPr>
              <a:xfrm>
                <a:off x="2600350" y="3342450"/>
                <a:ext cx="642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83" extrusionOk="0">
                    <a:moveTo>
                      <a:pt x="1253" y="0"/>
                    </a:moveTo>
                    <a:cubicBezTo>
                      <a:pt x="826" y="0"/>
                      <a:pt x="368" y="44"/>
                      <a:pt x="1" y="183"/>
                    </a:cubicBezTo>
                    <a:lnTo>
                      <a:pt x="2569" y="116"/>
                    </a:lnTo>
                    <a:cubicBezTo>
                      <a:pt x="2569" y="116"/>
                      <a:pt x="1953" y="0"/>
                      <a:pt x="125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496;p31"/>
              <p:cNvSpPr/>
              <p:nvPr/>
            </p:nvSpPr>
            <p:spPr>
              <a:xfrm>
                <a:off x="2594525" y="3218575"/>
                <a:ext cx="79250" cy="13522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5409" extrusionOk="0">
                    <a:moveTo>
                      <a:pt x="2602" y="1"/>
                    </a:moveTo>
                    <a:lnTo>
                      <a:pt x="2602" y="1"/>
                    </a:lnTo>
                    <a:cubicBezTo>
                      <a:pt x="2269" y="1168"/>
                      <a:pt x="1702" y="3270"/>
                      <a:pt x="1668" y="3570"/>
                    </a:cubicBezTo>
                    <a:cubicBezTo>
                      <a:pt x="1602" y="4037"/>
                      <a:pt x="2235" y="4571"/>
                      <a:pt x="2235" y="4871"/>
                    </a:cubicBezTo>
                    <a:cubicBezTo>
                      <a:pt x="2235" y="4904"/>
                      <a:pt x="2202" y="4971"/>
                      <a:pt x="2135" y="5004"/>
                    </a:cubicBezTo>
                    <a:cubicBezTo>
                      <a:pt x="2002" y="5038"/>
                      <a:pt x="1902" y="5104"/>
                      <a:pt x="1768" y="5104"/>
                    </a:cubicBezTo>
                    <a:cubicBezTo>
                      <a:pt x="1566" y="5159"/>
                      <a:pt x="1354" y="5184"/>
                      <a:pt x="1143" y="5184"/>
                    </a:cubicBezTo>
                    <a:cubicBezTo>
                      <a:pt x="971" y="5184"/>
                      <a:pt x="799" y="5168"/>
                      <a:pt x="634" y="5138"/>
                    </a:cubicBezTo>
                    <a:cubicBezTo>
                      <a:pt x="601" y="5138"/>
                      <a:pt x="534" y="5104"/>
                      <a:pt x="501" y="5071"/>
                    </a:cubicBezTo>
                    <a:cubicBezTo>
                      <a:pt x="434" y="5071"/>
                      <a:pt x="434" y="5004"/>
                      <a:pt x="434" y="4971"/>
                    </a:cubicBezTo>
                    <a:cubicBezTo>
                      <a:pt x="401" y="4771"/>
                      <a:pt x="434" y="4571"/>
                      <a:pt x="434" y="4370"/>
                    </a:cubicBezTo>
                    <a:lnTo>
                      <a:pt x="434" y="4370"/>
                    </a:lnTo>
                    <a:cubicBezTo>
                      <a:pt x="234" y="4604"/>
                      <a:pt x="0" y="4837"/>
                      <a:pt x="0" y="5038"/>
                    </a:cubicBezTo>
                    <a:cubicBezTo>
                      <a:pt x="0" y="5308"/>
                      <a:pt x="555" y="5409"/>
                      <a:pt x="1195" y="5409"/>
                    </a:cubicBezTo>
                    <a:cubicBezTo>
                      <a:pt x="2053" y="5409"/>
                      <a:pt x="3064" y="5229"/>
                      <a:pt x="3103" y="5038"/>
                    </a:cubicBezTo>
                    <a:cubicBezTo>
                      <a:pt x="3169" y="4704"/>
                      <a:pt x="2002" y="3970"/>
                      <a:pt x="2035" y="3770"/>
                    </a:cubicBezTo>
                    <a:cubicBezTo>
                      <a:pt x="2069" y="3603"/>
                      <a:pt x="2402" y="1335"/>
                      <a:pt x="26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497;p31"/>
              <p:cNvSpPr/>
              <p:nvPr/>
            </p:nvSpPr>
            <p:spPr>
              <a:xfrm>
                <a:off x="2747975" y="3118500"/>
                <a:ext cx="156800" cy="157225"/>
              </a:xfrm>
              <a:custGeom>
                <a:avLst/>
                <a:gdLst/>
                <a:ahLst/>
                <a:cxnLst/>
                <a:rect l="l" t="t" r="r" b="b"/>
                <a:pathLst>
                  <a:path w="6272" h="6289" extrusionOk="0">
                    <a:moveTo>
                      <a:pt x="1668" y="1"/>
                    </a:moveTo>
                    <a:lnTo>
                      <a:pt x="0" y="1702"/>
                    </a:lnTo>
                    <a:cubicBezTo>
                      <a:pt x="0" y="1702"/>
                      <a:pt x="3603" y="4637"/>
                      <a:pt x="3803" y="4871"/>
                    </a:cubicBezTo>
                    <a:cubicBezTo>
                      <a:pt x="3903" y="5004"/>
                      <a:pt x="3703" y="5972"/>
                      <a:pt x="4003" y="6239"/>
                    </a:cubicBezTo>
                    <a:cubicBezTo>
                      <a:pt x="4031" y="6272"/>
                      <a:pt x="4072" y="6288"/>
                      <a:pt x="4123" y="6288"/>
                    </a:cubicBezTo>
                    <a:cubicBezTo>
                      <a:pt x="4371" y="6288"/>
                      <a:pt x="4861" y="5909"/>
                      <a:pt x="5304" y="5438"/>
                    </a:cubicBezTo>
                    <a:cubicBezTo>
                      <a:pt x="5838" y="4871"/>
                      <a:pt x="6271" y="4170"/>
                      <a:pt x="6171" y="4037"/>
                    </a:cubicBezTo>
                    <a:cubicBezTo>
                      <a:pt x="6101" y="3932"/>
                      <a:pt x="5897" y="3905"/>
                      <a:pt x="5654" y="3905"/>
                    </a:cubicBezTo>
                    <a:cubicBezTo>
                      <a:pt x="5384" y="3905"/>
                      <a:pt x="5066" y="3939"/>
                      <a:pt x="4830" y="3939"/>
                    </a:cubicBezTo>
                    <a:cubicBezTo>
                      <a:pt x="4670" y="3939"/>
                      <a:pt x="4547" y="3923"/>
                      <a:pt x="4503" y="3870"/>
                    </a:cubicBezTo>
                    <a:lnTo>
                      <a:pt x="1968" y="368"/>
                    </a:lnTo>
                    <a:lnTo>
                      <a:pt x="166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498;p31"/>
              <p:cNvSpPr/>
              <p:nvPr/>
            </p:nvSpPr>
            <p:spPr>
              <a:xfrm>
                <a:off x="2853875" y="3225250"/>
                <a:ext cx="4422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69" extrusionOk="0">
                    <a:moveTo>
                      <a:pt x="1768" y="1"/>
                    </a:moveTo>
                    <a:cubicBezTo>
                      <a:pt x="1768" y="1"/>
                      <a:pt x="401" y="935"/>
                      <a:pt x="1" y="1869"/>
                    </a:cubicBezTo>
                    <a:lnTo>
                      <a:pt x="17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499;p31"/>
              <p:cNvSpPr/>
              <p:nvPr/>
            </p:nvSpPr>
            <p:spPr>
              <a:xfrm>
                <a:off x="2796325" y="3128525"/>
                <a:ext cx="108450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503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134"/>
                      <a:pt x="2002" y="3803"/>
                      <a:pt x="2202" y="3970"/>
                    </a:cubicBezTo>
                    <a:cubicBezTo>
                      <a:pt x="2264" y="4005"/>
                      <a:pt x="2352" y="4017"/>
                      <a:pt x="2455" y="4017"/>
                    </a:cubicBezTo>
                    <a:cubicBezTo>
                      <a:pt x="2688" y="4017"/>
                      <a:pt x="2995" y="3956"/>
                      <a:pt x="3235" y="3956"/>
                    </a:cubicBezTo>
                    <a:cubicBezTo>
                      <a:pt x="3296" y="3956"/>
                      <a:pt x="3353" y="3960"/>
                      <a:pt x="3403" y="3970"/>
                    </a:cubicBezTo>
                    <a:cubicBezTo>
                      <a:pt x="3537" y="3970"/>
                      <a:pt x="3603" y="4070"/>
                      <a:pt x="3603" y="4203"/>
                    </a:cubicBezTo>
                    <a:cubicBezTo>
                      <a:pt x="3603" y="4236"/>
                      <a:pt x="3603" y="4303"/>
                      <a:pt x="3603" y="4370"/>
                    </a:cubicBezTo>
                    <a:cubicBezTo>
                      <a:pt x="3537" y="4603"/>
                      <a:pt x="3470" y="4837"/>
                      <a:pt x="3337" y="5037"/>
                    </a:cubicBezTo>
                    <a:cubicBezTo>
                      <a:pt x="3870" y="4470"/>
                      <a:pt x="4337" y="3769"/>
                      <a:pt x="4237" y="3636"/>
                    </a:cubicBezTo>
                    <a:cubicBezTo>
                      <a:pt x="4167" y="3542"/>
                      <a:pt x="3956" y="3518"/>
                      <a:pt x="3707" y="3518"/>
                    </a:cubicBezTo>
                    <a:cubicBezTo>
                      <a:pt x="3452" y="3518"/>
                      <a:pt x="3157" y="3543"/>
                      <a:pt x="2930" y="3543"/>
                    </a:cubicBezTo>
                    <a:cubicBezTo>
                      <a:pt x="2747" y="3543"/>
                      <a:pt x="2608" y="3527"/>
                      <a:pt x="2569" y="346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500;p31"/>
              <p:cNvSpPr/>
              <p:nvPr/>
            </p:nvSpPr>
            <p:spPr>
              <a:xfrm>
                <a:off x="2544500" y="3147600"/>
                <a:ext cx="383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026" extrusionOk="0">
                    <a:moveTo>
                      <a:pt x="515" y="0"/>
                    </a:moveTo>
                    <a:cubicBezTo>
                      <a:pt x="319" y="0"/>
                      <a:pt x="158" y="68"/>
                      <a:pt x="100" y="204"/>
                    </a:cubicBezTo>
                    <a:cubicBezTo>
                      <a:pt x="0" y="438"/>
                      <a:pt x="200" y="738"/>
                      <a:pt x="567" y="905"/>
                    </a:cubicBezTo>
                    <a:cubicBezTo>
                      <a:pt x="735" y="989"/>
                      <a:pt x="897" y="1026"/>
                      <a:pt x="1035" y="1026"/>
                    </a:cubicBezTo>
                    <a:cubicBezTo>
                      <a:pt x="1228" y="1026"/>
                      <a:pt x="1376" y="955"/>
                      <a:pt x="1434" y="838"/>
                    </a:cubicBezTo>
                    <a:cubicBezTo>
                      <a:pt x="1534" y="605"/>
                      <a:pt x="1334" y="271"/>
                      <a:pt x="967" y="104"/>
                    </a:cubicBezTo>
                    <a:cubicBezTo>
                      <a:pt x="814" y="35"/>
                      <a:pt x="656" y="0"/>
                      <a:pt x="5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501;p31"/>
              <p:cNvSpPr/>
              <p:nvPr/>
            </p:nvSpPr>
            <p:spPr>
              <a:xfrm>
                <a:off x="2519800" y="3137450"/>
                <a:ext cx="57225" cy="5465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186" extrusionOk="0">
                    <a:moveTo>
                      <a:pt x="1175" y="0"/>
                    </a:moveTo>
                    <a:cubicBezTo>
                      <a:pt x="613" y="0"/>
                      <a:pt x="0" y="285"/>
                      <a:pt x="121" y="977"/>
                    </a:cubicBezTo>
                    <a:cubicBezTo>
                      <a:pt x="245" y="1783"/>
                      <a:pt x="1203" y="2185"/>
                      <a:pt x="1980" y="2185"/>
                    </a:cubicBezTo>
                    <a:cubicBezTo>
                      <a:pt x="2040" y="2185"/>
                      <a:pt x="2098" y="2183"/>
                      <a:pt x="2156" y="2178"/>
                    </a:cubicBezTo>
                    <a:cubicBezTo>
                      <a:pt x="2256" y="2178"/>
                      <a:pt x="2289" y="2045"/>
                      <a:pt x="2189" y="2045"/>
                    </a:cubicBezTo>
                    <a:cubicBezTo>
                      <a:pt x="1622" y="1978"/>
                      <a:pt x="1121" y="1711"/>
                      <a:pt x="721" y="1344"/>
                    </a:cubicBezTo>
                    <a:cubicBezTo>
                      <a:pt x="454" y="1111"/>
                      <a:pt x="354" y="777"/>
                      <a:pt x="488" y="477"/>
                    </a:cubicBezTo>
                    <a:cubicBezTo>
                      <a:pt x="621" y="43"/>
                      <a:pt x="988" y="77"/>
                      <a:pt x="1355" y="43"/>
                    </a:cubicBezTo>
                    <a:cubicBezTo>
                      <a:pt x="1355" y="43"/>
                      <a:pt x="1388" y="10"/>
                      <a:pt x="1355" y="10"/>
                    </a:cubicBezTo>
                    <a:cubicBezTo>
                      <a:pt x="1296" y="4"/>
                      <a:pt x="1236" y="0"/>
                      <a:pt x="11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502;p31"/>
              <p:cNvSpPr/>
              <p:nvPr/>
            </p:nvSpPr>
            <p:spPr>
              <a:xfrm>
                <a:off x="2625375" y="2844600"/>
                <a:ext cx="509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2" extrusionOk="0">
                    <a:moveTo>
                      <a:pt x="832" y="1"/>
                    </a:moveTo>
                    <a:cubicBezTo>
                      <a:pt x="403" y="1"/>
                      <a:pt x="62" y="151"/>
                      <a:pt x="34" y="349"/>
                    </a:cubicBezTo>
                    <a:cubicBezTo>
                      <a:pt x="1" y="616"/>
                      <a:pt x="434" y="850"/>
                      <a:pt x="968" y="916"/>
                    </a:cubicBezTo>
                    <a:cubicBezTo>
                      <a:pt x="1054" y="926"/>
                      <a:pt x="1136" y="931"/>
                      <a:pt x="1215" y="931"/>
                    </a:cubicBezTo>
                    <a:cubicBezTo>
                      <a:pt x="1657" y="931"/>
                      <a:pt x="1974" y="781"/>
                      <a:pt x="2002" y="583"/>
                    </a:cubicBezTo>
                    <a:cubicBezTo>
                      <a:pt x="2035" y="316"/>
                      <a:pt x="1602" y="116"/>
                      <a:pt x="1068" y="16"/>
                    </a:cubicBezTo>
                    <a:cubicBezTo>
                      <a:pt x="988" y="6"/>
                      <a:pt x="908" y="1"/>
                      <a:pt x="8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503;p31"/>
              <p:cNvSpPr/>
              <p:nvPr/>
            </p:nvSpPr>
            <p:spPr>
              <a:xfrm>
                <a:off x="2594525" y="2831525"/>
                <a:ext cx="60900" cy="478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913" extrusionOk="0">
                    <a:moveTo>
                      <a:pt x="1925" y="0"/>
                    </a:moveTo>
                    <a:cubicBezTo>
                      <a:pt x="1376" y="0"/>
                      <a:pt x="747" y="148"/>
                      <a:pt x="467" y="605"/>
                    </a:cubicBezTo>
                    <a:cubicBezTo>
                      <a:pt x="0" y="1373"/>
                      <a:pt x="1001" y="1773"/>
                      <a:pt x="1602" y="1906"/>
                    </a:cubicBezTo>
                    <a:cubicBezTo>
                      <a:pt x="1606" y="1911"/>
                      <a:pt x="1611" y="1913"/>
                      <a:pt x="1615" y="1913"/>
                    </a:cubicBezTo>
                    <a:cubicBezTo>
                      <a:pt x="1642" y="1913"/>
                      <a:pt x="1659" y="1835"/>
                      <a:pt x="1602" y="1806"/>
                    </a:cubicBezTo>
                    <a:cubicBezTo>
                      <a:pt x="1335" y="1706"/>
                      <a:pt x="1101" y="1573"/>
                      <a:pt x="901" y="1373"/>
                    </a:cubicBezTo>
                    <a:cubicBezTo>
                      <a:pt x="634" y="1106"/>
                      <a:pt x="668" y="705"/>
                      <a:pt x="934" y="472"/>
                    </a:cubicBezTo>
                    <a:cubicBezTo>
                      <a:pt x="1248" y="211"/>
                      <a:pt x="1642" y="73"/>
                      <a:pt x="2055" y="73"/>
                    </a:cubicBezTo>
                    <a:cubicBezTo>
                      <a:pt x="2170" y="73"/>
                      <a:pt x="2286" y="83"/>
                      <a:pt x="2402" y="105"/>
                    </a:cubicBezTo>
                    <a:cubicBezTo>
                      <a:pt x="2436" y="105"/>
                      <a:pt x="2436" y="38"/>
                      <a:pt x="2402" y="38"/>
                    </a:cubicBezTo>
                    <a:cubicBezTo>
                      <a:pt x="2259" y="14"/>
                      <a:pt x="2096" y="0"/>
                      <a:pt x="19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504;p31"/>
              <p:cNvSpPr/>
              <p:nvPr/>
            </p:nvSpPr>
            <p:spPr>
              <a:xfrm>
                <a:off x="2756300" y="2991750"/>
                <a:ext cx="375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72" extrusionOk="0">
                    <a:moveTo>
                      <a:pt x="768" y="1"/>
                    </a:moveTo>
                    <a:cubicBezTo>
                      <a:pt x="368" y="1"/>
                      <a:pt x="34" y="167"/>
                      <a:pt x="34" y="401"/>
                    </a:cubicBezTo>
                    <a:cubicBezTo>
                      <a:pt x="1" y="634"/>
                      <a:pt x="334" y="834"/>
                      <a:pt x="768" y="868"/>
                    </a:cubicBezTo>
                    <a:cubicBezTo>
                      <a:pt x="797" y="870"/>
                      <a:pt x="827" y="871"/>
                      <a:pt x="855" y="871"/>
                    </a:cubicBezTo>
                    <a:cubicBezTo>
                      <a:pt x="1216" y="871"/>
                      <a:pt x="1502" y="684"/>
                      <a:pt x="1502" y="468"/>
                    </a:cubicBezTo>
                    <a:cubicBezTo>
                      <a:pt x="1502" y="201"/>
                      <a:pt x="1202" y="1"/>
                      <a:pt x="7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505;p31"/>
              <p:cNvSpPr/>
              <p:nvPr/>
            </p:nvSpPr>
            <p:spPr>
              <a:xfrm>
                <a:off x="2730450" y="2983400"/>
                <a:ext cx="44225" cy="4807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923" extrusionOk="0">
                    <a:moveTo>
                      <a:pt x="1368" y="1"/>
                    </a:moveTo>
                    <a:cubicBezTo>
                      <a:pt x="835" y="68"/>
                      <a:pt x="34" y="368"/>
                      <a:pt x="134" y="1068"/>
                    </a:cubicBezTo>
                    <a:cubicBezTo>
                      <a:pt x="221" y="1645"/>
                      <a:pt x="905" y="1923"/>
                      <a:pt x="1456" y="1923"/>
                    </a:cubicBezTo>
                    <a:cubicBezTo>
                      <a:pt x="1542" y="1923"/>
                      <a:pt x="1625" y="1916"/>
                      <a:pt x="1702" y="1902"/>
                    </a:cubicBezTo>
                    <a:cubicBezTo>
                      <a:pt x="1735" y="1869"/>
                      <a:pt x="1769" y="1802"/>
                      <a:pt x="1735" y="1769"/>
                    </a:cubicBezTo>
                    <a:cubicBezTo>
                      <a:pt x="1302" y="1669"/>
                      <a:pt x="901" y="1469"/>
                      <a:pt x="568" y="1202"/>
                    </a:cubicBezTo>
                    <a:cubicBezTo>
                      <a:pt x="1" y="568"/>
                      <a:pt x="901" y="201"/>
                      <a:pt x="1368" y="68"/>
                    </a:cubicBezTo>
                    <a:cubicBezTo>
                      <a:pt x="1402" y="68"/>
                      <a:pt x="1402" y="1"/>
                      <a:pt x="1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506;p31"/>
              <p:cNvSpPr/>
              <p:nvPr/>
            </p:nvSpPr>
            <p:spPr>
              <a:xfrm>
                <a:off x="2465275" y="3012925"/>
                <a:ext cx="30025" cy="17725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709" extrusionOk="0">
                    <a:moveTo>
                      <a:pt x="732" y="0"/>
                    </a:moveTo>
                    <a:cubicBezTo>
                      <a:pt x="670" y="0"/>
                      <a:pt x="603" y="7"/>
                      <a:pt x="534" y="21"/>
                    </a:cubicBezTo>
                    <a:cubicBezTo>
                      <a:pt x="234" y="88"/>
                      <a:pt x="0" y="288"/>
                      <a:pt x="33" y="488"/>
                    </a:cubicBezTo>
                    <a:cubicBezTo>
                      <a:pt x="60" y="619"/>
                      <a:pt x="251" y="709"/>
                      <a:pt x="477" y="709"/>
                    </a:cubicBezTo>
                    <a:cubicBezTo>
                      <a:pt x="539" y="709"/>
                      <a:pt x="603" y="702"/>
                      <a:pt x="667" y="688"/>
                    </a:cubicBezTo>
                    <a:cubicBezTo>
                      <a:pt x="1001" y="621"/>
                      <a:pt x="1201" y="421"/>
                      <a:pt x="1168" y="254"/>
                    </a:cubicBezTo>
                    <a:cubicBezTo>
                      <a:pt x="1141" y="96"/>
                      <a:pt x="969" y="0"/>
                      <a:pt x="7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507;p31"/>
              <p:cNvSpPr/>
              <p:nvPr/>
            </p:nvSpPr>
            <p:spPr>
              <a:xfrm>
                <a:off x="2445250" y="3009275"/>
                <a:ext cx="40900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458" extrusionOk="0">
                    <a:moveTo>
                      <a:pt x="968" y="0"/>
                    </a:moveTo>
                    <a:cubicBezTo>
                      <a:pt x="601" y="133"/>
                      <a:pt x="34" y="534"/>
                      <a:pt x="234" y="1001"/>
                    </a:cubicBezTo>
                    <a:cubicBezTo>
                      <a:pt x="366" y="1331"/>
                      <a:pt x="731" y="1458"/>
                      <a:pt x="1079" y="1458"/>
                    </a:cubicBezTo>
                    <a:cubicBezTo>
                      <a:pt x="1258" y="1458"/>
                      <a:pt x="1432" y="1424"/>
                      <a:pt x="1568" y="1368"/>
                    </a:cubicBezTo>
                    <a:cubicBezTo>
                      <a:pt x="1635" y="1368"/>
                      <a:pt x="1602" y="1268"/>
                      <a:pt x="1535" y="1268"/>
                    </a:cubicBezTo>
                    <a:cubicBezTo>
                      <a:pt x="1201" y="1268"/>
                      <a:pt x="868" y="1201"/>
                      <a:pt x="568" y="1067"/>
                    </a:cubicBezTo>
                    <a:cubicBezTo>
                      <a:pt x="1" y="701"/>
                      <a:pt x="634" y="234"/>
                      <a:pt x="968" y="33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508;p31"/>
              <p:cNvSpPr/>
              <p:nvPr/>
            </p:nvSpPr>
            <p:spPr>
              <a:xfrm>
                <a:off x="2818025" y="3039750"/>
                <a:ext cx="4922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143" extrusionOk="0">
                    <a:moveTo>
                      <a:pt x="1117" y="1"/>
                    </a:moveTo>
                    <a:cubicBezTo>
                      <a:pt x="1047" y="1"/>
                      <a:pt x="975" y="5"/>
                      <a:pt x="901" y="15"/>
                    </a:cubicBezTo>
                    <a:cubicBezTo>
                      <a:pt x="367" y="115"/>
                      <a:pt x="0" y="416"/>
                      <a:pt x="67" y="716"/>
                    </a:cubicBezTo>
                    <a:cubicBezTo>
                      <a:pt x="94" y="963"/>
                      <a:pt x="393" y="1142"/>
                      <a:pt x="795" y="1142"/>
                    </a:cubicBezTo>
                    <a:cubicBezTo>
                      <a:pt x="882" y="1142"/>
                      <a:pt x="973" y="1134"/>
                      <a:pt x="1068" y="1116"/>
                    </a:cubicBezTo>
                    <a:cubicBezTo>
                      <a:pt x="1601" y="1016"/>
                      <a:pt x="1968" y="716"/>
                      <a:pt x="1902" y="416"/>
                    </a:cubicBezTo>
                    <a:cubicBezTo>
                      <a:pt x="1845" y="160"/>
                      <a:pt x="1521" y="1"/>
                      <a:pt x="1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509;p31"/>
              <p:cNvSpPr/>
              <p:nvPr/>
            </p:nvSpPr>
            <p:spPr>
              <a:xfrm>
                <a:off x="2792175" y="3037625"/>
                <a:ext cx="57550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2052" extrusionOk="0">
                    <a:moveTo>
                      <a:pt x="1134" y="0"/>
                    </a:moveTo>
                    <a:lnTo>
                      <a:pt x="1134" y="0"/>
                    </a:lnTo>
                    <a:cubicBezTo>
                      <a:pt x="667" y="334"/>
                      <a:pt x="0" y="934"/>
                      <a:pt x="467" y="1568"/>
                    </a:cubicBezTo>
                    <a:cubicBezTo>
                      <a:pt x="760" y="1882"/>
                      <a:pt x="1159" y="2052"/>
                      <a:pt x="1564" y="2052"/>
                    </a:cubicBezTo>
                    <a:cubicBezTo>
                      <a:pt x="1803" y="2052"/>
                      <a:pt x="2045" y="1992"/>
                      <a:pt x="2268" y="1868"/>
                    </a:cubicBezTo>
                    <a:cubicBezTo>
                      <a:pt x="2302" y="1835"/>
                      <a:pt x="2268" y="1768"/>
                      <a:pt x="2235" y="1768"/>
                    </a:cubicBezTo>
                    <a:cubicBezTo>
                      <a:pt x="2123" y="1785"/>
                      <a:pt x="2009" y="1794"/>
                      <a:pt x="1894" y="1794"/>
                    </a:cubicBezTo>
                    <a:cubicBezTo>
                      <a:pt x="1565" y="1794"/>
                      <a:pt x="1231" y="1725"/>
                      <a:pt x="934" y="1601"/>
                    </a:cubicBezTo>
                    <a:cubicBezTo>
                      <a:pt x="134" y="1168"/>
                      <a:pt x="667" y="400"/>
                      <a:pt x="1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510;p31"/>
              <p:cNvSpPr/>
              <p:nvPr/>
            </p:nvSpPr>
            <p:spPr>
              <a:xfrm>
                <a:off x="4698525" y="3099600"/>
                <a:ext cx="153250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9664" extrusionOk="0">
                    <a:moveTo>
                      <a:pt x="2409" y="0"/>
                    </a:moveTo>
                    <a:cubicBezTo>
                      <a:pt x="2094" y="0"/>
                      <a:pt x="1877" y="39"/>
                      <a:pt x="1835" y="123"/>
                    </a:cubicBezTo>
                    <a:cubicBezTo>
                      <a:pt x="1635" y="557"/>
                      <a:pt x="2903" y="1924"/>
                      <a:pt x="2769" y="2225"/>
                    </a:cubicBezTo>
                    <a:lnTo>
                      <a:pt x="1" y="8829"/>
                    </a:lnTo>
                    <a:lnTo>
                      <a:pt x="3236" y="9663"/>
                    </a:lnTo>
                    <a:cubicBezTo>
                      <a:pt x="3236" y="9663"/>
                      <a:pt x="4337" y="2792"/>
                      <a:pt x="4470" y="2391"/>
                    </a:cubicBezTo>
                    <a:cubicBezTo>
                      <a:pt x="4570" y="2158"/>
                      <a:pt x="5838" y="1724"/>
                      <a:pt x="5971" y="1224"/>
                    </a:cubicBezTo>
                    <a:cubicBezTo>
                      <a:pt x="6129" y="539"/>
                      <a:pt x="3586" y="0"/>
                      <a:pt x="2409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511;p31"/>
              <p:cNvSpPr/>
              <p:nvPr/>
            </p:nvSpPr>
            <p:spPr>
              <a:xfrm>
                <a:off x="4754400" y="3103500"/>
                <a:ext cx="85925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821" extrusionOk="0">
                    <a:moveTo>
                      <a:pt x="0" y="0"/>
                    </a:moveTo>
                    <a:cubicBezTo>
                      <a:pt x="1" y="0"/>
                      <a:pt x="1725" y="820"/>
                      <a:pt x="3092" y="820"/>
                    </a:cubicBezTo>
                    <a:cubicBezTo>
                      <a:pt x="3210" y="820"/>
                      <a:pt x="3325" y="814"/>
                      <a:pt x="3436" y="80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512;p31"/>
              <p:cNvSpPr/>
              <p:nvPr/>
            </p:nvSpPr>
            <p:spPr>
              <a:xfrm>
                <a:off x="4698525" y="3099600"/>
                <a:ext cx="153250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9664" extrusionOk="0">
                    <a:moveTo>
                      <a:pt x="2409" y="0"/>
                    </a:moveTo>
                    <a:cubicBezTo>
                      <a:pt x="2094" y="0"/>
                      <a:pt x="1877" y="39"/>
                      <a:pt x="1835" y="123"/>
                    </a:cubicBezTo>
                    <a:cubicBezTo>
                      <a:pt x="1635" y="557"/>
                      <a:pt x="2903" y="1924"/>
                      <a:pt x="2769" y="2225"/>
                    </a:cubicBezTo>
                    <a:lnTo>
                      <a:pt x="1" y="8829"/>
                    </a:lnTo>
                    <a:lnTo>
                      <a:pt x="3236" y="9663"/>
                    </a:lnTo>
                    <a:cubicBezTo>
                      <a:pt x="3236" y="9663"/>
                      <a:pt x="4337" y="2792"/>
                      <a:pt x="4470" y="2391"/>
                    </a:cubicBezTo>
                    <a:cubicBezTo>
                      <a:pt x="4570" y="2158"/>
                      <a:pt x="5838" y="1724"/>
                      <a:pt x="5971" y="1224"/>
                    </a:cubicBezTo>
                    <a:cubicBezTo>
                      <a:pt x="6129" y="539"/>
                      <a:pt x="3586" y="0"/>
                      <a:pt x="24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513;p31"/>
              <p:cNvSpPr/>
              <p:nvPr/>
            </p:nvSpPr>
            <p:spPr>
              <a:xfrm>
                <a:off x="4336325" y="3139025"/>
                <a:ext cx="1962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1" h="9721" extrusionOk="0">
                    <a:moveTo>
                      <a:pt x="3500" y="0"/>
                    </a:moveTo>
                    <a:cubicBezTo>
                      <a:pt x="2540" y="0"/>
                      <a:pt x="0" y="1910"/>
                      <a:pt x="145" y="2315"/>
                    </a:cubicBezTo>
                    <a:cubicBezTo>
                      <a:pt x="278" y="2749"/>
                      <a:pt x="2146" y="2816"/>
                      <a:pt x="2280" y="3083"/>
                    </a:cubicBezTo>
                    <a:cubicBezTo>
                      <a:pt x="2413" y="3383"/>
                      <a:pt x="4982" y="9721"/>
                      <a:pt x="4982" y="9721"/>
                    </a:cubicBezTo>
                    <a:lnTo>
                      <a:pt x="7850" y="8053"/>
                    </a:lnTo>
                    <a:cubicBezTo>
                      <a:pt x="7850" y="8053"/>
                      <a:pt x="3781" y="2415"/>
                      <a:pt x="3581" y="2015"/>
                    </a:cubicBezTo>
                    <a:cubicBezTo>
                      <a:pt x="3481" y="1782"/>
                      <a:pt x="4081" y="581"/>
                      <a:pt x="3814" y="147"/>
                    </a:cubicBezTo>
                    <a:cubicBezTo>
                      <a:pt x="3757" y="45"/>
                      <a:pt x="3647" y="0"/>
                      <a:pt x="3500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514;p31"/>
              <p:cNvSpPr/>
              <p:nvPr/>
            </p:nvSpPr>
            <p:spPr>
              <a:xfrm>
                <a:off x="4347450" y="3143525"/>
                <a:ext cx="750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869" extrusionOk="0">
                    <a:moveTo>
                      <a:pt x="3002" y="1"/>
                    </a:moveTo>
                    <a:lnTo>
                      <a:pt x="0" y="1869"/>
                    </a:lnTo>
                    <a:cubicBezTo>
                      <a:pt x="0" y="1869"/>
                      <a:pt x="2102" y="1101"/>
                      <a:pt x="30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515;p31"/>
              <p:cNvSpPr/>
              <p:nvPr/>
            </p:nvSpPr>
            <p:spPr>
              <a:xfrm>
                <a:off x="4336325" y="3139025"/>
                <a:ext cx="1962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1" h="9721" extrusionOk="0">
                    <a:moveTo>
                      <a:pt x="3500" y="0"/>
                    </a:moveTo>
                    <a:cubicBezTo>
                      <a:pt x="2540" y="0"/>
                      <a:pt x="0" y="1910"/>
                      <a:pt x="145" y="2315"/>
                    </a:cubicBezTo>
                    <a:cubicBezTo>
                      <a:pt x="278" y="2749"/>
                      <a:pt x="2146" y="2816"/>
                      <a:pt x="2280" y="3083"/>
                    </a:cubicBezTo>
                    <a:cubicBezTo>
                      <a:pt x="2413" y="3383"/>
                      <a:pt x="4982" y="9721"/>
                      <a:pt x="4982" y="9721"/>
                    </a:cubicBezTo>
                    <a:lnTo>
                      <a:pt x="7850" y="8053"/>
                    </a:lnTo>
                    <a:cubicBezTo>
                      <a:pt x="7850" y="8053"/>
                      <a:pt x="3781" y="2415"/>
                      <a:pt x="3581" y="2015"/>
                    </a:cubicBezTo>
                    <a:cubicBezTo>
                      <a:pt x="3481" y="1782"/>
                      <a:pt x="4081" y="581"/>
                      <a:pt x="3814" y="147"/>
                    </a:cubicBezTo>
                    <a:cubicBezTo>
                      <a:pt x="3757" y="45"/>
                      <a:pt x="3647" y="0"/>
                      <a:pt x="3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516;p31"/>
              <p:cNvSpPr/>
              <p:nvPr/>
            </p:nvSpPr>
            <p:spPr>
              <a:xfrm>
                <a:off x="4109200" y="3445225"/>
                <a:ext cx="248275" cy="148650"/>
              </a:xfrm>
              <a:custGeom>
                <a:avLst/>
                <a:gdLst/>
                <a:ahLst/>
                <a:cxnLst/>
                <a:rect l="l" t="t" r="r" b="b"/>
                <a:pathLst>
                  <a:path w="9931" h="5946" extrusionOk="0">
                    <a:moveTo>
                      <a:pt x="1432" y="1"/>
                    </a:moveTo>
                    <a:cubicBezTo>
                      <a:pt x="626" y="1"/>
                      <a:pt x="0" y="3949"/>
                      <a:pt x="424" y="4144"/>
                    </a:cubicBezTo>
                    <a:cubicBezTo>
                      <a:pt x="453" y="4159"/>
                      <a:pt x="488" y="4166"/>
                      <a:pt x="527" y="4166"/>
                    </a:cubicBezTo>
                    <a:cubicBezTo>
                      <a:pt x="999" y="4166"/>
                      <a:pt x="2117" y="3171"/>
                      <a:pt x="2453" y="3171"/>
                    </a:cubicBezTo>
                    <a:cubicBezTo>
                      <a:pt x="2467" y="3171"/>
                      <a:pt x="2480" y="3173"/>
                      <a:pt x="2492" y="3177"/>
                    </a:cubicBezTo>
                    <a:lnTo>
                      <a:pt x="9130" y="5945"/>
                    </a:lnTo>
                    <a:lnTo>
                      <a:pt x="9930" y="2743"/>
                    </a:lnTo>
                    <a:cubicBezTo>
                      <a:pt x="9930" y="2743"/>
                      <a:pt x="3059" y="1642"/>
                      <a:pt x="2659" y="1476"/>
                    </a:cubicBezTo>
                    <a:cubicBezTo>
                      <a:pt x="2425" y="1409"/>
                      <a:pt x="1991" y="141"/>
                      <a:pt x="1491" y="8"/>
                    </a:cubicBezTo>
                    <a:cubicBezTo>
                      <a:pt x="1471" y="3"/>
                      <a:pt x="1452" y="1"/>
                      <a:pt x="143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517;p31"/>
              <p:cNvSpPr/>
              <p:nvPr/>
            </p:nvSpPr>
            <p:spPr>
              <a:xfrm>
                <a:off x="4120625" y="3452925"/>
                <a:ext cx="242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3436" extrusionOk="0">
                    <a:moveTo>
                      <a:pt x="801" y="0"/>
                    </a:moveTo>
                    <a:lnTo>
                      <a:pt x="0" y="3436"/>
                    </a:lnTo>
                    <a:cubicBezTo>
                      <a:pt x="0" y="3436"/>
                      <a:pt x="967" y="1401"/>
                      <a:pt x="8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518;p31"/>
              <p:cNvSpPr/>
              <p:nvPr/>
            </p:nvSpPr>
            <p:spPr>
              <a:xfrm>
                <a:off x="4109200" y="3445225"/>
                <a:ext cx="248275" cy="148650"/>
              </a:xfrm>
              <a:custGeom>
                <a:avLst/>
                <a:gdLst/>
                <a:ahLst/>
                <a:cxnLst/>
                <a:rect l="l" t="t" r="r" b="b"/>
                <a:pathLst>
                  <a:path w="9931" h="5946" extrusionOk="0">
                    <a:moveTo>
                      <a:pt x="1432" y="1"/>
                    </a:moveTo>
                    <a:cubicBezTo>
                      <a:pt x="626" y="1"/>
                      <a:pt x="0" y="3949"/>
                      <a:pt x="424" y="4144"/>
                    </a:cubicBezTo>
                    <a:cubicBezTo>
                      <a:pt x="453" y="4159"/>
                      <a:pt x="488" y="4166"/>
                      <a:pt x="527" y="4166"/>
                    </a:cubicBezTo>
                    <a:cubicBezTo>
                      <a:pt x="999" y="4166"/>
                      <a:pt x="2117" y="3171"/>
                      <a:pt x="2453" y="3171"/>
                    </a:cubicBezTo>
                    <a:cubicBezTo>
                      <a:pt x="2467" y="3171"/>
                      <a:pt x="2480" y="3173"/>
                      <a:pt x="2492" y="3177"/>
                    </a:cubicBezTo>
                    <a:lnTo>
                      <a:pt x="9130" y="5945"/>
                    </a:lnTo>
                    <a:lnTo>
                      <a:pt x="9930" y="2743"/>
                    </a:lnTo>
                    <a:cubicBezTo>
                      <a:pt x="9930" y="2743"/>
                      <a:pt x="3059" y="1642"/>
                      <a:pt x="2659" y="1476"/>
                    </a:cubicBezTo>
                    <a:cubicBezTo>
                      <a:pt x="2425" y="1409"/>
                      <a:pt x="1991" y="141"/>
                      <a:pt x="1491" y="8"/>
                    </a:cubicBezTo>
                    <a:cubicBezTo>
                      <a:pt x="1471" y="3"/>
                      <a:pt x="1452" y="1"/>
                      <a:pt x="14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519;p31"/>
              <p:cNvSpPr/>
              <p:nvPr/>
            </p:nvSpPr>
            <p:spPr>
              <a:xfrm>
                <a:off x="4140975" y="3759800"/>
                <a:ext cx="258200" cy="193600"/>
              </a:xfrm>
              <a:custGeom>
                <a:avLst/>
                <a:gdLst/>
                <a:ahLst/>
                <a:cxnLst/>
                <a:rect l="l" t="t" r="r" b="b"/>
                <a:pathLst>
                  <a:path w="10328" h="7744" extrusionOk="0">
                    <a:moveTo>
                      <a:pt x="8659" y="1"/>
                    </a:moveTo>
                    <a:cubicBezTo>
                      <a:pt x="8659" y="1"/>
                      <a:pt x="2989" y="4103"/>
                      <a:pt x="2622" y="4270"/>
                    </a:cubicBezTo>
                    <a:cubicBezTo>
                      <a:pt x="2603" y="4279"/>
                      <a:pt x="2577" y="4282"/>
                      <a:pt x="2545" y="4282"/>
                    </a:cubicBezTo>
                    <a:cubicBezTo>
                      <a:pt x="2269" y="4282"/>
                      <a:pt x="1560" y="3998"/>
                      <a:pt x="1062" y="3998"/>
                    </a:cubicBezTo>
                    <a:cubicBezTo>
                      <a:pt x="929" y="3998"/>
                      <a:pt x="811" y="4018"/>
                      <a:pt x="720" y="4070"/>
                    </a:cubicBezTo>
                    <a:cubicBezTo>
                      <a:pt x="1" y="4495"/>
                      <a:pt x="2361" y="7743"/>
                      <a:pt x="2861" y="7743"/>
                    </a:cubicBezTo>
                    <a:cubicBezTo>
                      <a:pt x="2871" y="7743"/>
                      <a:pt x="2880" y="7742"/>
                      <a:pt x="2889" y="7739"/>
                    </a:cubicBezTo>
                    <a:cubicBezTo>
                      <a:pt x="3322" y="7606"/>
                      <a:pt x="3389" y="5705"/>
                      <a:pt x="3689" y="5605"/>
                    </a:cubicBezTo>
                    <a:lnTo>
                      <a:pt x="10327" y="2869"/>
                    </a:lnTo>
                    <a:lnTo>
                      <a:pt x="8659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520;p31"/>
              <p:cNvSpPr/>
              <p:nvPr/>
            </p:nvSpPr>
            <p:spPr>
              <a:xfrm>
                <a:off x="4159800" y="3870725"/>
                <a:ext cx="47575" cy="7507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3003" extrusionOk="0">
                    <a:moveTo>
                      <a:pt x="1" y="0"/>
                    </a:moveTo>
                    <a:lnTo>
                      <a:pt x="1902" y="3002"/>
                    </a:lnTo>
                    <a:cubicBezTo>
                      <a:pt x="1902" y="3002"/>
                      <a:pt x="1102" y="867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521;p31"/>
              <p:cNvSpPr/>
              <p:nvPr/>
            </p:nvSpPr>
            <p:spPr>
              <a:xfrm>
                <a:off x="4140975" y="3759800"/>
                <a:ext cx="258200" cy="193600"/>
              </a:xfrm>
              <a:custGeom>
                <a:avLst/>
                <a:gdLst/>
                <a:ahLst/>
                <a:cxnLst/>
                <a:rect l="l" t="t" r="r" b="b"/>
                <a:pathLst>
                  <a:path w="10328" h="7744" extrusionOk="0">
                    <a:moveTo>
                      <a:pt x="8659" y="1"/>
                    </a:moveTo>
                    <a:cubicBezTo>
                      <a:pt x="8659" y="1"/>
                      <a:pt x="2989" y="4103"/>
                      <a:pt x="2622" y="4270"/>
                    </a:cubicBezTo>
                    <a:cubicBezTo>
                      <a:pt x="2603" y="4279"/>
                      <a:pt x="2577" y="4282"/>
                      <a:pt x="2545" y="4282"/>
                    </a:cubicBezTo>
                    <a:cubicBezTo>
                      <a:pt x="2269" y="4282"/>
                      <a:pt x="1560" y="3998"/>
                      <a:pt x="1062" y="3998"/>
                    </a:cubicBezTo>
                    <a:cubicBezTo>
                      <a:pt x="929" y="3998"/>
                      <a:pt x="811" y="4018"/>
                      <a:pt x="720" y="4070"/>
                    </a:cubicBezTo>
                    <a:cubicBezTo>
                      <a:pt x="1" y="4495"/>
                      <a:pt x="2361" y="7743"/>
                      <a:pt x="2861" y="7743"/>
                    </a:cubicBezTo>
                    <a:cubicBezTo>
                      <a:pt x="2871" y="7743"/>
                      <a:pt x="2880" y="7742"/>
                      <a:pt x="2889" y="7739"/>
                    </a:cubicBezTo>
                    <a:cubicBezTo>
                      <a:pt x="3322" y="7606"/>
                      <a:pt x="3389" y="5705"/>
                      <a:pt x="3689" y="5605"/>
                    </a:cubicBezTo>
                    <a:lnTo>
                      <a:pt x="10327" y="2869"/>
                    </a:lnTo>
                    <a:lnTo>
                      <a:pt x="86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522;p31"/>
              <p:cNvSpPr/>
              <p:nvPr/>
            </p:nvSpPr>
            <p:spPr>
              <a:xfrm>
                <a:off x="4457925" y="3934925"/>
                <a:ext cx="153075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23" h="9664" extrusionOk="0">
                    <a:moveTo>
                      <a:pt x="2920" y="1"/>
                    </a:moveTo>
                    <a:cubicBezTo>
                      <a:pt x="2920" y="1"/>
                      <a:pt x="1819" y="6872"/>
                      <a:pt x="1652" y="7306"/>
                    </a:cubicBezTo>
                    <a:cubicBezTo>
                      <a:pt x="1585" y="7506"/>
                      <a:pt x="318" y="7940"/>
                      <a:pt x="184" y="8440"/>
                    </a:cubicBezTo>
                    <a:cubicBezTo>
                      <a:pt x="0" y="9124"/>
                      <a:pt x="2559" y="9663"/>
                      <a:pt x="3744" y="9663"/>
                    </a:cubicBezTo>
                    <a:cubicBezTo>
                      <a:pt x="4060" y="9663"/>
                      <a:pt x="4279" y="9625"/>
                      <a:pt x="4321" y="9541"/>
                    </a:cubicBezTo>
                    <a:cubicBezTo>
                      <a:pt x="4521" y="9107"/>
                      <a:pt x="3220" y="7739"/>
                      <a:pt x="3353" y="7439"/>
                    </a:cubicBezTo>
                    <a:lnTo>
                      <a:pt x="6122" y="834"/>
                    </a:lnTo>
                    <a:lnTo>
                      <a:pt x="2920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523;p31"/>
              <p:cNvSpPr/>
              <p:nvPr/>
            </p:nvSpPr>
            <p:spPr>
              <a:xfrm>
                <a:off x="4469200" y="4152100"/>
                <a:ext cx="86750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821" extrusionOk="0">
                    <a:moveTo>
                      <a:pt x="345" y="0"/>
                    </a:moveTo>
                    <a:cubicBezTo>
                      <a:pt x="227" y="0"/>
                      <a:pt x="112" y="7"/>
                      <a:pt x="0" y="20"/>
                    </a:cubicBezTo>
                    <a:lnTo>
                      <a:pt x="3469" y="820"/>
                    </a:lnTo>
                    <a:cubicBezTo>
                      <a:pt x="3469" y="820"/>
                      <a:pt x="1717" y="0"/>
                      <a:pt x="34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524;p31"/>
              <p:cNvSpPr/>
              <p:nvPr/>
            </p:nvSpPr>
            <p:spPr>
              <a:xfrm>
                <a:off x="4457925" y="3934925"/>
                <a:ext cx="153075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23" h="9664" extrusionOk="0">
                    <a:moveTo>
                      <a:pt x="2920" y="1"/>
                    </a:moveTo>
                    <a:cubicBezTo>
                      <a:pt x="2920" y="1"/>
                      <a:pt x="1819" y="6872"/>
                      <a:pt x="1652" y="7306"/>
                    </a:cubicBezTo>
                    <a:cubicBezTo>
                      <a:pt x="1585" y="7506"/>
                      <a:pt x="318" y="7940"/>
                      <a:pt x="184" y="8440"/>
                    </a:cubicBezTo>
                    <a:cubicBezTo>
                      <a:pt x="0" y="9124"/>
                      <a:pt x="2559" y="9663"/>
                      <a:pt x="3744" y="9663"/>
                    </a:cubicBezTo>
                    <a:cubicBezTo>
                      <a:pt x="4060" y="9663"/>
                      <a:pt x="4279" y="9625"/>
                      <a:pt x="4321" y="9541"/>
                    </a:cubicBezTo>
                    <a:cubicBezTo>
                      <a:pt x="4521" y="9107"/>
                      <a:pt x="3220" y="7739"/>
                      <a:pt x="3353" y="7439"/>
                    </a:cubicBezTo>
                    <a:lnTo>
                      <a:pt x="6122" y="834"/>
                    </a:lnTo>
                    <a:lnTo>
                      <a:pt x="292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525;p31"/>
              <p:cNvSpPr/>
              <p:nvPr/>
            </p:nvSpPr>
            <p:spPr>
              <a:xfrm>
                <a:off x="4776925" y="3894075"/>
                <a:ext cx="1963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5" h="9721" extrusionOk="0">
                    <a:moveTo>
                      <a:pt x="2869" y="0"/>
                    </a:moveTo>
                    <a:lnTo>
                      <a:pt x="0" y="1668"/>
                    </a:lnTo>
                    <a:cubicBezTo>
                      <a:pt x="0" y="1668"/>
                      <a:pt x="4070" y="7305"/>
                      <a:pt x="4270" y="7706"/>
                    </a:cubicBezTo>
                    <a:cubicBezTo>
                      <a:pt x="4370" y="7939"/>
                      <a:pt x="3769" y="9140"/>
                      <a:pt x="4036" y="9574"/>
                    </a:cubicBezTo>
                    <a:cubicBezTo>
                      <a:pt x="4094" y="9675"/>
                      <a:pt x="4204" y="9720"/>
                      <a:pt x="4351" y="9720"/>
                    </a:cubicBezTo>
                    <a:cubicBezTo>
                      <a:pt x="5312" y="9720"/>
                      <a:pt x="7855" y="7810"/>
                      <a:pt x="7739" y="7405"/>
                    </a:cubicBezTo>
                    <a:cubicBezTo>
                      <a:pt x="7572" y="6972"/>
                      <a:pt x="5704" y="6905"/>
                      <a:pt x="5571" y="6638"/>
                    </a:cubicBezTo>
                    <a:lnTo>
                      <a:pt x="2869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526;p31"/>
              <p:cNvSpPr/>
              <p:nvPr/>
            </p:nvSpPr>
            <p:spPr>
              <a:xfrm>
                <a:off x="4887825" y="4085875"/>
                <a:ext cx="750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869" extrusionOk="0">
                    <a:moveTo>
                      <a:pt x="3003" y="0"/>
                    </a:moveTo>
                    <a:cubicBezTo>
                      <a:pt x="3002" y="0"/>
                      <a:pt x="868" y="767"/>
                      <a:pt x="1" y="1868"/>
                    </a:cubicBezTo>
                    <a:lnTo>
                      <a:pt x="3003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527;p31"/>
              <p:cNvSpPr/>
              <p:nvPr/>
            </p:nvSpPr>
            <p:spPr>
              <a:xfrm>
                <a:off x="4776925" y="3894075"/>
                <a:ext cx="1963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5" h="9721" extrusionOk="0">
                    <a:moveTo>
                      <a:pt x="2869" y="0"/>
                    </a:moveTo>
                    <a:lnTo>
                      <a:pt x="0" y="1668"/>
                    </a:lnTo>
                    <a:cubicBezTo>
                      <a:pt x="0" y="1668"/>
                      <a:pt x="4070" y="7305"/>
                      <a:pt x="4270" y="7706"/>
                    </a:cubicBezTo>
                    <a:cubicBezTo>
                      <a:pt x="4370" y="7939"/>
                      <a:pt x="3769" y="9140"/>
                      <a:pt x="4036" y="9574"/>
                    </a:cubicBezTo>
                    <a:cubicBezTo>
                      <a:pt x="4094" y="9675"/>
                      <a:pt x="4204" y="9720"/>
                      <a:pt x="4351" y="9720"/>
                    </a:cubicBezTo>
                    <a:cubicBezTo>
                      <a:pt x="5312" y="9720"/>
                      <a:pt x="7855" y="7810"/>
                      <a:pt x="7739" y="7405"/>
                    </a:cubicBezTo>
                    <a:cubicBezTo>
                      <a:pt x="7572" y="6972"/>
                      <a:pt x="5704" y="6905"/>
                      <a:pt x="5571" y="6638"/>
                    </a:cubicBezTo>
                    <a:lnTo>
                      <a:pt x="286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528;p31"/>
              <p:cNvSpPr/>
              <p:nvPr/>
            </p:nvSpPr>
            <p:spPr>
              <a:xfrm>
                <a:off x="4951200" y="3682250"/>
                <a:ext cx="249125" cy="148625"/>
              </a:xfrm>
              <a:custGeom>
                <a:avLst/>
                <a:gdLst/>
                <a:ahLst/>
                <a:cxnLst/>
                <a:rect l="l" t="t" r="r" b="b"/>
                <a:pathLst>
                  <a:path w="9965" h="5945" extrusionOk="0">
                    <a:moveTo>
                      <a:pt x="868" y="0"/>
                    </a:moveTo>
                    <a:lnTo>
                      <a:pt x="1" y="3203"/>
                    </a:lnTo>
                    <a:cubicBezTo>
                      <a:pt x="1" y="3203"/>
                      <a:pt x="6872" y="4303"/>
                      <a:pt x="7306" y="4437"/>
                    </a:cubicBezTo>
                    <a:cubicBezTo>
                      <a:pt x="7539" y="4537"/>
                      <a:pt x="7973" y="5804"/>
                      <a:pt x="8473" y="5938"/>
                    </a:cubicBezTo>
                    <a:cubicBezTo>
                      <a:pt x="8493" y="5943"/>
                      <a:pt x="8513" y="5945"/>
                      <a:pt x="8532" y="5945"/>
                    </a:cubicBezTo>
                    <a:cubicBezTo>
                      <a:pt x="9338" y="5945"/>
                      <a:pt x="9964" y="1997"/>
                      <a:pt x="9541" y="1802"/>
                    </a:cubicBezTo>
                    <a:cubicBezTo>
                      <a:pt x="9512" y="1787"/>
                      <a:pt x="9477" y="1780"/>
                      <a:pt x="9438" y="1780"/>
                    </a:cubicBezTo>
                    <a:cubicBezTo>
                      <a:pt x="8966" y="1780"/>
                      <a:pt x="7848" y="2775"/>
                      <a:pt x="7512" y="2775"/>
                    </a:cubicBezTo>
                    <a:cubicBezTo>
                      <a:pt x="7497" y="2775"/>
                      <a:pt x="7484" y="2773"/>
                      <a:pt x="7473" y="2769"/>
                    </a:cubicBezTo>
                    <a:lnTo>
                      <a:pt x="86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529;p31"/>
              <p:cNvSpPr/>
              <p:nvPr/>
            </p:nvSpPr>
            <p:spPr>
              <a:xfrm>
                <a:off x="5165525" y="3737275"/>
                <a:ext cx="23375" cy="85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437" extrusionOk="0">
                    <a:moveTo>
                      <a:pt x="935" y="1"/>
                    </a:moveTo>
                    <a:cubicBezTo>
                      <a:pt x="934" y="1"/>
                      <a:pt x="1" y="2036"/>
                      <a:pt x="134" y="3437"/>
                    </a:cubicBezTo>
                    <a:lnTo>
                      <a:pt x="9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530;p31"/>
              <p:cNvSpPr/>
              <p:nvPr/>
            </p:nvSpPr>
            <p:spPr>
              <a:xfrm>
                <a:off x="4951200" y="3682250"/>
                <a:ext cx="249125" cy="148625"/>
              </a:xfrm>
              <a:custGeom>
                <a:avLst/>
                <a:gdLst/>
                <a:ahLst/>
                <a:cxnLst/>
                <a:rect l="l" t="t" r="r" b="b"/>
                <a:pathLst>
                  <a:path w="9965" h="5945" extrusionOk="0">
                    <a:moveTo>
                      <a:pt x="868" y="0"/>
                    </a:moveTo>
                    <a:lnTo>
                      <a:pt x="1" y="3203"/>
                    </a:lnTo>
                    <a:cubicBezTo>
                      <a:pt x="1" y="3203"/>
                      <a:pt x="6872" y="4303"/>
                      <a:pt x="7306" y="4437"/>
                    </a:cubicBezTo>
                    <a:cubicBezTo>
                      <a:pt x="7539" y="4537"/>
                      <a:pt x="7973" y="5804"/>
                      <a:pt x="8473" y="5938"/>
                    </a:cubicBezTo>
                    <a:cubicBezTo>
                      <a:pt x="8493" y="5943"/>
                      <a:pt x="8513" y="5945"/>
                      <a:pt x="8532" y="5945"/>
                    </a:cubicBezTo>
                    <a:cubicBezTo>
                      <a:pt x="9338" y="5945"/>
                      <a:pt x="9964" y="1997"/>
                      <a:pt x="9541" y="1802"/>
                    </a:cubicBezTo>
                    <a:cubicBezTo>
                      <a:pt x="9512" y="1787"/>
                      <a:pt x="9477" y="1780"/>
                      <a:pt x="9438" y="1780"/>
                    </a:cubicBezTo>
                    <a:cubicBezTo>
                      <a:pt x="8966" y="1780"/>
                      <a:pt x="7848" y="2775"/>
                      <a:pt x="7512" y="2775"/>
                    </a:cubicBezTo>
                    <a:cubicBezTo>
                      <a:pt x="7497" y="2775"/>
                      <a:pt x="7484" y="2773"/>
                      <a:pt x="7473" y="2769"/>
                    </a:cubicBezTo>
                    <a:lnTo>
                      <a:pt x="8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531;p31"/>
              <p:cNvSpPr/>
              <p:nvPr/>
            </p:nvSpPr>
            <p:spPr>
              <a:xfrm>
                <a:off x="4910350" y="3322675"/>
                <a:ext cx="258925" cy="193650"/>
              </a:xfrm>
              <a:custGeom>
                <a:avLst/>
                <a:gdLst/>
                <a:ahLst/>
                <a:cxnLst/>
                <a:rect l="l" t="t" r="r" b="b"/>
                <a:pathLst>
                  <a:path w="10357" h="7746" extrusionOk="0">
                    <a:moveTo>
                      <a:pt x="7473" y="0"/>
                    </a:moveTo>
                    <a:cubicBezTo>
                      <a:pt x="7461" y="0"/>
                      <a:pt x="7449" y="2"/>
                      <a:pt x="7439" y="6"/>
                    </a:cubicBezTo>
                    <a:cubicBezTo>
                      <a:pt x="7005" y="140"/>
                      <a:pt x="6939" y="2041"/>
                      <a:pt x="6638" y="2141"/>
                    </a:cubicBezTo>
                    <a:lnTo>
                      <a:pt x="0" y="4876"/>
                    </a:lnTo>
                    <a:lnTo>
                      <a:pt x="1701" y="7745"/>
                    </a:lnTo>
                    <a:cubicBezTo>
                      <a:pt x="1701" y="7745"/>
                      <a:pt x="7339" y="3642"/>
                      <a:pt x="7739" y="3475"/>
                    </a:cubicBezTo>
                    <a:cubicBezTo>
                      <a:pt x="7763" y="3462"/>
                      <a:pt x="7797" y="3456"/>
                      <a:pt x="7838" y="3456"/>
                    </a:cubicBezTo>
                    <a:cubicBezTo>
                      <a:pt x="8129" y="3456"/>
                      <a:pt x="8807" y="3745"/>
                      <a:pt x="9285" y="3745"/>
                    </a:cubicBezTo>
                    <a:cubicBezTo>
                      <a:pt x="9410" y="3745"/>
                      <a:pt x="9520" y="3725"/>
                      <a:pt x="9607" y="3676"/>
                    </a:cubicBezTo>
                    <a:cubicBezTo>
                      <a:pt x="10356" y="3252"/>
                      <a:pt x="7990" y="0"/>
                      <a:pt x="7473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532;p31"/>
              <p:cNvSpPr/>
              <p:nvPr/>
            </p:nvSpPr>
            <p:spPr>
              <a:xfrm>
                <a:off x="5102975" y="3330325"/>
                <a:ext cx="46725" cy="750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3003" extrusionOk="0">
                    <a:moveTo>
                      <a:pt x="1" y="1"/>
                    </a:moveTo>
                    <a:cubicBezTo>
                      <a:pt x="1" y="1"/>
                      <a:pt x="768" y="2136"/>
                      <a:pt x="1869" y="300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533;p31"/>
              <p:cNvSpPr/>
              <p:nvPr/>
            </p:nvSpPr>
            <p:spPr>
              <a:xfrm>
                <a:off x="4910350" y="3322675"/>
                <a:ext cx="258925" cy="193650"/>
              </a:xfrm>
              <a:custGeom>
                <a:avLst/>
                <a:gdLst/>
                <a:ahLst/>
                <a:cxnLst/>
                <a:rect l="l" t="t" r="r" b="b"/>
                <a:pathLst>
                  <a:path w="10357" h="7746" extrusionOk="0">
                    <a:moveTo>
                      <a:pt x="7473" y="0"/>
                    </a:moveTo>
                    <a:cubicBezTo>
                      <a:pt x="7461" y="0"/>
                      <a:pt x="7449" y="2"/>
                      <a:pt x="7439" y="6"/>
                    </a:cubicBezTo>
                    <a:cubicBezTo>
                      <a:pt x="7005" y="140"/>
                      <a:pt x="6939" y="2041"/>
                      <a:pt x="6638" y="2141"/>
                    </a:cubicBezTo>
                    <a:lnTo>
                      <a:pt x="0" y="4876"/>
                    </a:lnTo>
                    <a:lnTo>
                      <a:pt x="1701" y="7745"/>
                    </a:lnTo>
                    <a:cubicBezTo>
                      <a:pt x="1701" y="7745"/>
                      <a:pt x="7339" y="3642"/>
                      <a:pt x="7739" y="3475"/>
                    </a:cubicBezTo>
                    <a:cubicBezTo>
                      <a:pt x="7763" y="3462"/>
                      <a:pt x="7797" y="3456"/>
                      <a:pt x="7838" y="3456"/>
                    </a:cubicBezTo>
                    <a:cubicBezTo>
                      <a:pt x="8129" y="3456"/>
                      <a:pt x="8807" y="3745"/>
                      <a:pt x="9285" y="3745"/>
                    </a:cubicBezTo>
                    <a:cubicBezTo>
                      <a:pt x="9410" y="3745"/>
                      <a:pt x="9520" y="3725"/>
                      <a:pt x="9607" y="3676"/>
                    </a:cubicBezTo>
                    <a:cubicBezTo>
                      <a:pt x="10356" y="3252"/>
                      <a:pt x="7990" y="0"/>
                      <a:pt x="74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534;p31"/>
              <p:cNvSpPr/>
              <p:nvPr/>
            </p:nvSpPr>
            <p:spPr>
              <a:xfrm>
                <a:off x="4656825" y="3007900"/>
                <a:ext cx="135900" cy="305775"/>
              </a:xfrm>
              <a:custGeom>
                <a:avLst/>
                <a:gdLst/>
                <a:ahLst/>
                <a:cxnLst/>
                <a:rect l="l" t="t" r="r" b="b"/>
                <a:pathLst>
                  <a:path w="5436" h="12231" extrusionOk="0">
                    <a:moveTo>
                      <a:pt x="2471" y="0"/>
                    </a:moveTo>
                    <a:cubicBezTo>
                      <a:pt x="1750" y="0"/>
                      <a:pt x="1162" y="86"/>
                      <a:pt x="1101" y="255"/>
                    </a:cubicBezTo>
                    <a:cubicBezTo>
                      <a:pt x="968" y="689"/>
                      <a:pt x="2402" y="1890"/>
                      <a:pt x="2302" y="2223"/>
                    </a:cubicBezTo>
                    <a:cubicBezTo>
                      <a:pt x="2236" y="2523"/>
                      <a:pt x="1" y="11797"/>
                      <a:pt x="1" y="11797"/>
                    </a:cubicBezTo>
                    <a:lnTo>
                      <a:pt x="3303" y="12230"/>
                    </a:lnTo>
                    <a:cubicBezTo>
                      <a:pt x="3303" y="12230"/>
                      <a:pt x="3937" y="2590"/>
                      <a:pt x="4037" y="2157"/>
                    </a:cubicBezTo>
                    <a:cubicBezTo>
                      <a:pt x="4070" y="1923"/>
                      <a:pt x="5304" y="1356"/>
                      <a:pt x="5371" y="822"/>
                    </a:cubicBezTo>
                    <a:cubicBezTo>
                      <a:pt x="5435" y="269"/>
                      <a:pt x="3745" y="0"/>
                      <a:pt x="24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535;p31"/>
              <p:cNvSpPr/>
              <p:nvPr/>
            </p:nvSpPr>
            <p:spPr>
              <a:xfrm>
                <a:off x="4694350" y="3014275"/>
                <a:ext cx="8842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458" extrusionOk="0">
                    <a:moveTo>
                      <a:pt x="1" y="0"/>
                    </a:moveTo>
                    <a:cubicBezTo>
                      <a:pt x="1" y="0"/>
                      <a:pt x="1415" y="457"/>
                      <a:pt x="2680" y="457"/>
                    </a:cubicBezTo>
                    <a:cubicBezTo>
                      <a:pt x="2981" y="457"/>
                      <a:pt x="3274" y="431"/>
                      <a:pt x="3537" y="3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536;p31"/>
              <p:cNvSpPr/>
              <p:nvPr/>
            </p:nvSpPr>
            <p:spPr>
              <a:xfrm>
                <a:off x="4235400" y="3111600"/>
                <a:ext cx="255500" cy="291300"/>
              </a:xfrm>
              <a:custGeom>
                <a:avLst/>
                <a:gdLst/>
                <a:ahLst/>
                <a:cxnLst/>
                <a:rect l="l" t="t" r="r" b="b"/>
                <a:pathLst>
                  <a:path w="10220" h="11652" extrusionOk="0">
                    <a:moveTo>
                      <a:pt x="3360" y="0"/>
                    </a:moveTo>
                    <a:cubicBezTo>
                      <a:pt x="2450" y="0"/>
                      <a:pt x="1" y="2325"/>
                      <a:pt x="179" y="2712"/>
                    </a:cubicBezTo>
                    <a:cubicBezTo>
                      <a:pt x="413" y="3112"/>
                      <a:pt x="2314" y="2945"/>
                      <a:pt x="2447" y="3246"/>
                    </a:cubicBezTo>
                    <a:cubicBezTo>
                      <a:pt x="2581" y="3512"/>
                      <a:pt x="7584" y="11652"/>
                      <a:pt x="7584" y="11652"/>
                    </a:cubicBezTo>
                    <a:lnTo>
                      <a:pt x="10220" y="9617"/>
                    </a:lnTo>
                    <a:cubicBezTo>
                      <a:pt x="10220" y="9617"/>
                      <a:pt x="3848" y="2378"/>
                      <a:pt x="3615" y="2011"/>
                    </a:cubicBezTo>
                    <a:cubicBezTo>
                      <a:pt x="3481" y="1778"/>
                      <a:pt x="3948" y="510"/>
                      <a:pt x="3615" y="110"/>
                    </a:cubicBezTo>
                    <a:cubicBezTo>
                      <a:pt x="3557" y="34"/>
                      <a:pt x="3470" y="0"/>
                      <a:pt x="3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537;p31"/>
              <p:cNvSpPr/>
              <p:nvPr/>
            </p:nvSpPr>
            <p:spPr>
              <a:xfrm>
                <a:off x="4247375" y="3116000"/>
                <a:ext cx="6922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2236" extrusionOk="0">
                    <a:moveTo>
                      <a:pt x="2769" y="1"/>
                    </a:moveTo>
                    <a:lnTo>
                      <a:pt x="0" y="2236"/>
                    </a:lnTo>
                    <a:cubicBezTo>
                      <a:pt x="0" y="2236"/>
                      <a:pt x="2002" y="1202"/>
                      <a:pt x="276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538;p31"/>
              <p:cNvSpPr/>
              <p:nvPr/>
            </p:nvSpPr>
            <p:spPr>
              <a:xfrm>
                <a:off x="4031500" y="3503750"/>
                <a:ext cx="310125" cy="133475"/>
              </a:xfrm>
              <a:custGeom>
                <a:avLst/>
                <a:gdLst/>
                <a:ahLst/>
                <a:cxnLst/>
                <a:rect l="l" t="t" r="r" b="b"/>
                <a:pathLst>
                  <a:path w="12405" h="5339" extrusionOk="0">
                    <a:moveTo>
                      <a:pt x="1001" y="0"/>
                    </a:moveTo>
                    <a:cubicBezTo>
                      <a:pt x="191" y="0"/>
                      <a:pt x="1" y="4073"/>
                      <a:pt x="429" y="4238"/>
                    </a:cubicBezTo>
                    <a:cubicBezTo>
                      <a:pt x="449" y="4244"/>
                      <a:pt x="470" y="4247"/>
                      <a:pt x="492" y="4247"/>
                    </a:cubicBezTo>
                    <a:cubicBezTo>
                      <a:pt x="951" y="4247"/>
                      <a:pt x="2001" y="3032"/>
                      <a:pt x="2361" y="3032"/>
                    </a:cubicBezTo>
                    <a:cubicBezTo>
                      <a:pt x="2374" y="3032"/>
                      <a:pt x="2386" y="3034"/>
                      <a:pt x="2398" y="3037"/>
                    </a:cubicBezTo>
                    <a:cubicBezTo>
                      <a:pt x="2731" y="3137"/>
                      <a:pt x="11971" y="5339"/>
                      <a:pt x="11971" y="5339"/>
                    </a:cubicBezTo>
                    <a:lnTo>
                      <a:pt x="12405" y="2037"/>
                    </a:lnTo>
                    <a:cubicBezTo>
                      <a:pt x="12405" y="2037"/>
                      <a:pt x="2764" y="1436"/>
                      <a:pt x="2364" y="1336"/>
                    </a:cubicBezTo>
                    <a:cubicBezTo>
                      <a:pt x="2097" y="1269"/>
                      <a:pt x="1530" y="69"/>
                      <a:pt x="1030" y="2"/>
                    </a:cubicBezTo>
                    <a:cubicBezTo>
                      <a:pt x="1020" y="1"/>
                      <a:pt x="1010" y="0"/>
                      <a:pt x="10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539;p31"/>
              <p:cNvSpPr/>
              <p:nvPr/>
            </p:nvSpPr>
            <p:spPr>
              <a:xfrm>
                <a:off x="4042225" y="3511300"/>
                <a:ext cx="17525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536" extrusionOk="0">
                    <a:moveTo>
                      <a:pt x="401" y="0"/>
                    </a:moveTo>
                    <a:lnTo>
                      <a:pt x="0" y="3536"/>
                    </a:lnTo>
                    <a:cubicBezTo>
                      <a:pt x="0" y="3536"/>
                      <a:pt x="701" y="1368"/>
                      <a:pt x="4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540;p31"/>
              <p:cNvSpPr/>
              <p:nvPr/>
            </p:nvSpPr>
            <p:spPr>
              <a:xfrm>
                <a:off x="4125325" y="3803175"/>
                <a:ext cx="305525" cy="251250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050" extrusionOk="0">
                    <a:moveTo>
                      <a:pt x="10219" y="0"/>
                    </a:moveTo>
                    <a:cubicBezTo>
                      <a:pt x="10219" y="0"/>
                      <a:pt x="2948" y="6371"/>
                      <a:pt x="2581" y="6605"/>
                    </a:cubicBezTo>
                    <a:cubicBezTo>
                      <a:pt x="2548" y="6624"/>
                      <a:pt x="2496" y="6631"/>
                      <a:pt x="2428" y="6631"/>
                    </a:cubicBezTo>
                    <a:cubicBezTo>
                      <a:pt x="2145" y="6631"/>
                      <a:pt x="1601" y="6497"/>
                      <a:pt x="1167" y="6497"/>
                    </a:cubicBezTo>
                    <a:cubicBezTo>
                      <a:pt x="970" y="6497"/>
                      <a:pt x="796" y="6524"/>
                      <a:pt x="679" y="6605"/>
                    </a:cubicBezTo>
                    <a:cubicBezTo>
                      <a:pt x="1" y="7122"/>
                      <a:pt x="2672" y="10050"/>
                      <a:pt x="3234" y="10050"/>
                    </a:cubicBezTo>
                    <a:cubicBezTo>
                      <a:pt x="3252" y="10050"/>
                      <a:pt x="3268" y="10047"/>
                      <a:pt x="3281" y="10041"/>
                    </a:cubicBezTo>
                    <a:cubicBezTo>
                      <a:pt x="3715" y="9840"/>
                      <a:pt x="3515" y="7939"/>
                      <a:pt x="3815" y="7806"/>
                    </a:cubicBezTo>
                    <a:cubicBezTo>
                      <a:pt x="4082" y="7639"/>
                      <a:pt x="12221" y="2635"/>
                      <a:pt x="12221" y="2635"/>
                    </a:cubicBezTo>
                    <a:lnTo>
                      <a:pt x="1021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541;p31"/>
              <p:cNvSpPr/>
              <p:nvPr/>
            </p:nvSpPr>
            <p:spPr>
              <a:xfrm>
                <a:off x="4143975" y="3977450"/>
                <a:ext cx="558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2770" extrusionOk="0">
                    <a:moveTo>
                      <a:pt x="0" y="1"/>
                    </a:moveTo>
                    <a:lnTo>
                      <a:pt x="2235" y="2769"/>
                    </a:lnTo>
                    <a:cubicBezTo>
                      <a:pt x="2235" y="2769"/>
                      <a:pt x="1234" y="768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542;p31"/>
              <p:cNvSpPr/>
              <p:nvPr/>
            </p:nvSpPr>
            <p:spPr>
              <a:xfrm>
                <a:off x="4529575" y="3951600"/>
                <a:ext cx="135625" cy="306000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12240" extrusionOk="0">
                    <a:moveTo>
                      <a:pt x="2122" y="1"/>
                    </a:moveTo>
                    <a:cubicBezTo>
                      <a:pt x="2122" y="1"/>
                      <a:pt x="1521" y="9674"/>
                      <a:pt x="1421" y="10075"/>
                    </a:cubicBezTo>
                    <a:cubicBezTo>
                      <a:pt x="1355" y="10341"/>
                      <a:pt x="154" y="10908"/>
                      <a:pt x="87" y="11409"/>
                    </a:cubicBezTo>
                    <a:cubicBezTo>
                      <a:pt x="1" y="11972"/>
                      <a:pt x="1755" y="12240"/>
                      <a:pt x="3034" y="12240"/>
                    </a:cubicBezTo>
                    <a:cubicBezTo>
                      <a:pt x="3725" y="12240"/>
                      <a:pt x="4277" y="12161"/>
                      <a:pt x="4323" y="12009"/>
                    </a:cubicBezTo>
                    <a:cubicBezTo>
                      <a:pt x="4490" y="11576"/>
                      <a:pt x="3023" y="10375"/>
                      <a:pt x="3123" y="10041"/>
                    </a:cubicBezTo>
                    <a:cubicBezTo>
                      <a:pt x="3223" y="9708"/>
                      <a:pt x="5424" y="468"/>
                      <a:pt x="5424" y="468"/>
                    </a:cubicBezTo>
                    <a:lnTo>
                      <a:pt x="212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543;p31"/>
              <p:cNvSpPr/>
              <p:nvPr/>
            </p:nvSpPr>
            <p:spPr>
              <a:xfrm>
                <a:off x="4539250" y="4239650"/>
                <a:ext cx="8842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488" extrusionOk="0">
                    <a:moveTo>
                      <a:pt x="836" y="0"/>
                    </a:moveTo>
                    <a:cubicBezTo>
                      <a:pt x="544" y="0"/>
                      <a:pt x="260" y="25"/>
                      <a:pt x="0" y="87"/>
                    </a:cubicBezTo>
                    <a:lnTo>
                      <a:pt x="3536" y="487"/>
                    </a:lnTo>
                    <a:cubicBezTo>
                      <a:pt x="3536" y="487"/>
                      <a:pt x="2119" y="0"/>
                      <a:pt x="83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544;p31"/>
              <p:cNvSpPr/>
              <p:nvPr/>
            </p:nvSpPr>
            <p:spPr>
              <a:xfrm>
                <a:off x="4831125" y="3863200"/>
                <a:ext cx="255500" cy="291325"/>
              </a:xfrm>
              <a:custGeom>
                <a:avLst/>
                <a:gdLst/>
                <a:ahLst/>
                <a:cxnLst/>
                <a:rect l="l" t="t" r="r" b="b"/>
                <a:pathLst>
                  <a:path w="10220" h="11653" extrusionOk="0">
                    <a:moveTo>
                      <a:pt x="2669" y="1"/>
                    </a:moveTo>
                    <a:lnTo>
                      <a:pt x="0" y="2002"/>
                    </a:lnTo>
                    <a:cubicBezTo>
                      <a:pt x="0" y="2002"/>
                      <a:pt x="6405" y="9274"/>
                      <a:pt x="6605" y="9641"/>
                    </a:cubicBezTo>
                    <a:cubicBezTo>
                      <a:pt x="6738" y="9875"/>
                      <a:pt x="6305" y="11109"/>
                      <a:pt x="6605" y="11542"/>
                    </a:cubicBezTo>
                    <a:cubicBezTo>
                      <a:pt x="6663" y="11618"/>
                      <a:pt x="6750" y="11652"/>
                      <a:pt x="6860" y="11652"/>
                    </a:cubicBezTo>
                    <a:cubicBezTo>
                      <a:pt x="7770" y="11652"/>
                      <a:pt x="10219" y="9327"/>
                      <a:pt x="10041" y="8941"/>
                    </a:cubicBezTo>
                    <a:cubicBezTo>
                      <a:pt x="9841" y="8540"/>
                      <a:pt x="7939" y="8707"/>
                      <a:pt x="7806" y="8407"/>
                    </a:cubicBezTo>
                    <a:cubicBezTo>
                      <a:pt x="7672" y="8140"/>
                      <a:pt x="2669" y="1"/>
                      <a:pt x="26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545;p31"/>
              <p:cNvSpPr/>
              <p:nvPr/>
            </p:nvSpPr>
            <p:spPr>
              <a:xfrm>
                <a:off x="5006250" y="4094200"/>
                <a:ext cx="6922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2236" extrusionOk="0">
                    <a:moveTo>
                      <a:pt x="2769" y="1"/>
                    </a:moveTo>
                    <a:cubicBezTo>
                      <a:pt x="2769" y="1"/>
                      <a:pt x="734" y="1002"/>
                      <a:pt x="0" y="2236"/>
                    </a:cubicBezTo>
                    <a:lnTo>
                      <a:pt x="2769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546;p31"/>
              <p:cNvSpPr/>
              <p:nvPr/>
            </p:nvSpPr>
            <p:spPr>
              <a:xfrm>
                <a:off x="4980400" y="3628875"/>
                <a:ext cx="310900" cy="133525"/>
              </a:xfrm>
              <a:custGeom>
                <a:avLst/>
                <a:gdLst/>
                <a:ahLst/>
                <a:cxnLst/>
                <a:rect l="l" t="t" r="r" b="b"/>
                <a:pathLst>
                  <a:path w="12436" h="5341" extrusionOk="0">
                    <a:moveTo>
                      <a:pt x="434" y="0"/>
                    </a:moveTo>
                    <a:lnTo>
                      <a:pt x="0" y="3303"/>
                    </a:lnTo>
                    <a:cubicBezTo>
                      <a:pt x="0" y="3303"/>
                      <a:pt x="9640" y="3903"/>
                      <a:pt x="10074" y="4003"/>
                    </a:cubicBezTo>
                    <a:cubicBezTo>
                      <a:pt x="10308" y="4070"/>
                      <a:pt x="10875" y="5271"/>
                      <a:pt x="11408" y="5338"/>
                    </a:cubicBezTo>
                    <a:cubicBezTo>
                      <a:pt x="11422" y="5340"/>
                      <a:pt x="11435" y="5341"/>
                      <a:pt x="11448" y="5341"/>
                    </a:cubicBezTo>
                    <a:cubicBezTo>
                      <a:pt x="12281" y="5341"/>
                      <a:pt x="12435" y="1233"/>
                      <a:pt x="11975" y="1101"/>
                    </a:cubicBezTo>
                    <a:cubicBezTo>
                      <a:pt x="11952" y="1092"/>
                      <a:pt x="11927" y="1088"/>
                      <a:pt x="11899" y="1088"/>
                    </a:cubicBezTo>
                    <a:cubicBezTo>
                      <a:pt x="11432" y="1088"/>
                      <a:pt x="10399" y="2307"/>
                      <a:pt x="10043" y="2307"/>
                    </a:cubicBezTo>
                    <a:cubicBezTo>
                      <a:pt x="10030" y="2307"/>
                      <a:pt x="10018" y="2305"/>
                      <a:pt x="10007" y="2302"/>
                    </a:cubicBezTo>
                    <a:cubicBezTo>
                      <a:pt x="9707" y="2202"/>
                      <a:pt x="434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547;p31"/>
              <p:cNvSpPr/>
              <p:nvPr/>
            </p:nvSpPr>
            <p:spPr>
              <a:xfrm>
                <a:off x="5262275" y="3666400"/>
                <a:ext cx="175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537" extrusionOk="0">
                    <a:moveTo>
                      <a:pt x="700" y="1"/>
                    </a:moveTo>
                    <a:lnTo>
                      <a:pt x="700" y="1"/>
                    </a:lnTo>
                    <a:cubicBezTo>
                      <a:pt x="700" y="1"/>
                      <a:pt x="0" y="2136"/>
                      <a:pt x="334" y="3536"/>
                    </a:cubicBezTo>
                    <a:lnTo>
                      <a:pt x="70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548;p31"/>
              <p:cNvSpPr/>
              <p:nvPr/>
            </p:nvSpPr>
            <p:spPr>
              <a:xfrm>
                <a:off x="4891175" y="3211675"/>
                <a:ext cx="305525" cy="251275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051" extrusionOk="0">
                    <a:moveTo>
                      <a:pt x="8987" y="1"/>
                    </a:moveTo>
                    <a:cubicBezTo>
                      <a:pt x="8969" y="1"/>
                      <a:pt x="8953" y="4"/>
                      <a:pt x="8940" y="10"/>
                    </a:cubicBezTo>
                    <a:cubicBezTo>
                      <a:pt x="8539" y="210"/>
                      <a:pt x="8706" y="2111"/>
                      <a:pt x="8406" y="2278"/>
                    </a:cubicBezTo>
                    <a:cubicBezTo>
                      <a:pt x="8139" y="2412"/>
                      <a:pt x="0" y="7415"/>
                      <a:pt x="0" y="7415"/>
                    </a:cubicBezTo>
                    <a:lnTo>
                      <a:pt x="2035" y="10050"/>
                    </a:lnTo>
                    <a:cubicBezTo>
                      <a:pt x="2035" y="10050"/>
                      <a:pt x="9273" y="3679"/>
                      <a:pt x="9640" y="3446"/>
                    </a:cubicBezTo>
                    <a:cubicBezTo>
                      <a:pt x="9673" y="3427"/>
                      <a:pt x="9726" y="3419"/>
                      <a:pt x="9794" y="3419"/>
                    </a:cubicBezTo>
                    <a:cubicBezTo>
                      <a:pt x="10082" y="3419"/>
                      <a:pt x="10638" y="3554"/>
                      <a:pt x="11069" y="3554"/>
                    </a:cubicBezTo>
                    <a:cubicBezTo>
                      <a:pt x="11264" y="3554"/>
                      <a:pt x="11434" y="3526"/>
                      <a:pt x="11542" y="3446"/>
                    </a:cubicBezTo>
                    <a:cubicBezTo>
                      <a:pt x="12220" y="2929"/>
                      <a:pt x="9549" y="1"/>
                      <a:pt x="89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549;p31"/>
              <p:cNvSpPr/>
              <p:nvPr/>
            </p:nvSpPr>
            <p:spPr>
              <a:xfrm>
                <a:off x="5122150" y="3219425"/>
                <a:ext cx="55900" cy="6922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769" extrusionOk="0">
                    <a:moveTo>
                      <a:pt x="1" y="0"/>
                    </a:moveTo>
                    <a:cubicBezTo>
                      <a:pt x="1" y="0"/>
                      <a:pt x="1035" y="2035"/>
                      <a:pt x="2236" y="276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550;p31"/>
              <p:cNvSpPr/>
              <p:nvPr/>
            </p:nvSpPr>
            <p:spPr>
              <a:xfrm>
                <a:off x="4237375" y="3215700"/>
                <a:ext cx="845625" cy="832175"/>
              </a:xfrm>
              <a:custGeom>
                <a:avLst/>
                <a:gdLst/>
                <a:ahLst/>
                <a:cxnLst/>
                <a:rect l="l" t="t" r="r" b="b"/>
                <a:pathLst>
                  <a:path w="33825" h="33287" extrusionOk="0">
                    <a:moveTo>
                      <a:pt x="17043" y="1"/>
                    </a:moveTo>
                    <a:cubicBezTo>
                      <a:pt x="9796" y="1"/>
                      <a:pt x="3017" y="4535"/>
                      <a:pt x="967" y="13325"/>
                    </a:cubicBezTo>
                    <a:cubicBezTo>
                      <a:pt x="0" y="17495"/>
                      <a:pt x="400" y="21131"/>
                      <a:pt x="1801" y="24133"/>
                    </a:cubicBezTo>
                    <a:cubicBezTo>
                      <a:pt x="3903" y="28603"/>
                      <a:pt x="8273" y="31638"/>
                      <a:pt x="13576" y="32872"/>
                    </a:cubicBezTo>
                    <a:cubicBezTo>
                      <a:pt x="14780" y="33153"/>
                      <a:pt x="15973" y="33287"/>
                      <a:pt x="17141" y="33287"/>
                    </a:cubicBezTo>
                    <a:cubicBezTo>
                      <a:pt x="24579" y="33287"/>
                      <a:pt x="30998" y="27855"/>
                      <a:pt x="32757" y="20330"/>
                    </a:cubicBezTo>
                    <a:cubicBezTo>
                      <a:pt x="33824" y="15760"/>
                      <a:pt x="33024" y="10256"/>
                      <a:pt x="29955" y="6120"/>
                    </a:cubicBezTo>
                    <a:cubicBezTo>
                      <a:pt x="27787" y="3251"/>
                      <a:pt x="24684" y="1250"/>
                      <a:pt x="21148" y="483"/>
                    </a:cubicBezTo>
                    <a:cubicBezTo>
                      <a:pt x="19782" y="161"/>
                      <a:pt x="18405" y="1"/>
                      <a:pt x="170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551;p31"/>
              <p:cNvSpPr/>
              <p:nvPr/>
            </p:nvSpPr>
            <p:spPr>
              <a:xfrm>
                <a:off x="4282400" y="3368675"/>
                <a:ext cx="800600" cy="679200"/>
              </a:xfrm>
              <a:custGeom>
                <a:avLst/>
                <a:gdLst/>
                <a:ahLst/>
                <a:cxnLst/>
                <a:rect l="l" t="t" r="r" b="b"/>
                <a:pathLst>
                  <a:path w="32024" h="27168" extrusionOk="0">
                    <a:moveTo>
                      <a:pt x="28154" y="1"/>
                    </a:moveTo>
                    <a:lnTo>
                      <a:pt x="28154" y="1"/>
                    </a:lnTo>
                    <a:cubicBezTo>
                      <a:pt x="30889" y="7273"/>
                      <a:pt x="29722" y="17147"/>
                      <a:pt x="20081" y="21717"/>
                    </a:cubicBezTo>
                    <a:cubicBezTo>
                      <a:pt x="17893" y="22755"/>
                      <a:pt x="15705" y="23177"/>
                      <a:pt x="13593" y="23177"/>
                    </a:cubicBezTo>
                    <a:cubicBezTo>
                      <a:pt x="8106" y="23177"/>
                      <a:pt x="3131" y="20326"/>
                      <a:pt x="0" y="18014"/>
                    </a:cubicBezTo>
                    <a:lnTo>
                      <a:pt x="0" y="18014"/>
                    </a:lnTo>
                    <a:cubicBezTo>
                      <a:pt x="2102" y="22484"/>
                      <a:pt x="6472" y="25519"/>
                      <a:pt x="11775" y="26753"/>
                    </a:cubicBezTo>
                    <a:cubicBezTo>
                      <a:pt x="12979" y="27034"/>
                      <a:pt x="14172" y="27168"/>
                      <a:pt x="15340" y="27168"/>
                    </a:cubicBezTo>
                    <a:cubicBezTo>
                      <a:pt x="22778" y="27168"/>
                      <a:pt x="29197" y="21736"/>
                      <a:pt x="30956" y="14211"/>
                    </a:cubicBezTo>
                    <a:cubicBezTo>
                      <a:pt x="32023" y="9641"/>
                      <a:pt x="31223" y="4137"/>
                      <a:pt x="281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552;p31"/>
              <p:cNvSpPr/>
              <p:nvPr/>
            </p:nvSpPr>
            <p:spPr>
              <a:xfrm>
                <a:off x="4463350" y="3092975"/>
                <a:ext cx="159325" cy="263225"/>
              </a:xfrm>
              <a:custGeom>
                <a:avLst/>
                <a:gdLst/>
                <a:ahLst/>
                <a:cxnLst/>
                <a:rect l="l" t="t" r="r" b="b"/>
                <a:pathLst>
                  <a:path w="6373" h="10529" extrusionOk="0">
                    <a:moveTo>
                      <a:pt x="3987" y="0"/>
                    </a:moveTo>
                    <a:cubicBezTo>
                      <a:pt x="3437" y="0"/>
                      <a:pt x="2664" y="172"/>
                      <a:pt x="1936" y="421"/>
                    </a:cubicBezTo>
                    <a:cubicBezTo>
                      <a:pt x="901" y="755"/>
                      <a:pt x="1" y="1189"/>
                      <a:pt x="1" y="1422"/>
                    </a:cubicBezTo>
                    <a:cubicBezTo>
                      <a:pt x="34" y="1956"/>
                      <a:pt x="2036" y="2690"/>
                      <a:pt x="2069" y="3023"/>
                    </a:cubicBezTo>
                    <a:cubicBezTo>
                      <a:pt x="2102" y="3323"/>
                      <a:pt x="2536" y="8561"/>
                      <a:pt x="2636" y="10095"/>
                    </a:cubicBezTo>
                    <a:cubicBezTo>
                      <a:pt x="2669" y="10362"/>
                      <a:pt x="2669" y="10529"/>
                      <a:pt x="2669" y="10529"/>
                    </a:cubicBezTo>
                    <a:lnTo>
                      <a:pt x="6372" y="9661"/>
                    </a:lnTo>
                    <a:cubicBezTo>
                      <a:pt x="6372" y="9661"/>
                      <a:pt x="3937" y="2756"/>
                      <a:pt x="3870" y="2256"/>
                    </a:cubicBezTo>
                    <a:cubicBezTo>
                      <a:pt x="3804" y="1989"/>
                      <a:pt x="4838" y="822"/>
                      <a:pt x="4738" y="321"/>
                    </a:cubicBezTo>
                    <a:cubicBezTo>
                      <a:pt x="4681" y="94"/>
                      <a:pt x="4395" y="0"/>
                      <a:pt x="39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553;p31"/>
              <p:cNvSpPr/>
              <p:nvPr/>
            </p:nvSpPr>
            <p:spPr>
              <a:xfrm>
                <a:off x="4474200" y="3098500"/>
                <a:ext cx="96750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1035" extrusionOk="0">
                    <a:moveTo>
                      <a:pt x="3870" y="0"/>
                    </a:moveTo>
                    <a:lnTo>
                      <a:pt x="0" y="1034"/>
                    </a:lnTo>
                    <a:cubicBezTo>
                      <a:pt x="0" y="1034"/>
                      <a:pt x="2569" y="901"/>
                      <a:pt x="387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554;p31"/>
              <p:cNvSpPr/>
              <p:nvPr/>
            </p:nvSpPr>
            <p:spPr>
              <a:xfrm>
                <a:off x="4463350" y="3103500"/>
                <a:ext cx="69250" cy="24185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9674" extrusionOk="0">
                    <a:moveTo>
                      <a:pt x="1936" y="0"/>
                    </a:moveTo>
                    <a:cubicBezTo>
                      <a:pt x="901" y="334"/>
                      <a:pt x="1" y="768"/>
                      <a:pt x="1" y="1001"/>
                    </a:cubicBezTo>
                    <a:cubicBezTo>
                      <a:pt x="1" y="1535"/>
                      <a:pt x="2036" y="2269"/>
                      <a:pt x="2069" y="2602"/>
                    </a:cubicBezTo>
                    <a:cubicBezTo>
                      <a:pt x="2102" y="2902"/>
                      <a:pt x="2503" y="8140"/>
                      <a:pt x="2636" y="9674"/>
                    </a:cubicBezTo>
                    <a:cubicBezTo>
                      <a:pt x="2669" y="9474"/>
                      <a:pt x="2769" y="2502"/>
                      <a:pt x="2636" y="2135"/>
                    </a:cubicBezTo>
                    <a:cubicBezTo>
                      <a:pt x="2536" y="1735"/>
                      <a:pt x="1602" y="1468"/>
                      <a:pt x="1202" y="1168"/>
                    </a:cubicBezTo>
                    <a:cubicBezTo>
                      <a:pt x="1035" y="1034"/>
                      <a:pt x="968" y="934"/>
                      <a:pt x="1002" y="801"/>
                    </a:cubicBezTo>
                    <a:cubicBezTo>
                      <a:pt x="1002" y="734"/>
                      <a:pt x="1035" y="701"/>
                      <a:pt x="1068" y="668"/>
                    </a:cubicBezTo>
                    <a:cubicBezTo>
                      <a:pt x="1302" y="367"/>
                      <a:pt x="1602" y="167"/>
                      <a:pt x="19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555;p31"/>
              <p:cNvSpPr/>
              <p:nvPr/>
            </p:nvSpPr>
            <p:spPr>
              <a:xfrm>
                <a:off x="4149800" y="3298325"/>
                <a:ext cx="264375" cy="2180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20" extrusionOk="0">
                    <a:moveTo>
                      <a:pt x="2642" y="0"/>
                    </a:moveTo>
                    <a:cubicBezTo>
                      <a:pt x="2397" y="0"/>
                      <a:pt x="2094" y="280"/>
                      <a:pt x="1768" y="713"/>
                    </a:cubicBezTo>
                    <a:cubicBezTo>
                      <a:pt x="901" y="1814"/>
                      <a:pt x="1" y="3949"/>
                      <a:pt x="267" y="4183"/>
                    </a:cubicBezTo>
                    <a:cubicBezTo>
                      <a:pt x="329" y="4244"/>
                      <a:pt x="435" y="4269"/>
                      <a:pt x="569" y="4269"/>
                    </a:cubicBezTo>
                    <a:cubicBezTo>
                      <a:pt x="1145" y="4269"/>
                      <a:pt x="2251" y="3811"/>
                      <a:pt x="2685" y="3811"/>
                    </a:cubicBezTo>
                    <a:cubicBezTo>
                      <a:pt x="2754" y="3811"/>
                      <a:pt x="2806" y="3823"/>
                      <a:pt x="2836" y="3849"/>
                    </a:cubicBezTo>
                    <a:lnTo>
                      <a:pt x="8440" y="8586"/>
                    </a:lnTo>
                    <a:lnTo>
                      <a:pt x="8440" y="8619"/>
                    </a:lnTo>
                    <a:cubicBezTo>
                      <a:pt x="8507" y="8652"/>
                      <a:pt x="8540" y="8686"/>
                      <a:pt x="8573" y="8719"/>
                    </a:cubicBezTo>
                    <a:lnTo>
                      <a:pt x="10575" y="5517"/>
                    </a:lnTo>
                    <a:cubicBezTo>
                      <a:pt x="10575" y="5517"/>
                      <a:pt x="3970" y="2348"/>
                      <a:pt x="3570" y="2048"/>
                    </a:cubicBezTo>
                    <a:cubicBezTo>
                      <a:pt x="3370" y="1881"/>
                      <a:pt x="3303" y="347"/>
                      <a:pt x="2803" y="46"/>
                    </a:cubicBezTo>
                    <a:cubicBezTo>
                      <a:pt x="2753" y="15"/>
                      <a:pt x="2699" y="0"/>
                      <a:pt x="26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556;p31"/>
              <p:cNvSpPr/>
              <p:nvPr/>
            </p:nvSpPr>
            <p:spPr>
              <a:xfrm>
                <a:off x="4160650" y="3305300"/>
                <a:ext cx="50050" cy="87600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3504" extrusionOk="0">
                    <a:moveTo>
                      <a:pt x="2002" y="1"/>
                    </a:moveTo>
                    <a:lnTo>
                      <a:pt x="0" y="3503"/>
                    </a:lnTo>
                    <a:cubicBezTo>
                      <a:pt x="0" y="3503"/>
                      <a:pt x="1701" y="1569"/>
                      <a:pt x="20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557;p31"/>
              <p:cNvSpPr/>
              <p:nvPr/>
            </p:nvSpPr>
            <p:spPr>
              <a:xfrm>
                <a:off x="4149800" y="3316150"/>
                <a:ext cx="211000" cy="196825"/>
              </a:xfrm>
              <a:custGeom>
                <a:avLst/>
                <a:gdLst/>
                <a:ahLst/>
                <a:cxnLst/>
                <a:rect l="l" t="t" r="r" b="b"/>
                <a:pathLst>
                  <a:path w="8440" h="7873" extrusionOk="0">
                    <a:moveTo>
                      <a:pt x="1768" y="0"/>
                    </a:moveTo>
                    <a:cubicBezTo>
                      <a:pt x="901" y="1101"/>
                      <a:pt x="1" y="3236"/>
                      <a:pt x="267" y="3470"/>
                    </a:cubicBezTo>
                    <a:cubicBezTo>
                      <a:pt x="329" y="3531"/>
                      <a:pt x="435" y="3556"/>
                      <a:pt x="569" y="3556"/>
                    </a:cubicBezTo>
                    <a:cubicBezTo>
                      <a:pt x="1145" y="3556"/>
                      <a:pt x="2251" y="3098"/>
                      <a:pt x="2685" y="3098"/>
                    </a:cubicBezTo>
                    <a:cubicBezTo>
                      <a:pt x="2754" y="3098"/>
                      <a:pt x="2806" y="3110"/>
                      <a:pt x="2836" y="3136"/>
                    </a:cubicBezTo>
                    <a:lnTo>
                      <a:pt x="8440" y="7873"/>
                    </a:lnTo>
                    <a:cubicBezTo>
                      <a:pt x="8073" y="7472"/>
                      <a:pt x="3536" y="2269"/>
                      <a:pt x="3069" y="2102"/>
                    </a:cubicBezTo>
                    <a:cubicBezTo>
                      <a:pt x="3014" y="2087"/>
                      <a:pt x="2954" y="2081"/>
                      <a:pt x="2892" y="2081"/>
                    </a:cubicBezTo>
                    <a:cubicBezTo>
                      <a:pt x="2412" y="2081"/>
                      <a:pt x="1763" y="2470"/>
                      <a:pt x="1345" y="2470"/>
                    </a:cubicBezTo>
                    <a:cubicBezTo>
                      <a:pt x="1330" y="2470"/>
                      <a:pt x="1316" y="2470"/>
                      <a:pt x="1301" y="2469"/>
                    </a:cubicBezTo>
                    <a:cubicBezTo>
                      <a:pt x="1201" y="2469"/>
                      <a:pt x="1135" y="2335"/>
                      <a:pt x="1135" y="2169"/>
                    </a:cubicBezTo>
                    <a:cubicBezTo>
                      <a:pt x="1135" y="2035"/>
                      <a:pt x="1135" y="1902"/>
                      <a:pt x="1135" y="1802"/>
                    </a:cubicBezTo>
                    <a:cubicBezTo>
                      <a:pt x="1268" y="1168"/>
                      <a:pt x="1468" y="568"/>
                      <a:pt x="17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558;p31"/>
              <p:cNvSpPr/>
              <p:nvPr/>
            </p:nvSpPr>
            <p:spPr>
              <a:xfrm>
                <a:off x="4086425" y="3655550"/>
                <a:ext cx="273550" cy="15932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6373" extrusionOk="0">
                    <a:moveTo>
                      <a:pt x="10074" y="1"/>
                    </a:moveTo>
                    <a:cubicBezTo>
                      <a:pt x="10074" y="1"/>
                      <a:pt x="3203" y="2403"/>
                      <a:pt x="2669" y="2503"/>
                    </a:cubicBezTo>
                    <a:cubicBezTo>
                      <a:pt x="2665" y="2503"/>
                      <a:pt x="2660" y="2503"/>
                      <a:pt x="2656" y="2503"/>
                    </a:cubicBezTo>
                    <a:cubicBezTo>
                      <a:pt x="2385" y="2503"/>
                      <a:pt x="1422" y="1623"/>
                      <a:pt x="843" y="1623"/>
                    </a:cubicBezTo>
                    <a:cubicBezTo>
                      <a:pt x="805" y="1623"/>
                      <a:pt x="769" y="1627"/>
                      <a:pt x="734" y="1635"/>
                    </a:cubicBezTo>
                    <a:cubicBezTo>
                      <a:pt x="634" y="1669"/>
                      <a:pt x="567" y="1702"/>
                      <a:pt x="534" y="1769"/>
                    </a:cubicBezTo>
                    <a:cubicBezTo>
                      <a:pt x="0" y="2536"/>
                      <a:pt x="1335" y="6372"/>
                      <a:pt x="1835" y="6372"/>
                    </a:cubicBezTo>
                    <a:cubicBezTo>
                      <a:pt x="2369" y="6339"/>
                      <a:pt x="3036" y="4304"/>
                      <a:pt x="3403" y="4271"/>
                    </a:cubicBezTo>
                    <a:cubicBezTo>
                      <a:pt x="3770" y="4237"/>
                      <a:pt x="10508" y="3704"/>
                      <a:pt x="10908" y="3670"/>
                    </a:cubicBezTo>
                    <a:lnTo>
                      <a:pt x="10942" y="3670"/>
                    </a:lnTo>
                    <a:lnTo>
                      <a:pt x="1007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559;p31"/>
              <p:cNvSpPr/>
              <p:nvPr/>
            </p:nvSpPr>
            <p:spPr>
              <a:xfrm>
                <a:off x="4102275" y="3706425"/>
                <a:ext cx="267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904" extrusionOk="0">
                    <a:moveTo>
                      <a:pt x="0" y="1"/>
                    </a:moveTo>
                    <a:lnTo>
                      <a:pt x="1068" y="3903"/>
                    </a:lnTo>
                    <a:cubicBezTo>
                      <a:pt x="1068" y="3903"/>
                      <a:pt x="934" y="1335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560;p31"/>
              <p:cNvSpPr/>
              <p:nvPr/>
            </p:nvSpPr>
            <p:spPr>
              <a:xfrm>
                <a:off x="4086475" y="3699750"/>
                <a:ext cx="27350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0940" h="4571" extrusionOk="0">
                    <a:moveTo>
                      <a:pt x="565" y="1"/>
                    </a:moveTo>
                    <a:cubicBezTo>
                      <a:pt x="1" y="765"/>
                      <a:pt x="1321" y="4571"/>
                      <a:pt x="1859" y="4571"/>
                    </a:cubicBezTo>
                    <a:cubicBezTo>
                      <a:pt x="1862" y="4571"/>
                      <a:pt x="1864" y="4571"/>
                      <a:pt x="1866" y="4571"/>
                    </a:cubicBezTo>
                    <a:cubicBezTo>
                      <a:pt x="2367" y="4571"/>
                      <a:pt x="3067" y="2536"/>
                      <a:pt x="3434" y="2503"/>
                    </a:cubicBezTo>
                    <a:cubicBezTo>
                      <a:pt x="3801" y="2469"/>
                      <a:pt x="10506" y="1936"/>
                      <a:pt x="10940" y="1902"/>
                    </a:cubicBezTo>
                    <a:cubicBezTo>
                      <a:pt x="10711" y="1902"/>
                      <a:pt x="8456" y="1880"/>
                      <a:pt x="6454" y="1880"/>
                    </a:cubicBezTo>
                    <a:cubicBezTo>
                      <a:pt x="4952" y="1880"/>
                      <a:pt x="3591" y="1893"/>
                      <a:pt x="3334" y="1936"/>
                    </a:cubicBezTo>
                    <a:cubicBezTo>
                      <a:pt x="2734" y="2069"/>
                      <a:pt x="2300" y="3070"/>
                      <a:pt x="1900" y="3236"/>
                    </a:cubicBezTo>
                    <a:cubicBezTo>
                      <a:pt x="1882" y="3254"/>
                      <a:pt x="1859" y="3263"/>
                      <a:pt x="1833" y="3263"/>
                    </a:cubicBezTo>
                    <a:cubicBezTo>
                      <a:pt x="1762" y="3263"/>
                      <a:pt x="1664" y="3201"/>
                      <a:pt x="1566" y="3103"/>
                    </a:cubicBezTo>
                    <a:cubicBezTo>
                      <a:pt x="1466" y="3036"/>
                      <a:pt x="1399" y="2936"/>
                      <a:pt x="1333" y="2836"/>
                    </a:cubicBezTo>
                    <a:cubicBezTo>
                      <a:pt x="832" y="2236"/>
                      <a:pt x="299" y="1002"/>
                      <a:pt x="5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561;p31"/>
              <p:cNvSpPr/>
              <p:nvPr/>
            </p:nvSpPr>
            <p:spPr>
              <a:xfrm>
                <a:off x="4291800" y="3863200"/>
                <a:ext cx="229125" cy="259625"/>
              </a:xfrm>
              <a:custGeom>
                <a:avLst/>
                <a:gdLst/>
                <a:ahLst/>
                <a:cxnLst/>
                <a:rect l="l" t="t" r="r" b="b"/>
                <a:pathLst>
                  <a:path w="9165" h="10385" extrusionOk="0">
                    <a:moveTo>
                      <a:pt x="5962" y="1"/>
                    </a:moveTo>
                    <a:cubicBezTo>
                      <a:pt x="5962" y="1"/>
                      <a:pt x="5495" y="935"/>
                      <a:pt x="4928" y="2102"/>
                    </a:cubicBezTo>
                    <a:lnTo>
                      <a:pt x="4928" y="2136"/>
                    </a:lnTo>
                    <a:cubicBezTo>
                      <a:pt x="3994" y="4070"/>
                      <a:pt x="2660" y="6772"/>
                      <a:pt x="2493" y="7006"/>
                    </a:cubicBezTo>
                    <a:cubicBezTo>
                      <a:pt x="2326" y="7239"/>
                      <a:pt x="792" y="7273"/>
                      <a:pt x="492" y="7773"/>
                    </a:cubicBezTo>
                    <a:cubicBezTo>
                      <a:pt x="0" y="8541"/>
                      <a:pt x="3611" y="10384"/>
                      <a:pt x="4471" y="10384"/>
                    </a:cubicBezTo>
                    <a:cubicBezTo>
                      <a:pt x="4545" y="10384"/>
                      <a:pt x="4599" y="10371"/>
                      <a:pt x="4628" y="10342"/>
                    </a:cubicBezTo>
                    <a:cubicBezTo>
                      <a:pt x="4728" y="10141"/>
                      <a:pt x="4761" y="9941"/>
                      <a:pt x="4695" y="9741"/>
                    </a:cubicBezTo>
                    <a:cubicBezTo>
                      <a:pt x="4561" y="9007"/>
                      <a:pt x="4094" y="7940"/>
                      <a:pt x="4261" y="7740"/>
                    </a:cubicBezTo>
                    <a:cubicBezTo>
                      <a:pt x="4494" y="7473"/>
                      <a:pt x="9164" y="2002"/>
                      <a:pt x="9164" y="2002"/>
                    </a:cubicBezTo>
                    <a:lnTo>
                      <a:pt x="596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562;p31"/>
              <p:cNvSpPr/>
              <p:nvPr/>
            </p:nvSpPr>
            <p:spPr>
              <a:xfrm>
                <a:off x="4309075" y="4066675"/>
                <a:ext cx="8760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003" extrusionOk="0">
                    <a:moveTo>
                      <a:pt x="1" y="1"/>
                    </a:moveTo>
                    <a:lnTo>
                      <a:pt x="3503" y="2002"/>
                    </a:lnTo>
                    <a:cubicBezTo>
                      <a:pt x="3503" y="2002"/>
                      <a:pt x="1602" y="3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563;p31"/>
              <p:cNvSpPr/>
              <p:nvPr/>
            </p:nvSpPr>
            <p:spPr>
              <a:xfrm>
                <a:off x="4291800" y="3916575"/>
                <a:ext cx="123225" cy="206250"/>
              </a:xfrm>
              <a:custGeom>
                <a:avLst/>
                <a:gdLst/>
                <a:ahLst/>
                <a:cxnLst/>
                <a:rect l="l" t="t" r="r" b="b"/>
                <a:pathLst>
                  <a:path w="4929" h="8250" extrusionOk="0">
                    <a:moveTo>
                      <a:pt x="4928" y="1"/>
                    </a:moveTo>
                    <a:cubicBezTo>
                      <a:pt x="3961" y="1935"/>
                      <a:pt x="2660" y="4637"/>
                      <a:pt x="2493" y="4871"/>
                    </a:cubicBezTo>
                    <a:cubicBezTo>
                      <a:pt x="2293" y="5104"/>
                      <a:pt x="792" y="5138"/>
                      <a:pt x="492" y="5638"/>
                    </a:cubicBezTo>
                    <a:cubicBezTo>
                      <a:pt x="0" y="6406"/>
                      <a:pt x="3611" y="8249"/>
                      <a:pt x="4471" y="8249"/>
                    </a:cubicBezTo>
                    <a:cubicBezTo>
                      <a:pt x="4545" y="8249"/>
                      <a:pt x="4599" y="8236"/>
                      <a:pt x="4628" y="8207"/>
                    </a:cubicBezTo>
                    <a:cubicBezTo>
                      <a:pt x="4728" y="8006"/>
                      <a:pt x="4728" y="7806"/>
                      <a:pt x="4661" y="7606"/>
                    </a:cubicBezTo>
                    <a:lnTo>
                      <a:pt x="4661" y="7606"/>
                    </a:lnTo>
                    <a:cubicBezTo>
                      <a:pt x="4661" y="7740"/>
                      <a:pt x="4595" y="7840"/>
                      <a:pt x="4528" y="7940"/>
                    </a:cubicBezTo>
                    <a:cubicBezTo>
                      <a:pt x="4494" y="7973"/>
                      <a:pt x="4436" y="7990"/>
                      <a:pt x="4361" y="7990"/>
                    </a:cubicBezTo>
                    <a:cubicBezTo>
                      <a:pt x="4286" y="7990"/>
                      <a:pt x="4194" y="7973"/>
                      <a:pt x="4094" y="7940"/>
                    </a:cubicBezTo>
                    <a:cubicBezTo>
                      <a:pt x="4061" y="7906"/>
                      <a:pt x="3994" y="7906"/>
                      <a:pt x="3961" y="7873"/>
                    </a:cubicBezTo>
                    <a:cubicBezTo>
                      <a:pt x="3560" y="7706"/>
                      <a:pt x="3194" y="7506"/>
                      <a:pt x="2860" y="7239"/>
                    </a:cubicBezTo>
                    <a:cubicBezTo>
                      <a:pt x="2526" y="7039"/>
                      <a:pt x="2226" y="6772"/>
                      <a:pt x="1993" y="6472"/>
                    </a:cubicBezTo>
                    <a:cubicBezTo>
                      <a:pt x="1893" y="6405"/>
                      <a:pt x="1859" y="6305"/>
                      <a:pt x="1826" y="6205"/>
                    </a:cubicBezTo>
                    <a:cubicBezTo>
                      <a:pt x="1826" y="5738"/>
                      <a:pt x="2727" y="5505"/>
                      <a:pt x="3027" y="5271"/>
                    </a:cubicBezTo>
                    <a:cubicBezTo>
                      <a:pt x="3260" y="5104"/>
                      <a:pt x="4361" y="1935"/>
                      <a:pt x="49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564;p31"/>
              <p:cNvSpPr/>
              <p:nvPr/>
            </p:nvSpPr>
            <p:spPr>
              <a:xfrm>
                <a:off x="4659325" y="3917425"/>
                <a:ext cx="1593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10515" extrusionOk="0">
                    <a:moveTo>
                      <a:pt x="3670" y="0"/>
                    </a:moveTo>
                    <a:lnTo>
                      <a:pt x="1" y="867"/>
                    </a:lnTo>
                    <a:cubicBezTo>
                      <a:pt x="1" y="867"/>
                      <a:pt x="234" y="1501"/>
                      <a:pt x="534" y="2402"/>
                    </a:cubicBezTo>
                    <a:cubicBezTo>
                      <a:pt x="1235" y="4470"/>
                      <a:pt x="2469" y="7939"/>
                      <a:pt x="2503" y="8239"/>
                    </a:cubicBezTo>
                    <a:cubicBezTo>
                      <a:pt x="2536" y="8539"/>
                      <a:pt x="1502" y="9640"/>
                      <a:pt x="1635" y="10207"/>
                    </a:cubicBezTo>
                    <a:cubicBezTo>
                      <a:pt x="1685" y="10426"/>
                      <a:pt x="1955" y="10515"/>
                      <a:pt x="2343" y="10515"/>
                    </a:cubicBezTo>
                    <a:cubicBezTo>
                      <a:pt x="3254" y="10515"/>
                      <a:pt x="4816" y="10028"/>
                      <a:pt x="5705" y="9607"/>
                    </a:cubicBezTo>
                    <a:cubicBezTo>
                      <a:pt x="6105" y="9407"/>
                      <a:pt x="6372" y="9207"/>
                      <a:pt x="6372" y="9073"/>
                    </a:cubicBezTo>
                    <a:cubicBezTo>
                      <a:pt x="6339" y="8573"/>
                      <a:pt x="4337" y="7872"/>
                      <a:pt x="4270" y="7505"/>
                    </a:cubicBezTo>
                    <a:lnTo>
                      <a:pt x="367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565;p31"/>
              <p:cNvSpPr/>
              <p:nvPr/>
            </p:nvSpPr>
            <p:spPr>
              <a:xfrm>
                <a:off x="4710200" y="4149250"/>
                <a:ext cx="97600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35" extrusionOk="0">
                    <a:moveTo>
                      <a:pt x="3903" y="0"/>
                    </a:moveTo>
                    <a:cubicBezTo>
                      <a:pt x="3903" y="0"/>
                      <a:pt x="1335" y="134"/>
                      <a:pt x="1" y="1034"/>
                    </a:cubicBezTo>
                    <a:lnTo>
                      <a:pt x="3903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566;p31"/>
              <p:cNvSpPr/>
              <p:nvPr/>
            </p:nvSpPr>
            <p:spPr>
              <a:xfrm>
                <a:off x="4672675" y="3977450"/>
                <a:ext cx="129275" cy="203025"/>
              </a:xfrm>
              <a:custGeom>
                <a:avLst/>
                <a:gdLst/>
                <a:ahLst/>
                <a:cxnLst/>
                <a:rect l="l" t="t" r="r" b="b"/>
                <a:pathLst>
                  <a:path w="5171" h="8121" extrusionOk="0">
                    <a:moveTo>
                      <a:pt x="0" y="1"/>
                    </a:moveTo>
                    <a:cubicBezTo>
                      <a:pt x="701" y="2069"/>
                      <a:pt x="1935" y="5571"/>
                      <a:pt x="1969" y="5838"/>
                    </a:cubicBezTo>
                    <a:cubicBezTo>
                      <a:pt x="2002" y="6138"/>
                      <a:pt x="968" y="7239"/>
                      <a:pt x="1101" y="7806"/>
                    </a:cubicBezTo>
                    <a:cubicBezTo>
                      <a:pt x="1152" y="8030"/>
                      <a:pt x="1431" y="8120"/>
                      <a:pt x="1831" y="8120"/>
                    </a:cubicBezTo>
                    <a:cubicBezTo>
                      <a:pt x="2745" y="8120"/>
                      <a:pt x="4289" y="7647"/>
                      <a:pt x="5171" y="7206"/>
                    </a:cubicBezTo>
                    <a:lnTo>
                      <a:pt x="5171" y="7206"/>
                    </a:lnTo>
                    <a:cubicBezTo>
                      <a:pt x="4404" y="7406"/>
                      <a:pt x="3636" y="7506"/>
                      <a:pt x="2869" y="7573"/>
                    </a:cubicBezTo>
                    <a:cubicBezTo>
                      <a:pt x="2669" y="7573"/>
                      <a:pt x="2469" y="7573"/>
                      <a:pt x="2269" y="7539"/>
                    </a:cubicBezTo>
                    <a:cubicBezTo>
                      <a:pt x="2235" y="7506"/>
                      <a:pt x="2202" y="7506"/>
                      <a:pt x="2169" y="7473"/>
                    </a:cubicBezTo>
                    <a:cubicBezTo>
                      <a:pt x="1835" y="7206"/>
                      <a:pt x="2536" y="5938"/>
                      <a:pt x="2536" y="5738"/>
                    </a:cubicBezTo>
                    <a:cubicBezTo>
                      <a:pt x="2536" y="5571"/>
                      <a:pt x="868" y="1902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567;p31"/>
              <p:cNvSpPr/>
              <p:nvPr/>
            </p:nvSpPr>
            <p:spPr>
              <a:xfrm>
                <a:off x="4867825" y="3756475"/>
                <a:ext cx="2627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10508" h="8725" extrusionOk="0">
                    <a:moveTo>
                      <a:pt x="1968" y="0"/>
                    </a:moveTo>
                    <a:lnTo>
                      <a:pt x="0" y="3236"/>
                    </a:lnTo>
                    <a:cubicBezTo>
                      <a:pt x="0" y="3236"/>
                      <a:pt x="133" y="3302"/>
                      <a:pt x="367" y="3403"/>
                    </a:cubicBezTo>
                    <a:cubicBezTo>
                      <a:pt x="1801" y="4103"/>
                      <a:pt x="6638" y="6438"/>
                      <a:pt x="6972" y="6705"/>
                    </a:cubicBezTo>
                    <a:cubicBezTo>
                      <a:pt x="7205" y="6872"/>
                      <a:pt x="7305" y="8406"/>
                      <a:pt x="7739" y="8673"/>
                    </a:cubicBezTo>
                    <a:cubicBezTo>
                      <a:pt x="7793" y="8708"/>
                      <a:pt x="7852" y="8724"/>
                      <a:pt x="7913" y="8724"/>
                    </a:cubicBezTo>
                    <a:cubicBezTo>
                      <a:pt x="8382" y="8724"/>
                      <a:pt x="9043" y="7778"/>
                      <a:pt x="9574" y="6805"/>
                    </a:cubicBezTo>
                    <a:cubicBezTo>
                      <a:pt x="10107" y="5804"/>
                      <a:pt x="10508" y="4737"/>
                      <a:pt x="10307" y="4570"/>
                    </a:cubicBezTo>
                    <a:cubicBezTo>
                      <a:pt x="10240" y="4508"/>
                      <a:pt x="10131" y="4484"/>
                      <a:pt x="9994" y="4484"/>
                    </a:cubicBezTo>
                    <a:cubicBezTo>
                      <a:pt x="9407" y="4484"/>
                      <a:pt x="8314" y="4942"/>
                      <a:pt x="7865" y="4942"/>
                    </a:cubicBezTo>
                    <a:cubicBezTo>
                      <a:pt x="7794" y="4942"/>
                      <a:pt x="7740" y="4930"/>
                      <a:pt x="7706" y="4904"/>
                    </a:cubicBezTo>
                    <a:lnTo>
                      <a:pt x="196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568;p31"/>
              <p:cNvSpPr/>
              <p:nvPr/>
            </p:nvSpPr>
            <p:spPr>
              <a:xfrm>
                <a:off x="5071300" y="3880725"/>
                <a:ext cx="50050" cy="8757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3503" extrusionOk="0">
                    <a:moveTo>
                      <a:pt x="2002" y="0"/>
                    </a:moveTo>
                    <a:cubicBezTo>
                      <a:pt x="2001" y="1"/>
                      <a:pt x="267" y="1902"/>
                      <a:pt x="0" y="3503"/>
                    </a:cubicBezTo>
                    <a:lnTo>
                      <a:pt x="2002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569;p31"/>
              <p:cNvSpPr/>
              <p:nvPr/>
            </p:nvSpPr>
            <p:spPr>
              <a:xfrm>
                <a:off x="4876975" y="3841525"/>
                <a:ext cx="230200" cy="133075"/>
              </a:xfrm>
              <a:custGeom>
                <a:avLst/>
                <a:gdLst/>
                <a:ahLst/>
                <a:cxnLst/>
                <a:rect l="l" t="t" r="r" b="b"/>
                <a:pathLst>
                  <a:path w="9208" h="532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35" y="701"/>
                      <a:pt x="6272" y="3036"/>
                      <a:pt x="6606" y="3303"/>
                    </a:cubicBezTo>
                    <a:cubicBezTo>
                      <a:pt x="6839" y="3470"/>
                      <a:pt x="6939" y="5004"/>
                      <a:pt x="7373" y="5271"/>
                    </a:cubicBezTo>
                    <a:cubicBezTo>
                      <a:pt x="7427" y="5306"/>
                      <a:pt x="7486" y="5322"/>
                      <a:pt x="7547" y="5322"/>
                    </a:cubicBezTo>
                    <a:cubicBezTo>
                      <a:pt x="8016" y="5322"/>
                      <a:pt x="8677" y="4376"/>
                      <a:pt x="9208" y="3403"/>
                    </a:cubicBezTo>
                    <a:lnTo>
                      <a:pt x="9208" y="3403"/>
                    </a:lnTo>
                    <a:cubicBezTo>
                      <a:pt x="8907" y="3737"/>
                      <a:pt x="8574" y="4037"/>
                      <a:pt x="8207" y="4304"/>
                    </a:cubicBezTo>
                    <a:cubicBezTo>
                      <a:pt x="8140" y="4337"/>
                      <a:pt x="8040" y="4404"/>
                      <a:pt x="7940" y="4404"/>
                    </a:cubicBezTo>
                    <a:cubicBezTo>
                      <a:pt x="7935" y="4404"/>
                      <a:pt x="7930" y="4404"/>
                      <a:pt x="7925" y="4404"/>
                    </a:cubicBezTo>
                    <a:cubicBezTo>
                      <a:pt x="7535" y="4404"/>
                      <a:pt x="7338" y="3099"/>
                      <a:pt x="7206" y="2769"/>
                    </a:cubicBezTo>
                    <a:cubicBezTo>
                      <a:pt x="7106" y="2469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570;p31"/>
              <p:cNvSpPr/>
              <p:nvPr/>
            </p:nvSpPr>
            <p:spPr>
              <a:xfrm>
                <a:off x="4921175" y="3459575"/>
                <a:ext cx="279325" cy="158475"/>
              </a:xfrm>
              <a:custGeom>
                <a:avLst/>
                <a:gdLst/>
                <a:ahLst/>
                <a:cxnLst/>
                <a:rect l="l" t="t" r="r" b="b"/>
                <a:pathLst>
                  <a:path w="11173" h="6339" extrusionOk="0">
                    <a:moveTo>
                      <a:pt x="9113" y="1"/>
                    </a:moveTo>
                    <a:cubicBezTo>
                      <a:pt x="9111" y="1"/>
                      <a:pt x="9109" y="1"/>
                      <a:pt x="9107" y="1"/>
                    </a:cubicBezTo>
                    <a:cubicBezTo>
                      <a:pt x="8574" y="34"/>
                      <a:pt x="7907" y="2036"/>
                      <a:pt x="7540" y="2069"/>
                    </a:cubicBezTo>
                    <a:cubicBezTo>
                      <a:pt x="7273" y="2102"/>
                      <a:pt x="3704" y="2403"/>
                      <a:pt x="1569" y="2536"/>
                    </a:cubicBezTo>
                    <a:lnTo>
                      <a:pt x="1" y="2669"/>
                    </a:lnTo>
                    <a:lnTo>
                      <a:pt x="868" y="6339"/>
                    </a:lnTo>
                    <a:cubicBezTo>
                      <a:pt x="868" y="6339"/>
                      <a:pt x="7773" y="3937"/>
                      <a:pt x="8273" y="3837"/>
                    </a:cubicBezTo>
                    <a:cubicBezTo>
                      <a:pt x="8407" y="3837"/>
                      <a:pt x="8674" y="4004"/>
                      <a:pt x="9074" y="4271"/>
                    </a:cubicBezTo>
                    <a:cubicBezTo>
                      <a:pt x="9415" y="4498"/>
                      <a:pt x="9781" y="4726"/>
                      <a:pt x="10088" y="4726"/>
                    </a:cubicBezTo>
                    <a:cubicBezTo>
                      <a:pt x="10141" y="4726"/>
                      <a:pt x="10192" y="4719"/>
                      <a:pt x="10242" y="4704"/>
                    </a:cubicBezTo>
                    <a:cubicBezTo>
                      <a:pt x="11172" y="4505"/>
                      <a:pt x="9652" y="1"/>
                      <a:pt x="91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571;p31"/>
              <p:cNvSpPr/>
              <p:nvPr/>
            </p:nvSpPr>
            <p:spPr>
              <a:xfrm>
                <a:off x="5153025" y="3469600"/>
                <a:ext cx="2670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903" extrusionOk="0">
                    <a:moveTo>
                      <a:pt x="0" y="0"/>
                    </a:moveTo>
                    <a:cubicBezTo>
                      <a:pt x="0" y="1"/>
                      <a:pt x="134" y="2569"/>
                      <a:pt x="1068" y="39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572;p31"/>
              <p:cNvSpPr/>
              <p:nvPr/>
            </p:nvSpPr>
            <p:spPr>
              <a:xfrm>
                <a:off x="4960375" y="3458750"/>
                <a:ext cx="24012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605" h="4759" extrusionOk="0">
                    <a:moveTo>
                      <a:pt x="7545" y="0"/>
                    </a:moveTo>
                    <a:cubicBezTo>
                      <a:pt x="7543" y="0"/>
                      <a:pt x="7541" y="0"/>
                      <a:pt x="7539" y="1"/>
                    </a:cubicBezTo>
                    <a:cubicBezTo>
                      <a:pt x="7006" y="34"/>
                      <a:pt x="6305" y="2069"/>
                      <a:pt x="5938" y="2102"/>
                    </a:cubicBezTo>
                    <a:cubicBezTo>
                      <a:pt x="5705" y="2102"/>
                      <a:pt x="2136" y="2402"/>
                      <a:pt x="1" y="2569"/>
                    </a:cubicBezTo>
                    <a:cubicBezTo>
                      <a:pt x="1696" y="2629"/>
                      <a:pt x="4586" y="2741"/>
                      <a:pt x="5546" y="2741"/>
                    </a:cubicBezTo>
                    <a:cubicBezTo>
                      <a:pt x="5663" y="2741"/>
                      <a:pt x="5751" y="2739"/>
                      <a:pt x="5805" y="2736"/>
                    </a:cubicBezTo>
                    <a:cubicBezTo>
                      <a:pt x="6505" y="2669"/>
                      <a:pt x="7106" y="1502"/>
                      <a:pt x="7573" y="1368"/>
                    </a:cubicBezTo>
                    <a:cubicBezTo>
                      <a:pt x="7639" y="1368"/>
                      <a:pt x="7740" y="1402"/>
                      <a:pt x="7840" y="1502"/>
                    </a:cubicBezTo>
                    <a:cubicBezTo>
                      <a:pt x="7940" y="1668"/>
                      <a:pt x="8040" y="1835"/>
                      <a:pt x="8140" y="2002"/>
                    </a:cubicBezTo>
                    <a:cubicBezTo>
                      <a:pt x="8407" y="2536"/>
                      <a:pt x="8573" y="3136"/>
                      <a:pt x="8607" y="3737"/>
                    </a:cubicBezTo>
                    <a:cubicBezTo>
                      <a:pt x="8607" y="3803"/>
                      <a:pt x="8573" y="3903"/>
                      <a:pt x="8540" y="3970"/>
                    </a:cubicBezTo>
                    <a:cubicBezTo>
                      <a:pt x="8507" y="4037"/>
                      <a:pt x="8473" y="4103"/>
                      <a:pt x="8407" y="4137"/>
                    </a:cubicBezTo>
                    <a:cubicBezTo>
                      <a:pt x="8106" y="4204"/>
                      <a:pt x="7806" y="4270"/>
                      <a:pt x="7506" y="4304"/>
                    </a:cubicBezTo>
                    <a:cubicBezTo>
                      <a:pt x="7847" y="4531"/>
                      <a:pt x="8213" y="4759"/>
                      <a:pt x="8520" y="4759"/>
                    </a:cubicBezTo>
                    <a:cubicBezTo>
                      <a:pt x="8573" y="4759"/>
                      <a:pt x="8624" y="4752"/>
                      <a:pt x="8674" y="4737"/>
                    </a:cubicBezTo>
                    <a:cubicBezTo>
                      <a:pt x="9604" y="4538"/>
                      <a:pt x="8084" y="0"/>
                      <a:pt x="75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573;p31"/>
              <p:cNvSpPr/>
              <p:nvPr/>
            </p:nvSpPr>
            <p:spPr>
              <a:xfrm>
                <a:off x="4761075" y="3150700"/>
                <a:ext cx="223525" cy="258875"/>
              </a:xfrm>
              <a:custGeom>
                <a:avLst/>
                <a:gdLst/>
                <a:ahLst/>
                <a:cxnLst/>
                <a:rect l="l" t="t" r="r" b="b"/>
                <a:pathLst>
                  <a:path w="8941" h="10355" extrusionOk="0">
                    <a:moveTo>
                      <a:pt x="4694" y="0"/>
                    </a:moveTo>
                    <a:cubicBezTo>
                      <a:pt x="4618" y="0"/>
                      <a:pt x="4564" y="15"/>
                      <a:pt x="4537" y="47"/>
                    </a:cubicBezTo>
                    <a:cubicBezTo>
                      <a:pt x="4170" y="447"/>
                      <a:pt x="5104" y="2349"/>
                      <a:pt x="4870" y="2649"/>
                    </a:cubicBezTo>
                    <a:lnTo>
                      <a:pt x="467" y="7819"/>
                    </a:lnTo>
                    <a:cubicBezTo>
                      <a:pt x="167" y="8153"/>
                      <a:pt x="0" y="8386"/>
                      <a:pt x="0" y="8386"/>
                    </a:cubicBezTo>
                    <a:lnTo>
                      <a:pt x="3203" y="10354"/>
                    </a:lnTo>
                    <a:cubicBezTo>
                      <a:pt x="3203" y="10354"/>
                      <a:pt x="6372" y="3783"/>
                      <a:pt x="6672" y="3383"/>
                    </a:cubicBezTo>
                    <a:cubicBezTo>
                      <a:pt x="6839" y="3149"/>
                      <a:pt x="8373" y="3116"/>
                      <a:pt x="8673" y="2616"/>
                    </a:cubicBezTo>
                    <a:cubicBezTo>
                      <a:pt x="8940" y="2182"/>
                      <a:pt x="8039" y="1515"/>
                      <a:pt x="7005" y="914"/>
                    </a:cubicBezTo>
                    <a:cubicBezTo>
                      <a:pt x="6109" y="410"/>
                      <a:pt x="5095" y="0"/>
                      <a:pt x="46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574;p31"/>
              <p:cNvSpPr/>
              <p:nvPr/>
            </p:nvSpPr>
            <p:spPr>
              <a:xfrm>
                <a:off x="4885325" y="3156025"/>
                <a:ext cx="8675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2036" extrusionOk="0">
                    <a:moveTo>
                      <a:pt x="1" y="1"/>
                    </a:moveTo>
                    <a:cubicBezTo>
                      <a:pt x="1" y="1"/>
                      <a:pt x="1902" y="1735"/>
                      <a:pt x="3470" y="203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575;p31"/>
              <p:cNvSpPr/>
              <p:nvPr/>
            </p:nvSpPr>
            <p:spPr>
              <a:xfrm>
                <a:off x="4772750" y="3150700"/>
                <a:ext cx="163475" cy="1955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7820" extrusionOk="0">
                    <a:moveTo>
                      <a:pt x="4239" y="0"/>
                    </a:moveTo>
                    <a:cubicBezTo>
                      <a:pt x="4160" y="0"/>
                      <a:pt x="4102" y="15"/>
                      <a:pt x="4070" y="47"/>
                    </a:cubicBezTo>
                    <a:cubicBezTo>
                      <a:pt x="3703" y="447"/>
                      <a:pt x="4637" y="2349"/>
                      <a:pt x="4403" y="2616"/>
                    </a:cubicBezTo>
                    <a:lnTo>
                      <a:pt x="0" y="7819"/>
                    </a:lnTo>
                    <a:cubicBezTo>
                      <a:pt x="200" y="7653"/>
                      <a:pt x="5071" y="3349"/>
                      <a:pt x="5271" y="2983"/>
                    </a:cubicBezTo>
                    <a:cubicBezTo>
                      <a:pt x="5438" y="2616"/>
                      <a:pt x="4870" y="1715"/>
                      <a:pt x="4837" y="1148"/>
                    </a:cubicBezTo>
                    <a:cubicBezTo>
                      <a:pt x="4837" y="948"/>
                      <a:pt x="4971" y="814"/>
                      <a:pt x="5171" y="781"/>
                    </a:cubicBezTo>
                    <a:cubicBezTo>
                      <a:pt x="5237" y="748"/>
                      <a:pt x="5304" y="748"/>
                      <a:pt x="5404" y="748"/>
                    </a:cubicBezTo>
                    <a:cubicBezTo>
                      <a:pt x="5771" y="748"/>
                      <a:pt x="6171" y="781"/>
                      <a:pt x="6538" y="914"/>
                    </a:cubicBezTo>
                    <a:cubicBezTo>
                      <a:pt x="5642" y="410"/>
                      <a:pt x="4652" y="0"/>
                      <a:pt x="4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576;p31"/>
              <p:cNvSpPr/>
              <p:nvPr/>
            </p:nvSpPr>
            <p:spPr>
              <a:xfrm>
                <a:off x="4469200" y="3852475"/>
                <a:ext cx="60900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596" extrusionOk="0">
                    <a:moveTo>
                      <a:pt x="812" y="1"/>
                    </a:moveTo>
                    <a:cubicBezTo>
                      <a:pt x="500" y="1"/>
                      <a:pt x="246" y="113"/>
                      <a:pt x="167" y="330"/>
                    </a:cubicBezTo>
                    <a:cubicBezTo>
                      <a:pt x="0" y="663"/>
                      <a:pt x="334" y="1164"/>
                      <a:pt x="934" y="1431"/>
                    </a:cubicBezTo>
                    <a:cubicBezTo>
                      <a:pt x="1171" y="1542"/>
                      <a:pt x="1414" y="1595"/>
                      <a:pt x="1628" y="1595"/>
                    </a:cubicBezTo>
                    <a:cubicBezTo>
                      <a:pt x="1927" y="1595"/>
                      <a:pt x="2171" y="1491"/>
                      <a:pt x="2269" y="1297"/>
                    </a:cubicBezTo>
                    <a:cubicBezTo>
                      <a:pt x="2435" y="964"/>
                      <a:pt x="2102" y="430"/>
                      <a:pt x="1501" y="163"/>
                    </a:cubicBezTo>
                    <a:cubicBezTo>
                      <a:pt x="1270" y="54"/>
                      <a:pt x="1027" y="1"/>
                      <a:pt x="8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577;p31"/>
              <p:cNvSpPr/>
              <p:nvPr/>
            </p:nvSpPr>
            <p:spPr>
              <a:xfrm>
                <a:off x="4431325" y="3836150"/>
                <a:ext cx="8877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3551" h="3429" extrusionOk="0">
                    <a:moveTo>
                      <a:pt x="1854" y="1"/>
                    </a:moveTo>
                    <a:cubicBezTo>
                      <a:pt x="934" y="1"/>
                      <a:pt x="0" y="432"/>
                      <a:pt x="181" y="1516"/>
                    </a:cubicBezTo>
                    <a:cubicBezTo>
                      <a:pt x="366" y="2844"/>
                      <a:pt x="1895" y="3429"/>
                      <a:pt x="3101" y="3429"/>
                    </a:cubicBezTo>
                    <a:cubicBezTo>
                      <a:pt x="3197" y="3429"/>
                      <a:pt x="3292" y="3425"/>
                      <a:pt x="3383" y="3418"/>
                    </a:cubicBezTo>
                    <a:cubicBezTo>
                      <a:pt x="3517" y="3418"/>
                      <a:pt x="3550" y="3218"/>
                      <a:pt x="3417" y="3218"/>
                    </a:cubicBezTo>
                    <a:cubicBezTo>
                      <a:pt x="2549" y="3118"/>
                      <a:pt x="1715" y="2717"/>
                      <a:pt x="1115" y="2117"/>
                    </a:cubicBezTo>
                    <a:cubicBezTo>
                      <a:pt x="715" y="1783"/>
                      <a:pt x="548" y="1216"/>
                      <a:pt x="715" y="749"/>
                    </a:cubicBezTo>
                    <a:cubicBezTo>
                      <a:pt x="982" y="115"/>
                      <a:pt x="1549" y="149"/>
                      <a:pt x="2149" y="82"/>
                    </a:cubicBezTo>
                    <a:cubicBezTo>
                      <a:pt x="2149" y="82"/>
                      <a:pt x="2182" y="49"/>
                      <a:pt x="2149" y="15"/>
                    </a:cubicBezTo>
                    <a:cubicBezTo>
                      <a:pt x="2052" y="6"/>
                      <a:pt x="1953" y="1"/>
                      <a:pt x="18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578;p31"/>
              <p:cNvSpPr/>
              <p:nvPr/>
            </p:nvSpPr>
            <p:spPr>
              <a:xfrm>
                <a:off x="4503375" y="3369425"/>
                <a:ext cx="80100" cy="36625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465" extrusionOk="0">
                    <a:moveTo>
                      <a:pt x="1982" y="0"/>
                    </a:moveTo>
                    <a:cubicBezTo>
                      <a:pt x="1830" y="0"/>
                      <a:pt x="1668" y="12"/>
                      <a:pt x="1502" y="38"/>
                    </a:cubicBezTo>
                    <a:cubicBezTo>
                      <a:pt x="635" y="171"/>
                      <a:pt x="1" y="571"/>
                      <a:pt x="34" y="938"/>
                    </a:cubicBezTo>
                    <a:cubicBezTo>
                      <a:pt x="90" y="1270"/>
                      <a:pt x="603" y="1464"/>
                      <a:pt x="1251" y="1464"/>
                    </a:cubicBezTo>
                    <a:cubicBezTo>
                      <a:pt x="1386" y="1464"/>
                      <a:pt x="1526" y="1456"/>
                      <a:pt x="1669" y="1439"/>
                    </a:cubicBezTo>
                    <a:cubicBezTo>
                      <a:pt x="2536" y="1305"/>
                      <a:pt x="3203" y="905"/>
                      <a:pt x="3137" y="538"/>
                    </a:cubicBezTo>
                    <a:cubicBezTo>
                      <a:pt x="3110" y="215"/>
                      <a:pt x="2625" y="0"/>
                      <a:pt x="19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579;p31"/>
              <p:cNvSpPr/>
              <p:nvPr/>
            </p:nvSpPr>
            <p:spPr>
              <a:xfrm>
                <a:off x="4460850" y="3350350"/>
                <a:ext cx="801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170" extrusionOk="0">
                    <a:moveTo>
                      <a:pt x="3170" y="0"/>
                    </a:moveTo>
                    <a:cubicBezTo>
                      <a:pt x="2169" y="33"/>
                      <a:pt x="735" y="500"/>
                      <a:pt x="401" y="1568"/>
                    </a:cubicBezTo>
                    <a:cubicBezTo>
                      <a:pt x="1" y="2902"/>
                      <a:pt x="1669" y="3169"/>
                      <a:pt x="2603" y="3169"/>
                    </a:cubicBezTo>
                    <a:cubicBezTo>
                      <a:pt x="2703" y="3169"/>
                      <a:pt x="2703" y="3036"/>
                      <a:pt x="2603" y="3002"/>
                    </a:cubicBezTo>
                    <a:cubicBezTo>
                      <a:pt x="2169" y="2936"/>
                      <a:pt x="1702" y="2802"/>
                      <a:pt x="1335" y="2602"/>
                    </a:cubicBezTo>
                    <a:cubicBezTo>
                      <a:pt x="835" y="2302"/>
                      <a:pt x="735" y="1635"/>
                      <a:pt x="1068" y="1201"/>
                    </a:cubicBezTo>
                    <a:cubicBezTo>
                      <a:pt x="1502" y="500"/>
                      <a:pt x="2369" y="200"/>
                      <a:pt x="3170" y="67"/>
                    </a:cubicBezTo>
                    <a:cubicBezTo>
                      <a:pt x="3203" y="67"/>
                      <a:pt x="3203" y="0"/>
                      <a:pt x="3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580;p31"/>
              <p:cNvSpPr/>
              <p:nvPr/>
            </p:nvSpPr>
            <p:spPr>
              <a:xfrm>
                <a:off x="4824450" y="3486200"/>
                <a:ext cx="5922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1405" extrusionOk="0">
                    <a:moveTo>
                      <a:pt x="1105" y="1"/>
                    </a:moveTo>
                    <a:cubicBezTo>
                      <a:pt x="515" y="1"/>
                      <a:pt x="32" y="291"/>
                      <a:pt x="0" y="670"/>
                    </a:cubicBezTo>
                    <a:cubicBezTo>
                      <a:pt x="0" y="1071"/>
                      <a:pt x="534" y="1371"/>
                      <a:pt x="1168" y="1404"/>
                    </a:cubicBezTo>
                    <a:cubicBezTo>
                      <a:pt x="1802" y="1404"/>
                      <a:pt x="2335" y="1104"/>
                      <a:pt x="2335" y="737"/>
                    </a:cubicBezTo>
                    <a:cubicBezTo>
                      <a:pt x="2369" y="337"/>
                      <a:pt x="1835" y="3"/>
                      <a:pt x="1201" y="3"/>
                    </a:cubicBezTo>
                    <a:cubicBezTo>
                      <a:pt x="1169" y="2"/>
                      <a:pt x="1137" y="1"/>
                      <a:pt x="11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581;p31"/>
              <p:cNvSpPr/>
              <p:nvPr/>
            </p:nvSpPr>
            <p:spPr>
              <a:xfrm>
                <a:off x="4782750" y="3473750"/>
                <a:ext cx="70075" cy="751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3005" extrusionOk="0">
                    <a:moveTo>
                      <a:pt x="2202" y="1"/>
                    </a:moveTo>
                    <a:cubicBezTo>
                      <a:pt x="1368" y="68"/>
                      <a:pt x="67" y="601"/>
                      <a:pt x="267" y="1635"/>
                    </a:cubicBezTo>
                    <a:cubicBezTo>
                      <a:pt x="411" y="2555"/>
                      <a:pt x="1471" y="3004"/>
                      <a:pt x="2338" y="3004"/>
                    </a:cubicBezTo>
                    <a:cubicBezTo>
                      <a:pt x="2477" y="3004"/>
                      <a:pt x="2611" y="2993"/>
                      <a:pt x="2736" y="2970"/>
                    </a:cubicBezTo>
                    <a:cubicBezTo>
                      <a:pt x="2803" y="2936"/>
                      <a:pt x="2803" y="2803"/>
                      <a:pt x="2736" y="2770"/>
                    </a:cubicBezTo>
                    <a:cubicBezTo>
                      <a:pt x="2135" y="2536"/>
                      <a:pt x="1402" y="2369"/>
                      <a:pt x="935" y="1869"/>
                    </a:cubicBezTo>
                    <a:cubicBezTo>
                      <a:pt x="1" y="902"/>
                      <a:pt x="1435" y="301"/>
                      <a:pt x="2202" y="68"/>
                    </a:cubicBezTo>
                    <a:cubicBezTo>
                      <a:pt x="2236" y="68"/>
                      <a:pt x="2236" y="1"/>
                      <a:pt x="2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582;p31"/>
              <p:cNvSpPr/>
              <p:nvPr/>
            </p:nvSpPr>
            <p:spPr>
              <a:xfrm>
                <a:off x="4370800" y="3761400"/>
                <a:ext cx="46725" cy="2770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108" extrusionOk="0">
                    <a:moveTo>
                      <a:pt x="867" y="0"/>
                    </a:moveTo>
                    <a:cubicBezTo>
                      <a:pt x="384" y="0"/>
                      <a:pt x="34" y="223"/>
                      <a:pt x="34" y="504"/>
                    </a:cubicBezTo>
                    <a:cubicBezTo>
                      <a:pt x="0" y="804"/>
                      <a:pt x="400" y="1071"/>
                      <a:pt x="901" y="1104"/>
                    </a:cubicBezTo>
                    <a:cubicBezTo>
                      <a:pt x="935" y="1106"/>
                      <a:pt x="969" y="1107"/>
                      <a:pt x="1002" y="1107"/>
                    </a:cubicBezTo>
                    <a:cubicBezTo>
                      <a:pt x="1484" y="1107"/>
                      <a:pt x="1835" y="885"/>
                      <a:pt x="1835" y="604"/>
                    </a:cubicBezTo>
                    <a:cubicBezTo>
                      <a:pt x="1868" y="303"/>
                      <a:pt x="1468" y="37"/>
                      <a:pt x="968" y="3"/>
                    </a:cubicBezTo>
                    <a:cubicBezTo>
                      <a:pt x="933" y="1"/>
                      <a:pt x="900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583;p31"/>
              <p:cNvSpPr/>
              <p:nvPr/>
            </p:nvSpPr>
            <p:spPr>
              <a:xfrm>
                <a:off x="4339100" y="3751450"/>
                <a:ext cx="55075" cy="58850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2354" extrusionOk="0">
                    <a:moveTo>
                      <a:pt x="1735" y="1"/>
                    </a:moveTo>
                    <a:cubicBezTo>
                      <a:pt x="1068" y="68"/>
                      <a:pt x="67" y="435"/>
                      <a:pt x="201" y="1269"/>
                    </a:cubicBezTo>
                    <a:cubicBezTo>
                      <a:pt x="319" y="2007"/>
                      <a:pt x="1170" y="2353"/>
                      <a:pt x="1826" y="2353"/>
                    </a:cubicBezTo>
                    <a:cubicBezTo>
                      <a:pt x="1911" y="2353"/>
                      <a:pt x="1992" y="2347"/>
                      <a:pt x="2069" y="2336"/>
                    </a:cubicBezTo>
                    <a:cubicBezTo>
                      <a:pt x="2169" y="2336"/>
                      <a:pt x="2202" y="2169"/>
                      <a:pt x="2069" y="2169"/>
                    </a:cubicBezTo>
                    <a:cubicBezTo>
                      <a:pt x="1602" y="1969"/>
                      <a:pt x="1035" y="1836"/>
                      <a:pt x="701" y="1435"/>
                    </a:cubicBezTo>
                    <a:cubicBezTo>
                      <a:pt x="1" y="668"/>
                      <a:pt x="1101" y="234"/>
                      <a:pt x="1735" y="68"/>
                    </a:cubicBezTo>
                    <a:cubicBezTo>
                      <a:pt x="1769" y="68"/>
                      <a:pt x="1769" y="1"/>
                      <a:pt x="17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584;p31"/>
              <p:cNvSpPr/>
              <p:nvPr/>
            </p:nvSpPr>
            <p:spPr>
              <a:xfrm>
                <a:off x="4884500" y="3769775"/>
                <a:ext cx="75075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802" extrusionOk="0">
                    <a:moveTo>
                      <a:pt x="1741" y="1"/>
                    </a:moveTo>
                    <a:cubicBezTo>
                      <a:pt x="1610" y="1"/>
                      <a:pt x="1474" y="12"/>
                      <a:pt x="1334" y="35"/>
                    </a:cubicBezTo>
                    <a:cubicBezTo>
                      <a:pt x="567" y="169"/>
                      <a:pt x="0" y="669"/>
                      <a:pt x="67" y="1136"/>
                    </a:cubicBezTo>
                    <a:cubicBezTo>
                      <a:pt x="123" y="1527"/>
                      <a:pt x="647" y="1802"/>
                      <a:pt x="1267" y="1802"/>
                    </a:cubicBezTo>
                    <a:cubicBezTo>
                      <a:pt x="1387" y="1802"/>
                      <a:pt x="1510" y="1791"/>
                      <a:pt x="1635" y="1770"/>
                    </a:cubicBezTo>
                    <a:cubicBezTo>
                      <a:pt x="2435" y="1603"/>
                      <a:pt x="3002" y="1103"/>
                      <a:pt x="2936" y="636"/>
                    </a:cubicBezTo>
                    <a:cubicBezTo>
                      <a:pt x="2853" y="250"/>
                      <a:pt x="2361" y="1"/>
                      <a:pt x="17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585;p31"/>
              <p:cNvSpPr/>
              <p:nvPr/>
            </p:nvSpPr>
            <p:spPr>
              <a:xfrm>
                <a:off x="4841125" y="3765400"/>
                <a:ext cx="91750" cy="813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255" extrusionOk="0">
                    <a:moveTo>
                      <a:pt x="1818" y="1"/>
                    </a:moveTo>
                    <a:cubicBezTo>
                      <a:pt x="1814" y="1"/>
                      <a:pt x="1809" y="3"/>
                      <a:pt x="1802" y="10"/>
                    </a:cubicBezTo>
                    <a:cubicBezTo>
                      <a:pt x="1068" y="544"/>
                      <a:pt x="1" y="1478"/>
                      <a:pt x="768" y="2512"/>
                    </a:cubicBezTo>
                    <a:cubicBezTo>
                      <a:pt x="1196" y="3002"/>
                      <a:pt x="1812" y="3254"/>
                      <a:pt x="2432" y="3254"/>
                    </a:cubicBezTo>
                    <a:cubicBezTo>
                      <a:pt x="2825" y="3254"/>
                      <a:pt x="3220" y="3153"/>
                      <a:pt x="3570" y="2945"/>
                    </a:cubicBezTo>
                    <a:cubicBezTo>
                      <a:pt x="3670" y="2879"/>
                      <a:pt x="3603" y="2779"/>
                      <a:pt x="3536" y="2779"/>
                    </a:cubicBezTo>
                    <a:cubicBezTo>
                      <a:pt x="3332" y="2808"/>
                      <a:pt x="3128" y="2823"/>
                      <a:pt x="2926" y="2823"/>
                    </a:cubicBezTo>
                    <a:cubicBezTo>
                      <a:pt x="2433" y="2823"/>
                      <a:pt x="1951" y="2734"/>
                      <a:pt x="1502" y="2545"/>
                    </a:cubicBezTo>
                    <a:cubicBezTo>
                      <a:pt x="267" y="1911"/>
                      <a:pt x="1135" y="677"/>
                      <a:pt x="1835" y="43"/>
                    </a:cubicBezTo>
                    <a:cubicBezTo>
                      <a:pt x="1835" y="43"/>
                      <a:pt x="1835" y="1"/>
                      <a:pt x="18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مربع نص 1"/>
          <p:cNvSpPr txBox="1"/>
          <p:nvPr/>
        </p:nvSpPr>
        <p:spPr>
          <a:xfrm>
            <a:off x="4376057" y="2631233"/>
            <a:ext cx="417078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1 – The second stage also called the     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       clinical latency stage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 2 – The viral strains continue to      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       multiply at low levels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 3 – Without medication , It can last 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        for 10 years </a:t>
            </a:r>
          </a:p>
        </p:txBody>
      </p:sp>
    </p:spTree>
    <p:extLst>
      <p:ext uri="{BB962C8B-B14F-4D97-AF65-F5344CB8AC3E}">
        <p14:creationId xmlns:p14="http://schemas.microsoft.com/office/powerpoint/2010/main" val="101337304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5654" y="132814"/>
            <a:ext cx="4838325" cy="4610743"/>
          </a:xfrm>
          <a:prstGeom prst="rect">
            <a:avLst/>
          </a:prstGeom>
        </p:spPr>
      </p:pic>
      <p:grpSp>
        <p:nvGrpSpPr>
          <p:cNvPr id="1483" name="Google Shape;2252;p39"/>
          <p:cNvGrpSpPr/>
          <p:nvPr/>
        </p:nvGrpSpPr>
        <p:grpSpPr>
          <a:xfrm rot="888653">
            <a:off x="364695" y="2710266"/>
            <a:ext cx="1363757" cy="2033291"/>
            <a:chOff x="7022349" y="592283"/>
            <a:chExt cx="1363757" cy="2033291"/>
          </a:xfrm>
        </p:grpSpPr>
        <p:grpSp>
          <p:nvGrpSpPr>
            <p:cNvPr id="1484" name="Google Shape;2253;p39"/>
            <p:cNvGrpSpPr/>
            <p:nvPr/>
          </p:nvGrpSpPr>
          <p:grpSpPr>
            <a:xfrm rot="5137762">
              <a:off x="7621379" y="1883053"/>
              <a:ext cx="737369" cy="736021"/>
              <a:chOff x="4916000" y="349025"/>
              <a:chExt cx="1121625" cy="1159250"/>
            </a:xfrm>
          </p:grpSpPr>
          <p:sp>
            <p:nvSpPr>
              <p:cNvPr id="1639" name="Google Shape;2254;p39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40" name="Google Shape;2255;p39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641" name="Google Shape;2256;p39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" name="Google Shape;2257;p39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" name="Google Shape;2258;p39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" name="Google Shape;2259;p39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" name="Google Shape;2260;p39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" name="Google Shape;2261;p39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" name="Google Shape;2262;p39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5" name="Google Shape;2263;p39"/>
            <p:cNvSpPr/>
            <p:nvPr/>
          </p:nvSpPr>
          <p:spPr>
            <a:xfrm rot="1806824">
              <a:off x="7102263" y="852618"/>
              <a:ext cx="447009" cy="438809"/>
            </a:xfrm>
            <a:custGeom>
              <a:avLst/>
              <a:gdLst/>
              <a:ahLst/>
              <a:cxnLst/>
              <a:rect l="l" t="t" r="r" b="b"/>
              <a:pathLst>
                <a:path w="17881" h="17553" extrusionOk="0">
                  <a:moveTo>
                    <a:pt x="9010" y="0"/>
                  </a:moveTo>
                  <a:cubicBezTo>
                    <a:pt x="5178" y="0"/>
                    <a:pt x="1597" y="2388"/>
                    <a:pt x="501" y="7024"/>
                  </a:cubicBezTo>
                  <a:cubicBezTo>
                    <a:pt x="1" y="8925"/>
                    <a:pt x="134" y="10927"/>
                    <a:pt x="935" y="12728"/>
                  </a:cubicBezTo>
                  <a:cubicBezTo>
                    <a:pt x="2036" y="15096"/>
                    <a:pt x="4337" y="16697"/>
                    <a:pt x="7139" y="17331"/>
                  </a:cubicBezTo>
                  <a:cubicBezTo>
                    <a:pt x="7775" y="17481"/>
                    <a:pt x="8404" y="17552"/>
                    <a:pt x="9021" y="17552"/>
                  </a:cubicBezTo>
                  <a:cubicBezTo>
                    <a:pt x="12937" y="17552"/>
                    <a:pt x="16324" y="14675"/>
                    <a:pt x="17246" y="10727"/>
                  </a:cubicBezTo>
                  <a:cubicBezTo>
                    <a:pt x="17880" y="8125"/>
                    <a:pt x="17347" y="5423"/>
                    <a:pt x="15812" y="3255"/>
                  </a:cubicBezTo>
                  <a:cubicBezTo>
                    <a:pt x="14678" y="1720"/>
                    <a:pt x="13010" y="653"/>
                    <a:pt x="11175" y="252"/>
                  </a:cubicBezTo>
                  <a:cubicBezTo>
                    <a:pt x="10455" y="84"/>
                    <a:pt x="9728" y="0"/>
                    <a:pt x="9010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2264;p39"/>
            <p:cNvSpPr/>
            <p:nvPr/>
          </p:nvSpPr>
          <p:spPr>
            <a:xfrm rot="1806824">
              <a:off x="7199953" y="948949"/>
              <a:ext cx="249366" cy="245066"/>
            </a:xfrm>
            <a:custGeom>
              <a:avLst/>
              <a:gdLst/>
              <a:ahLst/>
              <a:cxnLst/>
              <a:rect l="l" t="t" r="r" b="b"/>
              <a:pathLst>
                <a:path w="9975" h="9803" extrusionOk="0">
                  <a:moveTo>
                    <a:pt x="5016" y="0"/>
                  </a:moveTo>
                  <a:cubicBezTo>
                    <a:pt x="2872" y="0"/>
                    <a:pt x="890" y="1331"/>
                    <a:pt x="301" y="3912"/>
                  </a:cubicBezTo>
                  <a:cubicBezTo>
                    <a:pt x="1" y="4980"/>
                    <a:pt x="101" y="6114"/>
                    <a:pt x="534" y="7114"/>
                  </a:cubicBezTo>
                  <a:cubicBezTo>
                    <a:pt x="1235" y="8449"/>
                    <a:pt x="2502" y="9416"/>
                    <a:pt x="4003" y="9683"/>
                  </a:cubicBezTo>
                  <a:cubicBezTo>
                    <a:pt x="4353" y="9764"/>
                    <a:pt x="4700" y="9802"/>
                    <a:pt x="5039" y="9802"/>
                  </a:cubicBezTo>
                  <a:cubicBezTo>
                    <a:pt x="7227" y="9802"/>
                    <a:pt x="9121" y="8204"/>
                    <a:pt x="9641" y="5980"/>
                  </a:cubicBezTo>
                  <a:cubicBezTo>
                    <a:pt x="9974" y="4546"/>
                    <a:pt x="9674" y="3011"/>
                    <a:pt x="8807" y="1811"/>
                  </a:cubicBezTo>
                  <a:cubicBezTo>
                    <a:pt x="8173" y="977"/>
                    <a:pt x="7272" y="376"/>
                    <a:pt x="6238" y="143"/>
                  </a:cubicBezTo>
                  <a:cubicBezTo>
                    <a:pt x="5831" y="47"/>
                    <a:pt x="5420" y="0"/>
                    <a:pt x="5016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2265;p39"/>
            <p:cNvSpPr/>
            <p:nvPr/>
          </p:nvSpPr>
          <p:spPr>
            <a:xfrm rot="1806824">
              <a:off x="7921936" y="1594900"/>
              <a:ext cx="39049" cy="46948"/>
            </a:xfrm>
            <a:custGeom>
              <a:avLst/>
              <a:gdLst/>
              <a:ahLst/>
              <a:cxnLst/>
              <a:rect l="l" t="t" r="r" b="b"/>
              <a:pathLst>
                <a:path w="1562" h="1878" extrusionOk="0">
                  <a:moveTo>
                    <a:pt x="773" y="0"/>
                  </a:moveTo>
                  <a:cubicBezTo>
                    <a:pt x="754" y="0"/>
                    <a:pt x="741" y="3"/>
                    <a:pt x="735" y="10"/>
                  </a:cubicBezTo>
                  <a:cubicBezTo>
                    <a:pt x="701" y="77"/>
                    <a:pt x="868" y="410"/>
                    <a:pt x="835" y="443"/>
                  </a:cubicBezTo>
                  <a:lnTo>
                    <a:pt x="1" y="1578"/>
                  </a:lnTo>
                  <a:lnTo>
                    <a:pt x="601" y="1878"/>
                  </a:lnTo>
                  <a:cubicBezTo>
                    <a:pt x="601" y="1878"/>
                    <a:pt x="1135" y="610"/>
                    <a:pt x="1168" y="577"/>
                  </a:cubicBezTo>
                  <a:cubicBezTo>
                    <a:pt x="1168" y="510"/>
                    <a:pt x="1402" y="544"/>
                    <a:pt x="1502" y="410"/>
                  </a:cubicBezTo>
                  <a:cubicBezTo>
                    <a:pt x="1562" y="260"/>
                    <a:pt x="943" y="0"/>
                    <a:pt x="773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2266;p39"/>
            <p:cNvSpPr/>
            <p:nvPr/>
          </p:nvSpPr>
          <p:spPr>
            <a:xfrm rot="1806824">
              <a:off x="7950172" y="1602724"/>
              <a:ext cx="15874" cy="7525"/>
            </a:xfrm>
            <a:custGeom>
              <a:avLst/>
              <a:gdLst/>
              <a:ahLst/>
              <a:cxnLst/>
              <a:rect l="l" t="t" r="r" b="b"/>
              <a:pathLst>
                <a:path w="635" h="301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34"/>
                    <a:pt x="401" y="234"/>
                    <a:pt x="634" y="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2267;p39"/>
            <p:cNvSpPr/>
            <p:nvPr/>
          </p:nvSpPr>
          <p:spPr>
            <a:xfrm rot="1806824">
              <a:off x="7921936" y="1594900"/>
              <a:ext cx="39049" cy="46948"/>
            </a:xfrm>
            <a:custGeom>
              <a:avLst/>
              <a:gdLst/>
              <a:ahLst/>
              <a:cxnLst/>
              <a:rect l="l" t="t" r="r" b="b"/>
              <a:pathLst>
                <a:path w="1562" h="1878" extrusionOk="0">
                  <a:moveTo>
                    <a:pt x="773" y="0"/>
                  </a:moveTo>
                  <a:cubicBezTo>
                    <a:pt x="754" y="0"/>
                    <a:pt x="741" y="3"/>
                    <a:pt x="735" y="10"/>
                  </a:cubicBezTo>
                  <a:cubicBezTo>
                    <a:pt x="701" y="77"/>
                    <a:pt x="868" y="410"/>
                    <a:pt x="835" y="443"/>
                  </a:cubicBezTo>
                  <a:lnTo>
                    <a:pt x="1" y="1578"/>
                  </a:lnTo>
                  <a:lnTo>
                    <a:pt x="601" y="1878"/>
                  </a:lnTo>
                  <a:cubicBezTo>
                    <a:pt x="601" y="1878"/>
                    <a:pt x="1135" y="610"/>
                    <a:pt x="1168" y="577"/>
                  </a:cubicBezTo>
                  <a:cubicBezTo>
                    <a:pt x="1168" y="510"/>
                    <a:pt x="1402" y="544"/>
                    <a:pt x="1502" y="410"/>
                  </a:cubicBezTo>
                  <a:cubicBezTo>
                    <a:pt x="1562" y="260"/>
                    <a:pt x="943" y="0"/>
                    <a:pt x="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2268;p39"/>
            <p:cNvSpPr/>
            <p:nvPr/>
          </p:nvSpPr>
          <p:spPr>
            <a:xfrm rot="1806824">
              <a:off x="7871030" y="1554384"/>
              <a:ext cx="30874" cy="48698"/>
            </a:xfrm>
            <a:custGeom>
              <a:avLst/>
              <a:gdLst/>
              <a:ahLst/>
              <a:cxnLst/>
              <a:rect l="l" t="t" r="r" b="b"/>
              <a:pathLst>
                <a:path w="1235" h="1948" extrusionOk="0">
                  <a:moveTo>
                    <a:pt x="727" y="0"/>
                  </a:moveTo>
                  <a:cubicBezTo>
                    <a:pt x="499" y="0"/>
                    <a:pt x="1" y="232"/>
                    <a:pt x="1" y="313"/>
                  </a:cubicBezTo>
                  <a:cubicBezTo>
                    <a:pt x="34" y="380"/>
                    <a:pt x="367" y="480"/>
                    <a:pt x="401" y="546"/>
                  </a:cubicBezTo>
                  <a:cubicBezTo>
                    <a:pt x="401" y="613"/>
                    <a:pt x="601" y="1947"/>
                    <a:pt x="601" y="1947"/>
                  </a:cubicBezTo>
                  <a:lnTo>
                    <a:pt x="1235" y="1747"/>
                  </a:lnTo>
                  <a:cubicBezTo>
                    <a:pt x="1235" y="1747"/>
                    <a:pt x="701" y="446"/>
                    <a:pt x="701" y="413"/>
                  </a:cubicBezTo>
                  <a:cubicBezTo>
                    <a:pt x="668" y="346"/>
                    <a:pt x="868" y="213"/>
                    <a:pt x="834" y="46"/>
                  </a:cubicBezTo>
                  <a:cubicBezTo>
                    <a:pt x="822" y="14"/>
                    <a:pt x="782" y="0"/>
                    <a:pt x="727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2269;p39"/>
            <p:cNvSpPr/>
            <p:nvPr/>
          </p:nvSpPr>
          <p:spPr>
            <a:xfrm rot="1806824">
              <a:off x="7884383" y="1555739"/>
              <a:ext cx="15874" cy="5875"/>
            </a:xfrm>
            <a:custGeom>
              <a:avLst/>
              <a:gdLst/>
              <a:ahLst/>
              <a:cxnLst/>
              <a:rect l="l" t="t" r="r" b="b"/>
              <a:pathLst>
                <a:path w="635" h="235" extrusionOk="0">
                  <a:moveTo>
                    <a:pt x="634" y="1"/>
                  </a:moveTo>
                  <a:lnTo>
                    <a:pt x="1" y="234"/>
                  </a:lnTo>
                  <a:cubicBezTo>
                    <a:pt x="201" y="201"/>
                    <a:pt x="434" y="134"/>
                    <a:pt x="6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2270;p39"/>
            <p:cNvSpPr/>
            <p:nvPr/>
          </p:nvSpPr>
          <p:spPr>
            <a:xfrm rot="1806824">
              <a:off x="7871030" y="1554384"/>
              <a:ext cx="30874" cy="48698"/>
            </a:xfrm>
            <a:custGeom>
              <a:avLst/>
              <a:gdLst/>
              <a:ahLst/>
              <a:cxnLst/>
              <a:rect l="l" t="t" r="r" b="b"/>
              <a:pathLst>
                <a:path w="1235" h="1948" extrusionOk="0">
                  <a:moveTo>
                    <a:pt x="727" y="0"/>
                  </a:moveTo>
                  <a:cubicBezTo>
                    <a:pt x="499" y="0"/>
                    <a:pt x="1" y="232"/>
                    <a:pt x="1" y="313"/>
                  </a:cubicBezTo>
                  <a:cubicBezTo>
                    <a:pt x="34" y="380"/>
                    <a:pt x="367" y="480"/>
                    <a:pt x="401" y="546"/>
                  </a:cubicBezTo>
                  <a:cubicBezTo>
                    <a:pt x="401" y="613"/>
                    <a:pt x="601" y="1947"/>
                    <a:pt x="601" y="1947"/>
                  </a:cubicBezTo>
                  <a:lnTo>
                    <a:pt x="1235" y="1747"/>
                  </a:lnTo>
                  <a:cubicBezTo>
                    <a:pt x="1235" y="1747"/>
                    <a:pt x="701" y="446"/>
                    <a:pt x="701" y="413"/>
                  </a:cubicBezTo>
                  <a:cubicBezTo>
                    <a:pt x="668" y="346"/>
                    <a:pt x="868" y="213"/>
                    <a:pt x="834" y="46"/>
                  </a:cubicBezTo>
                  <a:cubicBezTo>
                    <a:pt x="822" y="14"/>
                    <a:pt x="782" y="0"/>
                    <a:pt x="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2271;p39"/>
            <p:cNvSpPr/>
            <p:nvPr/>
          </p:nvSpPr>
          <p:spPr>
            <a:xfrm rot="1806824">
              <a:off x="7799133" y="1570002"/>
              <a:ext cx="48298" cy="37774"/>
            </a:xfrm>
            <a:custGeom>
              <a:avLst/>
              <a:gdLst/>
              <a:ahLst/>
              <a:cxnLst/>
              <a:rect l="l" t="t" r="r" b="b"/>
              <a:pathLst>
                <a:path w="1932" h="1511" extrusionOk="0">
                  <a:moveTo>
                    <a:pt x="433" y="1"/>
                  </a:moveTo>
                  <a:cubicBezTo>
                    <a:pt x="263" y="1"/>
                    <a:pt x="0" y="712"/>
                    <a:pt x="63" y="743"/>
                  </a:cubicBezTo>
                  <a:cubicBezTo>
                    <a:pt x="73" y="753"/>
                    <a:pt x="88" y="757"/>
                    <a:pt x="106" y="757"/>
                  </a:cubicBezTo>
                  <a:cubicBezTo>
                    <a:pt x="195" y="757"/>
                    <a:pt x="366" y="663"/>
                    <a:pt x="454" y="663"/>
                  </a:cubicBezTo>
                  <a:cubicBezTo>
                    <a:pt x="472" y="663"/>
                    <a:pt x="487" y="667"/>
                    <a:pt x="497" y="676"/>
                  </a:cubicBezTo>
                  <a:lnTo>
                    <a:pt x="1631" y="1510"/>
                  </a:lnTo>
                  <a:lnTo>
                    <a:pt x="1931" y="910"/>
                  </a:lnTo>
                  <a:cubicBezTo>
                    <a:pt x="1931" y="910"/>
                    <a:pt x="630" y="376"/>
                    <a:pt x="597" y="343"/>
                  </a:cubicBezTo>
                  <a:cubicBezTo>
                    <a:pt x="564" y="309"/>
                    <a:pt x="530" y="43"/>
                    <a:pt x="464" y="9"/>
                  </a:cubicBezTo>
                  <a:cubicBezTo>
                    <a:pt x="454" y="3"/>
                    <a:pt x="444" y="1"/>
                    <a:pt x="433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2272;p39"/>
            <p:cNvSpPr/>
            <p:nvPr/>
          </p:nvSpPr>
          <p:spPr>
            <a:xfrm rot="1806824">
              <a:off x="7808007" y="1563720"/>
              <a:ext cx="7525" cy="15049"/>
            </a:xfrm>
            <a:custGeom>
              <a:avLst/>
              <a:gdLst/>
              <a:ahLst/>
              <a:cxnLst/>
              <a:rect l="l" t="t" r="r" b="b"/>
              <a:pathLst>
                <a:path w="301" h="602" extrusionOk="0">
                  <a:moveTo>
                    <a:pt x="300" y="1"/>
                  </a:moveTo>
                  <a:lnTo>
                    <a:pt x="0" y="601"/>
                  </a:lnTo>
                  <a:cubicBezTo>
                    <a:pt x="134" y="435"/>
                    <a:pt x="234" y="201"/>
                    <a:pt x="3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2273;p39"/>
            <p:cNvSpPr/>
            <p:nvPr/>
          </p:nvSpPr>
          <p:spPr>
            <a:xfrm rot="1806824">
              <a:off x="7799133" y="1570002"/>
              <a:ext cx="48298" cy="37774"/>
            </a:xfrm>
            <a:custGeom>
              <a:avLst/>
              <a:gdLst/>
              <a:ahLst/>
              <a:cxnLst/>
              <a:rect l="l" t="t" r="r" b="b"/>
              <a:pathLst>
                <a:path w="1932" h="1511" extrusionOk="0">
                  <a:moveTo>
                    <a:pt x="433" y="1"/>
                  </a:moveTo>
                  <a:cubicBezTo>
                    <a:pt x="263" y="1"/>
                    <a:pt x="0" y="712"/>
                    <a:pt x="63" y="743"/>
                  </a:cubicBezTo>
                  <a:cubicBezTo>
                    <a:pt x="73" y="753"/>
                    <a:pt x="88" y="757"/>
                    <a:pt x="106" y="757"/>
                  </a:cubicBezTo>
                  <a:cubicBezTo>
                    <a:pt x="195" y="757"/>
                    <a:pt x="366" y="663"/>
                    <a:pt x="454" y="663"/>
                  </a:cubicBezTo>
                  <a:cubicBezTo>
                    <a:pt x="472" y="663"/>
                    <a:pt x="487" y="667"/>
                    <a:pt x="497" y="676"/>
                  </a:cubicBezTo>
                  <a:lnTo>
                    <a:pt x="1631" y="1510"/>
                  </a:lnTo>
                  <a:lnTo>
                    <a:pt x="1931" y="910"/>
                  </a:lnTo>
                  <a:cubicBezTo>
                    <a:pt x="1931" y="910"/>
                    <a:pt x="630" y="376"/>
                    <a:pt x="597" y="343"/>
                  </a:cubicBezTo>
                  <a:cubicBezTo>
                    <a:pt x="564" y="309"/>
                    <a:pt x="530" y="43"/>
                    <a:pt x="464" y="9"/>
                  </a:cubicBezTo>
                  <a:cubicBezTo>
                    <a:pt x="454" y="3"/>
                    <a:pt x="444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2274;p39"/>
            <p:cNvSpPr/>
            <p:nvPr/>
          </p:nvSpPr>
          <p:spPr>
            <a:xfrm rot="1806824">
              <a:off x="7756847" y="1627104"/>
              <a:ext cx="51723" cy="30049"/>
            </a:xfrm>
            <a:custGeom>
              <a:avLst/>
              <a:gdLst/>
              <a:ahLst/>
              <a:cxnLst/>
              <a:rect l="l" t="t" r="r" b="b"/>
              <a:pathLst>
                <a:path w="2069" h="1202" extrusionOk="0">
                  <a:moveTo>
                    <a:pt x="1868" y="0"/>
                  </a:moveTo>
                  <a:cubicBezTo>
                    <a:pt x="1868" y="0"/>
                    <a:pt x="567" y="534"/>
                    <a:pt x="534" y="534"/>
                  </a:cubicBezTo>
                  <a:cubicBezTo>
                    <a:pt x="473" y="534"/>
                    <a:pt x="302" y="396"/>
                    <a:pt x="197" y="396"/>
                  </a:cubicBezTo>
                  <a:cubicBezTo>
                    <a:pt x="186" y="396"/>
                    <a:pt x="176" y="398"/>
                    <a:pt x="167" y="401"/>
                  </a:cubicBezTo>
                  <a:cubicBezTo>
                    <a:pt x="0" y="467"/>
                    <a:pt x="334" y="1201"/>
                    <a:pt x="434" y="1201"/>
                  </a:cubicBezTo>
                  <a:cubicBezTo>
                    <a:pt x="501" y="1201"/>
                    <a:pt x="601" y="834"/>
                    <a:pt x="667" y="834"/>
                  </a:cubicBezTo>
                  <a:lnTo>
                    <a:pt x="2068" y="601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2275;p39"/>
            <p:cNvSpPr/>
            <p:nvPr/>
          </p:nvSpPr>
          <p:spPr>
            <a:xfrm rot="1806824">
              <a:off x="7761045" y="1628690"/>
              <a:ext cx="5850" cy="16699"/>
            </a:xfrm>
            <a:custGeom>
              <a:avLst/>
              <a:gdLst/>
              <a:ahLst/>
              <a:cxnLst/>
              <a:rect l="l" t="t" r="r" b="b"/>
              <a:pathLst>
                <a:path w="234" h="668" extrusionOk="0">
                  <a:moveTo>
                    <a:pt x="0" y="0"/>
                  </a:moveTo>
                  <a:lnTo>
                    <a:pt x="234" y="667"/>
                  </a:lnTo>
                  <a:cubicBezTo>
                    <a:pt x="200" y="434"/>
                    <a:pt x="133" y="20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2276;p39"/>
            <p:cNvSpPr/>
            <p:nvPr/>
          </p:nvSpPr>
          <p:spPr>
            <a:xfrm rot="1806824">
              <a:off x="7756847" y="1627104"/>
              <a:ext cx="51723" cy="30049"/>
            </a:xfrm>
            <a:custGeom>
              <a:avLst/>
              <a:gdLst/>
              <a:ahLst/>
              <a:cxnLst/>
              <a:rect l="l" t="t" r="r" b="b"/>
              <a:pathLst>
                <a:path w="2069" h="1202" extrusionOk="0">
                  <a:moveTo>
                    <a:pt x="1868" y="0"/>
                  </a:moveTo>
                  <a:cubicBezTo>
                    <a:pt x="1868" y="0"/>
                    <a:pt x="567" y="534"/>
                    <a:pt x="534" y="534"/>
                  </a:cubicBezTo>
                  <a:cubicBezTo>
                    <a:pt x="473" y="534"/>
                    <a:pt x="302" y="396"/>
                    <a:pt x="197" y="396"/>
                  </a:cubicBezTo>
                  <a:cubicBezTo>
                    <a:pt x="186" y="396"/>
                    <a:pt x="176" y="398"/>
                    <a:pt x="167" y="401"/>
                  </a:cubicBezTo>
                  <a:cubicBezTo>
                    <a:pt x="0" y="467"/>
                    <a:pt x="334" y="1201"/>
                    <a:pt x="434" y="1201"/>
                  </a:cubicBezTo>
                  <a:cubicBezTo>
                    <a:pt x="501" y="1201"/>
                    <a:pt x="601" y="834"/>
                    <a:pt x="667" y="834"/>
                  </a:cubicBezTo>
                  <a:lnTo>
                    <a:pt x="2068" y="601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2277;p39"/>
            <p:cNvSpPr/>
            <p:nvPr/>
          </p:nvSpPr>
          <p:spPr>
            <a:xfrm rot="1806824">
              <a:off x="7773299" y="1681800"/>
              <a:ext cx="39824" cy="47773"/>
            </a:xfrm>
            <a:custGeom>
              <a:avLst/>
              <a:gdLst/>
              <a:ahLst/>
              <a:cxnLst/>
              <a:rect l="l" t="t" r="r" b="b"/>
              <a:pathLst>
                <a:path w="1593" h="1911" extrusionOk="0">
                  <a:moveTo>
                    <a:pt x="992" y="1"/>
                  </a:moveTo>
                  <a:cubicBezTo>
                    <a:pt x="992" y="1"/>
                    <a:pt x="458" y="1302"/>
                    <a:pt x="425" y="1335"/>
                  </a:cubicBezTo>
                  <a:cubicBezTo>
                    <a:pt x="392" y="1368"/>
                    <a:pt x="191" y="1335"/>
                    <a:pt x="91" y="1502"/>
                  </a:cubicBezTo>
                  <a:cubicBezTo>
                    <a:pt x="0" y="1623"/>
                    <a:pt x="628" y="1911"/>
                    <a:pt x="792" y="1911"/>
                  </a:cubicBezTo>
                  <a:cubicBezTo>
                    <a:pt x="808" y="1911"/>
                    <a:pt x="819" y="1908"/>
                    <a:pt x="825" y="1902"/>
                  </a:cubicBezTo>
                  <a:cubicBezTo>
                    <a:pt x="892" y="1802"/>
                    <a:pt x="692" y="1502"/>
                    <a:pt x="758" y="1435"/>
                  </a:cubicBezTo>
                  <a:lnTo>
                    <a:pt x="1592" y="301"/>
                  </a:lnTo>
                  <a:lnTo>
                    <a:pt x="992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2278;p39"/>
            <p:cNvSpPr/>
            <p:nvPr/>
          </p:nvSpPr>
          <p:spPr>
            <a:xfrm rot="1806824">
              <a:off x="7768819" y="1714185"/>
              <a:ext cx="15024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0" y="1"/>
                  </a:moveTo>
                  <a:lnTo>
                    <a:pt x="600" y="301"/>
                  </a:lnTo>
                  <a:cubicBezTo>
                    <a:pt x="434" y="134"/>
                    <a:pt x="200" y="34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2279;p39"/>
            <p:cNvSpPr/>
            <p:nvPr/>
          </p:nvSpPr>
          <p:spPr>
            <a:xfrm rot="1806824">
              <a:off x="7773299" y="1681800"/>
              <a:ext cx="39824" cy="47773"/>
            </a:xfrm>
            <a:custGeom>
              <a:avLst/>
              <a:gdLst/>
              <a:ahLst/>
              <a:cxnLst/>
              <a:rect l="l" t="t" r="r" b="b"/>
              <a:pathLst>
                <a:path w="1593" h="1911" extrusionOk="0">
                  <a:moveTo>
                    <a:pt x="992" y="1"/>
                  </a:moveTo>
                  <a:cubicBezTo>
                    <a:pt x="992" y="1"/>
                    <a:pt x="458" y="1302"/>
                    <a:pt x="425" y="1335"/>
                  </a:cubicBezTo>
                  <a:cubicBezTo>
                    <a:pt x="392" y="1368"/>
                    <a:pt x="191" y="1335"/>
                    <a:pt x="91" y="1502"/>
                  </a:cubicBezTo>
                  <a:cubicBezTo>
                    <a:pt x="0" y="1623"/>
                    <a:pt x="628" y="1911"/>
                    <a:pt x="792" y="1911"/>
                  </a:cubicBezTo>
                  <a:cubicBezTo>
                    <a:pt x="808" y="1911"/>
                    <a:pt x="819" y="1908"/>
                    <a:pt x="825" y="1902"/>
                  </a:cubicBezTo>
                  <a:cubicBezTo>
                    <a:pt x="892" y="1802"/>
                    <a:pt x="692" y="1502"/>
                    <a:pt x="758" y="1435"/>
                  </a:cubicBezTo>
                  <a:lnTo>
                    <a:pt x="1592" y="301"/>
                  </a:lnTo>
                  <a:lnTo>
                    <a:pt x="9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2280;p39"/>
            <p:cNvSpPr/>
            <p:nvPr/>
          </p:nvSpPr>
          <p:spPr>
            <a:xfrm rot="1806824">
              <a:off x="7832247" y="1721159"/>
              <a:ext cx="30899" cy="48298"/>
            </a:xfrm>
            <a:custGeom>
              <a:avLst/>
              <a:gdLst/>
              <a:ahLst/>
              <a:cxnLst/>
              <a:rect l="l" t="t" r="r" b="b"/>
              <a:pathLst>
                <a:path w="1236" h="1932" extrusionOk="0">
                  <a:moveTo>
                    <a:pt x="635" y="1"/>
                  </a:moveTo>
                  <a:lnTo>
                    <a:pt x="1" y="201"/>
                  </a:lnTo>
                  <a:cubicBezTo>
                    <a:pt x="1" y="201"/>
                    <a:pt x="535" y="1468"/>
                    <a:pt x="568" y="1535"/>
                  </a:cubicBezTo>
                  <a:cubicBezTo>
                    <a:pt x="568" y="1568"/>
                    <a:pt x="368" y="1702"/>
                    <a:pt x="435" y="1869"/>
                  </a:cubicBezTo>
                  <a:cubicBezTo>
                    <a:pt x="442" y="1913"/>
                    <a:pt x="486" y="1931"/>
                    <a:pt x="550" y="1931"/>
                  </a:cubicBezTo>
                  <a:cubicBezTo>
                    <a:pt x="772" y="1931"/>
                    <a:pt x="1235" y="1713"/>
                    <a:pt x="1235" y="1635"/>
                  </a:cubicBezTo>
                  <a:cubicBezTo>
                    <a:pt x="1235" y="1535"/>
                    <a:pt x="868" y="1435"/>
                    <a:pt x="868" y="1402"/>
                  </a:cubicBezTo>
                  <a:cubicBezTo>
                    <a:pt x="835" y="1335"/>
                    <a:pt x="635" y="1"/>
                    <a:pt x="635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2281;p39"/>
            <p:cNvSpPr/>
            <p:nvPr/>
          </p:nvSpPr>
          <p:spPr>
            <a:xfrm rot="1806824">
              <a:off x="7833767" y="1762815"/>
              <a:ext cx="16699" cy="5850"/>
            </a:xfrm>
            <a:custGeom>
              <a:avLst/>
              <a:gdLst/>
              <a:ahLst/>
              <a:cxnLst/>
              <a:rect l="l" t="t" r="r" b="b"/>
              <a:pathLst>
                <a:path w="668" h="234" extrusionOk="0">
                  <a:moveTo>
                    <a:pt x="667" y="0"/>
                  </a:moveTo>
                  <a:lnTo>
                    <a:pt x="667" y="0"/>
                  </a:lnTo>
                  <a:cubicBezTo>
                    <a:pt x="434" y="34"/>
                    <a:pt x="200" y="101"/>
                    <a:pt x="0" y="234"/>
                  </a:cubicBezTo>
                  <a:lnTo>
                    <a:pt x="6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2282;p39"/>
            <p:cNvSpPr/>
            <p:nvPr/>
          </p:nvSpPr>
          <p:spPr>
            <a:xfrm rot="1806824">
              <a:off x="7832247" y="1721159"/>
              <a:ext cx="30899" cy="48298"/>
            </a:xfrm>
            <a:custGeom>
              <a:avLst/>
              <a:gdLst/>
              <a:ahLst/>
              <a:cxnLst/>
              <a:rect l="l" t="t" r="r" b="b"/>
              <a:pathLst>
                <a:path w="1236" h="1932" extrusionOk="0">
                  <a:moveTo>
                    <a:pt x="635" y="1"/>
                  </a:moveTo>
                  <a:lnTo>
                    <a:pt x="1" y="201"/>
                  </a:lnTo>
                  <a:cubicBezTo>
                    <a:pt x="1" y="201"/>
                    <a:pt x="535" y="1468"/>
                    <a:pt x="568" y="1535"/>
                  </a:cubicBezTo>
                  <a:cubicBezTo>
                    <a:pt x="568" y="1568"/>
                    <a:pt x="368" y="1702"/>
                    <a:pt x="435" y="1869"/>
                  </a:cubicBezTo>
                  <a:cubicBezTo>
                    <a:pt x="442" y="1913"/>
                    <a:pt x="486" y="1931"/>
                    <a:pt x="550" y="1931"/>
                  </a:cubicBezTo>
                  <a:cubicBezTo>
                    <a:pt x="772" y="1931"/>
                    <a:pt x="1235" y="1713"/>
                    <a:pt x="1235" y="1635"/>
                  </a:cubicBezTo>
                  <a:cubicBezTo>
                    <a:pt x="1235" y="1535"/>
                    <a:pt x="868" y="1435"/>
                    <a:pt x="868" y="1402"/>
                  </a:cubicBezTo>
                  <a:cubicBezTo>
                    <a:pt x="835" y="1335"/>
                    <a:pt x="635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2283;p39"/>
            <p:cNvSpPr/>
            <p:nvPr/>
          </p:nvSpPr>
          <p:spPr>
            <a:xfrm rot="1806824">
              <a:off x="7887328" y="1717086"/>
              <a:ext cx="49173" cy="37649"/>
            </a:xfrm>
            <a:custGeom>
              <a:avLst/>
              <a:gdLst/>
              <a:ahLst/>
              <a:cxnLst/>
              <a:rect l="l" t="t" r="r" b="b"/>
              <a:pathLst>
                <a:path w="1967" h="1506" extrusionOk="0">
                  <a:moveTo>
                    <a:pt x="301" y="1"/>
                  </a:moveTo>
                  <a:lnTo>
                    <a:pt x="1" y="568"/>
                  </a:lnTo>
                  <a:cubicBezTo>
                    <a:pt x="1" y="568"/>
                    <a:pt x="1302" y="1135"/>
                    <a:pt x="1335" y="1135"/>
                  </a:cubicBezTo>
                  <a:cubicBezTo>
                    <a:pt x="1368" y="1168"/>
                    <a:pt x="1335" y="1402"/>
                    <a:pt x="1502" y="1502"/>
                  </a:cubicBezTo>
                  <a:cubicBezTo>
                    <a:pt x="1507" y="1504"/>
                    <a:pt x="1513" y="1506"/>
                    <a:pt x="1520" y="1506"/>
                  </a:cubicBezTo>
                  <a:cubicBezTo>
                    <a:pt x="1662" y="1506"/>
                    <a:pt x="1966" y="798"/>
                    <a:pt x="1902" y="734"/>
                  </a:cubicBezTo>
                  <a:cubicBezTo>
                    <a:pt x="1888" y="725"/>
                    <a:pt x="1869" y="721"/>
                    <a:pt x="1848" y="721"/>
                  </a:cubicBezTo>
                  <a:cubicBezTo>
                    <a:pt x="1732" y="721"/>
                    <a:pt x="1533" y="838"/>
                    <a:pt x="1455" y="838"/>
                  </a:cubicBezTo>
                  <a:cubicBezTo>
                    <a:pt x="1447" y="838"/>
                    <a:pt x="1440" y="837"/>
                    <a:pt x="1435" y="835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2284;p39"/>
            <p:cNvSpPr/>
            <p:nvPr/>
          </p:nvSpPr>
          <p:spPr>
            <a:xfrm rot="1806824">
              <a:off x="7919468" y="1745097"/>
              <a:ext cx="7525" cy="15849"/>
            </a:xfrm>
            <a:custGeom>
              <a:avLst/>
              <a:gdLst/>
              <a:ahLst/>
              <a:cxnLst/>
              <a:rect l="l" t="t" r="r" b="b"/>
              <a:pathLst>
                <a:path w="301" h="634" extrusionOk="0">
                  <a:moveTo>
                    <a:pt x="301" y="0"/>
                  </a:moveTo>
                  <a:lnTo>
                    <a:pt x="301" y="0"/>
                  </a:lnTo>
                  <a:cubicBezTo>
                    <a:pt x="134" y="200"/>
                    <a:pt x="34" y="400"/>
                    <a:pt x="1" y="634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2285;p39"/>
            <p:cNvSpPr/>
            <p:nvPr/>
          </p:nvSpPr>
          <p:spPr>
            <a:xfrm rot="1806824">
              <a:off x="7887328" y="1717086"/>
              <a:ext cx="49173" cy="37649"/>
            </a:xfrm>
            <a:custGeom>
              <a:avLst/>
              <a:gdLst/>
              <a:ahLst/>
              <a:cxnLst/>
              <a:rect l="l" t="t" r="r" b="b"/>
              <a:pathLst>
                <a:path w="1967" h="1506" extrusionOk="0">
                  <a:moveTo>
                    <a:pt x="301" y="1"/>
                  </a:moveTo>
                  <a:lnTo>
                    <a:pt x="1" y="568"/>
                  </a:lnTo>
                  <a:cubicBezTo>
                    <a:pt x="1" y="568"/>
                    <a:pt x="1302" y="1135"/>
                    <a:pt x="1335" y="1135"/>
                  </a:cubicBezTo>
                  <a:cubicBezTo>
                    <a:pt x="1368" y="1168"/>
                    <a:pt x="1335" y="1402"/>
                    <a:pt x="1502" y="1502"/>
                  </a:cubicBezTo>
                  <a:cubicBezTo>
                    <a:pt x="1507" y="1504"/>
                    <a:pt x="1513" y="1506"/>
                    <a:pt x="1520" y="1506"/>
                  </a:cubicBezTo>
                  <a:cubicBezTo>
                    <a:pt x="1662" y="1506"/>
                    <a:pt x="1966" y="798"/>
                    <a:pt x="1902" y="734"/>
                  </a:cubicBezTo>
                  <a:cubicBezTo>
                    <a:pt x="1888" y="725"/>
                    <a:pt x="1869" y="721"/>
                    <a:pt x="1848" y="721"/>
                  </a:cubicBezTo>
                  <a:cubicBezTo>
                    <a:pt x="1732" y="721"/>
                    <a:pt x="1533" y="838"/>
                    <a:pt x="1455" y="838"/>
                  </a:cubicBezTo>
                  <a:cubicBezTo>
                    <a:pt x="1447" y="838"/>
                    <a:pt x="1440" y="837"/>
                    <a:pt x="1435" y="835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2286;p39"/>
            <p:cNvSpPr/>
            <p:nvPr/>
          </p:nvSpPr>
          <p:spPr>
            <a:xfrm rot="1806824">
              <a:off x="7926230" y="1667433"/>
              <a:ext cx="51623" cy="30074"/>
            </a:xfrm>
            <a:custGeom>
              <a:avLst/>
              <a:gdLst/>
              <a:ahLst/>
              <a:cxnLst/>
              <a:rect l="l" t="t" r="r" b="b"/>
              <a:pathLst>
                <a:path w="2065" h="1203" extrusionOk="0">
                  <a:moveTo>
                    <a:pt x="1642" y="1"/>
                  </a:moveTo>
                  <a:cubicBezTo>
                    <a:pt x="1640" y="1"/>
                    <a:pt x="1637" y="1"/>
                    <a:pt x="1635" y="2"/>
                  </a:cubicBezTo>
                  <a:cubicBezTo>
                    <a:pt x="1535" y="2"/>
                    <a:pt x="1435" y="369"/>
                    <a:pt x="1402" y="369"/>
                  </a:cubicBezTo>
                  <a:lnTo>
                    <a:pt x="1" y="569"/>
                  </a:lnTo>
                  <a:lnTo>
                    <a:pt x="201" y="1203"/>
                  </a:lnTo>
                  <a:cubicBezTo>
                    <a:pt x="201" y="1203"/>
                    <a:pt x="1468" y="669"/>
                    <a:pt x="1535" y="669"/>
                  </a:cubicBezTo>
                  <a:cubicBezTo>
                    <a:pt x="1538" y="666"/>
                    <a:pt x="1543" y="665"/>
                    <a:pt x="1548" y="665"/>
                  </a:cubicBezTo>
                  <a:cubicBezTo>
                    <a:pt x="1604" y="665"/>
                    <a:pt x="1778" y="802"/>
                    <a:pt x="1869" y="802"/>
                  </a:cubicBezTo>
                  <a:cubicBezTo>
                    <a:pt x="2065" y="737"/>
                    <a:pt x="1749" y="1"/>
                    <a:pt x="1642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2287;p39"/>
            <p:cNvSpPr/>
            <p:nvPr/>
          </p:nvSpPr>
          <p:spPr>
            <a:xfrm rot="1806824">
              <a:off x="7968097" y="1679306"/>
              <a:ext cx="5875" cy="15874"/>
            </a:xfrm>
            <a:custGeom>
              <a:avLst/>
              <a:gdLst/>
              <a:ahLst/>
              <a:cxnLst/>
              <a:rect l="l" t="t" r="r" b="b"/>
              <a:pathLst>
                <a:path w="235" h="635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201"/>
                    <a:pt x="101" y="434"/>
                    <a:pt x="234" y="6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2288;p39"/>
            <p:cNvSpPr/>
            <p:nvPr/>
          </p:nvSpPr>
          <p:spPr>
            <a:xfrm rot="1806824">
              <a:off x="7926230" y="1667433"/>
              <a:ext cx="51623" cy="30074"/>
            </a:xfrm>
            <a:custGeom>
              <a:avLst/>
              <a:gdLst/>
              <a:ahLst/>
              <a:cxnLst/>
              <a:rect l="l" t="t" r="r" b="b"/>
              <a:pathLst>
                <a:path w="2065" h="1203" extrusionOk="0">
                  <a:moveTo>
                    <a:pt x="1642" y="1"/>
                  </a:moveTo>
                  <a:cubicBezTo>
                    <a:pt x="1640" y="1"/>
                    <a:pt x="1637" y="1"/>
                    <a:pt x="1635" y="2"/>
                  </a:cubicBezTo>
                  <a:cubicBezTo>
                    <a:pt x="1535" y="2"/>
                    <a:pt x="1435" y="369"/>
                    <a:pt x="1402" y="369"/>
                  </a:cubicBezTo>
                  <a:lnTo>
                    <a:pt x="1" y="569"/>
                  </a:lnTo>
                  <a:lnTo>
                    <a:pt x="201" y="1203"/>
                  </a:lnTo>
                  <a:cubicBezTo>
                    <a:pt x="201" y="1203"/>
                    <a:pt x="1468" y="669"/>
                    <a:pt x="1535" y="669"/>
                  </a:cubicBezTo>
                  <a:cubicBezTo>
                    <a:pt x="1538" y="666"/>
                    <a:pt x="1543" y="665"/>
                    <a:pt x="1548" y="665"/>
                  </a:cubicBezTo>
                  <a:cubicBezTo>
                    <a:pt x="1604" y="665"/>
                    <a:pt x="1778" y="802"/>
                    <a:pt x="1869" y="802"/>
                  </a:cubicBezTo>
                  <a:cubicBezTo>
                    <a:pt x="2065" y="737"/>
                    <a:pt x="1749" y="1"/>
                    <a:pt x="1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2289;p39"/>
            <p:cNvSpPr/>
            <p:nvPr/>
          </p:nvSpPr>
          <p:spPr>
            <a:xfrm rot="1806824">
              <a:off x="7921742" y="1573570"/>
              <a:ext cx="39099" cy="60398"/>
            </a:xfrm>
            <a:custGeom>
              <a:avLst/>
              <a:gdLst/>
              <a:ahLst/>
              <a:cxnLst/>
              <a:rect l="l" t="t" r="r" b="b"/>
              <a:pathLst>
                <a:path w="1564" h="2416" extrusionOk="0">
                  <a:moveTo>
                    <a:pt x="796" y="0"/>
                  </a:moveTo>
                  <a:cubicBezTo>
                    <a:pt x="765" y="0"/>
                    <a:pt x="743" y="5"/>
                    <a:pt x="734" y="14"/>
                  </a:cubicBezTo>
                  <a:cubicBezTo>
                    <a:pt x="701" y="80"/>
                    <a:pt x="901" y="381"/>
                    <a:pt x="901" y="447"/>
                  </a:cubicBezTo>
                  <a:lnTo>
                    <a:pt x="0" y="2148"/>
                  </a:lnTo>
                  <a:lnTo>
                    <a:pt x="634" y="2415"/>
                  </a:lnTo>
                  <a:cubicBezTo>
                    <a:pt x="634" y="2415"/>
                    <a:pt x="1201" y="547"/>
                    <a:pt x="1201" y="514"/>
                  </a:cubicBezTo>
                  <a:cubicBezTo>
                    <a:pt x="1235" y="481"/>
                    <a:pt x="1468" y="481"/>
                    <a:pt x="1535" y="314"/>
                  </a:cubicBezTo>
                  <a:cubicBezTo>
                    <a:pt x="1564" y="170"/>
                    <a:pt x="994" y="0"/>
                    <a:pt x="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2290;p39"/>
            <p:cNvSpPr/>
            <p:nvPr/>
          </p:nvSpPr>
          <p:spPr>
            <a:xfrm rot="1806824">
              <a:off x="7954859" y="1582165"/>
              <a:ext cx="15874" cy="5875"/>
            </a:xfrm>
            <a:custGeom>
              <a:avLst/>
              <a:gdLst/>
              <a:ahLst/>
              <a:cxnLst/>
              <a:rect l="l" t="t" r="r" b="b"/>
              <a:pathLst>
                <a:path w="635" h="235" extrusionOk="0">
                  <a:moveTo>
                    <a:pt x="0" y="1"/>
                  </a:moveTo>
                  <a:lnTo>
                    <a:pt x="0" y="1"/>
                  </a:lnTo>
                  <a:cubicBezTo>
                    <a:pt x="201" y="134"/>
                    <a:pt x="401" y="201"/>
                    <a:pt x="634" y="2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2291;p39"/>
            <p:cNvSpPr/>
            <p:nvPr/>
          </p:nvSpPr>
          <p:spPr>
            <a:xfrm rot="1806824">
              <a:off x="7855723" y="1537973"/>
              <a:ext cx="40749" cy="61023"/>
            </a:xfrm>
            <a:custGeom>
              <a:avLst/>
              <a:gdLst/>
              <a:ahLst/>
              <a:cxnLst/>
              <a:rect l="l" t="t" r="r" b="b"/>
              <a:pathLst>
                <a:path w="1630" h="2441" extrusionOk="0">
                  <a:moveTo>
                    <a:pt x="719" y="1"/>
                  </a:moveTo>
                  <a:cubicBezTo>
                    <a:pt x="515" y="1"/>
                    <a:pt x="1" y="316"/>
                    <a:pt x="29" y="372"/>
                  </a:cubicBezTo>
                  <a:cubicBezTo>
                    <a:pt x="62" y="472"/>
                    <a:pt x="429" y="539"/>
                    <a:pt x="462" y="572"/>
                  </a:cubicBezTo>
                  <a:cubicBezTo>
                    <a:pt x="462" y="639"/>
                    <a:pt x="1063" y="2440"/>
                    <a:pt x="1063" y="2440"/>
                  </a:cubicBezTo>
                  <a:lnTo>
                    <a:pt x="1630" y="2174"/>
                  </a:lnTo>
                  <a:cubicBezTo>
                    <a:pt x="1630" y="2174"/>
                    <a:pt x="729" y="439"/>
                    <a:pt x="729" y="406"/>
                  </a:cubicBezTo>
                  <a:cubicBezTo>
                    <a:pt x="696" y="372"/>
                    <a:pt x="863" y="139"/>
                    <a:pt x="796" y="39"/>
                  </a:cubicBezTo>
                  <a:cubicBezTo>
                    <a:pt x="785" y="12"/>
                    <a:pt x="758" y="1"/>
                    <a:pt x="719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2292;p39"/>
            <p:cNvSpPr/>
            <p:nvPr/>
          </p:nvSpPr>
          <p:spPr>
            <a:xfrm rot="1806824">
              <a:off x="7873113" y="1537771"/>
              <a:ext cx="15874" cy="7525"/>
            </a:xfrm>
            <a:custGeom>
              <a:avLst/>
              <a:gdLst/>
              <a:ahLst/>
              <a:cxnLst/>
              <a:rect l="l" t="t" r="r" b="b"/>
              <a:pathLst>
                <a:path w="635" h="301" extrusionOk="0">
                  <a:moveTo>
                    <a:pt x="635" y="1"/>
                  </a:moveTo>
                  <a:lnTo>
                    <a:pt x="1" y="301"/>
                  </a:lnTo>
                  <a:cubicBezTo>
                    <a:pt x="201" y="234"/>
                    <a:pt x="434" y="134"/>
                    <a:pt x="63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2293;p39"/>
            <p:cNvSpPr/>
            <p:nvPr/>
          </p:nvSpPr>
          <p:spPr>
            <a:xfrm rot="1806824">
              <a:off x="7779312" y="1570950"/>
              <a:ext cx="60848" cy="37649"/>
            </a:xfrm>
            <a:custGeom>
              <a:avLst/>
              <a:gdLst/>
              <a:ahLst/>
              <a:cxnLst/>
              <a:rect l="l" t="t" r="r" b="b"/>
              <a:pathLst>
                <a:path w="2434" h="1506" extrusionOk="0">
                  <a:moveTo>
                    <a:pt x="345" y="1"/>
                  </a:moveTo>
                  <a:cubicBezTo>
                    <a:pt x="183" y="1"/>
                    <a:pt x="1" y="740"/>
                    <a:pt x="65" y="772"/>
                  </a:cubicBezTo>
                  <a:cubicBezTo>
                    <a:pt x="69" y="780"/>
                    <a:pt x="77" y="784"/>
                    <a:pt x="89" y="784"/>
                  </a:cubicBezTo>
                  <a:cubicBezTo>
                    <a:pt x="164" y="784"/>
                    <a:pt x="371" y="635"/>
                    <a:pt x="449" y="635"/>
                  </a:cubicBezTo>
                  <a:cubicBezTo>
                    <a:pt x="455" y="635"/>
                    <a:pt x="461" y="636"/>
                    <a:pt x="465" y="638"/>
                  </a:cubicBezTo>
                  <a:lnTo>
                    <a:pt x="2200" y="1506"/>
                  </a:lnTo>
                  <a:lnTo>
                    <a:pt x="2433" y="905"/>
                  </a:lnTo>
                  <a:cubicBezTo>
                    <a:pt x="2433" y="905"/>
                    <a:pt x="598" y="338"/>
                    <a:pt x="532" y="305"/>
                  </a:cubicBezTo>
                  <a:cubicBezTo>
                    <a:pt x="498" y="305"/>
                    <a:pt x="465" y="38"/>
                    <a:pt x="365" y="4"/>
                  </a:cubicBezTo>
                  <a:cubicBezTo>
                    <a:pt x="358" y="2"/>
                    <a:pt x="352" y="1"/>
                    <a:pt x="345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2294;p39"/>
            <p:cNvSpPr/>
            <p:nvPr/>
          </p:nvSpPr>
          <p:spPr>
            <a:xfrm rot="1806824">
              <a:off x="7789197" y="1560176"/>
              <a:ext cx="5875" cy="16699"/>
            </a:xfrm>
            <a:custGeom>
              <a:avLst/>
              <a:gdLst/>
              <a:ahLst/>
              <a:cxnLst/>
              <a:rect l="l" t="t" r="r" b="b"/>
              <a:pathLst>
                <a:path w="235" h="668" extrusionOk="0">
                  <a:moveTo>
                    <a:pt x="234" y="1"/>
                  </a:moveTo>
                  <a:lnTo>
                    <a:pt x="1" y="668"/>
                  </a:lnTo>
                  <a:cubicBezTo>
                    <a:pt x="101" y="468"/>
                    <a:pt x="201" y="234"/>
                    <a:pt x="2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2295;p39"/>
            <p:cNvSpPr/>
            <p:nvPr/>
          </p:nvSpPr>
          <p:spPr>
            <a:xfrm rot="1806824">
              <a:off x="7742316" y="1633493"/>
              <a:ext cx="63323" cy="40899"/>
            </a:xfrm>
            <a:custGeom>
              <a:avLst/>
              <a:gdLst/>
              <a:ahLst/>
              <a:cxnLst/>
              <a:rect l="l" t="t" r="r" b="b"/>
              <a:pathLst>
                <a:path w="2533" h="1636" extrusionOk="0">
                  <a:moveTo>
                    <a:pt x="2265" y="0"/>
                  </a:moveTo>
                  <a:cubicBezTo>
                    <a:pt x="2265" y="0"/>
                    <a:pt x="564" y="934"/>
                    <a:pt x="497" y="934"/>
                  </a:cubicBezTo>
                  <a:cubicBezTo>
                    <a:pt x="468" y="934"/>
                    <a:pt x="280" y="829"/>
                    <a:pt x="192" y="829"/>
                  </a:cubicBezTo>
                  <a:cubicBezTo>
                    <a:pt x="181" y="829"/>
                    <a:pt x="171" y="830"/>
                    <a:pt x="164" y="834"/>
                  </a:cubicBezTo>
                  <a:cubicBezTo>
                    <a:pt x="1" y="932"/>
                    <a:pt x="380" y="1636"/>
                    <a:pt x="490" y="1636"/>
                  </a:cubicBezTo>
                  <a:cubicBezTo>
                    <a:pt x="493" y="1636"/>
                    <a:pt x="495" y="1635"/>
                    <a:pt x="497" y="1635"/>
                  </a:cubicBezTo>
                  <a:cubicBezTo>
                    <a:pt x="597" y="1568"/>
                    <a:pt x="631" y="1201"/>
                    <a:pt x="698" y="1201"/>
                  </a:cubicBezTo>
                  <a:lnTo>
                    <a:pt x="2532" y="601"/>
                  </a:lnTo>
                  <a:lnTo>
                    <a:pt x="2265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2296;p39"/>
            <p:cNvSpPr/>
            <p:nvPr/>
          </p:nvSpPr>
          <p:spPr>
            <a:xfrm rot="1806824">
              <a:off x="7744594" y="1642697"/>
              <a:ext cx="7550" cy="15874"/>
            </a:xfrm>
            <a:custGeom>
              <a:avLst/>
              <a:gdLst/>
              <a:ahLst/>
              <a:cxnLst/>
              <a:rect l="l" t="t" r="r" b="b"/>
              <a:pathLst>
                <a:path w="302" h="635" extrusionOk="0">
                  <a:moveTo>
                    <a:pt x="1" y="1"/>
                  </a:moveTo>
                  <a:lnTo>
                    <a:pt x="301" y="635"/>
                  </a:lnTo>
                  <a:cubicBezTo>
                    <a:pt x="234" y="401"/>
                    <a:pt x="134" y="2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2297;p39"/>
            <p:cNvSpPr/>
            <p:nvPr/>
          </p:nvSpPr>
          <p:spPr>
            <a:xfrm rot="1806824">
              <a:off x="7776950" y="1690472"/>
              <a:ext cx="39099" cy="60398"/>
            </a:xfrm>
            <a:custGeom>
              <a:avLst/>
              <a:gdLst/>
              <a:ahLst/>
              <a:cxnLst/>
              <a:rect l="l" t="t" r="r" b="b"/>
              <a:pathLst>
                <a:path w="1564" h="2416" extrusionOk="0">
                  <a:moveTo>
                    <a:pt x="930" y="1"/>
                  </a:moveTo>
                  <a:cubicBezTo>
                    <a:pt x="930" y="1"/>
                    <a:pt x="363" y="1869"/>
                    <a:pt x="363" y="1902"/>
                  </a:cubicBezTo>
                  <a:cubicBezTo>
                    <a:pt x="329" y="1936"/>
                    <a:pt x="63" y="2002"/>
                    <a:pt x="29" y="2102"/>
                  </a:cubicBezTo>
                  <a:cubicBezTo>
                    <a:pt x="0" y="2247"/>
                    <a:pt x="570" y="2416"/>
                    <a:pt x="768" y="2416"/>
                  </a:cubicBezTo>
                  <a:cubicBezTo>
                    <a:pt x="799" y="2416"/>
                    <a:pt x="821" y="2412"/>
                    <a:pt x="830" y="2403"/>
                  </a:cubicBezTo>
                  <a:cubicBezTo>
                    <a:pt x="863" y="2336"/>
                    <a:pt x="663" y="2036"/>
                    <a:pt x="696" y="1969"/>
                  </a:cubicBezTo>
                  <a:lnTo>
                    <a:pt x="1564" y="268"/>
                  </a:lnTo>
                  <a:lnTo>
                    <a:pt x="930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2298;p39"/>
            <p:cNvSpPr/>
            <p:nvPr/>
          </p:nvSpPr>
          <p:spPr>
            <a:xfrm rot="1806824">
              <a:off x="7766993" y="1736636"/>
              <a:ext cx="16724" cy="5850"/>
            </a:xfrm>
            <a:custGeom>
              <a:avLst/>
              <a:gdLst/>
              <a:ahLst/>
              <a:cxnLst/>
              <a:rect l="l" t="t" r="r" b="b"/>
              <a:pathLst>
                <a:path w="669" h="234" extrusionOk="0">
                  <a:moveTo>
                    <a:pt x="1" y="0"/>
                  </a:moveTo>
                  <a:lnTo>
                    <a:pt x="668" y="234"/>
                  </a:lnTo>
                  <a:cubicBezTo>
                    <a:pt x="435" y="100"/>
                    <a:pt x="234" y="33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2299;p39"/>
            <p:cNvSpPr/>
            <p:nvPr/>
          </p:nvSpPr>
          <p:spPr>
            <a:xfrm rot="1806824">
              <a:off x="7841105" y="1726236"/>
              <a:ext cx="40749" cy="60173"/>
            </a:xfrm>
            <a:custGeom>
              <a:avLst/>
              <a:gdLst/>
              <a:ahLst/>
              <a:cxnLst/>
              <a:rect l="l" t="t" r="r" b="b"/>
              <a:pathLst>
                <a:path w="1630" h="2407" extrusionOk="0">
                  <a:moveTo>
                    <a:pt x="567" y="0"/>
                  </a:moveTo>
                  <a:lnTo>
                    <a:pt x="0" y="234"/>
                  </a:lnTo>
                  <a:cubicBezTo>
                    <a:pt x="0" y="234"/>
                    <a:pt x="901" y="1968"/>
                    <a:pt x="901" y="2002"/>
                  </a:cubicBezTo>
                  <a:cubicBezTo>
                    <a:pt x="934" y="2035"/>
                    <a:pt x="768" y="2268"/>
                    <a:pt x="834" y="2369"/>
                  </a:cubicBezTo>
                  <a:cubicBezTo>
                    <a:pt x="845" y="2395"/>
                    <a:pt x="872" y="2406"/>
                    <a:pt x="911" y="2406"/>
                  </a:cubicBezTo>
                  <a:cubicBezTo>
                    <a:pt x="1115" y="2406"/>
                    <a:pt x="1630" y="2091"/>
                    <a:pt x="1601" y="2035"/>
                  </a:cubicBezTo>
                  <a:cubicBezTo>
                    <a:pt x="1568" y="1935"/>
                    <a:pt x="1201" y="1902"/>
                    <a:pt x="1168" y="1835"/>
                  </a:cubicBezTo>
                  <a:cubicBezTo>
                    <a:pt x="1168" y="1768"/>
                    <a:pt x="567" y="0"/>
                    <a:pt x="567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2300;p39"/>
            <p:cNvSpPr/>
            <p:nvPr/>
          </p:nvSpPr>
          <p:spPr>
            <a:xfrm rot="1806824">
              <a:off x="7849572" y="1779351"/>
              <a:ext cx="15049" cy="7525"/>
            </a:xfrm>
            <a:custGeom>
              <a:avLst/>
              <a:gdLst/>
              <a:ahLst/>
              <a:cxnLst/>
              <a:rect l="l" t="t" r="r" b="b"/>
              <a:pathLst>
                <a:path w="602" h="301" extrusionOk="0">
                  <a:moveTo>
                    <a:pt x="601" y="0"/>
                  </a:moveTo>
                  <a:lnTo>
                    <a:pt x="601" y="0"/>
                  </a:lnTo>
                  <a:cubicBezTo>
                    <a:pt x="401" y="67"/>
                    <a:pt x="168" y="167"/>
                    <a:pt x="1" y="301"/>
                  </a:cubicBezTo>
                  <a:lnTo>
                    <a:pt x="6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2301;p39"/>
            <p:cNvSpPr/>
            <p:nvPr/>
          </p:nvSpPr>
          <p:spPr>
            <a:xfrm rot="1806824">
              <a:off x="7897654" y="1715847"/>
              <a:ext cx="60823" cy="37649"/>
            </a:xfrm>
            <a:custGeom>
              <a:avLst/>
              <a:gdLst/>
              <a:ahLst/>
              <a:cxnLst/>
              <a:rect l="l" t="t" r="r" b="b"/>
              <a:pathLst>
                <a:path w="2433" h="1506" extrusionOk="0">
                  <a:moveTo>
                    <a:pt x="234" y="1"/>
                  </a:moveTo>
                  <a:lnTo>
                    <a:pt x="0" y="601"/>
                  </a:lnTo>
                  <a:cubicBezTo>
                    <a:pt x="0" y="601"/>
                    <a:pt x="1835" y="1168"/>
                    <a:pt x="1901" y="1202"/>
                  </a:cubicBezTo>
                  <a:cubicBezTo>
                    <a:pt x="1935" y="1235"/>
                    <a:pt x="1968" y="1468"/>
                    <a:pt x="2068" y="1502"/>
                  </a:cubicBezTo>
                  <a:cubicBezTo>
                    <a:pt x="2075" y="1505"/>
                    <a:pt x="2082" y="1506"/>
                    <a:pt x="2089" y="1506"/>
                  </a:cubicBezTo>
                  <a:cubicBezTo>
                    <a:pt x="2251" y="1506"/>
                    <a:pt x="2432" y="799"/>
                    <a:pt x="2368" y="735"/>
                  </a:cubicBezTo>
                  <a:cubicBezTo>
                    <a:pt x="2364" y="726"/>
                    <a:pt x="2356" y="723"/>
                    <a:pt x="2344" y="723"/>
                  </a:cubicBezTo>
                  <a:cubicBezTo>
                    <a:pt x="2269" y="723"/>
                    <a:pt x="2062" y="871"/>
                    <a:pt x="1985" y="871"/>
                  </a:cubicBezTo>
                  <a:cubicBezTo>
                    <a:pt x="1978" y="871"/>
                    <a:pt x="1973" y="870"/>
                    <a:pt x="1968" y="868"/>
                  </a:cubicBezTo>
                  <a:cubicBezTo>
                    <a:pt x="1901" y="835"/>
                    <a:pt x="234" y="1"/>
                    <a:pt x="234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2302;p39"/>
            <p:cNvSpPr/>
            <p:nvPr/>
          </p:nvSpPr>
          <p:spPr>
            <a:xfrm rot="1806824">
              <a:off x="7943511" y="1747777"/>
              <a:ext cx="5025" cy="16699"/>
            </a:xfrm>
            <a:custGeom>
              <a:avLst/>
              <a:gdLst/>
              <a:ahLst/>
              <a:cxnLst/>
              <a:rect l="l" t="t" r="r" b="b"/>
              <a:pathLst>
                <a:path w="201" h="668" extrusionOk="0">
                  <a:moveTo>
                    <a:pt x="200" y="0"/>
                  </a:moveTo>
                  <a:cubicBezTo>
                    <a:pt x="100" y="200"/>
                    <a:pt x="0" y="434"/>
                    <a:pt x="0" y="667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2303;p39"/>
            <p:cNvSpPr/>
            <p:nvPr/>
          </p:nvSpPr>
          <p:spPr>
            <a:xfrm rot="1806824">
              <a:off x="7932674" y="1651236"/>
              <a:ext cx="63298" cy="40099"/>
            </a:xfrm>
            <a:custGeom>
              <a:avLst/>
              <a:gdLst/>
              <a:ahLst/>
              <a:cxnLst/>
              <a:rect l="l" t="t" r="r" b="b"/>
              <a:pathLst>
                <a:path w="2532" h="1604" extrusionOk="0">
                  <a:moveTo>
                    <a:pt x="2040" y="1"/>
                  </a:moveTo>
                  <a:cubicBezTo>
                    <a:pt x="2038" y="1"/>
                    <a:pt x="2037" y="1"/>
                    <a:pt x="2035" y="2"/>
                  </a:cubicBezTo>
                  <a:cubicBezTo>
                    <a:pt x="1935" y="35"/>
                    <a:pt x="1868" y="402"/>
                    <a:pt x="1835" y="402"/>
                  </a:cubicBezTo>
                  <a:lnTo>
                    <a:pt x="0" y="1003"/>
                  </a:lnTo>
                  <a:lnTo>
                    <a:pt x="267" y="1603"/>
                  </a:lnTo>
                  <a:cubicBezTo>
                    <a:pt x="267" y="1603"/>
                    <a:pt x="1968" y="702"/>
                    <a:pt x="2002" y="669"/>
                  </a:cubicBezTo>
                  <a:cubicBezTo>
                    <a:pt x="2061" y="669"/>
                    <a:pt x="2226" y="774"/>
                    <a:pt x="2332" y="774"/>
                  </a:cubicBezTo>
                  <a:cubicBezTo>
                    <a:pt x="2345" y="774"/>
                    <a:pt x="2358" y="773"/>
                    <a:pt x="2369" y="769"/>
                  </a:cubicBezTo>
                  <a:cubicBezTo>
                    <a:pt x="2532" y="704"/>
                    <a:pt x="2121" y="1"/>
                    <a:pt x="2040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2304;p39"/>
            <p:cNvSpPr/>
            <p:nvPr/>
          </p:nvSpPr>
          <p:spPr>
            <a:xfrm rot="1806824">
              <a:off x="7986383" y="1666288"/>
              <a:ext cx="7525" cy="15874"/>
            </a:xfrm>
            <a:custGeom>
              <a:avLst/>
              <a:gdLst/>
              <a:ahLst/>
              <a:cxnLst/>
              <a:rect l="l" t="t" r="r" b="b"/>
              <a:pathLst>
                <a:path w="301" h="635" extrusionOk="0">
                  <a:moveTo>
                    <a:pt x="0" y="1"/>
                  </a:moveTo>
                  <a:cubicBezTo>
                    <a:pt x="67" y="234"/>
                    <a:pt x="167" y="434"/>
                    <a:pt x="301" y="6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2305;p39"/>
            <p:cNvSpPr/>
            <p:nvPr/>
          </p:nvSpPr>
          <p:spPr>
            <a:xfrm rot="1806824">
              <a:off x="7778167" y="1579003"/>
              <a:ext cx="176819" cy="162819"/>
            </a:xfrm>
            <a:custGeom>
              <a:avLst/>
              <a:gdLst/>
              <a:ahLst/>
              <a:cxnLst/>
              <a:rect l="l" t="t" r="r" b="b"/>
              <a:pathLst>
                <a:path w="7073" h="6513" extrusionOk="0">
                  <a:moveTo>
                    <a:pt x="3698" y="0"/>
                  </a:moveTo>
                  <a:cubicBezTo>
                    <a:pt x="2187" y="0"/>
                    <a:pt x="818" y="1074"/>
                    <a:pt x="534" y="2605"/>
                  </a:cubicBezTo>
                  <a:cubicBezTo>
                    <a:pt x="0" y="4373"/>
                    <a:pt x="1168" y="6175"/>
                    <a:pt x="3003" y="6442"/>
                  </a:cubicBezTo>
                  <a:cubicBezTo>
                    <a:pt x="3223" y="6489"/>
                    <a:pt x="3444" y="6512"/>
                    <a:pt x="3662" y="6512"/>
                  </a:cubicBezTo>
                  <a:cubicBezTo>
                    <a:pt x="5122" y="6512"/>
                    <a:pt x="6448" y="5483"/>
                    <a:pt x="6739" y="3973"/>
                  </a:cubicBezTo>
                  <a:cubicBezTo>
                    <a:pt x="7072" y="2739"/>
                    <a:pt x="6605" y="1405"/>
                    <a:pt x="5571" y="604"/>
                  </a:cubicBezTo>
                  <a:cubicBezTo>
                    <a:pt x="5271" y="371"/>
                    <a:pt x="4871" y="204"/>
                    <a:pt x="4504" y="104"/>
                  </a:cubicBezTo>
                  <a:cubicBezTo>
                    <a:pt x="4234" y="34"/>
                    <a:pt x="3964" y="0"/>
                    <a:pt x="3698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2306;p39"/>
            <p:cNvSpPr/>
            <p:nvPr/>
          </p:nvSpPr>
          <p:spPr>
            <a:xfrm rot="1806824">
              <a:off x="7789159" y="1597059"/>
              <a:ext cx="160969" cy="147720"/>
            </a:xfrm>
            <a:custGeom>
              <a:avLst/>
              <a:gdLst/>
              <a:ahLst/>
              <a:cxnLst/>
              <a:rect l="l" t="t" r="r" b="b"/>
              <a:pathLst>
                <a:path w="6439" h="5909" extrusionOk="0">
                  <a:moveTo>
                    <a:pt x="4970" y="0"/>
                  </a:moveTo>
                  <a:lnTo>
                    <a:pt x="4970" y="0"/>
                  </a:lnTo>
                  <a:cubicBezTo>
                    <a:pt x="5904" y="1301"/>
                    <a:pt x="6071" y="3769"/>
                    <a:pt x="3903" y="4803"/>
                  </a:cubicBezTo>
                  <a:cubicBezTo>
                    <a:pt x="3494" y="4991"/>
                    <a:pt x="3088" y="5067"/>
                    <a:pt x="2697" y="5067"/>
                  </a:cubicBezTo>
                  <a:cubicBezTo>
                    <a:pt x="1556" y="5067"/>
                    <a:pt x="547" y="4417"/>
                    <a:pt x="0" y="3970"/>
                  </a:cubicBezTo>
                  <a:lnTo>
                    <a:pt x="0" y="3970"/>
                  </a:lnTo>
                  <a:cubicBezTo>
                    <a:pt x="434" y="4970"/>
                    <a:pt x="1301" y="5637"/>
                    <a:pt x="2369" y="5838"/>
                  </a:cubicBezTo>
                  <a:cubicBezTo>
                    <a:pt x="2589" y="5885"/>
                    <a:pt x="2810" y="5908"/>
                    <a:pt x="3028" y="5908"/>
                  </a:cubicBezTo>
                  <a:cubicBezTo>
                    <a:pt x="4488" y="5908"/>
                    <a:pt x="5814" y="4879"/>
                    <a:pt x="6105" y="3369"/>
                  </a:cubicBezTo>
                  <a:cubicBezTo>
                    <a:pt x="6438" y="2135"/>
                    <a:pt x="5971" y="801"/>
                    <a:pt x="49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2307;p39"/>
            <p:cNvSpPr/>
            <p:nvPr/>
          </p:nvSpPr>
          <p:spPr>
            <a:xfrm rot="1806824">
              <a:off x="7895731" y="1563391"/>
              <a:ext cx="24224" cy="50048"/>
            </a:xfrm>
            <a:custGeom>
              <a:avLst/>
              <a:gdLst/>
              <a:ahLst/>
              <a:cxnLst/>
              <a:rect l="l" t="t" r="r" b="b"/>
              <a:pathLst>
                <a:path w="969" h="2002" extrusionOk="0">
                  <a:moveTo>
                    <a:pt x="435" y="0"/>
                  </a:moveTo>
                  <a:cubicBezTo>
                    <a:pt x="357" y="11"/>
                    <a:pt x="286" y="11"/>
                    <a:pt x="226" y="11"/>
                  </a:cubicBezTo>
                  <a:cubicBezTo>
                    <a:pt x="105" y="11"/>
                    <a:pt x="23" y="11"/>
                    <a:pt x="1" y="100"/>
                  </a:cubicBezTo>
                  <a:cubicBezTo>
                    <a:pt x="1" y="234"/>
                    <a:pt x="335" y="467"/>
                    <a:pt x="335" y="534"/>
                  </a:cubicBezTo>
                  <a:cubicBezTo>
                    <a:pt x="335" y="601"/>
                    <a:pt x="168" y="1601"/>
                    <a:pt x="134" y="1902"/>
                  </a:cubicBezTo>
                  <a:lnTo>
                    <a:pt x="134" y="2002"/>
                  </a:lnTo>
                  <a:lnTo>
                    <a:pt x="868" y="2002"/>
                  </a:lnTo>
                  <a:cubicBezTo>
                    <a:pt x="868" y="2002"/>
                    <a:pt x="701" y="501"/>
                    <a:pt x="701" y="434"/>
                  </a:cubicBezTo>
                  <a:cubicBezTo>
                    <a:pt x="701" y="400"/>
                    <a:pt x="968" y="200"/>
                    <a:pt x="968" y="100"/>
                  </a:cubicBezTo>
                  <a:cubicBezTo>
                    <a:pt x="968" y="0"/>
                    <a:pt x="635" y="0"/>
                    <a:pt x="435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2308;p39"/>
            <p:cNvSpPr/>
            <p:nvPr/>
          </p:nvSpPr>
          <p:spPr>
            <a:xfrm rot="1806824">
              <a:off x="7909180" y="1569058"/>
              <a:ext cx="20024" cy="1275"/>
            </a:xfrm>
            <a:custGeom>
              <a:avLst/>
              <a:gdLst/>
              <a:ahLst/>
              <a:cxnLst/>
              <a:rect l="l" t="t" r="r" b="b"/>
              <a:pathLst>
                <a:path w="801" h="51" extrusionOk="0">
                  <a:moveTo>
                    <a:pt x="0" y="0"/>
                  </a:moveTo>
                  <a:cubicBezTo>
                    <a:pt x="133" y="34"/>
                    <a:pt x="267" y="50"/>
                    <a:pt x="400" y="50"/>
                  </a:cubicBezTo>
                  <a:cubicBezTo>
                    <a:pt x="534" y="50"/>
                    <a:pt x="667" y="34"/>
                    <a:pt x="8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2309;p39"/>
            <p:cNvSpPr/>
            <p:nvPr/>
          </p:nvSpPr>
          <p:spPr>
            <a:xfrm rot="1806824">
              <a:off x="7897204" y="1560418"/>
              <a:ext cx="11700" cy="47548"/>
            </a:xfrm>
            <a:custGeom>
              <a:avLst/>
              <a:gdLst/>
              <a:ahLst/>
              <a:cxnLst/>
              <a:rect l="l" t="t" r="r" b="b"/>
              <a:pathLst>
                <a:path w="468" h="1902" extrusionOk="0">
                  <a:moveTo>
                    <a:pt x="435" y="0"/>
                  </a:moveTo>
                  <a:cubicBezTo>
                    <a:pt x="418" y="0"/>
                    <a:pt x="401" y="2"/>
                    <a:pt x="383" y="7"/>
                  </a:cubicBezTo>
                  <a:lnTo>
                    <a:pt x="383" y="7"/>
                  </a:lnTo>
                  <a:cubicBezTo>
                    <a:pt x="400" y="5"/>
                    <a:pt x="418" y="3"/>
                    <a:pt x="435" y="0"/>
                  </a:cubicBezTo>
                  <a:close/>
                  <a:moveTo>
                    <a:pt x="383" y="7"/>
                  </a:moveTo>
                  <a:cubicBezTo>
                    <a:pt x="334" y="11"/>
                    <a:pt x="286" y="11"/>
                    <a:pt x="242" y="11"/>
                  </a:cubicBezTo>
                  <a:cubicBezTo>
                    <a:pt x="123" y="11"/>
                    <a:pt x="34" y="11"/>
                    <a:pt x="34" y="100"/>
                  </a:cubicBezTo>
                  <a:cubicBezTo>
                    <a:pt x="1" y="234"/>
                    <a:pt x="335" y="467"/>
                    <a:pt x="335" y="534"/>
                  </a:cubicBezTo>
                  <a:cubicBezTo>
                    <a:pt x="335" y="600"/>
                    <a:pt x="169" y="1593"/>
                    <a:pt x="135" y="1898"/>
                  </a:cubicBezTo>
                  <a:lnTo>
                    <a:pt x="135" y="1898"/>
                  </a:lnTo>
                  <a:cubicBezTo>
                    <a:pt x="148" y="1815"/>
                    <a:pt x="468" y="532"/>
                    <a:pt x="468" y="434"/>
                  </a:cubicBezTo>
                  <a:cubicBezTo>
                    <a:pt x="468" y="367"/>
                    <a:pt x="234" y="234"/>
                    <a:pt x="234" y="200"/>
                  </a:cubicBezTo>
                  <a:lnTo>
                    <a:pt x="234" y="100"/>
                  </a:lnTo>
                  <a:cubicBezTo>
                    <a:pt x="284" y="51"/>
                    <a:pt x="334" y="19"/>
                    <a:pt x="383" y="7"/>
                  </a:cubicBezTo>
                  <a:close/>
                  <a:moveTo>
                    <a:pt x="135" y="1898"/>
                  </a:moveTo>
                  <a:lnTo>
                    <a:pt x="135" y="1898"/>
                  </a:lnTo>
                  <a:cubicBezTo>
                    <a:pt x="135" y="1900"/>
                    <a:pt x="134" y="1901"/>
                    <a:pt x="134" y="1902"/>
                  </a:cubicBezTo>
                  <a:cubicBezTo>
                    <a:pt x="135" y="1900"/>
                    <a:pt x="135" y="1899"/>
                    <a:pt x="135" y="18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2310;p39"/>
            <p:cNvSpPr/>
            <p:nvPr/>
          </p:nvSpPr>
          <p:spPr>
            <a:xfrm rot="1806824">
              <a:off x="7819235" y="1554720"/>
              <a:ext cx="49223" cy="48698"/>
            </a:xfrm>
            <a:custGeom>
              <a:avLst/>
              <a:gdLst/>
              <a:ahLst/>
              <a:cxnLst/>
              <a:rect l="l" t="t" r="r" b="b"/>
              <a:pathLst>
                <a:path w="1969" h="1948" extrusionOk="0">
                  <a:moveTo>
                    <a:pt x="698" y="0"/>
                  </a:moveTo>
                  <a:cubicBezTo>
                    <a:pt x="651" y="0"/>
                    <a:pt x="576" y="38"/>
                    <a:pt x="501" y="113"/>
                  </a:cubicBezTo>
                  <a:cubicBezTo>
                    <a:pt x="301" y="280"/>
                    <a:pt x="1" y="613"/>
                    <a:pt x="68" y="713"/>
                  </a:cubicBezTo>
                  <a:cubicBezTo>
                    <a:pt x="92" y="738"/>
                    <a:pt x="162" y="744"/>
                    <a:pt x="243" y="744"/>
                  </a:cubicBezTo>
                  <a:cubicBezTo>
                    <a:pt x="331" y="744"/>
                    <a:pt x="431" y="737"/>
                    <a:pt x="497" y="737"/>
                  </a:cubicBezTo>
                  <a:cubicBezTo>
                    <a:pt x="534" y="737"/>
                    <a:pt x="560" y="739"/>
                    <a:pt x="568" y="747"/>
                  </a:cubicBezTo>
                  <a:lnTo>
                    <a:pt x="1435" y="1914"/>
                  </a:lnTo>
                  <a:lnTo>
                    <a:pt x="1435" y="1948"/>
                  </a:lnTo>
                  <a:lnTo>
                    <a:pt x="1969" y="1414"/>
                  </a:lnTo>
                  <a:cubicBezTo>
                    <a:pt x="1969" y="1414"/>
                    <a:pt x="835" y="480"/>
                    <a:pt x="801" y="447"/>
                  </a:cubicBezTo>
                  <a:cubicBezTo>
                    <a:pt x="768" y="413"/>
                    <a:pt x="768" y="80"/>
                    <a:pt x="735" y="13"/>
                  </a:cubicBezTo>
                  <a:cubicBezTo>
                    <a:pt x="726" y="5"/>
                    <a:pt x="714" y="0"/>
                    <a:pt x="698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2311;p39"/>
            <p:cNvSpPr/>
            <p:nvPr/>
          </p:nvSpPr>
          <p:spPr>
            <a:xfrm rot="1806824">
              <a:off x="7832630" y="1550731"/>
              <a:ext cx="13375" cy="14199"/>
            </a:xfrm>
            <a:custGeom>
              <a:avLst/>
              <a:gdLst/>
              <a:ahLst/>
              <a:cxnLst/>
              <a:rect l="l" t="t" r="r" b="b"/>
              <a:pathLst>
                <a:path w="535" h="568" extrusionOk="0">
                  <a:moveTo>
                    <a:pt x="534" y="0"/>
                  </a:moveTo>
                  <a:lnTo>
                    <a:pt x="0" y="567"/>
                  </a:lnTo>
                  <a:cubicBezTo>
                    <a:pt x="200" y="401"/>
                    <a:pt x="401" y="200"/>
                    <a:pt x="5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2312;p39"/>
            <p:cNvSpPr/>
            <p:nvPr/>
          </p:nvSpPr>
          <p:spPr>
            <a:xfrm rot="1806824">
              <a:off x="7820059" y="1553333"/>
              <a:ext cx="35899" cy="45048"/>
            </a:xfrm>
            <a:custGeom>
              <a:avLst/>
              <a:gdLst/>
              <a:ahLst/>
              <a:cxnLst/>
              <a:rect l="l" t="t" r="r" b="b"/>
              <a:pathLst>
                <a:path w="1436" h="1802" extrusionOk="0">
                  <a:moveTo>
                    <a:pt x="535" y="1"/>
                  </a:moveTo>
                  <a:lnTo>
                    <a:pt x="535" y="1"/>
                  </a:lnTo>
                  <a:cubicBezTo>
                    <a:pt x="301" y="167"/>
                    <a:pt x="1" y="501"/>
                    <a:pt x="68" y="601"/>
                  </a:cubicBezTo>
                  <a:cubicBezTo>
                    <a:pt x="91" y="637"/>
                    <a:pt x="157" y="647"/>
                    <a:pt x="235" y="647"/>
                  </a:cubicBezTo>
                  <a:cubicBezTo>
                    <a:pt x="343" y="647"/>
                    <a:pt x="473" y="627"/>
                    <a:pt x="549" y="627"/>
                  </a:cubicBezTo>
                  <a:cubicBezTo>
                    <a:pt x="573" y="627"/>
                    <a:pt x="591" y="629"/>
                    <a:pt x="601" y="634"/>
                  </a:cubicBezTo>
                  <a:lnTo>
                    <a:pt x="1435" y="1802"/>
                  </a:lnTo>
                  <a:cubicBezTo>
                    <a:pt x="1402" y="1735"/>
                    <a:pt x="768" y="501"/>
                    <a:pt x="668" y="468"/>
                  </a:cubicBezTo>
                  <a:cubicBezTo>
                    <a:pt x="635" y="445"/>
                    <a:pt x="587" y="438"/>
                    <a:pt x="537" y="438"/>
                  </a:cubicBezTo>
                  <a:cubicBezTo>
                    <a:pt x="438" y="438"/>
                    <a:pt x="334" y="468"/>
                    <a:pt x="334" y="468"/>
                  </a:cubicBezTo>
                  <a:lnTo>
                    <a:pt x="334" y="401"/>
                  </a:lnTo>
                  <a:cubicBezTo>
                    <a:pt x="334" y="368"/>
                    <a:pt x="334" y="334"/>
                    <a:pt x="334" y="334"/>
                  </a:cubicBezTo>
                  <a:cubicBezTo>
                    <a:pt x="368" y="201"/>
                    <a:pt x="435" y="10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2313;p39"/>
            <p:cNvSpPr/>
            <p:nvPr/>
          </p:nvSpPr>
          <p:spPr>
            <a:xfrm rot="1806824">
              <a:off x="7768118" y="1605885"/>
              <a:ext cx="50873" cy="23424"/>
            </a:xfrm>
            <a:custGeom>
              <a:avLst/>
              <a:gdLst/>
              <a:ahLst/>
              <a:cxnLst/>
              <a:rect l="l" t="t" r="r" b="b"/>
              <a:pathLst>
                <a:path w="2035" h="937" extrusionOk="0">
                  <a:moveTo>
                    <a:pt x="134" y="0"/>
                  </a:moveTo>
                  <a:cubicBezTo>
                    <a:pt x="0" y="300"/>
                    <a:pt x="34" y="634"/>
                    <a:pt x="167" y="934"/>
                  </a:cubicBezTo>
                  <a:cubicBezTo>
                    <a:pt x="171" y="936"/>
                    <a:pt x="176" y="936"/>
                    <a:pt x="181" y="936"/>
                  </a:cubicBezTo>
                  <a:cubicBezTo>
                    <a:pt x="287" y="936"/>
                    <a:pt x="503" y="601"/>
                    <a:pt x="567" y="601"/>
                  </a:cubicBezTo>
                  <a:lnTo>
                    <a:pt x="2035" y="834"/>
                  </a:lnTo>
                  <a:lnTo>
                    <a:pt x="2035" y="100"/>
                  </a:lnTo>
                  <a:cubicBezTo>
                    <a:pt x="2035" y="100"/>
                    <a:pt x="822" y="238"/>
                    <a:pt x="551" y="238"/>
                  </a:cubicBezTo>
                  <a:cubicBezTo>
                    <a:pt x="524" y="238"/>
                    <a:pt x="507" y="237"/>
                    <a:pt x="501" y="234"/>
                  </a:cubicBezTo>
                  <a:cubicBezTo>
                    <a:pt x="434" y="234"/>
                    <a:pt x="267" y="0"/>
                    <a:pt x="167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2314;p39"/>
            <p:cNvSpPr/>
            <p:nvPr/>
          </p:nvSpPr>
          <p:spPr>
            <a:xfrm rot="1806824">
              <a:off x="7774538" y="1596929"/>
              <a:ext cx="1700" cy="19224"/>
            </a:xfrm>
            <a:custGeom>
              <a:avLst/>
              <a:gdLst/>
              <a:ahLst/>
              <a:cxnLst/>
              <a:rect l="l" t="t" r="r" b="b"/>
              <a:pathLst>
                <a:path w="68" h="769" extrusionOk="0">
                  <a:moveTo>
                    <a:pt x="1" y="1"/>
                  </a:moveTo>
                  <a:lnTo>
                    <a:pt x="1" y="768"/>
                  </a:lnTo>
                  <a:cubicBezTo>
                    <a:pt x="67" y="501"/>
                    <a:pt x="67" y="234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2315;p39"/>
            <p:cNvSpPr/>
            <p:nvPr/>
          </p:nvSpPr>
          <p:spPr>
            <a:xfrm rot="1806824">
              <a:off x="7768803" y="1605848"/>
              <a:ext cx="49373" cy="23424"/>
            </a:xfrm>
            <a:custGeom>
              <a:avLst/>
              <a:gdLst/>
              <a:ahLst/>
              <a:cxnLst/>
              <a:rect l="l" t="t" r="r" b="b"/>
              <a:pathLst>
                <a:path w="1975" h="937" extrusionOk="0">
                  <a:moveTo>
                    <a:pt x="107" y="0"/>
                  </a:moveTo>
                  <a:lnTo>
                    <a:pt x="107" y="0"/>
                  </a:lnTo>
                  <a:cubicBezTo>
                    <a:pt x="60" y="77"/>
                    <a:pt x="36" y="169"/>
                    <a:pt x="32" y="261"/>
                  </a:cubicBezTo>
                  <a:lnTo>
                    <a:pt x="32" y="261"/>
                  </a:lnTo>
                  <a:cubicBezTo>
                    <a:pt x="45" y="172"/>
                    <a:pt x="69" y="85"/>
                    <a:pt x="107" y="0"/>
                  </a:cubicBezTo>
                  <a:close/>
                  <a:moveTo>
                    <a:pt x="32" y="261"/>
                  </a:moveTo>
                  <a:cubicBezTo>
                    <a:pt x="0" y="486"/>
                    <a:pt x="44" y="719"/>
                    <a:pt x="140" y="934"/>
                  </a:cubicBezTo>
                  <a:cubicBezTo>
                    <a:pt x="144" y="936"/>
                    <a:pt x="149" y="936"/>
                    <a:pt x="154" y="936"/>
                  </a:cubicBezTo>
                  <a:cubicBezTo>
                    <a:pt x="260" y="936"/>
                    <a:pt x="476" y="601"/>
                    <a:pt x="540" y="601"/>
                  </a:cubicBezTo>
                  <a:lnTo>
                    <a:pt x="1975" y="834"/>
                  </a:lnTo>
                  <a:cubicBezTo>
                    <a:pt x="1908" y="801"/>
                    <a:pt x="640" y="501"/>
                    <a:pt x="507" y="501"/>
                  </a:cubicBezTo>
                  <a:cubicBezTo>
                    <a:pt x="407" y="501"/>
                    <a:pt x="273" y="667"/>
                    <a:pt x="173" y="667"/>
                  </a:cubicBezTo>
                  <a:cubicBezTo>
                    <a:pt x="173" y="667"/>
                    <a:pt x="140" y="667"/>
                    <a:pt x="140" y="634"/>
                  </a:cubicBezTo>
                  <a:cubicBezTo>
                    <a:pt x="107" y="601"/>
                    <a:pt x="107" y="601"/>
                    <a:pt x="107" y="567"/>
                  </a:cubicBezTo>
                  <a:cubicBezTo>
                    <a:pt x="53" y="478"/>
                    <a:pt x="28" y="369"/>
                    <a:pt x="32" y="2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2316;p39"/>
            <p:cNvSpPr/>
            <p:nvPr/>
          </p:nvSpPr>
          <p:spPr>
            <a:xfrm rot="1806824">
              <a:off x="7758174" y="1656190"/>
              <a:ext cx="51548" cy="47673"/>
            </a:xfrm>
            <a:custGeom>
              <a:avLst/>
              <a:gdLst/>
              <a:ahLst/>
              <a:cxnLst/>
              <a:rect l="l" t="t" r="r" b="b"/>
              <a:pathLst>
                <a:path w="2062" h="1907" extrusionOk="0">
                  <a:moveTo>
                    <a:pt x="1528" y="0"/>
                  </a:moveTo>
                  <a:lnTo>
                    <a:pt x="1228" y="334"/>
                  </a:lnTo>
                  <a:cubicBezTo>
                    <a:pt x="961" y="701"/>
                    <a:pt x="594" y="1134"/>
                    <a:pt x="561" y="1168"/>
                  </a:cubicBezTo>
                  <a:cubicBezTo>
                    <a:pt x="550" y="1173"/>
                    <a:pt x="535" y="1175"/>
                    <a:pt x="517" y="1175"/>
                  </a:cubicBezTo>
                  <a:cubicBezTo>
                    <a:pt x="471" y="1175"/>
                    <a:pt x="404" y="1163"/>
                    <a:pt x="335" y="1163"/>
                  </a:cubicBezTo>
                  <a:cubicBezTo>
                    <a:pt x="262" y="1163"/>
                    <a:pt x="185" y="1177"/>
                    <a:pt x="127" y="1234"/>
                  </a:cubicBezTo>
                  <a:cubicBezTo>
                    <a:pt x="1" y="1361"/>
                    <a:pt x="653" y="1907"/>
                    <a:pt x="807" y="1907"/>
                  </a:cubicBezTo>
                  <a:cubicBezTo>
                    <a:pt x="816" y="1907"/>
                    <a:pt x="823" y="1905"/>
                    <a:pt x="828" y="1902"/>
                  </a:cubicBezTo>
                  <a:cubicBezTo>
                    <a:pt x="828" y="1868"/>
                    <a:pt x="861" y="1835"/>
                    <a:pt x="861" y="1802"/>
                  </a:cubicBezTo>
                  <a:cubicBezTo>
                    <a:pt x="861" y="1668"/>
                    <a:pt x="794" y="1435"/>
                    <a:pt x="861" y="1401"/>
                  </a:cubicBezTo>
                  <a:cubicBezTo>
                    <a:pt x="894" y="1368"/>
                    <a:pt x="2062" y="501"/>
                    <a:pt x="2062" y="501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2317;p39"/>
            <p:cNvSpPr/>
            <p:nvPr/>
          </p:nvSpPr>
          <p:spPr>
            <a:xfrm rot="1806824">
              <a:off x="7756234" y="1679221"/>
              <a:ext cx="14199" cy="14199"/>
            </a:xfrm>
            <a:custGeom>
              <a:avLst/>
              <a:gdLst/>
              <a:ahLst/>
              <a:cxnLst/>
              <a:rect l="l" t="t" r="r" b="b"/>
              <a:pathLst>
                <a:path w="568" h="568" extrusionOk="0">
                  <a:moveTo>
                    <a:pt x="1" y="0"/>
                  </a:moveTo>
                  <a:lnTo>
                    <a:pt x="568" y="567"/>
                  </a:lnTo>
                  <a:cubicBezTo>
                    <a:pt x="401" y="334"/>
                    <a:pt x="201" y="134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2318;p39"/>
            <p:cNvSpPr/>
            <p:nvPr/>
          </p:nvSpPr>
          <p:spPr>
            <a:xfrm rot="1806824">
              <a:off x="7756779" y="1658309"/>
              <a:ext cx="30699" cy="39349"/>
            </a:xfrm>
            <a:custGeom>
              <a:avLst/>
              <a:gdLst/>
              <a:ahLst/>
              <a:cxnLst/>
              <a:rect l="l" t="t" r="r" b="b"/>
              <a:pathLst>
                <a:path w="1228" h="1574" extrusionOk="0">
                  <a:moveTo>
                    <a:pt x="1228" y="1"/>
                  </a:moveTo>
                  <a:cubicBezTo>
                    <a:pt x="961" y="368"/>
                    <a:pt x="594" y="801"/>
                    <a:pt x="561" y="835"/>
                  </a:cubicBezTo>
                  <a:cubicBezTo>
                    <a:pt x="550" y="840"/>
                    <a:pt x="535" y="842"/>
                    <a:pt x="517" y="842"/>
                  </a:cubicBezTo>
                  <a:cubicBezTo>
                    <a:pt x="471" y="842"/>
                    <a:pt x="404" y="830"/>
                    <a:pt x="335" y="830"/>
                  </a:cubicBezTo>
                  <a:cubicBezTo>
                    <a:pt x="261" y="830"/>
                    <a:pt x="185" y="844"/>
                    <a:pt x="127" y="901"/>
                  </a:cubicBezTo>
                  <a:cubicBezTo>
                    <a:pt x="0" y="1028"/>
                    <a:pt x="653" y="1574"/>
                    <a:pt x="807" y="1574"/>
                  </a:cubicBezTo>
                  <a:cubicBezTo>
                    <a:pt x="815" y="1574"/>
                    <a:pt x="822" y="1572"/>
                    <a:pt x="827" y="1569"/>
                  </a:cubicBezTo>
                  <a:cubicBezTo>
                    <a:pt x="827" y="1535"/>
                    <a:pt x="861" y="1502"/>
                    <a:pt x="861" y="1469"/>
                  </a:cubicBezTo>
                  <a:cubicBezTo>
                    <a:pt x="827" y="1469"/>
                    <a:pt x="794" y="1469"/>
                    <a:pt x="794" y="1502"/>
                  </a:cubicBezTo>
                  <a:cubicBezTo>
                    <a:pt x="761" y="1502"/>
                    <a:pt x="727" y="1502"/>
                    <a:pt x="694" y="1469"/>
                  </a:cubicBezTo>
                  <a:cubicBezTo>
                    <a:pt x="627" y="1402"/>
                    <a:pt x="561" y="1368"/>
                    <a:pt x="494" y="1302"/>
                  </a:cubicBezTo>
                  <a:cubicBezTo>
                    <a:pt x="460" y="1235"/>
                    <a:pt x="394" y="1168"/>
                    <a:pt x="360" y="1102"/>
                  </a:cubicBezTo>
                  <a:cubicBezTo>
                    <a:pt x="360" y="1102"/>
                    <a:pt x="360" y="1068"/>
                    <a:pt x="360" y="1035"/>
                  </a:cubicBezTo>
                  <a:cubicBezTo>
                    <a:pt x="394" y="968"/>
                    <a:pt x="561" y="968"/>
                    <a:pt x="627" y="935"/>
                  </a:cubicBezTo>
                  <a:cubicBezTo>
                    <a:pt x="861" y="635"/>
                    <a:pt x="1061" y="334"/>
                    <a:pt x="1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2319;p39"/>
            <p:cNvSpPr/>
            <p:nvPr/>
          </p:nvSpPr>
          <p:spPr>
            <a:xfrm rot="1806824">
              <a:off x="7810717" y="1707061"/>
              <a:ext cx="25024" cy="49498"/>
            </a:xfrm>
            <a:custGeom>
              <a:avLst/>
              <a:gdLst/>
              <a:ahLst/>
              <a:cxnLst/>
              <a:rect l="l" t="t" r="r" b="b"/>
              <a:pathLst>
                <a:path w="1001" h="1980" extrusionOk="0">
                  <a:moveTo>
                    <a:pt x="134" y="1"/>
                  </a:moveTo>
                  <a:cubicBezTo>
                    <a:pt x="134" y="1"/>
                    <a:pt x="167" y="134"/>
                    <a:pt x="167" y="334"/>
                  </a:cubicBezTo>
                  <a:cubicBezTo>
                    <a:pt x="200" y="734"/>
                    <a:pt x="267" y="1468"/>
                    <a:pt x="267" y="1535"/>
                  </a:cubicBezTo>
                  <a:cubicBezTo>
                    <a:pt x="267" y="1568"/>
                    <a:pt x="0" y="1702"/>
                    <a:pt x="0" y="1869"/>
                  </a:cubicBezTo>
                  <a:cubicBezTo>
                    <a:pt x="0" y="1947"/>
                    <a:pt x="183" y="1979"/>
                    <a:pt x="389" y="1979"/>
                  </a:cubicBezTo>
                  <a:cubicBezTo>
                    <a:pt x="534" y="1979"/>
                    <a:pt x="690" y="1963"/>
                    <a:pt x="801" y="1935"/>
                  </a:cubicBezTo>
                  <a:cubicBezTo>
                    <a:pt x="901" y="1902"/>
                    <a:pt x="968" y="1869"/>
                    <a:pt x="968" y="1869"/>
                  </a:cubicBezTo>
                  <a:cubicBezTo>
                    <a:pt x="1001" y="1769"/>
                    <a:pt x="634" y="1535"/>
                    <a:pt x="634" y="1468"/>
                  </a:cubicBezTo>
                  <a:cubicBezTo>
                    <a:pt x="634" y="1402"/>
                    <a:pt x="868" y="1"/>
                    <a:pt x="868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2320;p39"/>
            <p:cNvSpPr/>
            <p:nvPr/>
          </p:nvSpPr>
          <p:spPr>
            <a:xfrm rot="1806824">
              <a:off x="7802185" y="1750020"/>
              <a:ext cx="19199" cy="1400"/>
            </a:xfrm>
            <a:custGeom>
              <a:avLst/>
              <a:gdLst/>
              <a:ahLst/>
              <a:cxnLst/>
              <a:rect l="l" t="t" r="r" b="b"/>
              <a:pathLst>
                <a:path w="768" h="56" extrusionOk="0">
                  <a:moveTo>
                    <a:pt x="438" y="1"/>
                  </a:moveTo>
                  <a:cubicBezTo>
                    <a:pt x="285" y="1"/>
                    <a:pt x="137" y="17"/>
                    <a:pt x="0" y="56"/>
                  </a:cubicBezTo>
                  <a:lnTo>
                    <a:pt x="768" y="23"/>
                  </a:lnTo>
                  <a:cubicBezTo>
                    <a:pt x="657" y="9"/>
                    <a:pt x="546" y="1"/>
                    <a:pt x="43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2321;p39"/>
            <p:cNvSpPr/>
            <p:nvPr/>
          </p:nvSpPr>
          <p:spPr>
            <a:xfrm rot="1806824">
              <a:off x="7808960" y="1713593"/>
              <a:ext cx="20024" cy="41149"/>
            </a:xfrm>
            <a:custGeom>
              <a:avLst/>
              <a:gdLst/>
              <a:ahLst/>
              <a:cxnLst/>
              <a:rect l="l" t="t" r="r" b="b"/>
              <a:pathLst>
                <a:path w="801" h="1646" extrusionOk="0">
                  <a:moveTo>
                    <a:pt x="134" y="0"/>
                  </a:moveTo>
                  <a:lnTo>
                    <a:pt x="134" y="0"/>
                  </a:lnTo>
                  <a:cubicBezTo>
                    <a:pt x="200" y="400"/>
                    <a:pt x="267" y="1134"/>
                    <a:pt x="267" y="1201"/>
                  </a:cubicBezTo>
                  <a:cubicBezTo>
                    <a:pt x="234" y="1234"/>
                    <a:pt x="0" y="1368"/>
                    <a:pt x="0" y="1535"/>
                  </a:cubicBezTo>
                  <a:cubicBezTo>
                    <a:pt x="0" y="1613"/>
                    <a:pt x="183" y="1645"/>
                    <a:pt x="389" y="1645"/>
                  </a:cubicBezTo>
                  <a:cubicBezTo>
                    <a:pt x="534" y="1645"/>
                    <a:pt x="690" y="1629"/>
                    <a:pt x="801" y="1601"/>
                  </a:cubicBezTo>
                  <a:cubicBezTo>
                    <a:pt x="634" y="1601"/>
                    <a:pt x="501" y="1568"/>
                    <a:pt x="334" y="1535"/>
                  </a:cubicBezTo>
                  <a:cubicBezTo>
                    <a:pt x="300" y="1535"/>
                    <a:pt x="267" y="1535"/>
                    <a:pt x="234" y="1501"/>
                  </a:cubicBezTo>
                  <a:cubicBezTo>
                    <a:pt x="167" y="1435"/>
                    <a:pt x="367" y="1234"/>
                    <a:pt x="367" y="1201"/>
                  </a:cubicBezTo>
                  <a:cubicBezTo>
                    <a:pt x="367" y="1168"/>
                    <a:pt x="234" y="367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2322;p39"/>
            <p:cNvSpPr/>
            <p:nvPr/>
          </p:nvSpPr>
          <p:spPr>
            <a:xfrm rot="1806824">
              <a:off x="7861870" y="1717592"/>
              <a:ext cx="49223" cy="47998"/>
            </a:xfrm>
            <a:custGeom>
              <a:avLst/>
              <a:gdLst/>
              <a:ahLst/>
              <a:cxnLst/>
              <a:rect l="l" t="t" r="r" b="b"/>
              <a:pathLst>
                <a:path w="1969" h="1920" extrusionOk="0">
                  <a:moveTo>
                    <a:pt x="534" y="1"/>
                  </a:moveTo>
                  <a:lnTo>
                    <a:pt x="1" y="501"/>
                  </a:lnTo>
                  <a:lnTo>
                    <a:pt x="67" y="568"/>
                  </a:lnTo>
                  <a:cubicBezTo>
                    <a:pt x="301" y="768"/>
                    <a:pt x="1168" y="1435"/>
                    <a:pt x="1201" y="1502"/>
                  </a:cubicBezTo>
                  <a:cubicBezTo>
                    <a:pt x="1235" y="1535"/>
                    <a:pt x="1201" y="1836"/>
                    <a:pt x="1235" y="1902"/>
                  </a:cubicBezTo>
                  <a:cubicBezTo>
                    <a:pt x="1247" y="1914"/>
                    <a:pt x="1263" y="1920"/>
                    <a:pt x="1282" y="1920"/>
                  </a:cubicBezTo>
                  <a:cubicBezTo>
                    <a:pt x="1371" y="1920"/>
                    <a:pt x="1531" y="1800"/>
                    <a:pt x="1668" y="1635"/>
                  </a:cubicBezTo>
                  <a:cubicBezTo>
                    <a:pt x="1835" y="1435"/>
                    <a:pt x="1969" y="1302"/>
                    <a:pt x="1935" y="1235"/>
                  </a:cubicBezTo>
                  <a:cubicBezTo>
                    <a:pt x="1909" y="1196"/>
                    <a:pt x="1833" y="1188"/>
                    <a:pt x="1746" y="1188"/>
                  </a:cubicBezTo>
                  <a:cubicBezTo>
                    <a:pt x="1675" y="1188"/>
                    <a:pt x="1597" y="1193"/>
                    <a:pt x="1532" y="1193"/>
                  </a:cubicBezTo>
                  <a:cubicBezTo>
                    <a:pt x="1471" y="1193"/>
                    <a:pt x="1421" y="1188"/>
                    <a:pt x="1402" y="1168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2323;p39"/>
            <p:cNvSpPr/>
            <p:nvPr/>
          </p:nvSpPr>
          <p:spPr>
            <a:xfrm rot="1806824">
              <a:off x="7884529" y="1755539"/>
              <a:ext cx="14199" cy="14199"/>
            </a:xfrm>
            <a:custGeom>
              <a:avLst/>
              <a:gdLst/>
              <a:ahLst/>
              <a:cxnLst/>
              <a:rect l="l" t="t" r="r" b="b"/>
              <a:pathLst>
                <a:path w="568" h="568" extrusionOk="0">
                  <a:moveTo>
                    <a:pt x="568" y="1"/>
                  </a:moveTo>
                  <a:cubicBezTo>
                    <a:pt x="334" y="134"/>
                    <a:pt x="134" y="334"/>
                    <a:pt x="1" y="568"/>
                  </a:cubicBezTo>
                  <a:lnTo>
                    <a:pt x="568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2324;p39"/>
            <p:cNvSpPr/>
            <p:nvPr/>
          </p:nvSpPr>
          <p:spPr>
            <a:xfrm rot="1806824">
              <a:off x="7860376" y="1729372"/>
              <a:ext cx="40049" cy="33799"/>
            </a:xfrm>
            <a:custGeom>
              <a:avLst/>
              <a:gdLst/>
              <a:ahLst/>
              <a:cxnLst/>
              <a:rect l="l" t="t" r="r" b="b"/>
              <a:pathLst>
                <a:path w="1602" h="1352" extrusionOk="0">
                  <a:moveTo>
                    <a:pt x="0" y="0"/>
                  </a:moveTo>
                  <a:cubicBezTo>
                    <a:pt x="234" y="200"/>
                    <a:pt x="1101" y="867"/>
                    <a:pt x="1134" y="934"/>
                  </a:cubicBezTo>
                  <a:cubicBezTo>
                    <a:pt x="1168" y="967"/>
                    <a:pt x="1134" y="1268"/>
                    <a:pt x="1168" y="1334"/>
                  </a:cubicBezTo>
                  <a:cubicBezTo>
                    <a:pt x="1180" y="1346"/>
                    <a:pt x="1196" y="1352"/>
                    <a:pt x="1215" y="1352"/>
                  </a:cubicBezTo>
                  <a:cubicBezTo>
                    <a:pt x="1304" y="1352"/>
                    <a:pt x="1464" y="1232"/>
                    <a:pt x="1601" y="1067"/>
                  </a:cubicBezTo>
                  <a:lnTo>
                    <a:pt x="1601" y="1067"/>
                  </a:lnTo>
                  <a:cubicBezTo>
                    <a:pt x="1535" y="1101"/>
                    <a:pt x="1468" y="1134"/>
                    <a:pt x="1368" y="1168"/>
                  </a:cubicBezTo>
                  <a:lnTo>
                    <a:pt x="1335" y="1168"/>
                  </a:lnTo>
                  <a:cubicBezTo>
                    <a:pt x="1268" y="1168"/>
                    <a:pt x="1268" y="901"/>
                    <a:pt x="1268" y="834"/>
                  </a:cubicBezTo>
                  <a:cubicBezTo>
                    <a:pt x="868" y="534"/>
                    <a:pt x="434" y="26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2325;p39"/>
            <p:cNvSpPr/>
            <p:nvPr/>
          </p:nvSpPr>
          <p:spPr>
            <a:xfrm rot="1806824">
              <a:off x="7912482" y="1690638"/>
              <a:ext cx="50898" cy="24199"/>
            </a:xfrm>
            <a:custGeom>
              <a:avLst/>
              <a:gdLst/>
              <a:ahLst/>
              <a:cxnLst/>
              <a:rect l="l" t="t" r="r" b="b"/>
              <a:pathLst>
                <a:path w="2036" h="968" extrusionOk="0">
                  <a:moveTo>
                    <a:pt x="1869" y="1"/>
                  </a:moveTo>
                  <a:cubicBezTo>
                    <a:pt x="1769" y="1"/>
                    <a:pt x="1535" y="334"/>
                    <a:pt x="1469" y="334"/>
                  </a:cubicBezTo>
                  <a:lnTo>
                    <a:pt x="301" y="167"/>
                  </a:lnTo>
                  <a:lnTo>
                    <a:pt x="1" y="134"/>
                  </a:lnTo>
                  <a:lnTo>
                    <a:pt x="1" y="868"/>
                  </a:lnTo>
                  <a:cubicBezTo>
                    <a:pt x="1" y="868"/>
                    <a:pt x="1435" y="701"/>
                    <a:pt x="1535" y="701"/>
                  </a:cubicBezTo>
                  <a:cubicBezTo>
                    <a:pt x="1535" y="734"/>
                    <a:pt x="1602" y="768"/>
                    <a:pt x="1669" y="835"/>
                  </a:cubicBezTo>
                  <a:cubicBezTo>
                    <a:pt x="1736" y="901"/>
                    <a:pt x="1802" y="968"/>
                    <a:pt x="1869" y="968"/>
                  </a:cubicBezTo>
                  <a:cubicBezTo>
                    <a:pt x="2036" y="968"/>
                    <a:pt x="2002" y="34"/>
                    <a:pt x="1869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2326;p39"/>
            <p:cNvSpPr/>
            <p:nvPr/>
          </p:nvSpPr>
          <p:spPr>
            <a:xfrm rot="1806824">
              <a:off x="7955271" y="1703754"/>
              <a:ext cx="1700" cy="20049"/>
            </a:xfrm>
            <a:custGeom>
              <a:avLst/>
              <a:gdLst/>
              <a:ahLst/>
              <a:cxnLst/>
              <a:rect l="l" t="t" r="r" b="b"/>
              <a:pathLst>
                <a:path w="68" h="802" extrusionOk="0">
                  <a:moveTo>
                    <a:pt x="34" y="1"/>
                  </a:moveTo>
                  <a:cubicBezTo>
                    <a:pt x="1" y="268"/>
                    <a:pt x="1" y="534"/>
                    <a:pt x="67" y="801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2327;p39"/>
            <p:cNvSpPr/>
            <p:nvPr/>
          </p:nvSpPr>
          <p:spPr>
            <a:xfrm rot="1806824">
              <a:off x="7919305" y="1693248"/>
              <a:ext cx="43373" cy="23424"/>
            </a:xfrm>
            <a:custGeom>
              <a:avLst/>
              <a:gdLst/>
              <a:ahLst/>
              <a:cxnLst/>
              <a:rect l="l" t="t" r="r" b="b"/>
              <a:pathLst>
                <a:path w="1735" h="937" extrusionOk="0">
                  <a:moveTo>
                    <a:pt x="1554" y="1"/>
                  </a:moveTo>
                  <a:cubicBezTo>
                    <a:pt x="1448" y="1"/>
                    <a:pt x="1232" y="337"/>
                    <a:pt x="1168" y="337"/>
                  </a:cubicBezTo>
                  <a:lnTo>
                    <a:pt x="0" y="136"/>
                  </a:lnTo>
                  <a:lnTo>
                    <a:pt x="0" y="136"/>
                  </a:lnTo>
                  <a:cubicBezTo>
                    <a:pt x="367" y="236"/>
                    <a:pt x="934" y="437"/>
                    <a:pt x="1101" y="437"/>
                  </a:cubicBezTo>
                  <a:cubicBezTo>
                    <a:pt x="1114" y="439"/>
                    <a:pt x="1127" y="440"/>
                    <a:pt x="1139" y="440"/>
                  </a:cubicBezTo>
                  <a:cubicBezTo>
                    <a:pt x="1293" y="440"/>
                    <a:pt x="1440" y="270"/>
                    <a:pt x="1501" y="270"/>
                  </a:cubicBezTo>
                  <a:cubicBezTo>
                    <a:pt x="1535" y="270"/>
                    <a:pt x="1568" y="270"/>
                    <a:pt x="1568" y="303"/>
                  </a:cubicBezTo>
                  <a:cubicBezTo>
                    <a:pt x="1568" y="337"/>
                    <a:pt x="1568" y="370"/>
                    <a:pt x="1601" y="403"/>
                  </a:cubicBezTo>
                  <a:cubicBezTo>
                    <a:pt x="1601" y="503"/>
                    <a:pt x="1601" y="637"/>
                    <a:pt x="1601" y="770"/>
                  </a:cubicBezTo>
                  <a:cubicBezTo>
                    <a:pt x="1568" y="770"/>
                    <a:pt x="1568" y="804"/>
                    <a:pt x="1568" y="804"/>
                  </a:cubicBezTo>
                  <a:lnTo>
                    <a:pt x="1368" y="804"/>
                  </a:lnTo>
                  <a:cubicBezTo>
                    <a:pt x="1435" y="870"/>
                    <a:pt x="1501" y="937"/>
                    <a:pt x="1568" y="937"/>
                  </a:cubicBezTo>
                  <a:cubicBezTo>
                    <a:pt x="1735" y="937"/>
                    <a:pt x="1701" y="3"/>
                    <a:pt x="1568" y="3"/>
                  </a:cubicBezTo>
                  <a:cubicBezTo>
                    <a:pt x="1564" y="2"/>
                    <a:pt x="1559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2328;p39"/>
            <p:cNvSpPr/>
            <p:nvPr/>
          </p:nvSpPr>
          <p:spPr>
            <a:xfrm rot="1806824">
              <a:off x="7921865" y="1615662"/>
              <a:ext cx="50073" cy="48498"/>
            </a:xfrm>
            <a:custGeom>
              <a:avLst/>
              <a:gdLst/>
              <a:ahLst/>
              <a:cxnLst/>
              <a:rect l="l" t="t" r="r" b="b"/>
              <a:pathLst>
                <a:path w="2003" h="1940" extrusionOk="0">
                  <a:moveTo>
                    <a:pt x="1263" y="1"/>
                  </a:moveTo>
                  <a:cubicBezTo>
                    <a:pt x="1253" y="1"/>
                    <a:pt x="1244" y="2"/>
                    <a:pt x="1235" y="5"/>
                  </a:cubicBezTo>
                  <a:cubicBezTo>
                    <a:pt x="1168" y="72"/>
                    <a:pt x="1269" y="472"/>
                    <a:pt x="1202" y="539"/>
                  </a:cubicBezTo>
                  <a:lnTo>
                    <a:pt x="134" y="1306"/>
                  </a:lnTo>
                  <a:lnTo>
                    <a:pt x="1" y="1406"/>
                  </a:lnTo>
                  <a:lnTo>
                    <a:pt x="535" y="1940"/>
                  </a:lnTo>
                  <a:cubicBezTo>
                    <a:pt x="535" y="1940"/>
                    <a:pt x="1469" y="772"/>
                    <a:pt x="1502" y="739"/>
                  </a:cubicBezTo>
                  <a:cubicBezTo>
                    <a:pt x="1510" y="732"/>
                    <a:pt x="1531" y="729"/>
                    <a:pt x="1560" y="729"/>
                  </a:cubicBezTo>
                  <a:cubicBezTo>
                    <a:pt x="1613" y="729"/>
                    <a:pt x="1692" y="737"/>
                    <a:pt x="1766" y="737"/>
                  </a:cubicBezTo>
                  <a:cubicBezTo>
                    <a:pt x="1834" y="737"/>
                    <a:pt x="1899" y="730"/>
                    <a:pt x="1936" y="706"/>
                  </a:cubicBezTo>
                  <a:cubicBezTo>
                    <a:pt x="2002" y="639"/>
                    <a:pt x="1869" y="439"/>
                    <a:pt x="1669" y="305"/>
                  </a:cubicBezTo>
                  <a:cubicBezTo>
                    <a:pt x="1517" y="153"/>
                    <a:pt x="1364" y="1"/>
                    <a:pt x="1263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2329;p39"/>
            <p:cNvSpPr/>
            <p:nvPr/>
          </p:nvSpPr>
          <p:spPr>
            <a:xfrm rot="1806824">
              <a:off x="7961076" y="1627312"/>
              <a:ext cx="14199" cy="13375"/>
            </a:xfrm>
            <a:custGeom>
              <a:avLst/>
              <a:gdLst/>
              <a:ahLst/>
              <a:cxnLst/>
              <a:rect l="l" t="t" r="r" b="b"/>
              <a:pathLst>
                <a:path w="568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334" y="401"/>
                    <a:pt x="567" y="5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2330;p39"/>
            <p:cNvSpPr/>
            <p:nvPr/>
          </p:nvSpPr>
          <p:spPr>
            <a:xfrm rot="1806824">
              <a:off x="7929171" y="1615956"/>
              <a:ext cx="38374" cy="32924"/>
            </a:xfrm>
            <a:custGeom>
              <a:avLst/>
              <a:gdLst/>
              <a:ahLst/>
              <a:cxnLst/>
              <a:rect l="l" t="t" r="r" b="b"/>
              <a:pathLst>
                <a:path w="1535" h="1317" extrusionOk="0">
                  <a:moveTo>
                    <a:pt x="1152" y="1"/>
                  </a:moveTo>
                  <a:cubicBezTo>
                    <a:pt x="1134" y="1"/>
                    <a:pt x="1117" y="5"/>
                    <a:pt x="1101" y="16"/>
                  </a:cubicBezTo>
                  <a:cubicBezTo>
                    <a:pt x="1034" y="49"/>
                    <a:pt x="1135" y="449"/>
                    <a:pt x="1068" y="516"/>
                  </a:cubicBezTo>
                  <a:lnTo>
                    <a:pt x="7" y="1311"/>
                  </a:lnTo>
                  <a:lnTo>
                    <a:pt x="7" y="1311"/>
                  </a:lnTo>
                  <a:cubicBezTo>
                    <a:pt x="107" y="1244"/>
                    <a:pt x="1169" y="681"/>
                    <a:pt x="1201" y="616"/>
                  </a:cubicBezTo>
                  <a:cubicBezTo>
                    <a:pt x="1268" y="549"/>
                    <a:pt x="1201" y="349"/>
                    <a:pt x="1201" y="249"/>
                  </a:cubicBezTo>
                  <a:cubicBezTo>
                    <a:pt x="1235" y="216"/>
                    <a:pt x="1235" y="182"/>
                    <a:pt x="1301" y="182"/>
                  </a:cubicBezTo>
                  <a:lnTo>
                    <a:pt x="1335" y="182"/>
                  </a:lnTo>
                  <a:cubicBezTo>
                    <a:pt x="1401" y="216"/>
                    <a:pt x="1468" y="216"/>
                    <a:pt x="1535" y="282"/>
                  </a:cubicBezTo>
                  <a:cubicBezTo>
                    <a:pt x="1394" y="142"/>
                    <a:pt x="1253" y="1"/>
                    <a:pt x="1152" y="1"/>
                  </a:cubicBezTo>
                  <a:close/>
                  <a:moveTo>
                    <a:pt x="7" y="1311"/>
                  </a:moveTo>
                  <a:cubicBezTo>
                    <a:pt x="4" y="1314"/>
                    <a:pt x="2" y="1315"/>
                    <a:pt x="0" y="1317"/>
                  </a:cubicBezTo>
                  <a:lnTo>
                    <a:pt x="7" y="13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2331;p39"/>
            <p:cNvSpPr/>
            <p:nvPr/>
          </p:nvSpPr>
          <p:spPr>
            <a:xfrm rot="1806824">
              <a:off x="7811668" y="1682921"/>
              <a:ext cx="12525" cy="8025"/>
            </a:xfrm>
            <a:custGeom>
              <a:avLst/>
              <a:gdLst/>
              <a:ahLst/>
              <a:cxnLst/>
              <a:rect l="l" t="t" r="r" b="b"/>
              <a:pathLst>
                <a:path w="501" h="321" extrusionOk="0">
                  <a:moveTo>
                    <a:pt x="142" y="1"/>
                  </a:moveTo>
                  <a:cubicBezTo>
                    <a:pt x="92" y="1"/>
                    <a:pt x="50" y="17"/>
                    <a:pt x="34" y="51"/>
                  </a:cubicBezTo>
                  <a:cubicBezTo>
                    <a:pt x="0" y="151"/>
                    <a:pt x="100" y="251"/>
                    <a:pt x="200" y="284"/>
                  </a:cubicBezTo>
                  <a:cubicBezTo>
                    <a:pt x="239" y="310"/>
                    <a:pt x="282" y="320"/>
                    <a:pt x="322" y="320"/>
                  </a:cubicBezTo>
                  <a:cubicBezTo>
                    <a:pt x="388" y="320"/>
                    <a:pt x="447" y="292"/>
                    <a:pt x="467" y="251"/>
                  </a:cubicBezTo>
                  <a:cubicBezTo>
                    <a:pt x="501" y="184"/>
                    <a:pt x="434" y="84"/>
                    <a:pt x="301" y="51"/>
                  </a:cubicBezTo>
                  <a:cubicBezTo>
                    <a:pt x="251" y="17"/>
                    <a:pt x="192" y="1"/>
                    <a:pt x="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2332;p39"/>
            <p:cNvSpPr/>
            <p:nvPr/>
          </p:nvSpPr>
          <p:spPr>
            <a:xfrm rot="1806824">
              <a:off x="7804477" y="1678240"/>
              <a:ext cx="16699" cy="16699"/>
            </a:xfrm>
            <a:custGeom>
              <a:avLst/>
              <a:gdLst/>
              <a:ahLst/>
              <a:cxnLst/>
              <a:rect l="l" t="t" r="r" b="b"/>
              <a:pathLst>
                <a:path w="668" h="668" extrusionOk="0">
                  <a:moveTo>
                    <a:pt x="401" y="0"/>
                  </a:moveTo>
                  <a:cubicBezTo>
                    <a:pt x="375" y="0"/>
                    <a:pt x="346" y="0"/>
                    <a:pt x="318" y="3"/>
                  </a:cubicBezTo>
                  <a:lnTo>
                    <a:pt x="318" y="3"/>
                  </a:lnTo>
                  <a:cubicBezTo>
                    <a:pt x="345" y="1"/>
                    <a:pt x="373" y="0"/>
                    <a:pt x="401" y="0"/>
                  </a:cubicBezTo>
                  <a:close/>
                  <a:moveTo>
                    <a:pt x="318" y="3"/>
                  </a:moveTo>
                  <a:lnTo>
                    <a:pt x="318" y="3"/>
                  </a:lnTo>
                  <a:cubicBezTo>
                    <a:pt x="149" y="13"/>
                    <a:pt x="0" y="66"/>
                    <a:pt x="0" y="267"/>
                  </a:cubicBezTo>
                  <a:cubicBezTo>
                    <a:pt x="34" y="500"/>
                    <a:pt x="401" y="667"/>
                    <a:pt x="634" y="667"/>
                  </a:cubicBezTo>
                  <a:cubicBezTo>
                    <a:pt x="668" y="634"/>
                    <a:pt x="668" y="601"/>
                    <a:pt x="668" y="601"/>
                  </a:cubicBezTo>
                  <a:cubicBezTo>
                    <a:pt x="467" y="567"/>
                    <a:pt x="334" y="500"/>
                    <a:pt x="201" y="367"/>
                  </a:cubicBezTo>
                  <a:cubicBezTo>
                    <a:pt x="134" y="334"/>
                    <a:pt x="101" y="200"/>
                    <a:pt x="134" y="134"/>
                  </a:cubicBezTo>
                  <a:cubicBezTo>
                    <a:pt x="159" y="35"/>
                    <a:pt x="238" y="9"/>
                    <a:pt x="31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2333;p39"/>
            <p:cNvSpPr/>
            <p:nvPr/>
          </p:nvSpPr>
          <p:spPr>
            <a:xfrm rot="1806824">
              <a:off x="7864954" y="1605300"/>
              <a:ext cx="15849" cy="7025"/>
            </a:xfrm>
            <a:custGeom>
              <a:avLst/>
              <a:gdLst/>
              <a:ahLst/>
              <a:cxnLst/>
              <a:rect l="l" t="t" r="r" b="b"/>
              <a:pathLst>
                <a:path w="634" h="281" extrusionOk="0">
                  <a:moveTo>
                    <a:pt x="300" y="0"/>
                  </a:moveTo>
                  <a:cubicBezTo>
                    <a:pt x="134" y="34"/>
                    <a:pt x="0" y="101"/>
                    <a:pt x="34" y="201"/>
                  </a:cubicBezTo>
                  <a:cubicBezTo>
                    <a:pt x="34" y="249"/>
                    <a:pt x="105" y="280"/>
                    <a:pt x="209" y="280"/>
                  </a:cubicBezTo>
                  <a:cubicBezTo>
                    <a:pt x="247" y="280"/>
                    <a:pt x="289" y="276"/>
                    <a:pt x="334" y="267"/>
                  </a:cubicBezTo>
                  <a:cubicBezTo>
                    <a:pt x="501" y="267"/>
                    <a:pt x="634" y="167"/>
                    <a:pt x="634" y="101"/>
                  </a:cubicBezTo>
                  <a:cubicBezTo>
                    <a:pt x="634" y="34"/>
                    <a:pt x="467" y="0"/>
                    <a:pt x="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2334;p39"/>
            <p:cNvSpPr/>
            <p:nvPr/>
          </p:nvSpPr>
          <p:spPr>
            <a:xfrm rot="1806824">
              <a:off x="7857954" y="1597852"/>
              <a:ext cx="15049" cy="15849"/>
            </a:xfrm>
            <a:custGeom>
              <a:avLst/>
              <a:gdLst/>
              <a:ahLst/>
              <a:cxnLst/>
              <a:rect l="l" t="t" r="r" b="b"/>
              <a:pathLst>
                <a:path w="602" h="634" extrusionOk="0">
                  <a:moveTo>
                    <a:pt x="601" y="0"/>
                  </a:moveTo>
                  <a:cubicBezTo>
                    <a:pt x="435" y="0"/>
                    <a:pt x="134" y="100"/>
                    <a:pt x="68" y="300"/>
                  </a:cubicBezTo>
                  <a:cubicBezTo>
                    <a:pt x="1" y="534"/>
                    <a:pt x="301" y="634"/>
                    <a:pt x="501" y="634"/>
                  </a:cubicBezTo>
                  <a:cubicBezTo>
                    <a:pt x="501" y="600"/>
                    <a:pt x="501" y="567"/>
                    <a:pt x="501" y="567"/>
                  </a:cubicBezTo>
                  <a:cubicBezTo>
                    <a:pt x="401" y="567"/>
                    <a:pt x="335" y="534"/>
                    <a:pt x="234" y="500"/>
                  </a:cubicBezTo>
                  <a:cubicBezTo>
                    <a:pt x="134" y="434"/>
                    <a:pt x="134" y="300"/>
                    <a:pt x="201" y="234"/>
                  </a:cubicBezTo>
                  <a:cubicBezTo>
                    <a:pt x="301" y="100"/>
                    <a:pt x="435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2335;p39"/>
            <p:cNvSpPr/>
            <p:nvPr/>
          </p:nvSpPr>
          <p:spPr>
            <a:xfrm rot="1806824">
              <a:off x="7908628" y="1655504"/>
              <a:ext cx="11700" cy="7525"/>
            </a:xfrm>
            <a:custGeom>
              <a:avLst/>
              <a:gdLst/>
              <a:ahLst/>
              <a:cxnLst/>
              <a:rect l="l" t="t" r="r" b="b"/>
              <a:pathLst>
                <a:path w="468" h="301" extrusionOk="0">
                  <a:moveTo>
                    <a:pt x="234" y="0"/>
                  </a:moveTo>
                  <a:cubicBezTo>
                    <a:pt x="100" y="0"/>
                    <a:pt x="0" y="67"/>
                    <a:pt x="0" y="134"/>
                  </a:cubicBezTo>
                  <a:cubicBezTo>
                    <a:pt x="0" y="234"/>
                    <a:pt x="100" y="300"/>
                    <a:pt x="234" y="300"/>
                  </a:cubicBezTo>
                  <a:cubicBezTo>
                    <a:pt x="367" y="300"/>
                    <a:pt x="467" y="234"/>
                    <a:pt x="467" y="167"/>
                  </a:cubicBezTo>
                  <a:cubicBezTo>
                    <a:pt x="467" y="67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2336;p39"/>
            <p:cNvSpPr/>
            <p:nvPr/>
          </p:nvSpPr>
          <p:spPr>
            <a:xfrm rot="1806824">
              <a:off x="7899994" y="1650536"/>
              <a:ext cx="13375" cy="14399"/>
            </a:xfrm>
            <a:custGeom>
              <a:avLst/>
              <a:gdLst/>
              <a:ahLst/>
              <a:cxnLst/>
              <a:rect l="l" t="t" r="r" b="b"/>
              <a:pathLst>
                <a:path w="535" h="576" extrusionOk="0">
                  <a:moveTo>
                    <a:pt x="434" y="1"/>
                  </a:moveTo>
                  <a:cubicBezTo>
                    <a:pt x="268" y="1"/>
                    <a:pt x="34" y="101"/>
                    <a:pt x="67" y="301"/>
                  </a:cubicBezTo>
                  <a:cubicBezTo>
                    <a:pt x="96" y="498"/>
                    <a:pt x="289" y="576"/>
                    <a:pt x="449" y="576"/>
                  </a:cubicBezTo>
                  <a:cubicBezTo>
                    <a:pt x="479" y="576"/>
                    <a:pt x="508" y="573"/>
                    <a:pt x="534" y="568"/>
                  </a:cubicBezTo>
                  <a:lnTo>
                    <a:pt x="534" y="534"/>
                  </a:lnTo>
                  <a:cubicBezTo>
                    <a:pt x="401" y="468"/>
                    <a:pt x="301" y="434"/>
                    <a:pt x="201" y="334"/>
                  </a:cubicBezTo>
                  <a:cubicBezTo>
                    <a:pt x="1" y="134"/>
                    <a:pt x="301" y="34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2337;p39"/>
            <p:cNvSpPr/>
            <p:nvPr/>
          </p:nvSpPr>
          <p:spPr>
            <a:xfrm rot="1806824">
              <a:off x="7804845" y="1657109"/>
              <a:ext cx="9200" cy="5850"/>
            </a:xfrm>
            <a:custGeom>
              <a:avLst/>
              <a:gdLst/>
              <a:ahLst/>
              <a:cxnLst/>
              <a:rect l="l" t="t" r="r" b="b"/>
              <a:pathLst>
                <a:path w="368" h="234" extrusionOk="0">
                  <a:moveTo>
                    <a:pt x="200" y="0"/>
                  </a:moveTo>
                  <a:cubicBezTo>
                    <a:pt x="100" y="0"/>
                    <a:pt x="33" y="34"/>
                    <a:pt x="0" y="100"/>
                  </a:cubicBezTo>
                  <a:cubicBezTo>
                    <a:pt x="0" y="167"/>
                    <a:pt x="100" y="200"/>
                    <a:pt x="200" y="234"/>
                  </a:cubicBezTo>
                  <a:cubicBezTo>
                    <a:pt x="300" y="234"/>
                    <a:pt x="367" y="167"/>
                    <a:pt x="367" y="134"/>
                  </a:cubicBezTo>
                  <a:cubicBezTo>
                    <a:pt x="367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2338;p39"/>
            <p:cNvSpPr/>
            <p:nvPr/>
          </p:nvSpPr>
          <p:spPr>
            <a:xfrm rot="1806824">
              <a:off x="7799051" y="1652524"/>
              <a:ext cx="10025" cy="11900"/>
            </a:xfrm>
            <a:custGeom>
              <a:avLst/>
              <a:gdLst/>
              <a:ahLst/>
              <a:cxnLst/>
              <a:rect l="l" t="t" r="r" b="b"/>
              <a:pathLst>
                <a:path w="401" h="476" extrusionOk="0">
                  <a:moveTo>
                    <a:pt x="334" y="1"/>
                  </a:moveTo>
                  <a:cubicBezTo>
                    <a:pt x="201" y="1"/>
                    <a:pt x="1" y="101"/>
                    <a:pt x="34" y="267"/>
                  </a:cubicBezTo>
                  <a:cubicBezTo>
                    <a:pt x="62" y="406"/>
                    <a:pt x="205" y="476"/>
                    <a:pt x="330" y="476"/>
                  </a:cubicBezTo>
                  <a:cubicBezTo>
                    <a:pt x="355" y="476"/>
                    <a:pt x="379" y="473"/>
                    <a:pt x="401" y="468"/>
                  </a:cubicBezTo>
                  <a:cubicBezTo>
                    <a:pt x="401" y="468"/>
                    <a:pt x="401" y="434"/>
                    <a:pt x="401" y="434"/>
                  </a:cubicBezTo>
                  <a:cubicBezTo>
                    <a:pt x="301" y="401"/>
                    <a:pt x="201" y="334"/>
                    <a:pt x="134" y="267"/>
                  </a:cubicBezTo>
                  <a:cubicBezTo>
                    <a:pt x="1" y="134"/>
                    <a:pt x="201" y="34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2339;p39"/>
            <p:cNvSpPr/>
            <p:nvPr/>
          </p:nvSpPr>
          <p:spPr>
            <a:xfrm rot="1806824">
              <a:off x="7890111" y="1710209"/>
              <a:ext cx="14199" cy="9175"/>
            </a:xfrm>
            <a:custGeom>
              <a:avLst/>
              <a:gdLst/>
              <a:ahLst/>
              <a:cxnLst/>
              <a:rect l="l" t="t" r="r" b="b"/>
              <a:pathLst>
                <a:path w="568" h="367" extrusionOk="0">
                  <a:moveTo>
                    <a:pt x="267" y="0"/>
                  </a:moveTo>
                  <a:cubicBezTo>
                    <a:pt x="100" y="33"/>
                    <a:pt x="0" y="133"/>
                    <a:pt x="34" y="234"/>
                  </a:cubicBezTo>
                  <a:cubicBezTo>
                    <a:pt x="34" y="334"/>
                    <a:pt x="167" y="367"/>
                    <a:pt x="334" y="367"/>
                  </a:cubicBezTo>
                  <a:cubicBezTo>
                    <a:pt x="467" y="334"/>
                    <a:pt x="567" y="234"/>
                    <a:pt x="567" y="133"/>
                  </a:cubicBezTo>
                  <a:cubicBezTo>
                    <a:pt x="567" y="33"/>
                    <a:pt x="434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2340;p39"/>
            <p:cNvSpPr/>
            <p:nvPr/>
          </p:nvSpPr>
          <p:spPr>
            <a:xfrm rot="1806824">
              <a:off x="7881308" y="1705646"/>
              <a:ext cx="17549" cy="16274"/>
            </a:xfrm>
            <a:custGeom>
              <a:avLst/>
              <a:gdLst/>
              <a:ahLst/>
              <a:cxnLst/>
              <a:rect l="l" t="t" r="r" b="b"/>
              <a:pathLst>
                <a:path w="702" h="651" extrusionOk="0">
                  <a:moveTo>
                    <a:pt x="368" y="1"/>
                  </a:moveTo>
                  <a:lnTo>
                    <a:pt x="368" y="1"/>
                  </a:lnTo>
                  <a:cubicBezTo>
                    <a:pt x="234" y="101"/>
                    <a:pt x="1" y="301"/>
                    <a:pt x="168" y="501"/>
                  </a:cubicBezTo>
                  <a:cubicBezTo>
                    <a:pt x="245" y="598"/>
                    <a:pt x="357" y="650"/>
                    <a:pt x="470" y="650"/>
                  </a:cubicBezTo>
                  <a:cubicBezTo>
                    <a:pt x="550" y="650"/>
                    <a:pt x="632" y="623"/>
                    <a:pt x="701" y="568"/>
                  </a:cubicBezTo>
                  <a:cubicBezTo>
                    <a:pt x="568" y="568"/>
                    <a:pt x="434" y="568"/>
                    <a:pt x="301" y="501"/>
                  </a:cubicBezTo>
                  <a:cubicBezTo>
                    <a:pt x="34" y="368"/>
                    <a:pt x="201" y="134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2341;p39"/>
            <p:cNvSpPr/>
            <p:nvPr/>
          </p:nvSpPr>
          <p:spPr>
            <a:xfrm rot="1806824">
              <a:off x="7763690" y="1185739"/>
              <a:ext cx="157369" cy="119771"/>
            </a:xfrm>
            <a:custGeom>
              <a:avLst/>
              <a:gdLst/>
              <a:ahLst/>
              <a:cxnLst/>
              <a:rect l="l" t="t" r="r" b="b"/>
              <a:pathLst>
                <a:path w="6295" h="4791" extrusionOk="0">
                  <a:moveTo>
                    <a:pt x="968" y="0"/>
                  </a:moveTo>
                  <a:lnTo>
                    <a:pt x="1" y="1835"/>
                  </a:lnTo>
                  <a:cubicBezTo>
                    <a:pt x="1" y="1835"/>
                    <a:pt x="4103" y="3536"/>
                    <a:pt x="4337" y="3703"/>
                  </a:cubicBezTo>
                  <a:cubicBezTo>
                    <a:pt x="4470" y="3770"/>
                    <a:pt x="4537" y="4604"/>
                    <a:pt x="4837" y="4770"/>
                  </a:cubicBezTo>
                  <a:cubicBezTo>
                    <a:pt x="4861" y="4784"/>
                    <a:pt x="4887" y="4791"/>
                    <a:pt x="4913" y="4791"/>
                  </a:cubicBezTo>
                  <a:cubicBezTo>
                    <a:pt x="5404" y="4791"/>
                    <a:pt x="6295" y="2559"/>
                    <a:pt x="6105" y="2369"/>
                  </a:cubicBezTo>
                  <a:cubicBezTo>
                    <a:pt x="6075" y="2347"/>
                    <a:pt x="6031" y="2338"/>
                    <a:pt x="5977" y="2338"/>
                  </a:cubicBezTo>
                  <a:cubicBezTo>
                    <a:pt x="5652" y="2338"/>
                    <a:pt x="4963" y="2681"/>
                    <a:pt x="4728" y="2681"/>
                  </a:cubicBezTo>
                  <a:cubicBezTo>
                    <a:pt x="4704" y="2681"/>
                    <a:pt x="4684" y="2677"/>
                    <a:pt x="4671" y="26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2342;p39"/>
            <p:cNvSpPr/>
            <p:nvPr/>
          </p:nvSpPr>
          <p:spPr>
            <a:xfrm rot="1806824">
              <a:off x="7865481" y="1276219"/>
              <a:ext cx="25024" cy="50873"/>
            </a:xfrm>
            <a:custGeom>
              <a:avLst/>
              <a:gdLst/>
              <a:ahLst/>
              <a:cxnLst/>
              <a:rect l="l" t="t" r="r" b="b"/>
              <a:pathLst>
                <a:path w="1001" h="2035" extrusionOk="0">
                  <a:moveTo>
                    <a:pt x="1001" y="0"/>
                  </a:moveTo>
                  <a:cubicBezTo>
                    <a:pt x="1001" y="1"/>
                    <a:pt x="134" y="1134"/>
                    <a:pt x="0" y="2035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2343;p39"/>
            <p:cNvSpPr/>
            <p:nvPr/>
          </p:nvSpPr>
          <p:spPr>
            <a:xfrm rot="1806824">
              <a:off x="7763690" y="1185739"/>
              <a:ext cx="157369" cy="119771"/>
            </a:xfrm>
            <a:custGeom>
              <a:avLst/>
              <a:gdLst/>
              <a:ahLst/>
              <a:cxnLst/>
              <a:rect l="l" t="t" r="r" b="b"/>
              <a:pathLst>
                <a:path w="6295" h="4791" extrusionOk="0">
                  <a:moveTo>
                    <a:pt x="968" y="0"/>
                  </a:moveTo>
                  <a:lnTo>
                    <a:pt x="1" y="1835"/>
                  </a:lnTo>
                  <a:cubicBezTo>
                    <a:pt x="1" y="1835"/>
                    <a:pt x="4103" y="3536"/>
                    <a:pt x="4337" y="3703"/>
                  </a:cubicBezTo>
                  <a:cubicBezTo>
                    <a:pt x="4470" y="3770"/>
                    <a:pt x="4537" y="4604"/>
                    <a:pt x="4837" y="4770"/>
                  </a:cubicBezTo>
                  <a:cubicBezTo>
                    <a:pt x="4861" y="4784"/>
                    <a:pt x="4887" y="4791"/>
                    <a:pt x="4913" y="4791"/>
                  </a:cubicBezTo>
                  <a:cubicBezTo>
                    <a:pt x="5404" y="4791"/>
                    <a:pt x="6295" y="2559"/>
                    <a:pt x="6105" y="2369"/>
                  </a:cubicBezTo>
                  <a:cubicBezTo>
                    <a:pt x="6075" y="2347"/>
                    <a:pt x="6031" y="2338"/>
                    <a:pt x="5977" y="2338"/>
                  </a:cubicBezTo>
                  <a:cubicBezTo>
                    <a:pt x="5652" y="2338"/>
                    <a:pt x="4963" y="2681"/>
                    <a:pt x="4728" y="2681"/>
                  </a:cubicBezTo>
                  <a:cubicBezTo>
                    <a:pt x="4704" y="2681"/>
                    <a:pt x="4684" y="2677"/>
                    <a:pt x="4671" y="26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2344;p39"/>
            <p:cNvSpPr/>
            <p:nvPr/>
          </p:nvSpPr>
          <p:spPr>
            <a:xfrm rot="1806824">
              <a:off x="7889017" y="1023031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5310" y="0"/>
                  </a:moveTo>
                  <a:cubicBezTo>
                    <a:pt x="5308" y="0"/>
                    <a:pt x="5306" y="1"/>
                    <a:pt x="5304" y="1"/>
                  </a:cubicBezTo>
                  <a:cubicBezTo>
                    <a:pt x="5004" y="34"/>
                    <a:pt x="4704" y="1168"/>
                    <a:pt x="4504" y="1202"/>
                  </a:cubicBezTo>
                  <a:lnTo>
                    <a:pt x="0" y="1902"/>
                  </a:lnTo>
                  <a:lnTo>
                    <a:pt x="601" y="3937"/>
                  </a:lnTo>
                  <a:cubicBezTo>
                    <a:pt x="601" y="3937"/>
                    <a:pt x="4704" y="2236"/>
                    <a:pt x="4971" y="2169"/>
                  </a:cubicBezTo>
                  <a:cubicBezTo>
                    <a:pt x="4976" y="2168"/>
                    <a:pt x="4981" y="2168"/>
                    <a:pt x="4987" y="2168"/>
                  </a:cubicBezTo>
                  <a:cubicBezTo>
                    <a:pt x="5159" y="2168"/>
                    <a:pt x="5677" y="2582"/>
                    <a:pt x="6013" y="2582"/>
                  </a:cubicBezTo>
                  <a:cubicBezTo>
                    <a:pt x="6045" y="2582"/>
                    <a:pt x="6076" y="2578"/>
                    <a:pt x="6105" y="2569"/>
                  </a:cubicBezTo>
                  <a:cubicBezTo>
                    <a:pt x="6635" y="2437"/>
                    <a:pt x="5618" y="0"/>
                    <a:pt x="5310" y="0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2345;p39"/>
            <p:cNvSpPr/>
            <p:nvPr/>
          </p:nvSpPr>
          <p:spPr>
            <a:xfrm rot="1806824">
              <a:off x="8024618" y="1061174"/>
              <a:ext cx="18374" cy="53398"/>
            </a:xfrm>
            <a:custGeom>
              <a:avLst/>
              <a:gdLst/>
              <a:ahLst/>
              <a:cxnLst/>
              <a:rect l="l" t="t" r="r" b="b"/>
              <a:pathLst>
                <a:path w="735" h="2136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67" y="1435"/>
                    <a:pt x="734" y="21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2346;p39"/>
            <p:cNvSpPr/>
            <p:nvPr/>
          </p:nvSpPr>
          <p:spPr>
            <a:xfrm rot="1806824">
              <a:off x="7889017" y="1023031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5310" y="0"/>
                  </a:moveTo>
                  <a:cubicBezTo>
                    <a:pt x="5308" y="0"/>
                    <a:pt x="5306" y="1"/>
                    <a:pt x="5304" y="1"/>
                  </a:cubicBezTo>
                  <a:cubicBezTo>
                    <a:pt x="5004" y="34"/>
                    <a:pt x="4704" y="1168"/>
                    <a:pt x="4504" y="1202"/>
                  </a:cubicBezTo>
                  <a:lnTo>
                    <a:pt x="0" y="1902"/>
                  </a:lnTo>
                  <a:lnTo>
                    <a:pt x="601" y="3937"/>
                  </a:lnTo>
                  <a:cubicBezTo>
                    <a:pt x="601" y="3937"/>
                    <a:pt x="4704" y="2236"/>
                    <a:pt x="4971" y="2169"/>
                  </a:cubicBezTo>
                  <a:cubicBezTo>
                    <a:pt x="4976" y="2168"/>
                    <a:pt x="4981" y="2168"/>
                    <a:pt x="4987" y="2168"/>
                  </a:cubicBezTo>
                  <a:cubicBezTo>
                    <a:pt x="5159" y="2168"/>
                    <a:pt x="5677" y="2582"/>
                    <a:pt x="6013" y="2582"/>
                  </a:cubicBezTo>
                  <a:cubicBezTo>
                    <a:pt x="6045" y="2582"/>
                    <a:pt x="6076" y="2578"/>
                    <a:pt x="6105" y="2569"/>
                  </a:cubicBezTo>
                  <a:cubicBezTo>
                    <a:pt x="6635" y="2437"/>
                    <a:pt x="5618" y="0"/>
                    <a:pt x="5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2347;p39"/>
            <p:cNvSpPr/>
            <p:nvPr/>
          </p:nvSpPr>
          <p:spPr>
            <a:xfrm rot="1806824">
              <a:off x="7875136" y="789592"/>
              <a:ext cx="125245" cy="153494"/>
            </a:xfrm>
            <a:custGeom>
              <a:avLst/>
              <a:gdLst/>
              <a:ahLst/>
              <a:cxnLst/>
              <a:rect l="l" t="t" r="r" b="b"/>
              <a:pathLst>
                <a:path w="5010" h="6140" extrusionOk="0">
                  <a:moveTo>
                    <a:pt x="2495" y="1"/>
                  </a:moveTo>
                  <a:cubicBezTo>
                    <a:pt x="2433" y="1"/>
                    <a:pt x="2389" y="12"/>
                    <a:pt x="2369" y="35"/>
                  </a:cubicBezTo>
                  <a:cubicBezTo>
                    <a:pt x="2202" y="269"/>
                    <a:pt x="2769" y="1303"/>
                    <a:pt x="2669" y="1470"/>
                  </a:cubicBezTo>
                  <a:lnTo>
                    <a:pt x="0" y="5139"/>
                  </a:lnTo>
                  <a:lnTo>
                    <a:pt x="1835" y="6140"/>
                  </a:lnTo>
                  <a:cubicBezTo>
                    <a:pt x="1835" y="6140"/>
                    <a:pt x="3536" y="2037"/>
                    <a:pt x="3703" y="1803"/>
                  </a:cubicBezTo>
                  <a:cubicBezTo>
                    <a:pt x="3770" y="1670"/>
                    <a:pt x="4604" y="1603"/>
                    <a:pt x="4770" y="1303"/>
                  </a:cubicBezTo>
                  <a:cubicBezTo>
                    <a:pt x="5010" y="854"/>
                    <a:pt x="3043" y="1"/>
                    <a:pt x="2495" y="1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2348;p39"/>
            <p:cNvSpPr/>
            <p:nvPr/>
          </p:nvSpPr>
          <p:spPr>
            <a:xfrm rot="1806824">
              <a:off x="7967372" y="814447"/>
              <a:ext cx="50873" cy="25024"/>
            </a:xfrm>
            <a:custGeom>
              <a:avLst/>
              <a:gdLst/>
              <a:ahLst/>
              <a:cxnLst/>
              <a:rect l="l" t="t" r="r" b="b"/>
              <a:pathLst>
                <a:path w="2035" h="100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134" y="901"/>
                    <a:pt x="2035" y="10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2349;p39"/>
            <p:cNvSpPr/>
            <p:nvPr/>
          </p:nvSpPr>
          <p:spPr>
            <a:xfrm rot="1806824">
              <a:off x="7875136" y="789592"/>
              <a:ext cx="125245" cy="153494"/>
            </a:xfrm>
            <a:custGeom>
              <a:avLst/>
              <a:gdLst/>
              <a:ahLst/>
              <a:cxnLst/>
              <a:rect l="l" t="t" r="r" b="b"/>
              <a:pathLst>
                <a:path w="5010" h="6140" extrusionOk="0">
                  <a:moveTo>
                    <a:pt x="2495" y="1"/>
                  </a:moveTo>
                  <a:cubicBezTo>
                    <a:pt x="2433" y="1"/>
                    <a:pt x="2389" y="12"/>
                    <a:pt x="2369" y="35"/>
                  </a:cubicBezTo>
                  <a:cubicBezTo>
                    <a:pt x="2202" y="269"/>
                    <a:pt x="2769" y="1303"/>
                    <a:pt x="2669" y="1470"/>
                  </a:cubicBezTo>
                  <a:lnTo>
                    <a:pt x="0" y="5139"/>
                  </a:lnTo>
                  <a:lnTo>
                    <a:pt x="1835" y="6140"/>
                  </a:lnTo>
                  <a:cubicBezTo>
                    <a:pt x="1835" y="6140"/>
                    <a:pt x="3536" y="2037"/>
                    <a:pt x="3703" y="1803"/>
                  </a:cubicBezTo>
                  <a:cubicBezTo>
                    <a:pt x="3770" y="1670"/>
                    <a:pt x="4604" y="1603"/>
                    <a:pt x="4770" y="1303"/>
                  </a:cubicBezTo>
                  <a:cubicBezTo>
                    <a:pt x="5010" y="854"/>
                    <a:pt x="3043" y="1"/>
                    <a:pt x="24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2350;p39"/>
            <p:cNvSpPr/>
            <p:nvPr/>
          </p:nvSpPr>
          <p:spPr>
            <a:xfrm rot="1806824">
              <a:off x="7710787" y="659451"/>
              <a:ext cx="99071" cy="156394"/>
            </a:xfrm>
            <a:custGeom>
              <a:avLst/>
              <a:gdLst/>
              <a:ahLst/>
              <a:cxnLst/>
              <a:rect l="l" t="t" r="r" b="b"/>
              <a:pathLst>
                <a:path w="3963" h="6256" extrusionOk="0">
                  <a:moveTo>
                    <a:pt x="2274" y="1"/>
                  </a:moveTo>
                  <a:cubicBezTo>
                    <a:pt x="1575" y="1"/>
                    <a:pt x="0" y="705"/>
                    <a:pt x="27" y="919"/>
                  </a:cubicBezTo>
                  <a:cubicBezTo>
                    <a:pt x="27" y="1219"/>
                    <a:pt x="1194" y="1552"/>
                    <a:pt x="1228" y="1753"/>
                  </a:cubicBezTo>
                  <a:cubicBezTo>
                    <a:pt x="1261" y="1953"/>
                    <a:pt x="1928" y="6256"/>
                    <a:pt x="1928" y="6256"/>
                  </a:cubicBezTo>
                  <a:lnTo>
                    <a:pt x="3963" y="5622"/>
                  </a:lnTo>
                  <a:cubicBezTo>
                    <a:pt x="3963" y="5622"/>
                    <a:pt x="2262" y="1519"/>
                    <a:pt x="2195" y="1252"/>
                  </a:cubicBezTo>
                  <a:cubicBezTo>
                    <a:pt x="2162" y="1119"/>
                    <a:pt x="2695" y="452"/>
                    <a:pt x="2595" y="151"/>
                  </a:cubicBezTo>
                  <a:cubicBezTo>
                    <a:pt x="2569" y="45"/>
                    <a:pt x="2448" y="1"/>
                    <a:pt x="2274" y="1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2351;p39"/>
            <p:cNvSpPr/>
            <p:nvPr/>
          </p:nvSpPr>
          <p:spPr>
            <a:xfrm rot="1806824">
              <a:off x="7752327" y="661959"/>
              <a:ext cx="53398" cy="18374"/>
            </a:xfrm>
            <a:custGeom>
              <a:avLst/>
              <a:gdLst/>
              <a:ahLst/>
              <a:cxnLst/>
              <a:rect l="l" t="t" r="r" b="b"/>
              <a:pathLst>
                <a:path w="2136" h="735" extrusionOk="0">
                  <a:moveTo>
                    <a:pt x="2136" y="1"/>
                  </a:moveTo>
                  <a:lnTo>
                    <a:pt x="1" y="735"/>
                  </a:lnTo>
                  <a:cubicBezTo>
                    <a:pt x="1" y="735"/>
                    <a:pt x="1435" y="568"/>
                    <a:pt x="21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2352;p39"/>
            <p:cNvSpPr/>
            <p:nvPr/>
          </p:nvSpPr>
          <p:spPr>
            <a:xfrm rot="1806824">
              <a:off x="7710787" y="659451"/>
              <a:ext cx="99071" cy="156394"/>
            </a:xfrm>
            <a:custGeom>
              <a:avLst/>
              <a:gdLst/>
              <a:ahLst/>
              <a:cxnLst/>
              <a:rect l="l" t="t" r="r" b="b"/>
              <a:pathLst>
                <a:path w="3963" h="6256" extrusionOk="0">
                  <a:moveTo>
                    <a:pt x="2274" y="1"/>
                  </a:moveTo>
                  <a:cubicBezTo>
                    <a:pt x="1575" y="1"/>
                    <a:pt x="0" y="705"/>
                    <a:pt x="27" y="919"/>
                  </a:cubicBezTo>
                  <a:cubicBezTo>
                    <a:pt x="27" y="1219"/>
                    <a:pt x="1194" y="1552"/>
                    <a:pt x="1228" y="1753"/>
                  </a:cubicBezTo>
                  <a:cubicBezTo>
                    <a:pt x="1261" y="1953"/>
                    <a:pt x="1928" y="6256"/>
                    <a:pt x="1928" y="6256"/>
                  </a:cubicBezTo>
                  <a:lnTo>
                    <a:pt x="3963" y="5622"/>
                  </a:lnTo>
                  <a:cubicBezTo>
                    <a:pt x="3963" y="5622"/>
                    <a:pt x="2262" y="1519"/>
                    <a:pt x="2195" y="1252"/>
                  </a:cubicBezTo>
                  <a:cubicBezTo>
                    <a:pt x="2162" y="1119"/>
                    <a:pt x="2695" y="452"/>
                    <a:pt x="2595" y="151"/>
                  </a:cubicBezTo>
                  <a:cubicBezTo>
                    <a:pt x="2569" y="45"/>
                    <a:pt x="2448" y="1"/>
                    <a:pt x="2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2353;p39"/>
            <p:cNvSpPr/>
            <p:nvPr/>
          </p:nvSpPr>
          <p:spPr>
            <a:xfrm rot="1806824">
              <a:off x="7474745" y="708555"/>
              <a:ext cx="158194" cy="120496"/>
            </a:xfrm>
            <a:custGeom>
              <a:avLst/>
              <a:gdLst/>
              <a:ahLst/>
              <a:cxnLst/>
              <a:rect l="l" t="t" r="r" b="b"/>
              <a:pathLst>
                <a:path w="6328" h="4820" extrusionOk="0">
                  <a:moveTo>
                    <a:pt x="1420" y="0"/>
                  </a:moveTo>
                  <a:cubicBezTo>
                    <a:pt x="903" y="0"/>
                    <a:pt x="0" y="2258"/>
                    <a:pt x="223" y="2417"/>
                  </a:cubicBezTo>
                  <a:cubicBezTo>
                    <a:pt x="257" y="2446"/>
                    <a:pt x="308" y="2459"/>
                    <a:pt x="371" y="2459"/>
                  </a:cubicBezTo>
                  <a:cubicBezTo>
                    <a:pt x="695" y="2459"/>
                    <a:pt x="1336" y="2131"/>
                    <a:pt x="1582" y="2131"/>
                  </a:cubicBezTo>
                  <a:cubicBezTo>
                    <a:pt x="1615" y="2131"/>
                    <a:pt x="1641" y="2137"/>
                    <a:pt x="1658" y="2151"/>
                  </a:cubicBezTo>
                  <a:lnTo>
                    <a:pt x="5327" y="4819"/>
                  </a:lnTo>
                  <a:lnTo>
                    <a:pt x="6328" y="2951"/>
                  </a:lnTo>
                  <a:cubicBezTo>
                    <a:pt x="6328" y="2951"/>
                    <a:pt x="2225" y="1250"/>
                    <a:pt x="1991" y="1116"/>
                  </a:cubicBezTo>
                  <a:cubicBezTo>
                    <a:pt x="1858" y="1016"/>
                    <a:pt x="1791" y="182"/>
                    <a:pt x="1491" y="16"/>
                  </a:cubicBezTo>
                  <a:cubicBezTo>
                    <a:pt x="1468" y="5"/>
                    <a:pt x="1445" y="0"/>
                    <a:pt x="1420" y="0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2354;p39"/>
            <p:cNvSpPr/>
            <p:nvPr/>
          </p:nvSpPr>
          <p:spPr>
            <a:xfrm rot="1806824">
              <a:off x="7505392" y="687476"/>
              <a:ext cx="25024" cy="50048"/>
            </a:xfrm>
            <a:custGeom>
              <a:avLst/>
              <a:gdLst/>
              <a:ahLst/>
              <a:cxnLst/>
              <a:rect l="l" t="t" r="r" b="b"/>
              <a:pathLst>
                <a:path w="1001" h="2002" extrusionOk="0">
                  <a:moveTo>
                    <a:pt x="1001" y="0"/>
                  </a:moveTo>
                  <a:lnTo>
                    <a:pt x="0" y="2002"/>
                  </a:lnTo>
                  <a:cubicBezTo>
                    <a:pt x="0" y="2002"/>
                    <a:pt x="901" y="868"/>
                    <a:pt x="10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2355;p39"/>
            <p:cNvSpPr/>
            <p:nvPr/>
          </p:nvSpPr>
          <p:spPr>
            <a:xfrm rot="1806824">
              <a:off x="7474745" y="708555"/>
              <a:ext cx="158194" cy="120496"/>
            </a:xfrm>
            <a:custGeom>
              <a:avLst/>
              <a:gdLst/>
              <a:ahLst/>
              <a:cxnLst/>
              <a:rect l="l" t="t" r="r" b="b"/>
              <a:pathLst>
                <a:path w="6328" h="4820" extrusionOk="0">
                  <a:moveTo>
                    <a:pt x="1420" y="0"/>
                  </a:moveTo>
                  <a:cubicBezTo>
                    <a:pt x="903" y="0"/>
                    <a:pt x="0" y="2258"/>
                    <a:pt x="223" y="2417"/>
                  </a:cubicBezTo>
                  <a:cubicBezTo>
                    <a:pt x="257" y="2446"/>
                    <a:pt x="308" y="2459"/>
                    <a:pt x="371" y="2459"/>
                  </a:cubicBezTo>
                  <a:cubicBezTo>
                    <a:pt x="695" y="2459"/>
                    <a:pt x="1336" y="2131"/>
                    <a:pt x="1582" y="2131"/>
                  </a:cubicBezTo>
                  <a:cubicBezTo>
                    <a:pt x="1615" y="2131"/>
                    <a:pt x="1641" y="2137"/>
                    <a:pt x="1658" y="2151"/>
                  </a:cubicBezTo>
                  <a:lnTo>
                    <a:pt x="5327" y="4819"/>
                  </a:lnTo>
                  <a:lnTo>
                    <a:pt x="6328" y="2951"/>
                  </a:lnTo>
                  <a:cubicBezTo>
                    <a:pt x="6328" y="2951"/>
                    <a:pt x="2225" y="1250"/>
                    <a:pt x="1991" y="1116"/>
                  </a:cubicBezTo>
                  <a:cubicBezTo>
                    <a:pt x="1858" y="1016"/>
                    <a:pt x="1791" y="182"/>
                    <a:pt x="1491" y="16"/>
                  </a:cubicBezTo>
                  <a:cubicBezTo>
                    <a:pt x="1468" y="5"/>
                    <a:pt x="1445" y="0"/>
                    <a:pt x="1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2356;p39"/>
            <p:cNvSpPr/>
            <p:nvPr/>
          </p:nvSpPr>
          <p:spPr>
            <a:xfrm rot="1806824">
              <a:off x="7341518" y="893474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6001" y="0"/>
                  </a:moveTo>
                  <a:cubicBezTo>
                    <a:pt x="6001" y="0"/>
                    <a:pt x="1898" y="1702"/>
                    <a:pt x="1631" y="1735"/>
                  </a:cubicBezTo>
                  <a:cubicBezTo>
                    <a:pt x="1626" y="1736"/>
                    <a:pt x="1621" y="1737"/>
                    <a:pt x="1615" y="1737"/>
                  </a:cubicBezTo>
                  <a:cubicBezTo>
                    <a:pt x="1443" y="1737"/>
                    <a:pt x="925" y="1322"/>
                    <a:pt x="589" y="1322"/>
                  </a:cubicBezTo>
                  <a:cubicBezTo>
                    <a:pt x="557" y="1322"/>
                    <a:pt x="526" y="1326"/>
                    <a:pt x="497" y="1335"/>
                  </a:cubicBezTo>
                  <a:cubicBezTo>
                    <a:pt x="0" y="1500"/>
                    <a:pt x="1017" y="3937"/>
                    <a:pt x="1292" y="3937"/>
                  </a:cubicBezTo>
                  <a:cubicBezTo>
                    <a:pt x="1294" y="3937"/>
                    <a:pt x="1296" y="3937"/>
                    <a:pt x="1298" y="3937"/>
                  </a:cubicBezTo>
                  <a:cubicBezTo>
                    <a:pt x="1598" y="3903"/>
                    <a:pt x="1898" y="2736"/>
                    <a:pt x="2132" y="2702"/>
                  </a:cubicBezTo>
                  <a:lnTo>
                    <a:pt x="6635" y="2002"/>
                  </a:lnTo>
                  <a:lnTo>
                    <a:pt x="6001" y="0"/>
                  </a:ln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2357;p39"/>
            <p:cNvSpPr/>
            <p:nvPr/>
          </p:nvSpPr>
          <p:spPr>
            <a:xfrm rot="1806824">
              <a:off x="7353112" y="899227"/>
              <a:ext cx="18374" cy="53398"/>
            </a:xfrm>
            <a:custGeom>
              <a:avLst/>
              <a:gdLst/>
              <a:ahLst/>
              <a:cxnLst/>
              <a:rect l="l" t="t" r="r" b="b"/>
              <a:pathLst>
                <a:path w="735" h="2136" extrusionOk="0">
                  <a:moveTo>
                    <a:pt x="1" y="0"/>
                  </a:moveTo>
                  <a:lnTo>
                    <a:pt x="735" y="2135"/>
                  </a:lnTo>
                  <a:cubicBezTo>
                    <a:pt x="735" y="2135"/>
                    <a:pt x="568" y="701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2358;p39"/>
            <p:cNvSpPr/>
            <p:nvPr/>
          </p:nvSpPr>
          <p:spPr>
            <a:xfrm rot="1806824">
              <a:off x="7341518" y="893474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6001" y="0"/>
                  </a:moveTo>
                  <a:cubicBezTo>
                    <a:pt x="6001" y="0"/>
                    <a:pt x="1898" y="1702"/>
                    <a:pt x="1631" y="1735"/>
                  </a:cubicBezTo>
                  <a:cubicBezTo>
                    <a:pt x="1626" y="1736"/>
                    <a:pt x="1621" y="1737"/>
                    <a:pt x="1615" y="1737"/>
                  </a:cubicBezTo>
                  <a:cubicBezTo>
                    <a:pt x="1443" y="1737"/>
                    <a:pt x="925" y="1322"/>
                    <a:pt x="589" y="1322"/>
                  </a:cubicBezTo>
                  <a:cubicBezTo>
                    <a:pt x="557" y="1322"/>
                    <a:pt x="526" y="1326"/>
                    <a:pt x="497" y="1335"/>
                  </a:cubicBezTo>
                  <a:cubicBezTo>
                    <a:pt x="0" y="1500"/>
                    <a:pt x="1017" y="3937"/>
                    <a:pt x="1292" y="3937"/>
                  </a:cubicBezTo>
                  <a:cubicBezTo>
                    <a:pt x="1294" y="3937"/>
                    <a:pt x="1296" y="3937"/>
                    <a:pt x="1298" y="3937"/>
                  </a:cubicBezTo>
                  <a:cubicBezTo>
                    <a:pt x="1598" y="3903"/>
                    <a:pt x="1898" y="2736"/>
                    <a:pt x="2132" y="2702"/>
                  </a:cubicBezTo>
                  <a:lnTo>
                    <a:pt x="6635" y="2002"/>
                  </a:lnTo>
                  <a:lnTo>
                    <a:pt x="6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2359;p39"/>
            <p:cNvSpPr/>
            <p:nvPr/>
          </p:nvSpPr>
          <p:spPr>
            <a:xfrm rot="1806824">
              <a:off x="7395948" y="1072048"/>
              <a:ext cx="126120" cy="153469"/>
            </a:xfrm>
            <a:custGeom>
              <a:avLst/>
              <a:gdLst/>
              <a:ahLst/>
              <a:cxnLst/>
              <a:rect l="l" t="t" r="r" b="b"/>
              <a:pathLst>
                <a:path w="5045" h="6139" extrusionOk="0">
                  <a:moveTo>
                    <a:pt x="3176" y="1"/>
                  </a:moveTo>
                  <a:cubicBezTo>
                    <a:pt x="3176" y="1"/>
                    <a:pt x="1475" y="4070"/>
                    <a:pt x="1342" y="4304"/>
                  </a:cubicBezTo>
                  <a:cubicBezTo>
                    <a:pt x="1242" y="4437"/>
                    <a:pt x="408" y="4537"/>
                    <a:pt x="241" y="4837"/>
                  </a:cubicBezTo>
                  <a:cubicBezTo>
                    <a:pt x="1" y="5258"/>
                    <a:pt x="1980" y="6139"/>
                    <a:pt x="2521" y="6139"/>
                  </a:cubicBezTo>
                  <a:cubicBezTo>
                    <a:pt x="2581" y="6139"/>
                    <a:pt x="2623" y="6128"/>
                    <a:pt x="2643" y="6105"/>
                  </a:cubicBezTo>
                  <a:cubicBezTo>
                    <a:pt x="2843" y="5871"/>
                    <a:pt x="2242" y="4837"/>
                    <a:pt x="2342" y="4671"/>
                  </a:cubicBezTo>
                  <a:lnTo>
                    <a:pt x="5044" y="968"/>
                  </a:lnTo>
                  <a:lnTo>
                    <a:pt x="3176" y="1"/>
                  </a:ln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2360;p39"/>
            <p:cNvSpPr/>
            <p:nvPr/>
          </p:nvSpPr>
          <p:spPr>
            <a:xfrm rot="1806824">
              <a:off x="7378628" y="1174535"/>
              <a:ext cx="50048" cy="25024"/>
            </a:xfrm>
            <a:custGeom>
              <a:avLst/>
              <a:gdLst/>
              <a:ahLst/>
              <a:cxnLst/>
              <a:rect l="l" t="t" r="r" b="b"/>
              <a:pathLst>
                <a:path w="2002" h="1001" extrusionOk="0">
                  <a:moveTo>
                    <a:pt x="0" y="0"/>
                  </a:moveTo>
                  <a:lnTo>
                    <a:pt x="2002" y="1001"/>
                  </a:lnTo>
                  <a:cubicBezTo>
                    <a:pt x="2002" y="1001"/>
                    <a:pt x="868" y="134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2361;p39"/>
            <p:cNvSpPr/>
            <p:nvPr/>
          </p:nvSpPr>
          <p:spPr>
            <a:xfrm rot="1806824">
              <a:off x="7395948" y="1072048"/>
              <a:ext cx="126120" cy="153469"/>
            </a:xfrm>
            <a:custGeom>
              <a:avLst/>
              <a:gdLst/>
              <a:ahLst/>
              <a:cxnLst/>
              <a:rect l="l" t="t" r="r" b="b"/>
              <a:pathLst>
                <a:path w="5045" h="6139" extrusionOk="0">
                  <a:moveTo>
                    <a:pt x="3176" y="1"/>
                  </a:moveTo>
                  <a:cubicBezTo>
                    <a:pt x="3176" y="1"/>
                    <a:pt x="1475" y="4070"/>
                    <a:pt x="1342" y="4304"/>
                  </a:cubicBezTo>
                  <a:cubicBezTo>
                    <a:pt x="1242" y="4437"/>
                    <a:pt x="408" y="4537"/>
                    <a:pt x="241" y="4837"/>
                  </a:cubicBezTo>
                  <a:cubicBezTo>
                    <a:pt x="1" y="5258"/>
                    <a:pt x="1980" y="6139"/>
                    <a:pt x="2521" y="6139"/>
                  </a:cubicBezTo>
                  <a:cubicBezTo>
                    <a:pt x="2581" y="6139"/>
                    <a:pt x="2623" y="6128"/>
                    <a:pt x="2643" y="6105"/>
                  </a:cubicBezTo>
                  <a:cubicBezTo>
                    <a:pt x="2843" y="5871"/>
                    <a:pt x="2242" y="4837"/>
                    <a:pt x="2342" y="4671"/>
                  </a:cubicBezTo>
                  <a:lnTo>
                    <a:pt x="5044" y="968"/>
                  </a:lnTo>
                  <a:lnTo>
                    <a:pt x="31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2362;p39"/>
            <p:cNvSpPr/>
            <p:nvPr/>
          </p:nvSpPr>
          <p:spPr>
            <a:xfrm rot="1806824">
              <a:off x="7586544" y="1199087"/>
              <a:ext cx="99096" cy="156394"/>
            </a:xfrm>
            <a:custGeom>
              <a:avLst/>
              <a:gdLst/>
              <a:ahLst/>
              <a:cxnLst/>
              <a:rect l="l" t="t" r="r" b="b"/>
              <a:pathLst>
                <a:path w="3964" h="6256" extrusionOk="0">
                  <a:moveTo>
                    <a:pt x="2002" y="1"/>
                  </a:moveTo>
                  <a:lnTo>
                    <a:pt x="0" y="634"/>
                  </a:lnTo>
                  <a:cubicBezTo>
                    <a:pt x="0" y="634"/>
                    <a:pt x="1702" y="4704"/>
                    <a:pt x="1768" y="4971"/>
                  </a:cubicBezTo>
                  <a:cubicBezTo>
                    <a:pt x="1768" y="5138"/>
                    <a:pt x="1235" y="5771"/>
                    <a:pt x="1335" y="6105"/>
                  </a:cubicBezTo>
                  <a:cubicBezTo>
                    <a:pt x="1368" y="6211"/>
                    <a:pt x="1493" y="6255"/>
                    <a:pt x="1671" y="6255"/>
                  </a:cubicBezTo>
                  <a:cubicBezTo>
                    <a:pt x="2386" y="6255"/>
                    <a:pt x="3963" y="5545"/>
                    <a:pt x="3937" y="5304"/>
                  </a:cubicBezTo>
                  <a:cubicBezTo>
                    <a:pt x="3903" y="5004"/>
                    <a:pt x="2769" y="4704"/>
                    <a:pt x="2736" y="4504"/>
                  </a:cubicBezTo>
                  <a:cubicBezTo>
                    <a:pt x="2702" y="4304"/>
                    <a:pt x="2002" y="1"/>
                    <a:pt x="2002" y="1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2363;p39"/>
            <p:cNvSpPr/>
            <p:nvPr/>
          </p:nvSpPr>
          <p:spPr>
            <a:xfrm rot="1806824">
              <a:off x="7590380" y="1333466"/>
              <a:ext cx="53398" cy="18374"/>
            </a:xfrm>
            <a:custGeom>
              <a:avLst/>
              <a:gdLst/>
              <a:ahLst/>
              <a:cxnLst/>
              <a:rect l="l" t="t" r="r" b="b"/>
              <a:pathLst>
                <a:path w="2136" h="735" extrusionOk="0">
                  <a:moveTo>
                    <a:pt x="2135" y="0"/>
                  </a:moveTo>
                  <a:lnTo>
                    <a:pt x="2135" y="0"/>
                  </a:lnTo>
                  <a:cubicBezTo>
                    <a:pt x="2135" y="0"/>
                    <a:pt x="701" y="167"/>
                    <a:pt x="0" y="734"/>
                  </a:cubicBezTo>
                  <a:lnTo>
                    <a:pt x="2135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2364;p39"/>
            <p:cNvSpPr/>
            <p:nvPr/>
          </p:nvSpPr>
          <p:spPr>
            <a:xfrm rot="1806824">
              <a:off x="7586544" y="1199087"/>
              <a:ext cx="99096" cy="156394"/>
            </a:xfrm>
            <a:custGeom>
              <a:avLst/>
              <a:gdLst/>
              <a:ahLst/>
              <a:cxnLst/>
              <a:rect l="l" t="t" r="r" b="b"/>
              <a:pathLst>
                <a:path w="3964" h="6256" extrusionOk="0">
                  <a:moveTo>
                    <a:pt x="2002" y="1"/>
                  </a:moveTo>
                  <a:lnTo>
                    <a:pt x="0" y="634"/>
                  </a:lnTo>
                  <a:cubicBezTo>
                    <a:pt x="0" y="634"/>
                    <a:pt x="1702" y="4704"/>
                    <a:pt x="1768" y="4971"/>
                  </a:cubicBezTo>
                  <a:cubicBezTo>
                    <a:pt x="1768" y="5138"/>
                    <a:pt x="1235" y="5771"/>
                    <a:pt x="1335" y="6105"/>
                  </a:cubicBezTo>
                  <a:cubicBezTo>
                    <a:pt x="1368" y="6211"/>
                    <a:pt x="1493" y="6255"/>
                    <a:pt x="1671" y="6255"/>
                  </a:cubicBezTo>
                  <a:cubicBezTo>
                    <a:pt x="2386" y="6255"/>
                    <a:pt x="3963" y="5545"/>
                    <a:pt x="3937" y="5304"/>
                  </a:cubicBezTo>
                  <a:cubicBezTo>
                    <a:pt x="3903" y="5004"/>
                    <a:pt x="2769" y="4704"/>
                    <a:pt x="2736" y="4504"/>
                  </a:cubicBezTo>
                  <a:cubicBezTo>
                    <a:pt x="2702" y="4304"/>
                    <a:pt x="2002" y="1"/>
                    <a:pt x="2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2365;p39"/>
            <p:cNvSpPr/>
            <p:nvPr/>
          </p:nvSpPr>
          <p:spPr>
            <a:xfrm rot="1806824">
              <a:off x="7791509" y="1186307"/>
              <a:ext cx="199093" cy="123721"/>
            </a:xfrm>
            <a:custGeom>
              <a:avLst/>
              <a:gdLst/>
              <a:ahLst/>
              <a:cxnLst/>
              <a:rect l="l" t="t" r="r" b="b"/>
              <a:pathLst>
                <a:path w="7964" h="4949" extrusionOk="0">
                  <a:moveTo>
                    <a:pt x="734" y="1"/>
                  </a:moveTo>
                  <a:lnTo>
                    <a:pt x="0" y="2002"/>
                  </a:lnTo>
                  <a:cubicBezTo>
                    <a:pt x="0" y="2002"/>
                    <a:pt x="5871" y="3770"/>
                    <a:pt x="6105" y="3904"/>
                  </a:cubicBezTo>
                  <a:cubicBezTo>
                    <a:pt x="6271" y="3970"/>
                    <a:pt x="6438" y="4804"/>
                    <a:pt x="6738" y="4938"/>
                  </a:cubicBezTo>
                  <a:cubicBezTo>
                    <a:pt x="6758" y="4945"/>
                    <a:pt x="6778" y="4949"/>
                    <a:pt x="6798" y="4949"/>
                  </a:cubicBezTo>
                  <a:cubicBezTo>
                    <a:pt x="7323" y="4949"/>
                    <a:pt x="7964" y="2530"/>
                    <a:pt x="7739" y="2369"/>
                  </a:cubicBezTo>
                  <a:cubicBezTo>
                    <a:pt x="7716" y="2358"/>
                    <a:pt x="7687" y="2352"/>
                    <a:pt x="7654" y="2352"/>
                  </a:cubicBezTo>
                  <a:cubicBezTo>
                    <a:pt x="7334" y="2352"/>
                    <a:pt x="6608" y="2846"/>
                    <a:pt x="6382" y="2846"/>
                  </a:cubicBezTo>
                  <a:cubicBezTo>
                    <a:pt x="6364" y="2846"/>
                    <a:pt x="6349" y="2843"/>
                    <a:pt x="6338" y="2836"/>
                  </a:cubicBezTo>
                  <a:cubicBezTo>
                    <a:pt x="6171" y="2736"/>
                    <a:pt x="734" y="1"/>
                    <a:pt x="7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2366;p39"/>
            <p:cNvSpPr/>
            <p:nvPr/>
          </p:nvSpPr>
          <p:spPr>
            <a:xfrm rot="1806824">
              <a:off x="7938318" y="1289741"/>
              <a:ext cx="18374" cy="53398"/>
            </a:xfrm>
            <a:custGeom>
              <a:avLst/>
              <a:gdLst/>
              <a:ahLst/>
              <a:cxnLst/>
              <a:rect l="l" t="t" r="r" b="b"/>
              <a:pathLst>
                <a:path w="735" h="2136" extrusionOk="0">
                  <a:moveTo>
                    <a:pt x="734" y="0"/>
                  </a:moveTo>
                  <a:cubicBezTo>
                    <a:pt x="734" y="1"/>
                    <a:pt x="0" y="1235"/>
                    <a:pt x="0" y="2135"/>
                  </a:cubicBezTo>
                  <a:lnTo>
                    <a:pt x="734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2367;p39"/>
            <p:cNvSpPr/>
            <p:nvPr/>
          </p:nvSpPr>
          <p:spPr>
            <a:xfrm rot="1806824">
              <a:off x="7901645" y="975712"/>
              <a:ext cx="204993" cy="130145"/>
            </a:xfrm>
            <a:custGeom>
              <a:avLst/>
              <a:gdLst/>
              <a:ahLst/>
              <a:cxnLst/>
              <a:rect l="l" t="t" r="r" b="b"/>
              <a:pathLst>
                <a:path w="8200" h="5206" extrusionOk="0">
                  <a:moveTo>
                    <a:pt x="6618" y="0"/>
                  </a:moveTo>
                  <a:cubicBezTo>
                    <a:pt x="6614" y="0"/>
                    <a:pt x="6609" y="0"/>
                    <a:pt x="6605" y="1"/>
                  </a:cubicBezTo>
                  <a:cubicBezTo>
                    <a:pt x="6305" y="68"/>
                    <a:pt x="6138" y="1236"/>
                    <a:pt x="5938" y="1302"/>
                  </a:cubicBezTo>
                  <a:cubicBezTo>
                    <a:pt x="5771" y="1369"/>
                    <a:pt x="0" y="3270"/>
                    <a:pt x="0" y="3270"/>
                  </a:cubicBezTo>
                  <a:lnTo>
                    <a:pt x="868" y="5205"/>
                  </a:lnTo>
                  <a:cubicBezTo>
                    <a:pt x="868" y="5205"/>
                    <a:pt x="6271" y="2303"/>
                    <a:pt x="6538" y="2236"/>
                  </a:cubicBezTo>
                  <a:cubicBezTo>
                    <a:pt x="6550" y="2232"/>
                    <a:pt x="6563" y="2230"/>
                    <a:pt x="6579" y="2230"/>
                  </a:cubicBezTo>
                  <a:cubicBezTo>
                    <a:pt x="6768" y="2230"/>
                    <a:pt x="7263" y="2527"/>
                    <a:pt x="7575" y="2527"/>
                  </a:cubicBezTo>
                  <a:cubicBezTo>
                    <a:pt x="7624" y="2527"/>
                    <a:pt x="7668" y="2520"/>
                    <a:pt x="7706" y="2503"/>
                  </a:cubicBezTo>
                  <a:cubicBezTo>
                    <a:pt x="8199" y="2273"/>
                    <a:pt x="6941" y="0"/>
                    <a:pt x="6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2368;p39"/>
            <p:cNvSpPr/>
            <p:nvPr/>
          </p:nvSpPr>
          <p:spPr>
            <a:xfrm rot="1806824">
              <a:off x="8076649" y="1024722"/>
              <a:ext cx="25049" cy="51723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0" y="1"/>
                  </a:moveTo>
                  <a:cubicBezTo>
                    <a:pt x="1" y="1"/>
                    <a:pt x="367" y="1402"/>
                    <a:pt x="1001" y="20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2369;p39"/>
            <p:cNvSpPr/>
            <p:nvPr/>
          </p:nvSpPr>
          <p:spPr>
            <a:xfrm rot="1806824">
              <a:off x="7870205" y="724501"/>
              <a:ext cx="127720" cy="194918"/>
            </a:xfrm>
            <a:custGeom>
              <a:avLst/>
              <a:gdLst/>
              <a:ahLst/>
              <a:cxnLst/>
              <a:rect l="l" t="t" r="r" b="b"/>
              <a:pathLst>
                <a:path w="5109" h="7797" extrusionOk="0">
                  <a:moveTo>
                    <a:pt x="2583" y="0"/>
                  </a:moveTo>
                  <a:cubicBezTo>
                    <a:pt x="2470" y="0"/>
                    <a:pt x="2394" y="18"/>
                    <a:pt x="2369" y="57"/>
                  </a:cubicBezTo>
                  <a:cubicBezTo>
                    <a:pt x="2236" y="291"/>
                    <a:pt x="2936" y="1291"/>
                    <a:pt x="2836" y="1458"/>
                  </a:cubicBezTo>
                  <a:cubicBezTo>
                    <a:pt x="2736" y="1625"/>
                    <a:pt x="1" y="7029"/>
                    <a:pt x="1" y="7029"/>
                  </a:cubicBezTo>
                  <a:lnTo>
                    <a:pt x="2002" y="7796"/>
                  </a:lnTo>
                  <a:cubicBezTo>
                    <a:pt x="2002" y="7796"/>
                    <a:pt x="3770" y="1925"/>
                    <a:pt x="3904" y="1658"/>
                  </a:cubicBezTo>
                  <a:cubicBezTo>
                    <a:pt x="3970" y="1525"/>
                    <a:pt x="4804" y="1358"/>
                    <a:pt x="4938" y="1024"/>
                  </a:cubicBezTo>
                  <a:cubicBezTo>
                    <a:pt x="5109" y="597"/>
                    <a:pt x="3239" y="0"/>
                    <a:pt x="25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2370;p39"/>
            <p:cNvSpPr/>
            <p:nvPr/>
          </p:nvSpPr>
          <p:spPr>
            <a:xfrm rot="1806824">
              <a:off x="7974970" y="753486"/>
              <a:ext cx="53373" cy="18374"/>
            </a:xfrm>
            <a:custGeom>
              <a:avLst/>
              <a:gdLst/>
              <a:ahLst/>
              <a:cxnLst/>
              <a:rect l="l" t="t" r="r" b="b"/>
              <a:pathLst>
                <a:path w="2135" h="73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234" y="735"/>
                    <a:pt x="2135" y="7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2371;p39"/>
            <p:cNvSpPr/>
            <p:nvPr/>
          </p:nvSpPr>
          <p:spPr>
            <a:xfrm rot="1806824">
              <a:off x="7657269" y="612085"/>
              <a:ext cx="131520" cy="195468"/>
            </a:xfrm>
            <a:custGeom>
              <a:avLst/>
              <a:gdLst/>
              <a:ahLst/>
              <a:cxnLst/>
              <a:rect l="l" t="t" r="r" b="b"/>
              <a:pathLst>
                <a:path w="5261" h="7819" extrusionOk="0">
                  <a:moveTo>
                    <a:pt x="2307" y="0"/>
                  </a:moveTo>
                  <a:cubicBezTo>
                    <a:pt x="1645" y="0"/>
                    <a:pt x="0" y="962"/>
                    <a:pt x="56" y="1214"/>
                  </a:cubicBezTo>
                  <a:cubicBezTo>
                    <a:pt x="123" y="1481"/>
                    <a:pt x="1291" y="1681"/>
                    <a:pt x="1357" y="1881"/>
                  </a:cubicBezTo>
                  <a:cubicBezTo>
                    <a:pt x="1424" y="2048"/>
                    <a:pt x="3325" y="7819"/>
                    <a:pt x="3325" y="7819"/>
                  </a:cubicBezTo>
                  <a:lnTo>
                    <a:pt x="5260" y="6952"/>
                  </a:lnTo>
                  <a:cubicBezTo>
                    <a:pt x="5260" y="6952"/>
                    <a:pt x="2358" y="1548"/>
                    <a:pt x="2291" y="1281"/>
                  </a:cubicBezTo>
                  <a:cubicBezTo>
                    <a:pt x="2225" y="1114"/>
                    <a:pt x="2692" y="414"/>
                    <a:pt x="2558" y="113"/>
                  </a:cubicBezTo>
                  <a:cubicBezTo>
                    <a:pt x="2521" y="34"/>
                    <a:pt x="2431" y="0"/>
                    <a:pt x="2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2372;p39"/>
            <p:cNvSpPr/>
            <p:nvPr/>
          </p:nvSpPr>
          <p:spPr>
            <a:xfrm rot="1806824">
              <a:off x="7710151" y="608566"/>
              <a:ext cx="51723" cy="24199"/>
            </a:xfrm>
            <a:custGeom>
              <a:avLst/>
              <a:gdLst/>
              <a:ahLst/>
              <a:cxnLst/>
              <a:rect l="l" t="t" r="r" b="b"/>
              <a:pathLst>
                <a:path w="2069" h="968" extrusionOk="0">
                  <a:moveTo>
                    <a:pt x="2069" y="0"/>
                  </a:moveTo>
                  <a:lnTo>
                    <a:pt x="0" y="967"/>
                  </a:lnTo>
                  <a:cubicBezTo>
                    <a:pt x="0" y="967"/>
                    <a:pt x="1401" y="634"/>
                    <a:pt x="20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2373;p39"/>
            <p:cNvSpPr/>
            <p:nvPr/>
          </p:nvSpPr>
          <p:spPr>
            <a:xfrm rot="1806824">
              <a:off x="7405018" y="714985"/>
              <a:ext cx="199093" cy="122896"/>
            </a:xfrm>
            <a:custGeom>
              <a:avLst/>
              <a:gdLst/>
              <a:ahLst/>
              <a:cxnLst/>
              <a:rect l="l" t="t" r="r" b="b"/>
              <a:pathLst>
                <a:path w="7964" h="4916" extrusionOk="0">
                  <a:moveTo>
                    <a:pt x="1135" y="0"/>
                  </a:moveTo>
                  <a:cubicBezTo>
                    <a:pt x="641" y="0"/>
                    <a:pt x="0" y="2386"/>
                    <a:pt x="225" y="2547"/>
                  </a:cubicBezTo>
                  <a:cubicBezTo>
                    <a:pt x="250" y="2565"/>
                    <a:pt x="284" y="2572"/>
                    <a:pt x="324" y="2572"/>
                  </a:cubicBezTo>
                  <a:cubicBezTo>
                    <a:pt x="632" y="2572"/>
                    <a:pt x="1331" y="2103"/>
                    <a:pt x="1576" y="2103"/>
                  </a:cubicBezTo>
                  <a:cubicBezTo>
                    <a:pt x="1596" y="2103"/>
                    <a:pt x="1613" y="2106"/>
                    <a:pt x="1626" y="2113"/>
                  </a:cubicBezTo>
                  <a:cubicBezTo>
                    <a:pt x="1793" y="2213"/>
                    <a:pt x="7197" y="4915"/>
                    <a:pt x="7197" y="4915"/>
                  </a:cubicBezTo>
                  <a:lnTo>
                    <a:pt x="7964" y="2947"/>
                  </a:lnTo>
                  <a:cubicBezTo>
                    <a:pt x="7964" y="2947"/>
                    <a:pt x="2093" y="1146"/>
                    <a:pt x="1826" y="1046"/>
                  </a:cubicBezTo>
                  <a:cubicBezTo>
                    <a:pt x="1693" y="946"/>
                    <a:pt x="1526" y="145"/>
                    <a:pt x="1192" y="12"/>
                  </a:cubicBezTo>
                  <a:cubicBezTo>
                    <a:pt x="1174" y="4"/>
                    <a:pt x="1155" y="0"/>
                    <a:pt x="1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2374;p39"/>
            <p:cNvSpPr/>
            <p:nvPr/>
          </p:nvSpPr>
          <p:spPr>
            <a:xfrm rot="1806824">
              <a:off x="7438652" y="682047"/>
              <a:ext cx="19199" cy="53398"/>
            </a:xfrm>
            <a:custGeom>
              <a:avLst/>
              <a:gdLst/>
              <a:ahLst/>
              <a:cxnLst/>
              <a:rect l="l" t="t" r="r" b="b"/>
              <a:pathLst>
                <a:path w="768" h="2136" extrusionOk="0">
                  <a:moveTo>
                    <a:pt x="768" y="0"/>
                  </a:moveTo>
                  <a:lnTo>
                    <a:pt x="1" y="2135"/>
                  </a:lnTo>
                  <a:cubicBezTo>
                    <a:pt x="1" y="2135"/>
                    <a:pt x="768" y="868"/>
                    <a:pt x="7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2375;p39"/>
            <p:cNvSpPr/>
            <p:nvPr/>
          </p:nvSpPr>
          <p:spPr>
            <a:xfrm rot="1806824">
              <a:off x="7287930" y="918897"/>
              <a:ext cx="205893" cy="130120"/>
            </a:xfrm>
            <a:custGeom>
              <a:avLst/>
              <a:gdLst/>
              <a:ahLst/>
              <a:cxnLst/>
              <a:rect l="l" t="t" r="r" b="b"/>
              <a:pathLst>
                <a:path w="8236" h="5205" extrusionOk="0">
                  <a:moveTo>
                    <a:pt x="7369" y="0"/>
                  </a:moveTo>
                  <a:cubicBezTo>
                    <a:pt x="7369" y="0"/>
                    <a:pt x="1931" y="2869"/>
                    <a:pt x="1664" y="2969"/>
                  </a:cubicBezTo>
                  <a:cubicBezTo>
                    <a:pt x="1660" y="2970"/>
                    <a:pt x="1654" y="2971"/>
                    <a:pt x="1647" y="2971"/>
                  </a:cubicBezTo>
                  <a:cubicBezTo>
                    <a:pt x="1501" y="2971"/>
                    <a:pt x="968" y="2677"/>
                    <a:pt x="639" y="2677"/>
                  </a:cubicBezTo>
                  <a:cubicBezTo>
                    <a:pt x="585" y="2677"/>
                    <a:pt x="537" y="2684"/>
                    <a:pt x="497" y="2702"/>
                  </a:cubicBezTo>
                  <a:cubicBezTo>
                    <a:pt x="0" y="2934"/>
                    <a:pt x="1312" y="5204"/>
                    <a:pt x="1592" y="5204"/>
                  </a:cubicBezTo>
                  <a:cubicBezTo>
                    <a:pt x="1594" y="5204"/>
                    <a:pt x="1596" y="5204"/>
                    <a:pt x="1598" y="5204"/>
                  </a:cubicBezTo>
                  <a:cubicBezTo>
                    <a:pt x="1898" y="5137"/>
                    <a:pt x="2065" y="3936"/>
                    <a:pt x="2265" y="3870"/>
                  </a:cubicBezTo>
                  <a:cubicBezTo>
                    <a:pt x="2465" y="3836"/>
                    <a:pt x="8236" y="1935"/>
                    <a:pt x="8236" y="1935"/>
                  </a:cubicBezTo>
                  <a:lnTo>
                    <a:pt x="736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2376;p39"/>
            <p:cNvSpPr/>
            <p:nvPr/>
          </p:nvSpPr>
          <p:spPr>
            <a:xfrm rot="1806824">
              <a:off x="7293977" y="948361"/>
              <a:ext cx="24224" cy="50898"/>
            </a:xfrm>
            <a:custGeom>
              <a:avLst/>
              <a:gdLst/>
              <a:ahLst/>
              <a:cxnLst/>
              <a:rect l="l" t="t" r="r" b="b"/>
              <a:pathLst>
                <a:path w="969" h="2036" extrusionOk="0">
                  <a:moveTo>
                    <a:pt x="1" y="1"/>
                  </a:moveTo>
                  <a:lnTo>
                    <a:pt x="968" y="2035"/>
                  </a:lnTo>
                  <a:cubicBezTo>
                    <a:pt x="968" y="2035"/>
                    <a:pt x="635" y="634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2377;p39"/>
            <p:cNvSpPr/>
            <p:nvPr/>
          </p:nvSpPr>
          <p:spPr>
            <a:xfrm rot="1806824">
              <a:off x="7397555" y="1105352"/>
              <a:ext cx="126920" cy="194643"/>
            </a:xfrm>
            <a:custGeom>
              <a:avLst/>
              <a:gdLst/>
              <a:ahLst/>
              <a:cxnLst/>
              <a:rect l="l" t="t" r="r" b="b"/>
              <a:pathLst>
                <a:path w="5077" h="7786" extrusionOk="0">
                  <a:moveTo>
                    <a:pt x="3109" y="0"/>
                  </a:moveTo>
                  <a:cubicBezTo>
                    <a:pt x="3109" y="0"/>
                    <a:pt x="1308" y="5871"/>
                    <a:pt x="1207" y="6105"/>
                  </a:cubicBezTo>
                  <a:cubicBezTo>
                    <a:pt x="1141" y="6271"/>
                    <a:pt x="307" y="6438"/>
                    <a:pt x="173" y="6738"/>
                  </a:cubicBezTo>
                  <a:cubicBezTo>
                    <a:pt x="0" y="7200"/>
                    <a:pt x="1920" y="7785"/>
                    <a:pt x="2531" y="7785"/>
                  </a:cubicBezTo>
                  <a:cubicBezTo>
                    <a:pt x="2627" y="7785"/>
                    <a:pt x="2690" y="7771"/>
                    <a:pt x="2709" y="7739"/>
                  </a:cubicBezTo>
                  <a:cubicBezTo>
                    <a:pt x="2875" y="7472"/>
                    <a:pt x="2175" y="6505"/>
                    <a:pt x="2275" y="6338"/>
                  </a:cubicBezTo>
                  <a:cubicBezTo>
                    <a:pt x="2375" y="6171"/>
                    <a:pt x="5077" y="734"/>
                    <a:pt x="5077" y="734"/>
                  </a:cubicBezTo>
                  <a:lnTo>
                    <a:pt x="31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2378;p39"/>
            <p:cNvSpPr/>
            <p:nvPr/>
          </p:nvSpPr>
          <p:spPr>
            <a:xfrm rot="1806824">
              <a:off x="7367074" y="1253079"/>
              <a:ext cx="53398" cy="18399"/>
            </a:xfrm>
            <a:custGeom>
              <a:avLst/>
              <a:gdLst/>
              <a:ahLst/>
              <a:cxnLst/>
              <a:rect l="l" t="t" r="r" b="b"/>
              <a:pathLst>
                <a:path w="2136" h="736" extrusionOk="0">
                  <a:moveTo>
                    <a:pt x="58" y="1"/>
                  </a:moveTo>
                  <a:cubicBezTo>
                    <a:pt x="39" y="1"/>
                    <a:pt x="19" y="1"/>
                    <a:pt x="0" y="2"/>
                  </a:cubicBezTo>
                  <a:lnTo>
                    <a:pt x="2135" y="735"/>
                  </a:lnTo>
                  <a:cubicBezTo>
                    <a:pt x="2135" y="735"/>
                    <a:pt x="953" y="1"/>
                    <a:pt x="5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2379;p39"/>
            <p:cNvSpPr/>
            <p:nvPr/>
          </p:nvSpPr>
          <p:spPr>
            <a:xfrm rot="1806824">
              <a:off x="7605835" y="1216970"/>
              <a:ext cx="131520" cy="195768"/>
            </a:xfrm>
            <a:custGeom>
              <a:avLst/>
              <a:gdLst/>
              <a:ahLst/>
              <a:cxnLst/>
              <a:rect l="l" t="t" r="r" b="b"/>
              <a:pathLst>
                <a:path w="5261" h="7831" extrusionOk="0">
                  <a:moveTo>
                    <a:pt x="1969" y="0"/>
                  </a:moveTo>
                  <a:lnTo>
                    <a:pt x="1" y="868"/>
                  </a:lnTo>
                  <a:cubicBezTo>
                    <a:pt x="1" y="868"/>
                    <a:pt x="2903" y="6272"/>
                    <a:pt x="2969" y="6538"/>
                  </a:cubicBezTo>
                  <a:cubicBezTo>
                    <a:pt x="3036" y="6705"/>
                    <a:pt x="2569" y="7406"/>
                    <a:pt x="2703" y="7706"/>
                  </a:cubicBezTo>
                  <a:cubicBezTo>
                    <a:pt x="2741" y="7793"/>
                    <a:pt x="2835" y="7831"/>
                    <a:pt x="2966" y="7831"/>
                  </a:cubicBezTo>
                  <a:cubicBezTo>
                    <a:pt x="3636" y="7831"/>
                    <a:pt x="5260" y="6856"/>
                    <a:pt x="5204" y="6605"/>
                  </a:cubicBezTo>
                  <a:cubicBezTo>
                    <a:pt x="5171" y="6305"/>
                    <a:pt x="3970" y="6138"/>
                    <a:pt x="3903" y="5938"/>
                  </a:cubicBezTo>
                  <a:cubicBezTo>
                    <a:pt x="3837" y="5771"/>
                    <a:pt x="1969" y="0"/>
                    <a:pt x="1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2380;p39"/>
            <p:cNvSpPr/>
            <p:nvPr/>
          </p:nvSpPr>
          <p:spPr>
            <a:xfrm rot="1806824">
              <a:off x="7633795" y="1391214"/>
              <a:ext cx="50898" cy="25049"/>
            </a:xfrm>
            <a:custGeom>
              <a:avLst/>
              <a:gdLst/>
              <a:ahLst/>
              <a:cxnLst/>
              <a:rect l="l" t="t" r="r" b="b"/>
              <a:pathLst>
                <a:path w="2036" h="1002" extrusionOk="0">
                  <a:moveTo>
                    <a:pt x="2035" y="1"/>
                  </a:moveTo>
                  <a:lnTo>
                    <a:pt x="2035" y="1"/>
                  </a:lnTo>
                  <a:cubicBezTo>
                    <a:pt x="2035" y="1"/>
                    <a:pt x="634" y="368"/>
                    <a:pt x="0" y="1001"/>
                  </a:cubicBezTo>
                  <a:lnTo>
                    <a:pt x="2035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2381;p39"/>
            <p:cNvSpPr/>
            <p:nvPr/>
          </p:nvSpPr>
          <p:spPr>
            <a:xfrm rot="1806824">
              <a:off x="7421126" y="750253"/>
              <a:ext cx="557080" cy="521031"/>
            </a:xfrm>
            <a:custGeom>
              <a:avLst/>
              <a:gdLst/>
              <a:ahLst/>
              <a:cxnLst/>
              <a:rect l="l" t="t" r="r" b="b"/>
              <a:pathLst>
                <a:path w="22284" h="20842" extrusionOk="0">
                  <a:moveTo>
                    <a:pt x="10417" y="1"/>
                  </a:moveTo>
                  <a:cubicBezTo>
                    <a:pt x="5340" y="1"/>
                    <a:pt x="1936" y="3589"/>
                    <a:pt x="801" y="8385"/>
                  </a:cubicBezTo>
                  <a:cubicBezTo>
                    <a:pt x="1" y="11754"/>
                    <a:pt x="1068" y="15290"/>
                    <a:pt x="3570" y="17691"/>
                  </a:cubicBezTo>
                  <a:cubicBezTo>
                    <a:pt x="5004" y="19126"/>
                    <a:pt x="6805" y="20093"/>
                    <a:pt x="8807" y="20560"/>
                  </a:cubicBezTo>
                  <a:cubicBezTo>
                    <a:pt x="9605" y="20746"/>
                    <a:pt x="10449" y="20841"/>
                    <a:pt x="11309" y="20841"/>
                  </a:cubicBezTo>
                  <a:cubicBezTo>
                    <a:pt x="15552" y="20841"/>
                    <a:pt x="20168" y="18514"/>
                    <a:pt x="21416" y="13188"/>
                  </a:cubicBezTo>
                  <a:cubicBezTo>
                    <a:pt x="22283" y="9419"/>
                    <a:pt x="21216" y="5483"/>
                    <a:pt x="18314" y="2914"/>
                  </a:cubicBezTo>
                  <a:cubicBezTo>
                    <a:pt x="16846" y="1647"/>
                    <a:pt x="15111" y="779"/>
                    <a:pt x="13243" y="346"/>
                  </a:cubicBezTo>
                  <a:cubicBezTo>
                    <a:pt x="12252" y="112"/>
                    <a:pt x="11309" y="1"/>
                    <a:pt x="10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2382;p39"/>
            <p:cNvSpPr/>
            <p:nvPr/>
          </p:nvSpPr>
          <p:spPr>
            <a:xfrm rot="1806824">
              <a:off x="7486052" y="840566"/>
              <a:ext cx="467858" cy="448184"/>
            </a:xfrm>
            <a:custGeom>
              <a:avLst/>
              <a:gdLst/>
              <a:ahLst/>
              <a:cxnLst/>
              <a:rect l="l" t="t" r="r" b="b"/>
              <a:pathLst>
                <a:path w="18715" h="17928" extrusionOk="0">
                  <a:moveTo>
                    <a:pt x="14745" y="0"/>
                  </a:moveTo>
                  <a:lnTo>
                    <a:pt x="14745" y="0"/>
                  </a:lnTo>
                  <a:cubicBezTo>
                    <a:pt x="17046" y="4804"/>
                    <a:pt x="16613" y="11975"/>
                    <a:pt x="9841" y="15211"/>
                  </a:cubicBezTo>
                  <a:cubicBezTo>
                    <a:pt x="8407" y="15888"/>
                    <a:pt x="6979" y="16163"/>
                    <a:pt x="5600" y="16163"/>
                  </a:cubicBezTo>
                  <a:cubicBezTo>
                    <a:pt x="3580" y="16163"/>
                    <a:pt x="1666" y="15571"/>
                    <a:pt x="1" y="14777"/>
                  </a:cubicBezTo>
                  <a:lnTo>
                    <a:pt x="1" y="14777"/>
                  </a:lnTo>
                  <a:cubicBezTo>
                    <a:pt x="1435" y="16212"/>
                    <a:pt x="3236" y="17179"/>
                    <a:pt x="5238" y="17646"/>
                  </a:cubicBezTo>
                  <a:cubicBezTo>
                    <a:pt x="6036" y="17832"/>
                    <a:pt x="6880" y="17927"/>
                    <a:pt x="7740" y="17927"/>
                  </a:cubicBezTo>
                  <a:cubicBezTo>
                    <a:pt x="11983" y="17927"/>
                    <a:pt x="16599" y="15600"/>
                    <a:pt x="17847" y="10274"/>
                  </a:cubicBezTo>
                  <a:cubicBezTo>
                    <a:pt x="18714" y="6505"/>
                    <a:pt x="17647" y="2569"/>
                    <a:pt x="147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2383;p39"/>
            <p:cNvSpPr/>
            <p:nvPr/>
          </p:nvSpPr>
          <p:spPr>
            <a:xfrm rot="1806824">
              <a:off x="7856540" y="1100365"/>
              <a:ext cx="160969" cy="77647"/>
            </a:xfrm>
            <a:custGeom>
              <a:avLst/>
              <a:gdLst/>
              <a:ahLst/>
              <a:cxnLst/>
              <a:rect l="l" t="t" r="r" b="b"/>
              <a:pathLst>
                <a:path w="6439" h="3106" extrusionOk="0">
                  <a:moveTo>
                    <a:pt x="6010" y="1"/>
                  </a:moveTo>
                  <a:cubicBezTo>
                    <a:pt x="5670" y="1"/>
                    <a:pt x="4985" y="1072"/>
                    <a:pt x="4748" y="1072"/>
                  </a:cubicBezTo>
                  <a:cubicBezTo>
                    <a:pt x="4744" y="1072"/>
                    <a:pt x="4741" y="1071"/>
                    <a:pt x="4738" y="1071"/>
                  </a:cubicBezTo>
                  <a:lnTo>
                    <a:pt x="268" y="371"/>
                  </a:lnTo>
                  <a:lnTo>
                    <a:pt x="1" y="337"/>
                  </a:lnTo>
                  <a:lnTo>
                    <a:pt x="1" y="2739"/>
                  </a:lnTo>
                  <a:cubicBezTo>
                    <a:pt x="1" y="2739"/>
                    <a:pt x="4638" y="2272"/>
                    <a:pt x="4938" y="2272"/>
                  </a:cubicBezTo>
                  <a:cubicBezTo>
                    <a:pt x="5138" y="2305"/>
                    <a:pt x="5705" y="3106"/>
                    <a:pt x="6039" y="3106"/>
                  </a:cubicBezTo>
                  <a:cubicBezTo>
                    <a:pt x="6372" y="3106"/>
                    <a:pt x="6439" y="2205"/>
                    <a:pt x="6372" y="1371"/>
                  </a:cubicBezTo>
                  <a:cubicBezTo>
                    <a:pt x="6305" y="671"/>
                    <a:pt x="6172" y="37"/>
                    <a:pt x="6039" y="4"/>
                  </a:cubicBezTo>
                  <a:cubicBezTo>
                    <a:pt x="6029" y="2"/>
                    <a:pt x="6020" y="1"/>
                    <a:pt x="60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2384;p39"/>
            <p:cNvSpPr/>
            <p:nvPr/>
          </p:nvSpPr>
          <p:spPr>
            <a:xfrm rot="1806824">
              <a:off x="7991141" y="1142132"/>
              <a:ext cx="9200" cy="64248"/>
            </a:xfrm>
            <a:custGeom>
              <a:avLst/>
              <a:gdLst/>
              <a:ahLst/>
              <a:cxnLst/>
              <a:rect l="l" t="t" r="r" b="b"/>
              <a:pathLst>
                <a:path w="368" h="2570" extrusionOk="0">
                  <a:moveTo>
                    <a:pt x="301" y="1"/>
                  </a:moveTo>
                  <a:lnTo>
                    <a:pt x="301" y="1"/>
                  </a:lnTo>
                  <a:cubicBezTo>
                    <a:pt x="301" y="1"/>
                    <a:pt x="1" y="1602"/>
                    <a:pt x="368" y="2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2385;p39"/>
            <p:cNvSpPr/>
            <p:nvPr/>
          </p:nvSpPr>
          <p:spPr>
            <a:xfrm rot="1806824">
              <a:off x="7872916" y="1104326"/>
              <a:ext cx="152644" cy="37624"/>
            </a:xfrm>
            <a:custGeom>
              <a:avLst/>
              <a:gdLst/>
              <a:ahLst/>
              <a:cxnLst/>
              <a:rect l="l" t="t" r="r" b="b"/>
              <a:pathLst>
                <a:path w="6106" h="1505" extrusionOk="0">
                  <a:moveTo>
                    <a:pt x="5743" y="1"/>
                  </a:moveTo>
                  <a:cubicBezTo>
                    <a:pt x="5403" y="1"/>
                    <a:pt x="4718" y="1072"/>
                    <a:pt x="4481" y="1072"/>
                  </a:cubicBezTo>
                  <a:cubicBezTo>
                    <a:pt x="4477" y="1072"/>
                    <a:pt x="4474" y="1071"/>
                    <a:pt x="4471" y="1071"/>
                  </a:cubicBezTo>
                  <a:lnTo>
                    <a:pt x="1" y="371"/>
                  </a:lnTo>
                  <a:lnTo>
                    <a:pt x="1" y="371"/>
                  </a:lnTo>
                  <a:cubicBezTo>
                    <a:pt x="134" y="437"/>
                    <a:pt x="4437" y="1505"/>
                    <a:pt x="4671" y="1505"/>
                  </a:cubicBezTo>
                  <a:cubicBezTo>
                    <a:pt x="4938" y="1471"/>
                    <a:pt x="5238" y="971"/>
                    <a:pt x="5505" y="737"/>
                  </a:cubicBezTo>
                  <a:cubicBezTo>
                    <a:pt x="5547" y="674"/>
                    <a:pt x="5603" y="651"/>
                    <a:pt x="5655" y="651"/>
                  </a:cubicBezTo>
                  <a:cubicBezTo>
                    <a:pt x="5685" y="651"/>
                    <a:pt x="5714" y="659"/>
                    <a:pt x="5738" y="671"/>
                  </a:cubicBezTo>
                  <a:cubicBezTo>
                    <a:pt x="5772" y="704"/>
                    <a:pt x="5805" y="704"/>
                    <a:pt x="5838" y="737"/>
                  </a:cubicBezTo>
                  <a:cubicBezTo>
                    <a:pt x="5972" y="904"/>
                    <a:pt x="6072" y="1138"/>
                    <a:pt x="6105" y="1371"/>
                  </a:cubicBezTo>
                  <a:cubicBezTo>
                    <a:pt x="6038" y="671"/>
                    <a:pt x="5905" y="37"/>
                    <a:pt x="5772" y="4"/>
                  </a:cubicBezTo>
                  <a:cubicBezTo>
                    <a:pt x="5762" y="2"/>
                    <a:pt x="5753" y="1"/>
                    <a:pt x="57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2386;p39"/>
            <p:cNvSpPr/>
            <p:nvPr/>
          </p:nvSpPr>
          <p:spPr>
            <a:xfrm rot="1806824">
              <a:off x="7887608" y="858498"/>
              <a:ext cx="159319" cy="154644"/>
            </a:xfrm>
            <a:custGeom>
              <a:avLst/>
              <a:gdLst/>
              <a:ahLst/>
              <a:cxnLst/>
              <a:rect l="l" t="t" r="r" b="b"/>
              <a:pathLst>
                <a:path w="6373" h="6186" extrusionOk="0">
                  <a:moveTo>
                    <a:pt x="4059" y="1"/>
                  </a:moveTo>
                  <a:cubicBezTo>
                    <a:pt x="4036" y="1"/>
                    <a:pt x="4018" y="5"/>
                    <a:pt x="4004" y="14"/>
                  </a:cubicBezTo>
                  <a:cubicBezTo>
                    <a:pt x="3737" y="214"/>
                    <a:pt x="4037" y="1549"/>
                    <a:pt x="3837" y="1682"/>
                  </a:cubicBezTo>
                  <a:lnTo>
                    <a:pt x="101" y="4451"/>
                  </a:lnTo>
                  <a:cubicBezTo>
                    <a:pt x="68" y="4451"/>
                    <a:pt x="34" y="4484"/>
                    <a:pt x="1" y="4518"/>
                  </a:cubicBezTo>
                  <a:lnTo>
                    <a:pt x="1702" y="6185"/>
                  </a:lnTo>
                  <a:cubicBezTo>
                    <a:pt x="1702" y="6185"/>
                    <a:pt x="4637" y="2550"/>
                    <a:pt x="4838" y="2383"/>
                  </a:cubicBezTo>
                  <a:cubicBezTo>
                    <a:pt x="4893" y="2338"/>
                    <a:pt x="5034" y="2331"/>
                    <a:pt x="5207" y="2331"/>
                  </a:cubicBezTo>
                  <a:cubicBezTo>
                    <a:pt x="5294" y="2331"/>
                    <a:pt x="5388" y="2333"/>
                    <a:pt x="5484" y="2333"/>
                  </a:cubicBezTo>
                  <a:cubicBezTo>
                    <a:pt x="5772" y="2333"/>
                    <a:pt x="6072" y="2316"/>
                    <a:pt x="6205" y="2183"/>
                  </a:cubicBezTo>
                  <a:cubicBezTo>
                    <a:pt x="6372" y="2049"/>
                    <a:pt x="6205" y="1782"/>
                    <a:pt x="5938" y="1449"/>
                  </a:cubicBezTo>
                  <a:cubicBezTo>
                    <a:pt x="5411" y="797"/>
                    <a:pt x="4363" y="1"/>
                    <a:pt x="4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2387;p39"/>
            <p:cNvSpPr/>
            <p:nvPr/>
          </p:nvSpPr>
          <p:spPr>
            <a:xfrm rot="1806824">
              <a:off x="8013401" y="894440"/>
              <a:ext cx="46723" cy="44223"/>
            </a:xfrm>
            <a:custGeom>
              <a:avLst/>
              <a:gdLst/>
              <a:ahLst/>
              <a:cxnLst/>
              <a:rect l="l" t="t" r="r" b="b"/>
              <a:pathLst>
                <a:path w="1869" h="1769" extrusionOk="0">
                  <a:moveTo>
                    <a:pt x="1" y="1"/>
                  </a:moveTo>
                  <a:cubicBezTo>
                    <a:pt x="1" y="1"/>
                    <a:pt x="935" y="1368"/>
                    <a:pt x="1869" y="17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2388;p39"/>
            <p:cNvSpPr/>
            <p:nvPr/>
          </p:nvSpPr>
          <p:spPr>
            <a:xfrm rot="1806824">
              <a:off x="7901910" y="858824"/>
              <a:ext cx="146795" cy="111271"/>
            </a:xfrm>
            <a:custGeom>
              <a:avLst/>
              <a:gdLst/>
              <a:ahLst/>
              <a:cxnLst/>
              <a:rect l="l" t="t" r="r" b="b"/>
              <a:pathLst>
                <a:path w="5872" h="4451" extrusionOk="0">
                  <a:moveTo>
                    <a:pt x="3992" y="0"/>
                  </a:moveTo>
                  <a:cubicBezTo>
                    <a:pt x="3970" y="0"/>
                    <a:pt x="3951" y="5"/>
                    <a:pt x="3937" y="14"/>
                  </a:cubicBezTo>
                  <a:cubicBezTo>
                    <a:pt x="3637" y="214"/>
                    <a:pt x="3970" y="1548"/>
                    <a:pt x="3770" y="1682"/>
                  </a:cubicBezTo>
                  <a:lnTo>
                    <a:pt x="1" y="4451"/>
                  </a:lnTo>
                  <a:cubicBezTo>
                    <a:pt x="301" y="4284"/>
                    <a:pt x="4204" y="2216"/>
                    <a:pt x="4371" y="1949"/>
                  </a:cubicBezTo>
                  <a:cubicBezTo>
                    <a:pt x="4537" y="1649"/>
                    <a:pt x="4304" y="1081"/>
                    <a:pt x="4404" y="815"/>
                  </a:cubicBezTo>
                  <a:cubicBezTo>
                    <a:pt x="4437" y="748"/>
                    <a:pt x="4504" y="748"/>
                    <a:pt x="4604" y="748"/>
                  </a:cubicBezTo>
                  <a:cubicBezTo>
                    <a:pt x="4671" y="748"/>
                    <a:pt x="4771" y="781"/>
                    <a:pt x="4838" y="815"/>
                  </a:cubicBezTo>
                  <a:cubicBezTo>
                    <a:pt x="5205" y="981"/>
                    <a:pt x="5538" y="1181"/>
                    <a:pt x="5872" y="1448"/>
                  </a:cubicBezTo>
                  <a:cubicBezTo>
                    <a:pt x="5344" y="797"/>
                    <a:pt x="4297" y="0"/>
                    <a:pt x="39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2389;p39"/>
            <p:cNvSpPr/>
            <p:nvPr/>
          </p:nvSpPr>
          <p:spPr>
            <a:xfrm rot="1806824">
              <a:off x="7802332" y="689718"/>
              <a:ext cx="79247" cy="159719"/>
            </a:xfrm>
            <a:custGeom>
              <a:avLst/>
              <a:gdLst/>
              <a:ahLst/>
              <a:cxnLst/>
              <a:rect l="l" t="t" r="r" b="b"/>
              <a:pathLst>
                <a:path w="3170" h="6389" extrusionOk="0">
                  <a:moveTo>
                    <a:pt x="1940" y="0"/>
                  </a:moveTo>
                  <a:cubicBezTo>
                    <a:pt x="1093" y="0"/>
                    <a:pt x="109" y="180"/>
                    <a:pt x="68" y="385"/>
                  </a:cubicBezTo>
                  <a:cubicBezTo>
                    <a:pt x="1" y="685"/>
                    <a:pt x="1135" y="1419"/>
                    <a:pt x="1102" y="1652"/>
                  </a:cubicBezTo>
                  <a:cubicBezTo>
                    <a:pt x="1068" y="1886"/>
                    <a:pt x="434" y="6122"/>
                    <a:pt x="401" y="6389"/>
                  </a:cubicBezTo>
                  <a:lnTo>
                    <a:pt x="2803" y="6389"/>
                  </a:lnTo>
                  <a:cubicBezTo>
                    <a:pt x="2803" y="6389"/>
                    <a:pt x="2302" y="1752"/>
                    <a:pt x="2336" y="1452"/>
                  </a:cubicBezTo>
                  <a:cubicBezTo>
                    <a:pt x="2336" y="1285"/>
                    <a:pt x="3170" y="751"/>
                    <a:pt x="3170" y="385"/>
                  </a:cubicBezTo>
                  <a:cubicBezTo>
                    <a:pt x="3170" y="318"/>
                    <a:pt x="3136" y="284"/>
                    <a:pt x="3103" y="251"/>
                  </a:cubicBezTo>
                  <a:cubicBezTo>
                    <a:pt x="2949" y="71"/>
                    <a:pt x="2471" y="0"/>
                    <a:pt x="19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2390;p39"/>
            <p:cNvSpPr/>
            <p:nvPr/>
          </p:nvSpPr>
          <p:spPr>
            <a:xfrm rot="1806824">
              <a:off x="7846603" y="705256"/>
              <a:ext cx="64223" cy="5225"/>
            </a:xfrm>
            <a:custGeom>
              <a:avLst/>
              <a:gdLst/>
              <a:ahLst/>
              <a:cxnLst/>
              <a:rect l="l" t="t" r="r" b="b"/>
              <a:pathLst>
                <a:path w="2569" h="209" extrusionOk="0">
                  <a:moveTo>
                    <a:pt x="2569" y="1"/>
                  </a:moveTo>
                  <a:lnTo>
                    <a:pt x="0" y="101"/>
                  </a:lnTo>
                  <a:cubicBezTo>
                    <a:pt x="0" y="101"/>
                    <a:pt x="589" y="209"/>
                    <a:pt x="1261" y="209"/>
                  </a:cubicBezTo>
                  <a:cubicBezTo>
                    <a:pt x="1710" y="209"/>
                    <a:pt x="2195" y="161"/>
                    <a:pt x="25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2391;p39"/>
            <p:cNvSpPr/>
            <p:nvPr/>
          </p:nvSpPr>
          <p:spPr>
            <a:xfrm rot="1806824">
              <a:off x="7802770" y="688916"/>
              <a:ext cx="77597" cy="159369"/>
            </a:xfrm>
            <a:custGeom>
              <a:avLst/>
              <a:gdLst/>
              <a:ahLst/>
              <a:cxnLst/>
              <a:rect l="l" t="t" r="r" b="b"/>
              <a:pathLst>
                <a:path w="3104" h="6375" extrusionOk="0">
                  <a:moveTo>
                    <a:pt x="1925" y="0"/>
                  </a:moveTo>
                  <a:cubicBezTo>
                    <a:pt x="1082" y="0"/>
                    <a:pt x="108" y="167"/>
                    <a:pt x="68" y="370"/>
                  </a:cubicBezTo>
                  <a:cubicBezTo>
                    <a:pt x="1" y="704"/>
                    <a:pt x="1168" y="1438"/>
                    <a:pt x="1135" y="1638"/>
                  </a:cubicBezTo>
                  <a:cubicBezTo>
                    <a:pt x="1102" y="1871"/>
                    <a:pt x="434" y="6108"/>
                    <a:pt x="401" y="6375"/>
                  </a:cubicBezTo>
                  <a:cubicBezTo>
                    <a:pt x="468" y="6141"/>
                    <a:pt x="1469" y="2071"/>
                    <a:pt x="1502" y="1671"/>
                  </a:cubicBezTo>
                  <a:cubicBezTo>
                    <a:pt x="1502" y="1304"/>
                    <a:pt x="968" y="871"/>
                    <a:pt x="901" y="604"/>
                  </a:cubicBezTo>
                  <a:cubicBezTo>
                    <a:pt x="868" y="537"/>
                    <a:pt x="935" y="470"/>
                    <a:pt x="1035" y="404"/>
                  </a:cubicBezTo>
                  <a:cubicBezTo>
                    <a:pt x="1102" y="370"/>
                    <a:pt x="1168" y="337"/>
                    <a:pt x="1235" y="303"/>
                  </a:cubicBezTo>
                  <a:cubicBezTo>
                    <a:pt x="1554" y="144"/>
                    <a:pt x="1892" y="69"/>
                    <a:pt x="2229" y="69"/>
                  </a:cubicBezTo>
                  <a:cubicBezTo>
                    <a:pt x="2526" y="69"/>
                    <a:pt x="2822" y="127"/>
                    <a:pt x="3103" y="237"/>
                  </a:cubicBezTo>
                  <a:cubicBezTo>
                    <a:pt x="2947" y="68"/>
                    <a:pt x="2462" y="0"/>
                    <a:pt x="19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2392;p39"/>
            <p:cNvSpPr/>
            <p:nvPr/>
          </p:nvSpPr>
          <p:spPr>
            <a:xfrm rot="1806824">
              <a:off x="7557287" y="660023"/>
              <a:ext cx="158894" cy="156444"/>
            </a:xfrm>
            <a:custGeom>
              <a:avLst/>
              <a:gdLst/>
              <a:ahLst/>
              <a:cxnLst/>
              <a:rect l="l" t="t" r="r" b="b"/>
              <a:pathLst>
                <a:path w="6356" h="6258" extrusionOk="0">
                  <a:moveTo>
                    <a:pt x="2240" y="0"/>
                  </a:moveTo>
                  <a:cubicBezTo>
                    <a:pt x="1610" y="0"/>
                    <a:pt x="1" y="2010"/>
                    <a:pt x="184" y="2255"/>
                  </a:cubicBezTo>
                  <a:cubicBezTo>
                    <a:pt x="266" y="2309"/>
                    <a:pt x="370" y="2364"/>
                    <a:pt x="478" y="2364"/>
                  </a:cubicBezTo>
                  <a:cubicBezTo>
                    <a:pt x="502" y="2364"/>
                    <a:pt x="526" y="2361"/>
                    <a:pt x="551" y="2355"/>
                  </a:cubicBezTo>
                  <a:cubicBezTo>
                    <a:pt x="649" y="2370"/>
                    <a:pt x="765" y="2375"/>
                    <a:pt x="885" y="2375"/>
                  </a:cubicBezTo>
                  <a:cubicBezTo>
                    <a:pt x="1100" y="2375"/>
                    <a:pt x="1331" y="2359"/>
                    <a:pt x="1510" y="2359"/>
                  </a:cubicBezTo>
                  <a:cubicBezTo>
                    <a:pt x="1674" y="2359"/>
                    <a:pt x="1794" y="2372"/>
                    <a:pt x="1818" y="2422"/>
                  </a:cubicBezTo>
                  <a:cubicBezTo>
                    <a:pt x="1985" y="2588"/>
                    <a:pt x="4654" y="6258"/>
                    <a:pt x="4654" y="6258"/>
                  </a:cubicBezTo>
                  <a:lnTo>
                    <a:pt x="6355" y="4590"/>
                  </a:lnTo>
                  <a:cubicBezTo>
                    <a:pt x="6355" y="4590"/>
                    <a:pt x="5855" y="4156"/>
                    <a:pt x="5221" y="3622"/>
                  </a:cubicBezTo>
                  <a:cubicBezTo>
                    <a:pt x="4120" y="2755"/>
                    <a:pt x="2652" y="1554"/>
                    <a:pt x="2552" y="1421"/>
                  </a:cubicBezTo>
                  <a:cubicBezTo>
                    <a:pt x="2452" y="1287"/>
                    <a:pt x="2652" y="320"/>
                    <a:pt x="2386" y="53"/>
                  </a:cubicBezTo>
                  <a:cubicBezTo>
                    <a:pt x="2347" y="17"/>
                    <a:pt x="2297" y="0"/>
                    <a:pt x="2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2393;p39"/>
            <p:cNvSpPr/>
            <p:nvPr/>
          </p:nvSpPr>
          <p:spPr>
            <a:xfrm rot="1806824">
              <a:off x="7598200" y="646359"/>
              <a:ext cx="44223" cy="46723"/>
            </a:xfrm>
            <a:custGeom>
              <a:avLst/>
              <a:gdLst/>
              <a:ahLst/>
              <a:cxnLst/>
              <a:rect l="l" t="t" r="r" b="b"/>
              <a:pathLst>
                <a:path w="1769" h="1869" extrusionOk="0">
                  <a:moveTo>
                    <a:pt x="1769" y="0"/>
                  </a:moveTo>
                  <a:lnTo>
                    <a:pt x="1" y="1868"/>
                  </a:lnTo>
                  <a:cubicBezTo>
                    <a:pt x="1" y="1868"/>
                    <a:pt x="1335" y="934"/>
                    <a:pt x="17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2394;p39"/>
            <p:cNvSpPr/>
            <p:nvPr/>
          </p:nvSpPr>
          <p:spPr>
            <a:xfrm rot="1806824">
              <a:off x="7575727" y="657350"/>
              <a:ext cx="130520" cy="90572"/>
            </a:xfrm>
            <a:custGeom>
              <a:avLst/>
              <a:gdLst/>
              <a:ahLst/>
              <a:cxnLst/>
              <a:rect l="l" t="t" r="r" b="b"/>
              <a:pathLst>
                <a:path w="5221" h="3623" extrusionOk="0">
                  <a:moveTo>
                    <a:pt x="2240" y="0"/>
                  </a:moveTo>
                  <a:cubicBezTo>
                    <a:pt x="1610" y="0"/>
                    <a:pt x="1" y="2010"/>
                    <a:pt x="184" y="2255"/>
                  </a:cubicBezTo>
                  <a:cubicBezTo>
                    <a:pt x="266" y="2309"/>
                    <a:pt x="370" y="2364"/>
                    <a:pt x="478" y="2364"/>
                  </a:cubicBezTo>
                  <a:cubicBezTo>
                    <a:pt x="502" y="2364"/>
                    <a:pt x="526" y="2361"/>
                    <a:pt x="551" y="2355"/>
                  </a:cubicBezTo>
                  <a:cubicBezTo>
                    <a:pt x="451" y="2355"/>
                    <a:pt x="384" y="2288"/>
                    <a:pt x="351" y="2221"/>
                  </a:cubicBezTo>
                  <a:cubicBezTo>
                    <a:pt x="317" y="2188"/>
                    <a:pt x="351" y="2088"/>
                    <a:pt x="417" y="1988"/>
                  </a:cubicBezTo>
                  <a:lnTo>
                    <a:pt x="484" y="1888"/>
                  </a:lnTo>
                  <a:cubicBezTo>
                    <a:pt x="651" y="1688"/>
                    <a:pt x="818" y="1488"/>
                    <a:pt x="1018" y="1321"/>
                  </a:cubicBezTo>
                  <a:cubicBezTo>
                    <a:pt x="1218" y="1154"/>
                    <a:pt x="1418" y="987"/>
                    <a:pt x="1618" y="854"/>
                  </a:cubicBezTo>
                  <a:cubicBezTo>
                    <a:pt x="1685" y="820"/>
                    <a:pt x="1752" y="820"/>
                    <a:pt x="1818" y="820"/>
                  </a:cubicBezTo>
                  <a:cubicBezTo>
                    <a:pt x="2119" y="854"/>
                    <a:pt x="2152" y="1521"/>
                    <a:pt x="2219" y="1688"/>
                  </a:cubicBezTo>
                  <a:cubicBezTo>
                    <a:pt x="2285" y="1855"/>
                    <a:pt x="4087" y="3022"/>
                    <a:pt x="5221" y="3622"/>
                  </a:cubicBezTo>
                  <a:cubicBezTo>
                    <a:pt x="4120" y="2755"/>
                    <a:pt x="2652" y="1554"/>
                    <a:pt x="2552" y="1421"/>
                  </a:cubicBezTo>
                  <a:cubicBezTo>
                    <a:pt x="2452" y="1287"/>
                    <a:pt x="2652" y="320"/>
                    <a:pt x="2386" y="53"/>
                  </a:cubicBezTo>
                  <a:cubicBezTo>
                    <a:pt x="2347" y="17"/>
                    <a:pt x="2297" y="0"/>
                    <a:pt x="2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2395;p39"/>
            <p:cNvSpPr/>
            <p:nvPr/>
          </p:nvSpPr>
          <p:spPr>
            <a:xfrm rot="1806824">
              <a:off x="7390438" y="823865"/>
              <a:ext cx="162644" cy="77647"/>
            </a:xfrm>
            <a:custGeom>
              <a:avLst/>
              <a:gdLst/>
              <a:ahLst/>
              <a:cxnLst/>
              <a:rect l="l" t="t" r="r" b="b"/>
              <a:pathLst>
                <a:path w="6506" h="3106" extrusionOk="0">
                  <a:moveTo>
                    <a:pt x="501" y="0"/>
                  </a:moveTo>
                  <a:cubicBezTo>
                    <a:pt x="1" y="0"/>
                    <a:pt x="68" y="1735"/>
                    <a:pt x="268" y="2602"/>
                  </a:cubicBezTo>
                  <a:cubicBezTo>
                    <a:pt x="334" y="2902"/>
                    <a:pt x="401" y="3102"/>
                    <a:pt x="501" y="3102"/>
                  </a:cubicBezTo>
                  <a:cubicBezTo>
                    <a:pt x="510" y="3104"/>
                    <a:pt x="520" y="3105"/>
                    <a:pt x="530" y="3105"/>
                  </a:cubicBezTo>
                  <a:cubicBezTo>
                    <a:pt x="864" y="3105"/>
                    <a:pt x="1504" y="2065"/>
                    <a:pt x="1748" y="2065"/>
                  </a:cubicBezTo>
                  <a:cubicBezTo>
                    <a:pt x="1755" y="2065"/>
                    <a:pt x="1762" y="2066"/>
                    <a:pt x="1769" y="2068"/>
                  </a:cubicBezTo>
                  <a:lnTo>
                    <a:pt x="6505" y="2769"/>
                  </a:lnTo>
                  <a:lnTo>
                    <a:pt x="6505" y="367"/>
                  </a:lnTo>
                  <a:lnTo>
                    <a:pt x="5471" y="500"/>
                  </a:lnTo>
                  <a:cubicBezTo>
                    <a:pt x="4193" y="625"/>
                    <a:pt x="2070" y="837"/>
                    <a:pt x="1634" y="837"/>
                  </a:cubicBezTo>
                  <a:cubicBezTo>
                    <a:pt x="1604" y="837"/>
                    <a:pt x="1582" y="836"/>
                    <a:pt x="1569" y="834"/>
                  </a:cubicBezTo>
                  <a:cubicBezTo>
                    <a:pt x="1402" y="801"/>
                    <a:pt x="868" y="0"/>
                    <a:pt x="5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2396;p39"/>
            <p:cNvSpPr/>
            <p:nvPr/>
          </p:nvSpPr>
          <p:spPr>
            <a:xfrm rot="1806824">
              <a:off x="7408962" y="796687"/>
              <a:ext cx="9200" cy="63423"/>
            </a:xfrm>
            <a:custGeom>
              <a:avLst/>
              <a:gdLst/>
              <a:ahLst/>
              <a:cxnLst/>
              <a:rect l="l" t="t" r="r" b="b"/>
              <a:pathLst>
                <a:path w="368" h="2537" extrusionOk="0">
                  <a:moveTo>
                    <a:pt x="1" y="1"/>
                  </a:moveTo>
                  <a:lnTo>
                    <a:pt x="67" y="2536"/>
                  </a:lnTo>
                  <a:cubicBezTo>
                    <a:pt x="67" y="2536"/>
                    <a:pt x="368" y="935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2397;p39"/>
            <p:cNvSpPr/>
            <p:nvPr/>
          </p:nvSpPr>
          <p:spPr>
            <a:xfrm rot="1806824">
              <a:off x="7394923" y="818943"/>
              <a:ext cx="136795" cy="65073"/>
            </a:xfrm>
            <a:custGeom>
              <a:avLst/>
              <a:gdLst/>
              <a:ahLst/>
              <a:cxnLst/>
              <a:rect l="l" t="t" r="r" b="b"/>
              <a:pathLst>
                <a:path w="5472" h="2603" extrusionOk="0">
                  <a:moveTo>
                    <a:pt x="501" y="0"/>
                  </a:moveTo>
                  <a:cubicBezTo>
                    <a:pt x="1" y="0"/>
                    <a:pt x="68" y="1735"/>
                    <a:pt x="268" y="2602"/>
                  </a:cubicBezTo>
                  <a:cubicBezTo>
                    <a:pt x="268" y="2102"/>
                    <a:pt x="301" y="1635"/>
                    <a:pt x="401" y="1135"/>
                  </a:cubicBezTo>
                  <a:cubicBezTo>
                    <a:pt x="401" y="1001"/>
                    <a:pt x="434" y="901"/>
                    <a:pt x="501" y="801"/>
                  </a:cubicBezTo>
                  <a:cubicBezTo>
                    <a:pt x="501" y="768"/>
                    <a:pt x="535" y="734"/>
                    <a:pt x="568" y="734"/>
                  </a:cubicBezTo>
                  <a:cubicBezTo>
                    <a:pt x="592" y="714"/>
                    <a:pt x="624" y="705"/>
                    <a:pt x="661" y="705"/>
                  </a:cubicBezTo>
                  <a:cubicBezTo>
                    <a:pt x="929" y="705"/>
                    <a:pt x="1481" y="1172"/>
                    <a:pt x="1569" y="1201"/>
                  </a:cubicBezTo>
                  <a:cubicBezTo>
                    <a:pt x="1572" y="1202"/>
                    <a:pt x="1578" y="1203"/>
                    <a:pt x="1586" y="1203"/>
                  </a:cubicBezTo>
                  <a:cubicBezTo>
                    <a:pt x="1830" y="1203"/>
                    <a:pt x="4244" y="726"/>
                    <a:pt x="5471" y="467"/>
                  </a:cubicBezTo>
                  <a:lnTo>
                    <a:pt x="5471" y="467"/>
                  </a:lnTo>
                  <a:cubicBezTo>
                    <a:pt x="4193" y="623"/>
                    <a:pt x="2069" y="838"/>
                    <a:pt x="1634" y="838"/>
                  </a:cubicBezTo>
                  <a:cubicBezTo>
                    <a:pt x="1604" y="838"/>
                    <a:pt x="1582" y="837"/>
                    <a:pt x="1569" y="834"/>
                  </a:cubicBezTo>
                  <a:cubicBezTo>
                    <a:pt x="1402" y="801"/>
                    <a:pt x="868" y="0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2398;p39"/>
            <p:cNvSpPr/>
            <p:nvPr/>
          </p:nvSpPr>
          <p:spPr>
            <a:xfrm rot="1806824">
              <a:off x="7360824" y="988681"/>
              <a:ext cx="160969" cy="155519"/>
            </a:xfrm>
            <a:custGeom>
              <a:avLst/>
              <a:gdLst/>
              <a:ahLst/>
              <a:cxnLst/>
              <a:rect l="l" t="t" r="r" b="b"/>
              <a:pathLst>
                <a:path w="6439" h="6221" extrusionOk="0">
                  <a:moveTo>
                    <a:pt x="4737" y="0"/>
                  </a:moveTo>
                  <a:lnTo>
                    <a:pt x="4571" y="234"/>
                  </a:lnTo>
                  <a:cubicBezTo>
                    <a:pt x="3937" y="1001"/>
                    <a:pt x="1802" y="3670"/>
                    <a:pt x="1568" y="3837"/>
                  </a:cubicBezTo>
                  <a:cubicBezTo>
                    <a:pt x="1528" y="3867"/>
                    <a:pt x="1413" y="3873"/>
                    <a:pt x="1266" y="3873"/>
                  </a:cubicBezTo>
                  <a:cubicBezTo>
                    <a:pt x="1167" y="3873"/>
                    <a:pt x="1054" y="3870"/>
                    <a:pt x="939" y="3870"/>
                  </a:cubicBezTo>
                  <a:cubicBezTo>
                    <a:pt x="651" y="3870"/>
                    <a:pt x="351" y="3887"/>
                    <a:pt x="234" y="4003"/>
                  </a:cubicBezTo>
                  <a:cubicBezTo>
                    <a:pt x="1" y="4237"/>
                    <a:pt x="534" y="4904"/>
                    <a:pt x="1135" y="5404"/>
                  </a:cubicBezTo>
                  <a:cubicBezTo>
                    <a:pt x="1613" y="5852"/>
                    <a:pt x="2171" y="6220"/>
                    <a:pt x="2354" y="6220"/>
                  </a:cubicBezTo>
                  <a:cubicBezTo>
                    <a:pt x="2376" y="6220"/>
                    <a:pt x="2392" y="6215"/>
                    <a:pt x="2402" y="6205"/>
                  </a:cubicBezTo>
                  <a:cubicBezTo>
                    <a:pt x="2703" y="6005"/>
                    <a:pt x="2369" y="4704"/>
                    <a:pt x="2569" y="4537"/>
                  </a:cubicBezTo>
                  <a:lnTo>
                    <a:pt x="6439" y="1702"/>
                  </a:lnTo>
                  <a:lnTo>
                    <a:pt x="4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2399;p39"/>
            <p:cNvSpPr/>
            <p:nvPr/>
          </p:nvSpPr>
          <p:spPr>
            <a:xfrm rot="1806824">
              <a:off x="7349327" y="1063847"/>
              <a:ext cx="47573" cy="44223"/>
            </a:xfrm>
            <a:custGeom>
              <a:avLst/>
              <a:gdLst/>
              <a:ahLst/>
              <a:cxnLst/>
              <a:rect l="l" t="t" r="r" b="b"/>
              <a:pathLst>
                <a:path w="1903" h="1769" extrusionOk="0">
                  <a:moveTo>
                    <a:pt x="1" y="0"/>
                  </a:moveTo>
                  <a:lnTo>
                    <a:pt x="1902" y="1768"/>
                  </a:lnTo>
                  <a:cubicBezTo>
                    <a:pt x="1902" y="1768"/>
                    <a:pt x="968" y="400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2400;p39"/>
            <p:cNvSpPr/>
            <p:nvPr/>
          </p:nvSpPr>
          <p:spPr>
            <a:xfrm rot="1806824">
              <a:off x="7367631" y="983775"/>
              <a:ext cx="114271" cy="129295"/>
            </a:xfrm>
            <a:custGeom>
              <a:avLst/>
              <a:gdLst/>
              <a:ahLst/>
              <a:cxnLst/>
              <a:rect l="l" t="t" r="r" b="b"/>
              <a:pathLst>
                <a:path w="4571" h="5172" extrusionOk="0">
                  <a:moveTo>
                    <a:pt x="4571" y="1"/>
                  </a:moveTo>
                  <a:cubicBezTo>
                    <a:pt x="3937" y="768"/>
                    <a:pt x="1802" y="3437"/>
                    <a:pt x="1568" y="3604"/>
                  </a:cubicBezTo>
                  <a:cubicBezTo>
                    <a:pt x="1528" y="3634"/>
                    <a:pt x="1413" y="3640"/>
                    <a:pt x="1266" y="3640"/>
                  </a:cubicBezTo>
                  <a:cubicBezTo>
                    <a:pt x="1167" y="3640"/>
                    <a:pt x="1054" y="3637"/>
                    <a:pt x="939" y="3637"/>
                  </a:cubicBezTo>
                  <a:cubicBezTo>
                    <a:pt x="651" y="3637"/>
                    <a:pt x="351" y="3654"/>
                    <a:pt x="234" y="3770"/>
                  </a:cubicBezTo>
                  <a:cubicBezTo>
                    <a:pt x="1" y="4004"/>
                    <a:pt x="534" y="4671"/>
                    <a:pt x="1135" y="5171"/>
                  </a:cubicBezTo>
                  <a:cubicBezTo>
                    <a:pt x="968" y="4938"/>
                    <a:pt x="835" y="4704"/>
                    <a:pt x="735" y="4437"/>
                  </a:cubicBezTo>
                  <a:cubicBezTo>
                    <a:pt x="701" y="4371"/>
                    <a:pt x="701" y="4304"/>
                    <a:pt x="701" y="4271"/>
                  </a:cubicBezTo>
                  <a:cubicBezTo>
                    <a:pt x="735" y="4004"/>
                    <a:pt x="1568" y="4071"/>
                    <a:pt x="1802" y="4037"/>
                  </a:cubicBezTo>
                  <a:cubicBezTo>
                    <a:pt x="2035" y="4004"/>
                    <a:pt x="4570" y="2"/>
                    <a:pt x="4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2401;p39"/>
            <p:cNvSpPr/>
            <p:nvPr/>
          </p:nvSpPr>
          <p:spPr>
            <a:xfrm rot="1806824">
              <a:off x="7528334" y="1154016"/>
              <a:ext cx="79222" cy="159394"/>
            </a:xfrm>
            <a:custGeom>
              <a:avLst/>
              <a:gdLst/>
              <a:ahLst/>
              <a:cxnLst/>
              <a:rect l="l" t="t" r="r" b="b"/>
              <a:pathLst>
                <a:path w="3169" h="6376" extrusionOk="0">
                  <a:moveTo>
                    <a:pt x="367" y="0"/>
                  </a:moveTo>
                  <a:cubicBezTo>
                    <a:pt x="367" y="0"/>
                    <a:pt x="834" y="4637"/>
                    <a:pt x="801" y="4937"/>
                  </a:cubicBezTo>
                  <a:cubicBezTo>
                    <a:pt x="801" y="5004"/>
                    <a:pt x="634" y="5137"/>
                    <a:pt x="434" y="5371"/>
                  </a:cubicBezTo>
                  <a:cubicBezTo>
                    <a:pt x="234" y="5571"/>
                    <a:pt x="0" y="5805"/>
                    <a:pt x="0" y="6005"/>
                  </a:cubicBezTo>
                  <a:cubicBezTo>
                    <a:pt x="0" y="6276"/>
                    <a:pt x="554" y="6376"/>
                    <a:pt x="1194" y="6376"/>
                  </a:cubicBezTo>
                  <a:cubicBezTo>
                    <a:pt x="2052" y="6376"/>
                    <a:pt x="3064" y="6196"/>
                    <a:pt x="3102" y="6005"/>
                  </a:cubicBezTo>
                  <a:cubicBezTo>
                    <a:pt x="3169" y="5671"/>
                    <a:pt x="2001" y="4971"/>
                    <a:pt x="2035" y="4737"/>
                  </a:cubicBezTo>
                  <a:cubicBezTo>
                    <a:pt x="2068" y="4570"/>
                    <a:pt x="2402" y="2302"/>
                    <a:pt x="2602" y="968"/>
                  </a:cubicBezTo>
                  <a:cubicBezTo>
                    <a:pt x="2702" y="434"/>
                    <a:pt x="2769" y="0"/>
                    <a:pt x="27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2402;p39"/>
            <p:cNvSpPr/>
            <p:nvPr/>
          </p:nvSpPr>
          <p:spPr>
            <a:xfrm rot="1806824">
              <a:off x="7498524" y="1292405"/>
              <a:ext cx="64248" cy="4600"/>
            </a:xfrm>
            <a:custGeom>
              <a:avLst/>
              <a:gdLst/>
              <a:ahLst/>
              <a:cxnLst/>
              <a:rect l="l" t="t" r="r" b="b"/>
              <a:pathLst>
                <a:path w="2570" h="184" extrusionOk="0">
                  <a:moveTo>
                    <a:pt x="1238" y="1"/>
                  </a:moveTo>
                  <a:cubicBezTo>
                    <a:pt x="810" y="1"/>
                    <a:pt x="355" y="44"/>
                    <a:pt x="1" y="183"/>
                  </a:cubicBezTo>
                  <a:lnTo>
                    <a:pt x="2569" y="116"/>
                  </a:lnTo>
                  <a:cubicBezTo>
                    <a:pt x="2569" y="116"/>
                    <a:pt x="1939" y="1"/>
                    <a:pt x="123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2403;p39"/>
            <p:cNvSpPr/>
            <p:nvPr/>
          </p:nvSpPr>
          <p:spPr>
            <a:xfrm rot="1806824">
              <a:off x="7522325" y="1176352"/>
              <a:ext cx="78397" cy="135220"/>
            </a:xfrm>
            <a:custGeom>
              <a:avLst/>
              <a:gdLst/>
              <a:ahLst/>
              <a:cxnLst/>
              <a:rect l="l" t="t" r="r" b="b"/>
              <a:pathLst>
                <a:path w="3136" h="5409" extrusionOk="0">
                  <a:moveTo>
                    <a:pt x="2602" y="1"/>
                  </a:moveTo>
                  <a:lnTo>
                    <a:pt x="2602" y="1"/>
                  </a:lnTo>
                  <a:cubicBezTo>
                    <a:pt x="2268" y="1168"/>
                    <a:pt x="1701" y="3270"/>
                    <a:pt x="1635" y="3570"/>
                  </a:cubicBezTo>
                  <a:cubicBezTo>
                    <a:pt x="1568" y="4037"/>
                    <a:pt x="2235" y="4571"/>
                    <a:pt x="2235" y="4871"/>
                  </a:cubicBezTo>
                  <a:cubicBezTo>
                    <a:pt x="2235" y="4904"/>
                    <a:pt x="2202" y="4971"/>
                    <a:pt x="2102" y="5004"/>
                  </a:cubicBezTo>
                  <a:cubicBezTo>
                    <a:pt x="2001" y="5071"/>
                    <a:pt x="1901" y="5104"/>
                    <a:pt x="1768" y="5104"/>
                  </a:cubicBezTo>
                  <a:cubicBezTo>
                    <a:pt x="1531" y="5169"/>
                    <a:pt x="1280" y="5206"/>
                    <a:pt x="1033" y="5206"/>
                  </a:cubicBezTo>
                  <a:cubicBezTo>
                    <a:pt x="898" y="5206"/>
                    <a:pt x="764" y="5195"/>
                    <a:pt x="634" y="5171"/>
                  </a:cubicBezTo>
                  <a:cubicBezTo>
                    <a:pt x="567" y="5138"/>
                    <a:pt x="534" y="5104"/>
                    <a:pt x="467" y="5104"/>
                  </a:cubicBezTo>
                  <a:cubicBezTo>
                    <a:pt x="434" y="5071"/>
                    <a:pt x="434" y="5038"/>
                    <a:pt x="400" y="4971"/>
                  </a:cubicBezTo>
                  <a:cubicBezTo>
                    <a:pt x="400" y="4771"/>
                    <a:pt x="400" y="4571"/>
                    <a:pt x="434" y="4404"/>
                  </a:cubicBezTo>
                  <a:lnTo>
                    <a:pt x="434" y="4404"/>
                  </a:lnTo>
                  <a:cubicBezTo>
                    <a:pt x="234" y="4604"/>
                    <a:pt x="0" y="4838"/>
                    <a:pt x="0" y="5038"/>
                  </a:cubicBezTo>
                  <a:cubicBezTo>
                    <a:pt x="0" y="5309"/>
                    <a:pt x="548" y="5409"/>
                    <a:pt x="1181" y="5409"/>
                  </a:cubicBezTo>
                  <a:cubicBezTo>
                    <a:pt x="2030" y="5409"/>
                    <a:pt x="3031" y="5229"/>
                    <a:pt x="3069" y="5038"/>
                  </a:cubicBezTo>
                  <a:cubicBezTo>
                    <a:pt x="3136" y="4704"/>
                    <a:pt x="2001" y="4004"/>
                    <a:pt x="2035" y="3770"/>
                  </a:cubicBezTo>
                  <a:cubicBezTo>
                    <a:pt x="2035" y="3603"/>
                    <a:pt x="2402" y="1335"/>
                    <a:pt x="2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2404;p39"/>
            <p:cNvSpPr/>
            <p:nvPr/>
          </p:nvSpPr>
          <p:spPr>
            <a:xfrm rot="1806824">
              <a:off x="7693454" y="1185528"/>
              <a:ext cx="157619" cy="156369"/>
            </a:xfrm>
            <a:custGeom>
              <a:avLst/>
              <a:gdLst/>
              <a:ahLst/>
              <a:cxnLst/>
              <a:rect l="l" t="t" r="r" b="b"/>
              <a:pathLst>
                <a:path w="6305" h="6255" extrusionOk="0">
                  <a:moveTo>
                    <a:pt x="1702" y="0"/>
                  </a:moveTo>
                  <a:lnTo>
                    <a:pt x="0" y="1701"/>
                  </a:lnTo>
                  <a:cubicBezTo>
                    <a:pt x="0" y="1701"/>
                    <a:pt x="3603" y="4604"/>
                    <a:pt x="3803" y="4870"/>
                  </a:cubicBezTo>
                  <a:cubicBezTo>
                    <a:pt x="3937" y="5004"/>
                    <a:pt x="3736" y="5938"/>
                    <a:pt x="4003" y="6205"/>
                  </a:cubicBezTo>
                  <a:cubicBezTo>
                    <a:pt x="4037" y="6239"/>
                    <a:pt x="4082" y="6254"/>
                    <a:pt x="4137" y="6254"/>
                  </a:cubicBezTo>
                  <a:cubicBezTo>
                    <a:pt x="4404" y="6254"/>
                    <a:pt x="4889" y="5875"/>
                    <a:pt x="5304" y="5404"/>
                  </a:cubicBezTo>
                  <a:cubicBezTo>
                    <a:pt x="5838" y="4837"/>
                    <a:pt x="6305" y="4170"/>
                    <a:pt x="6205" y="4003"/>
                  </a:cubicBezTo>
                  <a:cubicBezTo>
                    <a:pt x="6128" y="3901"/>
                    <a:pt x="5881" y="3877"/>
                    <a:pt x="5598" y="3877"/>
                  </a:cubicBezTo>
                  <a:cubicBezTo>
                    <a:pt x="5349" y="3877"/>
                    <a:pt x="5073" y="3896"/>
                    <a:pt x="4865" y="3896"/>
                  </a:cubicBezTo>
                  <a:cubicBezTo>
                    <a:pt x="4692" y="3896"/>
                    <a:pt x="4565" y="3883"/>
                    <a:pt x="4537" y="3836"/>
                  </a:cubicBezTo>
                  <a:cubicBezTo>
                    <a:pt x="4404" y="3703"/>
                    <a:pt x="2669" y="1301"/>
                    <a:pt x="1968" y="367"/>
                  </a:cubicBezTo>
                  <a:lnTo>
                    <a:pt x="17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2405;p39"/>
            <p:cNvSpPr/>
            <p:nvPr/>
          </p:nvSpPr>
          <p:spPr>
            <a:xfrm rot="1806824">
              <a:off x="7767878" y="1309428"/>
              <a:ext cx="43373" cy="46723"/>
            </a:xfrm>
            <a:custGeom>
              <a:avLst/>
              <a:gdLst/>
              <a:ahLst/>
              <a:cxnLst/>
              <a:rect l="l" t="t" r="r" b="b"/>
              <a:pathLst>
                <a:path w="1735" h="1869" extrusionOk="0">
                  <a:moveTo>
                    <a:pt x="1735" y="1"/>
                  </a:moveTo>
                  <a:cubicBezTo>
                    <a:pt x="1734" y="1"/>
                    <a:pt x="400" y="935"/>
                    <a:pt x="0" y="1869"/>
                  </a:cubicBezTo>
                  <a:lnTo>
                    <a:pt x="1735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2406;p39"/>
            <p:cNvSpPr/>
            <p:nvPr/>
          </p:nvSpPr>
          <p:spPr>
            <a:xfrm rot="1806824">
              <a:off x="7742210" y="1207597"/>
              <a:ext cx="107596" cy="126770"/>
            </a:xfrm>
            <a:custGeom>
              <a:avLst/>
              <a:gdLst/>
              <a:ahLst/>
              <a:cxnLst/>
              <a:rect l="l" t="t" r="r" b="b"/>
              <a:pathLst>
                <a:path w="4304" h="5071" extrusionOk="0">
                  <a:moveTo>
                    <a:pt x="0" y="0"/>
                  </a:moveTo>
                  <a:cubicBezTo>
                    <a:pt x="67" y="134"/>
                    <a:pt x="2002" y="3803"/>
                    <a:pt x="2202" y="3970"/>
                  </a:cubicBezTo>
                  <a:cubicBezTo>
                    <a:pt x="2257" y="4015"/>
                    <a:pt x="2347" y="4031"/>
                    <a:pt x="2455" y="4031"/>
                  </a:cubicBezTo>
                  <a:cubicBezTo>
                    <a:pt x="2691" y="4031"/>
                    <a:pt x="3014" y="3957"/>
                    <a:pt x="3256" y="3957"/>
                  </a:cubicBezTo>
                  <a:cubicBezTo>
                    <a:pt x="3310" y="3957"/>
                    <a:pt x="3359" y="3961"/>
                    <a:pt x="3403" y="3970"/>
                  </a:cubicBezTo>
                  <a:cubicBezTo>
                    <a:pt x="3536" y="4003"/>
                    <a:pt x="3603" y="4070"/>
                    <a:pt x="3603" y="4237"/>
                  </a:cubicBezTo>
                  <a:cubicBezTo>
                    <a:pt x="3603" y="4270"/>
                    <a:pt x="3603" y="4303"/>
                    <a:pt x="3603" y="4370"/>
                  </a:cubicBezTo>
                  <a:cubicBezTo>
                    <a:pt x="3536" y="4603"/>
                    <a:pt x="3436" y="4837"/>
                    <a:pt x="3336" y="5070"/>
                  </a:cubicBezTo>
                  <a:cubicBezTo>
                    <a:pt x="3870" y="4470"/>
                    <a:pt x="4304" y="3803"/>
                    <a:pt x="4203" y="3636"/>
                  </a:cubicBezTo>
                  <a:cubicBezTo>
                    <a:pt x="4130" y="3538"/>
                    <a:pt x="3901" y="3512"/>
                    <a:pt x="3635" y="3512"/>
                  </a:cubicBezTo>
                  <a:cubicBezTo>
                    <a:pt x="3344" y="3512"/>
                    <a:pt x="3009" y="3543"/>
                    <a:pt x="2784" y="3543"/>
                  </a:cubicBezTo>
                  <a:cubicBezTo>
                    <a:pt x="2658" y="3543"/>
                    <a:pt x="2566" y="3533"/>
                    <a:pt x="2536" y="3503"/>
                  </a:cubicBezTo>
                  <a:cubicBezTo>
                    <a:pt x="2436" y="3336"/>
                    <a:pt x="668" y="93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2407;p39"/>
            <p:cNvSpPr/>
            <p:nvPr/>
          </p:nvSpPr>
          <p:spPr>
            <a:xfrm rot="1806824">
              <a:off x="7613495" y="1130166"/>
              <a:ext cx="39224" cy="25649"/>
            </a:xfrm>
            <a:custGeom>
              <a:avLst/>
              <a:gdLst/>
              <a:ahLst/>
              <a:cxnLst/>
              <a:rect l="l" t="t" r="r" b="b"/>
              <a:pathLst>
                <a:path w="1569" h="1026" extrusionOk="0">
                  <a:moveTo>
                    <a:pt x="516" y="0"/>
                  </a:moveTo>
                  <a:cubicBezTo>
                    <a:pt x="319" y="0"/>
                    <a:pt x="159" y="68"/>
                    <a:pt x="100" y="205"/>
                  </a:cubicBezTo>
                  <a:cubicBezTo>
                    <a:pt x="0" y="438"/>
                    <a:pt x="234" y="738"/>
                    <a:pt x="601" y="905"/>
                  </a:cubicBezTo>
                  <a:cubicBezTo>
                    <a:pt x="754" y="989"/>
                    <a:pt x="914" y="1026"/>
                    <a:pt x="1055" y="1026"/>
                  </a:cubicBezTo>
                  <a:cubicBezTo>
                    <a:pt x="1250" y="1026"/>
                    <a:pt x="1410" y="955"/>
                    <a:pt x="1468" y="838"/>
                  </a:cubicBezTo>
                  <a:cubicBezTo>
                    <a:pt x="1568" y="605"/>
                    <a:pt x="1335" y="271"/>
                    <a:pt x="968" y="105"/>
                  </a:cubicBezTo>
                  <a:cubicBezTo>
                    <a:pt x="815" y="35"/>
                    <a:pt x="656" y="0"/>
                    <a:pt x="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2408;p39"/>
            <p:cNvSpPr/>
            <p:nvPr/>
          </p:nvSpPr>
          <p:spPr>
            <a:xfrm rot="1806824">
              <a:off x="7589424" y="1111745"/>
              <a:ext cx="56498" cy="54673"/>
            </a:xfrm>
            <a:custGeom>
              <a:avLst/>
              <a:gdLst/>
              <a:ahLst/>
              <a:cxnLst/>
              <a:rect l="l" t="t" r="r" b="b"/>
              <a:pathLst>
                <a:path w="2260" h="2187" extrusionOk="0">
                  <a:moveTo>
                    <a:pt x="1171" y="0"/>
                  </a:moveTo>
                  <a:cubicBezTo>
                    <a:pt x="589" y="0"/>
                    <a:pt x="1" y="285"/>
                    <a:pt x="91" y="978"/>
                  </a:cubicBezTo>
                  <a:cubicBezTo>
                    <a:pt x="214" y="1810"/>
                    <a:pt x="1191" y="2186"/>
                    <a:pt x="1971" y="2186"/>
                  </a:cubicBezTo>
                  <a:cubicBezTo>
                    <a:pt x="2035" y="2186"/>
                    <a:pt x="2098" y="2183"/>
                    <a:pt x="2159" y="2178"/>
                  </a:cubicBezTo>
                  <a:cubicBezTo>
                    <a:pt x="2226" y="2178"/>
                    <a:pt x="2259" y="2045"/>
                    <a:pt x="2159" y="2045"/>
                  </a:cubicBezTo>
                  <a:cubicBezTo>
                    <a:pt x="1625" y="1978"/>
                    <a:pt x="1092" y="1711"/>
                    <a:pt x="691" y="1344"/>
                  </a:cubicBezTo>
                  <a:cubicBezTo>
                    <a:pt x="458" y="1111"/>
                    <a:pt x="358" y="777"/>
                    <a:pt x="458" y="477"/>
                  </a:cubicBezTo>
                  <a:cubicBezTo>
                    <a:pt x="625" y="44"/>
                    <a:pt x="992" y="77"/>
                    <a:pt x="1359" y="44"/>
                  </a:cubicBezTo>
                  <a:cubicBezTo>
                    <a:pt x="1359" y="44"/>
                    <a:pt x="1392" y="10"/>
                    <a:pt x="1359" y="10"/>
                  </a:cubicBezTo>
                  <a:cubicBezTo>
                    <a:pt x="1297" y="4"/>
                    <a:pt x="1234" y="0"/>
                    <a:pt x="1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2409;p39"/>
            <p:cNvSpPr/>
            <p:nvPr/>
          </p:nvSpPr>
          <p:spPr>
            <a:xfrm rot="1806824">
              <a:off x="7725876" y="850955"/>
              <a:ext cx="50048" cy="23274"/>
            </a:xfrm>
            <a:custGeom>
              <a:avLst/>
              <a:gdLst/>
              <a:ahLst/>
              <a:cxnLst/>
              <a:rect l="l" t="t" r="r" b="b"/>
              <a:pathLst>
                <a:path w="2002" h="931" extrusionOk="0">
                  <a:moveTo>
                    <a:pt x="788" y="0"/>
                  </a:moveTo>
                  <a:cubicBezTo>
                    <a:pt x="338" y="0"/>
                    <a:pt x="0" y="155"/>
                    <a:pt x="0" y="382"/>
                  </a:cubicBezTo>
                  <a:cubicBezTo>
                    <a:pt x="0" y="615"/>
                    <a:pt x="401" y="849"/>
                    <a:pt x="934" y="916"/>
                  </a:cubicBezTo>
                  <a:cubicBezTo>
                    <a:pt x="1015" y="926"/>
                    <a:pt x="1094" y="930"/>
                    <a:pt x="1170" y="930"/>
                  </a:cubicBezTo>
                  <a:cubicBezTo>
                    <a:pt x="1599" y="930"/>
                    <a:pt x="1940" y="780"/>
                    <a:pt x="1968" y="582"/>
                  </a:cubicBezTo>
                  <a:cubicBezTo>
                    <a:pt x="2002" y="348"/>
                    <a:pt x="1568" y="115"/>
                    <a:pt x="1034" y="15"/>
                  </a:cubicBezTo>
                  <a:cubicBezTo>
                    <a:pt x="950" y="5"/>
                    <a:pt x="867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2410;p39"/>
            <p:cNvSpPr/>
            <p:nvPr/>
          </p:nvSpPr>
          <p:spPr>
            <a:xfrm rot="1806824">
              <a:off x="7697880" y="825066"/>
              <a:ext cx="60898" cy="48148"/>
            </a:xfrm>
            <a:custGeom>
              <a:avLst/>
              <a:gdLst/>
              <a:ahLst/>
              <a:cxnLst/>
              <a:rect l="l" t="t" r="r" b="b"/>
              <a:pathLst>
                <a:path w="2436" h="1926" extrusionOk="0">
                  <a:moveTo>
                    <a:pt x="1851" y="0"/>
                  </a:moveTo>
                  <a:cubicBezTo>
                    <a:pt x="1321" y="0"/>
                    <a:pt x="735" y="154"/>
                    <a:pt x="468" y="592"/>
                  </a:cubicBezTo>
                  <a:cubicBezTo>
                    <a:pt x="1" y="1359"/>
                    <a:pt x="1001" y="1792"/>
                    <a:pt x="1569" y="1926"/>
                  </a:cubicBezTo>
                  <a:cubicBezTo>
                    <a:pt x="1635" y="1926"/>
                    <a:pt x="1669" y="1826"/>
                    <a:pt x="1602" y="1826"/>
                  </a:cubicBezTo>
                  <a:cubicBezTo>
                    <a:pt x="1335" y="1726"/>
                    <a:pt x="1102" y="1559"/>
                    <a:pt x="868" y="1392"/>
                  </a:cubicBezTo>
                  <a:cubicBezTo>
                    <a:pt x="635" y="1125"/>
                    <a:pt x="668" y="692"/>
                    <a:pt x="935" y="492"/>
                  </a:cubicBezTo>
                  <a:cubicBezTo>
                    <a:pt x="1257" y="223"/>
                    <a:pt x="1666" y="62"/>
                    <a:pt x="2092" y="62"/>
                  </a:cubicBezTo>
                  <a:cubicBezTo>
                    <a:pt x="2195" y="62"/>
                    <a:pt x="2299" y="72"/>
                    <a:pt x="2402" y="91"/>
                  </a:cubicBezTo>
                  <a:cubicBezTo>
                    <a:pt x="2436" y="91"/>
                    <a:pt x="2436" y="58"/>
                    <a:pt x="2402" y="58"/>
                  </a:cubicBezTo>
                  <a:cubicBezTo>
                    <a:pt x="2239" y="22"/>
                    <a:pt x="2049" y="0"/>
                    <a:pt x="1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2411;p39"/>
            <p:cNvSpPr/>
            <p:nvPr/>
          </p:nvSpPr>
          <p:spPr>
            <a:xfrm rot="1806824">
              <a:off x="7527212" y="966409"/>
              <a:ext cx="36724" cy="21699"/>
            </a:xfrm>
            <a:custGeom>
              <a:avLst/>
              <a:gdLst/>
              <a:ahLst/>
              <a:cxnLst/>
              <a:rect l="l" t="t" r="r" b="b"/>
              <a:pathLst>
                <a:path w="1469" h="868" extrusionOk="0">
                  <a:moveTo>
                    <a:pt x="735" y="1"/>
                  </a:moveTo>
                  <a:cubicBezTo>
                    <a:pt x="334" y="1"/>
                    <a:pt x="1" y="167"/>
                    <a:pt x="1" y="401"/>
                  </a:cubicBezTo>
                  <a:cubicBezTo>
                    <a:pt x="1" y="668"/>
                    <a:pt x="301" y="868"/>
                    <a:pt x="735" y="868"/>
                  </a:cubicBezTo>
                  <a:cubicBezTo>
                    <a:pt x="1135" y="868"/>
                    <a:pt x="1468" y="701"/>
                    <a:pt x="1468" y="468"/>
                  </a:cubicBezTo>
                  <a:cubicBezTo>
                    <a:pt x="1468" y="201"/>
                    <a:pt x="1168" y="1"/>
                    <a:pt x="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2412;p39"/>
            <p:cNvSpPr/>
            <p:nvPr/>
          </p:nvSpPr>
          <p:spPr>
            <a:xfrm rot="1806824">
              <a:off x="7501199" y="945928"/>
              <a:ext cx="44223" cy="48048"/>
            </a:xfrm>
            <a:custGeom>
              <a:avLst/>
              <a:gdLst/>
              <a:ahLst/>
              <a:cxnLst/>
              <a:rect l="l" t="t" r="r" b="b"/>
              <a:pathLst>
                <a:path w="1769" h="1922" extrusionOk="0">
                  <a:moveTo>
                    <a:pt x="1401" y="0"/>
                  </a:moveTo>
                  <a:cubicBezTo>
                    <a:pt x="868" y="67"/>
                    <a:pt x="34" y="400"/>
                    <a:pt x="134" y="1068"/>
                  </a:cubicBezTo>
                  <a:cubicBezTo>
                    <a:pt x="220" y="1644"/>
                    <a:pt x="905" y="1922"/>
                    <a:pt x="1455" y="1922"/>
                  </a:cubicBezTo>
                  <a:cubicBezTo>
                    <a:pt x="1542" y="1922"/>
                    <a:pt x="1625" y="1915"/>
                    <a:pt x="1702" y="1901"/>
                  </a:cubicBezTo>
                  <a:cubicBezTo>
                    <a:pt x="1768" y="1868"/>
                    <a:pt x="1768" y="1801"/>
                    <a:pt x="1735" y="1768"/>
                  </a:cubicBezTo>
                  <a:cubicBezTo>
                    <a:pt x="1301" y="1668"/>
                    <a:pt x="901" y="1468"/>
                    <a:pt x="567" y="1201"/>
                  </a:cubicBezTo>
                  <a:cubicBezTo>
                    <a:pt x="0" y="601"/>
                    <a:pt x="901" y="200"/>
                    <a:pt x="1401" y="67"/>
                  </a:cubicBezTo>
                  <a:cubicBezTo>
                    <a:pt x="1401" y="67"/>
                    <a:pt x="1401" y="0"/>
                    <a:pt x="1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2413;p39"/>
            <p:cNvSpPr/>
            <p:nvPr/>
          </p:nvSpPr>
          <p:spPr>
            <a:xfrm rot="1806824">
              <a:off x="7600527" y="935976"/>
              <a:ext cx="30874" cy="17724"/>
            </a:xfrm>
            <a:custGeom>
              <a:avLst/>
              <a:gdLst/>
              <a:ahLst/>
              <a:cxnLst/>
              <a:rect l="l" t="t" r="r" b="b"/>
              <a:pathLst>
                <a:path w="1235" h="709" extrusionOk="0">
                  <a:moveTo>
                    <a:pt x="749" y="0"/>
                  </a:moveTo>
                  <a:cubicBezTo>
                    <a:pt x="691" y="0"/>
                    <a:pt x="630" y="7"/>
                    <a:pt x="567" y="21"/>
                  </a:cubicBezTo>
                  <a:cubicBezTo>
                    <a:pt x="234" y="87"/>
                    <a:pt x="0" y="287"/>
                    <a:pt x="67" y="488"/>
                  </a:cubicBezTo>
                  <a:cubicBezTo>
                    <a:pt x="93" y="619"/>
                    <a:pt x="264" y="709"/>
                    <a:pt x="498" y="709"/>
                  </a:cubicBezTo>
                  <a:cubicBezTo>
                    <a:pt x="561" y="709"/>
                    <a:pt x="629" y="702"/>
                    <a:pt x="701" y="688"/>
                  </a:cubicBezTo>
                  <a:cubicBezTo>
                    <a:pt x="1001" y="621"/>
                    <a:pt x="1234" y="421"/>
                    <a:pt x="1168" y="254"/>
                  </a:cubicBezTo>
                  <a:cubicBezTo>
                    <a:pt x="1141" y="96"/>
                    <a:pt x="969" y="0"/>
                    <a:pt x="7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2414;p39"/>
            <p:cNvSpPr/>
            <p:nvPr/>
          </p:nvSpPr>
          <p:spPr>
            <a:xfrm rot="1806824">
              <a:off x="7580438" y="924207"/>
              <a:ext cx="40074" cy="36474"/>
            </a:xfrm>
            <a:custGeom>
              <a:avLst/>
              <a:gdLst/>
              <a:ahLst/>
              <a:cxnLst/>
              <a:rect l="l" t="t" r="r" b="b"/>
              <a:pathLst>
                <a:path w="1603" h="1459" extrusionOk="0">
                  <a:moveTo>
                    <a:pt x="968" y="1"/>
                  </a:moveTo>
                  <a:cubicBezTo>
                    <a:pt x="568" y="134"/>
                    <a:pt x="1" y="535"/>
                    <a:pt x="201" y="1002"/>
                  </a:cubicBezTo>
                  <a:cubicBezTo>
                    <a:pt x="333" y="1332"/>
                    <a:pt x="698" y="1459"/>
                    <a:pt x="1046" y="1459"/>
                  </a:cubicBezTo>
                  <a:cubicBezTo>
                    <a:pt x="1225" y="1459"/>
                    <a:pt x="1399" y="1425"/>
                    <a:pt x="1535" y="1368"/>
                  </a:cubicBezTo>
                  <a:cubicBezTo>
                    <a:pt x="1602" y="1335"/>
                    <a:pt x="1569" y="1268"/>
                    <a:pt x="1502" y="1268"/>
                  </a:cubicBezTo>
                  <a:cubicBezTo>
                    <a:pt x="1168" y="1268"/>
                    <a:pt x="835" y="1202"/>
                    <a:pt x="535" y="1035"/>
                  </a:cubicBezTo>
                  <a:cubicBezTo>
                    <a:pt x="1" y="668"/>
                    <a:pt x="601" y="201"/>
                    <a:pt x="968" y="34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2415;p39"/>
            <p:cNvSpPr/>
            <p:nvPr/>
          </p:nvSpPr>
          <p:spPr>
            <a:xfrm rot="1806824">
              <a:off x="7820549" y="1085612"/>
              <a:ext cx="48398" cy="28174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1157" y="1"/>
                  </a:moveTo>
                  <a:cubicBezTo>
                    <a:pt x="1064" y="1"/>
                    <a:pt x="966" y="10"/>
                    <a:pt x="868" y="30"/>
                  </a:cubicBezTo>
                  <a:cubicBezTo>
                    <a:pt x="367" y="96"/>
                    <a:pt x="0" y="430"/>
                    <a:pt x="67" y="730"/>
                  </a:cubicBezTo>
                  <a:cubicBezTo>
                    <a:pt x="94" y="971"/>
                    <a:pt x="379" y="1126"/>
                    <a:pt x="766" y="1126"/>
                  </a:cubicBezTo>
                  <a:cubicBezTo>
                    <a:pt x="861" y="1126"/>
                    <a:pt x="963" y="1117"/>
                    <a:pt x="1068" y="1097"/>
                  </a:cubicBezTo>
                  <a:cubicBezTo>
                    <a:pt x="1568" y="1030"/>
                    <a:pt x="1935" y="697"/>
                    <a:pt x="1902" y="397"/>
                  </a:cubicBezTo>
                  <a:cubicBezTo>
                    <a:pt x="1848" y="156"/>
                    <a:pt x="1537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2416;p39"/>
            <p:cNvSpPr/>
            <p:nvPr/>
          </p:nvSpPr>
          <p:spPr>
            <a:xfrm rot="1806824">
              <a:off x="7792214" y="1070897"/>
              <a:ext cx="58398" cy="51573"/>
            </a:xfrm>
            <a:custGeom>
              <a:avLst/>
              <a:gdLst/>
              <a:ahLst/>
              <a:cxnLst/>
              <a:rect l="l" t="t" r="r" b="b"/>
              <a:pathLst>
                <a:path w="2336" h="2063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668" y="367"/>
                    <a:pt x="1" y="934"/>
                    <a:pt x="501" y="1601"/>
                  </a:cubicBezTo>
                  <a:cubicBezTo>
                    <a:pt x="766" y="1906"/>
                    <a:pt x="1154" y="2063"/>
                    <a:pt x="1545" y="2063"/>
                  </a:cubicBezTo>
                  <a:cubicBezTo>
                    <a:pt x="1796" y="2063"/>
                    <a:pt x="2048" y="1998"/>
                    <a:pt x="2269" y="1868"/>
                  </a:cubicBezTo>
                  <a:cubicBezTo>
                    <a:pt x="2336" y="1835"/>
                    <a:pt x="2303" y="1768"/>
                    <a:pt x="2236" y="1768"/>
                  </a:cubicBezTo>
                  <a:cubicBezTo>
                    <a:pt x="2124" y="1785"/>
                    <a:pt x="2012" y="1794"/>
                    <a:pt x="1900" y="1794"/>
                  </a:cubicBezTo>
                  <a:cubicBezTo>
                    <a:pt x="1580" y="1794"/>
                    <a:pt x="1265" y="1725"/>
                    <a:pt x="968" y="1601"/>
                  </a:cubicBezTo>
                  <a:cubicBezTo>
                    <a:pt x="168" y="1201"/>
                    <a:pt x="701" y="401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8" name="Google Shape;2252;p39"/>
          <p:cNvGrpSpPr/>
          <p:nvPr/>
        </p:nvGrpSpPr>
        <p:grpSpPr>
          <a:xfrm rot="20525237">
            <a:off x="7022349" y="592283"/>
            <a:ext cx="1363757" cy="2033291"/>
            <a:chOff x="7022349" y="592283"/>
            <a:chExt cx="1363757" cy="2033291"/>
          </a:xfrm>
        </p:grpSpPr>
        <p:grpSp>
          <p:nvGrpSpPr>
            <p:cNvPr id="1649" name="Google Shape;2253;p39"/>
            <p:cNvGrpSpPr/>
            <p:nvPr/>
          </p:nvGrpSpPr>
          <p:grpSpPr>
            <a:xfrm rot="5137762">
              <a:off x="7621379" y="1883053"/>
              <a:ext cx="737369" cy="736021"/>
              <a:chOff x="4916000" y="349025"/>
              <a:chExt cx="1121625" cy="1159250"/>
            </a:xfrm>
          </p:grpSpPr>
          <p:sp>
            <p:nvSpPr>
              <p:cNvPr id="1804" name="Google Shape;2254;p39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805" name="Google Shape;2255;p39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806" name="Google Shape;2256;p39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2257;p39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2258;p39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2259;p39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2260;p39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2261;p39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2262;p39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650" name="Google Shape;2263;p39"/>
            <p:cNvSpPr/>
            <p:nvPr/>
          </p:nvSpPr>
          <p:spPr>
            <a:xfrm rot="1806824">
              <a:off x="7102263" y="852618"/>
              <a:ext cx="447009" cy="438809"/>
            </a:xfrm>
            <a:custGeom>
              <a:avLst/>
              <a:gdLst/>
              <a:ahLst/>
              <a:cxnLst/>
              <a:rect l="l" t="t" r="r" b="b"/>
              <a:pathLst>
                <a:path w="17881" h="17553" extrusionOk="0">
                  <a:moveTo>
                    <a:pt x="9010" y="0"/>
                  </a:moveTo>
                  <a:cubicBezTo>
                    <a:pt x="5178" y="0"/>
                    <a:pt x="1597" y="2388"/>
                    <a:pt x="501" y="7024"/>
                  </a:cubicBezTo>
                  <a:cubicBezTo>
                    <a:pt x="1" y="8925"/>
                    <a:pt x="134" y="10927"/>
                    <a:pt x="935" y="12728"/>
                  </a:cubicBezTo>
                  <a:cubicBezTo>
                    <a:pt x="2036" y="15096"/>
                    <a:pt x="4337" y="16697"/>
                    <a:pt x="7139" y="17331"/>
                  </a:cubicBezTo>
                  <a:cubicBezTo>
                    <a:pt x="7775" y="17481"/>
                    <a:pt x="8404" y="17552"/>
                    <a:pt x="9021" y="17552"/>
                  </a:cubicBezTo>
                  <a:cubicBezTo>
                    <a:pt x="12937" y="17552"/>
                    <a:pt x="16324" y="14675"/>
                    <a:pt x="17246" y="10727"/>
                  </a:cubicBezTo>
                  <a:cubicBezTo>
                    <a:pt x="17880" y="8125"/>
                    <a:pt x="17347" y="5423"/>
                    <a:pt x="15812" y="3255"/>
                  </a:cubicBezTo>
                  <a:cubicBezTo>
                    <a:pt x="14678" y="1720"/>
                    <a:pt x="13010" y="653"/>
                    <a:pt x="11175" y="252"/>
                  </a:cubicBezTo>
                  <a:cubicBezTo>
                    <a:pt x="10455" y="84"/>
                    <a:pt x="9728" y="0"/>
                    <a:pt x="9010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2264;p39"/>
            <p:cNvSpPr/>
            <p:nvPr/>
          </p:nvSpPr>
          <p:spPr>
            <a:xfrm rot="1806824">
              <a:off x="7199953" y="948949"/>
              <a:ext cx="249366" cy="245066"/>
            </a:xfrm>
            <a:custGeom>
              <a:avLst/>
              <a:gdLst/>
              <a:ahLst/>
              <a:cxnLst/>
              <a:rect l="l" t="t" r="r" b="b"/>
              <a:pathLst>
                <a:path w="9975" h="9803" extrusionOk="0">
                  <a:moveTo>
                    <a:pt x="5016" y="0"/>
                  </a:moveTo>
                  <a:cubicBezTo>
                    <a:pt x="2872" y="0"/>
                    <a:pt x="890" y="1331"/>
                    <a:pt x="301" y="3912"/>
                  </a:cubicBezTo>
                  <a:cubicBezTo>
                    <a:pt x="1" y="4980"/>
                    <a:pt x="101" y="6114"/>
                    <a:pt x="534" y="7114"/>
                  </a:cubicBezTo>
                  <a:cubicBezTo>
                    <a:pt x="1235" y="8449"/>
                    <a:pt x="2502" y="9416"/>
                    <a:pt x="4003" y="9683"/>
                  </a:cubicBezTo>
                  <a:cubicBezTo>
                    <a:pt x="4353" y="9764"/>
                    <a:pt x="4700" y="9802"/>
                    <a:pt x="5039" y="9802"/>
                  </a:cubicBezTo>
                  <a:cubicBezTo>
                    <a:pt x="7227" y="9802"/>
                    <a:pt x="9121" y="8204"/>
                    <a:pt x="9641" y="5980"/>
                  </a:cubicBezTo>
                  <a:cubicBezTo>
                    <a:pt x="9974" y="4546"/>
                    <a:pt x="9674" y="3011"/>
                    <a:pt x="8807" y="1811"/>
                  </a:cubicBezTo>
                  <a:cubicBezTo>
                    <a:pt x="8173" y="977"/>
                    <a:pt x="7272" y="376"/>
                    <a:pt x="6238" y="143"/>
                  </a:cubicBezTo>
                  <a:cubicBezTo>
                    <a:pt x="5831" y="47"/>
                    <a:pt x="5420" y="0"/>
                    <a:pt x="5016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2265;p39"/>
            <p:cNvSpPr/>
            <p:nvPr/>
          </p:nvSpPr>
          <p:spPr>
            <a:xfrm rot="1806824">
              <a:off x="7921936" y="1594900"/>
              <a:ext cx="39049" cy="46948"/>
            </a:xfrm>
            <a:custGeom>
              <a:avLst/>
              <a:gdLst/>
              <a:ahLst/>
              <a:cxnLst/>
              <a:rect l="l" t="t" r="r" b="b"/>
              <a:pathLst>
                <a:path w="1562" h="1878" extrusionOk="0">
                  <a:moveTo>
                    <a:pt x="773" y="0"/>
                  </a:moveTo>
                  <a:cubicBezTo>
                    <a:pt x="754" y="0"/>
                    <a:pt x="741" y="3"/>
                    <a:pt x="735" y="10"/>
                  </a:cubicBezTo>
                  <a:cubicBezTo>
                    <a:pt x="701" y="77"/>
                    <a:pt x="868" y="410"/>
                    <a:pt x="835" y="443"/>
                  </a:cubicBezTo>
                  <a:lnTo>
                    <a:pt x="1" y="1578"/>
                  </a:lnTo>
                  <a:lnTo>
                    <a:pt x="601" y="1878"/>
                  </a:lnTo>
                  <a:cubicBezTo>
                    <a:pt x="601" y="1878"/>
                    <a:pt x="1135" y="610"/>
                    <a:pt x="1168" y="577"/>
                  </a:cubicBezTo>
                  <a:cubicBezTo>
                    <a:pt x="1168" y="510"/>
                    <a:pt x="1402" y="544"/>
                    <a:pt x="1502" y="410"/>
                  </a:cubicBezTo>
                  <a:cubicBezTo>
                    <a:pt x="1562" y="260"/>
                    <a:pt x="943" y="0"/>
                    <a:pt x="773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2266;p39"/>
            <p:cNvSpPr/>
            <p:nvPr/>
          </p:nvSpPr>
          <p:spPr>
            <a:xfrm rot="1806824">
              <a:off x="7950172" y="1602724"/>
              <a:ext cx="15874" cy="7525"/>
            </a:xfrm>
            <a:custGeom>
              <a:avLst/>
              <a:gdLst/>
              <a:ahLst/>
              <a:cxnLst/>
              <a:rect l="l" t="t" r="r" b="b"/>
              <a:pathLst>
                <a:path w="635" h="301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34"/>
                    <a:pt x="401" y="234"/>
                    <a:pt x="634" y="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2267;p39"/>
            <p:cNvSpPr/>
            <p:nvPr/>
          </p:nvSpPr>
          <p:spPr>
            <a:xfrm rot="1806824">
              <a:off x="7921936" y="1594900"/>
              <a:ext cx="39049" cy="46948"/>
            </a:xfrm>
            <a:custGeom>
              <a:avLst/>
              <a:gdLst/>
              <a:ahLst/>
              <a:cxnLst/>
              <a:rect l="l" t="t" r="r" b="b"/>
              <a:pathLst>
                <a:path w="1562" h="1878" extrusionOk="0">
                  <a:moveTo>
                    <a:pt x="773" y="0"/>
                  </a:moveTo>
                  <a:cubicBezTo>
                    <a:pt x="754" y="0"/>
                    <a:pt x="741" y="3"/>
                    <a:pt x="735" y="10"/>
                  </a:cubicBezTo>
                  <a:cubicBezTo>
                    <a:pt x="701" y="77"/>
                    <a:pt x="868" y="410"/>
                    <a:pt x="835" y="443"/>
                  </a:cubicBezTo>
                  <a:lnTo>
                    <a:pt x="1" y="1578"/>
                  </a:lnTo>
                  <a:lnTo>
                    <a:pt x="601" y="1878"/>
                  </a:lnTo>
                  <a:cubicBezTo>
                    <a:pt x="601" y="1878"/>
                    <a:pt x="1135" y="610"/>
                    <a:pt x="1168" y="577"/>
                  </a:cubicBezTo>
                  <a:cubicBezTo>
                    <a:pt x="1168" y="510"/>
                    <a:pt x="1402" y="544"/>
                    <a:pt x="1502" y="410"/>
                  </a:cubicBezTo>
                  <a:cubicBezTo>
                    <a:pt x="1562" y="260"/>
                    <a:pt x="943" y="0"/>
                    <a:pt x="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2268;p39"/>
            <p:cNvSpPr/>
            <p:nvPr/>
          </p:nvSpPr>
          <p:spPr>
            <a:xfrm rot="1806824">
              <a:off x="7871030" y="1554384"/>
              <a:ext cx="30874" cy="48698"/>
            </a:xfrm>
            <a:custGeom>
              <a:avLst/>
              <a:gdLst/>
              <a:ahLst/>
              <a:cxnLst/>
              <a:rect l="l" t="t" r="r" b="b"/>
              <a:pathLst>
                <a:path w="1235" h="1948" extrusionOk="0">
                  <a:moveTo>
                    <a:pt x="727" y="0"/>
                  </a:moveTo>
                  <a:cubicBezTo>
                    <a:pt x="499" y="0"/>
                    <a:pt x="1" y="232"/>
                    <a:pt x="1" y="313"/>
                  </a:cubicBezTo>
                  <a:cubicBezTo>
                    <a:pt x="34" y="380"/>
                    <a:pt x="367" y="480"/>
                    <a:pt x="401" y="546"/>
                  </a:cubicBezTo>
                  <a:cubicBezTo>
                    <a:pt x="401" y="613"/>
                    <a:pt x="601" y="1947"/>
                    <a:pt x="601" y="1947"/>
                  </a:cubicBezTo>
                  <a:lnTo>
                    <a:pt x="1235" y="1747"/>
                  </a:lnTo>
                  <a:cubicBezTo>
                    <a:pt x="1235" y="1747"/>
                    <a:pt x="701" y="446"/>
                    <a:pt x="701" y="413"/>
                  </a:cubicBezTo>
                  <a:cubicBezTo>
                    <a:pt x="668" y="346"/>
                    <a:pt x="868" y="213"/>
                    <a:pt x="834" y="46"/>
                  </a:cubicBezTo>
                  <a:cubicBezTo>
                    <a:pt x="822" y="14"/>
                    <a:pt x="782" y="0"/>
                    <a:pt x="727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2269;p39"/>
            <p:cNvSpPr/>
            <p:nvPr/>
          </p:nvSpPr>
          <p:spPr>
            <a:xfrm rot="1806824">
              <a:off x="7884383" y="1555739"/>
              <a:ext cx="15874" cy="5875"/>
            </a:xfrm>
            <a:custGeom>
              <a:avLst/>
              <a:gdLst/>
              <a:ahLst/>
              <a:cxnLst/>
              <a:rect l="l" t="t" r="r" b="b"/>
              <a:pathLst>
                <a:path w="635" h="235" extrusionOk="0">
                  <a:moveTo>
                    <a:pt x="634" y="1"/>
                  </a:moveTo>
                  <a:lnTo>
                    <a:pt x="1" y="234"/>
                  </a:lnTo>
                  <a:cubicBezTo>
                    <a:pt x="201" y="201"/>
                    <a:pt x="434" y="134"/>
                    <a:pt x="6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2270;p39"/>
            <p:cNvSpPr/>
            <p:nvPr/>
          </p:nvSpPr>
          <p:spPr>
            <a:xfrm rot="1806824">
              <a:off x="7871030" y="1554384"/>
              <a:ext cx="30874" cy="48698"/>
            </a:xfrm>
            <a:custGeom>
              <a:avLst/>
              <a:gdLst/>
              <a:ahLst/>
              <a:cxnLst/>
              <a:rect l="l" t="t" r="r" b="b"/>
              <a:pathLst>
                <a:path w="1235" h="1948" extrusionOk="0">
                  <a:moveTo>
                    <a:pt x="727" y="0"/>
                  </a:moveTo>
                  <a:cubicBezTo>
                    <a:pt x="499" y="0"/>
                    <a:pt x="1" y="232"/>
                    <a:pt x="1" y="313"/>
                  </a:cubicBezTo>
                  <a:cubicBezTo>
                    <a:pt x="34" y="380"/>
                    <a:pt x="367" y="480"/>
                    <a:pt x="401" y="546"/>
                  </a:cubicBezTo>
                  <a:cubicBezTo>
                    <a:pt x="401" y="613"/>
                    <a:pt x="601" y="1947"/>
                    <a:pt x="601" y="1947"/>
                  </a:cubicBezTo>
                  <a:lnTo>
                    <a:pt x="1235" y="1747"/>
                  </a:lnTo>
                  <a:cubicBezTo>
                    <a:pt x="1235" y="1747"/>
                    <a:pt x="701" y="446"/>
                    <a:pt x="701" y="413"/>
                  </a:cubicBezTo>
                  <a:cubicBezTo>
                    <a:pt x="668" y="346"/>
                    <a:pt x="868" y="213"/>
                    <a:pt x="834" y="46"/>
                  </a:cubicBezTo>
                  <a:cubicBezTo>
                    <a:pt x="822" y="14"/>
                    <a:pt x="782" y="0"/>
                    <a:pt x="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2271;p39"/>
            <p:cNvSpPr/>
            <p:nvPr/>
          </p:nvSpPr>
          <p:spPr>
            <a:xfrm rot="1806824">
              <a:off x="7799133" y="1570002"/>
              <a:ext cx="48298" cy="37774"/>
            </a:xfrm>
            <a:custGeom>
              <a:avLst/>
              <a:gdLst/>
              <a:ahLst/>
              <a:cxnLst/>
              <a:rect l="l" t="t" r="r" b="b"/>
              <a:pathLst>
                <a:path w="1932" h="1511" extrusionOk="0">
                  <a:moveTo>
                    <a:pt x="433" y="1"/>
                  </a:moveTo>
                  <a:cubicBezTo>
                    <a:pt x="263" y="1"/>
                    <a:pt x="0" y="712"/>
                    <a:pt x="63" y="743"/>
                  </a:cubicBezTo>
                  <a:cubicBezTo>
                    <a:pt x="73" y="753"/>
                    <a:pt x="88" y="757"/>
                    <a:pt x="106" y="757"/>
                  </a:cubicBezTo>
                  <a:cubicBezTo>
                    <a:pt x="195" y="757"/>
                    <a:pt x="366" y="663"/>
                    <a:pt x="454" y="663"/>
                  </a:cubicBezTo>
                  <a:cubicBezTo>
                    <a:pt x="472" y="663"/>
                    <a:pt x="487" y="667"/>
                    <a:pt x="497" y="676"/>
                  </a:cubicBezTo>
                  <a:lnTo>
                    <a:pt x="1631" y="1510"/>
                  </a:lnTo>
                  <a:lnTo>
                    <a:pt x="1931" y="910"/>
                  </a:lnTo>
                  <a:cubicBezTo>
                    <a:pt x="1931" y="910"/>
                    <a:pt x="630" y="376"/>
                    <a:pt x="597" y="343"/>
                  </a:cubicBezTo>
                  <a:cubicBezTo>
                    <a:pt x="564" y="309"/>
                    <a:pt x="530" y="43"/>
                    <a:pt x="464" y="9"/>
                  </a:cubicBezTo>
                  <a:cubicBezTo>
                    <a:pt x="454" y="3"/>
                    <a:pt x="444" y="1"/>
                    <a:pt x="433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2272;p39"/>
            <p:cNvSpPr/>
            <p:nvPr/>
          </p:nvSpPr>
          <p:spPr>
            <a:xfrm rot="1806824">
              <a:off x="7808007" y="1563720"/>
              <a:ext cx="7525" cy="15049"/>
            </a:xfrm>
            <a:custGeom>
              <a:avLst/>
              <a:gdLst/>
              <a:ahLst/>
              <a:cxnLst/>
              <a:rect l="l" t="t" r="r" b="b"/>
              <a:pathLst>
                <a:path w="301" h="602" extrusionOk="0">
                  <a:moveTo>
                    <a:pt x="300" y="1"/>
                  </a:moveTo>
                  <a:lnTo>
                    <a:pt x="0" y="601"/>
                  </a:lnTo>
                  <a:cubicBezTo>
                    <a:pt x="134" y="435"/>
                    <a:pt x="234" y="201"/>
                    <a:pt x="3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2273;p39"/>
            <p:cNvSpPr/>
            <p:nvPr/>
          </p:nvSpPr>
          <p:spPr>
            <a:xfrm rot="1806824">
              <a:off x="7799133" y="1570002"/>
              <a:ext cx="48298" cy="37774"/>
            </a:xfrm>
            <a:custGeom>
              <a:avLst/>
              <a:gdLst/>
              <a:ahLst/>
              <a:cxnLst/>
              <a:rect l="l" t="t" r="r" b="b"/>
              <a:pathLst>
                <a:path w="1932" h="1511" extrusionOk="0">
                  <a:moveTo>
                    <a:pt x="433" y="1"/>
                  </a:moveTo>
                  <a:cubicBezTo>
                    <a:pt x="263" y="1"/>
                    <a:pt x="0" y="712"/>
                    <a:pt x="63" y="743"/>
                  </a:cubicBezTo>
                  <a:cubicBezTo>
                    <a:pt x="73" y="753"/>
                    <a:pt x="88" y="757"/>
                    <a:pt x="106" y="757"/>
                  </a:cubicBezTo>
                  <a:cubicBezTo>
                    <a:pt x="195" y="757"/>
                    <a:pt x="366" y="663"/>
                    <a:pt x="454" y="663"/>
                  </a:cubicBezTo>
                  <a:cubicBezTo>
                    <a:pt x="472" y="663"/>
                    <a:pt x="487" y="667"/>
                    <a:pt x="497" y="676"/>
                  </a:cubicBezTo>
                  <a:lnTo>
                    <a:pt x="1631" y="1510"/>
                  </a:lnTo>
                  <a:lnTo>
                    <a:pt x="1931" y="910"/>
                  </a:lnTo>
                  <a:cubicBezTo>
                    <a:pt x="1931" y="910"/>
                    <a:pt x="630" y="376"/>
                    <a:pt x="597" y="343"/>
                  </a:cubicBezTo>
                  <a:cubicBezTo>
                    <a:pt x="564" y="309"/>
                    <a:pt x="530" y="43"/>
                    <a:pt x="464" y="9"/>
                  </a:cubicBezTo>
                  <a:cubicBezTo>
                    <a:pt x="454" y="3"/>
                    <a:pt x="444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2274;p39"/>
            <p:cNvSpPr/>
            <p:nvPr/>
          </p:nvSpPr>
          <p:spPr>
            <a:xfrm rot="1806824">
              <a:off x="7756847" y="1627104"/>
              <a:ext cx="51723" cy="30049"/>
            </a:xfrm>
            <a:custGeom>
              <a:avLst/>
              <a:gdLst/>
              <a:ahLst/>
              <a:cxnLst/>
              <a:rect l="l" t="t" r="r" b="b"/>
              <a:pathLst>
                <a:path w="2069" h="1202" extrusionOk="0">
                  <a:moveTo>
                    <a:pt x="1868" y="0"/>
                  </a:moveTo>
                  <a:cubicBezTo>
                    <a:pt x="1868" y="0"/>
                    <a:pt x="567" y="534"/>
                    <a:pt x="534" y="534"/>
                  </a:cubicBezTo>
                  <a:cubicBezTo>
                    <a:pt x="473" y="534"/>
                    <a:pt x="302" y="396"/>
                    <a:pt x="197" y="396"/>
                  </a:cubicBezTo>
                  <a:cubicBezTo>
                    <a:pt x="186" y="396"/>
                    <a:pt x="176" y="398"/>
                    <a:pt x="167" y="401"/>
                  </a:cubicBezTo>
                  <a:cubicBezTo>
                    <a:pt x="0" y="467"/>
                    <a:pt x="334" y="1201"/>
                    <a:pt x="434" y="1201"/>
                  </a:cubicBezTo>
                  <a:cubicBezTo>
                    <a:pt x="501" y="1201"/>
                    <a:pt x="601" y="834"/>
                    <a:pt x="667" y="834"/>
                  </a:cubicBezTo>
                  <a:lnTo>
                    <a:pt x="2068" y="601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2275;p39"/>
            <p:cNvSpPr/>
            <p:nvPr/>
          </p:nvSpPr>
          <p:spPr>
            <a:xfrm rot="1806824">
              <a:off x="7761045" y="1628690"/>
              <a:ext cx="5850" cy="16699"/>
            </a:xfrm>
            <a:custGeom>
              <a:avLst/>
              <a:gdLst/>
              <a:ahLst/>
              <a:cxnLst/>
              <a:rect l="l" t="t" r="r" b="b"/>
              <a:pathLst>
                <a:path w="234" h="668" extrusionOk="0">
                  <a:moveTo>
                    <a:pt x="0" y="0"/>
                  </a:moveTo>
                  <a:lnTo>
                    <a:pt x="234" y="667"/>
                  </a:lnTo>
                  <a:cubicBezTo>
                    <a:pt x="200" y="434"/>
                    <a:pt x="133" y="20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2276;p39"/>
            <p:cNvSpPr/>
            <p:nvPr/>
          </p:nvSpPr>
          <p:spPr>
            <a:xfrm rot="1806824">
              <a:off x="7756847" y="1627104"/>
              <a:ext cx="51723" cy="30049"/>
            </a:xfrm>
            <a:custGeom>
              <a:avLst/>
              <a:gdLst/>
              <a:ahLst/>
              <a:cxnLst/>
              <a:rect l="l" t="t" r="r" b="b"/>
              <a:pathLst>
                <a:path w="2069" h="1202" extrusionOk="0">
                  <a:moveTo>
                    <a:pt x="1868" y="0"/>
                  </a:moveTo>
                  <a:cubicBezTo>
                    <a:pt x="1868" y="0"/>
                    <a:pt x="567" y="534"/>
                    <a:pt x="534" y="534"/>
                  </a:cubicBezTo>
                  <a:cubicBezTo>
                    <a:pt x="473" y="534"/>
                    <a:pt x="302" y="396"/>
                    <a:pt x="197" y="396"/>
                  </a:cubicBezTo>
                  <a:cubicBezTo>
                    <a:pt x="186" y="396"/>
                    <a:pt x="176" y="398"/>
                    <a:pt x="167" y="401"/>
                  </a:cubicBezTo>
                  <a:cubicBezTo>
                    <a:pt x="0" y="467"/>
                    <a:pt x="334" y="1201"/>
                    <a:pt x="434" y="1201"/>
                  </a:cubicBezTo>
                  <a:cubicBezTo>
                    <a:pt x="501" y="1201"/>
                    <a:pt x="601" y="834"/>
                    <a:pt x="667" y="834"/>
                  </a:cubicBezTo>
                  <a:lnTo>
                    <a:pt x="2068" y="601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2277;p39"/>
            <p:cNvSpPr/>
            <p:nvPr/>
          </p:nvSpPr>
          <p:spPr>
            <a:xfrm rot="1806824">
              <a:off x="7773299" y="1681800"/>
              <a:ext cx="39824" cy="47773"/>
            </a:xfrm>
            <a:custGeom>
              <a:avLst/>
              <a:gdLst/>
              <a:ahLst/>
              <a:cxnLst/>
              <a:rect l="l" t="t" r="r" b="b"/>
              <a:pathLst>
                <a:path w="1593" h="1911" extrusionOk="0">
                  <a:moveTo>
                    <a:pt x="992" y="1"/>
                  </a:moveTo>
                  <a:cubicBezTo>
                    <a:pt x="992" y="1"/>
                    <a:pt x="458" y="1302"/>
                    <a:pt x="425" y="1335"/>
                  </a:cubicBezTo>
                  <a:cubicBezTo>
                    <a:pt x="392" y="1368"/>
                    <a:pt x="191" y="1335"/>
                    <a:pt x="91" y="1502"/>
                  </a:cubicBezTo>
                  <a:cubicBezTo>
                    <a:pt x="0" y="1623"/>
                    <a:pt x="628" y="1911"/>
                    <a:pt x="792" y="1911"/>
                  </a:cubicBezTo>
                  <a:cubicBezTo>
                    <a:pt x="808" y="1911"/>
                    <a:pt x="819" y="1908"/>
                    <a:pt x="825" y="1902"/>
                  </a:cubicBezTo>
                  <a:cubicBezTo>
                    <a:pt x="892" y="1802"/>
                    <a:pt x="692" y="1502"/>
                    <a:pt x="758" y="1435"/>
                  </a:cubicBezTo>
                  <a:lnTo>
                    <a:pt x="1592" y="301"/>
                  </a:lnTo>
                  <a:lnTo>
                    <a:pt x="992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2278;p39"/>
            <p:cNvSpPr/>
            <p:nvPr/>
          </p:nvSpPr>
          <p:spPr>
            <a:xfrm rot="1806824">
              <a:off x="7768819" y="1714185"/>
              <a:ext cx="15024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0" y="1"/>
                  </a:moveTo>
                  <a:lnTo>
                    <a:pt x="600" y="301"/>
                  </a:lnTo>
                  <a:cubicBezTo>
                    <a:pt x="434" y="134"/>
                    <a:pt x="200" y="34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2279;p39"/>
            <p:cNvSpPr/>
            <p:nvPr/>
          </p:nvSpPr>
          <p:spPr>
            <a:xfrm rot="1806824">
              <a:off x="7773299" y="1681800"/>
              <a:ext cx="39824" cy="47773"/>
            </a:xfrm>
            <a:custGeom>
              <a:avLst/>
              <a:gdLst/>
              <a:ahLst/>
              <a:cxnLst/>
              <a:rect l="l" t="t" r="r" b="b"/>
              <a:pathLst>
                <a:path w="1593" h="1911" extrusionOk="0">
                  <a:moveTo>
                    <a:pt x="992" y="1"/>
                  </a:moveTo>
                  <a:cubicBezTo>
                    <a:pt x="992" y="1"/>
                    <a:pt x="458" y="1302"/>
                    <a:pt x="425" y="1335"/>
                  </a:cubicBezTo>
                  <a:cubicBezTo>
                    <a:pt x="392" y="1368"/>
                    <a:pt x="191" y="1335"/>
                    <a:pt x="91" y="1502"/>
                  </a:cubicBezTo>
                  <a:cubicBezTo>
                    <a:pt x="0" y="1623"/>
                    <a:pt x="628" y="1911"/>
                    <a:pt x="792" y="1911"/>
                  </a:cubicBezTo>
                  <a:cubicBezTo>
                    <a:pt x="808" y="1911"/>
                    <a:pt x="819" y="1908"/>
                    <a:pt x="825" y="1902"/>
                  </a:cubicBezTo>
                  <a:cubicBezTo>
                    <a:pt x="892" y="1802"/>
                    <a:pt x="692" y="1502"/>
                    <a:pt x="758" y="1435"/>
                  </a:cubicBezTo>
                  <a:lnTo>
                    <a:pt x="1592" y="301"/>
                  </a:lnTo>
                  <a:lnTo>
                    <a:pt x="9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2280;p39"/>
            <p:cNvSpPr/>
            <p:nvPr/>
          </p:nvSpPr>
          <p:spPr>
            <a:xfrm rot="1806824">
              <a:off x="7832247" y="1721159"/>
              <a:ext cx="30899" cy="48298"/>
            </a:xfrm>
            <a:custGeom>
              <a:avLst/>
              <a:gdLst/>
              <a:ahLst/>
              <a:cxnLst/>
              <a:rect l="l" t="t" r="r" b="b"/>
              <a:pathLst>
                <a:path w="1236" h="1932" extrusionOk="0">
                  <a:moveTo>
                    <a:pt x="635" y="1"/>
                  </a:moveTo>
                  <a:lnTo>
                    <a:pt x="1" y="201"/>
                  </a:lnTo>
                  <a:cubicBezTo>
                    <a:pt x="1" y="201"/>
                    <a:pt x="535" y="1468"/>
                    <a:pt x="568" y="1535"/>
                  </a:cubicBezTo>
                  <a:cubicBezTo>
                    <a:pt x="568" y="1568"/>
                    <a:pt x="368" y="1702"/>
                    <a:pt x="435" y="1869"/>
                  </a:cubicBezTo>
                  <a:cubicBezTo>
                    <a:pt x="442" y="1913"/>
                    <a:pt x="486" y="1931"/>
                    <a:pt x="550" y="1931"/>
                  </a:cubicBezTo>
                  <a:cubicBezTo>
                    <a:pt x="772" y="1931"/>
                    <a:pt x="1235" y="1713"/>
                    <a:pt x="1235" y="1635"/>
                  </a:cubicBezTo>
                  <a:cubicBezTo>
                    <a:pt x="1235" y="1535"/>
                    <a:pt x="868" y="1435"/>
                    <a:pt x="868" y="1402"/>
                  </a:cubicBezTo>
                  <a:cubicBezTo>
                    <a:pt x="835" y="1335"/>
                    <a:pt x="635" y="1"/>
                    <a:pt x="635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2281;p39"/>
            <p:cNvSpPr/>
            <p:nvPr/>
          </p:nvSpPr>
          <p:spPr>
            <a:xfrm rot="1806824">
              <a:off x="7833767" y="1762815"/>
              <a:ext cx="16699" cy="5850"/>
            </a:xfrm>
            <a:custGeom>
              <a:avLst/>
              <a:gdLst/>
              <a:ahLst/>
              <a:cxnLst/>
              <a:rect l="l" t="t" r="r" b="b"/>
              <a:pathLst>
                <a:path w="668" h="234" extrusionOk="0">
                  <a:moveTo>
                    <a:pt x="667" y="0"/>
                  </a:moveTo>
                  <a:lnTo>
                    <a:pt x="667" y="0"/>
                  </a:lnTo>
                  <a:cubicBezTo>
                    <a:pt x="434" y="34"/>
                    <a:pt x="200" y="101"/>
                    <a:pt x="0" y="234"/>
                  </a:cubicBezTo>
                  <a:lnTo>
                    <a:pt x="6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2282;p39"/>
            <p:cNvSpPr/>
            <p:nvPr/>
          </p:nvSpPr>
          <p:spPr>
            <a:xfrm rot="1806824">
              <a:off x="7832247" y="1721159"/>
              <a:ext cx="30899" cy="48298"/>
            </a:xfrm>
            <a:custGeom>
              <a:avLst/>
              <a:gdLst/>
              <a:ahLst/>
              <a:cxnLst/>
              <a:rect l="l" t="t" r="r" b="b"/>
              <a:pathLst>
                <a:path w="1236" h="1932" extrusionOk="0">
                  <a:moveTo>
                    <a:pt x="635" y="1"/>
                  </a:moveTo>
                  <a:lnTo>
                    <a:pt x="1" y="201"/>
                  </a:lnTo>
                  <a:cubicBezTo>
                    <a:pt x="1" y="201"/>
                    <a:pt x="535" y="1468"/>
                    <a:pt x="568" y="1535"/>
                  </a:cubicBezTo>
                  <a:cubicBezTo>
                    <a:pt x="568" y="1568"/>
                    <a:pt x="368" y="1702"/>
                    <a:pt x="435" y="1869"/>
                  </a:cubicBezTo>
                  <a:cubicBezTo>
                    <a:pt x="442" y="1913"/>
                    <a:pt x="486" y="1931"/>
                    <a:pt x="550" y="1931"/>
                  </a:cubicBezTo>
                  <a:cubicBezTo>
                    <a:pt x="772" y="1931"/>
                    <a:pt x="1235" y="1713"/>
                    <a:pt x="1235" y="1635"/>
                  </a:cubicBezTo>
                  <a:cubicBezTo>
                    <a:pt x="1235" y="1535"/>
                    <a:pt x="868" y="1435"/>
                    <a:pt x="868" y="1402"/>
                  </a:cubicBezTo>
                  <a:cubicBezTo>
                    <a:pt x="835" y="1335"/>
                    <a:pt x="635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2283;p39"/>
            <p:cNvSpPr/>
            <p:nvPr/>
          </p:nvSpPr>
          <p:spPr>
            <a:xfrm rot="1806824">
              <a:off x="7887328" y="1717086"/>
              <a:ext cx="49173" cy="37649"/>
            </a:xfrm>
            <a:custGeom>
              <a:avLst/>
              <a:gdLst/>
              <a:ahLst/>
              <a:cxnLst/>
              <a:rect l="l" t="t" r="r" b="b"/>
              <a:pathLst>
                <a:path w="1967" h="1506" extrusionOk="0">
                  <a:moveTo>
                    <a:pt x="301" y="1"/>
                  </a:moveTo>
                  <a:lnTo>
                    <a:pt x="1" y="568"/>
                  </a:lnTo>
                  <a:cubicBezTo>
                    <a:pt x="1" y="568"/>
                    <a:pt x="1302" y="1135"/>
                    <a:pt x="1335" y="1135"/>
                  </a:cubicBezTo>
                  <a:cubicBezTo>
                    <a:pt x="1368" y="1168"/>
                    <a:pt x="1335" y="1402"/>
                    <a:pt x="1502" y="1502"/>
                  </a:cubicBezTo>
                  <a:cubicBezTo>
                    <a:pt x="1507" y="1504"/>
                    <a:pt x="1513" y="1506"/>
                    <a:pt x="1520" y="1506"/>
                  </a:cubicBezTo>
                  <a:cubicBezTo>
                    <a:pt x="1662" y="1506"/>
                    <a:pt x="1966" y="798"/>
                    <a:pt x="1902" y="734"/>
                  </a:cubicBezTo>
                  <a:cubicBezTo>
                    <a:pt x="1888" y="725"/>
                    <a:pt x="1869" y="721"/>
                    <a:pt x="1848" y="721"/>
                  </a:cubicBezTo>
                  <a:cubicBezTo>
                    <a:pt x="1732" y="721"/>
                    <a:pt x="1533" y="838"/>
                    <a:pt x="1455" y="838"/>
                  </a:cubicBezTo>
                  <a:cubicBezTo>
                    <a:pt x="1447" y="838"/>
                    <a:pt x="1440" y="837"/>
                    <a:pt x="1435" y="835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2284;p39"/>
            <p:cNvSpPr/>
            <p:nvPr/>
          </p:nvSpPr>
          <p:spPr>
            <a:xfrm rot="1806824">
              <a:off x="7919468" y="1745097"/>
              <a:ext cx="7525" cy="15849"/>
            </a:xfrm>
            <a:custGeom>
              <a:avLst/>
              <a:gdLst/>
              <a:ahLst/>
              <a:cxnLst/>
              <a:rect l="l" t="t" r="r" b="b"/>
              <a:pathLst>
                <a:path w="301" h="634" extrusionOk="0">
                  <a:moveTo>
                    <a:pt x="301" y="0"/>
                  </a:moveTo>
                  <a:lnTo>
                    <a:pt x="301" y="0"/>
                  </a:lnTo>
                  <a:cubicBezTo>
                    <a:pt x="134" y="200"/>
                    <a:pt x="34" y="400"/>
                    <a:pt x="1" y="634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2285;p39"/>
            <p:cNvSpPr/>
            <p:nvPr/>
          </p:nvSpPr>
          <p:spPr>
            <a:xfrm rot="1806824">
              <a:off x="7887328" y="1717086"/>
              <a:ext cx="49173" cy="37649"/>
            </a:xfrm>
            <a:custGeom>
              <a:avLst/>
              <a:gdLst/>
              <a:ahLst/>
              <a:cxnLst/>
              <a:rect l="l" t="t" r="r" b="b"/>
              <a:pathLst>
                <a:path w="1967" h="1506" extrusionOk="0">
                  <a:moveTo>
                    <a:pt x="301" y="1"/>
                  </a:moveTo>
                  <a:lnTo>
                    <a:pt x="1" y="568"/>
                  </a:lnTo>
                  <a:cubicBezTo>
                    <a:pt x="1" y="568"/>
                    <a:pt x="1302" y="1135"/>
                    <a:pt x="1335" y="1135"/>
                  </a:cubicBezTo>
                  <a:cubicBezTo>
                    <a:pt x="1368" y="1168"/>
                    <a:pt x="1335" y="1402"/>
                    <a:pt x="1502" y="1502"/>
                  </a:cubicBezTo>
                  <a:cubicBezTo>
                    <a:pt x="1507" y="1504"/>
                    <a:pt x="1513" y="1506"/>
                    <a:pt x="1520" y="1506"/>
                  </a:cubicBezTo>
                  <a:cubicBezTo>
                    <a:pt x="1662" y="1506"/>
                    <a:pt x="1966" y="798"/>
                    <a:pt x="1902" y="734"/>
                  </a:cubicBezTo>
                  <a:cubicBezTo>
                    <a:pt x="1888" y="725"/>
                    <a:pt x="1869" y="721"/>
                    <a:pt x="1848" y="721"/>
                  </a:cubicBezTo>
                  <a:cubicBezTo>
                    <a:pt x="1732" y="721"/>
                    <a:pt x="1533" y="838"/>
                    <a:pt x="1455" y="838"/>
                  </a:cubicBezTo>
                  <a:cubicBezTo>
                    <a:pt x="1447" y="838"/>
                    <a:pt x="1440" y="837"/>
                    <a:pt x="1435" y="835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2286;p39"/>
            <p:cNvSpPr/>
            <p:nvPr/>
          </p:nvSpPr>
          <p:spPr>
            <a:xfrm rot="1806824">
              <a:off x="7926230" y="1667433"/>
              <a:ext cx="51623" cy="30074"/>
            </a:xfrm>
            <a:custGeom>
              <a:avLst/>
              <a:gdLst/>
              <a:ahLst/>
              <a:cxnLst/>
              <a:rect l="l" t="t" r="r" b="b"/>
              <a:pathLst>
                <a:path w="2065" h="1203" extrusionOk="0">
                  <a:moveTo>
                    <a:pt x="1642" y="1"/>
                  </a:moveTo>
                  <a:cubicBezTo>
                    <a:pt x="1640" y="1"/>
                    <a:pt x="1637" y="1"/>
                    <a:pt x="1635" y="2"/>
                  </a:cubicBezTo>
                  <a:cubicBezTo>
                    <a:pt x="1535" y="2"/>
                    <a:pt x="1435" y="369"/>
                    <a:pt x="1402" y="369"/>
                  </a:cubicBezTo>
                  <a:lnTo>
                    <a:pt x="1" y="569"/>
                  </a:lnTo>
                  <a:lnTo>
                    <a:pt x="201" y="1203"/>
                  </a:lnTo>
                  <a:cubicBezTo>
                    <a:pt x="201" y="1203"/>
                    <a:pt x="1468" y="669"/>
                    <a:pt x="1535" y="669"/>
                  </a:cubicBezTo>
                  <a:cubicBezTo>
                    <a:pt x="1538" y="666"/>
                    <a:pt x="1543" y="665"/>
                    <a:pt x="1548" y="665"/>
                  </a:cubicBezTo>
                  <a:cubicBezTo>
                    <a:pt x="1604" y="665"/>
                    <a:pt x="1778" y="802"/>
                    <a:pt x="1869" y="802"/>
                  </a:cubicBezTo>
                  <a:cubicBezTo>
                    <a:pt x="2065" y="737"/>
                    <a:pt x="1749" y="1"/>
                    <a:pt x="1642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2287;p39"/>
            <p:cNvSpPr/>
            <p:nvPr/>
          </p:nvSpPr>
          <p:spPr>
            <a:xfrm rot="1806824">
              <a:off x="7968097" y="1679306"/>
              <a:ext cx="5875" cy="15874"/>
            </a:xfrm>
            <a:custGeom>
              <a:avLst/>
              <a:gdLst/>
              <a:ahLst/>
              <a:cxnLst/>
              <a:rect l="l" t="t" r="r" b="b"/>
              <a:pathLst>
                <a:path w="235" h="635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201"/>
                    <a:pt x="101" y="434"/>
                    <a:pt x="234" y="6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2288;p39"/>
            <p:cNvSpPr/>
            <p:nvPr/>
          </p:nvSpPr>
          <p:spPr>
            <a:xfrm rot="1806824">
              <a:off x="7926230" y="1667433"/>
              <a:ext cx="51623" cy="30074"/>
            </a:xfrm>
            <a:custGeom>
              <a:avLst/>
              <a:gdLst/>
              <a:ahLst/>
              <a:cxnLst/>
              <a:rect l="l" t="t" r="r" b="b"/>
              <a:pathLst>
                <a:path w="2065" h="1203" extrusionOk="0">
                  <a:moveTo>
                    <a:pt x="1642" y="1"/>
                  </a:moveTo>
                  <a:cubicBezTo>
                    <a:pt x="1640" y="1"/>
                    <a:pt x="1637" y="1"/>
                    <a:pt x="1635" y="2"/>
                  </a:cubicBezTo>
                  <a:cubicBezTo>
                    <a:pt x="1535" y="2"/>
                    <a:pt x="1435" y="369"/>
                    <a:pt x="1402" y="369"/>
                  </a:cubicBezTo>
                  <a:lnTo>
                    <a:pt x="1" y="569"/>
                  </a:lnTo>
                  <a:lnTo>
                    <a:pt x="201" y="1203"/>
                  </a:lnTo>
                  <a:cubicBezTo>
                    <a:pt x="201" y="1203"/>
                    <a:pt x="1468" y="669"/>
                    <a:pt x="1535" y="669"/>
                  </a:cubicBezTo>
                  <a:cubicBezTo>
                    <a:pt x="1538" y="666"/>
                    <a:pt x="1543" y="665"/>
                    <a:pt x="1548" y="665"/>
                  </a:cubicBezTo>
                  <a:cubicBezTo>
                    <a:pt x="1604" y="665"/>
                    <a:pt x="1778" y="802"/>
                    <a:pt x="1869" y="802"/>
                  </a:cubicBezTo>
                  <a:cubicBezTo>
                    <a:pt x="2065" y="737"/>
                    <a:pt x="1749" y="1"/>
                    <a:pt x="1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2289;p39"/>
            <p:cNvSpPr/>
            <p:nvPr/>
          </p:nvSpPr>
          <p:spPr>
            <a:xfrm rot="1806824">
              <a:off x="7921742" y="1573570"/>
              <a:ext cx="39099" cy="60398"/>
            </a:xfrm>
            <a:custGeom>
              <a:avLst/>
              <a:gdLst/>
              <a:ahLst/>
              <a:cxnLst/>
              <a:rect l="l" t="t" r="r" b="b"/>
              <a:pathLst>
                <a:path w="1564" h="2416" extrusionOk="0">
                  <a:moveTo>
                    <a:pt x="796" y="0"/>
                  </a:moveTo>
                  <a:cubicBezTo>
                    <a:pt x="765" y="0"/>
                    <a:pt x="743" y="5"/>
                    <a:pt x="734" y="14"/>
                  </a:cubicBezTo>
                  <a:cubicBezTo>
                    <a:pt x="701" y="80"/>
                    <a:pt x="901" y="381"/>
                    <a:pt x="901" y="447"/>
                  </a:cubicBezTo>
                  <a:lnTo>
                    <a:pt x="0" y="2148"/>
                  </a:lnTo>
                  <a:lnTo>
                    <a:pt x="634" y="2415"/>
                  </a:lnTo>
                  <a:cubicBezTo>
                    <a:pt x="634" y="2415"/>
                    <a:pt x="1201" y="547"/>
                    <a:pt x="1201" y="514"/>
                  </a:cubicBezTo>
                  <a:cubicBezTo>
                    <a:pt x="1235" y="481"/>
                    <a:pt x="1468" y="481"/>
                    <a:pt x="1535" y="314"/>
                  </a:cubicBezTo>
                  <a:cubicBezTo>
                    <a:pt x="1564" y="170"/>
                    <a:pt x="994" y="0"/>
                    <a:pt x="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2290;p39"/>
            <p:cNvSpPr/>
            <p:nvPr/>
          </p:nvSpPr>
          <p:spPr>
            <a:xfrm rot="1806824">
              <a:off x="7954859" y="1582165"/>
              <a:ext cx="15874" cy="5875"/>
            </a:xfrm>
            <a:custGeom>
              <a:avLst/>
              <a:gdLst/>
              <a:ahLst/>
              <a:cxnLst/>
              <a:rect l="l" t="t" r="r" b="b"/>
              <a:pathLst>
                <a:path w="635" h="235" extrusionOk="0">
                  <a:moveTo>
                    <a:pt x="0" y="1"/>
                  </a:moveTo>
                  <a:lnTo>
                    <a:pt x="0" y="1"/>
                  </a:lnTo>
                  <a:cubicBezTo>
                    <a:pt x="201" y="134"/>
                    <a:pt x="401" y="201"/>
                    <a:pt x="634" y="2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2291;p39"/>
            <p:cNvSpPr/>
            <p:nvPr/>
          </p:nvSpPr>
          <p:spPr>
            <a:xfrm rot="1806824">
              <a:off x="7855723" y="1537973"/>
              <a:ext cx="40749" cy="61023"/>
            </a:xfrm>
            <a:custGeom>
              <a:avLst/>
              <a:gdLst/>
              <a:ahLst/>
              <a:cxnLst/>
              <a:rect l="l" t="t" r="r" b="b"/>
              <a:pathLst>
                <a:path w="1630" h="2441" extrusionOk="0">
                  <a:moveTo>
                    <a:pt x="719" y="1"/>
                  </a:moveTo>
                  <a:cubicBezTo>
                    <a:pt x="515" y="1"/>
                    <a:pt x="1" y="316"/>
                    <a:pt x="29" y="372"/>
                  </a:cubicBezTo>
                  <a:cubicBezTo>
                    <a:pt x="62" y="472"/>
                    <a:pt x="429" y="539"/>
                    <a:pt x="462" y="572"/>
                  </a:cubicBezTo>
                  <a:cubicBezTo>
                    <a:pt x="462" y="639"/>
                    <a:pt x="1063" y="2440"/>
                    <a:pt x="1063" y="2440"/>
                  </a:cubicBezTo>
                  <a:lnTo>
                    <a:pt x="1630" y="2174"/>
                  </a:lnTo>
                  <a:cubicBezTo>
                    <a:pt x="1630" y="2174"/>
                    <a:pt x="729" y="439"/>
                    <a:pt x="729" y="406"/>
                  </a:cubicBezTo>
                  <a:cubicBezTo>
                    <a:pt x="696" y="372"/>
                    <a:pt x="863" y="139"/>
                    <a:pt x="796" y="39"/>
                  </a:cubicBezTo>
                  <a:cubicBezTo>
                    <a:pt x="785" y="12"/>
                    <a:pt x="758" y="1"/>
                    <a:pt x="719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2292;p39"/>
            <p:cNvSpPr/>
            <p:nvPr/>
          </p:nvSpPr>
          <p:spPr>
            <a:xfrm rot="1806824">
              <a:off x="7873113" y="1537771"/>
              <a:ext cx="15874" cy="7525"/>
            </a:xfrm>
            <a:custGeom>
              <a:avLst/>
              <a:gdLst/>
              <a:ahLst/>
              <a:cxnLst/>
              <a:rect l="l" t="t" r="r" b="b"/>
              <a:pathLst>
                <a:path w="635" h="301" extrusionOk="0">
                  <a:moveTo>
                    <a:pt x="635" y="1"/>
                  </a:moveTo>
                  <a:lnTo>
                    <a:pt x="1" y="301"/>
                  </a:lnTo>
                  <a:cubicBezTo>
                    <a:pt x="201" y="234"/>
                    <a:pt x="434" y="134"/>
                    <a:pt x="63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2293;p39"/>
            <p:cNvSpPr/>
            <p:nvPr/>
          </p:nvSpPr>
          <p:spPr>
            <a:xfrm rot="1806824">
              <a:off x="7779312" y="1570950"/>
              <a:ext cx="60848" cy="37649"/>
            </a:xfrm>
            <a:custGeom>
              <a:avLst/>
              <a:gdLst/>
              <a:ahLst/>
              <a:cxnLst/>
              <a:rect l="l" t="t" r="r" b="b"/>
              <a:pathLst>
                <a:path w="2434" h="1506" extrusionOk="0">
                  <a:moveTo>
                    <a:pt x="345" y="1"/>
                  </a:moveTo>
                  <a:cubicBezTo>
                    <a:pt x="183" y="1"/>
                    <a:pt x="1" y="740"/>
                    <a:pt x="65" y="772"/>
                  </a:cubicBezTo>
                  <a:cubicBezTo>
                    <a:pt x="69" y="780"/>
                    <a:pt x="77" y="784"/>
                    <a:pt x="89" y="784"/>
                  </a:cubicBezTo>
                  <a:cubicBezTo>
                    <a:pt x="164" y="784"/>
                    <a:pt x="371" y="635"/>
                    <a:pt x="449" y="635"/>
                  </a:cubicBezTo>
                  <a:cubicBezTo>
                    <a:pt x="455" y="635"/>
                    <a:pt x="461" y="636"/>
                    <a:pt x="465" y="638"/>
                  </a:cubicBezTo>
                  <a:lnTo>
                    <a:pt x="2200" y="1506"/>
                  </a:lnTo>
                  <a:lnTo>
                    <a:pt x="2433" y="905"/>
                  </a:lnTo>
                  <a:cubicBezTo>
                    <a:pt x="2433" y="905"/>
                    <a:pt x="598" y="338"/>
                    <a:pt x="532" y="305"/>
                  </a:cubicBezTo>
                  <a:cubicBezTo>
                    <a:pt x="498" y="305"/>
                    <a:pt x="465" y="38"/>
                    <a:pt x="365" y="4"/>
                  </a:cubicBezTo>
                  <a:cubicBezTo>
                    <a:pt x="358" y="2"/>
                    <a:pt x="352" y="1"/>
                    <a:pt x="345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2294;p39"/>
            <p:cNvSpPr/>
            <p:nvPr/>
          </p:nvSpPr>
          <p:spPr>
            <a:xfrm rot="1806824">
              <a:off x="7789197" y="1560176"/>
              <a:ext cx="5875" cy="16699"/>
            </a:xfrm>
            <a:custGeom>
              <a:avLst/>
              <a:gdLst/>
              <a:ahLst/>
              <a:cxnLst/>
              <a:rect l="l" t="t" r="r" b="b"/>
              <a:pathLst>
                <a:path w="235" h="668" extrusionOk="0">
                  <a:moveTo>
                    <a:pt x="234" y="1"/>
                  </a:moveTo>
                  <a:lnTo>
                    <a:pt x="1" y="668"/>
                  </a:lnTo>
                  <a:cubicBezTo>
                    <a:pt x="101" y="468"/>
                    <a:pt x="201" y="234"/>
                    <a:pt x="2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2295;p39"/>
            <p:cNvSpPr/>
            <p:nvPr/>
          </p:nvSpPr>
          <p:spPr>
            <a:xfrm rot="1806824">
              <a:off x="7742316" y="1633493"/>
              <a:ext cx="63323" cy="40899"/>
            </a:xfrm>
            <a:custGeom>
              <a:avLst/>
              <a:gdLst/>
              <a:ahLst/>
              <a:cxnLst/>
              <a:rect l="l" t="t" r="r" b="b"/>
              <a:pathLst>
                <a:path w="2533" h="1636" extrusionOk="0">
                  <a:moveTo>
                    <a:pt x="2265" y="0"/>
                  </a:moveTo>
                  <a:cubicBezTo>
                    <a:pt x="2265" y="0"/>
                    <a:pt x="564" y="934"/>
                    <a:pt x="497" y="934"/>
                  </a:cubicBezTo>
                  <a:cubicBezTo>
                    <a:pt x="468" y="934"/>
                    <a:pt x="280" y="829"/>
                    <a:pt x="192" y="829"/>
                  </a:cubicBezTo>
                  <a:cubicBezTo>
                    <a:pt x="181" y="829"/>
                    <a:pt x="171" y="830"/>
                    <a:pt x="164" y="834"/>
                  </a:cubicBezTo>
                  <a:cubicBezTo>
                    <a:pt x="1" y="932"/>
                    <a:pt x="380" y="1636"/>
                    <a:pt x="490" y="1636"/>
                  </a:cubicBezTo>
                  <a:cubicBezTo>
                    <a:pt x="493" y="1636"/>
                    <a:pt x="495" y="1635"/>
                    <a:pt x="497" y="1635"/>
                  </a:cubicBezTo>
                  <a:cubicBezTo>
                    <a:pt x="597" y="1568"/>
                    <a:pt x="631" y="1201"/>
                    <a:pt x="698" y="1201"/>
                  </a:cubicBezTo>
                  <a:lnTo>
                    <a:pt x="2532" y="601"/>
                  </a:lnTo>
                  <a:lnTo>
                    <a:pt x="2265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2296;p39"/>
            <p:cNvSpPr/>
            <p:nvPr/>
          </p:nvSpPr>
          <p:spPr>
            <a:xfrm rot="1806824">
              <a:off x="7744594" y="1642697"/>
              <a:ext cx="7550" cy="15874"/>
            </a:xfrm>
            <a:custGeom>
              <a:avLst/>
              <a:gdLst/>
              <a:ahLst/>
              <a:cxnLst/>
              <a:rect l="l" t="t" r="r" b="b"/>
              <a:pathLst>
                <a:path w="302" h="635" extrusionOk="0">
                  <a:moveTo>
                    <a:pt x="1" y="1"/>
                  </a:moveTo>
                  <a:lnTo>
                    <a:pt x="301" y="635"/>
                  </a:lnTo>
                  <a:cubicBezTo>
                    <a:pt x="234" y="401"/>
                    <a:pt x="134" y="2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2297;p39"/>
            <p:cNvSpPr/>
            <p:nvPr/>
          </p:nvSpPr>
          <p:spPr>
            <a:xfrm rot="1806824">
              <a:off x="7776950" y="1690472"/>
              <a:ext cx="39099" cy="60398"/>
            </a:xfrm>
            <a:custGeom>
              <a:avLst/>
              <a:gdLst/>
              <a:ahLst/>
              <a:cxnLst/>
              <a:rect l="l" t="t" r="r" b="b"/>
              <a:pathLst>
                <a:path w="1564" h="2416" extrusionOk="0">
                  <a:moveTo>
                    <a:pt x="930" y="1"/>
                  </a:moveTo>
                  <a:cubicBezTo>
                    <a:pt x="930" y="1"/>
                    <a:pt x="363" y="1869"/>
                    <a:pt x="363" y="1902"/>
                  </a:cubicBezTo>
                  <a:cubicBezTo>
                    <a:pt x="329" y="1936"/>
                    <a:pt x="63" y="2002"/>
                    <a:pt x="29" y="2102"/>
                  </a:cubicBezTo>
                  <a:cubicBezTo>
                    <a:pt x="0" y="2247"/>
                    <a:pt x="570" y="2416"/>
                    <a:pt x="768" y="2416"/>
                  </a:cubicBezTo>
                  <a:cubicBezTo>
                    <a:pt x="799" y="2416"/>
                    <a:pt x="821" y="2412"/>
                    <a:pt x="830" y="2403"/>
                  </a:cubicBezTo>
                  <a:cubicBezTo>
                    <a:pt x="863" y="2336"/>
                    <a:pt x="663" y="2036"/>
                    <a:pt x="696" y="1969"/>
                  </a:cubicBezTo>
                  <a:lnTo>
                    <a:pt x="1564" y="268"/>
                  </a:lnTo>
                  <a:lnTo>
                    <a:pt x="930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2298;p39"/>
            <p:cNvSpPr/>
            <p:nvPr/>
          </p:nvSpPr>
          <p:spPr>
            <a:xfrm rot="1806824">
              <a:off x="7766993" y="1736636"/>
              <a:ext cx="16724" cy="5850"/>
            </a:xfrm>
            <a:custGeom>
              <a:avLst/>
              <a:gdLst/>
              <a:ahLst/>
              <a:cxnLst/>
              <a:rect l="l" t="t" r="r" b="b"/>
              <a:pathLst>
                <a:path w="669" h="234" extrusionOk="0">
                  <a:moveTo>
                    <a:pt x="1" y="0"/>
                  </a:moveTo>
                  <a:lnTo>
                    <a:pt x="668" y="234"/>
                  </a:lnTo>
                  <a:cubicBezTo>
                    <a:pt x="435" y="100"/>
                    <a:pt x="234" y="33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2299;p39"/>
            <p:cNvSpPr/>
            <p:nvPr/>
          </p:nvSpPr>
          <p:spPr>
            <a:xfrm rot="1806824">
              <a:off x="7841105" y="1726236"/>
              <a:ext cx="40749" cy="60173"/>
            </a:xfrm>
            <a:custGeom>
              <a:avLst/>
              <a:gdLst/>
              <a:ahLst/>
              <a:cxnLst/>
              <a:rect l="l" t="t" r="r" b="b"/>
              <a:pathLst>
                <a:path w="1630" h="2407" extrusionOk="0">
                  <a:moveTo>
                    <a:pt x="567" y="0"/>
                  </a:moveTo>
                  <a:lnTo>
                    <a:pt x="0" y="234"/>
                  </a:lnTo>
                  <a:cubicBezTo>
                    <a:pt x="0" y="234"/>
                    <a:pt x="901" y="1968"/>
                    <a:pt x="901" y="2002"/>
                  </a:cubicBezTo>
                  <a:cubicBezTo>
                    <a:pt x="934" y="2035"/>
                    <a:pt x="768" y="2268"/>
                    <a:pt x="834" y="2369"/>
                  </a:cubicBezTo>
                  <a:cubicBezTo>
                    <a:pt x="845" y="2395"/>
                    <a:pt x="872" y="2406"/>
                    <a:pt x="911" y="2406"/>
                  </a:cubicBezTo>
                  <a:cubicBezTo>
                    <a:pt x="1115" y="2406"/>
                    <a:pt x="1630" y="2091"/>
                    <a:pt x="1601" y="2035"/>
                  </a:cubicBezTo>
                  <a:cubicBezTo>
                    <a:pt x="1568" y="1935"/>
                    <a:pt x="1201" y="1902"/>
                    <a:pt x="1168" y="1835"/>
                  </a:cubicBezTo>
                  <a:cubicBezTo>
                    <a:pt x="1168" y="1768"/>
                    <a:pt x="567" y="0"/>
                    <a:pt x="567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2300;p39"/>
            <p:cNvSpPr/>
            <p:nvPr/>
          </p:nvSpPr>
          <p:spPr>
            <a:xfrm rot="1806824">
              <a:off x="7849572" y="1779351"/>
              <a:ext cx="15049" cy="7525"/>
            </a:xfrm>
            <a:custGeom>
              <a:avLst/>
              <a:gdLst/>
              <a:ahLst/>
              <a:cxnLst/>
              <a:rect l="l" t="t" r="r" b="b"/>
              <a:pathLst>
                <a:path w="602" h="301" extrusionOk="0">
                  <a:moveTo>
                    <a:pt x="601" y="0"/>
                  </a:moveTo>
                  <a:lnTo>
                    <a:pt x="601" y="0"/>
                  </a:lnTo>
                  <a:cubicBezTo>
                    <a:pt x="401" y="67"/>
                    <a:pt x="168" y="167"/>
                    <a:pt x="1" y="301"/>
                  </a:cubicBezTo>
                  <a:lnTo>
                    <a:pt x="6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2301;p39"/>
            <p:cNvSpPr/>
            <p:nvPr/>
          </p:nvSpPr>
          <p:spPr>
            <a:xfrm rot="1806824">
              <a:off x="7897654" y="1715847"/>
              <a:ext cx="60823" cy="37649"/>
            </a:xfrm>
            <a:custGeom>
              <a:avLst/>
              <a:gdLst/>
              <a:ahLst/>
              <a:cxnLst/>
              <a:rect l="l" t="t" r="r" b="b"/>
              <a:pathLst>
                <a:path w="2433" h="1506" extrusionOk="0">
                  <a:moveTo>
                    <a:pt x="234" y="1"/>
                  </a:moveTo>
                  <a:lnTo>
                    <a:pt x="0" y="601"/>
                  </a:lnTo>
                  <a:cubicBezTo>
                    <a:pt x="0" y="601"/>
                    <a:pt x="1835" y="1168"/>
                    <a:pt x="1901" y="1202"/>
                  </a:cubicBezTo>
                  <a:cubicBezTo>
                    <a:pt x="1935" y="1235"/>
                    <a:pt x="1968" y="1468"/>
                    <a:pt x="2068" y="1502"/>
                  </a:cubicBezTo>
                  <a:cubicBezTo>
                    <a:pt x="2075" y="1505"/>
                    <a:pt x="2082" y="1506"/>
                    <a:pt x="2089" y="1506"/>
                  </a:cubicBezTo>
                  <a:cubicBezTo>
                    <a:pt x="2251" y="1506"/>
                    <a:pt x="2432" y="799"/>
                    <a:pt x="2368" y="735"/>
                  </a:cubicBezTo>
                  <a:cubicBezTo>
                    <a:pt x="2364" y="726"/>
                    <a:pt x="2356" y="723"/>
                    <a:pt x="2344" y="723"/>
                  </a:cubicBezTo>
                  <a:cubicBezTo>
                    <a:pt x="2269" y="723"/>
                    <a:pt x="2062" y="871"/>
                    <a:pt x="1985" y="871"/>
                  </a:cubicBezTo>
                  <a:cubicBezTo>
                    <a:pt x="1978" y="871"/>
                    <a:pt x="1973" y="870"/>
                    <a:pt x="1968" y="868"/>
                  </a:cubicBezTo>
                  <a:cubicBezTo>
                    <a:pt x="1901" y="835"/>
                    <a:pt x="234" y="1"/>
                    <a:pt x="234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2302;p39"/>
            <p:cNvSpPr/>
            <p:nvPr/>
          </p:nvSpPr>
          <p:spPr>
            <a:xfrm rot="1806824">
              <a:off x="7943511" y="1747777"/>
              <a:ext cx="5025" cy="16699"/>
            </a:xfrm>
            <a:custGeom>
              <a:avLst/>
              <a:gdLst/>
              <a:ahLst/>
              <a:cxnLst/>
              <a:rect l="l" t="t" r="r" b="b"/>
              <a:pathLst>
                <a:path w="201" h="668" extrusionOk="0">
                  <a:moveTo>
                    <a:pt x="200" y="0"/>
                  </a:moveTo>
                  <a:cubicBezTo>
                    <a:pt x="100" y="200"/>
                    <a:pt x="0" y="434"/>
                    <a:pt x="0" y="667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2303;p39"/>
            <p:cNvSpPr/>
            <p:nvPr/>
          </p:nvSpPr>
          <p:spPr>
            <a:xfrm rot="1806824">
              <a:off x="7932674" y="1651236"/>
              <a:ext cx="63298" cy="40099"/>
            </a:xfrm>
            <a:custGeom>
              <a:avLst/>
              <a:gdLst/>
              <a:ahLst/>
              <a:cxnLst/>
              <a:rect l="l" t="t" r="r" b="b"/>
              <a:pathLst>
                <a:path w="2532" h="1604" extrusionOk="0">
                  <a:moveTo>
                    <a:pt x="2040" y="1"/>
                  </a:moveTo>
                  <a:cubicBezTo>
                    <a:pt x="2038" y="1"/>
                    <a:pt x="2037" y="1"/>
                    <a:pt x="2035" y="2"/>
                  </a:cubicBezTo>
                  <a:cubicBezTo>
                    <a:pt x="1935" y="35"/>
                    <a:pt x="1868" y="402"/>
                    <a:pt x="1835" y="402"/>
                  </a:cubicBezTo>
                  <a:lnTo>
                    <a:pt x="0" y="1003"/>
                  </a:lnTo>
                  <a:lnTo>
                    <a:pt x="267" y="1603"/>
                  </a:lnTo>
                  <a:cubicBezTo>
                    <a:pt x="267" y="1603"/>
                    <a:pt x="1968" y="702"/>
                    <a:pt x="2002" y="669"/>
                  </a:cubicBezTo>
                  <a:cubicBezTo>
                    <a:pt x="2061" y="669"/>
                    <a:pt x="2226" y="774"/>
                    <a:pt x="2332" y="774"/>
                  </a:cubicBezTo>
                  <a:cubicBezTo>
                    <a:pt x="2345" y="774"/>
                    <a:pt x="2358" y="773"/>
                    <a:pt x="2369" y="769"/>
                  </a:cubicBezTo>
                  <a:cubicBezTo>
                    <a:pt x="2532" y="704"/>
                    <a:pt x="2121" y="1"/>
                    <a:pt x="2040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2304;p39"/>
            <p:cNvSpPr/>
            <p:nvPr/>
          </p:nvSpPr>
          <p:spPr>
            <a:xfrm rot="1806824">
              <a:off x="7986383" y="1666288"/>
              <a:ext cx="7525" cy="15874"/>
            </a:xfrm>
            <a:custGeom>
              <a:avLst/>
              <a:gdLst/>
              <a:ahLst/>
              <a:cxnLst/>
              <a:rect l="l" t="t" r="r" b="b"/>
              <a:pathLst>
                <a:path w="301" h="635" extrusionOk="0">
                  <a:moveTo>
                    <a:pt x="0" y="1"/>
                  </a:moveTo>
                  <a:cubicBezTo>
                    <a:pt x="67" y="234"/>
                    <a:pt x="167" y="434"/>
                    <a:pt x="301" y="6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2305;p39"/>
            <p:cNvSpPr/>
            <p:nvPr/>
          </p:nvSpPr>
          <p:spPr>
            <a:xfrm rot="1806824">
              <a:off x="7778167" y="1579003"/>
              <a:ext cx="176819" cy="162819"/>
            </a:xfrm>
            <a:custGeom>
              <a:avLst/>
              <a:gdLst/>
              <a:ahLst/>
              <a:cxnLst/>
              <a:rect l="l" t="t" r="r" b="b"/>
              <a:pathLst>
                <a:path w="7073" h="6513" extrusionOk="0">
                  <a:moveTo>
                    <a:pt x="3698" y="0"/>
                  </a:moveTo>
                  <a:cubicBezTo>
                    <a:pt x="2187" y="0"/>
                    <a:pt x="818" y="1074"/>
                    <a:pt x="534" y="2605"/>
                  </a:cubicBezTo>
                  <a:cubicBezTo>
                    <a:pt x="0" y="4373"/>
                    <a:pt x="1168" y="6175"/>
                    <a:pt x="3003" y="6442"/>
                  </a:cubicBezTo>
                  <a:cubicBezTo>
                    <a:pt x="3223" y="6489"/>
                    <a:pt x="3444" y="6512"/>
                    <a:pt x="3662" y="6512"/>
                  </a:cubicBezTo>
                  <a:cubicBezTo>
                    <a:pt x="5122" y="6512"/>
                    <a:pt x="6448" y="5483"/>
                    <a:pt x="6739" y="3973"/>
                  </a:cubicBezTo>
                  <a:cubicBezTo>
                    <a:pt x="7072" y="2739"/>
                    <a:pt x="6605" y="1405"/>
                    <a:pt x="5571" y="604"/>
                  </a:cubicBezTo>
                  <a:cubicBezTo>
                    <a:pt x="5271" y="371"/>
                    <a:pt x="4871" y="204"/>
                    <a:pt x="4504" y="104"/>
                  </a:cubicBezTo>
                  <a:cubicBezTo>
                    <a:pt x="4234" y="34"/>
                    <a:pt x="3964" y="0"/>
                    <a:pt x="3698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2306;p39"/>
            <p:cNvSpPr/>
            <p:nvPr/>
          </p:nvSpPr>
          <p:spPr>
            <a:xfrm rot="1806824">
              <a:off x="7789159" y="1597059"/>
              <a:ext cx="160969" cy="147720"/>
            </a:xfrm>
            <a:custGeom>
              <a:avLst/>
              <a:gdLst/>
              <a:ahLst/>
              <a:cxnLst/>
              <a:rect l="l" t="t" r="r" b="b"/>
              <a:pathLst>
                <a:path w="6439" h="5909" extrusionOk="0">
                  <a:moveTo>
                    <a:pt x="4970" y="0"/>
                  </a:moveTo>
                  <a:lnTo>
                    <a:pt x="4970" y="0"/>
                  </a:lnTo>
                  <a:cubicBezTo>
                    <a:pt x="5904" y="1301"/>
                    <a:pt x="6071" y="3769"/>
                    <a:pt x="3903" y="4803"/>
                  </a:cubicBezTo>
                  <a:cubicBezTo>
                    <a:pt x="3494" y="4991"/>
                    <a:pt x="3088" y="5067"/>
                    <a:pt x="2697" y="5067"/>
                  </a:cubicBezTo>
                  <a:cubicBezTo>
                    <a:pt x="1556" y="5067"/>
                    <a:pt x="547" y="4417"/>
                    <a:pt x="0" y="3970"/>
                  </a:cubicBezTo>
                  <a:lnTo>
                    <a:pt x="0" y="3970"/>
                  </a:lnTo>
                  <a:cubicBezTo>
                    <a:pt x="434" y="4970"/>
                    <a:pt x="1301" y="5637"/>
                    <a:pt x="2369" y="5838"/>
                  </a:cubicBezTo>
                  <a:cubicBezTo>
                    <a:pt x="2589" y="5885"/>
                    <a:pt x="2810" y="5908"/>
                    <a:pt x="3028" y="5908"/>
                  </a:cubicBezTo>
                  <a:cubicBezTo>
                    <a:pt x="4488" y="5908"/>
                    <a:pt x="5814" y="4879"/>
                    <a:pt x="6105" y="3369"/>
                  </a:cubicBezTo>
                  <a:cubicBezTo>
                    <a:pt x="6438" y="2135"/>
                    <a:pt x="5971" y="801"/>
                    <a:pt x="49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2307;p39"/>
            <p:cNvSpPr/>
            <p:nvPr/>
          </p:nvSpPr>
          <p:spPr>
            <a:xfrm rot="1806824">
              <a:off x="7895731" y="1563391"/>
              <a:ext cx="24224" cy="50048"/>
            </a:xfrm>
            <a:custGeom>
              <a:avLst/>
              <a:gdLst/>
              <a:ahLst/>
              <a:cxnLst/>
              <a:rect l="l" t="t" r="r" b="b"/>
              <a:pathLst>
                <a:path w="969" h="2002" extrusionOk="0">
                  <a:moveTo>
                    <a:pt x="435" y="0"/>
                  </a:moveTo>
                  <a:cubicBezTo>
                    <a:pt x="357" y="11"/>
                    <a:pt x="286" y="11"/>
                    <a:pt x="226" y="11"/>
                  </a:cubicBezTo>
                  <a:cubicBezTo>
                    <a:pt x="105" y="11"/>
                    <a:pt x="23" y="11"/>
                    <a:pt x="1" y="100"/>
                  </a:cubicBezTo>
                  <a:cubicBezTo>
                    <a:pt x="1" y="234"/>
                    <a:pt x="335" y="467"/>
                    <a:pt x="335" y="534"/>
                  </a:cubicBezTo>
                  <a:cubicBezTo>
                    <a:pt x="335" y="601"/>
                    <a:pt x="168" y="1601"/>
                    <a:pt x="134" y="1902"/>
                  </a:cubicBezTo>
                  <a:lnTo>
                    <a:pt x="134" y="2002"/>
                  </a:lnTo>
                  <a:lnTo>
                    <a:pt x="868" y="2002"/>
                  </a:lnTo>
                  <a:cubicBezTo>
                    <a:pt x="868" y="2002"/>
                    <a:pt x="701" y="501"/>
                    <a:pt x="701" y="434"/>
                  </a:cubicBezTo>
                  <a:cubicBezTo>
                    <a:pt x="701" y="400"/>
                    <a:pt x="968" y="200"/>
                    <a:pt x="968" y="100"/>
                  </a:cubicBezTo>
                  <a:cubicBezTo>
                    <a:pt x="968" y="0"/>
                    <a:pt x="635" y="0"/>
                    <a:pt x="435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2308;p39"/>
            <p:cNvSpPr/>
            <p:nvPr/>
          </p:nvSpPr>
          <p:spPr>
            <a:xfrm rot="1806824">
              <a:off x="7909180" y="1569058"/>
              <a:ext cx="20024" cy="1275"/>
            </a:xfrm>
            <a:custGeom>
              <a:avLst/>
              <a:gdLst/>
              <a:ahLst/>
              <a:cxnLst/>
              <a:rect l="l" t="t" r="r" b="b"/>
              <a:pathLst>
                <a:path w="801" h="51" extrusionOk="0">
                  <a:moveTo>
                    <a:pt x="0" y="0"/>
                  </a:moveTo>
                  <a:cubicBezTo>
                    <a:pt x="133" y="34"/>
                    <a:pt x="267" y="50"/>
                    <a:pt x="400" y="50"/>
                  </a:cubicBezTo>
                  <a:cubicBezTo>
                    <a:pt x="534" y="50"/>
                    <a:pt x="667" y="34"/>
                    <a:pt x="8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2309;p39"/>
            <p:cNvSpPr/>
            <p:nvPr/>
          </p:nvSpPr>
          <p:spPr>
            <a:xfrm rot="1806824">
              <a:off x="7897204" y="1560418"/>
              <a:ext cx="11700" cy="47548"/>
            </a:xfrm>
            <a:custGeom>
              <a:avLst/>
              <a:gdLst/>
              <a:ahLst/>
              <a:cxnLst/>
              <a:rect l="l" t="t" r="r" b="b"/>
              <a:pathLst>
                <a:path w="468" h="1902" extrusionOk="0">
                  <a:moveTo>
                    <a:pt x="435" y="0"/>
                  </a:moveTo>
                  <a:cubicBezTo>
                    <a:pt x="418" y="0"/>
                    <a:pt x="401" y="2"/>
                    <a:pt x="383" y="7"/>
                  </a:cubicBezTo>
                  <a:lnTo>
                    <a:pt x="383" y="7"/>
                  </a:lnTo>
                  <a:cubicBezTo>
                    <a:pt x="400" y="5"/>
                    <a:pt x="418" y="3"/>
                    <a:pt x="435" y="0"/>
                  </a:cubicBezTo>
                  <a:close/>
                  <a:moveTo>
                    <a:pt x="383" y="7"/>
                  </a:moveTo>
                  <a:cubicBezTo>
                    <a:pt x="334" y="11"/>
                    <a:pt x="286" y="11"/>
                    <a:pt x="242" y="11"/>
                  </a:cubicBezTo>
                  <a:cubicBezTo>
                    <a:pt x="123" y="11"/>
                    <a:pt x="34" y="11"/>
                    <a:pt x="34" y="100"/>
                  </a:cubicBezTo>
                  <a:cubicBezTo>
                    <a:pt x="1" y="234"/>
                    <a:pt x="335" y="467"/>
                    <a:pt x="335" y="534"/>
                  </a:cubicBezTo>
                  <a:cubicBezTo>
                    <a:pt x="335" y="600"/>
                    <a:pt x="169" y="1593"/>
                    <a:pt x="135" y="1898"/>
                  </a:cubicBezTo>
                  <a:lnTo>
                    <a:pt x="135" y="1898"/>
                  </a:lnTo>
                  <a:cubicBezTo>
                    <a:pt x="148" y="1815"/>
                    <a:pt x="468" y="532"/>
                    <a:pt x="468" y="434"/>
                  </a:cubicBezTo>
                  <a:cubicBezTo>
                    <a:pt x="468" y="367"/>
                    <a:pt x="234" y="234"/>
                    <a:pt x="234" y="200"/>
                  </a:cubicBezTo>
                  <a:lnTo>
                    <a:pt x="234" y="100"/>
                  </a:lnTo>
                  <a:cubicBezTo>
                    <a:pt x="284" y="51"/>
                    <a:pt x="334" y="19"/>
                    <a:pt x="383" y="7"/>
                  </a:cubicBezTo>
                  <a:close/>
                  <a:moveTo>
                    <a:pt x="135" y="1898"/>
                  </a:moveTo>
                  <a:lnTo>
                    <a:pt x="135" y="1898"/>
                  </a:lnTo>
                  <a:cubicBezTo>
                    <a:pt x="135" y="1900"/>
                    <a:pt x="134" y="1901"/>
                    <a:pt x="134" y="1902"/>
                  </a:cubicBezTo>
                  <a:cubicBezTo>
                    <a:pt x="135" y="1900"/>
                    <a:pt x="135" y="1899"/>
                    <a:pt x="135" y="18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2310;p39"/>
            <p:cNvSpPr/>
            <p:nvPr/>
          </p:nvSpPr>
          <p:spPr>
            <a:xfrm rot="1806824">
              <a:off x="7819235" y="1554720"/>
              <a:ext cx="49223" cy="48698"/>
            </a:xfrm>
            <a:custGeom>
              <a:avLst/>
              <a:gdLst/>
              <a:ahLst/>
              <a:cxnLst/>
              <a:rect l="l" t="t" r="r" b="b"/>
              <a:pathLst>
                <a:path w="1969" h="1948" extrusionOk="0">
                  <a:moveTo>
                    <a:pt x="698" y="0"/>
                  </a:moveTo>
                  <a:cubicBezTo>
                    <a:pt x="651" y="0"/>
                    <a:pt x="576" y="38"/>
                    <a:pt x="501" y="113"/>
                  </a:cubicBezTo>
                  <a:cubicBezTo>
                    <a:pt x="301" y="280"/>
                    <a:pt x="1" y="613"/>
                    <a:pt x="68" y="713"/>
                  </a:cubicBezTo>
                  <a:cubicBezTo>
                    <a:pt x="92" y="738"/>
                    <a:pt x="162" y="744"/>
                    <a:pt x="243" y="744"/>
                  </a:cubicBezTo>
                  <a:cubicBezTo>
                    <a:pt x="331" y="744"/>
                    <a:pt x="431" y="737"/>
                    <a:pt x="497" y="737"/>
                  </a:cubicBezTo>
                  <a:cubicBezTo>
                    <a:pt x="534" y="737"/>
                    <a:pt x="560" y="739"/>
                    <a:pt x="568" y="747"/>
                  </a:cubicBezTo>
                  <a:lnTo>
                    <a:pt x="1435" y="1914"/>
                  </a:lnTo>
                  <a:lnTo>
                    <a:pt x="1435" y="1948"/>
                  </a:lnTo>
                  <a:lnTo>
                    <a:pt x="1969" y="1414"/>
                  </a:lnTo>
                  <a:cubicBezTo>
                    <a:pt x="1969" y="1414"/>
                    <a:pt x="835" y="480"/>
                    <a:pt x="801" y="447"/>
                  </a:cubicBezTo>
                  <a:cubicBezTo>
                    <a:pt x="768" y="413"/>
                    <a:pt x="768" y="80"/>
                    <a:pt x="735" y="13"/>
                  </a:cubicBezTo>
                  <a:cubicBezTo>
                    <a:pt x="726" y="5"/>
                    <a:pt x="714" y="0"/>
                    <a:pt x="698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2311;p39"/>
            <p:cNvSpPr/>
            <p:nvPr/>
          </p:nvSpPr>
          <p:spPr>
            <a:xfrm rot="1806824">
              <a:off x="7832630" y="1550731"/>
              <a:ext cx="13375" cy="14199"/>
            </a:xfrm>
            <a:custGeom>
              <a:avLst/>
              <a:gdLst/>
              <a:ahLst/>
              <a:cxnLst/>
              <a:rect l="l" t="t" r="r" b="b"/>
              <a:pathLst>
                <a:path w="535" h="568" extrusionOk="0">
                  <a:moveTo>
                    <a:pt x="534" y="0"/>
                  </a:moveTo>
                  <a:lnTo>
                    <a:pt x="0" y="567"/>
                  </a:lnTo>
                  <a:cubicBezTo>
                    <a:pt x="200" y="401"/>
                    <a:pt x="401" y="200"/>
                    <a:pt x="5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2312;p39"/>
            <p:cNvSpPr/>
            <p:nvPr/>
          </p:nvSpPr>
          <p:spPr>
            <a:xfrm rot="1806824">
              <a:off x="7820059" y="1553333"/>
              <a:ext cx="35899" cy="45048"/>
            </a:xfrm>
            <a:custGeom>
              <a:avLst/>
              <a:gdLst/>
              <a:ahLst/>
              <a:cxnLst/>
              <a:rect l="l" t="t" r="r" b="b"/>
              <a:pathLst>
                <a:path w="1436" h="1802" extrusionOk="0">
                  <a:moveTo>
                    <a:pt x="535" y="1"/>
                  </a:moveTo>
                  <a:lnTo>
                    <a:pt x="535" y="1"/>
                  </a:lnTo>
                  <a:cubicBezTo>
                    <a:pt x="301" y="167"/>
                    <a:pt x="1" y="501"/>
                    <a:pt x="68" y="601"/>
                  </a:cubicBezTo>
                  <a:cubicBezTo>
                    <a:pt x="91" y="637"/>
                    <a:pt x="157" y="647"/>
                    <a:pt x="235" y="647"/>
                  </a:cubicBezTo>
                  <a:cubicBezTo>
                    <a:pt x="343" y="647"/>
                    <a:pt x="473" y="627"/>
                    <a:pt x="549" y="627"/>
                  </a:cubicBezTo>
                  <a:cubicBezTo>
                    <a:pt x="573" y="627"/>
                    <a:pt x="591" y="629"/>
                    <a:pt x="601" y="634"/>
                  </a:cubicBezTo>
                  <a:lnTo>
                    <a:pt x="1435" y="1802"/>
                  </a:lnTo>
                  <a:cubicBezTo>
                    <a:pt x="1402" y="1735"/>
                    <a:pt x="768" y="501"/>
                    <a:pt x="668" y="468"/>
                  </a:cubicBezTo>
                  <a:cubicBezTo>
                    <a:pt x="635" y="445"/>
                    <a:pt x="587" y="438"/>
                    <a:pt x="537" y="438"/>
                  </a:cubicBezTo>
                  <a:cubicBezTo>
                    <a:pt x="438" y="438"/>
                    <a:pt x="334" y="468"/>
                    <a:pt x="334" y="468"/>
                  </a:cubicBezTo>
                  <a:lnTo>
                    <a:pt x="334" y="401"/>
                  </a:lnTo>
                  <a:cubicBezTo>
                    <a:pt x="334" y="368"/>
                    <a:pt x="334" y="334"/>
                    <a:pt x="334" y="334"/>
                  </a:cubicBezTo>
                  <a:cubicBezTo>
                    <a:pt x="368" y="201"/>
                    <a:pt x="435" y="10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2313;p39"/>
            <p:cNvSpPr/>
            <p:nvPr/>
          </p:nvSpPr>
          <p:spPr>
            <a:xfrm rot="1806824">
              <a:off x="7768118" y="1605885"/>
              <a:ext cx="50873" cy="23424"/>
            </a:xfrm>
            <a:custGeom>
              <a:avLst/>
              <a:gdLst/>
              <a:ahLst/>
              <a:cxnLst/>
              <a:rect l="l" t="t" r="r" b="b"/>
              <a:pathLst>
                <a:path w="2035" h="937" extrusionOk="0">
                  <a:moveTo>
                    <a:pt x="134" y="0"/>
                  </a:moveTo>
                  <a:cubicBezTo>
                    <a:pt x="0" y="300"/>
                    <a:pt x="34" y="634"/>
                    <a:pt x="167" y="934"/>
                  </a:cubicBezTo>
                  <a:cubicBezTo>
                    <a:pt x="171" y="936"/>
                    <a:pt x="176" y="936"/>
                    <a:pt x="181" y="936"/>
                  </a:cubicBezTo>
                  <a:cubicBezTo>
                    <a:pt x="287" y="936"/>
                    <a:pt x="503" y="601"/>
                    <a:pt x="567" y="601"/>
                  </a:cubicBezTo>
                  <a:lnTo>
                    <a:pt x="2035" y="834"/>
                  </a:lnTo>
                  <a:lnTo>
                    <a:pt x="2035" y="100"/>
                  </a:lnTo>
                  <a:cubicBezTo>
                    <a:pt x="2035" y="100"/>
                    <a:pt x="822" y="238"/>
                    <a:pt x="551" y="238"/>
                  </a:cubicBezTo>
                  <a:cubicBezTo>
                    <a:pt x="524" y="238"/>
                    <a:pt x="507" y="237"/>
                    <a:pt x="501" y="234"/>
                  </a:cubicBezTo>
                  <a:cubicBezTo>
                    <a:pt x="434" y="234"/>
                    <a:pt x="267" y="0"/>
                    <a:pt x="167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2314;p39"/>
            <p:cNvSpPr/>
            <p:nvPr/>
          </p:nvSpPr>
          <p:spPr>
            <a:xfrm rot="1806824">
              <a:off x="7774538" y="1596929"/>
              <a:ext cx="1700" cy="19224"/>
            </a:xfrm>
            <a:custGeom>
              <a:avLst/>
              <a:gdLst/>
              <a:ahLst/>
              <a:cxnLst/>
              <a:rect l="l" t="t" r="r" b="b"/>
              <a:pathLst>
                <a:path w="68" h="769" extrusionOk="0">
                  <a:moveTo>
                    <a:pt x="1" y="1"/>
                  </a:moveTo>
                  <a:lnTo>
                    <a:pt x="1" y="768"/>
                  </a:lnTo>
                  <a:cubicBezTo>
                    <a:pt x="67" y="501"/>
                    <a:pt x="67" y="234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2315;p39"/>
            <p:cNvSpPr/>
            <p:nvPr/>
          </p:nvSpPr>
          <p:spPr>
            <a:xfrm rot="1806824">
              <a:off x="7768803" y="1605848"/>
              <a:ext cx="49373" cy="23424"/>
            </a:xfrm>
            <a:custGeom>
              <a:avLst/>
              <a:gdLst/>
              <a:ahLst/>
              <a:cxnLst/>
              <a:rect l="l" t="t" r="r" b="b"/>
              <a:pathLst>
                <a:path w="1975" h="937" extrusionOk="0">
                  <a:moveTo>
                    <a:pt x="107" y="0"/>
                  </a:moveTo>
                  <a:lnTo>
                    <a:pt x="107" y="0"/>
                  </a:lnTo>
                  <a:cubicBezTo>
                    <a:pt x="60" y="77"/>
                    <a:pt x="36" y="169"/>
                    <a:pt x="32" y="261"/>
                  </a:cubicBezTo>
                  <a:lnTo>
                    <a:pt x="32" y="261"/>
                  </a:lnTo>
                  <a:cubicBezTo>
                    <a:pt x="45" y="172"/>
                    <a:pt x="69" y="85"/>
                    <a:pt x="107" y="0"/>
                  </a:cubicBezTo>
                  <a:close/>
                  <a:moveTo>
                    <a:pt x="32" y="261"/>
                  </a:moveTo>
                  <a:cubicBezTo>
                    <a:pt x="0" y="486"/>
                    <a:pt x="44" y="719"/>
                    <a:pt x="140" y="934"/>
                  </a:cubicBezTo>
                  <a:cubicBezTo>
                    <a:pt x="144" y="936"/>
                    <a:pt x="149" y="936"/>
                    <a:pt x="154" y="936"/>
                  </a:cubicBezTo>
                  <a:cubicBezTo>
                    <a:pt x="260" y="936"/>
                    <a:pt x="476" y="601"/>
                    <a:pt x="540" y="601"/>
                  </a:cubicBezTo>
                  <a:lnTo>
                    <a:pt x="1975" y="834"/>
                  </a:lnTo>
                  <a:cubicBezTo>
                    <a:pt x="1908" y="801"/>
                    <a:pt x="640" y="501"/>
                    <a:pt x="507" y="501"/>
                  </a:cubicBezTo>
                  <a:cubicBezTo>
                    <a:pt x="407" y="501"/>
                    <a:pt x="273" y="667"/>
                    <a:pt x="173" y="667"/>
                  </a:cubicBezTo>
                  <a:cubicBezTo>
                    <a:pt x="173" y="667"/>
                    <a:pt x="140" y="667"/>
                    <a:pt x="140" y="634"/>
                  </a:cubicBezTo>
                  <a:cubicBezTo>
                    <a:pt x="107" y="601"/>
                    <a:pt x="107" y="601"/>
                    <a:pt x="107" y="567"/>
                  </a:cubicBezTo>
                  <a:cubicBezTo>
                    <a:pt x="53" y="478"/>
                    <a:pt x="28" y="369"/>
                    <a:pt x="32" y="2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2316;p39"/>
            <p:cNvSpPr/>
            <p:nvPr/>
          </p:nvSpPr>
          <p:spPr>
            <a:xfrm rot="1806824">
              <a:off x="7758174" y="1656190"/>
              <a:ext cx="51548" cy="47673"/>
            </a:xfrm>
            <a:custGeom>
              <a:avLst/>
              <a:gdLst/>
              <a:ahLst/>
              <a:cxnLst/>
              <a:rect l="l" t="t" r="r" b="b"/>
              <a:pathLst>
                <a:path w="2062" h="1907" extrusionOk="0">
                  <a:moveTo>
                    <a:pt x="1528" y="0"/>
                  </a:moveTo>
                  <a:lnTo>
                    <a:pt x="1228" y="334"/>
                  </a:lnTo>
                  <a:cubicBezTo>
                    <a:pt x="961" y="701"/>
                    <a:pt x="594" y="1134"/>
                    <a:pt x="561" y="1168"/>
                  </a:cubicBezTo>
                  <a:cubicBezTo>
                    <a:pt x="550" y="1173"/>
                    <a:pt x="535" y="1175"/>
                    <a:pt x="517" y="1175"/>
                  </a:cubicBezTo>
                  <a:cubicBezTo>
                    <a:pt x="471" y="1175"/>
                    <a:pt x="404" y="1163"/>
                    <a:pt x="335" y="1163"/>
                  </a:cubicBezTo>
                  <a:cubicBezTo>
                    <a:pt x="262" y="1163"/>
                    <a:pt x="185" y="1177"/>
                    <a:pt x="127" y="1234"/>
                  </a:cubicBezTo>
                  <a:cubicBezTo>
                    <a:pt x="1" y="1361"/>
                    <a:pt x="653" y="1907"/>
                    <a:pt x="807" y="1907"/>
                  </a:cubicBezTo>
                  <a:cubicBezTo>
                    <a:pt x="816" y="1907"/>
                    <a:pt x="823" y="1905"/>
                    <a:pt x="828" y="1902"/>
                  </a:cubicBezTo>
                  <a:cubicBezTo>
                    <a:pt x="828" y="1868"/>
                    <a:pt x="861" y="1835"/>
                    <a:pt x="861" y="1802"/>
                  </a:cubicBezTo>
                  <a:cubicBezTo>
                    <a:pt x="861" y="1668"/>
                    <a:pt x="794" y="1435"/>
                    <a:pt x="861" y="1401"/>
                  </a:cubicBezTo>
                  <a:cubicBezTo>
                    <a:pt x="894" y="1368"/>
                    <a:pt x="2062" y="501"/>
                    <a:pt x="2062" y="501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2317;p39"/>
            <p:cNvSpPr/>
            <p:nvPr/>
          </p:nvSpPr>
          <p:spPr>
            <a:xfrm rot="1806824">
              <a:off x="7756234" y="1679221"/>
              <a:ext cx="14199" cy="14199"/>
            </a:xfrm>
            <a:custGeom>
              <a:avLst/>
              <a:gdLst/>
              <a:ahLst/>
              <a:cxnLst/>
              <a:rect l="l" t="t" r="r" b="b"/>
              <a:pathLst>
                <a:path w="568" h="568" extrusionOk="0">
                  <a:moveTo>
                    <a:pt x="1" y="0"/>
                  </a:moveTo>
                  <a:lnTo>
                    <a:pt x="568" y="567"/>
                  </a:lnTo>
                  <a:cubicBezTo>
                    <a:pt x="401" y="334"/>
                    <a:pt x="201" y="134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2318;p39"/>
            <p:cNvSpPr/>
            <p:nvPr/>
          </p:nvSpPr>
          <p:spPr>
            <a:xfrm rot="1806824">
              <a:off x="7756779" y="1658309"/>
              <a:ext cx="30699" cy="39349"/>
            </a:xfrm>
            <a:custGeom>
              <a:avLst/>
              <a:gdLst/>
              <a:ahLst/>
              <a:cxnLst/>
              <a:rect l="l" t="t" r="r" b="b"/>
              <a:pathLst>
                <a:path w="1228" h="1574" extrusionOk="0">
                  <a:moveTo>
                    <a:pt x="1228" y="1"/>
                  </a:moveTo>
                  <a:cubicBezTo>
                    <a:pt x="961" y="368"/>
                    <a:pt x="594" y="801"/>
                    <a:pt x="561" y="835"/>
                  </a:cubicBezTo>
                  <a:cubicBezTo>
                    <a:pt x="550" y="840"/>
                    <a:pt x="535" y="842"/>
                    <a:pt x="517" y="842"/>
                  </a:cubicBezTo>
                  <a:cubicBezTo>
                    <a:pt x="471" y="842"/>
                    <a:pt x="404" y="830"/>
                    <a:pt x="335" y="830"/>
                  </a:cubicBezTo>
                  <a:cubicBezTo>
                    <a:pt x="261" y="830"/>
                    <a:pt x="185" y="844"/>
                    <a:pt x="127" y="901"/>
                  </a:cubicBezTo>
                  <a:cubicBezTo>
                    <a:pt x="0" y="1028"/>
                    <a:pt x="653" y="1574"/>
                    <a:pt x="807" y="1574"/>
                  </a:cubicBezTo>
                  <a:cubicBezTo>
                    <a:pt x="815" y="1574"/>
                    <a:pt x="822" y="1572"/>
                    <a:pt x="827" y="1569"/>
                  </a:cubicBezTo>
                  <a:cubicBezTo>
                    <a:pt x="827" y="1535"/>
                    <a:pt x="861" y="1502"/>
                    <a:pt x="861" y="1469"/>
                  </a:cubicBezTo>
                  <a:cubicBezTo>
                    <a:pt x="827" y="1469"/>
                    <a:pt x="794" y="1469"/>
                    <a:pt x="794" y="1502"/>
                  </a:cubicBezTo>
                  <a:cubicBezTo>
                    <a:pt x="761" y="1502"/>
                    <a:pt x="727" y="1502"/>
                    <a:pt x="694" y="1469"/>
                  </a:cubicBezTo>
                  <a:cubicBezTo>
                    <a:pt x="627" y="1402"/>
                    <a:pt x="561" y="1368"/>
                    <a:pt x="494" y="1302"/>
                  </a:cubicBezTo>
                  <a:cubicBezTo>
                    <a:pt x="460" y="1235"/>
                    <a:pt x="394" y="1168"/>
                    <a:pt x="360" y="1102"/>
                  </a:cubicBezTo>
                  <a:cubicBezTo>
                    <a:pt x="360" y="1102"/>
                    <a:pt x="360" y="1068"/>
                    <a:pt x="360" y="1035"/>
                  </a:cubicBezTo>
                  <a:cubicBezTo>
                    <a:pt x="394" y="968"/>
                    <a:pt x="561" y="968"/>
                    <a:pt x="627" y="935"/>
                  </a:cubicBezTo>
                  <a:cubicBezTo>
                    <a:pt x="861" y="635"/>
                    <a:pt x="1061" y="334"/>
                    <a:pt x="1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2319;p39"/>
            <p:cNvSpPr/>
            <p:nvPr/>
          </p:nvSpPr>
          <p:spPr>
            <a:xfrm rot="1806824">
              <a:off x="7810717" y="1707061"/>
              <a:ext cx="25024" cy="49498"/>
            </a:xfrm>
            <a:custGeom>
              <a:avLst/>
              <a:gdLst/>
              <a:ahLst/>
              <a:cxnLst/>
              <a:rect l="l" t="t" r="r" b="b"/>
              <a:pathLst>
                <a:path w="1001" h="1980" extrusionOk="0">
                  <a:moveTo>
                    <a:pt x="134" y="1"/>
                  </a:moveTo>
                  <a:cubicBezTo>
                    <a:pt x="134" y="1"/>
                    <a:pt x="167" y="134"/>
                    <a:pt x="167" y="334"/>
                  </a:cubicBezTo>
                  <a:cubicBezTo>
                    <a:pt x="200" y="734"/>
                    <a:pt x="267" y="1468"/>
                    <a:pt x="267" y="1535"/>
                  </a:cubicBezTo>
                  <a:cubicBezTo>
                    <a:pt x="267" y="1568"/>
                    <a:pt x="0" y="1702"/>
                    <a:pt x="0" y="1869"/>
                  </a:cubicBezTo>
                  <a:cubicBezTo>
                    <a:pt x="0" y="1947"/>
                    <a:pt x="183" y="1979"/>
                    <a:pt x="389" y="1979"/>
                  </a:cubicBezTo>
                  <a:cubicBezTo>
                    <a:pt x="534" y="1979"/>
                    <a:pt x="690" y="1963"/>
                    <a:pt x="801" y="1935"/>
                  </a:cubicBezTo>
                  <a:cubicBezTo>
                    <a:pt x="901" y="1902"/>
                    <a:pt x="968" y="1869"/>
                    <a:pt x="968" y="1869"/>
                  </a:cubicBezTo>
                  <a:cubicBezTo>
                    <a:pt x="1001" y="1769"/>
                    <a:pt x="634" y="1535"/>
                    <a:pt x="634" y="1468"/>
                  </a:cubicBezTo>
                  <a:cubicBezTo>
                    <a:pt x="634" y="1402"/>
                    <a:pt x="868" y="1"/>
                    <a:pt x="868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2320;p39"/>
            <p:cNvSpPr/>
            <p:nvPr/>
          </p:nvSpPr>
          <p:spPr>
            <a:xfrm rot="1806824">
              <a:off x="7802185" y="1750020"/>
              <a:ext cx="19199" cy="1400"/>
            </a:xfrm>
            <a:custGeom>
              <a:avLst/>
              <a:gdLst/>
              <a:ahLst/>
              <a:cxnLst/>
              <a:rect l="l" t="t" r="r" b="b"/>
              <a:pathLst>
                <a:path w="768" h="56" extrusionOk="0">
                  <a:moveTo>
                    <a:pt x="438" y="1"/>
                  </a:moveTo>
                  <a:cubicBezTo>
                    <a:pt x="285" y="1"/>
                    <a:pt x="137" y="17"/>
                    <a:pt x="0" y="56"/>
                  </a:cubicBezTo>
                  <a:lnTo>
                    <a:pt x="768" y="23"/>
                  </a:lnTo>
                  <a:cubicBezTo>
                    <a:pt x="657" y="9"/>
                    <a:pt x="546" y="1"/>
                    <a:pt x="43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2321;p39"/>
            <p:cNvSpPr/>
            <p:nvPr/>
          </p:nvSpPr>
          <p:spPr>
            <a:xfrm rot="1806824">
              <a:off x="7808960" y="1713593"/>
              <a:ext cx="20024" cy="41149"/>
            </a:xfrm>
            <a:custGeom>
              <a:avLst/>
              <a:gdLst/>
              <a:ahLst/>
              <a:cxnLst/>
              <a:rect l="l" t="t" r="r" b="b"/>
              <a:pathLst>
                <a:path w="801" h="1646" extrusionOk="0">
                  <a:moveTo>
                    <a:pt x="134" y="0"/>
                  </a:moveTo>
                  <a:lnTo>
                    <a:pt x="134" y="0"/>
                  </a:lnTo>
                  <a:cubicBezTo>
                    <a:pt x="200" y="400"/>
                    <a:pt x="267" y="1134"/>
                    <a:pt x="267" y="1201"/>
                  </a:cubicBezTo>
                  <a:cubicBezTo>
                    <a:pt x="234" y="1234"/>
                    <a:pt x="0" y="1368"/>
                    <a:pt x="0" y="1535"/>
                  </a:cubicBezTo>
                  <a:cubicBezTo>
                    <a:pt x="0" y="1613"/>
                    <a:pt x="183" y="1645"/>
                    <a:pt x="389" y="1645"/>
                  </a:cubicBezTo>
                  <a:cubicBezTo>
                    <a:pt x="534" y="1645"/>
                    <a:pt x="690" y="1629"/>
                    <a:pt x="801" y="1601"/>
                  </a:cubicBezTo>
                  <a:cubicBezTo>
                    <a:pt x="634" y="1601"/>
                    <a:pt x="501" y="1568"/>
                    <a:pt x="334" y="1535"/>
                  </a:cubicBezTo>
                  <a:cubicBezTo>
                    <a:pt x="300" y="1535"/>
                    <a:pt x="267" y="1535"/>
                    <a:pt x="234" y="1501"/>
                  </a:cubicBezTo>
                  <a:cubicBezTo>
                    <a:pt x="167" y="1435"/>
                    <a:pt x="367" y="1234"/>
                    <a:pt x="367" y="1201"/>
                  </a:cubicBezTo>
                  <a:cubicBezTo>
                    <a:pt x="367" y="1168"/>
                    <a:pt x="234" y="367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2322;p39"/>
            <p:cNvSpPr/>
            <p:nvPr/>
          </p:nvSpPr>
          <p:spPr>
            <a:xfrm rot="1806824">
              <a:off x="7861870" y="1717592"/>
              <a:ext cx="49223" cy="47998"/>
            </a:xfrm>
            <a:custGeom>
              <a:avLst/>
              <a:gdLst/>
              <a:ahLst/>
              <a:cxnLst/>
              <a:rect l="l" t="t" r="r" b="b"/>
              <a:pathLst>
                <a:path w="1969" h="1920" extrusionOk="0">
                  <a:moveTo>
                    <a:pt x="534" y="1"/>
                  </a:moveTo>
                  <a:lnTo>
                    <a:pt x="1" y="501"/>
                  </a:lnTo>
                  <a:lnTo>
                    <a:pt x="67" y="568"/>
                  </a:lnTo>
                  <a:cubicBezTo>
                    <a:pt x="301" y="768"/>
                    <a:pt x="1168" y="1435"/>
                    <a:pt x="1201" y="1502"/>
                  </a:cubicBezTo>
                  <a:cubicBezTo>
                    <a:pt x="1235" y="1535"/>
                    <a:pt x="1201" y="1836"/>
                    <a:pt x="1235" y="1902"/>
                  </a:cubicBezTo>
                  <a:cubicBezTo>
                    <a:pt x="1247" y="1914"/>
                    <a:pt x="1263" y="1920"/>
                    <a:pt x="1282" y="1920"/>
                  </a:cubicBezTo>
                  <a:cubicBezTo>
                    <a:pt x="1371" y="1920"/>
                    <a:pt x="1531" y="1800"/>
                    <a:pt x="1668" y="1635"/>
                  </a:cubicBezTo>
                  <a:cubicBezTo>
                    <a:pt x="1835" y="1435"/>
                    <a:pt x="1969" y="1302"/>
                    <a:pt x="1935" y="1235"/>
                  </a:cubicBezTo>
                  <a:cubicBezTo>
                    <a:pt x="1909" y="1196"/>
                    <a:pt x="1833" y="1188"/>
                    <a:pt x="1746" y="1188"/>
                  </a:cubicBezTo>
                  <a:cubicBezTo>
                    <a:pt x="1675" y="1188"/>
                    <a:pt x="1597" y="1193"/>
                    <a:pt x="1532" y="1193"/>
                  </a:cubicBezTo>
                  <a:cubicBezTo>
                    <a:pt x="1471" y="1193"/>
                    <a:pt x="1421" y="1188"/>
                    <a:pt x="1402" y="1168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2323;p39"/>
            <p:cNvSpPr/>
            <p:nvPr/>
          </p:nvSpPr>
          <p:spPr>
            <a:xfrm rot="1806824">
              <a:off x="7884529" y="1755539"/>
              <a:ext cx="14199" cy="14199"/>
            </a:xfrm>
            <a:custGeom>
              <a:avLst/>
              <a:gdLst/>
              <a:ahLst/>
              <a:cxnLst/>
              <a:rect l="l" t="t" r="r" b="b"/>
              <a:pathLst>
                <a:path w="568" h="568" extrusionOk="0">
                  <a:moveTo>
                    <a:pt x="568" y="1"/>
                  </a:moveTo>
                  <a:cubicBezTo>
                    <a:pt x="334" y="134"/>
                    <a:pt x="134" y="334"/>
                    <a:pt x="1" y="568"/>
                  </a:cubicBezTo>
                  <a:lnTo>
                    <a:pt x="568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2324;p39"/>
            <p:cNvSpPr/>
            <p:nvPr/>
          </p:nvSpPr>
          <p:spPr>
            <a:xfrm rot="1806824">
              <a:off x="7860376" y="1729372"/>
              <a:ext cx="40049" cy="33799"/>
            </a:xfrm>
            <a:custGeom>
              <a:avLst/>
              <a:gdLst/>
              <a:ahLst/>
              <a:cxnLst/>
              <a:rect l="l" t="t" r="r" b="b"/>
              <a:pathLst>
                <a:path w="1602" h="1352" extrusionOk="0">
                  <a:moveTo>
                    <a:pt x="0" y="0"/>
                  </a:moveTo>
                  <a:cubicBezTo>
                    <a:pt x="234" y="200"/>
                    <a:pt x="1101" y="867"/>
                    <a:pt x="1134" y="934"/>
                  </a:cubicBezTo>
                  <a:cubicBezTo>
                    <a:pt x="1168" y="967"/>
                    <a:pt x="1134" y="1268"/>
                    <a:pt x="1168" y="1334"/>
                  </a:cubicBezTo>
                  <a:cubicBezTo>
                    <a:pt x="1180" y="1346"/>
                    <a:pt x="1196" y="1352"/>
                    <a:pt x="1215" y="1352"/>
                  </a:cubicBezTo>
                  <a:cubicBezTo>
                    <a:pt x="1304" y="1352"/>
                    <a:pt x="1464" y="1232"/>
                    <a:pt x="1601" y="1067"/>
                  </a:cubicBezTo>
                  <a:lnTo>
                    <a:pt x="1601" y="1067"/>
                  </a:lnTo>
                  <a:cubicBezTo>
                    <a:pt x="1535" y="1101"/>
                    <a:pt x="1468" y="1134"/>
                    <a:pt x="1368" y="1168"/>
                  </a:cubicBezTo>
                  <a:lnTo>
                    <a:pt x="1335" y="1168"/>
                  </a:lnTo>
                  <a:cubicBezTo>
                    <a:pt x="1268" y="1168"/>
                    <a:pt x="1268" y="901"/>
                    <a:pt x="1268" y="834"/>
                  </a:cubicBezTo>
                  <a:cubicBezTo>
                    <a:pt x="868" y="534"/>
                    <a:pt x="434" y="26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2325;p39"/>
            <p:cNvSpPr/>
            <p:nvPr/>
          </p:nvSpPr>
          <p:spPr>
            <a:xfrm rot="1806824">
              <a:off x="7912482" y="1690638"/>
              <a:ext cx="50898" cy="24199"/>
            </a:xfrm>
            <a:custGeom>
              <a:avLst/>
              <a:gdLst/>
              <a:ahLst/>
              <a:cxnLst/>
              <a:rect l="l" t="t" r="r" b="b"/>
              <a:pathLst>
                <a:path w="2036" h="968" extrusionOk="0">
                  <a:moveTo>
                    <a:pt x="1869" y="1"/>
                  </a:moveTo>
                  <a:cubicBezTo>
                    <a:pt x="1769" y="1"/>
                    <a:pt x="1535" y="334"/>
                    <a:pt x="1469" y="334"/>
                  </a:cubicBezTo>
                  <a:lnTo>
                    <a:pt x="301" y="167"/>
                  </a:lnTo>
                  <a:lnTo>
                    <a:pt x="1" y="134"/>
                  </a:lnTo>
                  <a:lnTo>
                    <a:pt x="1" y="868"/>
                  </a:lnTo>
                  <a:cubicBezTo>
                    <a:pt x="1" y="868"/>
                    <a:pt x="1435" y="701"/>
                    <a:pt x="1535" y="701"/>
                  </a:cubicBezTo>
                  <a:cubicBezTo>
                    <a:pt x="1535" y="734"/>
                    <a:pt x="1602" y="768"/>
                    <a:pt x="1669" y="835"/>
                  </a:cubicBezTo>
                  <a:cubicBezTo>
                    <a:pt x="1736" y="901"/>
                    <a:pt x="1802" y="968"/>
                    <a:pt x="1869" y="968"/>
                  </a:cubicBezTo>
                  <a:cubicBezTo>
                    <a:pt x="2036" y="968"/>
                    <a:pt x="2002" y="34"/>
                    <a:pt x="1869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2326;p39"/>
            <p:cNvSpPr/>
            <p:nvPr/>
          </p:nvSpPr>
          <p:spPr>
            <a:xfrm rot="1806824">
              <a:off x="7955271" y="1703754"/>
              <a:ext cx="1700" cy="20049"/>
            </a:xfrm>
            <a:custGeom>
              <a:avLst/>
              <a:gdLst/>
              <a:ahLst/>
              <a:cxnLst/>
              <a:rect l="l" t="t" r="r" b="b"/>
              <a:pathLst>
                <a:path w="68" h="802" extrusionOk="0">
                  <a:moveTo>
                    <a:pt x="34" y="1"/>
                  </a:moveTo>
                  <a:cubicBezTo>
                    <a:pt x="1" y="268"/>
                    <a:pt x="1" y="534"/>
                    <a:pt x="67" y="801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2327;p39"/>
            <p:cNvSpPr/>
            <p:nvPr/>
          </p:nvSpPr>
          <p:spPr>
            <a:xfrm rot="1806824">
              <a:off x="7919305" y="1693248"/>
              <a:ext cx="43373" cy="23424"/>
            </a:xfrm>
            <a:custGeom>
              <a:avLst/>
              <a:gdLst/>
              <a:ahLst/>
              <a:cxnLst/>
              <a:rect l="l" t="t" r="r" b="b"/>
              <a:pathLst>
                <a:path w="1735" h="937" extrusionOk="0">
                  <a:moveTo>
                    <a:pt x="1554" y="1"/>
                  </a:moveTo>
                  <a:cubicBezTo>
                    <a:pt x="1448" y="1"/>
                    <a:pt x="1232" y="337"/>
                    <a:pt x="1168" y="337"/>
                  </a:cubicBezTo>
                  <a:lnTo>
                    <a:pt x="0" y="136"/>
                  </a:lnTo>
                  <a:lnTo>
                    <a:pt x="0" y="136"/>
                  </a:lnTo>
                  <a:cubicBezTo>
                    <a:pt x="367" y="236"/>
                    <a:pt x="934" y="437"/>
                    <a:pt x="1101" y="437"/>
                  </a:cubicBezTo>
                  <a:cubicBezTo>
                    <a:pt x="1114" y="439"/>
                    <a:pt x="1127" y="440"/>
                    <a:pt x="1139" y="440"/>
                  </a:cubicBezTo>
                  <a:cubicBezTo>
                    <a:pt x="1293" y="440"/>
                    <a:pt x="1440" y="270"/>
                    <a:pt x="1501" y="270"/>
                  </a:cubicBezTo>
                  <a:cubicBezTo>
                    <a:pt x="1535" y="270"/>
                    <a:pt x="1568" y="270"/>
                    <a:pt x="1568" y="303"/>
                  </a:cubicBezTo>
                  <a:cubicBezTo>
                    <a:pt x="1568" y="337"/>
                    <a:pt x="1568" y="370"/>
                    <a:pt x="1601" y="403"/>
                  </a:cubicBezTo>
                  <a:cubicBezTo>
                    <a:pt x="1601" y="503"/>
                    <a:pt x="1601" y="637"/>
                    <a:pt x="1601" y="770"/>
                  </a:cubicBezTo>
                  <a:cubicBezTo>
                    <a:pt x="1568" y="770"/>
                    <a:pt x="1568" y="804"/>
                    <a:pt x="1568" y="804"/>
                  </a:cubicBezTo>
                  <a:lnTo>
                    <a:pt x="1368" y="804"/>
                  </a:lnTo>
                  <a:cubicBezTo>
                    <a:pt x="1435" y="870"/>
                    <a:pt x="1501" y="937"/>
                    <a:pt x="1568" y="937"/>
                  </a:cubicBezTo>
                  <a:cubicBezTo>
                    <a:pt x="1735" y="937"/>
                    <a:pt x="1701" y="3"/>
                    <a:pt x="1568" y="3"/>
                  </a:cubicBezTo>
                  <a:cubicBezTo>
                    <a:pt x="1564" y="2"/>
                    <a:pt x="1559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2328;p39"/>
            <p:cNvSpPr/>
            <p:nvPr/>
          </p:nvSpPr>
          <p:spPr>
            <a:xfrm rot="1806824">
              <a:off x="7921865" y="1615662"/>
              <a:ext cx="50073" cy="48498"/>
            </a:xfrm>
            <a:custGeom>
              <a:avLst/>
              <a:gdLst/>
              <a:ahLst/>
              <a:cxnLst/>
              <a:rect l="l" t="t" r="r" b="b"/>
              <a:pathLst>
                <a:path w="2003" h="1940" extrusionOk="0">
                  <a:moveTo>
                    <a:pt x="1263" y="1"/>
                  </a:moveTo>
                  <a:cubicBezTo>
                    <a:pt x="1253" y="1"/>
                    <a:pt x="1244" y="2"/>
                    <a:pt x="1235" y="5"/>
                  </a:cubicBezTo>
                  <a:cubicBezTo>
                    <a:pt x="1168" y="72"/>
                    <a:pt x="1269" y="472"/>
                    <a:pt x="1202" y="539"/>
                  </a:cubicBezTo>
                  <a:lnTo>
                    <a:pt x="134" y="1306"/>
                  </a:lnTo>
                  <a:lnTo>
                    <a:pt x="1" y="1406"/>
                  </a:lnTo>
                  <a:lnTo>
                    <a:pt x="535" y="1940"/>
                  </a:lnTo>
                  <a:cubicBezTo>
                    <a:pt x="535" y="1940"/>
                    <a:pt x="1469" y="772"/>
                    <a:pt x="1502" y="739"/>
                  </a:cubicBezTo>
                  <a:cubicBezTo>
                    <a:pt x="1510" y="732"/>
                    <a:pt x="1531" y="729"/>
                    <a:pt x="1560" y="729"/>
                  </a:cubicBezTo>
                  <a:cubicBezTo>
                    <a:pt x="1613" y="729"/>
                    <a:pt x="1692" y="737"/>
                    <a:pt x="1766" y="737"/>
                  </a:cubicBezTo>
                  <a:cubicBezTo>
                    <a:pt x="1834" y="737"/>
                    <a:pt x="1899" y="730"/>
                    <a:pt x="1936" y="706"/>
                  </a:cubicBezTo>
                  <a:cubicBezTo>
                    <a:pt x="2002" y="639"/>
                    <a:pt x="1869" y="439"/>
                    <a:pt x="1669" y="305"/>
                  </a:cubicBezTo>
                  <a:cubicBezTo>
                    <a:pt x="1517" y="153"/>
                    <a:pt x="1364" y="1"/>
                    <a:pt x="1263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2329;p39"/>
            <p:cNvSpPr/>
            <p:nvPr/>
          </p:nvSpPr>
          <p:spPr>
            <a:xfrm rot="1806824">
              <a:off x="7961076" y="1627312"/>
              <a:ext cx="14199" cy="13375"/>
            </a:xfrm>
            <a:custGeom>
              <a:avLst/>
              <a:gdLst/>
              <a:ahLst/>
              <a:cxnLst/>
              <a:rect l="l" t="t" r="r" b="b"/>
              <a:pathLst>
                <a:path w="568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334" y="401"/>
                    <a:pt x="567" y="5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2330;p39"/>
            <p:cNvSpPr/>
            <p:nvPr/>
          </p:nvSpPr>
          <p:spPr>
            <a:xfrm rot="1806824">
              <a:off x="7929171" y="1615956"/>
              <a:ext cx="38374" cy="32924"/>
            </a:xfrm>
            <a:custGeom>
              <a:avLst/>
              <a:gdLst/>
              <a:ahLst/>
              <a:cxnLst/>
              <a:rect l="l" t="t" r="r" b="b"/>
              <a:pathLst>
                <a:path w="1535" h="1317" extrusionOk="0">
                  <a:moveTo>
                    <a:pt x="1152" y="1"/>
                  </a:moveTo>
                  <a:cubicBezTo>
                    <a:pt x="1134" y="1"/>
                    <a:pt x="1117" y="5"/>
                    <a:pt x="1101" y="16"/>
                  </a:cubicBezTo>
                  <a:cubicBezTo>
                    <a:pt x="1034" y="49"/>
                    <a:pt x="1135" y="449"/>
                    <a:pt x="1068" y="516"/>
                  </a:cubicBezTo>
                  <a:lnTo>
                    <a:pt x="7" y="1311"/>
                  </a:lnTo>
                  <a:lnTo>
                    <a:pt x="7" y="1311"/>
                  </a:lnTo>
                  <a:cubicBezTo>
                    <a:pt x="107" y="1244"/>
                    <a:pt x="1169" y="681"/>
                    <a:pt x="1201" y="616"/>
                  </a:cubicBezTo>
                  <a:cubicBezTo>
                    <a:pt x="1268" y="549"/>
                    <a:pt x="1201" y="349"/>
                    <a:pt x="1201" y="249"/>
                  </a:cubicBezTo>
                  <a:cubicBezTo>
                    <a:pt x="1235" y="216"/>
                    <a:pt x="1235" y="182"/>
                    <a:pt x="1301" y="182"/>
                  </a:cubicBezTo>
                  <a:lnTo>
                    <a:pt x="1335" y="182"/>
                  </a:lnTo>
                  <a:cubicBezTo>
                    <a:pt x="1401" y="216"/>
                    <a:pt x="1468" y="216"/>
                    <a:pt x="1535" y="282"/>
                  </a:cubicBezTo>
                  <a:cubicBezTo>
                    <a:pt x="1394" y="142"/>
                    <a:pt x="1253" y="1"/>
                    <a:pt x="1152" y="1"/>
                  </a:cubicBezTo>
                  <a:close/>
                  <a:moveTo>
                    <a:pt x="7" y="1311"/>
                  </a:moveTo>
                  <a:cubicBezTo>
                    <a:pt x="4" y="1314"/>
                    <a:pt x="2" y="1315"/>
                    <a:pt x="0" y="1317"/>
                  </a:cubicBezTo>
                  <a:lnTo>
                    <a:pt x="7" y="13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2331;p39"/>
            <p:cNvSpPr/>
            <p:nvPr/>
          </p:nvSpPr>
          <p:spPr>
            <a:xfrm rot="1806824">
              <a:off x="7811668" y="1682921"/>
              <a:ext cx="12525" cy="8025"/>
            </a:xfrm>
            <a:custGeom>
              <a:avLst/>
              <a:gdLst/>
              <a:ahLst/>
              <a:cxnLst/>
              <a:rect l="l" t="t" r="r" b="b"/>
              <a:pathLst>
                <a:path w="501" h="321" extrusionOk="0">
                  <a:moveTo>
                    <a:pt x="142" y="1"/>
                  </a:moveTo>
                  <a:cubicBezTo>
                    <a:pt x="92" y="1"/>
                    <a:pt x="50" y="17"/>
                    <a:pt x="34" y="51"/>
                  </a:cubicBezTo>
                  <a:cubicBezTo>
                    <a:pt x="0" y="151"/>
                    <a:pt x="100" y="251"/>
                    <a:pt x="200" y="284"/>
                  </a:cubicBezTo>
                  <a:cubicBezTo>
                    <a:pt x="239" y="310"/>
                    <a:pt x="282" y="320"/>
                    <a:pt x="322" y="320"/>
                  </a:cubicBezTo>
                  <a:cubicBezTo>
                    <a:pt x="388" y="320"/>
                    <a:pt x="447" y="292"/>
                    <a:pt x="467" y="251"/>
                  </a:cubicBezTo>
                  <a:cubicBezTo>
                    <a:pt x="501" y="184"/>
                    <a:pt x="434" y="84"/>
                    <a:pt x="301" y="51"/>
                  </a:cubicBezTo>
                  <a:cubicBezTo>
                    <a:pt x="251" y="17"/>
                    <a:pt x="192" y="1"/>
                    <a:pt x="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2332;p39"/>
            <p:cNvSpPr/>
            <p:nvPr/>
          </p:nvSpPr>
          <p:spPr>
            <a:xfrm rot="1806824">
              <a:off x="7804477" y="1678240"/>
              <a:ext cx="16699" cy="16699"/>
            </a:xfrm>
            <a:custGeom>
              <a:avLst/>
              <a:gdLst/>
              <a:ahLst/>
              <a:cxnLst/>
              <a:rect l="l" t="t" r="r" b="b"/>
              <a:pathLst>
                <a:path w="668" h="668" extrusionOk="0">
                  <a:moveTo>
                    <a:pt x="401" y="0"/>
                  </a:moveTo>
                  <a:cubicBezTo>
                    <a:pt x="375" y="0"/>
                    <a:pt x="346" y="0"/>
                    <a:pt x="318" y="3"/>
                  </a:cubicBezTo>
                  <a:lnTo>
                    <a:pt x="318" y="3"/>
                  </a:lnTo>
                  <a:cubicBezTo>
                    <a:pt x="345" y="1"/>
                    <a:pt x="373" y="0"/>
                    <a:pt x="401" y="0"/>
                  </a:cubicBezTo>
                  <a:close/>
                  <a:moveTo>
                    <a:pt x="318" y="3"/>
                  </a:moveTo>
                  <a:lnTo>
                    <a:pt x="318" y="3"/>
                  </a:lnTo>
                  <a:cubicBezTo>
                    <a:pt x="149" y="13"/>
                    <a:pt x="0" y="66"/>
                    <a:pt x="0" y="267"/>
                  </a:cubicBezTo>
                  <a:cubicBezTo>
                    <a:pt x="34" y="500"/>
                    <a:pt x="401" y="667"/>
                    <a:pt x="634" y="667"/>
                  </a:cubicBezTo>
                  <a:cubicBezTo>
                    <a:pt x="668" y="634"/>
                    <a:pt x="668" y="601"/>
                    <a:pt x="668" y="601"/>
                  </a:cubicBezTo>
                  <a:cubicBezTo>
                    <a:pt x="467" y="567"/>
                    <a:pt x="334" y="500"/>
                    <a:pt x="201" y="367"/>
                  </a:cubicBezTo>
                  <a:cubicBezTo>
                    <a:pt x="134" y="334"/>
                    <a:pt x="101" y="200"/>
                    <a:pt x="134" y="134"/>
                  </a:cubicBezTo>
                  <a:cubicBezTo>
                    <a:pt x="159" y="35"/>
                    <a:pt x="238" y="9"/>
                    <a:pt x="31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2333;p39"/>
            <p:cNvSpPr/>
            <p:nvPr/>
          </p:nvSpPr>
          <p:spPr>
            <a:xfrm rot="1806824">
              <a:off x="7864954" y="1605300"/>
              <a:ext cx="15849" cy="7025"/>
            </a:xfrm>
            <a:custGeom>
              <a:avLst/>
              <a:gdLst/>
              <a:ahLst/>
              <a:cxnLst/>
              <a:rect l="l" t="t" r="r" b="b"/>
              <a:pathLst>
                <a:path w="634" h="281" extrusionOk="0">
                  <a:moveTo>
                    <a:pt x="300" y="0"/>
                  </a:moveTo>
                  <a:cubicBezTo>
                    <a:pt x="134" y="34"/>
                    <a:pt x="0" y="101"/>
                    <a:pt x="34" y="201"/>
                  </a:cubicBezTo>
                  <a:cubicBezTo>
                    <a:pt x="34" y="249"/>
                    <a:pt x="105" y="280"/>
                    <a:pt x="209" y="280"/>
                  </a:cubicBezTo>
                  <a:cubicBezTo>
                    <a:pt x="247" y="280"/>
                    <a:pt x="289" y="276"/>
                    <a:pt x="334" y="267"/>
                  </a:cubicBezTo>
                  <a:cubicBezTo>
                    <a:pt x="501" y="267"/>
                    <a:pt x="634" y="167"/>
                    <a:pt x="634" y="101"/>
                  </a:cubicBezTo>
                  <a:cubicBezTo>
                    <a:pt x="634" y="34"/>
                    <a:pt x="467" y="0"/>
                    <a:pt x="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2334;p39"/>
            <p:cNvSpPr/>
            <p:nvPr/>
          </p:nvSpPr>
          <p:spPr>
            <a:xfrm rot="1806824">
              <a:off x="7857954" y="1597852"/>
              <a:ext cx="15049" cy="15849"/>
            </a:xfrm>
            <a:custGeom>
              <a:avLst/>
              <a:gdLst/>
              <a:ahLst/>
              <a:cxnLst/>
              <a:rect l="l" t="t" r="r" b="b"/>
              <a:pathLst>
                <a:path w="602" h="634" extrusionOk="0">
                  <a:moveTo>
                    <a:pt x="601" y="0"/>
                  </a:moveTo>
                  <a:cubicBezTo>
                    <a:pt x="435" y="0"/>
                    <a:pt x="134" y="100"/>
                    <a:pt x="68" y="300"/>
                  </a:cubicBezTo>
                  <a:cubicBezTo>
                    <a:pt x="1" y="534"/>
                    <a:pt x="301" y="634"/>
                    <a:pt x="501" y="634"/>
                  </a:cubicBezTo>
                  <a:cubicBezTo>
                    <a:pt x="501" y="600"/>
                    <a:pt x="501" y="567"/>
                    <a:pt x="501" y="567"/>
                  </a:cubicBezTo>
                  <a:cubicBezTo>
                    <a:pt x="401" y="567"/>
                    <a:pt x="335" y="534"/>
                    <a:pt x="234" y="500"/>
                  </a:cubicBezTo>
                  <a:cubicBezTo>
                    <a:pt x="134" y="434"/>
                    <a:pt x="134" y="300"/>
                    <a:pt x="201" y="234"/>
                  </a:cubicBezTo>
                  <a:cubicBezTo>
                    <a:pt x="301" y="100"/>
                    <a:pt x="435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2335;p39"/>
            <p:cNvSpPr/>
            <p:nvPr/>
          </p:nvSpPr>
          <p:spPr>
            <a:xfrm rot="1806824">
              <a:off x="7908628" y="1655504"/>
              <a:ext cx="11700" cy="7525"/>
            </a:xfrm>
            <a:custGeom>
              <a:avLst/>
              <a:gdLst/>
              <a:ahLst/>
              <a:cxnLst/>
              <a:rect l="l" t="t" r="r" b="b"/>
              <a:pathLst>
                <a:path w="468" h="301" extrusionOk="0">
                  <a:moveTo>
                    <a:pt x="234" y="0"/>
                  </a:moveTo>
                  <a:cubicBezTo>
                    <a:pt x="100" y="0"/>
                    <a:pt x="0" y="67"/>
                    <a:pt x="0" y="134"/>
                  </a:cubicBezTo>
                  <a:cubicBezTo>
                    <a:pt x="0" y="234"/>
                    <a:pt x="100" y="300"/>
                    <a:pt x="234" y="300"/>
                  </a:cubicBezTo>
                  <a:cubicBezTo>
                    <a:pt x="367" y="300"/>
                    <a:pt x="467" y="234"/>
                    <a:pt x="467" y="167"/>
                  </a:cubicBezTo>
                  <a:cubicBezTo>
                    <a:pt x="467" y="67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2336;p39"/>
            <p:cNvSpPr/>
            <p:nvPr/>
          </p:nvSpPr>
          <p:spPr>
            <a:xfrm rot="1806824">
              <a:off x="7899994" y="1650536"/>
              <a:ext cx="13375" cy="14399"/>
            </a:xfrm>
            <a:custGeom>
              <a:avLst/>
              <a:gdLst/>
              <a:ahLst/>
              <a:cxnLst/>
              <a:rect l="l" t="t" r="r" b="b"/>
              <a:pathLst>
                <a:path w="535" h="576" extrusionOk="0">
                  <a:moveTo>
                    <a:pt x="434" y="1"/>
                  </a:moveTo>
                  <a:cubicBezTo>
                    <a:pt x="268" y="1"/>
                    <a:pt x="34" y="101"/>
                    <a:pt x="67" y="301"/>
                  </a:cubicBezTo>
                  <a:cubicBezTo>
                    <a:pt x="96" y="498"/>
                    <a:pt x="289" y="576"/>
                    <a:pt x="449" y="576"/>
                  </a:cubicBezTo>
                  <a:cubicBezTo>
                    <a:pt x="479" y="576"/>
                    <a:pt x="508" y="573"/>
                    <a:pt x="534" y="568"/>
                  </a:cubicBezTo>
                  <a:lnTo>
                    <a:pt x="534" y="534"/>
                  </a:lnTo>
                  <a:cubicBezTo>
                    <a:pt x="401" y="468"/>
                    <a:pt x="301" y="434"/>
                    <a:pt x="201" y="334"/>
                  </a:cubicBezTo>
                  <a:cubicBezTo>
                    <a:pt x="1" y="134"/>
                    <a:pt x="301" y="34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2337;p39"/>
            <p:cNvSpPr/>
            <p:nvPr/>
          </p:nvSpPr>
          <p:spPr>
            <a:xfrm rot="1806824">
              <a:off x="7804845" y="1657109"/>
              <a:ext cx="9200" cy="5850"/>
            </a:xfrm>
            <a:custGeom>
              <a:avLst/>
              <a:gdLst/>
              <a:ahLst/>
              <a:cxnLst/>
              <a:rect l="l" t="t" r="r" b="b"/>
              <a:pathLst>
                <a:path w="368" h="234" extrusionOk="0">
                  <a:moveTo>
                    <a:pt x="200" y="0"/>
                  </a:moveTo>
                  <a:cubicBezTo>
                    <a:pt x="100" y="0"/>
                    <a:pt x="33" y="34"/>
                    <a:pt x="0" y="100"/>
                  </a:cubicBezTo>
                  <a:cubicBezTo>
                    <a:pt x="0" y="167"/>
                    <a:pt x="100" y="200"/>
                    <a:pt x="200" y="234"/>
                  </a:cubicBezTo>
                  <a:cubicBezTo>
                    <a:pt x="300" y="234"/>
                    <a:pt x="367" y="167"/>
                    <a:pt x="367" y="134"/>
                  </a:cubicBezTo>
                  <a:cubicBezTo>
                    <a:pt x="367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2338;p39"/>
            <p:cNvSpPr/>
            <p:nvPr/>
          </p:nvSpPr>
          <p:spPr>
            <a:xfrm rot="1806824">
              <a:off x="7799051" y="1652524"/>
              <a:ext cx="10025" cy="11900"/>
            </a:xfrm>
            <a:custGeom>
              <a:avLst/>
              <a:gdLst/>
              <a:ahLst/>
              <a:cxnLst/>
              <a:rect l="l" t="t" r="r" b="b"/>
              <a:pathLst>
                <a:path w="401" h="476" extrusionOk="0">
                  <a:moveTo>
                    <a:pt x="334" y="1"/>
                  </a:moveTo>
                  <a:cubicBezTo>
                    <a:pt x="201" y="1"/>
                    <a:pt x="1" y="101"/>
                    <a:pt x="34" y="267"/>
                  </a:cubicBezTo>
                  <a:cubicBezTo>
                    <a:pt x="62" y="406"/>
                    <a:pt x="205" y="476"/>
                    <a:pt x="330" y="476"/>
                  </a:cubicBezTo>
                  <a:cubicBezTo>
                    <a:pt x="355" y="476"/>
                    <a:pt x="379" y="473"/>
                    <a:pt x="401" y="468"/>
                  </a:cubicBezTo>
                  <a:cubicBezTo>
                    <a:pt x="401" y="468"/>
                    <a:pt x="401" y="434"/>
                    <a:pt x="401" y="434"/>
                  </a:cubicBezTo>
                  <a:cubicBezTo>
                    <a:pt x="301" y="401"/>
                    <a:pt x="201" y="334"/>
                    <a:pt x="134" y="267"/>
                  </a:cubicBezTo>
                  <a:cubicBezTo>
                    <a:pt x="1" y="134"/>
                    <a:pt x="201" y="34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2339;p39"/>
            <p:cNvSpPr/>
            <p:nvPr/>
          </p:nvSpPr>
          <p:spPr>
            <a:xfrm rot="1806824">
              <a:off x="7890111" y="1710209"/>
              <a:ext cx="14199" cy="9175"/>
            </a:xfrm>
            <a:custGeom>
              <a:avLst/>
              <a:gdLst/>
              <a:ahLst/>
              <a:cxnLst/>
              <a:rect l="l" t="t" r="r" b="b"/>
              <a:pathLst>
                <a:path w="568" h="367" extrusionOk="0">
                  <a:moveTo>
                    <a:pt x="267" y="0"/>
                  </a:moveTo>
                  <a:cubicBezTo>
                    <a:pt x="100" y="33"/>
                    <a:pt x="0" y="133"/>
                    <a:pt x="34" y="234"/>
                  </a:cubicBezTo>
                  <a:cubicBezTo>
                    <a:pt x="34" y="334"/>
                    <a:pt x="167" y="367"/>
                    <a:pt x="334" y="367"/>
                  </a:cubicBezTo>
                  <a:cubicBezTo>
                    <a:pt x="467" y="334"/>
                    <a:pt x="567" y="234"/>
                    <a:pt x="567" y="133"/>
                  </a:cubicBezTo>
                  <a:cubicBezTo>
                    <a:pt x="567" y="33"/>
                    <a:pt x="434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2340;p39"/>
            <p:cNvSpPr/>
            <p:nvPr/>
          </p:nvSpPr>
          <p:spPr>
            <a:xfrm rot="1806824">
              <a:off x="7881308" y="1705646"/>
              <a:ext cx="17549" cy="16274"/>
            </a:xfrm>
            <a:custGeom>
              <a:avLst/>
              <a:gdLst/>
              <a:ahLst/>
              <a:cxnLst/>
              <a:rect l="l" t="t" r="r" b="b"/>
              <a:pathLst>
                <a:path w="702" h="651" extrusionOk="0">
                  <a:moveTo>
                    <a:pt x="368" y="1"/>
                  </a:moveTo>
                  <a:lnTo>
                    <a:pt x="368" y="1"/>
                  </a:lnTo>
                  <a:cubicBezTo>
                    <a:pt x="234" y="101"/>
                    <a:pt x="1" y="301"/>
                    <a:pt x="168" y="501"/>
                  </a:cubicBezTo>
                  <a:cubicBezTo>
                    <a:pt x="245" y="598"/>
                    <a:pt x="357" y="650"/>
                    <a:pt x="470" y="650"/>
                  </a:cubicBezTo>
                  <a:cubicBezTo>
                    <a:pt x="550" y="650"/>
                    <a:pt x="632" y="623"/>
                    <a:pt x="701" y="568"/>
                  </a:cubicBezTo>
                  <a:cubicBezTo>
                    <a:pt x="568" y="568"/>
                    <a:pt x="434" y="568"/>
                    <a:pt x="301" y="501"/>
                  </a:cubicBezTo>
                  <a:cubicBezTo>
                    <a:pt x="34" y="368"/>
                    <a:pt x="201" y="134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2341;p39"/>
            <p:cNvSpPr/>
            <p:nvPr/>
          </p:nvSpPr>
          <p:spPr>
            <a:xfrm rot="1806824">
              <a:off x="7763690" y="1185739"/>
              <a:ext cx="157369" cy="119771"/>
            </a:xfrm>
            <a:custGeom>
              <a:avLst/>
              <a:gdLst/>
              <a:ahLst/>
              <a:cxnLst/>
              <a:rect l="l" t="t" r="r" b="b"/>
              <a:pathLst>
                <a:path w="6295" h="4791" extrusionOk="0">
                  <a:moveTo>
                    <a:pt x="968" y="0"/>
                  </a:moveTo>
                  <a:lnTo>
                    <a:pt x="1" y="1835"/>
                  </a:lnTo>
                  <a:cubicBezTo>
                    <a:pt x="1" y="1835"/>
                    <a:pt x="4103" y="3536"/>
                    <a:pt x="4337" y="3703"/>
                  </a:cubicBezTo>
                  <a:cubicBezTo>
                    <a:pt x="4470" y="3770"/>
                    <a:pt x="4537" y="4604"/>
                    <a:pt x="4837" y="4770"/>
                  </a:cubicBezTo>
                  <a:cubicBezTo>
                    <a:pt x="4861" y="4784"/>
                    <a:pt x="4887" y="4791"/>
                    <a:pt x="4913" y="4791"/>
                  </a:cubicBezTo>
                  <a:cubicBezTo>
                    <a:pt x="5404" y="4791"/>
                    <a:pt x="6295" y="2559"/>
                    <a:pt x="6105" y="2369"/>
                  </a:cubicBezTo>
                  <a:cubicBezTo>
                    <a:pt x="6075" y="2347"/>
                    <a:pt x="6031" y="2338"/>
                    <a:pt x="5977" y="2338"/>
                  </a:cubicBezTo>
                  <a:cubicBezTo>
                    <a:pt x="5652" y="2338"/>
                    <a:pt x="4963" y="2681"/>
                    <a:pt x="4728" y="2681"/>
                  </a:cubicBezTo>
                  <a:cubicBezTo>
                    <a:pt x="4704" y="2681"/>
                    <a:pt x="4684" y="2677"/>
                    <a:pt x="4671" y="26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2342;p39"/>
            <p:cNvSpPr/>
            <p:nvPr/>
          </p:nvSpPr>
          <p:spPr>
            <a:xfrm rot="1806824">
              <a:off x="7865481" y="1276219"/>
              <a:ext cx="25024" cy="50873"/>
            </a:xfrm>
            <a:custGeom>
              <a:avLst/>
              <a:gdLst/>
              <a:ahLst/>
              <a:cxnLst/>
              <a:rect l="l" t="t" r="r" b="b"/>
              <a:pathLst>
                <a:path w="1001" h="2035" extrusionOk="0">
                  <a:moveTo>
                    <a:pt x="1001" y="0"/>
                  </a:moveTo>
                  <a:cubicBezTo>
                    <a:pt x="1001" y="1"/>
                    <a:pt x="134" y="1134"/>
                    <a:pt x="0" y="2035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2343;p39"/>
            <p:cNvSpPr/>
            <p:nvPr/>
          </p:nvSpPr>
          <p:spPr>
            <a:xfrm rot="1806824">
              <a:off x="7763690" y="1185739"/>
              <a:ext cx="157369" cy="119771"/>
            </a:xfrm>
            <a:custGeom>
              <a:avLst/>
              <a:gdLst/>
              <a:ahLst/>
              <a:cxnLst/>
              <a:rect l="l" t="t" r="r" b="b"/>
              <a:pathLst>
                <a:path w="6295" h="4791" extrusionOk="0">
                  <a:moveTo>
                    <a:pt x="968" y="0"/>
                  </a:moveTo>
                  <a:lnTo>
                    <a:pt x="1" y="1835"/>
                  </a:lnTo>
                  <a:cubicBezTo>
                    <a:pt x="1" y="1835"/>
                    <a:pt x="4103" y="3536"/>
                    <a:pt x="4337" y="3703"/>
                  </a:cubicBezTo>
                  <a:cubicBezTo>
                    <a:pt x="4470" y="3770"/>
                    <a:pt x="4537" y="4604"/>
                    <a:pt x="4837" y="4770"/>
                  </a:cubicBezTo>
                  <a:cubicBezTo>
                    <a:pt x="4861" y="4784"/>
                    <a:pt x="4887" y="4791"/>
                    <a:pt x="4913" y="4791"/>
                  </a:cubicBezTo>
                  <a:cubicBezTo>
                    <a:pt x="5404" y="4791"/>
                    <a:pt x="6295" y="2559"/>
                    <a:pt x="6105" y="2369"/>
                  </a:cubicBezTo>
                  <a:cubicBezTo>
                    <a:pt x="6075" y="2347"/>
                    <a:pt x="6031" y="2338"/>
                    <a:pt x="5977" y="2338"/>
                  </a:cubicBezTo>
                  <a:cubicBezTo>
                    <a:pt x="5652" y="2338"/>
                    <a:pt x="4963" y="2681"/>
                    <a:pt x="4728" y="2681"/>
                  </a:cubicBezTo>
                  <a:cubicBezTo>
                    <a:pt x="4704" y="2681"/>
                    <a:pt x="4684" y="2677"/>
                    <a:pt x="4671" y="26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2344;p39"/>
            <p:cNvSpPr/>
            <p:nvPr/>
          </p:nvSpPr>
          <p:spPr>
            <a:xfrm rot="1806824">
              <a:off x="7889017" y="1023031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5310" y="0"/>
                  </a:moveTo>
                  <a:cubicBezTo>
                    <a:pt x="5308" y="0"/>
                    <a:pt x="5306" y="1"/>
                    <a:pt x="5304" y="1"/>
                  </a:cubicBezTo>
                  <a:cubicBezTo>
                    <a:pt x="5004" y="34"/>
                    <a:pt x="4704" y="1168"/>
                    <a:pt x="4504" y="1202"/>
                  </a:cubicBezTo>
                  <a:lnTo>
                    <a:pt x="0" y="1902"/>
                  </a:lnTo>
                  <a:lnTo>
                    <a:pt x="601" y="3937"/>
                  </a:lnTo>
                  <a:cubicBezTo>
                    <a:pt x="601" y="3937"/>
                    <a:pt x="4704" y="2236"/>
                    <a:pt x="4971" y="2169"/>
                  </a:cubicBezTo>
                  <a:cubicBezTo>
                    <a:pt x="4976" y="2168"/>
                    <a:pt x="4981" y="2168"/>
                    <a:pt x="4987" y="2168"/>
                  </a:cubicBezTo>
                  <a:cubicBezTo>
                    <a:pt x="5159" y="2168"/>
                    <a:pt x="5677" y="2582"/>
                    <a:pt x="6013" y="2582"/>
                  </a:cubicBezTo>
                  <a:cubicBezTo>
                    <a:pt x="6045" y="2582"/>
                    <a:pt x="6076" y="2578"/>
                    <a:pt x="6105" y="2569"/>
                  </a:cubicBezTo>
                  <a:cubicBezTo>
                    <a:pt x="6635" y="2437"/>
                    <a:pt x="5618" y="0"/>
                    <a:pt x="5310" y="0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2345;p39"/>
            <p:cNvSpPr/>
            <p:nvPr/>
          </p:nvSpPr>
          <p:spPr>
            <a:xfrm rot="1806824">
              <a:off x="8024618" y="1061174"/>
              <a:ext cx="18374" cy="53398"/>
            </a:xfrm>
            <a:custGeom>
              <a:avLst/>
              <a:gdLst/>
              <a:ahLst/>
              <a:cxnLst/>
              <a:rect l="l" t="t" r="r" b="b"/>
              <a:pathLst>
                <a:path w="735" h="2136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67" y="1435"/>
                    <a:pt x="734" y="21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2346;p39"/>
            <p:cNvSpPr/>
            <p:nvPr/>
          </p:nvSpPr>
          <p:spPr>
            <a:xfrm rot="1806824">
              <a:off x="7889017" y="1023031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5310" y="0"/>
                  </a:moveTo>
                  <a:cubicBezTo>
                    <a:pt x="5308" y="0"/>
                    <a:pt x="5306" y="1"/>
                    <a:pt x="5304" y="1"/>
                  </a:cubicBezTo>
                  <a:cubicBezTo>
                    <a:pt x="5004" y="34"/>
                    <a:pt x="4704" y="1168"/>
                    <a:pt x="4504" y="1202"/>
                  </a:cubicBezTo>
                  <a:lnTo>
                    <a:pt x="0" y="1902"/>
                  </a:lnTo>
                  <a:lnTo>
                    <a:pt x="601" y="3937"/>
                  </a:lnTo>
                  <a:cubicBezTo>
                    <a:pt x="601" y="3937"/>
                    <a:pt x="4704" y="2236"/>
                    <a:pt x="4971" y="2169"/>
                  </a:cubicBezTo>
                  <a:cubicBezTo>
                    <a:pt x="4976" y="2168"/>
                    <a:pt x="4981" y="2168"/>
                    <a:pt x="4987" y="2168"/>
                  </a:cubicBezTo>
                  <a:cubicBezTo>
                    <a:pt x="5159" y="2168"/>
                    <a:pt x="5677" y="2582"/>
                    <a:pt x="6013" y="2582"/>
                  </a:cubicBezTo>
                  <a:cubicBezTo>
                    <a:pt x="6045" y="2582"/>
                    <a:pt x="6076" y="2578"/>
                    <a:pt x="6105" y="2569"/>
                  </a:cubicBezTo>
                  <a:cubicBezTo>
                    <a:pt x="6635" y="2437"/>
                    <a:pt x="5618" y="0"/>
                    <a:pt x="5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2347;p39"/>
            <p:cNvSpPr/>
            <p:nvPr/>
          </p:nvSpPr>
          <p:spPr>
            <a:xfrm rot="1806824">
              <a:off x="7875136" y="789592"/>
              <a:ext cx="125245" cy="153494"/>
            </a:xfrm>
            <a:custGeom>
              <a:avLst/>
              <a:gdLst/>
              <a:ahLst/>
              <a:cxnLst/>
              <a:rect l="l" t="t" r="r" b="b"/>
              <a:pathLst>
                <a:path w="5010" h="6140" extrusionOk="0">
                  <a:moveTo>
                    <a:pt x="2495" y="1"/>
                  </a:moveTo>
                  <a:cubicBezTo>
                    <a:pt x="2433" y="1"/>
                    <a:pt x="2389" y="12"/>
                    <a:pt x="2369" y="35"/>
                  </a:cubicBezTo>
                  <a:cubicBezTo>
                    <a:pt x="2202" y="269"/>
                    <a:pt x="2769" y="1303"/>
                    <a:pt x="2669" y="1470"/>
                  </a:cubicBezTo>
                  <a:lnTo>
                    <a:pt x="0" y="5139"/>
                  </a:lnTo>
                  <a:lnTo>
                    <a:pt x="1835" y="6140"/>
                  </a:lnTo>
                  <a:cubicBezTo>
                    <a:pt x="1835" y="6140"/>
                    <a:pt x="3536" y="2037"/>
                    <a:pt x="3703" y="1803"/>
                  </a:cubicBezTo>
                  <a:cubicBezTo>
                    <a:pt x="3770" y="1670"/>
                    <a:pt x="4604" y="1603"/>
                    <a:pt x="4770" y="1303"/>
                  </a:cubicBezTo>
                  <a:cubicBezTo>
                    <a:pt x="5010" y="854"/>
                    <a:pt x="3043" y="1"/>
                    <a:pt x="2495" y="1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2348;p39"/>
            <p:cNvSpPr/>
            <p:nvPr/>
          </p:nvSpPr>
          <p:spPr>
            <a:xfrm rot="1806824">
              <a:off x="7967372" y="814447"/>
              <a:ext cx="50873" cy="25024"/>
            </a:xfrm>
            <a:custGeom>
              <a:avLst/>
              <a:gdLst/>
              <a:ahLst/>
              <a:cxnLst/>
              <a:rect l="l" t="t" r="r" b="b"/>
              <a:pathLst>
                <a:path w="2035" h="100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134" y="901"/>
                    <a:pt x="2035" y="10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2349;p39"/>
            <p:cNvSpPr/>
            <p:nvPr/>
          </p:nvSpPr>
          <p:spPr>
            <a:xfrm rot="1806824">
              <a:off x="7875136" y="789592"/>
              <a:ext cx="125245" cy="153494"/>
            </a:xfrm>
            <a:custGeom>
              <a:avLst/>
              <a:gdLst/>
              <a:ahLst/>
              <a:cxnLst/>
              <a:rect l="l" t="t" r="r" b="b"/>
              <a:pathLst>
                <a:path w="5010" h="6140" extrusionOk="0">
                  <a:moveTo>
                    <a:pt x="2495" y="1"/>
                  </a:moveTo>
                  <a:cubicBezTo>
                    <a:pt x="2433" y="1"/>
                    <a:pt x="2389" y="12"/>
                    <a:pt x="2369" y="35"/>
                  </a:cubicBezTo>
                  <a:cubicBezTo>
                    <a:pt x="2202" y="269"/>
                    <a:pt x="2769" y="1303"/>
                    <a:pt x="2669" y="1470"/>
                  </a:cubicBezTo>
                  <a:lnTo>
                    <a:pt x="0" y="5139"/>
                  </a:lnTo>
                  <a:lnTo>
                    <a:pt x="1835" y="6140"/>
                  </a:lnTo>
                  <a:cubicBezTo>
                    <a:pt x="1835" y="6140"/>
                    <a:pt x="3536" y="2037"/>
                    <a:pt x="3703" y="1803"/>
                  </a:cubicBezTo>
                  <a:cubicBezTo>
                    <a:pt x="3770" y="1670"/>
                    <a:pt x="4604" y="1603"/>
                    <a:pt x="4770" y="1303"/>
                  </a:cubicBezTo>
                  <a:cubicBezTo>
                    <a:pt x="5010" y="854"/>
                    <a:pt x="3043" y="1"/>
                    <a:pt x="24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2350;p39"/>
            <p:cNvSpPr/>
            <p:nvPr/>
          </p:nvSpPr>
          <p:spPr>
            <a:xfrm rot="1806824">
              <a:off x="7710787" y="659451"/>
              <a:ext cx="99071" cy="156394"/>
            </a:xfrm>
            <a:custGeom>
              <a:avLst/>
              <a:gdLst/>
              <a:ahLst/>
              <a:cxnLst/>
              <a:rect l="l" t="t" r="r" b="b"/>
              <a:pathLst>
                <a:path w="3963" h="6256" extrusionOk="0">
                  <a:moveTo>
                    <a:pt x="2274" y="1"/>
                  </a:moveTo>
                  <a:cubicBezTo>
                    <a:pt x="1575" y="1"/>
                    <a:pt x="0" y="705"/>
                    <a:pt x="27" y="919"/>
                  </a:cubicBezTo>
                  <a:cubicBezTo>
                    <a:pt x="27" y="1219"/>
                    <a:pt x="1194" y="1552"/>
                    <a:pt x="1228" y="1753"/>
                  </a:cubicBezTo>
                  <a:cubicBezTo>
                    <a:pt x="1261" y="1953"/>
                    <a:pt x="1928" y="6256"/>
                    <a:pt x="1928" y="6256"/>
                  </a:cubicBezTo>
                  <a:lnTo>
                    <a:pt x="3963" y="5622"/>
                  </a:lnTo>
                  <a:cubicBezTo>
                    <a:pt x="3963" y="5622"/>
                    <a:pt x="2262" y="1519"/>
                    <a:pt x="2195" y="1252"/>
                  </a:cubicBezTo>
                  <a:cubicBezTo>
                    <a:pt x="2162" y="1119"/>
                    <a:pt x="2695" y="452"/>
                    <a:pt x="2595" y="151"/>
                  </a:cubicBezTo>
                  <a:cubicBezTo>
                    <a:pt x="2569" y="45"/>
                    <a:pt x="2448" y="1"/>
                    <a:pt x="2274" y="1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2351;p39"/>
            <p:cNvSpPr/>
            <p:nvPr/>
          </p:nvSpPr>
          <p:spPr>
            <a:xfrm rot="1806824">
              <a:off x="7752327" y="661959"/>
              <a:ext cx="53398" cy="18374"/>
            </a:xfrm>
            <a:custGeom>
              <a:avLst/>
              <a:gdLst/>
              <a:ahLst/>
              <a:cxnLst/>
              <a:rect l="l" t="t" r="r" b="b"/>
              <a:pathLst>
                <a:path w="2136" h="735" extrusionOk="0">
                  <a:moveTo>
                    <a:pt x="2136" y="1"/>
                  </a:moveTo>
                  <a:lnTo>
                    <a:pt x="1" y="735"/>
                  </a:lnTo>
                  <a:cubicBezTo>
                    <a:pt x="1" y="735"/>
                    <a:pt x="1435" y="568"/>
                    <a:pt x="21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2352;p39"/>
            <p:cNvSpPr/>
            <p:nvPr/>
          </p:nvSpPr>
          <p:spPr>
            <a:xfrm rot="1806824">
              <a:off x="7710787" y="659451"/>
              <a:ext cx="99071" cy="156394"/>
            </a:xfrm>
            <a:custGeom>
              <a:avLst/>
              <a:gdLst/>
              <a:ahLst/>
              <a:cxnLst/>
              <a:rect l="l" t="t" r="r" b="b"/>
              <a:pathLst>
                <a:path w="3963" h="6256" extrusionOk="0">
                  <a:moveTo>
                    <a:pt x="2274" y="1"/>
                  </a:moveTo>
                  <a:cubicBezTo>
                    <a:pt x="1575" y="1"/>
                    <a:pt x="0" y="705"/>
                    <a:pt x="27" y="919"/>
                  </a:cubicBezTo>
                  <a:cubicBezTo>
                    <a:pt x="27" y="1219"/>
                    <a:pt x="1194" y="1552"/>
                    <a:pt x="1228" y="1753"/>
                  </a:cubicBezTo>
                  <a:cubicBezTo>
                    <a:pt x="1261" y="1953"/>
                    <a:pt x="1928" y="6256"/>
                    <a:pt x="1928" y="6256"/>
                  </a:cubicBezTo>
                  <a:lnTo>
                    <a:pt x="3963" y="5622"/>
                  </a:lnTo>
                  <a:cubicBezTo>
                    <a:pt x="3963" y="5622"/>
                    <a:pt x="2262" y="1519"/>
                    <a:pt x="2195" y="1252"/>
                  </a:cubicBezTo>
                  <a:cubicBezTo>
                    <a:pt x="2162" y="1119"/>
                    <a:pt x="2695" y="452"/>
                    <a:pt x="2595" y="151"/>
                  </a:cubicBezTo>
                  <a:cubicBezTo>
                    <a:pt x="2569" y="45"/>
                    <a:pt x="2448" y="1"/>
                    <a:pt x="2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2353;p39"/>
            <p:cNvSpPr/>
            <p:nvPr/>
          </p:nvSpPr>
          <p:spPr>
            <a:xfrm rot="1806824">
              <a:off x="7474745" y="708555"/>
              <a:ext cx="158194" cy="120496"/>
            </a:xfrm>
            <a:custGeom>
              <a:avLst/>
              <a:gdLst/>
              <a:ahLst/>
              <a:cxnLst/>
              <a:rect l="l" t="t" r="r" b="b"/>
              <a:pathLst>
                <a:path w="6328" h="4820" extrusionOk="0">
                  <a:moveTo>
                    <a:pt x="1420" y="0"/>
                  </a:moveTo>
                  <a:cubicBezTo>
                    <a:pt x="903" y="0"/>
                    <a:pt x="0" y="2258"/>
                    <a:pt x="223" y="2417"/>
                  </a:cubicBezTo>
                  <a:cubicBezTo>
                    <a:pt x="257" y="2446"/>
                    <a:pt x="308" y="2459"/>
                    <a:pt x="371" y="2459"/>
                  </a:cubicBezTo>
                  <a:cubicBezTo>
                    <a:pt x="695" y="2459"/>
                    <a:pt x="1336" y="2131"/>
                    <a:pt x="1582" y="2131"/>
                  </a:cubicBezTo>
                  <a:cubicBezTo>
                    <a:pt x="1615" y="2131"/>
                    <a:pt x="1641" y="2137"/>
                    <a:pt x="1658" y="2151"/>
                  </a:cubicBezTo>
                  <a:lnTo>
                    <a:pt x="5327" y="4819"/>
                  </a:lnTo>
                  <a:lnTo>
                    <a:pt x="6328" y="2951"/>
                  </a:lnTo>
                  <a:cubicBezTo>
                    <a:pt x="6328" y="2951"/>
                    <a:pt x="2225" y="1250"/>
                    <a:pt x="1991" y="1116"/>
                  </a:cubicBezTo>
                  <a:cubicBezTo>
                    <a:pt x="1858" y="1016"/>
                    <a:pt x="1791" y="182"/>
                    <a:pt x="1491" y="16"/>
                  </a:cubicBezTo>
                  <a:cubicBezTo>
                    <a:pt x="1468" y="5"/>
                    <a:pt x="1445" y="0"/>
                    <a:pt x="1420" y="0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2354;p39"/>
            <p:cNvSpPr/>
            <p:nvPr/>
          </p:nvSpPr>
          <p:spPr>
            <a:xfrm rot="1806824">
              <a:off x="7505392" y="687476"/>
              <a:ext cx="25024" cy="50048"/>
            </a:xfrm>
            <a:custGeom>
              <a:avLst/>
              <a:gdLst/>
              <a:ahLst/>
              <a:cxnLst/>
              <a:rect l="l" t="t" r="r" b="b"/>
              <a:pathLst>
                <a:path w="1001" h="2002" extrusionOk="0">
                  <a:moveTo>
                    <a:pt x="1001" y="0"/>
                  </a:moveTo>
                  <a:lnTo>
                    <a:pt x="0" y="2002"/>
                  </a:lnTo>
                  <a:cubicBezTo>
                    <a:pt x="0" y="2002"/>
                    <a:pt x="901" y="868"/>
                    <a:pt x="10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2355;p39"/>
            <p:cNvSpPr/>
            <p:nvPr/>
          </p:nvSpPr>
          <p:spPr>
            <a:xfrm rot="1806824">
              <a:off x="7474745" y="708555"/>
              <a:ext cx="158194" cy="120496"/>
            </a:xfrm>
            <a:custGeom>
              <a:avLst/>
              <a:gdLst/>
              <a:ahLst/>
              <a:cxnLst/>
              <a:rect l="l" t="t" r="r" b="b"/>
              <a:pathLst>
                <a:path w="6328" h="4820" extrusionOk="0">
                  <a:moveTo>
                    <a:pt x="1420" y="0"/>
                  </a:moveTo>
                  <a:cubicBezTo>
                    <a:pt x="903" y="0"/>
                    <a:pt x="0" y="2258"/>
                    <a:pt x="223" y="2417"/>
                  </a:cubicBezTo>
                  <a:cubicBezTo>
                    <a:pt x="257" y="2446"/>
                    <a:pt x="308" y="2459"/>
                    <a:pt x="371" y="2459"/>
                  </a:cubicBezTo>
                  <a:cubicBezTo>
                    <a:pt x="695" y="2459"/>
                    <a:pt x="1336" y="2131"/>
                    <a:pt x="1582" y="2131"/>
                  </a:cubicBezTo>
                  <a:cubicBezTo>
                    <a:pt x="1615" y="2131"/>
                    <a:pt x="1641" y="2137"/>
                    <a:pt x="1658" y="2151"/>
                  </a:cubicBezTo>
                  <a:lnTo>
                    <a:pt x="5327" y="4819"/>
                  </a:lnTo>
                  <a:lnTo>
                    <a:pt x="6328" y="2951"/>
                  </a:lnTo>
                  <a:cubicBezTo>
                    <a:pt x="6328" y="2951"/>
                    <a:pt x="2225" y="1250"/>
                    <a:pt x="1991" y="1116"/>
                  </a:cubicBezTo>
                  <a:cubicBezTo>
                    <a:pt x="1858" y="1016"/>
                    <a:pt x="1791" y="182"/>
                    <a:pt x="1491" y="16"/>
                  </a:cubicBezTo>
                  <a:cubicBezTo>
                    <a:pt x="1468" y="5"/>
                    <a:pt x="1445" y="0"/>
                    <a:pt x="1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2356;p39"/>
            <p:cNvSpPr/>
            <p:nvPr/>
          </p:nvSpPr>
          <p:spPr>
            <a:xfrm rot="1806824">
              <a:off x="7341518" y="893474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6001" y="0"/>
                  </a:moveTo>
                  <a:cubicBezTo>
                    <a:pt x="6001" y="0"/>
                    <a:pt x="1898" y="1702"/>
                    <a:pt x="1631" y="1735"/>
                  </a:cubicBezTo>
                  <a:cubicBezTo>
                    <a:pt x="1626" y="1736"/>
                    <a:pt x="1621" y="1737"/>
                    <a:pt x="1615" y="1737"/>
                  </a:cubicBezTo>
                  <a:cubicBezTo>
                    <a:pt x="1443" y="1737"/>
                    <a:pt x="925" y="1322"/>
                    <a:pt x="589" y="1322"/>
                  </a:cubicBezTo>
                  <a:cubicBezTo>
                    <a:pt x="557" y="1322"/>
                    <a:pt x="526" y="1326"/>
                    <a:pt x="497" y="1335"/>
                  </a:cubicBezTo>
                  <a:cubicBezTo>
                    <a:pt x="0" y="1500"/>
                    <a:pt x="1017" y="3937"/>
                    <a:pt x="1292" y="3937"/>
                  </a:cubicBezTo>
                  <a:cubicBezTo>
                    <a:pt x="1294" y="3937"/>
                    <a:pt x="1296" y="3937"/>
                    <a:pt x="1298" y="3937"/>
                  </a:cubicBezTo>
                  <a:cubicBezTo>
                    <a:pt x="1598" y="3903"/>
                    <a:pt x="1898" y="2736"/>
                    <a:pt x="2132" y="2702"/>
                  </a:cubicBezTo>
                  <a:lnTo>
                    <a:pt x="6635" y="2002"/>
                  </a:lnTo>
                  <a:lnTo>
                    <a:pt x="6001" y="0"/>
                  </a:ln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2357;p39"/>
            <p:cNvSpPr/>
            <p:nvPr/>
          </p:nvSpPr>
          <p:spPr>
            <a:xfrm rot="1806824">
              <a:off x="7353112" y="899227"/>
              <a:ext cx="18374" cy="53398"/>
            </a:xfrm>
            <a:custGeom>
              <a:avLst/>
              <a:gdLst/>
              <a:ahLst/>
              <a:cxnLst/>
              <a:rect l="l" t="t" r="r" b="b"/>
              <a:pathLst>
                <a:path w="735" h="2136" extrusionOk="0">
                  <a:moveTo>
                    <a:pt x="1" y="0"/>
                  </a:moveTo>
                  <a:lnTo>
                    <a:pt x="735" y="2135"/>
                  </a:lnTo>
                  <a:cubicBezTo>
                    <a:pt x="735" y="2135"/>
                    <a:pt x="568" y="701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2358;p39"/>
            <p:cNvSpPr/>
            <p:nvPr/>
          </p:nvSpPr>
          <p:spPr>
            <a:xfrm rot="1806824">
              <a:off x="7341518" y="893474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6001" y="0"/>
                  </a:moveTo>
                  <a:cubicBezTo>
                    <a:pt x="6001" y="0"/>
                    <a:pt x="1898" y="1702"/>
                    <a:pt x="1631" y="1735"/>
                  </a:cubicBezTo>
                  <a:cubicBezTo>
                    <a:pt x="1626" y="1736"/>
                    <a:pt x="1621" y="1737"/>
                    <a:pt x="1615" y="1737"/>
                  </a:cubicBezTo>
                  <a:cubicBezTo>
                    <a:pt x="1443" y="1737"/>
                    <a:pt x="925" y="1322"/>
                    <a:pt x="589" y="1322"/>
                  </a:cubicBezTo>
                  <a:cubicBezTo>
                    <a:pt x="557" y="1322"/>
                    <a:pt x="526" y="1326"/>
                    <a:pt x="497" y="1335"/>
                  </a:cubicBezTo>
                  <a:cubicBezTo>
                    <a:pt x="0" y="1500"/>
                    <a:pt x="1017" y="3937"/>
                    <a:pt x="1292" y="3937"/>
                  </a:cubicBezTo>
                  <a:cubicBezTo>
                    <a:pt x="1294" y="3937"/>
                    <a:pt x="1296" y="3937"/>
                    <a:pt x="1298" y="3937"/>
                  </a:cubicBezTo>
                  <a:cubicBezTo>
                    <a:pt x="1598" y="3903"/>
                    <a:pt x="1898" y="2736"/>
                    <a:pt x="2132" y="2702"/>
                  </a:cubicBezTo>
                  <a:lnTo>
                    <a:pt x="6635" y="2002"/>
                  </a:lnTo>
                  <a:lnTo>
                    <a:pt x="6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2359;p39"/>
            <p:cNvSpPr/>
            <p:nvPr/>
          </p:nvSpPr>
          <p:spPr>
            <a:xfrm rot="1806824">
              <a:off x="7395948" y="1072048"/>
              <a:ext cx="126120" cy="153469"/>
            </a:xfrm>
            <a:custGeom>
              <a:avLst/>
              <a:gdLst/>
              <a:ahLst/>
              <a:cxnLst/>
              <a:rect l="l" t="t" r="r" b="b"/>
              <a:pathLst>
                <a:path w="5045" h="6139" extrusionOk="0">
                  <a:moveTo>
                    <a:pt x="3176" y="1"/>
                  </a:moveTo>
                  <a:cubicBezTo>
                    <a:pt x="3176" y="1"/>
                    <a:pt x="1475" y="4070"/>
                    <a:pt x="1342" y="4304"/>
                  </a:cubicBezTo>
                  <a:cubicBezTo>
                    <a:pt x="1242" y="4437"/>
                    <a:pt x="408" y="4537"/>
                    <a:pt x="241" y="4837"/>
                  </a:cubicBezTo>
                  <a:cubicBezTo>
                    <a:pt x="1" y="5258"/>
                    <a:pt x="1980" y="6139"/>
                    <a:pt x="2521" y="6139"/>
                  </a:cubicBezTo>
                  <a:cubicBezTo>
                    <a:pt x="2581" y="6139"/>
                    <a:pt x="2623" y="6128"/>
                    <a:pt x="2643" y="6105"/>
                  </a:cubicBezTo>
                  <a:cubicBezTo>
                    <a:pt x="2843" y="5871"/>
                    <a:pt x="2242" y="4837"/>
                    <a:pt x="2342" y="4671"/>
                  </a:cubicBezTo>
                  <a:lnTo>
                    <a:pt x="5044" y="968"/>
                  </a:lnTo>
                  <a:lnTo>
                    <a:pt x="3176" y="1"/>
                  </a:ln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2360;p39"/>
            <p:cNvSpPr/>
            <p:nvPr/>
          </p:nvSpPr>
          <p:spPr>
            <a:xfrm rot="1806824">
              <a:off x="7378628" y="1174535"/>
              <a:ext cx="50048" cy="25024"/>
            </a:xfrm>
            <a:custGeom>
              <a:avLst/>
              <a:gdLst/>
              <a:ahLst/>
              <a:cxnLst/>
              <a:rect l="l" t="t" r="r" b="b"/>
              <a:pathLst>
                <a:path w="2002" h="1001" extrusionOk="0">
                  <a:moveTo>
                    <a:pt x="0" y="0"/>
                  </a:moveTo>
                  <a:lnTo>
                    <a:pt x="2002" y="1001"/>
                  </a:lnTo>
                  <a:cubicBezTo>
                    <a:pt x="2002" y="1001"/>
                    <a:pt x="868" y="134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2361;p39"/>
            <p:cNvSpPr/>
            <p:nvPr/>
          </p:nvSpPr>
          <p:spPr>
            <a:xfrm rot="1806824">
              <a:off x="7395948" y="1072048"/>
              <a:ext cx="126120" cy="153469"/>
            </a:xfrm>
            <a:custGeom>
              <a:avLst/>
              <a:gdLst/>
              <a:ahLst/>
              <a:cxnLst/>
              <a:rect l="l" t="t" r="r" b="b"/>
              <a:pathLst>
                <a:path w="5045" h="6139" extrusionOk="0">
                  <a:moveTo>
                    <a:pt x="3176" y="1"/>
                  </a:moveTo>
                  <a:cubicBezTo>
                    <a:pt x="3176" y="1"/>
                    <a:pt x="1475" y="4070"/>
                    <a:pt x="1342" y="4304"/>
                  </a:cubicBezTo>
                  <a:cubicBezTo>
                    <a:pt x="1242" y="4437"/>
                    <a:pt x="408" y="4537"/>
                    <a:pt x="241" y="4837"/>
                  </a:cubicBezTo>
                  <a:cubicBezTo>
                    <a:pt x="1" y="5258"/>
                    <a:pt x="1980" y="6139"/>
                    <a:pt x="2521" y="6139"/>
                  </a:cubicBezTo>
                  <a:cubicBezTo>
                    <a:pt x="2581" y="6139"/>
                    <a:pt x="2623" y="6128"/>
                    <a:pt x="2643" y="6105"/>
                  </a:cubicBezTo>
                  <a:cubicBezTo>
                    <a:pt x="2843" y="5871"/>
                    <a:pt x="2242" y="4837"/>
                    <a:pt x="2342" y="4671"/>
                  </a:cubicBezTo>
                  <a:lnTo>
                    <a:pt x="5044" y="968"/>
                  </a:lnTo>
                  <a:lnTo>
                    <a:pt x="31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2362;p39"/>
            <p:cNvSpPr/>
            <p:nvPr/>
          </p:nvSpPr>
          <p:spPr>
            <a:xfrm rot="1806824">
              <a:off x="7586544" y="1199087"/>
              <a:ext cx="99096" cy="156394"/>
            </a:xfrm>
            <a:custGeom>
              <a:avLst/>
              <a:gdLst/>
              <a:ahLst/>
              <a:cxnLst/>
              <a:rect l="l" t="t" r="r" b="b"/>
              <a:pathLst>
                <a:path w="3964" h="6256" extrusionOk="0">
                  <a:moveTo>
                    <a:pt x="2002" y="1"/>
                  </a:moveTo>
                  <a:lnTo>
                    <a:pt x="0" y="634"/>
                  </a:lnTo>
                  <a:cubicBezTo>
                    <a:pt x="0" y="634"/>
                    <a:pt x="1702" y="4704"/>
                    <a:pt x="1768" y="4971"/>
                  </a:cubicBezTo>
                  <a:cubicBezTo>
                    <a:pt x="1768" y="5138"/>
                    <a:pt x="1235" y="5771"/>
                    <a:pt x="1335" y="6105"/>
                  </a:cubicBezTo>
                  <a:cubicBezTo>
                    <a:pt x="1368" y="6211"/>
                    <a:pt x="1493" y="6255"/>
                    <a:pt x="1671" y="6255"/>
                  </a:cubicBezTo>
                  <a:cubicBezTo>
                    <a:pt x="2386" y="6255"/>
                    <a:pt x="3963" y="5545"/>
                    <a:pt x="3937" y="5304"/>
                  </a:cubicBezTo>
                  <a:cubicBezTo>
                    <a:pt x="3903" y="5004"/>
                    <a:pt x="2769" y="4704"/>
                    <a:pt x="2736" y="4504"/>
                  </a:cubicBezTo>
                  <a:cubicBezTo>
                    <a:pt x="2702" y="4304"/>
                    <a:pt x="2002" y="1"/>
                    <a:pt x="2002" y="1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2363;p39"/>
            <p:cNvSpPr/>
            <p:nvPr/>
          </p:nvSpPr>
          <p:spPr>
            <a:xfrm rot="1806824">
              <a:off x="7590380" y="1333466"/>
              <a:ext cx="53398" cy="18374"/>
            </a:xfrm>
            <a:custGeom>
              <a:avLst/>
              <a:gdLst/>
              <a:ahLst/>
              <a:cxnLst/>
              <a:rect l="l" t="t" r="r" b="b"/>
              <a:pathLst>
                <a:path w="2136" h="735" extrusionOk="0">
                  <a:moveTo>
                    <a:pt x="2135" y="0"/>
                  </a:moveTo>
                  <a:lnTo>
                    <a:pt x="2135" y="0"/>
                  </a:lnTo>
                  <a:cubicBezTo>
                    <a:pt x="2135" y="0"/>
                    <a:pt x="701" y="167"/>
                    <a:pt x="0" y="734"/>
                  </a:cubicBezTo>
                  <a:lnTo>
                    <a:pt x="2135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2364;p39"/>
            <p:cNvSpPr/>
            <p:nvPr/>
          </p:nvSpPr>
          <p:spPr>
            <a:xfrm rot="1806824">
              <a:off x="7586544" y="1199087"/>
              <a:ext cx="99096" cy="156394"/>
            </a:xfrm>
            <a:custGeom>
              <a:avLst/>
              <a:gdLst/>
              <a:ahLst/>
              <a:cxnLst/>
              <a:rect l="l" t="t" r="r" b="b"/>
              <a:pathLst>
                <a:path w="3964" h="6256" extrusionOk="0">
                  <a:moveTo>
                    <a:pt x="2002" y="1"/>
                  </a:moveTo>
                  <a:lnTo>
                    <a:pt x="0" y="634"/>
                  </a:lnTo>
                  <a:cubicBezTo>
                    <a:pt x="0" y="634"/>
                    <a:pt x="1702" y="4704"/>
                    <a:pt x="1768" y="4971"/>
                  </a:cubicBezTo>
                  <a:cubicBezTo>
                    <a:pt x="1768" y="5138"/>
                    <a:pt x="1235" y="5771"/>
                    <a:pt x="1335" y="6105"/>
                  </a:cubicBezTo>
                  <a:cubicBezTo>
                    <a:pt x="1368" y="6211"/>
                    <a:pt x="1493" y="6255"/>
                    <a:pt x="1671" y="6255"/>
                  </a:cubicBezTo>
                  <a:cubicBezTo>
                    <a:pt x="2386" y="6255"/>
                    <a:pt x="3963" y="5545"/>
                    <a:pt x="3937" y="5304"/>
                  </a:cubicBezTo>
                  <a:cubicBezTo>
                    <a:pt x="3903" y="5004"/>
                    <a:pt x="2769" y="4704"/>
                    <a:pt x="2736" y="4504"/>
                  </a:cubicBezTo>
                  <a:cubicBezTo>
                    <a:pt x="2702" y="4304"/>
                    <a:pt x="2002" y="1"/>
                    <a:pt x="2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2365;p39"/>
            <p:cNvSpPr/>
            <p:nvPr/>
          </p:nvSpPr>
          <p:spPr>
            <a:xfrm rot="1806824">
              <a:off x="7791509" y="1186307"/>
              <a:ext cx="199093" cy="123721"/>
            </a:xfrm>
            <a:custGeom>
              <a:avLst/>
              <a:gdLst/>
              <a:ahLst/>
              <a:cxnLst/>
              <a:rect l="l" t="t" r="r" b="b"/>
              <a:pathLst>
                <a:path w="7964" h="4949" extrusionOk="0">
                  <a:moveTo>
                    <a:pt x="734" y="1"/>
                  </a:moveTo>
                  <a:lnTo>
                    <a:pt x="0" y="2002"/>
                  </a:lnTo>
                  <a:cubicBezTo>
                    <a:pt x="0" y="2002"/>
                    <a:pt x="5871" y="3770"/>
                    <a:pt x="6105" y="3904"/>
                  </a:cubicBezTo>
                  <a:cubicBezTo>
                    <a:pt x="6271" y="3970"/>
                    <a:pt x="6438" y="4804"/>
                    <a:pt x="6738" y="4938"/>
                  </a:cubicBezTo>
                  <a:cubicBezTo>
                    <a:pt x="6758" y="4945"/>
                    <a:pt x="6778" y="4949"/>
                    <a:pt x="6798" y="4949"/>
                  </a:cubicBezTo>
                  <a:cubicBezTo>
                    <a:pt x="7323" y="4949"/>
                    <a:pt x="7964" y="2530"/>
                    <a:pt x="7739" y="2369"/>
                  </a:cubicBezTo>
                  <a:cubicBezTo>
                    <a:pt x="7716" y="2358"/>
                    <a:pt x="7687" y="2352"/>
                    <a:pt x="7654" y="2352"/>
                  </a:cubicBezTo>
                  <a:cubicBezTo>
                    <a:pt x="7334" y="2352"/>
                    <a:pt x="6608" y="2846"/>
                    <a:pt x="6382" y="2846"/>
                  </a:cubicBezTo>
                  <a:cubicBezTo>
                    <a:pt x="6364" y="2846"/>
                    <a:pt x="6349" y="2843"/>
                    <a:pt x="6338" y="2836"/>
                  </a:cubicBezTo>
                  <a:cubicBezTo>
                    <a:pt x="6171" y="2736"/>
                    <a:pt x="734" y="1"/>
                    <a:pt x="7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2366;p39"/>
            <p:cNvSpPr/>
            <p:nvPr/>
          </p:nvSpPr>
          <p:spPr>
            <a:xfrm rot="1806824">
              <a:off x="7938318" y="1289741"/>
              <a:ext cx="18374" cy="53398"/>
            </a:xfrm>
            <a:custGeom>
              <a:avLst/>
              <a:gdLst/>
              <a:ahLst/>
              <a:cxnLst/>
              <a:rect l="l" t="t" r="r" b="b"/>
              <a:pathLst>
                <a:path w="735" h="2136" extrusionOk="0">
                  <a:moveTo>
                    <a:pt x="734" y="0"/>
                  </a:moveTo>
                  <a:cubicBezTo>
                    <a:pt x="734" y="1"/>
                    <a:pt x="0" y="1235"/>
                    <a:pt x="0" y="2135"/>
                  </a:cubicBezTo>
                  <a:lnTo>
                    <a:pt x="734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2367;p39"/>
            <p:cNvSpPr/>
            <p:nvPr/>
          </p:nvSpPr>
          <p:spPr>
            <a:xfrm rot="1806824">
              <a:off x="7901645" y="975712"/>
              <a:ext cx="204993" cy="130145"/>
            </a:xfrm>
            <a:custGeom>
              <a:avLst/>
              <a:gdLst/>
              <a:ahLst/>
              <a:cxnLst/>
              <a:rect l="l" t="t" r="r" b="b"/>
              <a:pathLst>
                <a:path w="8200" h="5206" extrusionOk="0">
                  <a:moveTo>
                    <a:pt x="6618" y="0"/>
                  </a:moveTo>
                  <a:cubicBezTo>
                    <a:pt x="6614" y="0"/>
                    <a:pt x="6609" y="0"/>
                    <a:pt x="6605" y="1"/>
                  </a:cubicBezTo>
                  <a:cubicBezTo>
                    <a:pt x="6305" y="68"/>
                    <a:pt x="6138" y="1236"/>
                    <a:pt x="5938" y="1302"/>
                  </a:cubicBezTo>
                  <a:cubicBezTo>
                    <a:pt x="5771" y="1369"/>
                    <a:pt x="0" y="3270"/>
                    <a:pt x="0" y="3270"/>
                  </a:cubicBezTo>
                  <a:lnTo>
                    <a:pt x="868" y="5205"/>
                  </a:lnTo>
                  <a:cubicBezTo>
                    <a:pt x="868" y="5205"/>
                    <a:pt x="6271" y="2303"/>
                    <a:pt x="6538" y="2236"/>
                  </a:cubicBezTo>
                  <a:cubicBezTo>
                    <a:pt x="6550" y="2232"/>
                    <a:pt x="6563" y="2230"/>
                    <a:pt x="6579" y="2230"/>
                  </a:cubicBezTo>
                  <a:cubicBezTo>
                    <a:pt x="6768" y="2230"/>
                    <a:pt x="7263" y="2527"/>
                    <a:pt x="7575" y="2527"/>
                  </a:cubicBezTo>
                  <a:cubicBezTo>
                    <a:pt x="7624" y="2527"/>
                    <a:pt x="7668" y="2520"/>
                    <a:pt x="7706" y="2503"/>
                  </a:cubicBezTo>
                  <a:cubicBezTo>
                    <a:pt x="8199" y="2273"/>
                    <a:pt x="6941" y="0"/>
                    <a:pt x="6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2368;p39"/>
            <p:cNvSpPr/>
            <p:nvPr/>
          </p:nvSpPr>
          <p:spPr>
            <a:xfrm rot="1806824">
              <a:off x="8076649" y="1024722"/>
              <a:ext cx="25049" cy="51723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0" y="1"/>
                  </a:moveTo>
                  <a:cubicBezTo>
                    <a:pt x="1" y="1"/>
                    <a:pt x="367" y="1402"/>
                    <a:pt x="1001" y="20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2369;p39"/>
            <p:cNvSpPr/>
            <p:nvPr/>
          </p:nvSpPr>
          <p:spPr>
            <a:xfrm rot="1806824">
              <a:off x="7870205" y="724501"/>
              <a:ext cx="127720" cy="194918"/>
            </a:xfrm>
            <a:custGeom>
              <a:avLst/>
              <a:gdLst/>
              <a:ahLst/>
              <a:cxnLst/>
              <a:rect l="l" t="t" r="r" b="b"/>
              <a:pathLst>
                <a:path w="5109" h="7797" extrusionOk="0">
                  <a:moveTo>
                    <a:pt x="2583" y="0"/>
                  </a:moveTo>
                  <a:cubicBezTo>
                    <a:pt x="2470" y="0"/>
                    <a:pt x="2394" y="18"/>
                    <a:pt x="2369" y="57"/>
                  </a:cubicBezTo>
                  <a:cubicBezTo>
                    <a:pt x="2236" y="291"/>
                    <a:pt x="2936" y="1291"/>
                    <a:pt x="2836" y="1458"/>
                  </a:cubicBezTo>
                  <a:cubicBezTo>
                    <a:pt x="2736" y="1625"/>
                    <a:pt x="1" y="7029"/>
                    <a:pt x="1" y="7029"/>
                  </a:cubicBezTo>
                  <a:lnTo>
                    <a:pt x="2002" y="7796"/>
                  </a:lnTo>
                  <a:cubicBezTo>
                    <a:pt x="2002" y="7796"/>
                    <a:pt x="3770" y="1925"/>
                    <a:pt x="3904" y="1658"/>
                  </a:cubicBezTo>
                  <a:cubicBezTo>
                    <a:pt x="3970" y="1525"/>
                    <a:pt x="4804" y="1358"/>
                    <a:pt x="4938" y="1024"/>
                  </a:cubicBezTo>
                  <a:cubicBezTo>
                    <a:pt x="5109" y="597"/>
                    <a:pt x="3239" y="0"/>
                    <a:pt x="25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2370;p39"/>
            <p:cNvSpPr/>
            <p:nvPr/>
          </p:nvSpPr>
          <p:spPr>
            <a:xfrm rot="1806824">
              <a:off x="7974970" y="753486"/>
              <a:ext cx="53373" cy="18374"/>
            </a:xfrm>
            <a:custGeom>
              <a:avLst/>
              <a:gdLst/>
              <a:ahLst/>
              <a:cxnLst/>
              <a:rect l="l" t="t" r="r" b="b"/>
              <a:pathLst>
                <a:path w="2135" h="73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234" y="735"/>
                    <a:pt x="2135" y="7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2371;p39"/>
            <p:cNvSpPr/>
            <p:nvPr/>
          </p:nvSpPr>
          <p:spPr>
            <a:xfrm rot="1806824">
              <a:off x="7657269" y="612085"/>
              <a:ext cx="131520" cy="195468"/>
            </a:xfrm>
            <a:custGeom>
              <a:avLst/>
              <a:gdLst/>
              <a:ahLst/>
              <a:cxnLst/>
              <a:rect l="l" t="t" r="r" b="b"/>
              <a:pathLst>
                <a:path w="5261" h="7819" extrusionOk="0">
                  <a:moveTo>
                    <a:pt x="2307" y="0"/>
                  </a:moveTo>
                  <a:cubicBezTo>
                    <a:pt x="1645" y="0"/>
                    <a:pt x="0" y="962"/>
                    <a:pt x="56" y="1214"/>
                  </a:cubicBezTo>
                  <a:cubicBezTo>
                    <a:pt x="123" y="1481"/>
                    <a:pt x="1291" y="1681"/>
                    <a:pt x="1357" y="1881"/>
                  </a:cubicBezTo>
                  <a:cubicBezTo>
                    <a:pt x="1424" y="2048"/>
                    <a:pt x="3325" y="7819"/>
                    <a:pt x="3325" y="7819"/>
                  </a:cubicBezTo>
                  <a:lnTo>
                    <a:pt x="5260" y="6952"/>
                  </a:lnTo>
                  <a:cubicBezTo>
                    <a:pt x="5260" y="6952"/>
                    <a:pt x="2358" y="1548"/>
                    <a:pt x="2291" y="1281"/>
                  </a:cubicBezTo>
                  <a:cubicBezTo>
                    <a:pt x="2225" y="1114"/>
                    <a:pt x="2692" y="414"/>
                    <a:pt x="2558" y="113"/>
                  </a:cubicBezTo>
                  <a:cubicBezTo>
                    <a:pt x="2521" y="34"/>
                    <a:pt x="2431" y="0"/>
                    <a:pt x="2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2372;p39"/>
            <p:cNvSpPr/>
            <p:nvPr/>
          </p:nvSpPr>
          <p:spPr>
            <a:xfrm rot="1806824">
              <a:off x="7710151" y="608566"/>
              <a:ext cx="51723" cy="24199"/>
            </a:xfrm>
            <a:custGeom>
              <a:avLst/>
              <a:gdLst/>
              <a:ahLst/>
              <a:cxnLst/>
              <a:rect l="l" t="t" r="r" b="b"/>
              <a:pathLst>
                <a:path w="2069" h="968" extrusionOk="0">
                  <a:moveTo>
                    <a:pt x="2069" y="0"/>
                  </a:moveTo>
                  <a:lnTo>
                    <a:pt x="0" y="967"/>
                  </a:lnTo>
                  <a:cubicBezTo>
                    <a:pt x="0" y="967"/>
                    <a:pt x="1401" y="634"/>
                    <a:pt x="20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2373;p39"/>
            <p:cNvSpPr/>
            <p:nvPr/>
          </p:nvSpPr>
          <p:spPr>
            <a:xfrm rot="1806824">
              <a:off x="7405018" y="714985"/>
              <a:ext cx="199093" cy="122896"/>
            </a:xfrm>
            <a:custGeom>
              <a:avLst/>
              <a:gdLst/>
              <a:ahLst/>
              <a:cxnLst/>
              <a:rect l="l" t="t" r="r" b="b"/>
              <a:pathLst>
                <a:path w="7964" h="4916" extrusionOk="0">
                  <a:moveTo>
                    <a:pt x="1135" y="0"/>
                  </a:moveTo>
                  <a:cubicBezTo>
                    <a:pt x="641" y="0"/>
                    <a:pt x="0" y="2386"/>
                    <a:pt x="225" y="2547"/>
                  </a:cubicBezTo>
                  <a:cubicBezTo>
                    <a:pt x="250" y="2565"/>
                    <a:pt x="284" y="2572"/>
                    <a:pt x="324" y="2572"/>
                  </a:cubicBezTo>
                  <a:cubicBezTo>
                    <a:pt x="632" y="2572"/>
                    <a:pt x="1331" y="2103"/>
                    <a:pt x="1576" y="2103"/>
                  </a:cubicBezTo>
                  <a:cubicBezTo>
                    <a:pt x="1596" y="2103"/>
                    <a:pt x="1613" y="2106"/>
                    <a:pt x="1626" y="2113"/>
                  </a:cubicBezTo>
                  <a:cubicBezTo>
                    <a:pt x="1793" y="2213"/>
                    <a:pt x="7197" y="4915"/>
                    <a:pt x="7197" y="4915"/>
                  </a:cubicBezTo>
                  <a:lnTo>
                    <a:pt x="7964" y="2947"/>
                  </a:lnTo>
                  <a:cubicBezTo>
                    <a:pt x="7964" y="2947"/>
                    <a:pt x="2093" y="1146"/>
                    <a:pt x="1826" y="1046"/>
                  </a:cubicBezTo>
                  <a:cubicBezTo>
                    <a:pt x="1693" y="946"/>
                    <a:pt x="1526" y="145"/>
                    <a:pt x="1192" y="12"/>
                  </a:cubicBezTo>
                  <a:cubicBezTo>
                    <a:pt x="1174" y="4"/>
                    <a:pt x="1155" y="0"/>
                    <a:pt x="1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2374;p39"/>
            <p:cNvSpPr/>
            <p:nvPr/>
          </p:nvSpPr>
          <p:spPr>
            <a:xfrm rot="1806824">
              <a:off x="7438652" y="682047"/>
              <a:ext cx="19199" cy="53398"/>
            </a:xfrm>
            <a:custGeom>
              <a:avLst/>
              <a:gdLst/>
              <a:ahLst/>
              <a:cxnLst/>
              <a:rect l="l" t="t" r="r" b="b"/>
              <a:pathLst>
                <a:path w="768" h="2136" extrusionOk="0">
                  <a:moveTo>
                    <a:pt x="768" y="0"/>
                  </a:moveTo>
                  <a:lnTo>
                    <a:pt x="1" y="2135"/>
                  </a:lnTo>
                  <a:cubicBezTo>
                    <a:pt x="1" y="2135"/>
                    <a:pt x="768" y="868"/>
                    <a:pt x="7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2375;p39"/>
            <p:cNvSpPr/>
            <p:nvPr/>
          </p:nvSpPr>
          <p:spPr>
            <a:xfrm rot="1806824">
              <a:off x="7287930" y="918897"/>
              <a:ext cx="205893" cy="130120"/>
            </a:xfrm>
            <a:custGeom>
              <a:avLst/>
              <a:gdLst/>
              <a:ahLst/>
              <a:cxnLst/>
              <a:rect l="l" t="t" r="r" b="b"/>
              <a:pathLst>
                <a:path w="8236" h="5205" extrusionOk="0">
                  <a:moveTo>
                    <a:pt x="7369" y="0"/>
                  </a:moveTo>
                  <a:cubicBezTo>
                    <a:pt x="7369" y="0"/>
                    <a:pt x="1931" y="2869"/>
                    <a:pt x="1664" y="2969"/>
                  </a:cubicBezTo>
                  <a:cubicBezTo>
                    <a:pt x="1660" y="2970"/>
                    <a:pt x="1654" y="2971"/>
                    <a:pt x="1647" y="2971"/>
                  </a:cubicBezTo>
                  <a:cubicBezTo>
                    <a:pt x="1501" y="2971"/>
                    <a:pt x="968" y="2677"/>
                    <a:pt x="639" y="2677"/>
                  </a:cubicBezTo>
                  <a:cubicBezTo>
                    <a:pt x="585" y="2677"/>
                    <a:pt x="537" y="2684"/>
                    <a:pt x="497" y="2702"/>
                  </a:cubicBezTo>
                  <a:cubicBezTo>
                    <a:pt x="0" y="2934"/>
                    <a:pt x="1312" y="5204"/>
                    <a:pt x="1592" y="5204"/>
                  </a:cubicBezTo>
                  <a:cubicBezTo>
                    <a:pt x="1594" y="5204"/>
                    <a:pt x="1596" y="5204"/>
                    <a:pt x="1598" y="5204"/>
                  </a:cubicBezTo>
                  <a:cubicBezTo>
                    <a:pt x="1898" y="5137"/>
                    <a:pt x="2065" y="3936"/>
                    <a:pt x="2265" y="3870"/>
                  </a:cubicBezTo>
                  <a:cubicBezTo>
                    <a:pt x="2465" y="3836"/>
                    <a:pt x="8236" y="1935"/>
                    <a:pt x="8236" y="1935"/>
                  </a:cubicBezTo>
                  <a:lnTo>
                    <a:pt x="736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2376;p39"/>
            <p:cNvSpPr/>
            <p:nvPr/>
          </p:nvSpPr>
          <p:spPr>
            <a:xfrm rot="1806824">
              <a:off x="7293977" y="948361"/>
              <a:ext cx="24224" cy="50898"/>
            </a:xfrm>
            <a:custGeom>
              <a:avLst/>
              <a:gdLst/>
              <a:ahLst/>
              <a:cxnLst/>
              <a:rect l="l" t="t" r="r" b="b"/>
              <a:pathLst>
                <a:path w="969" h="2036" extrusionOk="0">
                  <a:moveTo>
                    <a:pt x="1" y="1"/>
                  </a:moveTo>
                  <a:lnTo>
                    <a:pt x="968" y="2035"/>
                  </a:lnTo>
                  <a:cubicBezTo>
                    <a:pt x="968" y="2035"/>
                    <a:pt x="635" y="634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2377;p39"/>
            <p:cNvSpPr/>
            <p:nvPr/>
          </p:nvSpPr>
          <p:spPr>
            <a:xfrm rot="1806824">
              <a:off x="7397555" y="1105352"/>
              <a:ext cx="126920" cy="194643"/>
            </a:xfrm>
            <a:custGeom>
              <a:avLst/>
              <a:gdLst/>
              <a:ahLst/>
              <a:cxnLst/>
              <a:rect l="l" t="t" r="r" b="b"/>
              <a:pathLst>
                <a:path w="5077" h="7786" extrusionOk="0">
                  <a:moveTo>
                    <a:pt x="3109" y="0"/>
                  </a:moveTo>
                  <a:cubicBezTo>
                    <a:pt x="3109" y="0"/>
                    <a:pt x="1308" y="5871"/>
                    <a:pt x="1207" y="6105"/>
                  </a:cubicBezTo>
                  <a:cubicBezTo>
                    <a:pt x="1141" y="6271"/>
                    <a:pt x="307" y="6438"/>
                    <a:pt x="173" y="6738"/>
                  </a:cubicBezTo>
                  <a:cubicBezTo>
                    <a:pt x="0" y="7200"/>
                    <a:pt x="1920" y="7785"/>
                    <a:pt x="2531" y="7785"/>
                  </a:cubicBezTo>
                  <a:cubicBezTo>
                    <a:pt x="2627" y="7785"/>
                    <a:pt x="2690" y="7771"/>
                    <a:pt x="2709" y="7739"/>
                  </a:cubicBezTo>
                  <a:cubicBezTo>
                    <a:pt x="2875" y="7472"/>
                    <a:pt x="2175" y="6505"/>
                    <a:pt x="2275" y="6338"/>
                  </a:cubicBezTo>
                  <a:cubicBezTo>
                    <a:pt x="2375" y="6171"/>
                    <a:pt x="5077" y="734"/>
                    <a:pt x="5077" y="734"/>
                  </a:cubicBezTo>
                  <a:lnTo>
                    <a:pt x="31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2378;p39"/>
            <p:cNvSpPr/>
            <p:nvPr/>
          </p:nvSpPr>
          <p:spPr>
            <a:xfrm rot="1806824">
              <a:off x="7367074" y="1253079"/>
              <a:ext cx="53398" cy="18399"/>
            </a:xfrm>
            <a:custGeom>
              <a:avLst/>
              <a:gdLst/>
              <a:ahLst/>
              <a:cxnLst/>
              <a:rect l="l" t="t" r="r" b="b"/>
              <a:pathLst>
                <a:path w="2136" h="736" extrusionOk="0">
                  <a:moveTo>
                    <a:pt x="58" y="1"/>
                  </a:moveTo>
                  <a:cubicBezTo>
                    <a:pt x="39" y="1"/>
                    <a:pt x="19" y="1"/>
                    <a:pt x="0" y="2"/>
                  </a:cubicBezTo>
                  <a:lnTo>
                    <a:pt x="2135" y="735"/>
                  </a:lnTo>
                  <a:cubicBezTo>
                    <a:pt x="2135" y="735"/>
                    <a:pt x="953" y="1"/>
                    <a:pt x="5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2379;p39"/>
            <p:cNvSpPr/>
            <p:nvPr/>
          </p:nvSpPr>
          <p:spPr>
            <a:xfrm rot="1806824">
              <a:off x="7605835" y="1216970"/>
              <a:ext cx="131520" cy="195768"/>
            </a:xfrm>
            <a:custGeom>
              <a:avLst/>
              <a:gdLst/>
              <a:ahLst/>
              <a:cxnLst/>
              <a:rect l="l" t="t" r="r" b="b"/>
              <a:pathLst>
                <a:path w="5261" h="7831" extrusionOk="0">
                  <a:moveTo>
                    <a:pt x="1969" y="0"/>
                  </a:moveTo>
                  <a:lnTo>
                    <a:pt x="1" y="868"/>
                  </a:lnTo>
                  <a:cubicBezTo>
                    <a:pt x="1" y="868"/>
                    <a:pt x="2903" y="6272"/>
                    <a:pt x="2969" y="6538"/>
                  </a:cubicBezTo>
                  <a:cubicBezTo>
                    <a:pt x="3036" y="6705"/>
                    <a:pt x="2569" y="7406"/>
                    <a:pt x="2703" y="7706"/>
                  </a:cubicBezTo>
                  <a:cubicBezTo>
                    <a:pt x="2741" y="7793"/>
                    <a:pt x="2835" y="7831"/>
                    <a:pt x="2966" y="7831"/>
                  </a:cubicBezTo>
                  <a:cubicBezTo>
                    <a:pt x="3636" y="7831"/>
                    <a:pt x="5260" y="6856"/>
                    <a:pt x="5204" y="6605"/>
                  </a:cubicBezTo>
                  <a:cubicBezTo>
                    <a:pt x="5171" y="6305"/>
                    <a:pt x="3970" y="6138"/>
                    <a:pt x="3903" y="5938"/>
                  </a:cubicBezTo>
                  <a:cubicBezTo>
                    <a:pt x="3837" y="5771"/>
                    <a:pt x="1969" y="0"/>
                    <a:pt x="1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2380;p39"/>
            <p:cNvSpPr/>
            <p:nvPr/>
          </p:nvSpPr>
          <p:spPr>
            <a:xfrm rot="1806824">
              <a:off x="7633795" y="1391214"/>
              <a:ext cx="50898" cy="25049"/>
            </a:xfrm>
            <a:custGeom>
              <a:avLst/>
              <a:gdLst/>
              <a:ahLst/>
              <a:cxnLst/>
              <a:rect l="l" t="t" r="r" b="b"/>
              <a:pathLst>
                <a:path w="2036" h="1002" extrusionOk="0">
                  <a:moveTo>
                    <a:pt x="2035" y="1"/>
                  </a:moveTo>
                  <a:lnTo>
                    <a:pt x="2035" y="1"/>
                  </a:lnTo>
                  <a:cubicBezTo>
                    <a:pt x="2035" y="1"/>
                    <a:pt x="634" y="368"/>
                    <a:pt x="0" y="1001"/>
                  </a:cubicBezTo>
                  <a:lnTo>
                    <a:pt x="2035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2381;p39"/>
            <p:cNvSpPr/>
            <p:nvPr/>
          </p:nvSpPr>
          <p:spPr>
            <a:xfrm rot="1806824">
              <a:off x="7421126" y="750253"/>
              <a:ext cx="557080" cy="521031"/>
            </a:xfrm>
            <a:custGeom>
              <a:avLst/>
              <a:gdLst/>
              <a:ahLst/>
              <a:cxnLst/>
              <a:rect l="l" t="t" r="r" b="b"/>
              <a:pathLst>
                <a:path w="22284" h="20842" extrusionOk="0">
                  <a:moveTo>
                    <a:pt x="10417" y="1"/>
                  </a:moveTo>
                  <a:cubicBezTo>
                    <a:pt x="5340" y="1"/>
                    <a:pt x="1936" y="3589"/>
                    <a:pt x="801" y="8385"/>
                  </a:cubicBezTo>
                  <a:cubicBezTo>
                    <a:pt x="1" y="11754"/>
                    <a:pt x="1068" y="15290"/>
                    <a:pt x="3570" y="17691"/>
                  </a:cubicBezTo>
                  <a:cubicBezTo>
                    <a:pt x="5004" y="19126"/>
                    <a:pt x="6805" y="20093"/>
                    <a:pt x="8807" y="20560"/>
                  </a:cubicBezTo>
                  <a:cubicBezTo>
                    <a:pt x="9605" y="20746"/>
                    <a:pt x="10449" y="20841"/>
                    <a:pt x="11309" y="20841"/>
                  </a:cubicBezTo>
                  <a:cubicBezTo>
                    <a:pt x="15552" y="20841"/>
                    <a:pt x="20168" y="18514"/>
                    <a:pt x="21416" y="13188"/>
                  </a:cubicBezTo>
                  <a:cubicBezTo>
                    <a:pt x="22283" y="9419"/>
                    <a:pt x="21216" y="5483"/>
                    <a:pt x="18314" y="2914"/>
                  </a:cubicBezTo>
                  <a:cubicBezTo>
                    <a:pt x="16846" y="1647"/>
                    <a:pt x="15111" y="779"/>
                    <a:pt x="13243" y="346"/>
                  </a:cubicBezTo>
                  <a:cubicBezTo>
                    <a:pt x="12252" y="112"/>
                    <a:pt x="11309" y="1"/>
                    <a:pt x="10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sp>
          <p:nvSpPr>
            <p:cNvPr id="1769" name="Google Shape;2382;p39"/>
            <p:cNvSpPr/>
            <p:nvPr/>
          </p:nvSpPr>
          <p:spPr>
            <a:xfrm rot="1806824">
              <a:off x="7486052" y="840566"/>
              <a:ext cx="467858" cy="448184"/>
            </a:xfrm>
            <a:custGeom>
              <a:avLst/>
              <a:gdLst/>
              <a:ahLst/>
              <a:cxnLst/>
              <a:rect l="l" t="t" r="r" b="b"/>
              <a:pathLst>
                <a:path w="18715" h="17928" extrusionOk="0">
                  <a:moveTo>
                    <a:pt x="14745" y="0"/>
                  </a:moveTo>
                  <a:lnTo>
                    <a:pt x="14745" y="0"/>
                  </a:lnTo>
                  <a:cubicBezTo>
                    <a:pt x="17046" y="4804"/>
                    <a:pt x="16613" y="11975"/>
                    <a:pt x="9841" y="15211"/>
                  </a:cubicBezTo>
                  <a:cubicBezTo>
                    <a:pt x="8407" y="15888"/>
                    <a:pt x="6979" y="16163"/>
                    <a:pt x="5600" y="16163"/>
                  </a:cubicBezTo>
                  <a:cubicBezTo>
                    <a:pt x="3580" y="16163"/>
                    <a:pt x="1666" y="15571"/>
                    <a:pt x="1" y="14777"/>
                  </a:cubicBezTo>
                  <a:lnTo>
                    <a:pt x="1" y="14777"/>
                  </a:lnTo>
                  <a:cubicBezTo>
                    <a:pt x="1435" y="16212"/>
                    <a:pt x="3236" y="17179"/>
                    <a:pt x="5238" y="17646"/>
                  </a:cubicBezTo>
                  <a:cubicBezTo>
                    <a:pt x="6036" y="17832"/>
                    <a:pt x="6880" y="17927"/>
                    <a:pt x="7740" y="17927"/>
                  </a:cubicBezTo>
                  <a:cubicBezTo>
                    <a:pt x="11983" y="17927"/>
                    <a:pt x="16599" y="15600"/>
                    <a:pt x="17847" y="10274"/>
                  </a:cubicBezTo>
                  <a:cubicBezTo>
                    <a:pt x="18714" y="6505"/>
                    <a:pt x="17647" y="2569"/>
                    <a:pt x="147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2383;p39"/>
            <p:cNvSpPr/>
            <p:nvPr/>
          </p:nvSpPr>
          <p:spPr>
            <a:xfrm rot="1806824">
              <a:off x="7856540" y="1100365"/>
              <a:ext cx="160969" cy="77647"/>
            </a:xfrm>
            <a:custGeom>
              <a:avLst/>
              <a:gdLst/>
              <a:ahLst/>
              <a:cxnLst/>
              <a:rect l="l" t="t" r="r" b="b"/>
              <a:pathLst>
                <a:path w="6439" h="3106" extrusionOk="0">
                  <a:moveTo>
                    <a:pt x="6010" y="1"/>
                  </a:moveTo>
                  <a:cubicBezTo>
                    <a:pt x="5670" y="1"/>
                    <a:pt x="4985" y="1072"/>
                    <a:pt x="4748" y="1072"/>
                  </a:cubicBezTo>
                  <a:cubicBezTo>
                    <a:pt x="4744" y="1072"/>
                    <a:pt x="4741" y="1071"/>
                    <a:pt x="4738" y="1071"/>
                  </a:cubicBezTo>
                  <a:lnTo>
                    <a:pt x="268" y="371"/>
                  </a:lnTo>
                  <a:lnTo>
                    <a:pt x="1" y="337"/>
                  </a:lnTo>
                  <a:lnTo>
                    <a:pt x="1" y="2739"/>
                  </a:lnTo>
                  <a:cubicBezTo>
                    <a:pt x="1" y="2739"/>
                    <a:pt x="4638" y="2272"/>
                    <a:pt x="4938" y="2272"/>
                  </a:cubicBezTo>
                  <a:cubicBezTo>
                    <a:pt x="5138" y="2305"/>
                    <a:pt x="5705" y="3106"/>
                    <a:pt x="6039" y="3106"/>
                  </a:cubicBezTo>
                  <a:cubicBezTo>
                    <a:pt x="6372" y="3106"/>
                    <a:pt x="6439" y="2205"/>
                    <a:pt x="6372" y="1371"/>
                  </a:cubicBezTo>
                  <a:cubicBezTo>
                    <a:pt x="6305" y="671"/>
                    <a:pt x="6172" y="37"/>
                    <a:pt x="6039" y="4"/>
                  </a:cubicBezTo>
                  <a:cubicBezTo>
                    <a:pt x="6029" y="2"/>
                    <a:pt x="6020" y="1"/>
                    <a:pt x="60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2384;p39"/>
            <p:cNvSpPr/>
            <p:nvPr/>
          </p:nvSpPr>
          <p:spPr>
            <a:xfrm rot="1806824">
              <a:off x="7991141" y="1142132"/>
              <a:ext cx="9200" cy="64248"/>
            </a:xfrm>
            <a:custGeom>
              <a:avLst/>
              <a:gdLst/>
              <a:ahLst/>
              <a:cxnLst/>
              <a:rect l="l" t="t" r="r" b="b"/>
              <a:pathLst>
                <a:path w="368" h="2570" extrusionOk="0">
                  <a:moveTo>
                    <a:pt x="301" y="1"/>
                  </a:moveTo>
                  <a:lnTo>
                    <a:pt x="301" y="1"/>
                  </a:lnTo>
                  <a:cubicBezTo>
                    <a:pt x="301" y="1"/>
                    <a:pt x="1" y="1602"/>
                    <a:pt x="368" y="2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2385;p39"/>
            <p:cNvSpPr/>
            <p:nvPr/>
          </p:nvSpPr>
          <p:spPr>
            <a:xfrm rot="1806824">
              <a:off x="7872916" y="1104326"/>
              <a:ext cx="152644" cy="37624"/>
            </a:xfrm>
            <a:custGeom>
              <a:avLst/>
              <a:gdLst/>
              <a:ahLst/>
              <a:cxnLst/>
              <a:rect l="l" t="t" r="r" b="b"/>
              <a:pathLst>
                <a:path w="6106" h="1505" extrusionOk="0">
                  <a:moveTo>
                    <a:pt x="5743" y="1"/>
                  </a:moveTo>
                  <a:cubicBezTo>
                    <a:pt x="5403" y="1"/>
                    <a:pt x="4718" y="1072"/>
                    <a:pt x="4481" y="1072"/>
                  </a:cubicBezTo>
                  <a:cubicBezTo>
                    <a:pt x="4477" y="1072"/>
                    <a:pt x="4474" y="1071"/>
                    <a:pt x="4471" y="1071"/>
                  </a:cubicBezTo>
                  <a:lnTo>
                    <a:pt x="1" y="371"/>
                  </a:lnTo>
                  <a:lnTo>
                    <a:pt x="1" y="371"/>
                  </a:lnTo>
                  <a:cubicBezTo>
                    <a:pt x="134" y="437"/>
                    <a:pt x="4437" y="1505"/>
                    <a:pt x="4671" y="1505"/>
                  </a:cubicBezTo>
                  <a:cubicBezTo>
                    <a:pt x="4938" y="1471"/>
                    <a:pt x="5238" y="971"/>
                    <a:pt x="5505" y="737"/>
                  </a:cubicBezTo>
                  <a:cubicBezTo>
                    <a:pt x="5547" y="674"/>
                    <a:pt x="5603" y="651"/>
                    <a:pt x="5655" y="651"/>
                  </a:cubicBezTo>
                  <a:cubicBezTo>
                    <a:pt x="5685" y="651"/>
                    <a:pt x="5714" y="659"/>
                    <a:pt x="5738" y="671"/>
                  </a:cubicBezTo>
                  <a:cubicBezTo>
                    <a:pt x="5772" y="704"/>
                    <a:pt x="5805" y="704"/>
                    <a:pt x="5838" y="737"/>
                  </a:cubicBezTo>
                  <a:cubicBezTo>
                    <a:pt x="5972" y="904"/>
                    <a:pt x="6072" y="1138"/>
                    <a:pt x="6105" y="1371"/>
                  </a:cubicBezTo>
                  <a:cubicBezTo>
                    <a:pt x="6038" y="671"/>
                    <a:pt x="5905" y="37"/>
                    <a:pt x="5772" y="4"/>
                  </a:cubicBezTo>
                  <a:cubicBezTo>
                    <a:pt x="5762" y="2"/>
                    <a:pt x="5753" y="1"/>
                    <a:pt x="57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2386;p39"/>
            <p:cNvSpPr/>
            <p:nvPr/>
          </p:nvSpPr>
          <p:spPr>
            <a:xfrm rot="1806824">
              <a:off x="7887608" y="858498"/>
              <a:ext cx="159319" cy="154644"/>
            </a:xfrm>
            <a:custGeom>
              <a:avLst/>
              <a:gdLst/>
              <a:ahLst/>
              <a:cxnLst/>
              <a:rect l="l" t="t" r="r" b="b"/>
              <a:pathLst>
                <a:path w="6373" h="6186" extrusionOk="0">
                  <a:moveTo>
                    <a:pt x="4059" y="1"/>
                  </a:moveTo>
                  <a:cubicBezTo>
                    <a:pt x="4036" y="1"/>
                    <a:pt x="4018" y="5"/>
                    <a:pt x="4004" y="14"/>
                  </a:cubicBezTo>
                  <a:cubicBezTo>
                    <a:pt x="3737" y="214"/>
                    <a:pt x="4037" y="1549"/>
                    <a:pt x="3837" y="1682"/>
                  </a:cubicBezTo>
                  <a:lnTo>
                    <a:pt x="101" y="4451"/>
                  </a:lnTo>
                  <a:cubicBezTo>
                    <a:pt x="68" y="4451"/>
                    <a:pt x="34" y="4484"/>
                    <a:pt x="1" y="4518"/>
                  </a:cubicBezTo>
                  <a:lnTo>
                    <a:pt x="1702" y="6185"/>
                  </a:lnTo>
                  <a:cubicBezTo>
                    <a:pt x="1702" y="6185"/>
                    <a:pt x="4637" y="2550"/>
                    <a:pt x="4838" y="2383"/>
                  </a:cubicBezTo>
                  <a:cubicBezTo>
                    <a:pt x="4893" y="2338"/>
                    <a:pt x="5034" y="2331"/>
                    <a:pt x="5207" y="2331"/>
                  </a:cubicBezTo>
                  <a:cubicBezTo>
                    <a:pt x="5294" y="2331"/>
                    <a:pt x="5388" y="2333"/>
                    <a:pt x="5484" y="2333"/>
                  </a:cubicBezTo>
                  <a:cubicBezTo>
                    <a:pt x="5772" y="2333"/>
                    <a:pt x="6072" y="2316"/>
                    <a:pt x="6205" y="2183"/>
                  </a:cubicBezTo>
                  <a:cubicBezTo>
                    <a:pt x="6372" y="2049"/>
                    <a:pt x="6205" y="1782"/>
                    <a:pt x="5938" y="1449"/>
                  </a:cubicBezTo>
                  <a:cubicBezTo>
                    <a:pt x="5411" y="797"/>
                    <a:pt x="4363" y="1"/>
                    <a:pt x="4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2387;p39"/>
            <p:cNvSpPr/>
            <p:nvPr/>
          </p:nvSpPr>
          <p:spPr>
            <a:xfrm rot="1806824">
              <a:off x="8013401" y="894440"/>
              <a:ext cx="46723" cy="44223"/>
            </a:xfrm>
            <a:custGeom>
              <a:avLst/>
              <a:gdLst/>
              <a:ahLst/>
              <a:cxnLst/>
              <a:rect l="l" t="t" r="r" b="b"/>
              <a:pathLst>
                <a:path w="1869" h="1769" extrusionOk="0">
                  <a:moveTo>
                    <a:pt x="1" y="1"/>
                  </a:moveTo>
                  <a:cubicBezTo>
                    <a:pt x="1" y="1"/>
                    <a:pt x="935" y="1368"/>
                    <a:pt x="1869" y="17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2388;p39"/>
            <p:cNvSpPr/>
            <p:nvPr/>
          </p:nvSpPr>
          <p:spPr>
            <a:xfrm rot="1806824">
              <a:off x="7901910" y="858824"/>
              <a:ext cx="146795" cy="111271"/>
            </a:xfrm>
            <a:custGeom>
              <a:avLst/>
              <a:gdLst/>
              <a:ahLst/>
              <a:cxnLst/>
              <a:rect l="l" t="t" r="r" b="b"/>
              <a:pathLst>
                <a:path w="5872" h="4451" extrusionOk="0">
                  <a:moveTo>
                    <a:pt x="3992" y="0"/>
                  </a:moveTo>
                  <a:cubicBezTo>
                    <a:pt x="3970" y="0"/>
                    <a:pt x="3951" y="5"/>
                    <a:pt x="3937" y="14"/>
                  </a:cubicBezTo>
                  <a:cubicBezTo>
                    <a:pt x="3637" y="214"/>
                    <a:pt x="3970" y="1548"/>
                    <a:pt x="3770" y="1682"/>
                  </a:cubicBezTo>
                  <a:lnTo>
                    <a:pt x="1" y="4451"/>
                  </a:lnTo>
                  <a:cubicBezTo>
                    <a:pt x="301" y="4284"/>
                    <a:pt x="4204" y="2216"/>
                    <a:pt x="4371" y="1949"/>
                  </a:cubicBezTo>
                  <a:cubicBezTo>
                    <a:pt x="4537" y="1649"/>
                    <a:pt x="4304" y="1081"/>
                    <a:pt x="4404" y="815"/>
                  </a:cubicBezTo>
                  <a:cubicBezTo>
                    <a:pt x="4437" y="748"/>
                    <a:pt x="4504" y="748"/>
                    <a:pt x="4604" y="748"/>
                  </a:cubicBezTo>
                  <a:cubicBezTo>
                    <a:pt x="4671" y="748"/>
                    <a:pt x="4771" y="781"/>
                    <a:pt x="4838" y="815"/>
                  </a:cubicBezTo>
                  <a:cubicBezTo>
                    <a:pt x="5205" y="981"/>
                    <a:pt x="5538" y="1181"/>
                    <a:pt x="5872" y="1448"/>
                  </a:cubicBezTo>
                  <a:cubicBezTo>
                    <a:pt x="5344" y="797"/>
                    <a:pt x="4297" y="0"/>
                    <a:pt x="39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2389;p39"/>
            <p:cNvSpPr/>
            <p:nvPr/>
          </p:nvSpPr>
          <p:spPr>
            <a:xfrm rot="1806824">
              <a:off x="7802332" y="689718"/>
              <a:ext cx="79247" cy="159719"/>
            </a:xfrm>
            <a:custGeom>
              <a:avLst/>
              <a:gdLst/>
              <a:ahLst/>
              <a:cxnLst/>
              <a:rect l="l" t="t" r="r" b="b"/>
              <a:pathLst>
                <a:path w="3170" h="6389" extrusionOk="0">
                  <a:moveTo>
                    <a:pt x="1940" y="0"/>
                  </a:moveTo>
                  <a:cubicBezTo>
                    <a:pt x="1093" y="0"/>
                    <a:pt x="109" y="180"/>
                    <a:pt x="68" y="385"/>
                  </a:cubicBezTo>
                  <a:cubicBezTo>
                    <a:pt x="1" y="685"/>
                    <a:pt x="1135" y="1419"/>
                    <a:pt x="1102" y="1652"/>
                  </a:cubicBezTo>
                  <a:cubicBezTo>
                    <a:pt x="1068" y="1886"/>
                    <a:pt x="434" y="6122"/>
                    <a:pt x="401" y="6389"/>
                  </a:cubicBezTo>
                  <a:lnTo>
                    <a:pt x="2803" y="6389"/>
                  </a:lnTo>
                  <a:cubicBezTo>
                    <a:pt x="2803" y="6389"/>
                    <a:pt x="2302" y="1752"/>
                    <a:pt x="2336" y="1452"/>
                  </a:cubicBezTo>
                  <a:cubicBezTo>
                    <a:pt x="2336" y="1285"/>
                    <a:pt x="3170" y="751"/>
                    <a:pt x="3170" y="385"/>
                  </a:cubicBezTo>
                  <a:cubicBezTo>
                    <a:pt x="3170" y="318"/>
                    <a:pt x="3136" y="284"/>
                    <a:pt x="3103" y="251"/>
                  </a:cubicBezTo>
                  <a:cubicBezTo>
                    <a:pt x="2949" y="71"/>
                    <a:pt x="2471" y="0"/>
                    <a:pt x="19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2390;p39"/>
            <p:cNvSpPr/>
            <p:nvPr/>
          </p:nvSpPr>
          <p:spPr>
            <a:xfrm rot="1806824">
              <a:off x="7846603" y="705256"/>
              <a:ext cx="64223" cy="5225"/>
            </a:xfrm>
            <a:custGeom>
              <a:avLst/>
              <a:gdLst/>
              <a:ahLst/>
              <a:cxnLst/>
              <a:rect l="l" t="t" r="r" b="b"/>
              <a:pathLst>
                <a:path w="2569" h="209" extrusionOk="0">
                  <a:moveTo>
                    <a:pt x="2569" y="1"/>
                  </a:moveTo>
                  <a:lnTo>
                    <a:pt x="0" y="101"/>
                  </a:lnTo>
                  <a:cubicBezTo>
                    <a:pt x="0" y="101"/>
                    <a:pt x="589" y="209"/>
                    <a:pt x="1261" y="209"/>
                  </a:cubicBezTo>
                  <a:cubicBezTo>
                    <a:pt x="1710" y="209"/>
                    <a:pt x="2195" y="161"/>
                    <a:pt x="25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2391;p39"/>
            <p:cNvSpPr/>
            <p:nvPr/>
          </p:nvSpPr>
          <p:spPr>
            <a:xfrm rot="1806824">
              <a:off x="7802770" y="688916"/>
              <a:ext cx="77597" cy="159369"/>
            </a:xfrm>
            <a:custGeom>
              <a:avLst/>
              <a:gdLst/>
              <a:ahLst/>
              <a:cxnLst/>
              <a:rect l="l" t="t" r="r" b="b"/>
              <a:pathLst>
                <a:path w="3104" h="6375" extrusionOk="0">
                  <a:moveTo>
                    <a:pt x="1925" y="0"/>
                  </a:moveTo>
                  <a:cubicBezTo>
                    <a:pt x="1082" y="0"/>
                    <a:pt x="108" y="167"/>
                    <a:pt x="68" y="370"/>
                  </a:cubicBezTo>
                  <a:cubicBezTo>
                    <a:pt x="1" y="704"/>
                    <a:pt x="1168" y="1438"/>
                    <a:pt x="1135" y="1638"/>
                  </a:cubicBezTo>
                  <a:cubicBezTo>
                    <a:pt x="1102" y="1871"/>
                    <a:pt x="434" y="6108"/>
                    <a:pt x="401" y="6375"/>
                  </a:cubicBezTo>
                  <a:cubicBezTo>
                    <a:pt x="468" y="6141"/>
                    <a:pt x="1469" y="2071"/>
                    <a:pt x="1502" y="1671"/>
                  </a:cubicBezTo>
                  <a:cubicBezTo>
                    <a:pt x="1502" y="1304"/>
                    <a:pt x="968" y="871"/>
                    <a:pt x="901" y="604"/>
                  </a:cubicBezTo>
                  <a:cubicBezTo>
                    <a:pt x="868" y="537"/>
                    <a:pt x="935" y="470"/>
                    <a:pt x="1035" y="404"/>
                  </a:cubicBezTo>
                  <a:cubicBezTo>
                    <a:pt x="1102" y="370"/>
                    <a:pt x="1168" y="337"/>
                    <a:pt x="1235" y="303"/>
                  </a:cubicBezTo>
                  <a:cubicBezTo>
                    <a:pt x="1554" y="144"/>
                    <a:pt x="1892" y="69"/>
                    <a:pt x="2229" y="69"/>
                  </a:cubicBezTo>
                  <a:cubicBezTo>
                    <a:pt x="2526" y="69"/>
                    <a:pt x="2822" y="127"/>
                    <a:pt x="3103" y="237"/>
                  </a:cubicBezTo>
                  <a:cubicBezTo>
                    <a:pt x="2947" y="68"/>
                    <a:pt x="2462" y="0"/>
                    <a:pt x="19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2392;p39"/>
            <p:cNvSpPr/>
            <p:nvPr/>
          </p:nvSpPr>
          <p:spPr>
            <a:xfrm rot="1806824">
              <a:off x="7557287" y="660023"/>
              <a:ext cx="158894" cy="156444"/>
            </a:xfrm>
            <a:custGeom>
              <a:avLst/>
              <a:gdLst/>
              <a:ahLst/>
              <a:cxnLst/>
              <a:rect l="l" t="t" r="r" b="b"/>
              <a:pathLst>
                <a:path w="6356" h="6258" extrusionOk="0">
                  <a:moveTo>
                    <a:pt x="2240" y="0"/>
                  </a:moveTo>
                  <a:cubicBezTo>
                    <a:pt x="1610" y="0"/>
                    <a:pt x="1" y="2010"/>
                    <a:pt x="184" y="2255"/>
                  </a:cubicBezTo>
                  <a:cubicBezTo>
                    <a:pt x="266" y="2309"/>
                    <a:pt x="370" y="2364"/>
                    <a:pt x="478" y="2364"/>
                  </a:cubicBezTo>
                  <a:cubicBezTo>
                    <a:pt x="502" y="2364"/>
                    <a:pt x="526" y="2361"/>
                    <a:pt x="551" y="2355"/>
                  </a:cubicBezTo>
                  <a:cubicBezTo>
                    <a:pt x="649" y="2370"/>
                    <a:pt x="765" y="2375"/>
                    <a:pt x="885" y="2375"/>
                  </a:cubicBezTo>
                  <a:cubicBezTo>
                    <a:pt x="1100" y="2375"/>
                    <a:pt x="1331" y="2359"/>
                    <a:pt x="1510" y="2359"/>
                  </a:cubicBezTo>
                  <a:cubicBezTo>
                    <a:pt x="1674" y="2359"/>
                    <a:pt x="1794" y="2372"/>
                    <a:pt x="1818" y="2422"/>
                  </a:cubicBezTo>
                  <a:cubicBezTo>
                    <a:pt x="1985" y="2588"/>
                    <a:pt x="4654" y="6258"/>
                    <a:pt x="4654" y="6258"/>
                  </a:cubicBezTo>
                  <a:lnTo>
                    <a:pt x="6355" y="4590"/>
                  </a:lnTo>
                  <a:cubicBezTo>
                    <a:pt x="6355" y="4590"/>
                    <a:pt x="5855" y="4156"/>
                    <a:pt x="5221" y="3622"/>
                  </a:cubicBezTo>
                  <a:cubicBezTo>
                    <a:pt x="4120" y="2755"/>
                    <a:pt x="2652" y="1554"/>
                    <a:pt x="2552" y="1421"/>
                  </a:cubicBezTo>
                  <a:cubicBezTo>
                    <a:pt x="2452" y="1287"/>
                    <a:pt x="2652" y="320"/>
                    <a:pt x="2386" y="53"/>
                  </a:cubicBezTo>
                  <a:cubicBezTo>
                    <a:pt x="2347" y="17"/>
                    <a:pt x="2297" y="0"/>
                    <a:pt x="2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2393;p39"/>
            <p:cNvSpPr/>
            <p:nvPr/>
          </p:nvSpPr>
          <p:spPr>
            <a:xfrm rot="1806824">
              <a:off x="7598200" y="646359"/>
              <a:ext cx="44223" cy="46723"/>
            </a:xfrm>
            <a:custGeom>
              <a:avLst/>
              <a:gdLst/>
              <a:ahLst/>
              <a:cxnLst/>
              <a:rect l="l" t="t" r="r" b="b"/>
              <a:pathLst>
                <a:path w="1769" h="1869" extrusionOk="0">
                  <a:moveTo>
                    <a:pt x="1769" y="0"/>
                  </a:moveTo>
                  <a:lnTo>
                    <a:pt x="1" y="1868"/>
                  </a:lnTo>
                  <a:cubicBezTo>
                    <a:pt x="1" y="1868"/>
                    <a:pt x="1335" y="934"/>
                    <a:pt x="17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2394;p39"/>
            <p:cNvSpPr/>
            <p:nvPr/>
          </p:nvSpPr>
          <p:spPr>
            <a:xfrm rot="1806824">
              <a:off x="7575727" y="657350"/>
              <a:ext cx="130520" cy="90572"/>
            </a:xfrm>
            <a:custGeom>
              <a:avLst/>
              <a:gdLst/>
              <a:ahLst/>
              <a:cxnLst/>
              <a:rect l="l" t="t" r="r" b="b"/>
              <a:pathLst>
                <a:path w="5221" h="3623" extrusionOk="0">
                  <a:moveTo>
                    <a:pt x="2240" y="0"/>
                  </a:moveTo>
                  <a:cubicBezTo>
                    <a:pt x="1610" y="0"/>
                    <a:pt x="1" y="2010"/>
                    <a:pt x="184" y="2255"/>
                  </a:cubicBezTo>
                  <a:cubicBezTo>
                    <a:pt x="266" y="2309"/>
                    <a:pt x="370" y="2364"/>
                    <a:pt x="478" y="2364"/>
                  </a:cubicBezTo>
                  <a:cubicBezTo>
                    <a:pt x="502" y="2364"/>
                    <a:pt x="526" y="2361"/>
                    <a:pt x="551" y="2355"/>
                  </a:cubicBezTo>
                  <a:cubicBezTo>
                    <a:pt x="451" y="2355"/>
                    <a:pt x="384" y="2288"/>
                    <a:pt x="351" y="2221"/>
                  </a:cubicBezTo>
                  <a:cubicBezTo>
                    <a:pt x="317" y="2188"/>
                    <a:pt x="351" y="2088"/>
                    <a:pt x="417" y="1988"/>
                  </a:cubicBezTo>
                  <a:lnTo>
                    <a:pt x="484" y="1888"/>
                  </a:lnTo>
                  <a:cubicBezTo>
                    <a:pt x="651" y="1688"/>
                    <a:pt x="818" y="1488"/>
                    <a:pt x="1018" y="1321"/>
                  </a:cubicBezTo>
                  <a:cubicBezTo>
                    <a:pt x="1218" y="1154"/>
                    <a:pt x="1418" y="987"/>
                    <a:pt x="1618" y="854"/>
                  </a:cubicBezTo>
                  <a:cubicBezTo>
                    <a:pt x="1685" y="820"/>
                    <a:pt x="1752" y="820"/>
                    <a:pt x="1818" y="820"/>
                  </a:cubicBezTo>
                  <a:cubicBezTo>
                    <a:pt x="2119" y="854"/>
                    <a:pt x="2152" y="1521"/>
                    <a:pt x="2219" y="1688"/>
                  </a:cubicBezTo>
                  <a:cubicBezTo>
                    <a:pt x="2285" y="1855"/>
                    <a:pt x="4087" y="3022"/>
                    <a:pt x="5221" y="3622"/>
                  </a:cubicBezTo>
                  <a:cubicBezTo>
                    <a:pt x="4120" y="2755"/>
                    <a:pt x="2652" y="1554"/>
                    <a:pt x="2552" y="1421"/>
                  </a:cubicBezTo>
                  <a:cubicBezTo>
                    <a:pt x="2452" y="1287"/>
                    <a:pt x="2652" y="320"/>
                    <a:pt x="2386" y="53"/>
                  </a:cubicBezTo>
                  <a:cubicBezTo>
                    <a:pt x="2347" y="17"/>
                    <a:pt x="2297" y="0"/>
                    <a:pt x="2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2395;p39"/>
            <p:cNvSpPr/>
            <p:nvPr/>
          </p:nvSpPr>
          <p:spPr>
            <a:xfrm rot="1806824">
              <a:off x="7390438" y="823865"/>
              <a:ext cx="162644" cy="77647"/>
            </a:xfrm>
            <a:custGeom>
              <a:avLst/>
              <a:gdLst/>
              <a:ahLst/>
              <a:cxnLst/>
              <a:rect l="l" t="t" r="r" b="b"/>
              <a:pathLst>
                <a:path w="6506" h="3106" extrusionOk="0">
                  <a:moveTo>
                    <a:pt x="501" y="0"/>
                  </a:moveTo>
                  <a:cubicBezTo>
                    <a:pt x="1" y="0"/>
                    <a:pt x="68" y="1735"/>
                    <a:pt x="268" y="2602"/>
                  </a:cubicBezTo>
                  <a:cubicBezTo>
                    <a:pt x="334" y="2902"/>
                    <a:pt x="401" y="3102"/>
                    <a:pt x="501" y="3102"/>
                  </a:cubicBezTo>
                  <a:cubicBezTo>
                    <a:pt x="510" y="3104"/>
                    <a:pt x="520" y="3105"/>
                    <a:pt x="530" y="3105"/>
                  </a:cubicBezTo>
                  <a:cubicBezTo>
                    <a:pt x="864" y="3105"/>
                    <a:pt x="1504" y="2065"/>
                    <a:pt x="1748" y="2065"/>
                  </a:cubicBezTo>
                  <a:cubicBezTo>
                    <a:pt x="1755" y="2065"/>
                    <a:pt x="1762" y="2066"/>
                    <a:pt x="1769" y="2068"/>
                  </a:cubicBezTo>
                  <a:lnTo>
                    <a:pt x="6505" y="2769"/>
                  </a:lnTo>
                  <a:lnTo>
                    <a:pt x="6505" y="367"/>
                  </a:lnTo>
                  <a:lnTo>
                    <a:pt x="5471" y="500"/>
                  </a:lnTo>
                  <a:cubicBezTo>
                    <a:pt x="4193" y="625"/>
                    <a:pt x="2070" y="837"/>
                    <a:pt x="1634" y="837"/>
                  </a:cubicBezTo>
                  <a:cubicBezTo>
                    <a:pt x="1604" y="837"/>
                    <a:pt x="1582" y="836"/>
                    <a:pt x="1569" y="834"/>
                  </a:cubicBezTo>
                  <a:cubicBezTo>
                    <a:pt x="1402" y="801"/>
                    <a:pt x="868" y="0"/>
                    <a:pt x="5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2396;p39"/>
            <p:cNvSpPr/>
            <p:nvPr/>
          </p:nvSpPr>
          <p:spPr>
            <a:xfrm rot="1806824">
              <a:off x="7408962" y="796687"/>
              <a:ext cx="9200" cy="63423"/>
            </a:xfrm>
            <a:custGeom>
              <a:avLst/>
              <a:gdLst/>
              <a:ahLst/>
              <a:cxnLst/>
              <a:rect l="l" t="t" r="r" b="b"/>
              <a:pathLst>
                <a:path w="368" h="2537" extrusionOk="0">
                  <a:moveTo>
                    <a:pt x="1" y="1"/>
                  </a:moveTo>
                  <a:lnTo>
                    <a:pt x="67" y="2536"/>
                  </a:lnTo>
                  <a:cubicBezTo>
                    <a:pt x="67" y="2536"/>
                    <a:pt x="368" y="935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2397;p39"/>
            <p:cNvSpPr/>
            <p:nvPr/>
          </p:nvSpPr>
          <p:spPr>
            <a:xfrm rot="1806824">
              <a:off x="7394923" y="818943"/>
              <a:ext cx="136795" cy="65073"/>
            </a:xfrm>
            <a:custGeom>
              <a:avLst/>
              <a:gdLst/>
              <a:ahLst/>
              <a:cxnLst/>
              <a:rect l="l" t="t" r="r" b="b"/>
              <a:pathLst>
                <a:path w="5472" h="2603" extrusionOk="0">
                  <a:moveTo>
                    <a:pt x="501" y="0"/>
                  </a:moveTo>
                  <a:cubicBezTo>
                    <a:pt x="1" y="0"/>
                    <a:pt x="68" y="1735"/>
                    <a:pt x="268" y="2602"/>
                  </a:cubicBezTo>
                  <a:cubicBezTo>
                    <a:pt x="268" y="2102"/>
                    <a:pt x="301" y="1635"/>
                    <a:pt x="401" y="1135"/>
                  </a:cubicBezTo>
                  <a:cubicBezTo>
                    <a:pt x="401" y="1001"/>
                    <a:pt x="434" y="901"/>
                    <a:pt x="501" y="801"/>
                  </a:cubicBezTo>
                  <a:cubicBezTo>
                    <a:pt x="501" y="768"/>
                    <a:pt x="535" y="734"/>
                    <a:pt x="568" y="734"/>
                  </a:cubicBezTo>
                  <a:cubicBezTo>
                    <a:pt x="592" y="714"/>
                    <a:pt x="624" y="705"/>
                    <a:pt x="661" y="705"/>
                  </a:cubicBezTo>
                  <a:cubicBezTo>
                    <a:pt x="929" y="705"/>
                    <a:pt x="1481" y="1172"/>
                    <a:pt x="1569" y="1201"/>
                  </a:cubicBezTo>
                  <a:cubicBezTo>
                    <a:pt x="1572" y="1202"/>
                    <a:pt x="1578" y="1203"/>
                    <a:pt x="1586" y="1203"/>
                  </a:cubicBezTo>
                  <a:cubicBezTo>
                    <a:pt x="1830" y="1203"/>
                    <a:pt x="4244" y="726"/>
                    <a:pt x="5471" y="467"/>
                  </a:cubicBezTo>
                  <a:lnTo>
                    <a:pt x="5471" y="467"/>
                  </a:lnTo>
                  <a:cubicBezTo>
                    <a:pt x="4193" y="623"/>
                    <a:pt x="2069" y="838"/>
                    <a:pt x="1634" y="838"/>
                  </a:cubicBezTo>
                  <a:cubicBezTo>
                    <a:pt x="1604" y="838"/>
                    <a:pt x="1582" y="837"/>
                    <a:pt x="1569" y="834"/>
                  </a:cubicBezTo>
                  <a:cubicBezTo>
                    <a:pt x="1402" y="801"/>
                    <a:pt x="868" y="0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2398;p39"/>
            <p:cNvSpPr/>
            <p:nvPr/>
          </p:nvSpPr>
          <p:spPr>
            <a:xfrm rot="1806824">
              <a:off x="7360824" y="988681"/>
              <a:ext cx="160969" cy="155519"/>
            </a:xfrm>
            <a:custGeom>
              <a:avLst/>
              <a:gdLst/>
              <a:ahLst/>
              <a:cxnLst/>
              <a:rect l="l" t="t" r="r" b="b"/>
              <a:pathLst>
                <a:path w="6439" h="6221" extrusionOk="0">
                  <a:moveTo>
                    <a:pt x="4737" y="0"/>
                  </a:moveTo>
                  <a:lnTo>
                    <a:pt x="4571" y="234"/>
                  </a:lnTo>
                  <a:cubicBezTo>
                    <a:pt x="3937" y="1001"/>
                    <a:pt x="1802" y="3670"/>
                    <a:pt x="1568" y="3837"/>
                  </a:cubicBezTo>
                  <a:cubicBezTo>
                    <a:pt x="1528" y="3867"/>
                    <a:pt x="1413" y="3873"/>
                    <a:pt x="1266" y="3873"/>
                  </a:cubicBezTo>
                  <a:cubicBezTo>
                    <a:pt x="1167" y="3873"/>
                    <a:pt x="1054" y="3870"/>
                    <a:pt x="939" y="3870"/>
                  </a:cubicBezTo>
                  <a:cubicBezTo>
                    <a:pt x="651" y="3870"/>
                    <a:pt x="351" y="3887"/>
                    <a:pt x="234" y="4003"/>
                  </a:cubicBezTo>
                  <a:cubicBezTo>
                    <a:pt x="1" y="4237"/>
                    <a:pt x="534" y="4904"/>
                    <a:pt x="1135" y="5404"/>
                  </a:cubicBezTo>
                  <a:cubicBezTo>
                    <a:pt x="1613" y="5852"/>
                    <a:pt x="2171" y="6220"/>
                    <a:pt x="2354" y="6220"/>
                  </a:cubicBezTo>
                  <a:cubicBezTo>
                    <a:pt x="2376" y="6220"/>
                    <a:pt x="2392" y="6215"/>
                    <a:pt x="2402" y="6205"/>
                  </a:cubicBezTo>
                  <a:cubicBezTo>
                    <a:pt x="2703" y="6005"/>
                    <a:pt x="2369" y="4704"/>
                    <a:pt x="2569" y="4537"/>
                  </a:cubicBezTo>
                  <a:lnTo>
                    <a:pt x="6439" y="1702"/>
                  </a:lnTo>
                  <a:lnTo>
                    <a:pt x="4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2399;p39"/>
            <p:cNvSpPr/>
            <p:nvPr/>
          </p:nvSpPr>
          <p:spPr>
            <a:xfrm rot="1806824">
              <a:off x="7349327" y="1063847"/>
              <a:ext cx="47573" cy="44223"/>
            </a:xfrm>
            <a:custGeom>
              <a:avLst/>
              <a:gdLst/>
              <a:ahLst/>
              <a:cxnLst/>
              <a:rect l="l" t="t" r="r" b="b"/>
              <a:pathLst>
                <a:path w="1903" h="1769" extrusionOk="0">
                  <a:moveTo>
                    <a:pt x="1" y="0"/>
                  </a:moveTo>
                  <a:lnTo>
                    <a:pt x="1902" y="1768"/>
                  </a:lnTo>
                  <a:cubicBezTo>
                    <a:pt x="1902" y="1768"/>
                    <a:pt x="968" y="400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2400;p39"/>
            <p:cNvSpPr/>
            <p:nvPr/>
          </p:nvSpPr>
          <p:spPr>
            <a:xfrm rot="1806824">
              <a:off x="7367631" y="983775"/>
              <a:ext cx="114271" cy="129295"/>
            </a:xfrm>
            <a:custGeom>
              <a:avLst/>
              <a:gdLst/>
              <a:ahLst/>
              <a:cxnLst/>
              <a:rect l="l" t="t" r="r" b="b"/>
              <a:pathLst>
                <a:path w="4571" h="5172" extrusionOk="0">
                  <a:moveTo>
                    <a:pt x="4571" y="1"/>
                  </a:moveTo>
                  <a:cubicBezTo>
                    <a:pt x="3937" y="768"/>
                    <a:pt x="1802" y="3437"/>
                    <a:pt x="1568" y="3604"/>
                  </a:cubicBezTo>
                  <a:cubicBezTo>
                    <a:pt x="1528" y="3634"/>
                    <a:pt x="1413" y="3640"/>
                    <a:pt x="1266" y="3640"/>
                  </a:cubicBezTo>
                  <a:cubicBezTo>
                    <a:pt x="1167" y="3640"/>
                    <a:pt x="1054" y="3637"/>
                    <a:pt x="939" y="3637"/>
                  </a:cubicBezTo>
                  <a:cubicBezTo>
                    <a:pt x="651" y="3637"/>
                    <a:pt x="351" y="3654"/>
                    <a:pt x="234" y="3770"/>
                  </a:cubicBezTo>
                  <a:cubicBezTo>
                    <a:pt x="1" y="4004"/>
                    <a:pt x="534" y="4671"/>
                    <a:pt x="1135" y="5171"/>
                  </a:cubicBezTo>
                  <a:cubicBezTo>
                    <a:pt x="968" y="4938"/>
                    <a:pt x="835" y="4704"/>
                    <a:pt x="735" y="4437"/>
                  </a:cubicBezTo>
                  <a:cubicBezTo>
                    <a:pt x="701" y="4371"/>
                    <a:pt x="701" y="4304"/>
                    <a:pt x="701" y="4271"/>
                  </a:cubicBezTo>
                  <a:cubicBezTo>
                    <a:pt x="735" y="4004"/>
                    <a:pt x="1568" y="4071"/>
                    <a:pt x="1802" y="4037"/>
                  </a:cubicBezTo>
                  <a:cubicBezTo>
                    <a:pt x="2035" y="4004"/>
                    <a:pt x="4570" y="2"/>
                    <a:pt x="4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2401;p39"/>
            <p:cNvSpPr/>
            <p:nvPr/>
          </p:nvSpPr>
          <p:spPr>
            <a:xfrm rot="1806824">
              <a:off x="7528334" y="1154016"/>
              <a:ext cx="79222" cy="159394"/>
            </a:xfrm>
            <a:custGeom>
              <a:avLst/>
              <a:gdLst/>
              <a:ahLst/>
              <a:cxnLst/>
              <a:rect l="l" t="t" r="r" b="b"/>
              <a:pathLst>
                <a:path w="3169" h="6376" extrusionOk="0">
                  <a:moveTo>
                    <a:pt x="367" y="0"/>
                  </a:moveTo>
                  <a:cubicBezTo>
                    <a:pt x="367" y="0"/>
                    <a:pt x="834" y="4637"/>
                    <a:pt x="801" y="4937"/>
                  </a:cubicBezTo>
                  <a:cubicBezTo>
                    <a:pt x="801" y="5004"/>
                    <a:pt x="634" y="5137"/>
                    <a:pt x="434" y="5371"/>
                  </a:cubicBezTo>
                  <a:cubicBezTo>
                    <a:pt x="234" y="5571"/>
                    <a:pt x="0" y="5805"/>
                    <a:pt x="0" y="6005"/>
                  </a:cubicBezTo>
                  <a:cubicBezTo>
                    <a:pt x="0" y="6276"/>
                    <a:pt x="554" y="6376"/>
                    <a:pt x="1194" y="6376"/>
                  </a:cubicBezTo>
                  <a:cubicBezTo>
                    <a:pt x="2052" y="6376"/>
                    <a:pt x="3064" y="6196"/>
                    <a:pt x="3102" y="6005"/>
                  </a:cubicBezTo>
                  <a:cubicBezTo>
                    <a:pt x="3169" y="5671"/>
                    <a:pt x="2001" y="4971"/>
                    <a:pt x="2035" y="4737"/>
                  </a:cubicBezTo>
                  <a:cubicBezTo>
                    <a:pt x="2068" y="4570"/>
                    <a:pt x="2402" y="2302"/>
                    <a:pt x="2602" y="968"/>
                  </a:cubicBezTo>
                  <a:cubicBezTo>
                    <a:pt x="2702" y="434"/>
                    <a:pt x="2769" y="0"/>
                    <a:pt x="27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2402;p39"/>
            <p:cNvSpPr/>
            <p:nvPr/>
          </p:nvSpPr>
          <p:spPr>
            <a:xfrm rot="1806824">
              <a:off x="7498524" y="1292405"/>
              <a:ext cx="64248" cy="4600"/>
            </a:xfrm>
            <a:custGeom>
              <a:avLst/>
              <a:gdLst/>
              <a:ahLst/>
              <a:cxnLst/>
              <a:rect l="l" t="t" r="r" b="b"/>
              <a:pathLst>
                <a:path w="2570" h="184" extrusionOk="0">
                  <a:moveTo>
                    <a:pt x="1238" y="1"/>
                  </a:moveTo>
                  <a:cubicBezTo>
                    <a:pt x="810" y="1"/>
                    <a:pt x="355" y="44"/>
                    <a:pt x="1" y="183"/>
                  </a:cubicBezTo>
                  <a:lnTo>
                    <a:pt x="2569" y="116"/>
                  </a:lnTo>
                  <a:cubicBezTo>
                    <a:pt x="2569" y="116"/>
                    <a:pt x="1939" y="1"/>
                    <a:pt x="123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2403;p39"/>
            <p:cNvSpPr/>
            <p:nvPr/>
          </p:nvSpPr>
          <p:spPr>
            <a:xfrm rot="1806824">
              <a:off x="7522325" y="1176352"/>
              <a:ext cx="78397" cy="135220"/>
            </a:xfrm>
            <a:custGeom>
              <a:avLst/>
              <a:gdLst/>
              <a:ahLst/>
              <a:cxnLst/>
              <a:rect l="l" t="t" r="r" b="b"/>
              <a:pathLst>
                <a:path w="3136" h="5409" extrusionOk="0">
                  <a:moveTo>
                    <a:pt x="2602" y="1"/>
                  </a:moveTo>
                  <a:lnTo>
                    <a:pt x="2602" y="1"/>
                  </a:lnTo>
                  <a:cubicBezTo>
                    <a:pt x="2268" y="1168"/>
                    <a:pt x="1701" y="3270"/>
                    <a:pt x="1635" y="3570"/>
                  </a:cubicBezTo>
                  <a:cubicBezTo>
                    <a:pt x="1568" y="4037"/>
                    <a:pt x="2235" y="4571"/>
                    <a:pt x="2235" y="4871"/>
                  </a:cubicBezTo>
                  <a:cubicBezTo>
                    <a:pt x="2235" y="4904"/>
                    <a:pt x="2202" y="4971"/>
                    <a:pt x="2102" y="5004"/>
                  </a:cubicBezTo>
                  <a:cubicBezTo>
                    <a:pt x="2001" y="5071"/>
                    <a:pt x="1901" y="5104"/>
                    <a:pt x="1768" y="5104"/>
                  </a:cubicBezTo>
                  <a:cubicBezTo>
                    <a:pt x="1531" y="5169"/>
                    <a:pt x="1280" y="5206"/>
                    <a:pt x="1033" y="5206"/>
                  </a:cubicBezTo>
                  <a:cubicBezTo>
                    <a:pt x="898" y="5206"/>
                    <a:pt x="764" y="5195"/>
                    <a:pt x="634" y="5171"/>
                  </a:cubicBezTo>
                  <a:cubicBezTo>
                    <a:pt x="567" y="5138"/>
                    <a:pt x="534" y="5104"/>
                    <a:pt x="467" y="5104"/>
                  </a:cubicBezTo>
                  <a:cubicBezTo>
                    <a:pt x="434" y="5071"/>
                    <a:pt x="434" y="5038"/>
                    <a:pt x="400" y="4971"/>
                  </a:cubicBezTo>
                  <a:cubicBezTo>
                    <a:pt x="400" y="4771"/>
                    <a:pt x="400" y="4571"/>
                    <a:pt x="434" y="4404"/>
                  </a:cubicBezTo>
                  <a:lnTo>
                    <a:pt x="434" y="4404"/>
                  </a:lnTo>
                  <a:cubicBezTo>
                    <a:pt x="234" y="4604"/>
                    <a:pt x="0" y="4838"/>
                    <a:pt x="0" y="5038"/>
                  </a:cubicBezTo>
                  <a:cubicBezTo>
                    <a:pt x="0" y="5309"/>
                    <a:pt x="548" y="5409"/>
                    <a:pt x="1181" y="5409"/>
                  </a:cubicBezTo>
                  <a:cubicBezTo>
                    <a:pt x="2030" y="5409"/>
                    <a:pt x="3031" y="5229"/>
                    <a:pt x="3069" y="5038"/>
                  </a:cubicBezTo>
                  <a:cubicBezTo>
                    <a:pt x="3136" y="4704"/>
                    <a:pt x="2001" y="4004"/>
                    <a:pt x="2035" y="3770"/>
                  </a:cubicBezTo>
                  <a:cubicBezTo>
                    <a:pt x="2035" y="3603"/>
                    <a:pt x="2402" y="1335"/>
                    <a:pt x="2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2404;p39"/>
            <p:cNvSpPr/>
            <p:nvPr/>
          </p:nvSpPr>
          <p:spPr>
            <a:xfrm rot="1806824">
              <a:off x="7693454" y="1185528"/>
              <a:ext cx="157619" cy="156369"/>
            </a:xfrm>
            <a:custGeom>
              <a:avLst/>
              <a:gdLst/>
              <a:ahLst/>
              <a:cxnLst/>
              <a:rect l="l" t="t" r="r" b="b"/>
              <a:pathLst>
                <a:path w="6305" h="6255" extrusionOk="0">
                  <a:moveTo>
                    <a:pt x="1702" y="0"/>
                  </a:moveTo>
                  <a:lnTo>
                    <a:pt x="0" y="1701"/>
                  </a:lnTo>
                  <a:cubicBezTo>
                    <a:pt x="0" y="1701"/>
                    <a:pt x="3603" y="4604"/>
                    <a:pt x="3803" y="4870"/>
                  </a:cubicBezTo>
                  <a:cubicBezTo>
                    <a:pt x="3937" y="5004"/>
                    <a:pt x="3736" y="5938"/>
                    <a:pt x="4003" y="6205"/>
                  </a:cubicBezTo>
                  <a:cubicBezTo>
                    <a:pt x="4037" y="6239"/>
                    <a:pt x="4082" y="6254"/>
                    <a:pt x="4137" y="6254"/>
                  </a:cubicBezTo>
                  <a:cubicBezTo>
                    <a:pt x="4404" y="6254"/>
                    <a:pt x="4889" y="5875"/>
                    <a:pt x="5304" y="5404"/>
                  </a:cubicBezTo>
                  <a:cubicBezTo>
                    <a:pt x="5838" y="4837"/>
                    <a:pt x="6305" y="4170"/>
                    <a:pt x="6205" y="4003"/>
                  </a:cubicBezTo>
                  <a:cubicBezTo>
                    <a:pt x="6128" y="3901"/>
                    <a:pt x="5881" y="3877"/>
                    <a:pt x="5598" y="3877"/>
                  </a:cubicBezTo>
                  <a:cubicBezTo>
                    <a:pt x="5349" y="3877"/>
                    <a:pt x="5073" y="3896"/>
                    <a:pt x="4865" y="3896"/>
                  </a:cubicBezTo>
                  <a:cubicBezTo>
                    <a:pt x="4692" y="3896"/>
                    <a:pt x="4565" y="3883"/>
                    <a:pt x="4537" y="3836"/>
                  </a:cubicBezTo>
                  <a:cubicBezTo>
                    <a:pt x="4404" y="3703"/>
                    <a:pt x="2669" y="1301"/>
                    <a:pt x="1968" y="367"/>
                  </a:cubicBezTo>
                  <a:lnTo>
                    <a:pt x="17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2405;p39"/>
            <p:cNvSpPr/>
            <p:nvPr/>
          </p:nvSpPr>
          <p:spPr>
            <a:xfrm rot="1806824">
              <a:off x="7767878" y="1309428"/>
              <a:ext cx="43373" cy="46723"/>
            </a:xfrm>
            <a:custGeom>
              <a:avLst/>
              <a:gdLst/>
              <a:ahLst/>
              <a:cxnLst/>
              <a:rect l="l" t="t" r="r" b="b"/>
              <a:pathLst>
                <a:path w="1735" h="1869" extrusionOk="0">
                  <a:moveTo>
                    <a:pt x="1735" y="1"/>
                  </a:moveTo>
                  <a:cubicBezTo>
                    <a:pt x="1734" y="1"/>
                    <a:pt x="400" y="935"/>
                    <a:pt x="0" y="1869"/>
                  </a:cubicBezTo>
                  <a:lnTo>
                    <a:pt x="1735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2406;p39"/>
            <p:cNvSpPr/>
            <p:nvPr/>
          </p:nvSpPr>
          <p:spPr>
            <a:xfrm rot="1806824">
              <a:off x="7742210" y="1207597"/>
              <a:ext cx="107596" cy="126770"/>
            </a:xfrm>
            <a:custGeom>
              <a:avLst/>
              <a:gdLst/>
              <a:ahLst/>
              <a:cxnLst/>
              <a:rect l="l" t="t" r="r" b="b"/>
              <a:pathLst>
                <a:path w="4304" h="5071" extrusionOk="0">
                  <a:moveTo>
                    <a:pt x="0" y="0"/>
                  </a:moveTo>
                  <a:cubicBezTo>
                    <a:pt x="67" y="134"/>
                    <a:pt x="2002" y="3803"/>
                    <a:pt x="2202" y="3970"/>
                  </a:cubicBezTo>
                  <a:cubicBezTo>
                    <a:pt x="2257" y="4015"/>
                    <a:pt x="2347" y="4031"/>
                    <a:pt x="2455" y="4031"/>
                  </a:cubicBezTo>
                  <a:cubicBezTo>
                    <a:pt x="2691" y="4031"/>
                    <a:pt x="3014" y="3957"/>
                    <a:pt x="3256" y="3957"/>
                  </a:cubicBezTo>
                  <a:cubicBezTo>
                    <a:pt x="3310" y="3957"/>
                    <a:pt x="3359" y="3961"/>
                    <a:pt x="3403" y="3970"/>
                  </a:cubicBezTo>
                  <a:cubicBezTo>
                    <a:pt x="3536" y="4003"/>
                    <a:pt x="3603" y="4070"/>
                    <a:pt x="3603" y="4237"/>
                  </a:cubicBezTo>
                  <a:cubicBezTo>
                    <a:pt x="3603" y="4270"/>
                    <a:pt x="3603" y="4303"/>
                    <a:pt x="3603" y="4370"/>
                  </a:cubicBezTo>
                  <a:cubicBezTo>
                    <a:pt x="3536" y="4603"/>
                    <a:pt x="3436" y="4837"/>
                    <a:pt x="3336" y="5070"/>
                  </a:cubicBezTo>
                  <a:cubicBezTo>
                    <a:pt x="3870" y="4470"/>
                    <a:pt x="4304" y="3803"/>
                    <a:pt x="4203" y="3636"/>
                  </a:cubicBezTo>
                  <a:cubicBezTo>
                    <a:pt x="4130" y="3538"/>
                    <a:pt x="3901" y="3512"/>
                    <a:pt x="3635" y="3512"/>
                  </a:cubicBezTo>
                  <a:cubicBezTo>
                    <a:pt x="3344" y="3512"/>
                    <a:pt x="3009" y="3543"/>
                    <a:pt x="2784" y="3543"/>
                  </a:cubicBezTo>
                  <a:cubicBezTo>
                    <a:pt x="2658" y="3543"/>
                    <a:pt x="2566" y="3533"/>
                    <a:pt x="2536" y="3503"/>
                  </a:cubicBezTo>
                  <a:cubicBezTo>
                    <a:pt x="2436" y="3336"/>
                    <a:pt x="668" y="93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2407;p39"/>
            <p:cNvSpPr/>
            <p:nvPr/>
          </p:nvSpPr>
          <p:spPr>
            <a:xfrm rot="1806824">
              <a:off x="7613495" y="1130166"/>
              <a:ext cx="39224" cy="25649"/>
            </a:xfrm>
            <a:custGeom>
              <a:avLst/>
              <a:gdLst/>
              <a:ahLst/>
              <a:cxnLst/>
              <a:rect l="l" t="t" r="r" b="b"/>
              <a:pathLst>
                <a:path w="1569" h="1026" extrusionOk="0">
                  <a:moveTo>
                    <a:pt x="516" y="0"/>
                  </a:moveTo>
                  <a:cubicBezTo>
                    <a:pt x="319" y="0"/>
                    <a:pt x="159" y="68"/>
                    <a:pt x="100" y="205"/>
                  </a:cubicBezTo>
                  <a:cubicBezTo>
                    <a:pt x="0" y="438"/>
                    <a:pt x="234" y="738"/>
                    <a:pt x="601" y="905"/>
                  </a:cubicBezTo>
                  <a:cubicBezTo>
                    <a:pt x="754" y="989"/>
                    <a:pt x="914" y="1026"/>
                    <a:pt x="1055" y="1026"/>
                  </a:cubicBezTo>
                  <a:cubicBezTo>
                    <a:pt x="1250" y="1026"/>
                    <a:pt x="1410" y="955"/>
                    <a:pt x="1468" y="838"/>
                  </a:cubicBezTo>
                  <a:cubicBezTo>
                    <a:pt x="1568" y="605"/>
                    <a:pt x="1335" y="271"/>
                    <a:pt x="968" y="105"/>
                  </a:cubicBezTo>
                  <a:cubicBezTo>
                    <a:pt x="815" y="35"/>
                    <a:pt x="656" y="0"/>
                    <a:pt x="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2408;p39"/>
            <p:cNvSpPr/>
            <p:nvPr/>
          </p:nvSpPr>
          <p:spPr>
            <a:xfrm rot="1806824">
              <a:off x="7589424" y="1111745"/>
              <a:ext cx="56498" cy="54673"/>
            </a:xfrm>
            <a:custGeom>
              <a:avLst/>
              <a:gdLst/>
              <a:ahLst/>
              <a:cxnLst/>
              <a:rect l="l" t="t" r="r" b="b"/>
              <a:pathLst>
                <a:path w="2260" h="2187" extrusionOk="0">
                  <a:moveTo>
                    <a:pt x="1171" y="0"/>
                  </a:moveTo>
                  <a:cubicBezTo>
                    <a:pt x="589" y="0"/>
                    <a:pt x="1" y="285"/>
                    <a:pt x="91" y="978"/>
                  </a:cubicBezTo>
                  <a:cubicBezTo>
                    <a:pt x="214" y="1810"/>
                    <a:pt x="1191" y="2186"/>
                    <a:pt x="1971" y="2186"/>
                  </a:cubicBezTo>
                  <a:cubicBezTo>
                    <a:pt x="2035" y="2186"/>
                    <a:pt x="2098" y="2183"/>
                    <a:pt x="2159" y="2178"/>
                  </a:cubicBezTo>
                  <a:cubicBezTo>
                    <a:pt x="2226" y="2178"/>
                    <a:pt x="2259" y="2045"/>
                    <a:pt x="2159" y="2045"/>
                  </a:cubicBezTo>
                  <a:cubicBezTo>
                    <a:pt x="1625" y="1978"/>
                    <a:pt x="1092" y="1711"/>
                    <a:pt x="691" y="1344"/>
                  </a:cubicBezTo>
                  <a:cubicBezTo>
                    <a:pt x="458" y="1111"/>
                    <a:pt x="358" y="777"/>
                    <a:pt x="458" y="477"/>
                  </a:cubicBezTo>
                  <a:cubicBezTo>
                    <a:pt x="625" y="44"/>
                    <a:pt x="992" y="77"/>
                    <a:pt x="1359" y="44"/>
                  </a:cubicBezTo>
                  <a:cubicBezTo>
                    <a:pt x="1359" y="44"/>
                    <a:pt x="1392" y="10"/>
                    <a:pt x="1359" y="10"/>
                  </a:cubicBezTo>
                  <a:cubicBezTo>
                    <a:pt x="1297" y="4"/>
                    <a:pt x="1234" y="0"/>
                    <a:pt x="1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2409;p39"/>
            <p:cNvSpPr/>
            <p:nvPr/>
          </p:nvSpPr>
          <p:spPr>
            <a:xfrm rot="1806824">
              <a:off x="7725876" y="850955"/>
              <a:ext cx="50048" cy="23274"/>
            </a:xfrm>
            <a:custGeom>
              <a:avLst/>
              <a:gdLst/>
              <a:ahLst/>
              <a:cxnLst/>
              <a:rect l="l" t="t" r="r" b="b"/>
              <a:pathLst>
                <a:path w="2002" h="931" extrusionOk="0">
                  <a:moveTo>
                    <a:pt x="788" y="0"/>
                  </a:moveTo>
                  <a:cubicBezTo>
                    <a:pt x="338" y="0"/>
                    <a:pt x="0" y="155"/>
                    <a:pt x="0" y="382"/>
                  </a:cubicBezTo>
                  <a:cubicBezTo>
                    <a:pt x="0" y="615"/>
                    <a:pt x="401" y="849"/>
                    <a:pt x="934" y="916"/>
                  </a:cubicBezTo>
                  <a:cubicBezTo>
                    <a:pt x="1015" y="926"/>
                    <a:pt x="1094" y="930"/>
                    <a:pt x="1170" y="930"/>
                  </a:cubicBezTo>
                  <a:cubicBezTo>
                    <a:pt x="1599" y="930"/>
                    <a:pt x="1940" y="780"/>
                    <a:pt x="1968" y="582"/>
                  </a:cubicBezTo>
                  <a:cubicBezTo>
                    <a:pt x="2002" y="348"/>
                    <a:pt x="1568" y="115"/>
                    <a:pt x="1034" y="15"/>
                  </a:cubicBezTo>
                  <a:cubicBezTo>
                    <a:pt x="950" y="5"/>
                    <a:pt x="867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2410;p39"/>
            <p:cNvSpPr/>
            <p:nvPr/>
          </p:nvSpPr>
          <p:spPr>
            <a:xfrm rot="1806824">
              <a:off x="7697880" y="825066"/>
              <a:ext cx="60898" cy="48148"/>
            </a:xfrm>
            <a:custGeom>
              <a:avLst/>
              <a:gdLst/>
              <a:ahLst/>
              <a:cxnLst/>
              <a:rect l="l" t="t" r="r" b="b"/>
              <a:pathLst>
                <a:path w="2436" h="1926" extrusionOk="0">
                  <a:moveTo>
                    <a:pt x="1851" y="0"/>
                  </a:moveTo>
                  <a:cubicBezTo>
                    <a:pt x="1321" y="0"/>
                    <a:pt x="735" y="154"/>
                    <a:pt x="468" y="592"/>
                  </a:cubicBezTo>
                  <a:cubicBezTo>
                    <a:pt x="1" y="1359"/>
                    <a:pt x="1001" y="1792"/>
                    <a:pt x="1569" y="1926"/>
                  </a:cubicBezTo>
                  <a:cubicBezTo>
                    <a:pt x="1635" y="1926"/>
                    <a:pt x="1669" y="1826"/>
                    <a:pt x="1602" y="1826"/>
                  </a:cubicBezTo>
                  <a:cubicBezTo>
                    <a:pt x="1335" y="1726"/>
                    <a:pt x="1102" y="1559"/>
                    <a:pt x="868" y="1392"/>
                  </a:cubicBezTo>
                  <a:cubicBezTo>
                    <a:pt x="635" y="1125"/>
                    <a:pt x="668" y="692"/>
                    <a:pt x="935" y="492"/>
                  </a:cubicBezTo>
                  <a:cubicBezTo>
                    <a:pt x="1257" y="223"/>
                    <a:pt x="1666" y="62"/>
                    <a:pt x="2092" y="62"/>
                  </a:cubicBezTo>
                  <a:cubicBezTo>
                    <a:pt x="2195" y="62"/>
                    <a:pt x="2299" y="72"/>
                    <a:pt x="2402" y="91"/>
                  </a:cubicBezTo>
                  <a:cubicBezTo>
                    <a:pt x="2436" y="91"/>
                    <a:pt x="2436" y="58"/>
                    <a:pt x="2402" y="58"/>
                  </a:cubicBezTo>
                  <a:cubicBezTo>
                    <a:pt x="2239" y="22"/>
                    <a:pt x="2049" y="0"/>
                    <a:pt x="1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2411;p39"/>
            <p:cNvSpPr/>
            <p:nvPr/>
          </p:nvSpPr>
          <p:spPr>
            <a:xfrm rot="1806824">
              <a:off x="7527212" y="966409"/>
              <a:ext cx="36724" cy="21699"/>
            </a:xfrm>
            <a:custGeom>
              <a:avLst/>
              <a:gdLst/>
              <a:ahLst/>
              <a:cxnLst/>
              <a:rect l="l" t="t" r="r" b="b"/>
              <a:pathLst>
                <a:path w="1469" h="868" extrusionOk="0">
                  <a:moveTo>
                    <a:pt x="735" y="1"/>
                  </a:moveTo>
                  <a:cubicBezTo>
                    <a:pt x="334" y="1"/>
                    <a:pt x="1" y="167"/>
                    <a:pt x="1" y="401"/>
                  </a:cubicBezTo>
                  <a:cubicBezTo>
                    <a:pt x="1" y="668"/>
                    <a:pt x="301" y="868"/>
                    <a:pt x="735" y="868"/>
                  </a:cubicBezTo>
                  <a:cubicBezTo>
                    <a:pt x="1135" y="868"/>
                    <a:pt x="1468" y="701"/>
                    <a:pt x="1468" y="468"/>
                  </a:cubicBezTo>
                  <a:cubicBezTo>
                    <a:pt x="1468" y="201"/>
                    <a:pt x="1168" y="1"/>
                    <a:pt x="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2412;p39"/>
            <p:cNvSpPr/>
            <p:nvPr/>
          </p:nvSpPr>
          <p:spPr>
            <a:xfrm rot="1806824">
              <a:off x="7501199" y="945928"/>
              <a:ext cx="44223" cy="48048"/>
            </a:xfrm>
            <a:custGeom>
              <a:avLst/>
              <a:gdLst/>
              <a:ahLst/>
              <a:cxnLst/>
              <a:rect l="l" t="t" r="r" b="b"/>
              <a:pathLst>
                <a:path w="1769" h="1922" extrusionOk="0">
                  <a:moveTo>
                    <a:pt x="1401" y="0"/>
                  </a:moveTo>
                  <a:cubicBezTo>
                    <a:pt x="868" y="67"/>
                    <a:pt x="34" y="400"/>
                    <a:pt x="134" y="1068"/>
                  </a:cubicBezTo>
                  <a:cubicBezTo>
                    <a:pt x="220" y="1644"/>
                    <a:pt x="905" y="1922"/>
                    <a:pt x="1455" y="1922"/>
                  </a:cubicBezTo>
                  <a:cubicBezTo>
                    <a:pt x="1542" y="1922"/>
                    <a:pt x="1625" y="1915"/>
                    <a:pt x="1702" y="1901"/>
                  </a:cubicBezTo>
                  <a:cubicBezTo>
                    <a:pt x="1768" y="1868"/>
                    <a:pt x="1768" y="1801"/>
                    <a:pt x="1735" y="1768"/>
                  </a:cubicBezTo>
                  <a:cubicBezTo>
                    <a:pt x="1301" y="1668"/>
                    <a:pt x="901" y="1468"/>
                    <a:pt x="567" y="1201"/>
                  </a:cubicBezTo>
                  <a:cubicBezTo>
                    <a:pt x="0" y="601"/>
                    <a:pt x="901" y="200"/>
                    <a:pt x="1401" y="67"/>
                  </a:cubicBezTo>
                  <a:cubicBezTo>
                    <a:pt x="1401" y="67"/>
                    <a:pt x="1401" y="0"/>
                    <a:pt x="1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2413;p39"/>
            <p:cNvSpPr/>
            <p:nvPr/>
          </p:nvSpPr>
          <p:spPr>
            <a:xfrm rot="1806824">
              <a:off x="7600527" y="935976"/>
              <a:ext cx="30874" cy="17724"/>
            </a:xfrm>
            <a:custGeom>
              <a:avLst/>
              <a:gdLst/>
              <a:ahLst/>
              <a:cxnLst/>
              <a:rect l="l" t="t" r="r" b="b"/>
              <a:pathLst>
                <a:path w="1235" h="709" extrusionOk="0">
                  <a:moveTo>
                    <a:pt x="749" y="0"/>
                  </a:moveTo>
                  <a:cubicBezTo>
                    <a:pt x="691" y="0"/>
                    <a:pt x="630" y="7"/>
                    <a:pt x="567" y="21"/>
                  </a:cubicBezTo>
                  <a:cubicBezTo>
                    <a:pt x="234" y="87"/>
                    <a:pt x="0" y="287"/>
                    <a:pt x="67" y="488"/>
                  </a:cubicBezTo>
                  <a:cubicBezTo>
                    <a:pt x="93" y="619"/>
                    <a:pt x="264" y="709"/>
                    <a:pt x="498" y="709"/>
                  </a:cubicBezTo>
                  <a:cubicBezTo>
                    <a:pt x="561" y="709"/>
                    <a:pt x="629" y="702"/>
                    <a:pt x="701" y="688"/>
                  </a:cubicBezTo>
                  <a:cubicBezTo>
                    <a:pt x="1001" y="621"/>
                    <a:pt x="1234" y="421"/>
                    <a:pt x="1168" y="254"/>
                  </a:cubicBezTo>
                  <a:cubicBezTo>
                    <a:pt x="1141" y="96"/>
                    <a:pt x="969" y="0"/>
                    <a:pt x="7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2414;p39"/>
            <p:cNvSpPr/>
            <p:nvPr/>
          </p:nvSpPr>
          <p:spPr>
            <a:xfrm rot="1806824">
              <a:off x="7580438" y="924207"/>
              <a:ext cx="40074" cy="36474"/>
            </a:xfrm>
            <a:custGeom>
              <a:avLst/>
              <a:gdLst/>
              <a:ahLst/>
              <a:cxnLst/>
              <a:rect l="l" t="t" r="r" b="b"/>
              <a:pathLst>
                <a:path w="1603" h="1459" extrusionOk="0">
                  <a:moveTo>
                    <a:pt x="968" y="1"/>
                  </a:moveTo>
                  <a:cubicBezTo>
                    <a:pt x="568" y="134"/>
                    <a:pt x="1" y="535"/>
                    <a:pt x="201" y="1002"/>
                  </a:cubicBezTo>
                  <a:cubicBezTo>
                    <a:pt x="333" y="1332"/>
                    <a:pt x="698" y="1459"/>
                    <a:pt x="1046" y="1459"/>
                  </a:cubicBezTo>
                  <a:cubicBezTo>
                    <a:pt x="1225" y="1459"/>
                    <a:pt x="1399" y="1425"/>
                    <a:pt x="1535" y="1368"/>
                  </a:cubicBezTo>
                  <a:cubicBezTo>
                    <a:pt x="1602" y="1335"/>
                    <a:pt x="1569" y="1268"/>
                    <a:pt x="1502" y="1268"/>
                  </a:cubicBezTo>
                  <a:cubicBezTo>
                    <a:pt x="1168" y="1268"/>
                    <a:pt x="835" y="1202"/>
                    <a:pt x="535" y="1035"/>
                  </a:cubicBezTo>
                  <a:cubicBezTo>
                    <a:pt x="1" y="668"/>
                    <a:pt x="601" y="201"/>
                    <a:pt x="968" y="34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2415;p39"/>
            <p:cNvSpPr/>
            <p:nvPr/>
          </p:nvSpPr>
          <p:spPr>
            <a:xfrm rot="1806824">
              <a:off x="7820549" y="1085612"/>
              <a:ext cx="48398" cy="28174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1157" y="1"/>
                  </a:moveTo>
                  <a:cubicBezTo>
                    <a:pt x="1064" y="1"/>
                    <a:pt x="966" y="10"/>
                    <a:pt x="868" y="30"/>
                  </a:cubicBezTo>
                  <a:cubicBezTo>
                    <a:pt x="367" y="96"/>
                    <a:pt x="0" y="430"/>
                    <a:pt x="67" y="730"/>
                  </a:cubicBezTo>
                  <a:cubicBezTo>
                    <a:pt x="94" y="971"/>
                    <a:pt x="379" y="1126"/>
                    <a:pt x="766" y="1126"/>
                  </a:cubicBezTo>
                  <a:cubicBezTo>
                    <a:pt x="861" y="1126"/>
                    <a:pt x="963" y="1117"/>
                    <a:pt x="1068" y="1097"/>
                  </a:cubicBezTo>
                  <a:cubicBezTo>
                    <a:pt x="1568" y="1030"/>
                    <a:pt x="1935" y="697"/>
                    <a:pt x="1902" y="397"/>
                  </a:cubicBezTo>
                  <a:cubicBezTo>
                    <a:pt x="1848" y="156"/>
                    <a:pt x="1537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2416;p39"/>
            <p:cNvSpPr/>
            <p:nvPr/>
          </p:nvSpPr>
          <p:spPr>
            <a:xfrm rot="1806824">
              <a:off x="7792214" y="1070897"/>
              <a:ext cx="58398" cy="51573"/>
            </a:xfrm>
            <a:custGeom>
              <a:avLst/>
              <a:gdLst/>
              <a:ahLst/>
              <a:cxnLst/>
              <a:rect l="l" t="t" r="r" b="b"/>
              <a:pathLst>
                <a:path w="2336" h="2063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668" y="367"/>
                    <a:pt x="1" y="934"/>
                    <a:pt x="501" y="1601"/>
                  </a:cubicBezTo>
                  <a:cubicBezTo>
                    <a:pt x="766" y="1906"/>
                    <a:pt x="1154" y="2063"/>
                    <a:pt x="1545" y="2063"/>
                  </a:cubicBezTo>
                  <a:cubicBezTo>
                    <a:pt x="1796" y="2063"/>
                    <a:pt x="2048" y="1998"/>
                    <a:pt x="2269" y="1868"/>
                  </a:cubicBezTo>
                  <a:cubicBezTo>
                    <a:pt x="2336" y="1835"/>
                    <a:pt x="2303" y="1768"/>
                    <a:pt x="2236" y="1768"/>
                  </a:cubicBezTo>
                  <a:cubicBezTo>
                    <a:pt x="2124" y="1785"/>
                    <a:pt x="2012" y="1794"/>
                    <a:pt x="1900" y="1794"/>
                  </a:cubicBezTo>
                  <a:cubicBezTo>
                    <a:pt x="1580" y="1794"/>
                    <a:pt x="1265" y="1725"/>
                    <a:pt x="968" y="1601"/>
                  </a:cubicBezTo>
                  <a:cubicBezTo>
                    <a:pt x="168" y="1201"/>
                    <a:pt x="701" y="401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" name="Google Shape;2252;p39"/>
          <p:cNvGrpSpPr/>
          <p:nvPr/>
        </p:nvGrpSpPr>
        <p:grpSpPr>
          <a:xfrm rot="2709062">
            <a:off x="797566" y="474179"/>
            <a:ext cx="1004375" cy="1178310"/>
            <a:chOff x="7102263" y="608566"/>
            <a:chExt cx="1004375" cy="1178310"/>
          </a:xfrm>
        </p:grpSpPr>
        <p:sp>
          <p:nvSpPr>
            <p:cNvPr id="1815" name="Google Shape;2263;p39"/>
            <p:cNvSpPr/>
            <p:nvPr/>
          </p:nvSpPr>
          <p:spPr>
            <a:xfrm rot="1806824">
              <a:off x="7102263" y="852618"/>
              <a:ext cx="447009" cy="438809"/>
            </a:xfrm>
            <a:custGeom>
              <a:avLst/>
              <a:gdLst/>
              <a:ahLst/>
              <a:cxnLst/>
              <a:rect l="l" t="t" r="r" b="b"/>
              <a:pathLst>
                <a:path w="17881" h="17553" extrusionOk="0">
                  <a:moveTo>
                    <a:pt x="9010" y="0"/>
                  </a:moveTo>
                  <a:cubicBezTo>
                    <a:pt x="5178" y="0"/>
                    <a:pt x="1597" y="2388"/>
                    <a:pt x="501" y="7024"/>
                  </a:cubicBezTo>
                  <a:cubicBezTo>
                    <a:pt x="1" y="8925"/>
                    <a:pt x="134" y="10927"/>
                    <a:pt x="935" y="12728"/>
                  </a:cubicBezTo>
                  <a:cubicBezTo>
                    <a:pt x="2036" y="15096"/>
                    <a:pt x="4337" y="16697"/>
                    <a:pt x="7139" y="17331"/>
                  </a:cubicBezTo>
                  <a:cubicBezTo>
                    <a:pt x="7775" y="17481"/>
                    <a:pt x="8404" y="17552"/>
                    <a:pt x="9021" y="17552"/>
                  </a:cubicBezTo>
                  <a:cubicBezTo>
                    <a:pt x="12937" y="17552"/>
                    <a:pt x="16324" y="14675"/>
                    <a:pt x="17246" y="10727"/>
                  </a:cubicBezTo>
                  <a:cubicBezTo>
                    <a:pt x="17880" y="8125"/>
                    <a:pt x="17347" y="5423"/>
                    <a:pt x="15812" y="3255"/>
                  </a:cubicBezTo>
                  <a:cubicBezTo>
                    <a:pt x="14678" y="1720"/>
                    <a:pt x="13010" y="653"/>
                    <a:pt x="11175" y="252"/>
                  </a:cubicBezTo>
                  <a:cubicBezTo>
                    <a:pt x="10455" y="84"/>
                    <a:pt x="9728" y="0"/>
                    <a:pt x="9010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2264;p39"/>
            <p:cNvSpPr/>
            <p:nvPr/>
          </p:nvSpPr>
          <p:spPr>
            <a:xfrm rot="1806824">
              <a:off x="7199953" y="948949"/>
              <a:ext cx="249366" cy="245066"/>
            </a:xfrm>
            <a:custGeom>
              <a:avLst/>
              <a:gdLst/>
              <a:ahLst/>
              <a:cxnLst/>
              <a:rect l="l" t="t" r="r" b="b"/>
              <a:pathLst>
                <a:path w="9975" h="9803" extrusionOk="0">
                  <a:moveTo>
                    <a:pt x="5016" y="0"/>
                  </a:moveTo>
                  <a:cubicBezTo>
                    <a:pt x="2872" y="0"/>
                    <a:pt x="890" y="1331"/>
                    <a:pt x="301" y="3912"/>
                  </a:cubicBezTo>
                  <a:cubicBezTo>
                    <a:pt x="1" y="4980"/>
                    <a:pt x="101" y="6114"/>
                    <a:pt x="534" y="7114"/>
                  </a:cubicBezTo>
                  <a:cubicBezTo>
                    <a:pt x="1235" y="8449"/>
                    <a:pt x="2502" y="9416"/>
                    <a:pt x="4003" y="9683"/>
                  </a:cubicBezTo>
                  <a:cubicBezTo>
                    <a:pt x="4353" y="9764"/>
                    <a:pt x="4700" y="9802"/>
                    <a:pt x="5039" y="9802"/>
                  </a:cubicBezTo>
                  <a:cubicBezTo>
                    <a:pt x="7227" y="9802"/>
                    <a:pt x="9121" y="8204"/>
                    <a:pt x="9641" y="5980"/>
                  </a:cubicBezTo>
                  <a:cubicBezTo>
                    <a:pt x="9974" y="4546"/>
                    <a:pt x="9674" y="3011"/>
                    <a:pt x="8807" y="1811"/>
                  </a:cubicBezTo>
                  <a:cubicBezTo>
                    <a:pt x="8173" y="977"/>
                    <a:pt x="7272" y="376"/>
                    <a:pt x="6238" y="143"/>
                  </a:cubicBezTo>
                  <a:cubicBezTo>
                    <a:pt x="5831" y="47"/>
                    <a:pt x="5420" y="0"/>
                    <a:pt x="5016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2265;p39"/>
            <p:cNvSpPr/>
            <p:nvPr/>
          </p:nvSpPr>
          <p:spPr>
            <a:xfrm rot="1806824">
              <a:off x="7921936" y="1594900"/>
              <a:ext cx="39049" cy="46948"/>
            </a:xfrm>
            <a:custGeom>
              <a:avLst/>
              <a:gdLst/>
              <a:ahLst/>
              <a:cxnLst/>
              <a:rect l="l" t="t" r="r" b="b"/>
              <a:pathLst>
                <a:path w="1562" h="1878" extrusionOk="0">
                  <a:moveTo>
                    <a:pt x="773" y="0"/>
                  </a:moveTo>
                  <a:cubicBezTo>
                    <a:pt x="754" y="0"/>
                    <a:pt x="741" y="3"/>
                    <a:pt x="735" y="10"/>
                  </a:cubicBezTo>
                  <a:cubicBezTo>
                    <a:pt x="701" y="77"/>
                    <a:pt x="868" y="410"/>
                    <a:pt x="835" y="443"/>
                  </a:cubicBezTo>
                  <a:lnTo>
                    <a:pt x="1" y="1578"/>
                  </a:lnTo>
                  <a:lnTo>
                    <a:pt x="601" y="1878"/>
                  </a:lnTo>
                  <a:cubicBezTo>
                    <a:pt x="601" y="1878"/>
                    <a:pt x="1135" y="610"/>
                    <a:pt x="1168" y="577"/>
                  </a:cubicBezTo>
                  <a:cubicBezTo>
                    <a:pt x="1168" y="510"/>
                    <a:pt x="1402" y="544"/>
                    <a:pt x="1502" y="410"/>
                  </a:cubicBezTo>
                  <a:cubicBezTo>
                    <a:pt x="1562" y="260"/>
                    <a:pt x="943" y="0"/>
                    <a:pt x="773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2266;p39"/>
            <p:cNvSpPr/>
            <p:nvPr/>
          </p:nvSpPr>
          <p:spPr>
            <a:xfrm rot="1806824">
              <a:off x="7950172" y="1602724"/>
              <a:ext cx="15874" cy="7525"/>
            </a:xfrm>
            <a:custGeom>
              <a:avLst/>
              <a:gdLst/>
              <a:ahLst/>
              <a:cxnLst/>
              <a:rect l="l" t="t" r="r" b="b"/>
              <a:pathLst>
                <a:path w="635" h="301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34"/>
                    <a:pt x="401" y="234"/>
                    <a:pt x="634" y="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2267;p39"/>
            <p:cNvSpPr/>
            <p:nvPr/>
          </p:nvSpPr>
          <p:spPr>
            <a:xfrm rot="1806824">
              <a:off x="7921936" y="1594900"/>
              <a:ext cx="39049" cy="46948"/>
            </a:xfrm>
            <a:custGeom>
              <a:avLst/>
              <a:gdLst/>
              <a:ahLst/>
              <a:cxnLst/>
              <a:rect l="l" t="t" r="r" b="b"/>
              <a:pathLst>
                <a:path w="1562" h="1878" extrusionOk="0">
                  <a:moveTo>
                    <a:pt x="773" y="0"/>
                  </a:moveTo>
                  <a:cubicBezTo>
                    <a:pt x="754" y="0"/>
                    <a:pt x="741" y="3"/>
                    <a:pt x="735" y="10"/>
                  </a:cubicBezTo>
                  <a:cubicBezTo>
                    <a:pt x="701" y="77"/>
                    <a:pt x="868" y="410"/>
                    <a:pt x="835" y="443"/>
                  </a:cubicBezTo>
                  <a:lnTo>
                    <a:pt x="1" y="1578"/>
                  </a:lnTo>
                  <a:lnTo>
                    <a:pt x="601" y="1878"/>
                  </a:lnTo>
                  <a:cubicBezTo>
                    <a:pt x="601" y="1878"/>
                    <a:pt x="1135" y="610"/>
                    <a:pt x="1168" y="577"/>
                  </a:cubicBezTo>
                  <a:cubicBezTo>
                    <a:pt x="1168" y="510"/>
                    <a:pt x="1402" y="544"/>
                    <a:pt x="1502" y="410"/>
                  </a:cubicBezTo>
                  <a:cubicBezTo>
                    <a:pt x="1562" y="260"/>
                    <a:pt x="943" y="0"/>
                    <a:pt x="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2268;p39"/>
            <p:cNvSpPr/>
            <p:nvPr/>
          </p:nvSpPr>
          <p:spPr>
            <a:xfrm rot="1806824">
              <a:off x="7871030" y="1554384"/>
              <a:ext cx="30874" cy="48698"/>
            </a:xfrm>
            <a:custGeom>
              <a:avLst/>
              <a:gdLst/>
              <a:ahLst/>
              <a:cxnLst/>
              <a:rect l="l" t="t" r="r" b="b"/>
              <a:pathLst>
                <a:path w="1235" h="1948" extrusionOk="0">
                  <a:moveTo>
                    <a:pt x="727" y="0"/>
                  </a:moveTo>
                  <a:cubicBezTo>
                    <a:pt x="499" y="0"/>
                    <a:pt x="1" y="232"/>
                    <a:pt x="1" y="313"/>
                  </a:cubicBezTo>
                  <a:cubicBezTo>
                    <a:pt x="34" y="380"/>
                    <a:pt x="367" y="480"/>
                    <a:pt x="401" y="546"/>
                  </a:cubicBezTo>
                  <a:cubicBezTo>
                    <a:pt x="401" y="613"/>
                    <a:pt x="601" y="1947"/>
                    <a:pt x="601" y="1947"/>
                  </a:cubicBezTo>
                  <a:lnTo>
                    <a:pt x="1235" y="1747"/>
                  </a:lnTo>
                  <a:cubicBezTo>
                    <a:pt x="1235" y="1747"/>
                    <a:pt x="701" y="446"/>
                    <a:pt x="701" y="413"/>
                  </a:cubicBezTo>
                  <a:cubicBezTo>
                    <a:pt x="668" y="346"/>
                    <a:pt x="868" y="213"/>
                    <a:pt x="834" y="46"/>
                  </a:cubicBezTo>
                  <a:cubicBezTo>
                    <a:pt x="822" y="14"/>
                    <a:pt x="782" y="0"/>
                    <a:pt x="727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2269;p39"/>
            <p:cNvSpPr/>
            <p:nvPr/>
          </p:nvSpPr>
          <p:spPr>
            <a:xfrm rot="1806824">
              <a:off x="7884383" y="1555739"/>
              <a:ext cx="15874" cy="5875"/>
            </a:xfrm>
            <a:custGeom>
              <a:avLst/>
              <a:gdLst/>
              <a:ahLst/>
              <a:cxnLst/>
              <a:rect l="l" t="t" r="r" b="b"/>
              <a:pathLst>
                <a:path w="635" h="235" extrusionOk="0">
                  <a:moveTo>
                    <a:pt x="634" y="1"/>
                  </a:moveTo>
                  <a:lnTo>
                    <a:pt x="1" y="234"/>
                  </a:lnTo>
                  <a:cubicBezTo>
                    <a:pt x="201" y="201"/>
                    <a:pt x="434" y="134"/>
                    <a:pt x="6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2270;p39"/>
            <p:cNvSpPr/>
            <p:nvPr/>
          </p:nvSpPr>
          <p:spPr>
            <a:xfrm rot="1806824">
              <a:off x="7871030" y="1554384"/>
              <a:ext cx="30874" cy="48698"/>
            </a:xfrm>
            <a:custGeom>
              <a:avLst/>
              <a:gdLst/>
              <a:ahLst/>
              <a:cxnLst/>
              <a:rect l="l" t="t" r="r" b="b"/>
              <a:pathLst>
                <a:path w="1235" h="1948" extrusionOk="0">
                  <a:moveTo>
                    <a:pt x="727" y="0"/>
                  </a:moveTo>
                  <a:cubicBezTo>
                    <a:pt x="499" y="0"/>
                    <a:pt x="1" y="232"/>
                    <a:pt x="1" y="313"/>
                  </a:cubicBezTo>
                  <a:cubicBezTo>
                    <a:pt x="34" y="380"/>
                    <a:pt x="367" y="480"/>
                    <a:pt x="401" y="546"/>
                  </a:cubicBezTo>
                  <a:cubicBezTo>
                    <a:pt x="401" y="613"/>
                    <a:pt x="601" y="1947"/>
                    <a:pt x="601" y="1947"/>
                  </a:cubicBezTo>
                  <a:lnTo>
                    <a:pt x="1235" y="1747"/>
                  </a:lnTo>
                  <a:cubicBezTo>
                    <a:pt x="1235" y="1747"/>
                    <a:pt x="701" y="446"/>
                    <a:pt x="701" y="413"/>
                  </a:cubicBezTo>
                  <a:cubicBezTo>
                    <a:pt x="668" y="346"/>
                    <a:pt x="868" y="213"/>
                    <a:pt x="834" y="46"/>
                  </a:cubicBezTo>
                  <a:cubicBezTo>
                    <a:pt x="822" y="14"/>
                    <a:pt x="782" y="0"/>
                    <a:pt x="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2271;p39"/>
            <p:cNvSpPr/>
            <p:nvPr/>
          </p:nvSpPr>
          <p:spPr>
            <a:xfrm rot="1806824">
              <a:off x="7799133" y="1570002"/>
              <a:ext cx="48298" cy="37774"/>
            </a:xfrm>
            <a:custGeom>
              <a:avLst/>
              <a:gdLst/>
              <a:ahLst/>
              <a:cxnLst/>
              <a:rect l="l" t="t" r="r" b="b"/>
              <a:pathLst>
                <a:path w="1932" h="1511" extrusionOk="0">
                  <a:moveTo>
                    <a:pt x="433" y="1"/>
                  </a:moveTo>
                  <a:cubicBezTo>
                    <a:pt x="263" y="1"/>
                    <a:pt x="0" y="712"/>
                    <a:pt x="63" y="743"/>
                  </a:cubicBezTo>
                  <a:cubicBezTo>
                    <a:pt x="73" y="753"/>
                    <a:pt x="88" y="757"/>
                    <a:pt x="106" y="757"/>
                  </a:cubicBezTo>
                  <a:cubicBezTo>
                    <a:pt x="195" y="757"/>
                    <a:pt x="366" y="663"/>
                    <a:pt x="454" y="663"/>
                  </a:cubicBezTo>
                  <a:cubicBezTo>
                    <a:pt x="472" y="663"/>
                    <a:pt x="487" y="667"/>
                    <a:pt x="497" y="676"/>
                  </a:cubicBezTo>
                  <a:lnTo>
                    <a:pt x="1631" y="1510"/>
                  </a:lnTo>
                  <a:lnTo>
                    <a:pt x="1931" y="910"/>
                  </a:lnTo>
                  <a:cubicBezTo>
                    <a:pt x="1931" y="910"/>
                    <a:pt x="630" y="376"/>
                    <a:pt x="597" y="343"/>
                  </a:cubicBezTo>
                  <a:cubicBezTo>
                    <a:pt x="564" y="309"/>
                    <a:pt x="530" y="43"/>
                    <a:pt x="464" y="9"/>
                  </a:cubicBezTo>
                  <a:cubicBezTo>
                    <a:pt x="454" y="3"/>
                    <a:pt x="444" y="1"/>
                    <a:pt x="433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2272;p39"/>
            <p:cNvSpPr/>
            <p:nvPr/>
          </p:nvSpPr>
          <p:spPr>
            <a:xfrm rot="1806824">
              <a:off x="7808007" y="1563720"/>
              <a:ext cx="7525" cy="15049"/>
            </a:xfrm>
            <a:custGeom>
              <a:avLst/>
              <a:gdLst/>
              <a:ahLst/>
              <a:cxnLst/>
              <a:rect l="l" t="t" r="r" b="b"/>
              <a:pathLst>
                <a:path w="301" h="602" extrusionOk="0">
                  <a:moveTo>
                    <a:pt x="300" y="1"/>
                  </a:moveTo>
                  <a:lnTo>
                    <a:pt x="0" y="601"/>
                  </a:lnTo>
                  <a:cubicBezTo>
                    <a:pt x="134" y="435"/>
                    <a:pt x="234" y="201"/>
                    <a:pt x="3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2273;p39"/>
            <p:cNvSpPr/>
            <p:nvPr/>
          </p:nvSpPr>
          <p:spPr>
            <a:xfrm rot="1806824">
              <a:off x="7799133" y="1570002"/>
              <a:ext cx="48298" cy="37774"/>
            </a:xfrm>
            <a:custGeom>
              <a:avLst/>
              <a:gdLst/>
              <a:ahLst/>
              <a:cxnLst/>
              <a:rect l="l" t="t" r="r" b="b"/>
              <a:pathLst>
                <a:path w="1932" h="1511" extrusionOk="0">
                  <a:moveTo>
                    <a:pt x="433" y="1"/>
                  </a:moveTo>
                  <a:cubicBezTo>
                    <a:pt x="263" y="1"/>
                    <a:pt x="0" y="712"/>
                    <a:pt x="63" y="743"/>
                  </a:cubicBezTo>
                  <a:cubicBezTo>
                    <a:pt x="73" y="753"/>
                    <a:pt x="88" y="757"/>
                    <a:pt x="106" y="757"/>
                  </a:cubicBezTo>
                  <a:cubicBezTo>
                    <a:pt x="195" y="757"/>
                    <a:pt x="366" y="663"/>
                    <a:pt x="454" y="663"/>
                  </a:cubicBezTo>
                  <a:cubicBezTo>
                    <a:pt x="472" y="663"/>
                    <a:pt x="487" y="667"/>
                    <a:pt x="497" y="676"/>
                  </a:cubicBezTo>
                  <a:lnTo>
                    <a:pt x="1631" y="1510"/>
                  </a:lnTo>
                  <a:lnTo>
                    <a:pt x="1931" y="910"/>
                  </a:lnTo>
                  <a:cubicBezTo>
                    <a:pt x="1931" y="910"/>
                    <a:pt x="630" y="376"/>
                    <a:pt x="597" y="343"/>
                  </a:cubicBezTo>
                  <a:cubicBezTo>
                    <a:pt x="564" y="309"/>
                    <a:pt x="530" y="43"/>
                    <a:pt x="464" y="9"/>
                  </a:cubicBezTo>
                  <a:cubicBezTo>
                    <a:pt x="454" y="3"/>
                    <a:pt x="444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2274;p39"/>
            <p:cNvSpPr/>
            <p:nvPr/>
          </p:nvSpPr>
          <p:spPr>
            <a:xfrm rot="1806824">
              <a:off x="7756847" y="1627104"/>
              <a:ext cx="51723" cy="30049"/>
            </a:xfrm>
            <a:custGeom>
              <a:avLst/>
              <a:gdLst/>
              <a:ahLst/>
              <a:cxnLst/>
              <a:rect l="l" t="t" r="r" b="b"/>
              <a:pathLst>
                <a:path w="2069" h="1202" extrusionOk="0">
                  <a:moveTo>
                    <a:pt x="1868" y="0"/>
                  </a:moveTo>
                  <a:cubicBezTo>
                    <a:pt x="1868" y="0"/>
                    <a:pt x="567" y="534"/>
                    <a:pt x="534" y="534"/>
                  </a:cubicBezTo>
                  <a:cubicBezTo>
                    <a:pt x="473" y="534"/>
                    <a:pt x="302" y="396"/>
                    <a:pt x="197" y="396"/>
                  </a:cubicBezTo>
                  <a:cubicBezTo>
                    <a:pt x="186" y="396"/>
                    <a:pt x="176" y="398"/>
                    <a:pt x="167" y="401"/>
                  </a:cubicBezTo>
                  <a:cubicBezTo>
                    <a:pt x="0" y="467"/>
                    <a:pt x="334" y="1201"/>
                    <a:pt x="434" y="1201"/>
                  </a:cubicBezTo>
                  <a:cubicBezTo>
                    <a:pt x="501" y="1201"/>
                    <a:pt x="601" y="834"/>
                    <a:pt x="667" y="834"/>
                  </a:cubicBezTo>
                  <a:lnTo>
                    <a:pt x="2068" y="601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2275;p39"/>
            <p:cNvSpPr/>
            <p:nvPr/>
          </p:nvSpPr>
          <p:spPr>
            <a:xfrm rot="1806824">
              <a:off x="7761045" y="1628690"/>
              <a:ext cx="5850" cy="16699"/>
            </a:xfrm>
            <a:custGeom>
              <a:avLst/>
              <a:gdLst/>
              <a:ahLst/>
              <a:cxnLst/>
              <a:rect l="l" t="t" r="r" b="b"/>
              <a:pathLst>
                <a:path w="234" h="668" extrusionOk="0">
                  <a:moveTo>
                    <a:pt x="0" y="0"/>
                  </a:moveTo>
                  <a:lnTo>
                    <a:pt x="234" y="667"/>
                  </a:lnTo>
                  <a:cubicBezTo>
                    <a:pt x="200" y="434"/>
                    <a:pt x="133" y="20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2276;p39"/>
            <p:cNvSpPr/>
            <p:nvPr/>
          </p:nvSpPr>
          <p:spPr>
            <a:xfrm rot="1806824">
              <a:off x="7756847" y="1627104"/>
              <a:ext cx="51723" cy="30049"/>
            </a:xfrm>
            <a:custGeom>
              <a:avLst/>
              <a:gdLst/>
              <a:ahLst/>
              <a:cxnLst/>
              <a:rect l="l" t="t" r="r" b="b"/>
              <a:pathLst>
                <a:path w="2069" h="1202" extrusionOk="0">
                  <a:moveTo>
                    <a:pt x="1868" y="0"/>
                  </a:moveTo>
                  <a:cubicBezTo>
                    <a:pt x="1868" y="0"/>
                    <a:pt x="567" y="534"/>
                    <a:pt x="534" y="534"/>
                  </a:cubicBezTo>
                  <a:cubicBezTo>
                    <a:pt x="473" y="534"/>
                    <a:pt x="302" y="396"/>
                    <a:pt x="197" y="396"/>
                  </a:cubicBezTo>
                  <a:cubicBezTo>
                    <a:pt x="186" y="396"/>
                    <a:pt x="176" y="398"/>
                    <a:pt x="167" y="401"/>
                  </a:cubicBezTo>
                  <a:cubicBezTo>
                    <a:pt x="0" y="467"/>
                    <a:pt x="334" y="1201"/>
                    <a:pt x="434" y="1201"/>
                  </a:cubicBezTo>
                  <a:cubicBezTo>
                    <a:pt x="501" y="1201"/>
                    <a:pt x="601" y="834"/>
                    <a:pt x="667" y="834"/>
                  </a:cubicBezTo>
                  <a:lnTo>
                    <a:pt x="2068" y="601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2277;p39"/>
            <p:cNvSpPr/>
            <p:nvPr/>
          </p:nvSpPr>
          <p:spPr>
            <a:xfrm rot="1806824">
              <a:off x="7773299" y="1681800"/>
              <a:ext cx="39824" cy="47773"/>
            </a:xfrm>
            <a:custGeom>
              <a:avLst/>
              <a:gdLst/>
              <a:ahLst/>
              <a:cxnLst/>
              <a:rect l="l" t="t" r="r" b="b"/>
              <a:pathLst>
                <a:path w="1593" h="1911" extrusionOk="0">
                  <a:moveTo>
                    <a:pt x="992" y="1"/>
                  </a:moveTo>
                  <a:cubicBezTo>
                    <a:pt x="992" y="1"/>
                    <a:pt x="458" y="1302"/>
                    <a:pt x="425" y="1335"/>
                  </a:cubicBezTo>
                  <a:cubicBezTo>
                    <a:pt x="392" y="1368"/>
                    <a:pt x="191" y="1335"/>
                    <a:pt x="91" y="1502"/>
                  </a:cubicBezTo>
                  <a:cubicBezTo>
                    <a:pt x="0" y="1623"/>
                    <a:pt x="628" y="1911"/>
                    <a:pt x="792" y="1911"/>
                  </a:cubicBezTo>
                  <a:cubicBezTo>
                    <a:pt x="808" y="1911"/>
                    <a:pt x="819" y="1908"/>
                    <a:pt x="825" y="1902"/>
                  </a:cubicBezTo>
                  <a:cubicBezTo>
                    <a:pt x="892" y="1802"/>
                    <a:pt x="692" y="1502"/>
                    <a:pt x="758" y="1435"/>
                  </a:cubicBezTo>
                  <a:lnTo>
                    <a:pt x="1592" y="301"/>
                  </a:lnTo>
                  <a:lnTo>
                    <a:pt x="992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2278;p39"/>
            <p:cNvSpPr/>
            <p:nvPr/>
          </p:nvSpPr>
          <p:spPr>
            <a:xfrm rot="1806824">
              <a:off x="7768819" y="1714185"/>
              <a:ext cx="15024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0" y="1"/>
                  </a:moveTo>
                  <a:lnTo>
                    <a:pt x="600" y="301"/>
                  </a:lnTo>
                  <a:cubicBezTo>
                    <a:pt x="434" y="134"/>
                    <a:pt x="200" y="34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2279;p39"/>
            <p:cNvSpPr/>
            <p:nvPr/>
          </p:nvSpPr>
          <p:spPr>
            <a:xfrm rot="1806824">
              <a:off x="7773299" y="1681800"/>
              <a:ext cx="39824" cy="47773"/>
            </a:xfrm>
            <a:custGeom>
              <a:avLst/>
              <a:gdLst/>
              <a:ahLst/>
              <a:cxnLst/>
              <a:rect l="l" t="t" r="r" b="b"/>
              <a:pathLst>
                <a:path w="1593" h="1911" extrusionOk="0">
                  <a:moveTo>
                    <a:pt x="992" y="1"/>
                  </a:moveTo>
                  <a:cubicBezTo>
                    <a:pt x="992" y="1"/>
                    <a:pt x="458" y="1302"/>
                    <a:pt x="425" y="1335"/>
                  </a:cubicBezTo>
                  <a:cubicBezTo>
                    <a:pt x="392" y="1368"/>
                    <a:pt x="191" y="1335"/>
                    <a:pt x="91" y="1502"/>
                  </a:cubicBezTo>
                  <a:cubicBezTo>
                    <a:pt x="0" y="1623"/>
                    <a:pt x="628" y="1911"/>
                    <a:pt x="792" y="1911"/>
                  </a:cubicBezTo>
                  <a:cubicBezTo>
                    <a:pt x="808" y="1911"/>
                    <a:pt x="819" y="1908"/>
                    <a:pt x="825" y="1902"/>
                  </a:cubicBezTo>
                  <a:cubicBezTo>
                    <a:pt x="892" y="1802"/>
                    <a:pt x="692" y="1502"/>
                    <a:pt x="758" y="1435"/>
                  </a:cubicBezTo>
                  <a:lnTo>
                    <a:pt x="1592" y="301"/>
                  </a:lnTo>
                  <a:lnTo>
                    <a:pt x="9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2280;p39"/>
            <p:cNvSpPr/>
            <p:nvPr/>
          </p:nvSpPr>
          <p:spPr>
            <a:xfrm rot="1806824">
              <a:off x="7832247" y="1721159"/>
              <a:ext cx="30899" cy="48298"/>
            </a:xfrm>
            <a:custGeom>
              <a:avLst/>
              <a:gdLst/>
              <a:ahLst/>
              <a:cxnLst/>
              <a:rect l="l" t="t" r="r" b="b"/>
              <a:pathLst>
                <a:path w="1236" h="1932" extrusionOk="0">
                  <a:moveTo>
                    <a:pt x="635" y="1"/>
                  </a:moveTo>
                  <a:lnTo>
                    <a:pt x="1" y="201"/>
                  </a:lnTo>
                  <a:cubicBezTo>
                    <a:pt x="1" y="201"/>
                    <a:pt x="535" y="1468"/>
                    <a:pt x="568" y="1535"/>
                  </a:cubicBezTo>
                  <a:cubicBezTo>
                    <a:pt x="568" y="1568"/>
                    <a:pt x="368" y="1702"/>
                    <a:pt x="435" y="1869"/>
                  </a:cubicBezTo>
                  <a:cubicBezTo>
                    <a:pt x="442" y="1913"/>
                    <a:pt x="486" y="1931"/>
                    <a:pt x="550" y="1931"/>
                  </a:cubicBezTo>
                  <a:cubicBezTo>
                    <a:pt x="772" y="1931"/>
                    <a:pt x="1235" y="1713"/>
                    <a:pt x="1235" y="1635"/>
                  </a:cubicBezTo>
                  <a:cubicBezTo>
                    <a:pt x="1235" y="1535"/>
                    <a:pt x="868" y="1435"/>
                    <a:pt x="868" y="1402"/>
                  </a:cubicBezTo>
                  <a:cubicBezTo>
                    <a:pt x="835" y="1335"/>
                    <a:pt x="635" y="1"/>
                    <a:pt x="635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2281;p39"/>
            <p:cNvSpPr/>
            <p:nvPr/>
          </p:nvSpPr>
          <p:spPr>
            <a:xfrm rot="1806824">
              <a:off x="7833767" y="1762815"/>
              <a:ext cx="16699" cy="5850"/>
            </a:xfrm>
            <a:custGeom>
              <a:avLst/>
              <a:gdLst/>
              <a:ahLst/>
              <a:cxnLst/>
              <a:rect l="l" t="t" r="r" b="b"/>
              <a:pathLst>
                <a:path w="668" h="234" extrusionOk="0">
                  <a:moveTo>
                    <a:pt x="667" y="0"/>
                  </a:moveTo>
                  <a:lnTo>
                    <a:pt x="667" y="0"/>
                  </a:lnTo>
                  <a:cubicBezTo>
                    <a:pt x="434" y="34"/>
                    <a:pt x="200" y="101"/>
                    <a:pt x="0" y="234"/>
                  </a:cubicBezTo>
                  <a:lnTo>
                    <a:pt x="6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2282;p39"/>
            <p:cNvSpPr/>
            <p:nvPr/>
          </p:nvSpPr>
          <p:spPr>
            <a:xfrm rot="1806824">
              <a:off x="7832247" y="1721159"/>
              <a:ext cx="30899" cy="48298"/>
            </a:xfrm>
            <a:custGeom>
              <a:avLst/>
              <a:gdLst/>
              <a:ahLst/>
              <a:cxnLst/>
              <a:rect l="l" t="t" r="r" b="b"/>
              <a:pathLst>
                <a:path w="1236" h="1932" extrusionOk="0">
                  <a:moveTo>
                    <a:pt x="635" y="1"/>
                  </a:moveTo>
                  <a:lnTo>
                    <a:pt x="1" y="201"/>
                  </a:lnTo>
                  <a:cubicBezTo>
                    <a:pt x="1" y="201"/>
                    <a:pt x="535" y="1468"/>
                    <a:pt x="568" y="1535"/>
                  </a:cubicBezTo>
                  <a:cubicBezTo>
                    <a:pt x="568" y="1568"/>
                    <a:pt x="368" y="1702"/>
                    <a:pt x="435" y="1869"/>
                  </a:cubicBezTo>
                  <a:cubicBezTo>
                    <a:pt x="442" y="1913"/>
                    <a:pt x="486" y="1931"/>
                    <a:pt x="550" y="1931"/>
                  </a:cubicBezTo>
                  <a:cubicBezTo>
                    <a:pt x="772" y="1931"/>
                    <a:pt x="1235" y="1713"/>
                    <a:pt x="1235" y="1635"/>
                  </a:cubicBezTo>
                  <a:cubicBezTo>
                    <a:pt x="1235" y="1535"/>
                    <a:pt x="868" y="1435"/>
                    <a:pt x="868" y="1402"/>
                  </a:cubicBezTo>
                  <a:cubicBezTo>
                    <a:pt x="835" y="1335"/>
                    <a:pt x="635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2283;p39"/>
            <p:cNvSpPr/>
            <p:nvPr/>
          </p:nvSpPr>
          <p:spPr>
            <a:xfrm rot="1806824">
              <a:off x="7887328" y="1717086"/>
              <a:ext cx="49173" cy="37649"/>
            </a:xfrm>
            <a:custGeom>
              <a:avLst/>
              <a:gdLst/>
              <a:ahLst/>
              <a:cxnLst/>
              <a:rect l="l" t="t" r="r" b="b"/>
              <a:pathLst>
                <a:path w="1967" h="1506" extrusionOk="0">
                  <a:moveTo>
                    <a:pt x="301" y="1"/>
                  </a:moveTo>
                  <a:lnTo>
                    <a:pt x="1" y="568"/>
                  </a:lnTo>
                  <a:cubicBezTo>
                    <a:pt x="1" y="568"/>
                    <a:pt x="1302" y="1135"/>
                    <a:pt x="1335" y="1135"/>
                  </a:cubicBezTo>
                  <a:cubicBezTo>
                    <a:pt x="1368" y="1168"/>
                    <a:pt x="1335" y="1402"/>
                    <a:pt x="1502" y="1502"/>
                  </a:cubicBezTo>
                  <a:cubicBezTo>
                    <a:pt x="1507" y="1504"/>
                    <a:pt x="1513" y="1506"/>
                    <a:pt x="1520" y="1506"/>
                  </a:cubicBezTo>
                  <a:cubicBezTo>
                    <a:pt x="1662" y="1506"/>
                    <a:pt x="1966" y="798"/>
                    <a:pt x="1902" y="734"/>
                  </a:cubicBezTo>
                  <a:cubicBezTo>
                    <a:pt x="1888" y="725"/>
                    <a:pt x="1869" y="721"/>
                    <a:pt x="1848" y="721"/>
                  </a:cubicBezTo>
                  <a:cubicBezTo>
                    <a:pt x="1732" y="721"/>
                    <a:pt x="1533" y="838"/>
                    <a:pt x="1455" y="838"/>
                  </a:cubicBezTo>
                  <a:cubicBezTo>
                    <a:pt x="1447" y="838"/>
                    <a:pt x="1440" y="837"/>
                    <a:pt x="1435" y="835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2284;p39"/>
            <p:cNvSpPr/>
            <p:nvPr/>
          </p:nvSpPr>
          <p:spPr>
            <a:xfrm rot="1806824">
              <a:off x="7919468" y="1745097"/>
              <a:ext cx="7525" cy="15849"/>
            </a:xfrm>
            <a:custGeom>
              <a:avLst/>
              <a:gdLst/>
              <a:ahLst/>
              <a:cxnLst/>
              <a:rect l="l" t="t" r="r" b="b"/>
              <a:pathLst>
                <a:path w="301" h="634" extrusionOk="0">
                  <a:moveTo>
                    <a:pt x="301" y="0"/>
                  </a:moveTo>
                  <a:lnTo>
                    <a:pt x="301" y="0"/>
                  </a:lnTo>
                  <a:cubicBezTo>
                    <a:pt x="134" y="200"/>
                    <a:pt x="34" y="400"/>
                    <a:pt x="1" y="634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2285;p39"/>
            <p:cNvSpPr/>
            <p:nvPr/>
          </p:nvSpPr>
          <p:spPr>
            <a:xfrm rot="1806824">
              <a:off x="7887328" y="1717086"/>
              <a:ext cx="49173" cy="37649"/>
            </a:xfrm>
            <a:custGeom>
              <a:avLst/>
              <a:gdLst/>
              <a:ahLst/>
              <a:cxnLst/>
              <a:rect l="l" t="t" r="r" b="b"/>
              <a:pathLst>
                <a:path w="1967" h="1506" extrusionOk="0">
                  <a:moveTo>
                    <a:pt x="301" y="1"/>
                  </a:moveTo>
                  <a:lnTo>
                    <a:pt x="1" y="568"/>
                  </a:lnTo>
                  <a:cubicBezTo>
                    <a:pt x="1" y="568"/>
                    <a:pt x="1302" y="1135"/>
                    <a:pt x="1335" y="1135"/>
                  </a:cubicBezTo>
                  <a:cubicBezTo>
                    <a:pt x="1368" y="1168"/>
                    <a:pt x="1335" y="1402"/>
                    <a:pt x="1502" y="1502"/>
                  </a:cubicBezTo>
                  <a:cubicBezTo>
                    <a:pt x="1507" y="1504"/>
                    <a:pt x="1513" y="1506"/>
                    <a:pt x="1520" y="1506"/>
                  </a:cubicBezTo>
                  <a:cubicBezTo>
                    <a:pt x="1662" y="1506"/>
                    <a:pt x="1966" y="798"/>
                    <a:pt x="1902" y="734"/>
                  </a:cubicBezTo>
                  <a:cubicBezTo>
                    <a:pt x="1888" y="725"/>
                    <a:pt x="1869" y="721"/>
                    <a:pt x="1848" y="721"/>
                  </a:cubicBezTo>
                  <a:cubicBezTo>
                    <a:pt x="1732" y="721"/>
                    <a:pt x="1533" y="838"/>
                    <a:pt x="1455" y="838"/>
                  </a:cubicBezTo>
                  <a:cubicBezTo>
                    <a:pt x="1447" y="838"/>
                    <a:pt x="1440" y="837"/>
                    <a:pt x="1435" y="835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2286;p39"/>
            <p:cNvSpPr/>
            <p:nvPr/>
          </p:nvSpPr>
          <p:spPr>
            <a:xfrm rot="1806824">
              <a:off x="7926230" y="1667433"/>
              <a:ext cx="51623" cy="30074"/>
            </a:xfrm>
            <a:custGeom>
              <a:avLst/>
              <a:gdLst/>
              <a:ahLst/>
              <a:cxnLst/>
              <a:rect l="l" t="t" r="r" b="b"/>
              <a:pathLst>
                <a:path w="2065" h="1203" extrusionOk="0">
                  <a:moveTo>
                    <a:pt x="1642" y="1"/>
                  </a:moveTo>
                  <a:cubicBezTo>
                    <a:pt x="1640" y="1"/>
                    <a:pt x="1637" y="1"/>
                    <a:pt x="1635" y="2"/>
                  </a:cubicBezTo>
                  <a:cubicBezTo>
                    <a:pt x="1535" y="2"/>
                    <a:pt x="1435" y="369"/>
                    <a:pt x="1402" y="369"/>
                  </a:cubicBezTo>
                  <a:lnTo>
                    <a:pt x="1" y="569"/>
                  </a:lnTo>
                  <a:lnTo>
                    <a:pt x="201" y="1203"/>
                  </a:lnTo>
                  <a:cubicBezTo>
                    <a:pt x="201" y="1203"/>
                    <a:pt x="1468" y="669"/>
                    <a:pt x="1535" y="669"/>
                  </a:cubicBezTo>
                  <a:cubicBezTo>
                    <a:pt x="1538" y="666"/>
                    <a:pt x="1543" y="665"/>
                    <a:pt x="1548" y="665"/>
                  </a:cubicBezTo>
                  <a:cubicBezTo>
                    <a:pt x="1604" y="665"/>
                    <a:pt x="1778" y="802"/>
                    <a:pt x="1869" y="802"/>
                  </a:cubicBezTo>
                  <a:cubicBezTo>
                    <a:pt x="2065" y="737"/>
                    <a:pt x="1749" y="1"/>
                    <a:pt x="1642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2287;p39"/>
            <p:cNvSpPr/>
            <p:nvPr/>
          </p:nvSpPr>
          <p:spPr>
            <a:xfrm rot="1806824">
              <a:off x="7968097" y="1679306"/>
              <a:ext cx="5875" cy="15874"/>
            </a:xfrm>
            <a:custGeom>
              <a:avLst/>
              <a:gdLst/>
              <a:ahLst/>
              <a:cxnLst/>
              <a:rect l="l" t="t" r="r" b="b"/>
              <a:pathLst>
                <a:path w="235" h="635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201"/>
                    <a:pt x="101" y="434"/>
                    <a:pt x="234" y="6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2288;p39"/>
            <p:cNvSpPr/>
            <p:nvPr/>
          </p:nvSpPr>
          <p:spPr>
            <a:xfrm rot="1806824">
              <a:off x="7926230" y="1667433"/>
              <a:ext cx="51623" cy="30074"/>
            </a:xfrm>
            <a:custGeom>
              <a:avLst/>
              <a:gdLst/>
              <a:ahLst/>
              <a:cxnLst/>
              <a:rect l="l" t="t" r="r" b="b"/>
              <a:pathLst>
                <a:path w="2065" h="1203" extrusionOk="0">
                  <a:moveTo>
                    <a:pt x="1642" y="1"/>
                  </a:moveTo>
                  <a:cubicBezTo>
                    <a:pt x="1640" y="1"/>
                    <a:pt x="1637" y="1"/>
                    <a:pt x="1635" y="2"/>
                  </a:cubicBezTo>
                  <a:cubicBezTo>
                    <a:pt x="1535" y="2"/>
                    <a:pt x="1435" y="369"/>
                    <a:pt x="1402" y="369"/>
                  </a:cubicBezTo>
                  <a:lnTo>
                    <a:pt x="1" y="569"/>
                  </a:lnTo>
                  <a:lnTo>
                    <a:pt x="201" y="1203"/>
                  </a:lnTo>
                  <a:cubicBezTo>
                    <a:pt x="201" y="1203"/>
                    <a:pt x="1468" y="669"/>
                    <a:pt x="1535" y="669"/>
                  </a:cubicBezTo>
                  <a:cubicBezTo>
                    <a:pt x="1538" y="666"/>
                    <a:pt x="1543" y="665"/>
                    <a:pt x="1548" y="665"/>
                  </a:cubicBezTo>
                  <a:cubicBezTo>
                    <a:pt x="1604" y="665"/>
                    <a:pt x="1778" y="802"/>
                    <a:pt x="1869" y="802"/>
                  </a:cubicBezTo>
                  <a:cubicBezTo>
                    <a:pt x="2065" y="737"/>
                    <a:pt x="1749" y="1"/>
                    <a:pt x="1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2289;p39"/>
            <p:cNvSpPr/>
            <p:nvPr/>
          </p:nvSpPr>
          <p:spPr>
            <a:xfrm rot="1806824">
              <a:off x="7921742" y="1573570"/>
              <a:ext cx="39099" cy="60398"/>
            </a:xfrm>
            <a:custGeom>
              <a:avLst/>
              <a:gdLst/>
              <a:ahLst/>
              <a:cxnLst/>
              <a:rect l="l" t="t" r="r" b="b"/>
              <a:pathLst>
                <a:path w="1564" h="2416" extrusionOk="0">
                  <a:moveTo>
                    <a:pt x="796" y="0"/>
                  </a:moveTo>
                  <a:cubicBezTo>
                    <a:pt x="765" y="0"/>
                    <a:pt x="743" y="5"/>
                    <a:pt x="734" y="14"/>
                  </a:cubicBezTo>
                  <a:cubicBezTo>
                    <a:pt x="701" y="80"/>
                    <a:pt x="901" y="381"/>
                    <a:pt x="901" y="447"/>
                  </a:cubicBezTo>
                  <a:lnTo>
                    <a:pt x="0" y="2148"/>
                  </a:lnTo>
                  <a:lnTo>
                    <a:pt x="634" y="2415"/>
                  </a:lnTo>
                  <a:cubicBezTo>
                    <a:pt x="634" y="2415"/>
                    <a:pt x="1201" y="547"/>
                    <a:pt x="1201" y="514"/>
                  </a:cubicBezTo>
                  <a:cubicBezTo>
                    <a:pt x="1235" y="481"/>
                    <a:pt x="1468" y="481"/>
                    <a:pt x="1535" y="314"/>
                  </a:cubicBezTo>
                  <a:cubicBezTo>
                    <a:pt x="1564" y="170"/>
                    <a:pt x="994" y="0"/>
                    <a:pt x="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2290;p39"/>
            <p:cNvSpPr/>
            <p:nvPr/>
          </p:nvSpPr>
          <p:spPr>
            <a:xfrm rot="1806824">
              <a:off x="7954859" y="1582165"/>
              <a:ext cx="15874" cy="5875"/>
            </a:xfrm>
            <a:custGeom>
              <a:avLst/>
              <a:gdLst/>
              <a:ahLst/>
              <a:cxnLst/>
              <a:rect l="l" t="t" r="r" b="b"/>
              <a:pathLst>
                <a:path w="635" h="235" extrusionOk="0">
                  <a:moveTo>
                    <a:pt x="0" y="1"/>
                  </a:moveTo>
                  <a:lnTo>
                    <a:pt x="0" y="1"/>
                  </a:lnTo>
                  <a:cubicBezTo>
                    <a:pt x="201" y="134"/>
                    <a:pt x="401" y="201"/>
                    <a:pt x="634" y="2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2291;p39"/>
            <p:cNvSpPr/>
            <p:nvPr/>
          </p:nvSpPr>
          <p:spPr>
            <a:xfrm rot="1806824">
              <a:off x="7855723" y="1537973"/>
              <a:ext cx="40749" cy="61023"/>
            </a:xfrm>
            <a:custGeom>
              <a:avLst/>
              <a:gdLst/>
              <a:ahLst/>
              <a:cxnLst/>
              <a:rect l="l" t="t" r="r" b="b"/>
              <a:pathLst>
                <a:path w="1630" h="2441" extrusionOk="0">
                  <a:moveTo>
                    <a:pt x="719" y="1"/>
                  </a:moveTo>
                  <a:cubicBezTo>
                    <a:pt x="515" y="1"/>
                    <a:pt x="1" y="316"/>
                    <a:pt x="29" y="372"/>
                  </a:cubicBezTo>
                  <a:cubicBezTo>
                    <a:pt x="62" y="472"/>
                    <a:pt x="429" y="539"/>
                    <a:pt x="462" y="572"/>
                  </a:cubicBezTo>
                  <a:cubicBezTo>
                    <a:pt x="462" y="639"/>
                    <a:pt x="1063" y="2440"/>
                    <a:pt x="1063" y="2440"/>
                  </a:cubicBezTo>
                  <a:lnTo>
                    <a:pt x="1630" y="2174"/>
                  </a:lnTo>
                  <a:cubicBezTo>
                    <a:pt x="1630" y="2174"/>
                    <a:pt x="729" y="439"/>
                    <a:pt x="729" y="406"/>
                  </a:cubicBezTo>
                  <a:cubicBezTo>
                    <a:pt x="696" y="372"/>
                    <a:pt x="863" y="139"/>
                    <a:pt x="796" y="39"/>
                  </a:cubicBezTo>
                  <a:cubicBezTo>
                    <a:pt x="785" y="12"/>
                    <a:pt x="758" y="1"/>
                    <a:pt x="719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2292;p39"/>
            <p:cNvSpPr/>
            <p:nvPr/>
          </p:nvSpPr>
          <p:spPr>
            <a:xfrm rot="1806824">
              <a:off x="7873113" y="1537771"/>
              <a:ext cx="15874" cy="7525"/>
            </a:xfrm>
            <a:custGeom>
              <a:avLst/>
              <a:gdLst/>
              <a:ahLst/>
              <a:cxnLst/>
              <a:rect l="l" t="t" r="r" b="b"/>
              <a:pathLst>
                <a:path w="635" h="301" extrusionOk="0">
                  <a:moveTo>
                    <a:pt x="635" y="1"/>
                  </a:moveTo>
                  <a:lnTo>
                    <a:pt x="1" y="301"/>
                  </a:lnTo>
                  <a:cubicBezTo>
                    <a:pt x="201" y="234"/>
                    <a:pt x="434" y="134"/>
                    <a:pt x="63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2293;p39"/>
            <p:cNvSpPr/>
            <p:nvPr/>
          </p:nvSpPr>
          <p:spPr>
            <a:xfrm rot="1806824">
              <a:off x="7779312" y="1570950"/>
              <a:ext cx="60848" cy="37649"/>
            </a:xfrm>
            <a:custGeom>
              <a:avLst/>
              <a:gdLst/>
              <a:ahLst/>
              <a:cxnLst/>
              <a:rect l="l" t="t" r="r" b="b"/>
              <a:pathLst>
                <a:path w="2434" h="1506" extrusionOk="0">
                  <a:moveTo>
                    <a:pt x="345" y="1"/>
                  </a:moveTo>
                  <a:cubicBezTo>
                    <a:pt x="183" y="1"/>
                    <a:pt x="1" y="740"/>
                    <a:pt x="65" y="772"/>
                  </a:cubicBezTo>
                  <a:cubicBezTo>
                    <a:pt x="69" y="780"/>
                    <a:pt x="77" y="784"/>
                    <a:pt x="89" y="784"/>
                  </a:cubicBezTo>
                  <a:cubicBezTo>
                    <a:pt x="164" y="784"/>
                    <a:pt x="371" y="635"/>
                    <a:pt x="449" y="635"/>
                  </a:cubicBezTo>
                  <a:cubicBezTo>
                    <a:pt x="455" y="635"/>
                    <a:pt x="461" y="636"/>
                    <a:pt x="465" y="638"/>
                  </a:cubicBezTo>
                  <a:lnTo>
                    <a:pt x="2200" y="1506"/>
                  </a:lnTo>
                  <a:lnTo>
                    <a:pt x="2433" y="905"/>
                  </a:lnTo>
                  <a:cubicBezTo>
                    <a:pt x="2433" y="905"/>
                    <a:pt x="598" y="338"/>
                    <a:pt x="532" y="305"/>
                  </a:cubicBezTo>
                  <a:cubicBezTo>
                    <a:pt x="498" y="305"/>
                    <a:pt x="465" y="38"/>
                    <a:pt x="365" y="4"/>
                  </a:cubicBezTo>
                  <a:cubicBezTo>
                    <a:pt x="358" y="2"/>
                    <a:pt x="352" y="1"/>
                    <a:pt x="345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2294;p39"/>
            <p:cNvSpPr/>
            <p:nvPr/>
          </p:nvSpPr>
          <p:spPr>
            <a:xfrm rot="1806824">
              <a:off x="7789197" y="1560176"/>
              <a:ext cx="5875" cy="16699"/>
            </a:xfrm>
            <a:custGeom>
              <a:avLst/>
              <a:gdLst/>
              <a:ahLst/>
              <a:cxnLst/>
              <a:rect l="l" t="t" r="r" b="b"/>
              <a:pathLst>
                <a:path w="235" h="668" extrusionOk="0">
                  <a:moveTo>
                    <a:pt x="234" y="1"/>
                  </a:moveTo>
                  <a:lnTo>
                    <a:pt x="1" y="668"/>
                  </a:lnTo>
                  <a:cubicBezTo>
                    <a:pt x="101" y="468"/>
                    <a:pt x="201" y="234"/>
                    <a:pt x="2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2295;p39"/>
            <p:cNvSpPr/>
            <p:nvPr/>
          </p:nvSpPr>
          <p:spPr>
            <a:xfrm rot="1806824">
              <a:off x="7742316" y="1633493"/>
              <a:ext cx="63323" cy="40899"/>
            </a:xfrm>
            <a:custGeom>
              <a:avLst/>
              <a:gdLst/>
              <a:ahLst/>
              <a:cxnLst/>
              <a:rect l="l" t="t" r="r" b="b"/>
              <a:pathLst>
                <a:path w="2533" h="1636" extrusionOk="0">
                  <a:moveTo>
                    <a:pt x="2265" y="0"/>
                  </a:moveTo>
                  <a:cubicBezTo>
                    <a:pt x="2265" y="0"/>
                    <a:pt x="564" y="934"/>
                    <a:pt x="497" y="934"/>
                  </a:cubicBezTo>
                  <a:cubicBezTo>
                    <a:pt x="468" y="934"/>
                    <a:pt x="280" y="829"/>
                    <a:pt x="192" y="829"/>
                  </a:cubicBezTo>
                  <a:cubicBezTo>
                    <a:pt x="181" y="829"/>
                    <a:pt x="171" y="830"/>
                    <a:pt x="164" y="834"/>
                  </a:cubicBezTo>
                  <a:cubicBezTo>
                    <a:pt x="1" y="932"/>
                    <a:pt x="380" y="1636"/>
                    <a:pt x="490" y="1636"/>
                  </a:cubicBezTo>
                  <a:cubicBezTo>
                    <a:pt x="493" y="1636"/>
                    <a:pt x="495" y="1635"/>
                    <a:pt x="497" y="1635"/>
                  </a:cubicBezTo>
                  <a:cubicBezTo>
                    <a:pt x="597" y="1568"/>
                    <a:pt x="631" y="1201"/>
                    <a:pt x="698" y="1201"/>
                  </a:cubicBezTo>
                  <a:lnTo>
                    <a:pt x="2532" y="601"/>
                  </a:lnTo>
                  <a:lnTo>
                    <a:pt x="2265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2296;p39"/>
            <p:cNvSpPr/>
            <p:nvPr/>
          </p:nvSpPr>
          <p:spPr>
            <a:xfrm rot="1806824">
              <a:off x="7744594" y="1642697"/>
              <a:ext cx="7550" cy="15874"/>
            </a:xfrm>
            <a:custGeom>
              <a:avLst/>
              <a:gdLst/>
              <a:ahLst/>
              <a:cxnLst/>
              <a:rect l="l" t="t" r="r" b="b"/>
              <a:pathLst>
                <a:path w="302" h="635" extrusionOk="0">
                  <a:moveTo>
                    <a:pt x="1" y="1"/>
                  </a:moveTo>
                  <a:lnTo>
                    <a:pt x="301" y="635"/>
                  </a:lnTo>
                  <a:cubicBezTo>
                    <a:pt x="234" y="401"/>
                    <a:pt x="134" y="2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2297;p39"/>
            <p:cNvSpPr/>
            <p:nvPr/>
          </p:nvSpPr>
          <p:spPr>
            <a:xfrm rot="1806824">
              <a:off x="7776950" y="1690472"/>
              <a:ext cx="39099" cy="60398"/>
            </a:xfrm>
            <a:custGeom>
              <a:avLst/>
              <a:gdLst/>
              <a:ahLst/>
              <a:cxnLst/>
              <a:rect l="l" t="t" r="r" b="b"/>
              <a:pathLst>
                <a:path w="1564" h="2416" extrusionOk="0">
                  <a:moveTo>
                    <a:pt x="930" y="1"/>
                  </a:moveTo>
                  <a:cubicBezTo>
                    <a:pt x="930" y="1"/>
                    <a:pt x="363" y="1869"/>
                    <a:pt x="363" y="1902"/>
                  </a:cubicBezTo>
                  <a:cubicBezTo>
                    <a:pt x="329" y="1936"/>
                    <a:pt x="63" y="2002"/>
                    <a:pt x="29" y="2102"/>
                  </a:cubicBezTo>
                  <a:cubicBezTo>
                    <a:pt x="0" y="2247"/>
                    <a:pt x="570" y="2416"/>
                    <a:pt x="768" y="2416"/>
                  </a:cubicBezTo>
                  <a:cubicBezTo>
                    <a:pt x="799" y="2416"/>
                    <a:pt x="821" y="2412"/>
                    <a:pt x="830" y="2403"/>
                  </a:cubicBezTo>
                  <a:cubicBezTo>
                    <a:pt x="863" y="2336"/>
                    <a:pt x="663" y="2036"/>
                    <a:pt x="696" y="1969"/>
                  </a:cubicBezTo>
                  <a:lnTo>
                    <a:pt x="1564" y="268"/>
                  </a:lnTo>
                  <a:lnTo>
                    <a:pt x="930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2298;p39"/>
            <p:cNvSpPr/>
            <p:nvPr/>
          </p:nvSpPr>
          <p:spPr>
            <a:xfrm rot="1806824">
              <a:off x="7766993" y="1736636"/>
              <a:ext cx="16724" cy="5850"/>
            </a:xfrm>
            <a:custGeom>
              <a:avLst/>
              <a:gdLst/>
              <a:ahLst/>
              <a:cxnLst/>
              <a:rect l="l" t="t" r="r" b="b"/>
              <a:pathLst>
                <a:path w="669" h="234" extrusionOk="0">
                  <a:moveTo>
                    <a:pt x="1" y="0"/>
                  </a:moveTo>
                  <a:lnTo>
                    <a:pt x="668" y="234"/>
                  </a:lnTo>
                  <a:cubicBezTo>
                    <a:pt x="435" y="100"/>
                    <a:pt x="234" y="33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2299;p39"/>
            <p:cNvSpPr/>
            <p:nvPr/>
          </p:nvSpPr>
          <p:spPr>
            <a:xfrm rot="1806824">
              <a:off x="7841105" y="1726236"/>
              <a:ext cx="40749" cy="60173"/>
            </a:xfrm>
            <a:custGeom>
              <a:avLst/>
              <a:gdLst/>
              <a:ahLst/>
              <a:cxnLst/>
              <a:rect l="l" t="t" r="r" b="b"/>
              <a:pathLst>
                <a:path w="1630" h="2407" extrusionOk="0">
                  <a:moveTo>
                    <a:pt x="567" y="0"/>
                  </a:moveTo>
                  <a:lnTo>
                    <a:pt x="0" y="234"/>
                  </a:lnTo>
                  <a:cubicBezTo>
                    <a:pt x="0" y="234"/>
                    <a:pt x="901" y="1968"/>
                    <a:pt x="901" y="2002"/>
                  </a:cubicBezTo>
                  <a:cubicBezTo>
                    <a:pt x="934" y="2035"/>
                    <a:pt x="768" y="2268"/>
                    <a:pt x="834" y="2369"/>
                  </a:cubicBezTo>
                  <a:cubicBezTo>
                    <a:pt x="845" y="2395"/>
                    <a:pt x="872" y="2406"/>
                    <a:pt x="911" y="2406"/>
                  </a:cubicBezTo>
                  <a:cubicBezTo>
                    <a:pt x="1115" y="2406"/>
                    <a:pt x="1630" y="2091"/>
                    <a:pt x="1601" y="2035"/>
                  </a:cubicBezTo>
                  <a:cubicBezTo>
                    <a:pt x="1568" y="1935"/>
                    <a:pt x="1201" y="1902"/>
                    <a:pt x="1168" y="1835"/>
                  </a:cubicBezTo>
                  <a:cubicBezTo>
                    <a:pt x="1168" y="1768"/>
                    <a:pt x="567" y="0"/>
                    <a:pt x="567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2300;p39"/>
            <p:cNvSpPr/>
            <p:nvPr/>
          </p:nvSpPr>
          <p:spPr>
            <a:xfrm rot="1806824">
              <a:off x="7849572" y="1779351"/>
              <a:ext cx="15049" cy="7525"/>
            </a:xfrm>
            <a:custGeom>
              <a:avLst/>
              <a:gdLst/>
              <a:ahLst/>
              <a:cxnLst/>
              <a:rect l="l" t="t" r="r" b="b"/>
              <a:pathLst>
                <a:path w="602" h="301" extrusionOk="0">
                  <a:moveTo>
                    <a:pt x="601" y="0"/>
                  </a:moveTo>
                  <a:lnTo>
                    <a:pt x="601" y="0"/>
                  </a:lnTo>
                  <a:cubicBezTo>
                    <a:pt x="401" y="67"/>
                    <a:pt x="168" y="167"/>
                    <a:pt x="1" y="301"/>
                  </a:cubicBezTo>
                  <a:lnTo>
                    <a:pt x="6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2301;p39"/>
            <p:cNvSpPr/>
            <p:nvPr/>
          </p:nvSpPr>
          <p:spPr>
            <a:xfrm rot="1806824">
              <a:off x="7897654" y="1715847"/>
              <a:ext cx="60823" cy="37649"/>
            </a:xfrm>
            <a:custGeom>
              <a:avLst/>
              <a:gdLst/>
              <a:ahLst/>
              <a:cxnLst/>
              <a:rect l="l" t="t" r="r" b="b"/>
              <a:pathLst>
                <a:path w="2433" h="1506" extrusionOk="0">
                  <a:moveTo>
                    <a:pt x="234" y="1"/>
                  </a:moveTo>
                  <a:lnTo>
                    <a:pt x="0" y="601"/>
                  </a:lnTo>
                  <a:cubicBezTo>
                    <a:pt x="0" y="601"/>
                    <a:pt x="1835" y="1168"/>
                    <a:pt x="1901" y="1202"/>
                  </a:cubicBezTo>
                  <a:cubicBezTo>
                    <a:pt x="1935" y="1235"/>
                    <a:pt x="1968" y="1468"/>
                    <a:pt x="2068" y="1502"/>
                  </a:cubicBezTo>
                  <a:cubicBezTo>
                    <a:pt x="2075" y="1505"/>
                    <a:pt x="2082" y="1506"/>
                    <a:pt x="2089" y="1506"/>
                  </a:cubicBezTo>
                  <a:cubicBezTo>
                    <a:pt x="2251" y="1506"/>
                    <a:pt x="2432" y="799"/>
                    <a:pt x="2368" y="735"/>
                  </a:cubicBezTo>
                  <a:cubicBezTo>
                    <a:pt x="2364" y="726"/>
                    <a:pt x="2356" y="723"/>
                    <a:pt x="2344" y="723"/>
                  </a:cubicBezTo>
                  <a:cubicBezTo>
                    <a:pt x="2269" y="723"/>
                    <a:pt x="2062" y="871"/>
                    <a:pt x="1985" y="871"/>
                  </a:cubicBezTo>
                  <a:cubicBezTo>
                    <a:pt x="1978" y="871"/>
                    <a:pt x="1973" y="870"/>
                    <a:pt x="1968" y="868"/>
                  </a:cubicBezTo>
                  <a:cubicBezTo>
                    <a:pt x="1901" y="835"/>
                    <a:pt x="234" y="1"/>
                    <a:pt x="234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2302;p39"/>
            <p:cNvSpPr/>
            <p:nvPr/>
          </p:nvSpPr>
          <p:spPr>
            <a:xfrm rot="1806824">
              <a:off x="7943511" y="1747777"/>
              <a:ext cx="5025" cy="16699"/>
            </a:xfrm>
            <a:custGeom>
              <a:avLst/>
              <a:gdLst/>
              <a:ahLst/>
              <a:cxnLst/>
              <a:rect l="l" t="t" r="r" b="b"/>
              <a:pathLst>
                <a:path w="201" h="668" extrusionOk="0">
                  <a:moveTo>
                    <a:pt x="200" y="0"/>
                  </a:moveTo>
                  <a:cubicBezTo>
                    <a:pt x="100" y="200"/>
                    <a:pt x="0" y="434"/>
                    <a:pt x="0" y="667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2303;p39"/>
            <p:cNvSpPr/>
            <p:nvPr/>
          </p:nvSpPr>
          <p:spPr>
            <a:xfrm rot="1806824">
              <a:off x="7932674" y="1651236"/>
              <a:ext cx="63298" cy="40099"/>
            </a:xfrm>
            <a:custGeom>
              <a:avLst/>
              <a:gdLst/>
              <a:ahLst/>
              <a:cxnLst/>
              <a:rect l="l" t="t" r="r" b="b"/>
              <a:pathLst>
                <a:path w="2532" h="1604" extrusionOk="0">
                  <a:moveTo>
                    <a:pt x="2040" y="1"/>
                  </a:moveTo>
                  <a:cubicBezTo>
                    <a:pt x="2038" y="1"/>
                    <a:pt x="2037" y="1"/>
                    <a:pt x="2035" y="2"/>
                  </a:cubicBezTo>
                  <a:cubicBezTo>
                    <a:pt x="1935" y="35"/>
                    <a:pt x="1868" y="402"/>
                    <a:pt x="1835" y="402"/>
                  </a:cubicBezTo>
                  <a:lnTo>
                    <a:pt x="0" y="1003"/>
                  </a:lnTo>
                  <a:lnTo>
                    <a:pt x="267" y="1603"/>
                  </a:lnTo>
                  <a:cubicBezTo>
                    <a:pt x="267" y="1603"/>
                    <a:pt x="1968" y="702"/>
                    <a:pt x="2002" y="669"/>
                  </a:cubicBezTo>
                  <a:cubicBezTo>
                    <a:pt x="2061" y="669"/>
                    <a:pt x="2226" y="774"/>
                    <a:pt x="2332" y="774"/>
                  </a:cubicBezTo>
                  <a:cubicBezTo>
                    <a:pt x="2345" y="774"/>
                    <a:pt x="2358" y="773"/>
                    <a:pt x="2369" y="769"/>
                  </a:cubicBezTo>
                  <a:cubicBezTo>
                    <a:pt x="2532" y="704"/>
                    <a:pt x="2121" y="1"/>
                    <a:pt x="2040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2304;p39"/>
            <p:cNvSpPr/>
            <p:nvPr/>
          </p:nvSpPr>
          <p:spPr>
            <a:xfrm rot="1806824">
              <a:off x="7986383" y="1666288"/>
              <a:ext cx="7525" cy="15874"/>
            </a:xfrm>
            <a:custGeom>
              <a:avLst/>
              <a:gdLst/>
              <a:ahLst/>
              <a:cxnLst/>
              <a:rect l="l" t="t" r="r" b="b"/>
              <a:pathLst>
                <a:path w="301" h="635" extrusionOk="0">
                  <a:moveTo>
                    <a:pt x="0" y="1"/>
                  </a:moveTo>
                  <a:cubicBezTo>
                    <a:pt x="67" y="234"/>
                    <a:pt x="167" y="434"/>
                    <a:pt x="301" y="6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2305;p39"/>
            <p:cNvSpPr/>
            <p:nvPr/>
          </p:nvSpPr>
          <p:spPr>
            <a:xfrm rot="1806824">
              <a:off x="7778167" y="1579003"/>
              <a:ext cx="176819" cy="162819"/>
            </a:xfrm>
            <a:custGeom>
              <a:avLst/>
              <a:gdLst/>
              <a:ahLst/>
              <a:cxnLst/>
              <a:rect l="l" t="t" r="r" b="b"/>
              <a:pathLst>
                <a:path w="7073" h="6513" extrusionOk="0">
                  <a:moveTo>
                    <a:pt x="3698" y="0"/>
                  </a:moveTo>
                  <a:cubicBezTo>
                    <a:pt x="2187" y="0"/>
                    <a:pt x="818" y="1074"/>
                    <a:pt x="534" y="2605"/>
                  </a:cubicBezTo>
                  <a:cubicBezTo>
                    <a:pt x="0" y="4373"/>
                    <a:pt x="1168" y="6175"/>
                    <a:pt x="3003" y="6442"/>
                  </a:cubicBezTo>
                  <a:cubicBezTo>
                    <a:pt x="3223" y="6489"/>
                    <a:pt x="3444" y="6512"/>
                    <a:pt x="3662" y="6512"/>
                  </a:cubicBezTo>
                  <a:cubicBezTo>
                    <a:pt x="5122" y="6512"/>
                    <a:pt x="6448" y="5483"/>
                    <a:pt x="6739" y="3973"/>
                  </a:cubicBezTo>
                  <a:cubicBezTo>
                    <a:pt x="7072" y="2739"/>
                    <a:pt x="6605" y="1405"/>
                    <a:pt x="5571" y="604"/>
                  </a:cubicBezTo>
                  <a:cubicBezTo>
                    <a:pt x="5271" y="371"/>
                    <a:pt x="4871" y="204"/>
                    <a:pt x="4504" y="104"/>
                  </a:cubicBezTo>
                  <a:cubicBezTo>
                    <a:pt x="4234" y="34"/>
                    <a:pt x="3964" y="0"/>
                    <a:pt x="3698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2306;p39"/>
            <p:cNvSpPr/>
            <p:nvPr/>
          </p:nvSpPr>
          <p:spPr>
            <a:xfrm rot="1806824">
              <a:off x="7789159" y="1597059"/>
              <a:ext cx="160969" cy="147720"/>
            </a:xfrm>
            <a:custGeom>
              <a:avLst/>
              <a:gdLst/>
              <a:ahLst/>
              <a:cxnLst/>
              <a:rect l="l" t="t" r="r" b="b"/>
              <a:pathLst>
                <a:path w="6439" h="5909" extrusionOk="0">
                  <a:moveTo>
                    <a:pt x="4970" y="0"/>
                  </a:moveTo>
                  <a:lnTo>
                    <a:pt x="4970" y="0"/>
                  </a:lnTo>
                  <a:cubicBezTo>
                    <a:pt x="5904" y="1301"/>
                    <a:pt x="6071" y="3769"/>
                    <a:pt x="3903" y="4803"/>
                  </a:cubicBezTo>
                  <a:cubicBezTo>
                    <a:pt x="3494" y="4991"/>
                    <a:pt x="3088" y="5067"/>
                    <a:pt x="2697" y="5067"/>
                  </a:cubicBezTo>
                  <a:cubicBezTo>
                    <a:pt x="1556" y="5067"/>
                    <a:pt x="547" y="4417"/>
                    <a:pt x="0" y="3970"/>
                  </a:cubicBezTo>
                  <a:lnTo>
                    <a:pt x="0" y="3970"/>
                  </a:lnTo>
                  <a:cubicBezTo>
                    <a:pt x="434" y="4970"/>
                    <a:pt x="1301" y="5637"/>
                    <a:pt x="2369" y="5838"/>
                  </a:cubicBezTo>
                  <a:cubicBezTo>
                    <a:pt x="2589" y="5885"/>
                    <a:pt x="2810" y="5908"/>
                    <a:pt x="3028" y="5908"/>
                  </a:cubicBezTo>
                  <a:cubicBezTo>
                    <a:pt x="4488" y="5908"/>
                    <a:pt x="5814" y="4879"/>
                    <a:pt x="6105" y="3369"/>
                  </a:cubicBezTo>
                  <a:cubicBezTo>
                    <a:pt x="6438" y="2135"/>
                    <a:pt x="5971" y="801"/>
                    <a:pt x="49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2307;p39"/>
            <p:cNvSpPr/>
            <p:nvPr/>
          </p:nvSpPr>
          <p:spPr>
            <a:xfrm rot="1806824">
              <a:off x="7895731" y="1563391"/>
              <a:ext cx="24224" cy="50048"/>
            </a:xfrm>
            <a:custGeom>
              <a:avLst/>
              <a:gdLst/>
              <a:ahLst/>
              <a:cxnLst/>
              <a:rect l="l" t="t" r="r" b="b"/>
              <a:pathLst>
                <a:path w="969" h="2002" extrusionOk="0">
                  <a:moveTo>
                    <a:pt x="435" y="0"/>
                  </a:moveTo>
                  <a:cubicBezTo>
                    <a:pt x="357" y="11"/>
                    <a:pt x="286" y="11"/>
                    <a:pt x="226" y="11"/>
                  </a:cubicBezTo>
                  <a:cubicBezTo>
                    <a:pt x="105" y="11"/>
                    <a:pt x="23" y="11"/>
                    <a:pt x="1" y="100"/>
                  </a:cubicBezTo>
                  <a:cubicBezTo>
                    <a:pt x="1" y="234"/>
                    <a:pt x="335" y="467"/>
                    <a:pt x="335" y="534"/>
                  </a:cubicBezTo>
                  <a:cubicBezTo>
                    <a:pt x="335" y="601"/>
                    <a:pt x="168" y="1601"/>
                    <a:pt x="134" y="1902"/>
                  </a:cubicBezTo>
                  <a:lnTo>
                    <a:pt x="134" y="2002"/>
                  </a:lnTo>
                  <a:lnTo>
                    <a:pt x="868" y="2002"/>
                  </a:lnTo>
                  <a:cubicBezTo>
                    <a:pt x="868" y="2002"/>
                    <a:pt x="701" y="501"/>
                    <a:pt x="701" y="434"/>
                  </a:cubicBezTo>
                  <a:cubicBezTo>
                    <a:pt x="701" y="400"/>
                    <a:pt x="968" y="200"/>
                    <a:pt x="968" y="100"/>
                  </a:cubicBezTo>
                  <a:cubicBezTo>
                    <a:pt x="968" y="0"/>
                    <a:pt x="635" y="0"/>
                    <a:pt x="435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2308;p39"/>
            <p:cNvSpPr/>
            <p:nvPr/>
          </p:nvSpPr>
          <p:spPr>
            <a:xfrm rot="1806824">
              <a:off x="7909180" y="1569058"/>
              <a:ext cx="20024" cy="1275"/>
            </a:xfrm>
            <a:custGeom>
              <a:avLst/>
              <a:gdLst/>
              <a:ahLst/>
              <a:cxnLst/>
              <a:rect l="l" t="t" r="r" b="b"/>
              <a:pathLst>
                <a:path w="801" h="51" extrusionOk="0">
                  <a:moveTo>
                    <a:pt x="0" y="0"/>
                  </a:moveTo>
                  <a:cubicBezTo>
                    <a:pt x="133" y="34"/>
                    <a:pt x="267" y="50"/>
                    <a:pt x="400" y="50"/>
                  </a:cubicBezTo>
                  <a:cubicBezTo>
                    <a:pt x="534" y="50"/>
                    <a:pt x="667" y="34"/>
                    <a:pt x="8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2309;p39"/>
            <p:cNvSpPr/>
            <p:nvPr/>
          </p:nvSpPr>
          <p:spPr>
            <a:xfrm rot="1806824">
              <a:off x="7897204" y="1560418"/>
              <a:ext cx="11700" cy="47548"/>
            </a:xfrm>
            <a:custGeom>
              <a:avLst/>
              <a:gdLst/>
              <a:ahLst/>
              <a:cxnLst/>
              <a:rect l="l" t="t" r="r" b="b"/>
              <a:pathLst>
                <a:path w="468" h="1902" extrusionOk="0">
                  <a:moveTo>
                    <a:pt x="435" y="0"/>
                  </a:moveTo>
                  <a:cubicBezTo>
                    <a:pt x="418" y="0"/>
                    <a:pt x="401" y="2"/>
                    <a:pt x="383" y="7"/>
                  </a:cubicBezTo>
                  <a:lnTo>
                    <a:pt x="383" y="7"/>
                  </a:lnTo>
                  <a:cubicBezTo>
                    <a:pt x="400" y="5"/>
                    <a:pt x="418" y="3"/>
                    <a:pt x="435" y="0"/>
                  </a:cubicBezTo>
                  <a:close/>
                  <a:moveTo>
                    <a:pt x="383" y="7"/>
                  </a:moveTo>
                  <a:cubicBezTo>
                    <a:pt x="334" y="11"/>
                    <a:pt x="286" y="11"/>
                    <a:pt x="242" y="11"/>
                  </a:cubicBezTo>
                  <a:cubicBezTo>
                    <a:pt x="123" y="11"/>
                    <a:pt x="34" y="11"/>
                    <a:pt x="34" y="100"/>
                  </a:cubicBezTo>
                  <a:cubicBezTo>
                    <a:pt x="1" y="234"/>
                    <a:pt x="335" y="467"/>
                    <a:pt x="335" y="534"/>
                  </a:cubicBezTo>
                  <a:cubicBezTo>
                    <a:pt x="335" y="600"/>
                    <a:pt x="169" y="1593"/>
                    <a:pt x="135" y="1898"/>
                  </a:cubicBezTo>
                  <a:lnTo>
                    <a:pt x="135" y="1898"/>
                  </a:lnTo>
                  <a:cubicBezTo>
                    <a:pt x="148" y="1815"/>
                    <a:pt x="468" y="532"/>
                    <a:pt x="468" y="434"/>
                  </a:cubicBezTo>
                  <a:cubicBezTo>
                    <a:pt x="468" y="367"/>
                    <a:pt x="234" y="234"/>
                    <a:pt x="234" y="200"/>
                  </a:cubicBezTo>
                  <a:lnTo>
                    <a:pt x="234" y="100"/>
                  </a:lnTo>
                  <a:cubicBezTo>
                    <a:pt x="284" y="51"/>
                    <a:pt x="334" y="19"/>
                    <a:pt x="383" y="7"/>
                  </a:cubicBezTo>
                  <a:close/>
                  <a:moveTo>
                    <a:pt x="135" y="1898"/>
                  </a:moveTo>
                  <a:lnTo>
                    <a:pt x="135" y="1898"/>
                  </a:lnTo>
                  <a:cubicBezTo>
                    <a:pt x="135" y="1900"/>
                    <a:pt x="134" y="1901"/>
                    <a:pt x="134" y="1902"/>
                  </a:cubicBezTo>
                  <a:cubicBezTo>
                    <a:pt x="135" y="1900"/>
                    <a:pt x="135" y="1899"/>
                    <a:pt x="135" y="18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2310;p39"/>
            <p:cNvSpPr/>
            <p:nvPr/>
          </p:nvSpPr>
          <p:spPr>
            <a:xfrm rot="1806824">
              <a:off x="7819235" y="1554720"/>
              <a:ext cx="49223" cy="48698"/>
            </a:xfrm>
            <a:custGeom>
              <a:avLst/>
              <a:gdLst/>
              <a:ahLst/>
              <a:cxnLst/>
              <a:rect l="l" t="t" r="r" b="b"/>
              <a:pathLst>
                <a:path w="1969" h="1948" extrusionOk="0">
                  <a:moveTo>
                    <a:pt x="698" y="0"/>
                  </a:moveTo>
                  <a:cubicBezTo>
                    <a:pt x="651" y="0"/>
                    <a:pt x="576" y="38"/>
                    <a:pt x="501" y="113"/>
                  </a:cubicBezTo>
                  <a:cubicBezTo>
                    <a:pt x="301" y="280"/>
                    <a:pt x="1" y="613"/>
                    <a:pt x="68" y="713"/>
                  </a:cubicBezTo>
                  <a:cubicBezTo>
                    <a:pt x="92" y="738"/>
                    <a:pt x="162" y="744"/>
                    <a:pt x="243" y="744"/>
                  </a:cubicBezTo>
                  <a:cubicBezTo>
                    <a:pt x="331" y="744"/>
                    <a:pt x="431" y="737"/>
                    <a:pt x="497" y="737"/>
                  </a:cubicBezTo>
                  <a:cubicBezTo>
                    <a:pt x="534" y="737"/>
                    <a:pt x="560" y="739"/>
                    <a:pt x="568" y="747"/>
                  </a:cubicBezTo>
                  <a:lnTo>
                    <a:pt x="1435" y="1914"/>
                  </a:lnTo>
                  <a:lnTo>
                    <a:pt x="1435" y="1948"/>
                  </a:lnTo>
                  <a:lnTo>
                    <a:pt x="1969" y="1414"/>
                  </a:lnTo>
                  <a:cubicBezTo>
                    <a:pt x="1969" y="1414"/>
                    <a:pt x="835" y="480"/>
                    <a:pt x="801" y="447"/>
                  </a:cubicBezTo>
                  <a:cubicBezTo>
                    <a:pt x="768" y="413"/>
                    <a:pt x="768" y="80"/>
                    <a:pt x="735" y="13"/>
                  </a:cubicBezTo>
                  <a:cubicBezTo>
                    <a:pt x="726" y="5"/>
                    <a:pt x="714" y="0"/>
                    <a:pt x="698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2311;p39"/>
            <p:cNvSpPr/>
            <p:nvPr/>
          </p:nvSpPr>
          <p:spPr>
            <a:xfrm rot="1806824">
              <a:off x="7832630" y="1550731"/>
              <a:ext cx="13375" cy="14199"/>
            </a:xfrm>
            <a:custGeom>
              <a:avLst/>
              <a:gdLst/>
              <a:ahLst/>
              <a:cxnLst/>
              <a:rect l="l" t="t" r="r" b="b"/>
              <a:pathLst>
                <a:path w="535" h="568" extrusionOk="0">
                  <a:moveTo>
                    <a:pt x="534" y="0"/>
                  </a:moveTo>
                  <a:lnTo>
                    <a:pt x="0" y="567"/>
                  </a:lnTo>
                  <a:cubicBezTo>
                    <a:pt x="200" y="401"/>
                    <a:pt x="401" y="200"/>
                    <a:pt x="5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2312;p39"/>
            <p:cNvSpPr/>
            <p:nvPr/>
          </p:nvSpPr>
          <p:spPr>
            <a:xfrm rot="1806824">
              <a:off x="7820059" y="1553333"/>
              <a:ext cx="35899" cy="45048"/>
            </a:xfrm>
            <a:custGeom>
              <a:avLst/>
              <a:gdLst/>
              <a:ahLst/>
              <a:cxnLst/>
              <a:rect l="l" t="t" r="r" b="b"/>
              <a:pathLst>
                <a:path w="1436" h="1802" extrusionOk="0">
                  <a:moveTo>
                    <a:pt x="535" y="1"/>
                  </a:moveTo>
                  <a:lnTo>
                    <a:pt x="535" y="1"/>
                  </a:lnTo>
                  <a:cubicBezTo>
                    <a:pt x="301" y="167"/>
                    <a:pt x="1" y="501"/>
                    <a:pt x="68" y="601"/>
                  </a:cubicBezTo>
                  <a:cubicBezTo>
                    <a:pt x="91" y="637"/>
                    <a:pt x="157" y="647"/>
                    <a:pt x="235" y="647"/>
                  </a:cubicBezTo>
                  <a:cubicBezTo>
                    <a:pt x="343" y="647"/>
                    <a:pt x="473" y="627"/>
                    <a:pt x="549" y="627"/>
                  </a:cubicBezTo>
                  <a:cubicBezTo>
                    <a:pt x="573" y="627"/>
                    <a:pt x="591" y="629"/>
                    <a:pt x="601" y="634"/>
                  </a:cubicBezTo>
                  <a:lnTo>
                    <a:pt x="1435" y="1802"/>
                  </a:lnTo>
                  <a:cubicBezTo>
                    <a:pt x="1402" y="1735"/>
                    <a:pt x="768" y="501"/>
                    <a:pt x="668" y="468"/>
                  </a:cubicBezTo>
                  <a:cubicBezTo>
                    <a:pt x="635" y="445"/>
                    <a:pt x="587" y="438"/>
                    <a:pt x="537" y="438"/>
                  </a:cubicBezTo>
                  <a:cubicBezTo>
                    <a:pt x="438" y="438"/>
                    <a:pt x="334" y="468"/>
                    <a:pt x="334" y="468"/>
                  </a:cubicBezTo>
                  <a:lnTo>
                    <a:pt x="334" y="401"/>
                  </a:lnTo>
                  <a:cubicBezTo>
                    <a:pt x="334" y="368"/>
                    <a:pt x="334" y="334"/>
                    <a:pt x="334" y="334"/>
                  </a:cubicBezTo>
                  <a:cubicBezTo>
                    <a:pt x="368" y="201"/>
                    <a:pt x="435" y="10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2313;p39"/>
            <p:cNvSpPr/>
            <p:nvPr/>
          </p:nvSpPr>
          <p:spPr>
            <a:xfrm rot="1806824">
              <a:off x="7768118" y="1605885"/>
              <a:ext cx="50873" cy="23424"/>
            </a:xfrm>
            <a:custGeom>
              <a:avLst/>
              <a:gdLst/>
              <a:ahLst/>
              <a:cxnLst/>
              <a:rect l="l" t="t" r="r" b="b"/>
              <a:pathLst>
                <a:path w="2035" h="937" extrusionOk="0">
                  <a:moveTo>
                    <a:pt x="134" y="0"/>
                  </a:moveTo>
                  <a:cubicBezTo>
                    <a:pt x="0" y="300"/>
                    <a:pt x="34" y="634"/>
                    <a:pt x="167" y="934"/>
                  </a:cubicBezTo>
                  <a:cubicBezTo>
                    <a:pt x="171" y="936"/>
                    <a:pt x="176" y="936"/>
                    <a:pt x="181" y="936"/>
                  </a:cubicBezTo>
                  <a:cubicBezTo>
                    <a:pt x="287" y="936"/>
                    <a:pt x="503" y="601"/>
                    <a:pt x="567" y="601"/>
                  </a:cubicBezTo>
                  <a:lnTo>
                    <a:pt x="2035" y="834"/>
                  </a:lnTo>
                  <a:lnTo>
                    <a:pt x="2035" y="100"/>
                  </a:lnTo>
                  <a:cubicBezTo>
                    <a:pt x="2035" y="100"/>
                    <a:pt x="822" y="238"/>
                    <a:pt x="551" y="238"/>
                  </a:cubicBezTo>
                  <a:cubicBezTo>
                    <a:pt x="524" y="238"/>
                    <a:pt x="507" y="237"/>
                    <a:pt x="501" y="234"/>
                  </a:cubicBezTo>
                  <a:cubicBezTo>
                    <a:pt x="434" y="234"/>
                    <a:pt x="267" y="0"/>
                    <a:pt x="167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2314;p39"/>
            <p:cNvSpPr/>
            <p:nvPr/>
          </p:nvSpPr>
          <p:spPr>
            <a:xfrm rot="1806824">
              <a:off x="7774538" y="1596929"/>
              <a:ext cx="1700" cy="19224"/>
            </a:xfrm>
            <a:custGeom>
              <a:avLst/>
              <a:gdLst/>
              <a:ahLst/>
              <a:cxnLst/>
              <a:rect l="l" t="t" r="r" b="b"/>
              <a:pathLst>
                <a:path w="68" h="769" extrusionOk="0">
                  <a:moveTo>
                    <a:pt x="1" y="1"/>
                  </a:moveTo>
                  <a:lnTo>
                    <a:pt x="1" y="768"/>
                  </a:lnTo>
                  <a:cubicBezTo>
                    <a:pt x="67" y="501"/>
                    <a:pt x="67" y="234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2315;p39"/>
            <p:cNvSpPr/>
            <p:nvPr/>
          </p:nvSpPr>
          <p:spPr>
            <a:xfrm rot="1806824">
              <a:off x="7768803" y="1605848"/>
              <a:ext cx="49373" cy="23424"/>
            </a:xfrm>
            <a:custGeom>
              <a:avLst/>
              <a:gdLst/>
              <a:ahLst/>
              <a:cxnLst/>
              <a:rect l="l" t="t" r="r" b="b"/>
              <a:pathLst>
                <a:path w="1975" h="937" extrusionOk="0">
                  <a:moveTo>
                    <a:pt x="107" y="0"/>
                  </a:moveTo>
                  <a:lnTo>
                    <a:pt x="107" y="0"/>
                  </a:lnTo>
                  <a:cubicBezTo>
                    <a:pt x="60" y="77"/>
                    <a:pt x="36" y="169"/>
                    <a:pt x="32" y="261"/>
                  </a:cubicBezTo>
                  <a:lnTo>
                    <a:pt x="32" y="261"/>
                  </a:lnTo>
                  <a:cubicBezTo>
                    <a:pt x="45" y="172"/>
                    <a:pt x="69" y="85"/>
                    <a:pt x="107" y="0"/>
                  </a:cubicBezTo>
                  <a:close/>
                  <a:moveTo>
                    <a:pt x="32" y="261"/>
                  </a:moveTo>
                  <a:cubicBezTo>
                    <a:pt x="0" y="486"/>
                    <a:pt x="44" y="719"/>
                    <a:pt x="140" y="934"/>
                  </a:cubicBezTo>
                  <a:cubicBezTo>
                    <a:pt x="144" y="936"/>
                    <a:pt x="149" y="936"/>
                    <a:pt x="154" y="936"/>
                  </a:cubicBezTo>
                  <a:cubicBezTo>
                    <a:pt x="260" y="936"/>
                    <a:pt x="476" y="601"/>
                    <a:pt x="540" y="601"/>
                  </a:cubicBezTo>
                  <a:lnTo>
                    <a:pt x="1975" y="834"/>
                  </a:lnTo>
                  <a:cubicBezTo>
                    <a:pt x="1908" y="801"/>
                    <a:pt x="640" y="501"/>
                    <a:pt x="507" y="501"/>
                  </a:cubicBezTo>
                  <a:cubicBezTo>
                    <a:pt x="407" y="501"/>
                    <a:pt x="273" y="667"/>
                    <a:pt x="173" y="667"/>
                  </a:cubicBezTo>
                  <a:cubicBezTo>
                    <a:pt x="173" y="667"/>
                    <a:pt x="140" y="667"/>
                    <a:pt x="140" y="634"/>
                  </a:cubicBezTo>
                  <a:cubicBezTo>
                    <a:pt x="107" y="601"/>
                    <a:pt x="107" y="601"/>
                    <a:pt x="107" y="567"/>
                  </a:cubicBezTo>
                  <a:cubicBezTo>
                    <a:pt x="53" y="478"/>
                    <a:pt x="28" y="369"/>
                    <a:pt x="32" y="2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2316;p39"/>
            <p:cNvSpPr/>
            <p:nvPr/>
          </p:nvSpPr>
          <p:spPr>
            <a:xfrm rot="1806824">
              <a:off x="7758174" y="1656190"/>
              <a:ext cx="51548" cy="47673"/>
            </a:xfrm>
            <a:custGeom>
              <a:avLst/>
              <a:gdLst/>
              <a:ahLst/>
              <a:cxnLst/>
              <a:rect l="l" t="t" r="r" b="b"/>
              <a:pathLst>
                <a:path w="2062" h="1907" extrusionOk="0">
                  <a:moveTo>
                    <a:pt x="1528" y="0"/>
                  </a:moveTo>
                  <a:lnTo>
                    <a:pt x="1228" y="334"/>
                  </a:lnTo>
                  <a:cubicBezTo>
                    <a:pt x="961" y="701"/>
                    <a:pt x="594" y="1134"/>
                    <a:pt x="561" y="1168"/>
                  </a:cubicBezTo>
                  <a:cubicBezTo>
                    <a:pt x="550" y="1173"/>
                    <a:pt x="535" y="1175"/>
                    <a:pt x="517" y="1175"/>
                  </a:cubicBezTo>
                  <a:cubicBezTo>
                    <a:pt x="471" y="1175"/>
                    <a:pt x="404" y="1163"/>
                    <a:pt x="335" y="1163"/>
                  </a:cubicBezTo>
                  <a:cubicBezTo>
                    <a:pt x="262" y="1163"/>
                    <a:pt x="185" y="1177"/>
                    <a:pt x="127" y="1234"/>
                  </a:cubicBezTo>
                  <a:cubicBezTo>
                    <a:pt x="1" y="1361"/>
                    <a:pt x="653" y="1907"/>
                    <a:pt x="807" y="1907"/>
                  </a:cubicBezTo>
                  <a:cubicBezTo>
                    <a:pt x="816" y="1907"/>
                    <a:pt x="823" y="1905"/>
                    <a:pt x="828" y="1902"/>
                  </a:cubicBezTo>
                  <a:cubicBezTo>
                    <a:pt x="828" y="1868"/>
                    <a:pt x="861" y="1835"/>
                    <a:pt x="861" y="1802"/>
                  </a:cubicBezTo>
                  <a:cubicBezTo>
                    <a:pt x="861" y="1668"/>
                    <a:pt x="794" y="1435"/>
                    <a:pt x="861" y="1401"/>
                  </a:cubicBezTo>
                  <a:cubicBezTo>
                    <a:pt x="894" y="1368"/>
                    <a:pt x="2062" y="501"/>
                    <a:pt x="2062" y="501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2317;p39"/>
            <p:cNvSpPr/>
            <p:nvPr/>
          </p:nvSpPr>
          <p:spPr>
            <a:xfrm rot="1806824">
              <a:off x="7756234" y="1679221"/>
              <a:ext cx="14199" cy="14199"/>
            </a:xfrm>
            <a:custGeom>
              <a:avLst/>
              <a:gdLst/>
              <a:ahLst/>
              <a:cxnLst/>
              <a:rect l="l" t="t" r="r" b="b"/>
              <a:pathLst>
                <a:path w="568" h="568" extrusionOk="0">
                  <a:moveTo>
                    <a:pt x="1" y="0"/>
                  </a:moveTo>
                  <a:lnTo>
                    <a:pt x="568" y="567"/>
                  </a:lnTo>
                  <a:cubicBezTo>
                    <a:pt x="401" y="334"/>
                    <a:pt x="201" y="134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2318;p39"/>
            <p:cNvSpPr/>
            <p:nvPr/>
          </p:nvSpPr>
          <p:spPr>
            <a:xfrm rot="1806824">
              <a:off x="7756779" y="1658309"/>
              <a:ext cx="30699" cy="39349"/>
            </a:xfrm>
            <a:custGeom>
              <a:avLst/>
              <a:gdLst/>
              <a:ahLst/>
              <a:cxnLst/>
              <a:rect l="l" t="t" r="r" b="b"/>
              <a:pathLst>
                <a:path w="1228" h="1574" extrusionOk="0">
                  <a:moveTo>
                    <a:pt x="1228" y="1"/>
                  </a:moveTo>
                  <a:cubicBezTo>
                    <a:pt x="961" y="368"/>
                    <a:pt x="594" y="801"/>
                    <a:pt x="561" y="835"/>
                  </a:cubicBezTo>
                  <a:cubicBezTo>
                    <a:pt x="550" y="840"/>
                    <a:pt x="535" y="842"/>
                    <a:pt x="517" y="842"/>
                  </a:cubicBezTo>
                  <a:cubicBezTo>
                    <a:pt x="471" y="842"/>
                    <a:pt x="404" y="830"/>
                    <a:pt x="335" y="830"/>
                  </a:cubicBezTo>
                  <a:cubicBezTo>
                    <a:pt x="261" y="830"/>
                    <a:pt x="185" y="844"/>
                    <a:pt x="127" y="901"/>
                  </a:cubicBezTo>
                  <a:cubicBezTo>
                    <a:pt x="0" y="1028"/>
                    <a:pt x="653" y="1574"/>
                    <a:pt x="807" y="1574"/>
                  </a:cubicBezTo>
                  <a:cubicBezTo>
                    <a:pt x="815" y="1574"/>
                    <a:pt x="822" y="1572"/>
                    <a:pt x="827" y="1569"/>
                  </a:cubicBezTo>
                  <a:cubicBezTo>
                    <a:pt x="827" y="1535"/>
                    <a:pt x="861" y="1502"/>
                    <a:pt x="861" y="1469"/>
                  </a:cubicBezTo>
                  <a:cubicBezTo>
                    <a:pt x="827" y="1469"/>
                    <a:pt x="794" y="1469"/>
                    <a:pt x="794" y="1502"/>
                  </a:cubicBezTo>
                  <a:cubicBezTo>
                    <a:pt x="761" y="1502"/>
                    <a:pt x="727" y="1502"/>
                    <a:pt x="694" y="1469"/>
                  </a:cubicBezTo>
                  <a:cubicBezTo>
                    <a:pt x="627" y="1402"/>
                    <a:pt x="561" y="1368"/>
                    <a:pt x="494" y="1302"/>
                  </a:cubicBezTo>
                  <a:cubicBezTo>
                    <a:pt x="460" y="1235"/>
                    <a:pt x="394" y="1168"/>
                    <a:pt x="360" y="1102"/>
                  </a:cubicBezTo>
                  <a:cubicBezTo>
                    <a:pt x="360" y="1102"/>
                    <a:pt x="360" y="1068"/>
                    <a:pt x="360" y="1035"/>
                  </a:cubicBezTo>
                  <a:cubicBezTo>
                    <a:pt x="394" y="968"/>
                    <a:pt x="561" y="968"/>
                    <a:pt x="627" y="935"/>
                  </a:cubicBezTo>
                  <a:cubicBezTo>
                    <a:pt x="861" y="635"/>
                    <a:pt x="1061" y="334"/>
                    <a:pt x="1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2319;p39"/>
            <p:cNvSpPr/>
            <p:nvPr/>
          </p:nvSpPr>
          <p:spPr>
            <a:xfrm rot="1806824">
              <a:off x="7810717" y="1707061"/>
              <a:ext cx="25024" cy="49498"/>
            </a:xfrm>
            <a:custGeom>
              <a:avLst/>
              <a:gdLst/>
              <a:ahLst/>
              <a:cxnLst/>
              <a:rect l="l" t="t" r="r" b="b"/>
              <a:pathLst>
                <a:path w="1001" h="1980" extrusionOk="0">
                  <a:moveTo>
                    <a:pt x="134" y="1"/>
                  </a:moveTo>
                  <a:cubicBezTo>
                    <a:pt x="134" y="1"/>
                    <a:pt x="167" y="134"/>
                    <a:pt x="167" y="334"/>
                  </a:cubicBezTo>
                  <a:cubicBezTo>
                    <a:pt x="200" y="734"/>
                    <a:pt x="267" y="1468"/>
                    <a:pt x="267" y="1535"/>
                  </a:cubicBezTo>
                  <a:cubicBezTo>
                    <a:pt x="267" y="1568"/>
                    <a:pt x="0" y="1702"/>
                    <a:pt x="0" y="1869"/>
                  </a:cubicBezTo>
                  <a:cubicBezTo>
                    <a:pt x="0" y="1947"/>
                    <a:pt x="183" y="1979"/>
                    <a:pt x="389" y="1979"/>
                  </a:cubicBezTo>
                  <a:cubicBezTo>
                    <a:pt x="534" y="1979"/>
                    <a:pt x="690" y="1963"/>
                    <a:pt x="801" y="1935"/>
                  </a:cubicBezTo>
                  <a:cubicBezTo>
                    <a:pt x="901" y="1902"/>
                    <a:pt x="968" y="1869"/>
                    <a:pt x="968" y="1869"/>
                  </a:cubicBezTo>
                  <a:cubicBezTo>
                    <a:pt x="1001" y="1769"/>
                    <a:pt x="634" y="1535"/>
                    <a:pt x="634" y="1468"/>
                  </a:cubicBezTo>
                  <a:cubicBezTo>
                    <a:pt x="634" y="1402"/>
                    <a:pt x="868" y="1"/>
                    <a:pt x="868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2320;p39"/>
            <p:cNvSpPr/>
            <p:nvPr/>
          </p:nvSpPr>
          <p:spPr>
            <a:xfrm rot="1806824">
              <a:off x="7802185" y="1750020"/>
              <a:ext cx="19199" cy="1400"/>
            </a:xfrm>
            <a:custGeom>
              <a:avLst/>
              <a:gdLst/>
              <a:ahLst/>
              <a:cxnLst/>
              <a:rect l="l" t="t" r="r" b="b"/>
              <a:pathLst>
                <a:path w="768" h="56" extrusionOk="0">
                  <a:moveTo>
                    <a:pt x="438" y="1"/>
                  </a:moveTo>
                  <a:cubicBezTo>
                    <a:pt x="285" y="1"/>
                    <a:pt x="137" y="17"/>
                    <a:pt x="0" y="56"/>
                  </a:cubicBezTo>
                  <a:lnTo>
                    <a:pt x="768" y="23"/>
                  </a:lnTo>
                  <a:cubicBezTo>
                    <a:pt x="657" y="9"/>
                    <a:pt x="546" y="1"/>
                    <a:pt x="43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2321;p39"/>
            <p:cNvSpPr/>
            <p:nvPr/>
          </p:nvSpPr>
          <p:spPr>
            <a:xfrm rot="1806824">
              <a:off x="7808960" y="1713593"/>
              <a:ext cx="20024" cy="41149"/>
            </a:xfrm>
            <a:custGeom>
              <a:avLst/>
              <a:gdLst/>
              <a:ahLst/>
              <a:cxnLst/>
              <a:rect l="l" t="t" r="r" b="b"/>
              <a:pathLst>
                <a:path w="801" h="1646" extrusionOk="0">
                  <a:moveTo>
                    <a:pt x="134" y="0"/>
                  </a:moveTo>
                  <a:lnTo>
                    <a:pt x="134" y="0"/>
                  </a:lnTo>
                  <a:cubicBezTo>
                    <a:pt x="200" y="400"/>
                    <a:pt x="267" y="1134"/>
                    <a:pt x="267" y="1201"/>
                  </a:cubicBezTo>
                  <a:cubicBezTo>
                    <a:pt x="234" y="1234"/>
                    <a:pt x="0" y="1368"/>
                    <a:pt x="0" y="1535"/>
                  </a:cubicBezTo>
                  <a:cubicBezTo>
                    <a:pt x="0" y="1613"/>
                    <a:pt x="183" y="1645"/>
                    <a:pt x="389" y="1645"/>
                  </a:cubicBezTo>
                  <a:cubicBezTo>
                    <a:pt x="534" y="1645"/>
                    <a:pt x="690" y="1629"/>
                    <a:pt x="801" y="1601"/>
                  </a:cubicBezTo>
                  <a:cubicBezTo>
                    <a:pt x="634" y="1601"/>
                    <a:pt x="501" y="1568"/>
                    <a:pt x="334" y="1535"/>
                  </a:cubicBezTo>
                  <a:cubicBezTo>
                    <a:pt x="300" y="1535"/>
                    <a:pt x="267" y="1535"/>
                    <a:pt x="234" y="1501"/>
                  </a:cubicBezTo>
                  <a:cubicBezTo>
                    <a:pt x="167" y="1435"/>
                    <a:pt x="367" y="1234"/>
                    <a:pt x="367" y="1201"/>
                  </a:cubicBezTo>
                  <a:cubicBezTo>
                    <a:pt x="367" y="1168"/>
                    <a:pt x="234" y="367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2322;p39"/>
            <p:cNvSpPr/>
            <p:nvPr/>
          </p:nvSpPr>
          <p:spPr>
            <a:xfrm rot="1806824">
              <a:off x="7861870" y="1717592"/>
              <a:ext cx="49223" cy="47998"/>
            </a:xfrm>
            <a:custGeom>
              <a:avLst/>
              <a:gdLst/>
              <a:ahLst/>
              <a:cxnLst/>
              <a:rect l="l" t="t" r="r" b="b"/>
              <a:pathLst>
                <a:path w="1969" h="1920" extrusionOk="0">
                  <a:moveTo>
                    <a:pt x="534" y="1"/>
                  </a:moveTo>
                  <a:lnTo>
                    <a:pt x="1" y="501"/>
                  </a:lnTo>
                  <a:lnTo>
                    <a:pt x="67" y="568"/>
                  </a:lnTo>
                  <a:cubicBezTo>
                    <a:pt x="301" y="768"/>
                    <a:pt x="1168" y="1435"/>
                    <a:pt x="1201" y="1502"/>
                  </a:cubicBezTo>
                  <a:cubicBezTo>
                    <a:pt x="1235" y="1535"/>
                    <a:pt x="1201" y="1836"/>
                    <a:pt x="1235" y="1902"/>
                  </a:cubicBezTo>
                  <a:cubicBezTo>
                    <a:pt x="1247" y="1914"/>
                    <a:pt x="1263" y="1920"/>
                    <a:pt x="1282" y="1920"/>
                  </a:cubicBezTo>
                  <a:cubicBezTo>
                    <a:pt x="1371" y="1920"/>
                    <a:pt x="1531" y="1800"/>
                    <a:pt x="1668" y="1635"/>
                  </a:cubicBezTo>
                  <a:cubicBezTo>
                    <a:pt x="1835" y="1435"/>
                    <a:pt x="1969" y="1302"/>
                    <a:pt x="1935" y="1235"/>
                  </a:cubicBezTo>
                  <a:cubicBezTo>
                    <a:pt x="1909" y="1196"/>
                    <a:pt x="1833" y="1188"/>
                    <a:pt x="1746" y="1188"/>
                  </a:cubicBezTo>
                  <a:cubicBezTo>
                    <a:pt x="1675" y="1188"/>
                    <a:pt x="1597" y="1193"/>
                    <a:pt x="1532" y="1193"/>
                  </a:cubicBezTo>
                  <a:cubicBezTo>
                    <a:pt x="1471" y="1193"/>
                    <a:pt x="1421" y="1188"/>
                    <a:pt x="1402" y="1168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2323;p39"/>
            <p:cNvSpPr/>
            <p:nvPr/>
          </p:nvSpPr>
          <p:spPr>
            <a:xfrm rot="1806824">
              <a:off x="7884529" y="1755539"/>
              <a:ext cx="14199" cy="14199"/>
            </a:xfrm>
            <a:custGeom>
              <a:avLst/>
              <a:gdLst/>
              <a:ahLst/>
              <a:cxnLst/>
              <a:rect l="l" t="t" r="r" b="b"/>
              <a:pathLst>
                <a:path w="568" h="568" extrusionOk="0">
                  <a:moveTo>
                    <a:pt x="568" y="1"/>
                  </a:moveTo>
                  <a:cubicBezTo>
                    <a:pt x="334" y="134"/>
                    <a:pt x="134" y="334"/>
                    <a:pt x="1" y="568"/>
                  </a:cubicBezTo>
                  <a:lnTo>
                    <a:pt x="568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2324;p39"/>
            <p:cNvSpPr/>
            <p:nvPr/>
          </p:nvSpPr>
          <p:spPr>
            <a:xfrm rot="1806824">
              <a:off x="7860376" y="1729372"/>
              <a:ext cx="40049" cy="33799"/>
            </a:xfrm>
            <a:custGeom>
              <a:avLst/>
              <a:gdLst/>
              <a:ahLst/>
              <a:cxnLst/>
              <a:rect l="l" t="t" r="r" b="b"/>
              <a:pathLst>
                <a:path w="1602" h="1352" extrusionOk="0">
                  <a:moveTo>
                    <a:pt x="0" y="0"/>
                  </a:moveTo>
                  <a:cubicBezTo>
                    <a:pt x="234" y="200"/>
                    <a:pt x="1101" y="867"/>
                    <a:pt x="1134" y="934"/>
                  </a:cubicBezTo>
                  <a:cubicBezTo>
                    <a:pt x="1168" y="967"/>
                    <a:pt x="1134" y="1268"/>
                    <a:pt x="1168" y="1334"/>
                  </a:cubicBezTo>
                  <a:cubicBezTo>
                    <a:pt x="1180" y="1346"/>
                    <a:pt x="1196" y="1352"/>
                    <a:pt x="1215" y="1352"/>
                  </a:cubicBezTo>
                  <a:cubicBezTo>
                    <a:pt x="1304" y="1352"/>
                    <a:pt x="1464" y="1232"/>
                    <a:pt x="1601" y="1067"/>
                  </a:cubicBezTo>
                  <a:lnTo>
                    <a:pt x="1601" y="1067"/>
                  </a:lnTo>
                  <a:cubicBezTo>
                    <a:pt x="1535" y="1101"/>
                    <a:pt x="1468" y="1134"/>
                    <a:pt x="1368" y="1168"/>
                  </a:cubicBezTo>
                  <a:lnTo>
                    <a:pt x="1335" y="1168"/>
                  </a:lnTo>
                  <a:cubicBezTo>
                    <a:pt x="1268" y="1168"/>
                    <a:pt x="1268" y="901"/>
                    <a:pt x="1268" y="834"/>
                  </a:cubicBezTo>
                  <a:cubicBezTo>
                    <a:pt x="868" y="534"/>
                    <a:pt x="434" y="26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2325;p39"/>
            <p:cNvSpPr/>
            <p:nvPr/>
          </p:nvSpPr>
          <p:spPr>
            <a:xfrm rot="1806824">
              <a:off x="7912482" y="1690638"/>
              <a:ext cx="50898" cy="24199"/>
            </a:xfrm>
            <a:custGeom>
              <a:avLst/>
              <a:gdLst/>
              <a:ahLst/>
              <a:cxnLst/>
              <a:rect l="l" t="t" r="r" b="b"/>
              <a:pathLst>
                <a:path w="2036" h="968" extrusionOk="0">
                  <a:moveTo>
                    <a:pt x="1869" y="1"/>
                  </a:moveTo>
                  <a:cubicBezTo>
                    <a:pt x="1769" y="1"/>
                    <a:pt x="1535" y="334"/>
                    <a:pt x="1469" y="334"/>
                  </a:cubicBezTo>
                  <a:lnTo>
                    <a:pt x="301" y="167"/>
                  </a:lnTo>
                  <a:lnTo>
                    <a:pt x="1" y="134"/>
                  </a:lnTo>
                  <a:lnTo>
                    <a:pt x="1" y="868"/>
                  </a:lnTo>
                  <a:cubicBezTo>
                    <a:pt x="1" y="868"/>
                    <a:pt x="1435" y="701"/>
                    <a:pt x="1535" y="701"/>
                  </a:cubicBezTo>
                  <a:cubicBezTo>
                    <a:pt x="1535" y="734"/>
                    <a:pt x="1602" y="768"/>
                    <a:pt x="1669" y="835"/>
                  </a:cubicBezTo>
                  <a:cubicBezTo>
                    <a:pt x="1736" y="901"/>
                    <a:pt x="1802" y="968"/>
                    <a:pt x="1869" y="968"/>
                  </a:cubicBezTo>
                  <a:cubicBezTo>
                    <a:pt x="2036" y="968"/>
                    <a:pt x="2002" y="34"/>
                    <a:pt x="1869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2326;p39"/>
            <p:cNvSpPr/>
            <p:nvPr/>
          </p:nvSpPr>
          <p:spPr>
            <a:xfrm rot="1806824">
              <a:off x="7955271" y="1703754"/>
              <a:ext cx="1700" cy="20049"/>
            </a:xfrm>
            <a:custGeom>
              <a:avLst/>
              <a:gdLst/>
              <a:ahLst/>
              <a:cxnLst/>
              <a:rect l="l" t="t" r="r" b="b"/>
              <a:pathLst>
                <a:path w="68" h="802" extrusionOk="0">
                  <a:moveTo>
                    <a:pt x="34" y="1"/>
                  </a:moveTo>
                  <a:cubicBezTo>
                    <a:pt x="1" y="268"/>
                    <a:pt x="1" y="534"/>
                    <a:pt x="67" y="801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2327;p39"/>
            <p:cNvSpPr/>
            <p:nvPr/>
          </p:nvSpPr>
          <p:spPr>
            <a:xfrm rot="1806824">
              <a:off x="7919305" y="1693248"/>
              <a:ext cx="43373" cy="23424"/>
            </a:xfrm>
            <a:custGeom>
              <a:avLst/>
              <a:gdLst/>
              <a:ahLst/>
              <a:cxnLst/>
              <a:rect l="l" t="t" r="r" b="b"/>
              <a:pathLst>
                <a:path w="1735" h="937" extrusionOk="0">
                  <a:moveTo>
                    <a:pt x="1554" y="1"/>
                  </a:moveTo>
                  <a:cubicBezTo>
                    <a:pt x="1448" y="1"/>
                    <a:pt x="1232" y="337"/>
                    <a:pt x="1168" y="337"/>
                  </a:cubicBezTo>
                  <a:lnTo>
                    <a:pt x="0" y="136"/>
                  </a:lnTo>
                  <a:lnTo>
                    <a:pt x="0" y="136"/>
                  </a:lnTo>
                  <a:cubicBezTo>
                    <a:pt x="367" y="236"/>
                    <a:pt x="934" y="437"/>
                    <a:pt x="1101" y="437"/>
                  </a:cubicBezTo>
                  <a:cubicBezTo>
                    <a:pt x="1114" y="439"/>
                    <a:pt x="1127" y="440"/>
                    <a:pt x="1139" y="440"/>
                  </a:cubicBezTo>
                  <a:cubicBezTo>
                    <a:pt x="1293" y="440"/>
                    <a:pt x="1440" y="270"/>
                    <a:pt x="1501" y="270"/>
                  </a:cubicBezTo>
                  <a:cubicBezTo>
                    <a:pt x="1535" y="270"/>
                    <a:pt x="1568" y="270"/>
                    <a:pt x="1568" y="303"/>
                  </a:cubicBezTo>
                  <a:cubicBezTo>
                    <a:pt x="1568" y="337"/>
                    <a:pt x="1568" y="370"/>
                    <a:pt x="1601" y="403"/>
                  </a:cubicBezTo>
                  <a:cubicBezTo>
                    <a:pt x="1601" y="503"/>
                    <a:pt x="1601" y="637"/>
                    <a:pt x="1601" y="770"/>
                  </a:cubicBezTo>
                  <a:cubicBezTo>
                    <a:pt x="1568" y="770"/>
                    <a:pt x="1568" y="804"/>
                    <a:pt x="1568" y="804"/>
                  </a:cubicBezTo>
                  <a:lnTo>
                    <a:pt x="1368" y="804"/>
                  </a:lnTo>
                  <a:cubicBezTo>
                    <a:pt x="1435" y="870"/>
                    <a:pt x="1501" y="937"/>
                    <a:pt x="1568" y="937"/>
                  </a:cubicBezTo>
                  <a:cubicBezTo>
                    <a:pt x="1735" y="937"/>
                    <a:pt x="1701" y="3"/>
                    <a:pt x="1568" y="3"/>
                  </a:cubicBezTo>
                  <a:cubicBezTo>
                    <a:pt x="1564" y="2"/>
                    <a:pt x="1559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2328;p39"/>
            <p:cNvSpPr/>
            <p:nvPr/>
          </p:nvSpPr>
          <p:spPr>
            <a:xfrm rot="1806824">
              <a:off x="7921865" y="1615662"/>
              <a:ext cx="50073" cy="48498"/>
            </a:xfrm>
            <a:custGeom>
              <a:avLst/>
              <a:gdLst/>
              <a:ahLst/>
              <a:cxnLst/>
              <a:rect l="l" t="t" r="r" b="b"/>
              <a:pathLst>
                <a:path w="2003" h="1940" extrusionOk="0">
                  <a:moveTo>
                    <a:pt x="1263" y="1"/>
                  </a:moveTo>
                  <a:cubicBezTo>
                    <a:pt x="1253" y="1"/>
                    <a:pt x="1244" y="2"/>
                    <a:pt x="1235" y="5"/>
                  </a:cubicBezTo>
                  <a:cubicBezTo>
                    <a:pt x="1168" y="72"/>
                    <a:pt x="1269" y="472"/>
                    <a:pt x="1202" y="539"/>
                  </a:cubicBezTo>
                  <a:lnTo>
                    <a:pt x="134" y="1306"/>
                  </a:lnTo>
                  <a:lnTo>
                    <a:pt x="1" y="1406"/>
                  </a:lnTo>
                  <a:lnTo>
                    <a:pt x="535" y="1940"/>
                  </a:lnTo>
                  <a:cubicBezTo>
                    <a:pt x="535" y="1940"/>
                    <a:pt x="1469" y="772"/>
                    <a:pt x="1502" y="739"/>
                  </a:cubicBezTo>
                  <a:cubicBezTo>
                    <a:pt x="1510" y="732"/>
                    <a:pt x="1531" y="729"/>
                    <a:pt x="1560" y="729"/>
                  </a:cubicBezTo>
                  <a:cubicBezTo>
                    <a:pt x="1613" y="729"/>
                    <a:pt x="1692" y="737"/>
                    <a:pt x="1766" y="737"/>
                  </a:cubicBezTo>
                  <a:cubicBezTo>
                    <a:pt x="1834" y="737"/>
                    <a:pt x="1899" y="730"/>
                    <a:pt x="1936" y="706"/>
                  </a:cubicBezTo>
                  <a:cubicBezTo>
                    <a:pt x="2002" y="639"/>
                    <a:pt x="1869" y="439"/>
                    <a:pt x="1669" y="305"/>
                  </a:cubicBezTo>
                  <a:cubicBezTo>
                    <a:pt x="1517" y="153"/>
                    <a:pt x="1364" y="1"/>
                    <a:pt x="1263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2329;p39"/>
            <p:cNvSpPr/>
            <p:nvPr/>
          </p:nvSpPr>
          <p:spPr>
            <a:xfrm rot="1806824">
              <a:off x="7961076" y="1627312"/>
              <a:ext cx="14199" cy="13375"/>
            </a:xfrm>
            <a:custGeom>
              <a:avLst/>
              <a:gdLst/>
              <a:ahLst/>
              <a:cxnLst/>
              <a:rect l="l" t="t" r="r" b="b"/>
              <a:pathLst>
                <a:path w="568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334" y="401"/>
                    <a:pt x="567" y="5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2330;p39"/>
            <p:cNvSpPr/>
            <p:nvPr/>
          </p:nvSpPr>
          <p:spPr>
            <a:xfrm rot="1806824">
              <a:off x="7929171" y="1615956"/>
              <a:ext cx="38374" cy="32924"/>
            </a:xfrm>
            <a:custGeom>
              <a:avLst/>
              <a:gdLst/>
              <a:ahLst/>
              <a:cxnLst/>
              <a:rect l="l" t="t" r="r" b="b"/>
              <a:pathLst>
                <a:path w="1535" h="1317" extrusionOk="0">
                  <a:moveTo>
                    <a:pt x="1152" y="1"/>
                  </a:moveTo>
                  <a:cubicBezTo>
                    <a:pt x="1134" y="1"/>
                    <a:pt x="1117" y="5"/>
                    <a:pt x="1101" y="16"/>
                  </a:cubicBezTo>
                  <a:cubicBezTo>
                    <a:pt x="1034" y="49"/>
                    <a:pt x="1135" y="449"/>
                    <a:pt x="1068" y="516"/>
                  </a:cubicBezTo>
                  <a:lnTo>
                    <a:pt x="7" y="1311"/>
                  </a:lnTo>
                  <a:lnTo>
                    <a:pt x="7" y="1311"/>
                  </a:lnTo>
                  <a:cubicBezTo>
                    <a:pt x="107" y="1244"/>
                    <a:pt x="1169" y="681"/>
                    <a:pt x="1201" y="616"/>
                  </a:cubicBezTo>
                  <a:cubicBezTo>
                    <a:pt x="1268" y="549"/>
                    <a:pt x="1201" y="349"/>
                    <a:pt x="1201" y="249"/>
                  </a:cubicBezTo>
                  <a:cubicBezTo>
                    <a:pt x="1235" y="216"/>
                    <a:pt x="1235" y="182"/>
                    <a:pt x="1301" y="182"/>
                  </a:cubicBezTo>
                  <a:lnTo>
                    <a:pt x="1335" y="182"/>
                  </a:lnTo>
                  <a:cubicBezTo>
                    <a:pt x="1401" y="216"/>
                    <a:pt x="1468" y="216"/>
                    <a:pt x="1535" y="282"/>
                  </a:cubicBezTo>
                  <a:cubicBezTo>
                    <a:pt x="1394" y="142"/>
                    <a:pt x="1253" y="1"/>
                    <a:pt x="1152" y="1"/>
                  </a:cubicBezTo>
                  <a:close/>
                  <a:moveTo>
                    <a:pt x="7" y="1311"/>
                  </a:moveTo>
                  <a:cubicBezTo>
                    <a:pt x="4" y="1314"/>
                    <a:pt x="2" y="1315"/>
                    <a:pt x="0" y="1317"/>
                  </a:cubicBezTo>
                  <a:lnTo>
                    <a:pt x="7" y="13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2331;p39"/>
            <p:cNvSpPr/>
            <p:nvPr/>
          </p:nvSpPr>
          <p:spPr>
            <a:xfrm rot="1806824">
              <a:off x="7811668" y="1682921"/>
              <a:ext cx="12525" cy="8025"/>
            </a:xfrm>
            <a:custGeom>
              <a:avLst/>
              <a:gdLst/>
              <a:ahLst/>
              <a:cxnLst/>
              <a:rect l="l" t="t" r="r" b="b"/>
              <a:pathLst>
                <a:path w="501" h="321" extrusionOk="0">
                  <a:moveTo>
                    <a:pt x="142" y="1"/>
                  </a:moveTo>
                  <a:cubicBezTo>
                    <a:pt x="92" y="1"/>
                    <a:pt x="50" y="17"/>
                    <a:pt x="34" y="51"/>
                  </a:cubicBezTo>
                  <a:cubicBezTo>
                    <a:pt x="0" y="151"/>
                    <a:pt x="100" y="251"/>
                    <a:pt x="200" y="284"/>
                  </a:cubicBezTo>
                  <a:cubicBezTo>
                    <a:pt x="239" y="310"/>
                    <a:pt x="282" y="320"/>
                    <a:pt x="322" y="320"/>
                  </a:cubicBezTo>
                  <a:cubicBezTo>
                    <a:pt x="388" y="320"/>
                    <a:pt x="447" y="292"/>
                    <a:pt x="467" y="251"/>
                  </a:cubicBezTo>
                  <a:cubicBezTo>
                    <a:pt x="501" y="184"/>
                    <a:pt x="434" y="84"/>
                    <a:pt x="301" y="51"/>
                  </a:cubicBezTo>
                  <a:cubicBezTo>
                    <a:pt x="251" y="17"/>
                    <a:pt x="192" y="1"/>
                    <a:pt x="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2332;p39"/>
            <p:cNvSpPr/>
            <p:nvPr/>
          </p:nvSpPr>
          <p:spPr>
            <a:xfrm rot="1806824">
              <a:off x="7804477" y="1678240"/>
              <a:ext cx="16699" cy="16699"/>
            </a:xfrm>
            <a:custGeom>
              <a:avLst/>
              <a:gdLst/>
              <a:ahLst/>
              <a:cxnLst/>
              <a:rect l="l" t="t" r="r" b="b"/>
              <a:pathLst>
                <a:path w="668" h="668" extrusionOk="0">
                  <a:moveTo>
                    <a:pt x="401" y="0"/>
                  </a:moveTo>
                  <a:cubicBezTo>
                    <a:pt x="375" y="0"/>
                    <a:pt x="346" y="0"/>
                    <a:pt x="318" y="3"/>
                  </a:cubicBezTo>
                  <a:lnTo>
                    <a:pt x="318" y="3"/>
                  </a:lnTo>
                  <a:cubicBezTo>
                    <a:pt x="345" y="1"/>
                    <a:pt x="373" y="0"/>
                    <a:pt x="401" y="0"/>
                  </a:cubicBezTo>
                  <a:close/>
                  <a:moveTo>
                    <a:pt x="318" y="3"/>
                  </a:moveTo>
                  <a:lnTo>
                    <a:pt x="318" y="3"/>
                  </a:lnTo>
                  <a:cubicBezTo>
                    <a:pt x="149" y="13"/>
                    <a:pt x="0" y="66"/>
                    <a:pt x="0" y="267"/>
                  </a:cubicBezTo>
                  <a:cubicBezTo>
                    <a:pt x="34" y="500"/>
                    <a:pt x="401" y="667"/>
                    <a:pt x="634" y="667"/>
                  </a:cubicBezTo>
                  <a:cubicBezTo>
                    <a:pt x="668" y="634"/>
                    <a:pt x="668" y="601"/>
                    <a:pt x="668" y="601"/>
                  </a:cubicBezTo>
                  <a:cubicBezTo>
                    <a:pt x="467" y="567"/>
                    <a:pt x="334" y="500"/>
                    <a:pt x="201" y="367"/>
                  </a:cubicBezTo>
                  <a:cubicBezTo>
                    <a:pt x="134" y="334"/>
                    <a:pt x="101" y="200"/>
                    <a:pt x="134" y="134"/>
                  </a:cubicBezTo>
                  <a:cubicBezTo>
                    <a:pt x="159" y="35"/>
                    <a:pt x="238" y="9"/>
                    <a:pt x="31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2333;p39"/>
            <p:cNvSpPr/>
            <p:nvPr/>
          </p:nvSpPr>
          <p:spPr>
            <a:xfrm rot="1806824">
              <a:off x="7864954" y="1605300"/>
              <a:ext cx="15849" cy="7025"/>
            </a:xfrm>
            <a:custGeom>
              <a:avLst/>
              <a:gdLst/>
              <a:ahLst/>
              <a:cxnLst/>
              <a:rect l="l" t="t" r="r" b="b"/>
              <a:pathLst>
                <a:path w="634" h="281" extrusionOk="0">
                  <a:moveTo>
                    <a:pt x="300" y="0"/>
                  </a:moveTo>
                  <a:cubicBezTo>
                    <a:pt x="134" y="34"/>
                    <a:pt x="0" y="101"/>
                    <a:pt x="34" y="201"/>
                  </a:cubicBezTo>
                  <a:cubicBezTo>
                    <a:pt x="34" y="249"/>
                    <a:pt x="105" y="280"/>
                    <a:pt x="209" y="280"/>
                  </a:cubicBezTo>
                  <a:cubicBezTo>
                    <a:pt x="247" y="280"/>
                    <a:pt x="289" y="276"/>
                    <a:pt x="334" y="267"/>
                  </a:cubicBezTo>
                  <a:cubicBezTo>
                    <a:pt x="501" y="267"/>
                    <a:pt x="634" y="167"/>
                    <a:pt x="634" y="101"/>
                  </a:cubicBezTo>
                  <a:cubicBezTo>
                    <a:pt x="634" y="34"/>
                    <a:pt x="467" y="0"/>
                    <a:pt x="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2334;p39"/>
            <p:cNvSpPr/>
            <p:nvPr/>
          </p:nvSpPr>
          <p:spPr>
            <a:xfrm rot="1806824">
              <a:off x="7857954" y="1597852"/>
              <a:ext cx="15049" cy="15849"/>
            </a:xfrm>
            <a:custGeom>
              <a:avLst/>
              <a:gdLst/>
              <a:ahLst/>
              <a:cxnLst/>
              <a:rect l="l" t="t" r="r" b="b"/>
              <a:pathLst>
                <a:path w="602" h="634" extrusionOk="0">
                  <a:moveTo>
                    <a:pt x="601" y="0"/>
                  </a:moveTo>
                  <a:cubicBezTo>
                    <a:pt x="435" y="0"/>
                    <a:pt x="134" y="100"/>
                    <a:pt x="68" y="300"/>
                  </a:cubicBezTo>
                  <a:cubicBezTo>
                    <a:pt x="1" y="534"/>
                    <a:pt x="301" y="634"/>
                    <a:pt x="501" y="634"/>
                  </a:cubicBezTo>
                  <a:cubicBezTo>
                    <a:pt x="501" y="600"/>
                    <a:pt x="501" y="567"/>
                    <a:pt x="501" y="567"/>
                  </a:cubicBezTo>
                  <a:cubicBezTo>
                    <a:pt x="401" y="567"/>
                    <a:pt x="335" y="534"/>
                    <a:pt x="234" y="500"/>
                  </a:cubicBezTo>
                  <a:cubicBezTo>
                    <a:pt x="134" y="434"/>
                    <a:pt x="134" y="300"/>
                    <a:pt x="201" y="234"/>
                  </a:cubicBezTo>
                  <a:cubicBezTo>
                    <a:pt x="301" y="100"/>
                    <a:pt x="435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2335;p39"/>
            <p:cNvSpPr/>
            <p:nvPr/>
          </p:nvSpPr>
          <p:spPr>
            <a:xfrm rot="1806824">
              <a:off x="7908628" y="1655504"/>
              <a:ext cx="11700" cy="7525"/>
            </a:xfrm>
            <a:custGeom>
              <a:avLst/>
              <a:gdLst/>
              <a:ahLst/>
              <a:cxnLst/>
              <a:rect l="l" t="t" r="r" b="b"/>
              <a:pathLst>
                <a:path w="468" h="301" extrusionOk="0">
                  <a:moveTo>
                    <a:pt x="234" y="0"/>
                  </a:moveTo>
                  <a:cubicBezTo>
                    <a:pt x="100" y="0"/>
                    <a:pt x="0" y="67"/>
                    <a:pt x="0" y="134"/>
                  </a:cubicBezTo>
                  <a:cubicBezTo>
                    <a:pt x="0" y="234"/>
                    <a:pt x="100" y="300"/>
                    <a:pt x="234" y="300"/>
                  </a:cubicBezTo>
                  <a:cubicBezTo>
                    <a:pt x="367" y="300"/>
                    <a:pt x="467" y="234"/>
                    <a:pt x="467" y="167"/>
                  </a:cubicBezTo>
                  <a:cubicBezTo>
                    <a:pt x="467" y="67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2336;p39"/>
            <p:cNvSpPr/>
            <p:nvPr/>
          </p:nvSpPr>
          <p:spPr>
            <a:xfrm rot="1806824">
              <a:off x="7899994" y="1650536"/>
              <a:ext cx="13375" cy="14399"/>
            </a:xfrm>
            <a:custGeom>
              <a:avLst/>
              <a:gdLst/>
              <a:ahLst/>
              <a:cxnLst/>
              <a:rect l="l" t="t" r="r" b="b"/>
              <a:pathLst>
                <a:path w="535" h="576" extrusionOk="0">
                  <a:moveTo>
                    <a:pt x="434" y="1"/>
                  </a:moveTo>
                  <a:cubicBezTo>
                    <a:pt x="268" y="1"/>
                    <a:pt x="34" y="101"/>
                    <a:pt x="67" y="301"/>
                  </a:cubicBezTo>
                  <a:cubicBezTo>
                    <a:pt x="96" y="498"/>
                    <a:pt x="289" y="576"/>
                    <a:pt x="449" y="576"/>
                  </a:cubicBezTo>
                  <a:cubicBezTo>
                    <a:pt x="479" y="576"/>
                    <a:pt x="508" y="573"/>
                    <a:pt x="534" y="568"/>
                  </a:cubicBezTo>
                  <a:lnTo>
                    <a:pt x="534" y="534"/>
                  </a:lnTo>
                  <a:cubicBezTo>
                    <a:pt x="401" y="468"/>
                    <a:pt x="301" y="434"/>
                    <a:pt x="201" y="334"/>
                  </a:cubicBezTo>
                  <a:cubicBezTo>
                    <a:pt x="1" y="134"/>
                    <a:pt x="301" y="34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2337;p39"/>
            <p:cNvSpPr/>
            <p:nvPr/>
          </p:nvSpPr>
          <p:spPr>
            <a:xfrm rot="1806824">
              <a:off x="7804845" y="1657109"/>
              <a:ext cx="9200" cy="5850"/>
            </a:xfrm>
            <a:custGeom>
              <a:avLst/>
              <a:gdLst/>
              <a:ahLst/>
              <a:cxnLst/>
              <a:rect l="l" t="t" r="r" b="b"/>
              <a:pathLst>
                <a:path w="368" h="234" extrusionOk="0">
                  <a:moveTo>
                    <a:pt x="200" y="0"/>
                  </a:moveTo>
                  <a:cubicBezTo>
                    <a:pt x="100" y="0"/>
                    <a:pt x="33" y="34"/>
                    <a:pt x="0" y="100"/>
                  </a:cubicBezTo>
                  <a:cubicBezTo>
                    <a:pt x="0" y="167"/>
                    <a:pt x="100" y="200"/>
                    <a:pt x="200" y="234"/>
                  </a:cubicBezTo>
                  <a:cubicBezTo>
                    <a:pt x="300" y="234"/>
                    <a:pt x="367" y="167"/>
                    <a:pt x="367" y="134"/>
                  </a:cubicBezTo>
                  <a:cubicBezTo>
                    <a:pt x="367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2338;p39"/>
            <p:cNvSpPr/>
            <p:nvPr/>
          </p:nvSpPr>
          <p:spPr>
            <a:xfrm rot="1806824">
              <a:off x="7799051" y="1652524"/>
              <a:ext cx="10025" cy="11900"/>
            </a:xfrm>
            <a:custGeom>
              <a:avLst/>
              <a:gdLst/>
              <a:ahLst/>
              <a:cxnLst/>
              <a:rect l="l" t="t" r="r" b="b"/>
              <a:pathLst>
                <a:path w="401" h="476" extrusionOk="0">
                  <a:moveTo>
                    <a:pt x="334" y="1"/>
                  </a:moveTo>
                  <a:cubicBezTo>
                    <a:pt x="201" y="1"/>
                    <a:pt x="1" y="101"/>
                    <a:pt x="34" y="267"/>
                  </a:cubicBezTo>
                  <a:cubicBezTo>
                    <a:pt x="62" y="406"/>
                    <a:pt x="205" y="476"/>
                    <a:pt x="330" y="476"/>
                  </a:cubicBezTo>
                  <a:cubicBezTo>
                    <a:pt x="355" y="476"/>
                    <a:pt x="379" y="473"/>
                    <a:pt x="401" y="468"/>
                  </a:cubicBezTo>
                  <a:cubicBezTo>
                    <a:pt x="401" y="468"/>
                    <a:pt x="401" y="434"/>
                    <a:pt x="401" y="434"/>
                  </a:cubicBezTo>
                  <a:cubicBezTo>
                    <a:pt x="301" y="401"/>
                    <a:pt x="201" y="334"/>
                    <a:pt x="134" y="267"/>
                  </a:cubicBezTo>
                  <a:cubicBezTo>
                    <a:pt x="1" y="134"/>
                    <a:pt x="201" y="34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2339;p39"/>
            <p:cNvSpPr/>
            <p:nvPr/>
          </p:nvSpPr>
          <p:spPr>
            <a:xfrm rot="1806824">
              <a:off x="7890111" y="1710209"/>
              <a:ext cx="14199" cy="9175"/>
            </a:xfrm>
            <a:custGeom>
              <a:avLst/>
              <a:gdLst/>
              <a:ahLst/>
              <a:cxnLst/>
              <a:rect l="l" t="t" r="r" b="b"/>
              <a:pathLst>
                <a:path w="568" h="367" extrusionOk="0">
                  <a:moveTo>
                    <a:pt x="267" y="0"/>
                  </a:moveTo>
                  <a:cubicBezTo>
                    <a:pt x="100" y="33"/>
                    <a:pt x="0" y="133"/>
                    <a:pt x="34" y="234"/>
                  </a:cubicBezTo>
                  <a:cubicBezTo>
                    <a:pt x="34" y="334"/>
                    <a:pt x="167" y="367"/>
                    <a:pt x="334" y="367"/>
                  </a:cubicBezTo>
                  <a:cubicBezTo>
                    <a:pt x="467" y="334"/>
                    <a:pt x="567" y="234"/>
                    <a:pt x="567" y="133"/>
                  </a:cubicBezTo>
                  <a:cubicBezTo>
                    <a:pt x="567" y="33"/>
                    <a:pt x="434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2340;p39"/>
            <p:cNvSpPr/>
            <p:nvPr/>
          </p:nvSpPr>
          <p:spPr>
            <a:xfrm rot="1806824">
              <a:off x="7881308" y="1705646"/>
              <a:ext cx="17549" cy="16274"/>
            </a:xfrm>
            <a:custGeom>
              <a:avLst/>
              <a:gdLst/>
              <a:ahLst/>
              <a:cxnLst/>
              <a:rect l="l" t="t" r="r" b="b"/>
              <a:pathLst>
                <a:path w="702" h="651" extrusionOk="0">
                  <a:moveTo>
                    <a:pt x="368" y="1"/>
                  </a:moveTo>
                  <a:lnTo>
                    <a:pt x="368" y="1"/>
                  </a:lnTo>
                  <a:cubicBezTo>
                    <a:pt x="234" y="101"/>
                    <a:pt x="1" y="301"/>
                    <a:pt x="168" y="501"/>
                  </a:cubicBezTo>
                  <a:cubicBezTo>
                    <a:pt x="245" y="598"/>
                    <a:pt x="357" y="650"/>
                    <a:pt x="470" y="650"/>
                  </a:cubicBezTo>
                  <a:cubicBezTo>
                    <a:pt x="550" y="650"/>
                    <a:pt x="632" y="623"/>
                    <a:pt x="701" y="568"/>
                  </a:cubicBezTo>
                  <a:cubicBezTo>
                    <a:pt x="568" y="568"/>
                    <a:pt x="434" y="568"/>
                    <a:pt x="301" y="501"/>
                  </a:cubicBezTo>
                  <a:cubicBezTo>
                    <a:pt x="34" y="368"/>
                    <a:pt x="201" y="134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2341;p39"/>
            <p:cNvSpPr/>
            <p:nvPr/>
          </p:nvSpPr>
          <p:spPr>
            <a:xfrm rot="1806824">
              <a:off x="7763690" y="1185739"/>
              <a:ext cx="157369" cy="119771"/>
            </a:xfrm>
            <a:custGeom>
              <a:avLst/>
              <a:gdLst/>
              <a:ahLst/>
              <a:cxnLst/>
              <a:rect l="l" t="t" r="r" b="b"/>
              <a:pathLst>
                <a:path w="6295" h="4791" extrusionOk="0">
                  <a:moveTo>
                    <a:pt x="968" y="0"/>
                  </a:moveTo>
                  <a:lnTo>
                    <a:pt x="1" y="1835"/>
                  </a:lnTo>
                  <a:cubicBezTo>
                    <a:pt x="1" y="1835"/>
                    <a:pt x="4103" y="3536"/>
                    <a:pt x="4337" y="3703"/>
                  </a:cubicBezTo>
                  <a:cubicBezTo>
                    <a:pt x="4470" y="3770"/>
                    <a:pt x="4537" y="4604"/>
                    <a:pt x="4837" y="4770"/>
                  </a:cubicBezTo>
                  <a:cubicBezTo>
                    <a:pt x="4861" y="4784"/>
                    <a:pt x="4887" y="4791"/>
                    <a:pt x="4913" y="4791"/>
                  </a:cubicBezTo>
                  <a:cubicBezTo>
                    <a:pt x="5404" y="4791"/>
                    <a:pt x="6295" y="2559"/>
                    <a:pt x="6105" y="2369"/>
                  </a:cubicBezTo>
                  <a:cubicBezTo>
                    <a:pt x="6075" y="2347"/>
                    <a:pt x="6031" y="2338"/>
                    <a:pt x="5977" y="2338"/>
                  </a:cubicBezTo>
                  <a:cubicBezTo>
                    <a:pt x="5652" y="2338"/>
                    <a:pt x="4963" y="2681"/>
                    <a:pt x="4728" y="2681"/>
                  </a:cubicBezTo>
                  <a:cubicBezTo>
                    <a:pt x="4704" y="2681"/>
                    <a:pt x="4684" y="2677"/>
                    <a:pt x="4671" y="26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2342;p39"/>
            <p:cNvSpPr/>
            <p:nvPr/>
          </p:nvSpPr>
          <p:spPr>
            <a:xfrm rot="1806824">
              <a:off x="7865481" y="1276219"/>
              <a:ext cx="25024" cy="50873"/>
            </a:xfrm>
            <a:custGeom>
              <a:avLst/>
              <a:gdLst/>
              <a:ahLst/>
              <a:cxnLst/>
              <a:rect l="l" t="t" r="r" b="b"/>
              <a:pathLst>
                <a:path w="1001" h="2035" extrusionOk="0">
                  <a:moveTo>
                    <a:pt x="1001" y="0"/>
                  </a:moveTo>
                  <a:cubicBezTo>
                    <a:pt x="1001" y="1"/>
                    <a:pt x="134" y="1134"/>
                    <a:pt x="0" y="2035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2343;p39"/>
            <p:cNvSpPr/>
            <p:nvPr/>
          </p:nvSpPr>
          <p:spPr>
            <a:xfrm rot="1806824">
              <a:off x="7763690" y="1185739"/>
              <a:ext cx="157369" cy="119771"/>
            </a:xfrm>
            <a:custGeom>
              <a:avLst/>
              <a:gdLst/>
              <a:ahLst/>
              <a:cxnLst/>
              <a:rect l="l" t="t" r="r" b="b"/>
              <a:pathLst>
                <a:path w="6295" h="4791" extrusionOk="0">
                  <a:moveTo>
                    <a:pt x="968" y="0"/>
                  </a:moveTo>
                  <a:lnTo>
                    <a:pt x="1" y="1835"/>
                  </a:lnTo>
                  <a:cubicBezTo>
                    <a:pt x="1" y="1835"/>
                    <a:pt x="4103" y="3536"/>
                    <a:pt x="4337" y="3703"/>
                  </a:cubicBezTo>
                  <a:cubicBezTo>
                    <a:pt x="4470" y="3770"/>
                    <a:pt x="4537" y="4604"/>
                    <a:pt x="4837" y="4770"/>
                  </a:cubicBezTo>
                  <a:cubicBezTo>
                    <a:pt x="4861" y="4784"/>
                    <a:pt x="4887" y="4791"/>
                    <a:pt x="4913" y="4791"/>
                  </a:cubicBezTo>
                  <a:cubicBezTo>
                    <a:pt x="5404" y="4791"/>
                    <a:pt x="6295" y="2559"/>
                    <a:pt x="6105" y="2369"/>
                  </a:cubicBezTo>
                  <a:cubicBezTo>
                    <a:pt x="6075" y="2347"/>
                    <a:pt x="6031" y="2338"/>
                    <a:pt x="5977" y="2338"/>
                  </a:cubicBezTo>
                  <a:cubicBezTo>
                    <a:pt x="5652" y="2338"/>
                    <a:pt x="4963" y="2681"/>
                    <a:pt x="4728" y="2681"/>
                  </a:cubicBezTo>
                  <a:cubicBezTo>
                    <a:pt x="4704" y="2681"/>
                    <a:pt x="4684" y="2677"/>
                    <a:pt x="4671" y="26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2344;p39"/>
            <p:cNvSpPr/>
            <p:nvPr/>
          </p:nvSpPr>
          <p:spPr>
            <a:xfrm rot="1806824">
              <a:off x="7889017" y="1023031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5310" y="0"/>
                  </a:moveTo>
                  <a:cubicBezTo>
                    <a:pt x="5308" y="0"/>
                    <a:pt x="5306" y="1"/>
                    <a:pt x="5304" y="1"/>
                  </a:cubicBezTo>
                  <a:cubicBezTo>
                    <a:pt x="5004" y="34"/>
                    <a:pt x="4704" y="1168"/>
                    <a:pt x="4504" y="1202"/>
                  </a:cubicBezTo>
                  <a:lnTo>
                    <a:pt x="0" y="1902"/>
                  </a:lnTo>
                  <a:lnTo>
                    <a:pt x="601" y="3937"/>
                  </a:lnTo>
                  <a:cubicBezTo>
                    <a:pt x="601" y="3937"/>
                    <a:pt x="4704" y="2236"/>
                    <a:pt x="4971" y="2169"/>
                  </a:cubicBezTo>
                  <a:cubicBezTo>
                    <a:pt x="4976" y="2168"/>
                    <a:pt x="4981" y="2168"/>
                    <a:pt x="4987" y="2168"/>
                  </a:cubicBezTo>
                  <a:cubicBezTo>
                    <a:pt x="5159" y="2168"/>
                    <a:pt x="5677" y="2582"/>
                    <a:pt x="6013" y="2582"/>
                  </a:cubicBezTo>
                  <a:cubicBezTo>
                    <a:pt x="6045" y="2582"/>
                    <a:pt x="6076" y="2578"/>
                    <a:pt x="6105" y="2569"/>
                  </a:cubicBezTo>
                  <a:cubicBezTo>
                    <a:pt x="6635" y="2437"/>
                    <a:pt x="5618" y="0"/>
                    <a:pt x="5310" y="0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2345;p39"/>
            <p:cNvSpPr/>
            <p:nvPr/>
          </p:nvSpPr>
          <p:spPr>
            <a:xfrm rot="1806824">
              <a:off x="8024618" y="1061174"/>
              <a:ext cx="18374" cy="53398"/>
            </a:xfrm>
            <a:custGeom>
              <a:avLst/>
              <a:gdLst/>
              <a:ahLst/>
              <a:cxnLst/>
              <a:rect l="l" t="t" r="r" b="b"/>
              <a:pathLst>
                <a:path w="735" h="2136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67" y="1435"/>
                    <a:pt x="734" y="21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2346;p39"/>
            <p:cNvSpPr/>
            <p:nvPr/>
          </p:nvSpPr>
          <p:spPr>
            <a:xfrm rot="1806824">
              <a:off x="7889017" y="1023031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5310" y="0"/>
                  </a:moveTo>
                  <a:cubicBezTo>
                    <a:pt x="5308" y="0"/>
                    <a:pt x="5306" y="1"/>
                    <a:pt x="5304" y="1"/>
                  </a:cubicBezTo>
                  <a:cubicBezTo>
                    <a:pt x="5004" y="34"/>
                    <a:pt x="4704" y="1168"/>
                    <a:pt x="4504" y="1202"/>
                  </a:cubicBezTo>
                  <a:lnTo>
                    <a:pt x="0" y="1902"/>
                  </a:lnTo>
                  <a:lnTo>
                    <a:pt x="601" y="3937"/>
                  </a:lnTo>
                  <a:cubicBezTo>
                    <a:pt x="601" y="3937"/>
                    <a:pt x="4704" y="2236"/>
                    <a:pt x="4971" y="2169"/>
                  </a:cubicBezTo>
                  <a:cubicBezTo>
                    <a:pt x="4976" y="2168"/>
                    <a:pt x="4981" y="2168"/>
                    <a:pt x="4987" y="2168"/>
                  </a:cubicBezTo>
                  <a:cubicBezTo>
                    <a:pt x="5159" y="2168"/>
                    <a:pt x="5677" y="2582"/>
                    <a:pt x="6013" y="2582"/>
                  </a:cubicBezTo>
                  <a:cubicBezTo>
                    <a:pt x="6045" y="2582"/>
                    <a:pt x="6076" y="2578"/>
                    <a:pt x="6105" y="2569"/>
                  </a:cubicBezTo>
                  <a:cubicBezTo>
                    <a:pt x="6635" y="2437"/>
                    <a:pt x="5618" y="0"/>
                    <a:pt x="5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2347;p39"/>
            <p:cNvSpPr/>
            <p:nvPr/>
          </p:nvSpPr>
          <p:spPr>
            <a:xfrm rot="1806824">
              <a:off x="7875136" y="789592"/>
              <a:ext cx="125245" cy="153494"/>
            </a:xfrm>
            <a:custGeom>
              <a:avLst/>
              <a:gdLst/>
              <a:ahLst/>
              <a:cxnLst/>
              <a:rect l="l" t="t" r="r" b="b"/>
              <a:pathLst>
                <a:path w="5010" h="6140" extrusionOk="0">
                  <a:moveTo>
                    <a:pt x="2495" y="1"/>
                  </a:moveTo>
                  <a:cubicBezTo>
                    <a:pt x="2433" y="1"/>
                    <a:pt x="2389" y="12"/>
                    <a:pt x="2369" y="35"/>
                  </a:cubicBezTo>
                  <a:cubicBezTo>
                    <a:pt x="2202" y="269"/>
                    <a:pt x="2769" y="1303"/>
                    <a:pt x="2669" y="1470"/>
                  </a:cubicBezTo>
                  <a:lnTo>
                    <a:pt x="0" y="5139"/>
                  </a:lnTo>
                  <a:lnTo>
                    <a:pt x="1835" y="6140"/>
                  </a:lnTo>
                  <a:cubicBezTo>
                    <a:pt x="1835" y="6140"/>
                    <a:pt x="3536" y="2037"/>
                    <a:pt x="3703" y="1803"/>
                  </a:cubicBezTo>
                  <a:cubicBezTo>
                    <a:pt x="3770" y="1670"/>
                    <a:pt x="4604" y="1603"/>
                    <a:pt x="4770" y="1303"/>
                  </a:cubicBezTo>
                  <a:cubicBezTo>
                    <a:pt x="5010" y="854"/>
                    <a:pt x="3043" y="1"/>
                    <a:pt x="2495" y="1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2348;p39"/>
            <p:cNvSpPr/>
            <p:nvPr/>
          </p:nvSpPr>
          <p:spPr>
            <a:xfrm rot="1806824">
              <a:off x="7967372" y="814447"/>
              <a:ext cx="50873" cy="25024"/>
            </a:xfrm>
            <a:custGeom>
              <a:avLst/>
              <a:gdLst/>
              <a:ahLst/>
              <a:cxnLst/>
              <a:rect l="l" t="t" r="r" b="b"/>
              <a:pathLst>
                <a:path w="2035" h="100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134" y="901"/>
                    <a:pt x="2035" y="10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2349;p39"/>
            <p:cNvSpPr/>
            <p:nvPr/>
          </p:nvSpPr>
          <p:spPr>
            <a:xfrm rot="1806824">
              <a:off x="7875136" y="789592"/>
              <a:ext cx="125245" cy="153494"/>
            </a:xfrm>
            <a:custGeom>
              <a:avLst/>
              <a:gdLst/>
              <a:ahLst/>
              <a:cxnLst/>
              <a:rect l="l" t="t" r="r" b="b"/>
              <a:pathLst>
                <a:path w="5010" h="6140" extrusionOk="0">
                  <a:moveTo>
                    <a:pt x="2495" y="1"/>
                  </a:moveTo>
                  <a:cubicBezTo>
                    <a:pt x="2433" y="1"/>
                    <a:pt x="2389" y="12"/>
                    <a:pt x="2369" y="35"/>
                  </a:cubicBezTo>
                  <a:cubicBezTo>
                    <a:pt x="2202" y="269"/>
                    <a:pt x="2769" y="1303"/>
                    <a:pt x="2669" y="1470"/>
                  </a:cubicBezTo>
                  <a:lnTo>
                    <a:pt x="0" y="5139"/>
                  </a:lnTo>
                  <a:lnTo>
                    <a:pt x="1835" y="6140"/>
                  </a:lnTo>
                  <a:cubicBezTo>
                    <a:pt x="1835" y="6140"/>
                    <a:pt x="3536" y="2037"/>
                    <a:pt x="3703" y="1803"/>
                  </a:cubicBezTo>
                  <a:cubicBezTo>
                    <a:pt x="3770" y="1670"/>
                    <a:pt x="4604" y="1603"/>
                    <a:pt x="4770" y="1303"/>
                  </a:cubicBezTo>
                  <a:cubicBezTo>
                    <a:pt x="5010" y="854"/>
                    <a:pt x="3043" y="1"/>
                    <a:pt x="24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2350;p39"/>
            <p:cNvSpPr/>
            <p:nvPr/>
          </p:nvSpPr>
          <p:spPr>
            <a:xfrm rot="1806824">
              <a:off x="7710787" y="659451"/>
              <a:ext cx="99071" cy="156394"/>
            </a:xfrm>
            <a:custGeom>
              <a:avLst/>
              <a:gdLst/>
              <a:ahLst/>
              <a:cxnLst/>
              <a:rect l="l" t="t" r="r" b="b"/>
              <a:pathLst>
                <a:path w="3963" h="6256" extrusionOk="0">
                  <a:moveTo>
                    <a:pt x="2274" y="1"/>
                  </a:moveTo>
                  <a:cubicBezTo>
                    <a:pt x="1575" y="1"/>
                    <a:pt x="0" y="705"/>
                    <a:pt x="27" y="919"/>
                  </a:cubicBezTo>
                  <a:cubicBezTo>
                    <a:pt x="27" y="1219"/>
                    <a:pt x="1194" y="1552"/>
                    <a:pt x="1228" y="1753"/>
                  </a:cubicBezTo>
                  <a:cubicBezTo>
                    <a:pt x="1261" y="1953"/>
                    <a:pt x="1928" y="6256"/>
                    <a:pt x="1928" y="6256"/>
                  </a:cubicBezTo>
                  <a:lnTo>
                    <a:pt x="3963" y="5622"/>
                  </a:lnTo>
                  <a:cubicBezTo>
                    <a:pt x="3963" y="5622"/>
                    <a:pt x="2262" y="1519"/>
                    <a:pt x="2195" y="1252"/>
                  </a:cubicBezTo>
                  <a:cubicBezTo>
                    <a:pt x="2162" y="1119"/>
                    <a:pt x="2695" y="452"/>
                    <a:pt x="2595" y="151"/>
                  </a:cubicBezTo>
                  <a:cubicBezTo>
                    <a:pt x="2569" y="45"/>
                    <a:pt x="2448" y="1"/>
                    <a:pt x="2274" y="1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2351;p39"/>
            <p:cNvSpPr/>
            <p:nvPr/>
          </p:nvSpPr>
          <p:spPr>
            <a:xfrm rot="1806824">
              <a:off x="7752327" y="661959"/>
              <a:ext cx="53398" cy="18374"/>
            </a:xfrm>
            <a:custGeom>
              <a:avLst/>
              <a:gdLst/>
              <a:ahLst/>
              <a:cxnLst/>
              <a:rect l="l" t="t" r="r" b="b"/>
              <a:pathLst>
                <a:path w="2136" h="735" extrusionOk="0">
                  <a:moveTo>
                    <a:pt x="2136" y="1"/>
                  </a:moveTo>
                  <a:lnTo>
                    <a:pt x="1" y="735"/>
                  </a:lnTo>
                  <a:cubicBezTo>
                    <a:pt x="1" y="735"/>
                    <a:pt x="1435" y="568"/>
                    <a:pt x="21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2352;p39"/>
            <p:cNvSpPr/>
            <p:nvPr/>
          </p:nvSpPr>
          <p:spPr>
            <a:xfrm rot="1806824">
              <a:off x="7710787" y="659451"/>
              <a:ext cx="99071" cy="156394"/>
            </a:xfrm>
            <a:custGeom>
              <a:avLst/>
              <a:gdLst/>
              <a:ahLst/>
              <a:cxnLst/>
              <a:rect l="l" t="t" r="r" b="b"/>
              <a:pathLst>
                <a:path w="3963" h="6256" extrusionOk="0">
                  <a:moveTo>
                    <a:pt x="2274" y="1"/>
                  </a:moveTo>
                  <a:cubicBezTo>
                    <a:pt x="1575" y="1"/>
                    <a:pt x="0" y="705"/>
                    <a:pt x="27" y="919"/>
                  </a:cubicBezTo>
                  <a:cubicBezTo>
                    <a:pt x="27" y="1219"/>
                    <a:pt x="1194" y="1552"/>
                    <a:pt x="1228" y="1753"/>
                  </a:cubicBezTo>
                  <a:cubicBezTo>
                    <a:pt x="1261" y="1953"/>
                    <a:pt x="1928" y="6256"/>
                    <a:pt x="1928" y="6256"/>
                  </a:cubicBezTo>
                  <a:lnTo>
                    <a:pt x="3963" y="5622"/>
                  </a:lnTo>
                  <a:cubicBezTo>
                    <a:pt x="3963" y="5622"/>
                    <a:pt x="2262" y="1519"/>
                    <a:pt x="2195" y="1252"/>
                  </a:cubicBezTo>
                  <a:cubicBezTo>
                    <a:pt x="2162" y="1119"/>
                    <a:pt x="2695" y="452"/>
                    <a:pt x="2595" y="151"/>
                  </a:cubicBezTo>
                  <a:cubicBezTo>
                    <a:pt x="2569" y="45"/>
                    <a:pt x="2448" y="1"/>
                    <a:pt x="2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2353;p39"/>
            <p:cNvSpPr/>
            <p:nvPr/>
          </p:nvSpPr>
          <p:spPr>
            <a:xfrm rot="1806824">
              <a:off x="7474745" y="708555"/>
              <a:ext cx="158194" cy="120496"/>
            </a:xfrm>
            <a:custGeom>
              <a:avLst/>
              <a:gdLst/>
              <a:ahLst/>
              <a:cxnLst/>
              <a:rect l="l" t="t" r="r" b="b"/>
              <a:pathLst>
                <a:path w="6328" h="4820" extrusionOk="0">
                  <a:moveTo>
                    <a:pt x="1420" y="0"/>
                  </a:moveTo>
                  <a:cubicBezTo>
                    <a:pt x="903" y="0"/>
                    <a:pt x="0" y="2258"/>
                    <a:pt x="223" y="2417"/>
                  </a:cubicBezTo>
                  <a:cubicBezTo>
                    <a:pt x="257" y="2446"/>
                    <a:pt x="308" y="2459"/>
                    <a:pt x="371" y="2459"/>
                  </a:cubicBezTo>
                  <a:cubicBezTo>
                    <a:pt x="695" y="2459"/>
                    <a:pt x="1336" y="2131"/>
                    <a:pt x="1582" y="2131"/>
                  </a:cubicBezTo>
                  <a:cubicBezTo>
                    <a:pt x="1615" y="2131"/>
                    <a:pt x="1641" y="2137"/>
                    <a:pt x="1658" y="2151"/>
                  </a:cubicBezTo>
                  <a:lnTo>
                    <a:pt x="5327" y="4819"/>
                  </a:lnTo>
                  <a:lnTo>
                    <a:pt x="6328" y="2951"/>
                  </a:lnTo>
                  <a:cubicBezTo>
                    <a:pt x="6328" y="2951"/>
                    <a:pt x="2225" y="1250"/>
                    <a:pt x="1991" y="1116"/>
                  </a:cubicBezTo>
                  <a:cubicBezTo>
                    <a:pt x="1858" y="1016"/>
                    <a:pt x="1791" y="182"/>
                    <a:pt x="1491" y="16"/>
                  </a:cubicBezTo>
                  <a:cubicBezTo>
                    <a:pt x="1468" y="5"/>
                    <a:pt x="1445" y="0"/>
                    <a:pt x="1420" y="0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2354;p39"/>
            <p:cNvSpPr/>
            <p:nvPr/>
          </p:nvSpPr>
          <p:spPr>
            <a:xfrm rot="1806824">
              <a:off x="7505392" y="687476"/>
              <a:ext cx="25024" cy="50048"/>
            </a:xfrm>
            <a:custGeom>
              <a:avLst/>
              <a:gdLst/>
              <a:ahLst/>
              <a:cxnLst/>
              <a:rect l="l" t="t" r="r" b="b"/>
              <a:pathLst>
                <a:path w="1001" h="2002" extrusionOk="0">
                  <a:moveTo>
                    <a:pt x="1001" y="0"/>
                  </a:moveTo>
                  <a:lnTo>
                    <a:pt x="0" y="2002"/>
                  </a:lnTo>
                  <a:cubicBezTo>
                    <a:pt x="0" y="2002"/>
                    <a:pt x="901" y="868"/>
                    <a:pt x="10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2355;p39"/>
            <p:cNvSpPr/>
            <p:nvPr/>
          </p:nvSpPr>
          <p:spPr>
            <a:xfrm rot="1806824">
              <a:off x="7474745" y="708555"/>
              <a:ext cx="158194" cy="120496"/>
            </a:xfrm>
            <a:custGeom>
              <a:avLst/>
              <a:gdLst/>
              <a:ahLst/>
              <a:cxnLst/>
              <a:rect l="l" t="t" r="r" b="b"/>
              <a:pathLst>
                <a:path w="6328" h="4820" extrusionOk="0">
                  <a:moveTo>
                    <a:pt x="1420" y="0"/>
                  </a:moveTo>
                  <a:cubicBezTo>
                    <a:pt x="903" y="0"/>
                    <a:pt x="0" y="2258"/>
                    <a:pt x="223" y="2417"/>
                  </a:cubicBezTo>
                  <a:cubicBezTo>
                    <a:pt x="257" y="2446"/>
                    <a:pt x="308" y="2459"/>
                    <a:pt x="371" y="2459"/>
                  </a:cubicBezTo>
                  <a:cubicBezTo>
                    <a:pt x="695" y="2459"/>
                    <a:pt x="1336" y="2131"/>
                    <a:pt x="1582" y="2131"/>
                  </a:cubicBezTo>
                  <a:cubicBezTo>
                    <a:pt x="1615" y="2131"/>
                    <a:pt x="1641" y="2137"/>
                    <a:pt x="1658" y="2151"/>
                  </a:cubicBezTo>
                  <a:lnTo>
                    <a:pt x="5327" y="4819"/>
                  </a:lnTo>
                  <a:lnTo>
                    <a:pt x="6328" y="2951"/>
                  </a:lnTo>
                  <a:cubicBezTo>
                    <a:pt x="6328" y="2951"/>
                    <a:pt x="2225" y="1250"/>
                    <a:pt x="1991" y="1116"/>
                  </a:cubicBezTo>
                  <a:cubicBezTo>
                    <a:pt x="1858" y="1016"/>
                    <a:pt x="1791" y="182"/>
                    <a:pt x="1491" y="16"/>
                  </a:cubicBezTo>
                  <a:cubicBezTo>
                    <a:pt x="1468" y="5"/>
                    <a:pt x="1445" y="0"/>
                    <a:pt x="1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2356;p39"/>
            <p:cNvSpPr/>
            <p:nvPr/>
          </p:nvSpPr>
          <p:spPr>
            <a:xfrm rot="1806824">
              <a:off x="7341518" y="893474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6001" y="0"/>
                  </a:moveTo>
                  <a:cubicBezTo>
                    <a:pt x="6001" y="0"/>
                    <a:pt x="1898" y="1702"/>
                    <a:pt x="1631" y="1735"/>
                  </a:cubicBezTo>
                  <a:cubicBezTo>
                    <a:pt x="1626" y="1736"/>
                    <a:pt x="1621" y="1737"/>
                    <a:pt x="1615" y="1737"/>
                  </a:cubicBezTo>
                  <a:cubicBezTo>
                    <a:pt x="1443" y="1737"/>
                    <a:pt x="925" y="1322"/>
                    <a:pt x="589" y="1322"/>
                  </a:cubicBezTo>
                  <a:cubicBezTo>
                    <a:pt x="557" y="1322"/>
                    <a:pt x="526" y="1326"/>
                    <a:pt x="497" y="1335"/>
                  </a:cubicBezTo>
                  <a:cubicBezTo>
                    <a:pt x="0" y="1500"/>
                    <a:pt x="1017" y="3937"/>
                    <a:pt x="1292" y="3937"/>
                  </a:cubicBezTo>
                  <a:cubicBezTo>
                    <a:pt x="1294" y="3937"/>
                    <a:pt x="1296" y="3937"/>
                    <a:pt x="1298" y="3937"/>
                  </a:cubicBezTo>
                  <a:cubicBezTo>
                    <a:pt x="1598" y="3903"/>
                    <a:pt x="1898" y="2736"/>
                    <a:pt x="2132" y="2702"/>
                  </a:cubicBezTo>
                  <a:lnTo>
                    <a:pt x="6635" y="2002"/>
                  </a:lnTo>
                  <a:lnTo>
                    <a:pt x="6001" y="0"/>
                  </a:ln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2357;p39"/>
            <p:cNvSpPr/>
            <p:nvPr/>
          </p:nvSpPr>
          <p:spPr>
            <a:xfrm rot="1806824">
              <a:off x="7353112" y="899227"/>
              <a:ext cx="18374" cy="53398"/>
            </a:xfrm>
            <a:custGeom>
              <a:avLst/>
              <a:gdLst/>
              <a:ahLst/>
              <a:cxnLst/>
              <a:rect l="l" t="t" r="r" b="b"/>
              <a:pathLst>
                <a:path w="735" h="2136" extrusionOk="0">
                  <a:moveTo>
                    <a:pt x="1" y="0"/>
                  </a:moveTo>
                  <a:lnTo>
                    <a:pt x="735" y="2135"/>
                  </a:lnTo>
                  <a:cubicBezTo>
                    <a:pt x="735" y="2135"/>
                    <a:pt x="568" y="701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2358;p39"/>
            <p:cNvSpPr/>
            <p:nvPr/>
          </p:nvSpPr>
          <p:spPr>
            <a:xfrm rot="1806824">
              <a:off x="7341518" y="893474"/>
              <a:ext cx="165869" cy="98421"/>
            </a:xfrm>
            <a:custGeom>
              <a:avLst/>
              <a:gdLst/>
              <a:ahLst/>
              <a:cxnLst/>
              <a:rect l="l" t="t" r="r" b="b"/>
              <a:pathLst>
                <a:path w="6635" h="3937" extrusionOk="0">
                  <a:moveTo>
                    <a:pt x="6001" y="0"/>
                  </a:moveTo>
                  <a:cubicBezTo>
                    <a:pt x="6001" y="0"/>
                    <a:pt x="1898" y="1702"/>
                    <a:pt x="1631" y="1735"/>
                  </a:cubicBezTo>
                  <a:cubicBezTo>
                    <a:pt x="1626" y="1736"/>
                    <a:pt x="1621" y="1737"/>
                    <a:pt x="1615" y="1737"/>
                  </a:cubicBezTo>
                  <a:cubicBezTo>
                    <a:pt x="1443" y="1737"/>
                    <a:pt x="925" y="1322"/>
                    <a:pt x="589" y="1322"/>
                  </a:cubicBezTo>
                  <a:cubicBezTo>
                    <a:pt x="557" y="1322"/>
                    <a:pt x="526" y="1326"/>
                    <a:pt x="497" y="1335"/>
                  </a:cubicBezTo>
                  <a:cubicBezTo>
                    <a:pt x="0" y="1500"/>
                    <a:pt x="1017" y="3937"/>
                    <a:pt x="1292" y="3937"/>
                  </a:cubicBezTo>
                  <a:cubicBezTo>
                    <a:pt x="1294" y="3937"/>
                    <a:pt x="1296" y="3937"/>
                    <a:pt x="1298" y="3937"/>
                  </a:cubicBezTo>
                  <a:cubicBezTo>
                    <a:pt x="1598" y="3903"/>
                    <a:pt x="1898" y="2736"/>
                    <a:pt x="2132" y="2702"/>
                  </a:cubicBezTo>
                  <a:lnTo>
                    <a:pt x="6635" y="2002"/>
                  </a:lnTo>
                  <a:lnTo>
                    <a:pt x="6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2359;p39"/>
            <p:cNvSpPr/>
            <p:nvPr/>
          </p:nvSpPr>
          <p:spPr>
            <a:xfrm rot="1806824">
              <a:off x="7395948" y="1072048"/>
              <a:ext cx="126120" cy="153469"/>
            </a:xfrm>
            <a:custGeom>
              <a:avLst/>
              <a:gdLst/>
              <a:ahLst/>
              <a:cxnLst/>
              <a:rect l="l" t="t" r="r" b="b"/>
              <a:pathLst>
                <a:path w="5045" h="6139" extrusionOk="0">
                  <a:moveTo>
                    <a:pt x="3176" y="1"/>
                  </a:moveTo>
                  <a:cubicBezTo>
                    <a:pt x="3176" y="1"/>
                    <a:pt x="1475" y="4070"/>
                    <a:pt x="1342" y="4304"/>
                  </a:cubicBezTo>
                  <a:cubicBezTo>
                    <a:pt x="1242" y="4437"/>
                    <a:pt x="408" y="4537"/>
                    <a:pt x="241" y="4837"/>
                  </a:cubicBezTo>
                  <a:cubicBezTo>
                    <a:pt x="1" y="5258"/>
                    <a:pt x="1980" y="6139"/>
                    <a:pt x="2521" y="6139"/>
                  </a:cubicBezTo>
                  <a:cubicBezTo>
                    <a:pt x="2581" y="6139"/>
                    <a:pt x="2623" y="6128"/>
                    <a:pt x="2643" y="6105"/>
                  </a:cubicBezTo>
                  <a:cubicBezTo>
                    <a:pt x="2843" y="5871"/>
                    <a:pt x="2242" y="4837"/>
                    <a:pt x="2342" y="4671"/>
                  </a:cubicBezTo>
                  <a:lnTo>
                    <a:pt x="5044" y="968"/>
                  </a:lnTo>
                  <a:lnTo>
                    <a:pt x="3176" y="1"/>
                  </a:ln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2360;p39"/>
            <p:cNvSpPr/>
            <p:nvPr/>
          </p:nvSpPr>
          <p:spPr>
            <a:xfrm rot="1806824">
              <a:off x="7378628" y="1174535"/>
              <a:ext cx="50048" cy="25024"/>
            </a:xfrm>
            <a:custGeom>
              <a:avLst/>
              <a:gdLst/>
              <a:ahLst/>
              <a:cxnLst/>
              <a:rect l="l" t="t" r="r" b="b"/>
              <a:pathLst>
                <a:path w="2002" h="1001" extrusionOk="0">
                  <a:moveTo>
                    <a:pt x="0" y="0"/>
                  </a:moveTo>
                  <a:lnTo>
                    <a:pt x="2002" y="1001"/>
                  </a:lnTo>
                  <a:cubicBezTo>
                    <a:pt x="2002" y="1001"/>
                    <a:pt x="868" y="134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2361;p39"/>
            <p:cNvSpPr/>
            <p:nvPr/>
          </p:nvSpPr>
          <p:spPr>
            <a:xfrm rot="1806824">
              <a:off x="7395948" y="1072048"/>
              <a:ext cx="126120" cy="153469"/>
            </a:xfrm>
            <a:custGeom>
              <a:avLst/>
              <a:gdLst/>
              <a:ahLst/>
              <a:cxnLst/>
              <a:rect l="l" t="t" r="r" b="b"/>
              <a:pathLst>
                <a:path w="5045" h="6139" extrusionOk="0">
                  <a:moveTo>
                    <a:pt x="3176" y="1"/>
                  </a:moveTo>
                  <a:cubicBezTo>
                    <a:pt x="3176" y="1"/>
                    <a:pt x="1475" y="4070"/>
                    <a:pt x="1342" y="4304"/>
                  </a:cubicBezTo>
                  <a:cubicBezTo>
                    <a:pt x="1242" y="4437"/>
                    <a:pt x="408" y="4537"/>
                    <a:pt x="241" y="4837"/>
                  </a:cubicBezTo>
                  <a:cubicBezTo>
                    <a:pt x="1" y="5258"/>
                    <a:pt x="1980" y="6139"/>
                    <a:pt x="2521" y="6139"/>
                  </a:cubicBezTo>
                  <a:cubicBezTo>
                    <a:pt x="2581" y="6139"/>
                    <a:pt x="2623" y="6128"/>
                    <a:pt x="2643" y="6105"/>
                  </a:cubicBezTo>
                  <a:cubicBezTo>
                    <a:pt x="2843" y="5871"/>
                    <a:pt x="2242" y="4837"/>
                    <a:pt x="2342" y="4671"/>
                  </a:cubicBezTo>
                  <a:lnTo>
                    <a:pt x="5044" y="968"/>
                  </a:lnTo>
                  <a:lnTo>
                    <a:pt x="31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2362;p39"/>
            <p:cNvSpPr/>
            <p:nvPr/>
          </p:nvSpPr>
          <p:spPr>
            <a:xfrm rot="1806824">
              <a:off x="7586544" y="1199087"/>
              <a:ext cx="99096" cy="156394"/>
            </a:xfrm>
            <a:custGeom>
              <a:avLst/>
              <a:gdLst/>
              <a:ahLst/>
              <a:cxnLst/>
              <a:rect l="l" t="t" r="r" b="b"/>
              <a:pathLst>
                <a:path w="3964" h="6256" extrusionOk="0">
                  <a:moveTo>
                    <a:pt x="2002" y="1"/>
                  </a:moveTo>
                  <a:lnTo>
                    <a:pt x="0" y="634"/>
                  </a:lnTo>
                  <a:cubicBezTo>
                    <a:pt x="0" y="634"/>
                    <a:pt x="1702" y="4704"/>
                    <a:pt x="1768" y="4971"/>
                  </a:cubicBezTo>
                  <a:cubicBezTo>
                    <a:pt x="1768" y="5138"/>
                    <a:pt x="1235" y="5771"/>
                    <a:pt x="1335" y="6105"/>
                  </a:cubicBezTo>
                  <a:cubicBezTo>
                    <a:pt x="1368" y="6211"/>
                    <a:pt x="1493" y="6255"/>
                    <a:pt x="1671" y="6255"/>
                  </a:cubicBezTo>
                  <a:cubicBezTo>
                    <a:pt x="2386" y="6255"/>
                    <a:pt x="3963" y="5545"/>
                    <a:pt x="3937" y="5304"/>
                  </a:cubicBezTo>
                  <a:cubicBezTo>
                    <a:pt x="3903" y="5004"/>
                    <a:pt x="2769" y="4704"/>
                    <a:pt x="2736" y="4504"/>
                  </a:cubicBezTo>
                  <a:cubicBezTo>
                    <a:pt x="2702" y="4304"/>
                    <a:pt x="2002" y="1"/>
                    <a:pt x="2002" y="1"/>
                  </a:cubicBezTo>
                  <a:close/>
                </a:path>
              </a:pathLst>
            </a:custGeom>
            <a:solidFill>
              <a:srgbClr val="3AC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2363;p39"/>
            <p:cNvSpPr/>
            <p:nvPr/>
          </p:nvSpPr>
          <p:spPr>
            <a:xfrm rot="1806824">
              <a:off x="7590380" y="1333466"/>
              <a:ext cx="53398" cy="18374"/>
            </a:xfrm>
            <a:custGeom>
              <a:avLst/>
              <a:gdLst/>
              <a:ahLst/>
              <a:cxnLst/>
              <a:rect l="l" t="t" r="r" b="b"/>
              <a:pathLst>
                <a:path w="2136" h="735" extrusionOk="0">
                  <a:moveTo>
                    <a:pt x="2135" y="0"/>
                  </a:moveTo>
                  <a:lnTo>
                    <a:pt x="2135" y="0"/>
                  </a:lnTo>
                  <a:cubicBezTo>
                    <a:pt x="2135" y="0"/>
                    <a:pt x="701" y="167"/>
                    <a:pt x="0" y="734"/>
                  </a:cubicBezTo>
                  <a:lnTo>
                    <a:pt x="2135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2364;p39"/>
            <p:cNvSpPr/>
            <p:nvPr/>
          </p:nvSpPr>
          <p:spPr>
            <a:xfrm rot="1806824">
              <a:off x="7586544" y="1199087"/>
              <a:ext cx="99096" cy="156394"/>
            </a:xfrm>
            <a:custGeom>
              <a:avLst/>
              <a:gdLst/>
              <a:ahLst/>
              <a:cxnLst/>
              <a:rect l="l" t="t" r="r" b="b"/>
              <a:pathLst>
                <a:path w="3964" h="6256" extrusionOk="0">
                  <a:moveTo>
                    <a:pt x="2002" y="1"/>
                  </a:moveTo>
                  <a:lnTo>
                    <a:pt x="0" y="634"/>
                  </a:lnTo>
                  <a:cubicBezTo>
                    <a:pt x="0" y="634"/>
                    <a:pt x="1702" y="4704"/>
                    <a:pt x="1768" y="4971"/>
                  </a:cubicBezTo>
                  <a:cubicBezTo>
                    <a:pt x="1768" y="5138"/>
                    <a:pt x="1235" y="5771"/>
                    <a:pt x="1335" y="6105"/>
                  </a:cubicBezTo>
                  <a:cubicBezTo>
                    <a:pt x="1368" y="6211"/>
                    <a:pt x="1493" y="6255"/>
                    <a:pt x="1671" y="6255"/>
                  </a:cubicBezTo>
                  <a:cubicBezTo>
                    <a:pt x="2386" y="6255"/>
                    <a:pt x="3963" y="5545"/>
                    <a:pt x="3937" y="5304"/>
                  </a:cubicBezTo>
                  <a:cubicBezTo>
                    <a:pt x="3903" y="5004"/>
                    <a:pt x="2769" y="4704"/>
                    <a:pt x="2736" y="4504"/>
                  </a:cubicBezTo>
                  <a:cubicBezTo>
                    <a:pt x="2702" y="4304"/>
                    <a:pt x="2002" y="1"/>
                    <a:pt x="2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2365;p39"/>
            <p:cNvSpPr/>
            <p:nvPr/>
          </p:nvSpPr>
          <p:spPr>
            <a:xfrm rot="1806824">
              <a:off x="7791509" y="1186307"/>
              <a:ext cx="199093" cy="123721"/>
            </a:xfrm>
            <a:custGeom>
              <a:avLst/>
              <a:gdLst/>
              <a:ahLst/>
              <a:cxnLst/>
              <a:rect l="l" t="t" r="r" b="b"/>
              <a:pathLst>
                <a:path w="7964" h="4949" extrusionOk="0">
                  <a:moveTo>
                    <a:pt x="734" y="1"/>
                  </a:moveTo>
                  <a:lnTo>
                    <a:pt x="0" y="2002"/>
                  </a:lnTo>
                  <a:cubicBezTo>
                    <a:pt x="0" y="2002"/>
                    <a:pt x="5871" y="3770"/>
                    <a:pt x="6105" y="3904"/>
                  </a:cubicBezTo>
                  <a:cubicBezTo>
                    <a:pt x="6271" y="3970"/>
                    <a:pt x="6438" y="4804"/>
                    <a:pt x="6738" y="4938"/>
                  </a:cubicBezTo>
                  <a:cubicBezTo>
                    <a:pt x="6758" y="4945"/>
                    <a:pt x="6778" y="4949"/>
                    <a:pt x="6798" y="4949"/>
                  </a:cubicBezTo>
                  <a:cubicBezTo>
                    <a:pt x="7323" y="4949"/>
                    <a:pt x="7964" y="2530"/>
                    <a:pt x="7739" y="2369"/>
                  </a:cubicBezTo>
                  <a:cubicBezTo>
                    <a:pt x="7716" y="2358"/>
                    <a:pt x="7687" y="2352"/>
                    <a:pt x="7654" y="2352"/>
                  </a:cubicBezTo>
                  <a:cubicBezTo>
                    <a:pt x="7334" y="2352"/>
                    <a:pt x="6608" y="2846"/>
                    <a:pt x="6382" y="2846"/>
                  </a:cubicBezTo>
                  <a:cubicBezTo>
                    <a:pt x="6364" y="2846"/>
                    <a:pt x="6349" y="2843"/>
                    <a:pt x="6338" y="2836"/>
                  </a:cubicBezTo>
                  <a:cubicBezTo>
                    <a:pt x="6171" y="2736"/>
                    <a:pt x="734" y="1"/>
                    <a:pt x="7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2366;p39"/>
            <p:cNvSpPr/>
            <p:nvPr/>
          </p:nvSpPr>
          <p:spPr>
            <a:xfrm rot="1806824">
              <a:off x="7938318" y="1289741"/>
              <a:ext cx="18374" cy="53398"/>
            </a:xfrm>
            <a:custGeom>
              <a:avLst/>
              <a:gdLst/>
              <a:ahLst/>
              <a:cxnLst/>
              <a:rect l="l" t="t" r="r" b="b"/>
              <a:pathLst>
                <a:path w="735" h="2136" extrusionOk="0">
                  <a:moveTo>
                    <a:pt x="734" y="0"/>
                  </a:moveTo>
                  <a:cubicBezTo>
                    <a:pt x="734" y="1"/>
                    <a:pt x="0" y="1235"/>
                    <a:pt x="0" y="2135"/>
                  </a:cubicBezTo>
                  <a:lnTo>
                    <a:pt x="734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2367;p39"/>
            <p:cNvSpPr/>
            <p:nvPr/>
          </p:nvSpPr>
          <p:spPr>
            <a:xfrm rot="1806824">
              <a:off x="7901645" y="975712"/>
              <a:ext cx="204993" cy="130145"/>
            </a:xfrm>
            <a:custGeom>
              <a:avLst/>
              <a:gdLst/>
              <a:ahLst/>
              <a:cxnLst/>
              <a:rect l="l" t="t" r="r" b="b"/>
              <a:pathLst>
                <a:path w="8200" h="5206" extrusionOk="0">
                  <a:moveTo>
                    <a:pt x="6618" y="0"/>
                  </a:moveTo>
                  <a:cubicBezTo>
                    <a:pt x="6614" y="0"/>
                    <a:pt x="6609" y="0"/>
                    <a:pt x="6605" y="1"/>
                  </a:cubicBezTo>
                  <a:cubicBezTo>
                    <a:pt x="6305" y="68"/>
                    <a:pt x="6138" y="1236"/>
                    <a:pt x="5938" y="1302"/>
                  </a:cubicBezTo>
                  <a:cubicBezTo>
                    <a:pt x="5771" y="1369"/>
                    <a:pt x="0" y="3270"/>
                    <a:pt x="0" y="3270"/>
                  </a:cubicBezTo>
                  <a:lnTo>
                    <a:pt x="868" y="5205"/>
                  </a:lnTo>
                  <a:cubicBezTo>
                    <a:pt x="868" y="5205"/>
                    <a:pt x="6271" y="2303"/>
                    <a:pt x="6538" y="2236"/>
                  </a:cubicBezTo>
                  <a:cubicBezTo>
                    <a:pt x="6550" y="2232"/>
                    <a:pt x="6563" y="2230"/>
                    <a:pt x="6579" y="2230"/>
                  </a:cubicBezTo>
                  <a:cubicBezTo>
                    <a:pt x="6768" y="2230"/>
                    <a:pt x="7263" y="2527"/>
                    <a:pt x="7575" y="2527"/>
                  </a:cubicBezTo>
                  <a:cubicBezTo>
                    <a:pt x="7624" y="2527"/>
                    <a:pt x="7668" y="2520"/>
                    <a:pt x="7706" y="2503"/>
                  </a:cubicBezTo>
                  <a:cubicBezTo>
                    <a:pt x="8199" y="2273"/>
                    <a:pt x="6941" y="0"/>
                    <a:pt x="6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368;p39"/>
            <p:cNvSpPr/>
            <p:nvPr/>
          </p:nvSpPr>
          <p:spPr>
            <a:xfrm rot="1806824">
              <a:off x="8076649" y="1024722"/>
              <a:ext cx="25049" cy="51723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0" y="1"/>
                  </a:moveTo>
                  <a:cubicBezTo>
                    <a:pt x="1" y="1"/>
                    <a:pt x="367" y="1402"/>
                    <a:pt x="1001" y="20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369;p39"/>
            <p:cNvSpPr/>
            <p:nvPr/>
          </p:nvSpPr>
          <p:spPr>
            <a:xfrm rot="1806824">
              <a:off x="7870205" y="724501"/>
              <a:ext cx="127720" cy="194918"/>
            </a:xfrm>
            <a:custGeom>
              <a:avLst/>
              <a:gdLst/>
              <a:ahLst/>
              <a:cxnLst/>
              <a:rect l="l" t="t" r="r" b="b"/>
              <a:pathLst>
                <a:path w="5109" h="7797" extrusionOk="0">
                  <a:moveTo>
                    <a:pt x="2583" y="0"/>
                  </a:moveTo>
                  <a:cubicBezTo>
                    <a:pt x="2470" y="0"/>
                    <a:pt x="2394" y="18"/>
                    <a:pt x="2369" y="57"/>
                  </a:cubicBezTo>
                  <a:cubicBezTo>
                    <a:pt x="2236" y="291"/>
                    <a:pt x="2936" y="1291"/>
                    <a:pt x="2836" y="1458"/>
                  </a:cubicBezTo>
                  <a:cubicBezTo>
                    <a:pt x="2736" y="1625"/>
                    <a:pt x="1" y="7029"/>
                    <a:pt x="1" y="7029"/>
                  </a:cubicBezTo>
                  <a:lnTo>
                    <a:pt x="2002" y="7796"/>
                  </a:lnTo>
                  <a:cubicBezTo>
                    <a:pt x="2002" y="7796"/>
                    <a:pt x="3770" y="1925"/>
                    <a:pt x="3904" y="1658"/>
                  </a:cubicBezTo>
                  <a:cubicBezTo>
                    <a:pt x="3970" y="1525"/>
                    <a:pt x="4804" y="1358"/>
                    <a:pt x="4938" y="1024"/>
                  </a:cubicBezTo>
                  <a:cubicBezTo>
                    <a:pt x="5109" y="597"/>
                    <a:pt x="3239" y="0"/>
                    <a:pt x="25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370;p39"/>
            <p:cNvSpPr/>
            <p:nvPr/>
          </p:nvSpPr>
          <p:spPr>
            <a:xfrm rot="1806824">
              <a:off x="7974970" y="753486"/>
              <a:ext cx="53373" cy="18374"/>
            </a:xfrm>
            <a:custGeom>
              <a:avLst/>
              <a:gdLst/>
              <a:ahLst/>
              <a:cxnLst/>
              <a:rect l="l" t="t" r="r" b="b"/>
              <a:pathLst>
                <a:path w="2135" h="73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234" y="735"/>
                    <a:pt x="2135" y="7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371;p39"/>
            <p:cNvSpPr/>
            <p:nvPr/>
          </p:nvSpPr>
          <p:spPr>
            <a:xfrm rot="1806824">
              <a:off x="7657269" y="612085"/>
              <a:ext cx="131520" cy="195468"/>
            </a:xfrm>
            <a:custGeom>
              <a:avLst/>
              <a:gdLst/>
              <a:ahLst/>
              <a:cxnLst/>
              <a:rect l="l" t="t" r="r" b="b"/>
              <a:pathLst>
                <a:path w="5261" h="7819" extrusionOk="0">
                  <a:moveTo>
                    <a:pt x="2307" y="0"/>
                  </a:moveTo>
                  <a:cubicBezTo>
                    <a:pt x="1645" y="0"/>
                    <a:pt x="0" y="962"/>
                    <a:pt x="56" y="1214"/>
                  </a:cubicBezTo>
                  <a:cubicBezTo>
                    <a:pt x="123" y="1481"/>
                    <a:pt x="1291" y="1681"/>
                    <a:pt x="1357" y="1881"/>
                  </a:cubicBezTo>
                  <a:cubicBezTo>
                    <a:pt x="1424" y="2048"/>
                    <a:pt x="3325" y="7819"/>
                    <a:pt x="3325" y="7819"/>
                  </a:cubicBezTo>
                  <a:lnTo>
                    <a:pt x="5260" y="6952"/>
                  </a:lnTo>
                  <a:cubicBezTo>
                    <a:pt x="5260" y="6952"/>
                    <a:pt x="2358" y="1548"/>
                    <a:pt x="2291" y="1281"/>
                  </a:cubicBezTo>
                  <a:cubicBezTo>
                    <a:pt x="2225" y="1114"/>
                    <a:pt x="2692" y="414"/>
                    <a:pt x="2558" y="113"/>
                  </a:cubicBezTo>
                  <a:cubicBezTo>
                    <a:pt x="2521" y="34"/>
                    <a:pt x="2431" y="0"/>
                    <a:pt x="2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372;p39"/>
            <p:cNvSpPr/>
            <p:nvPr/>
          </p:nvSpPr>
          <p:spPr>
            <a:xfrm rot="1806824">
              <a:off x="7710151" y="608566"/>
              <a:ext cx="51723" cy="24199"/>
            </a:xfrm>
            <a:custGeom>
              <a:avLst/>
              <a:gdLst/>
              <a:ahLst/>
              <a:cxnLst/>
              <a:rect l="l" t="t" r="r" b="b"/>
              <a:pathLst>
                <a:path w="2069" h="968" extrusionOk="0">
                  <a:moveTo>
                    <a:pt x="2069" y="0"/>
                  </a:moveTo>
                  <a:lnTo>
                    <a:pt x="0" y="967"/>
                  </a:lnTo>
                  <a:cubicBezTo>
                    <a:pt x="0" y="967"/>
                    <a:pt x="1401" y="634"/>
                    <a:pt x="20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373;p39"/>
            <p:cNvSpPr/>
            <p:nvPr/>
          </p:nvSpPr>
          <p:spPr>
            <a:xfrm rot="1806824">
              <a:off x="7405018" y="714985"/>
              <a:ext cx="199093" cy="122896"/>
            </a:xfrm>
            <a:custGeom>
              <a:avLst/>
              <a:gdLst/>
              <a:ahLst/>
              <a:cxnLst/>
              <a:rect l="l" t="t" r="r" b="b"/>
              <a:pathLst>
                <a:path w="7964" h="4916" extrusionOk="0">
                  <a:moveTo>
                    <a:pt x="1135" y="0"/>
                  </a:moveTo>
                  <a:cubicBezTo>
                    <a:pt x="641" y="0"/>
                    <a:pt x="0" y="2386"/>
                    <a:pt x="225" y="2547"/>
                  </a:cubicBezTo>
                  <a:cubicBezTo>
                    <a:pt x="250" y="2565"/>
                    <a:pt x="284" y="2572"/>
                    <a:pt x="324" y="2572"/>
                  </a:cubicBezTo>
                  <a:cubicBezTo>
                    <a:pt x="632" y="2572"/>
                    <a:pt x="1331" y="2103"/>
                    <a:pt x="1576" y="2103"/>
                  </a:cubicBezTo>
                  <a:cubicBezTo>
                    <a:pt x="1596" y="2103"/>
                    <a:pt x="1613" y="2106"/>
                    <a:pt x="1626" y="2113"/>
                  </a:cubicBezTo>
                  <a:cubicBezTo>
                    <a:pt x="1793" y="2213"/>
                    <a:pt x="7197" y="4915"/>
                    <a:pt x="7197" y="4915"/>
                  </a:cubicBezTo>
                  <a:lnTo>
                    <a:pt x="7964" y="2947"/>
                  </a:lnTo>
                  <a:cubicBezTo>
                    <a:pt x="7964" y="2947"/>
                    <a:pt x="2093" y="1146"/>
                    <a:pt x="1826" y="1046"/>
                  </a:cubicBezTo>
                  <a:cubicBezTo>
                    <a:pt x="1693" y="946"/>
                    <a:pt x="1526" y="145"/>
                    <a:pt x="1192" y="12"/>
                  </a:cubicBezTo>
                  <a:cubicBezTo>
                    <a:pt x="1174" y="4"/>
                    <a:pt x="1155" y="0"/>
                    <a:pt x="1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374;p39"/>
            <p:cNvSpPr/>
            <p:nvPr/>
          </p:nvSpPr>
          <p:spPr>
            <a:xfrm rot="1806824">
              <a:off x="7438652" y="682047"/>
              <a:ext cx="19199" cy="53398"/>
            </a:xfrm>
            <a:custGeom>
              <a:avLst/>
              <a:gdLst/>
              <a:ahLst/>
              <a:cxnLst/>
              <a:rect l="l" t="t" r="r" b="b"/>
              <a:pathLst>
                <a:path w="768" h="2136" extrusionOk="0">
                  <a:moveTo>
                    <a:pt x="768" y="0"/>
                  </a:moveTo>
                  <a:lnTo>
                    <a:pt x="1" y="2135"/>
                  </a:lnTo>
                  <a:cubicBezTo>
                    <a:pt x="1" y="2135"/>
                    <a:pt x="768" y="868"/>
                    <a:pt x="7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375;p39"/>
            <p:cNvSpPr/>
            <p:nvPr/>
          </p:nvSpPr>
          <p:spPr>
            <a:xfrm rot="1806824">
              <a:off x="7287930" y="918897"/>
              <a:ext cx="205893" cy="130120"/>
            </a:xfrm>
            <a:custGeom>
              <a:avLst/>
              <a:gdLst/>
              <a:ahLst/>
              <a:cxnLst/>
              <a:rect l="l" t="t" r="r" b="b"/>
              <a:pathLst>
                <a:path w="8236" h="5205" extrusionOk="0">
                  <a:moveTo>
                    <a:pt x="7369" y="0"/>
                  </a:moveTo>
                  <a:cubicBezTo>
                    <a:pt x="7369" y="0"/>
                    <a:pt x="1931" y="2869"/>
                    <a:pt x="1664" y="2969"/>
                  </a:cubicBezTo>
                  <a:cubicBezTo>
                    <a:pt x="1660" y="2970"/>
                    <a:pt x="1654" y="2971"/>
                    <a:pt x="1647" y="2971"/>
                  </a:cubicBezTo>
                  <a:cubicBezTo>
                    <a:pt x="1501" y="2971"/>
                    <a:pt x="968" y="2677"/>
                    <a:pt x="639" y="2677"/>
                  </a:cubicBezTo>
                  <a:cubicBezTo>
                    <a:pt x="585" y="2677"/>
                    <a:pt x="537" y="2684"/>
                    <a:pt x="497" y="2702"/>
                  </a:cubicBezTo>
                  <a:cubicBezTo>
                    <a:pt x="0" y="2934"/>
                    <a:pt x="1312" y="5204"/>
                    <a:pt x="1592" y="5204"/>
                  </a:cubicBezTo>
                  <a:cubicBezTo>
                    <a:pt x="1594" y="5204"/>
                    <a:pt x="1596" y="5204"/>
                    <a:pt x="1598" y="5204"/>
                  </a:cubicBezTo>
                  <a:cubicBezTo>
                    <a:pt x="1898" y="5137"/>
                    <a:pt x="2065" y="3936"/>
                    <a:pt x="2265" y="3870"/>
                  </a:cubicBezTo>
                  <a:cubicBezTo>
                    <a:pt x="2465" y="3836"/>
                    <a:pt x="8236" y="1935"/>
                    <a:pt x="8236" y="1935"/>
                  </a:cubicBezTo>
                  <a:lnTo>
                    <a:pt x="736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376;p39"/>
            <p:cNvSpPr/>
            <p:nvPr/>
          </p:nvSpPr>
          <p:spPr>
            <a:xfrm rot="1806824">
              <a:off x="7293977" y="948361"/>
              <a:ext cx="24224" cy="50898"/>
            </a:xfrm>
            <a:custGeom>
              <a:avLst/>
              <a:gdLst/>
              <a:ahLst/>
              <a:cxnLst/>
              <a:rect l="l" t="t" r="r" b="b"/>
              <a:pathLst>
                <a:path w="969" h="2036" extrusionOk="0">
                  <a:moveTo>
                    <a:pt x="1" y="1"/>
                  </a:moveTo>
                  <a:lnTo>
                    <a:pt x="968" y="2035"/>
                  </a:lnTo>
                  <a:cubicBezTo>
                    <a:pt x="968" y="2035"/>
                    <a:pt x="635" y="634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377;p39"/>
            <p:cNvSpPr/>
            <p:nvPr/>
          </p:nvSpPr>
          <p:spPr>
            <a:xfrm rot="1806824">
              <a:off x="7397555" y="1105352"/>
              <a:ext cx="126920" cy="194643"/>
            </a:xfrm>
            <a:custGeom>
              <a:avLst/>
              <a:gdLst/>
              <a:ahLst/>
              <a:cxnLst/>
              <a:rect l="l" t="t" r="r" b="b"/>
              <a:pathLst>
                <a:path w="5077" h="7786" extrusionOk="0">
                  <a:moveTo>
                    <a:pt x="3109" y="0"/>
                  </a:moveTo>
                  <a:cubicBezTo>
                    <a:pt x="3109" y="0"/>
                    <a:pt x="1308" y="5871"/>
                    <a:pt x="1207" y="6105"/>
                  </a:cubicBezTo>
                  <a:cubicBezTo>
                    <a:pt x="1141" y="6271"/>
                    <a:pt x="307" y="6438"/>
                    <a:pt x="173" y="6738"/>
                  </a:cubicBezTo>
                  <a:cubicBezTo>
                    <a:pt x="0" y="7200"/>
                    <a:pt x="1920" y="7785"/>
                    <a:pt x="2531" y="7785"/>
                  </a:cubicBezTo>
                  <a:cubicBezTo>
                    <a:pt x="2627" y="7785"/>
                    <a:pt x="2690" y="7771"/>
                    <a:pt x="2709" y="7739"/>
                  </a:cubicBezTo>
                  <a:cubicBezTo>
                    <a:pt x="2875" y="7472"/>
                    <a:pt x="2175" y="6505"/>
                    <a:pt x="2275" y="6338"/>
                  </a:cubicBezTo>
                  <a:cubicBezTo>
                    <a:pt x="2375" y="6171"/>
                    <a:pt x="5077" y="734"/>
                    <a:pt x="5077" y="734"/>
                  </a:cubicBezTo>
                  <a:lnTo>
                    <a:pt x="31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378;p39"/>
            <p:cNvSpPr/>
            <p:nvPr/>
          </p:nvSpPr>
          <p:spPr>
            <a:xfrm rot="1806824">
              <a:off x="7367074" y="1253079"/>
              <a:ext cx="53398" cy="18399"/>
            </a:xfrm>
            <a:custGeom>
              <a:avLst/>
              <a:gdLst/>
              <a:ahLst/>
              <a:cxnLst/>
              <a:rect l="l" t="t" r="r" b="b"/>
              <a:pathLst>
                <a:path w="2136" h="736" extrusionOk="0">
                  <a:moveTo>
                    <a:pt x="58" y="1"/>
                  </a:moveTo>
                  <a:cubicBezTo>
                    <a:pt x="39" y="1"/>
                    <a:pt x="19" y="1"/>
                    <a:pt x="0" y="2"/>
                  </a:cubicBezTo>
                  <a:lnTo>
                    <a:pt x="2135" y="735"/>
                  </a:lnTo>
                  <a:cubicBezTo>
                    <a:pt x="2135" y="735"/>
                    <a:pt x="953" y="1"/>
                    <a:pt x="5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2379;p39"/>
            <p:cNvSpPr/>
            <p:nvPr/>
          </p:nvSpPr>
          <p:spPr>
            <a:xfrm rot="1806824">
              <a:off x="7605835" y="1216970"/>
              <a:ext cx="131520" cy="195768"/>
            </a:xfrm>
            <a:custGeom>
              <a:avLst/>
              <a:gdLst/>
              <a:ahLst/>
              <a:cxnLst/>
              <a:rect l="l" t="t" r="r" b="b"/>
              <a:pathLst>
                <a:path w="5261" h="7831" extrusionOk="0">
                  <a:moveTo>
                    <a:pt x="1969" y="0"/>
                  </a:moveTo>
                  <a:lnTo>
                    <a:pt x="1" y="868"/>
                  </a:lnTo>
                  <a:cubicBezTo>
                    <a:pt x="1" y="868"/>
                    <a:pt x="2903" y="6272"/>
                    <a:pt x="2969" y="6538"/>
                  </a:cubicBezTo>
                  <a:cubicBezTo>
                    <a:pt x="3036" y="6705"/>
                    <a:pt x="2569" y="7406"/>
                    <a:pt x="2703" y="7706"/>
                  </a:cubicBezTo>
                  <a:cubicBezTo>
                    <a:pt x="2741" y="7793"/>
                    <a:pt x="2835" y="7831"/>
                    <a:pt x="2966" y="7831"/>
                  </a:cubicBezTo>
                  <a:cubicBezTo>
                    <a:pt x="3636" y="7831"/>
                    <a:pt x="5260" y="6856"/>
                    <a:pt x="5204" y="6605"/>
                  </a:cubicBezTo>
                  <a:cubicBezTo>
                    <a:pt x="5171" y="6305"/>
                    <a:pt x="3970" y="6138"/>
                    <a:pt x="3903" y="5938"/>
                  </a:cubicBezTo>
                  <a:cubicBezTo>
                    <a:pt x="3837" y="5771"/>
                    <a:pt x="1969" y="0"/>
                    <a:pt x="1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380;p39"/>
            <p:cNvSpPr/>
            <p:nvPr/>
          </p:nvSpPr>
          <p:spPr>
            <a:xfrm rot="1806824">
              <a:off x="7633795" y="1391214"/>
              <a:ext cx="50898" cy="25049"/>
            </a:xfrm>
            <a:custGeom>
              <a:avLst/>
              <a:gdLst/>
              <a:ahLst/>
              <a:cxnLst/>
              <a:rect l="l" t="t" r="r" b="b"/>
              <a:pathLst>
                <a:path w="2036" h="1002" extrusionOk="0">
                  <a:moveTo>
                    <a:pt x="2035" y="1"/>
                  </a:moveTo>
                  <a:lnTo>
                    <a:pt x="2035" y="1"/>
                  </a:lnTo>
                  <a:cubicBezTo>
                    <a:pt x="2035" y="1"/>
                    <a:pt x="634" y="368"/>
                    <a:pt x="0" y="1001"/>
                  </a:cubicBezTo>
                  <a:lnTo>
                    <a:pt x="2035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381;p39"/>
            <p:cNvSpPr/>
            <p:nvPr/>
          </p:nvSpPr>
          <p:spPr>
            <a:xfrm rot="1806824">
              <a:off x="7421126" y="750253"/>
              <a:ext cx="557080" cy="521031"/>
            </a:xfrm>
            <a:custGeom>
              <a:avLst/>
              <a:gdLst/>
              <a:ahLst/>
              <a:cxnLst/>
              <a:rect l="l" t="t" r="r" b="b"/>
              <a:pathLst>
                <a:path w="22284" h="20842" extrusionOk="0">
                  <a:moveTo>
                    <a:pt x="10417" y="1"/>
                  </a:moveTo>
                  <a:cubicBezTo>
                    <a:pt x="5340" y="1"/>
                    <a:pt x="1936" y="3589"/>
                    <a:pt x="801" y="8385"/>
                  </a:cubicBezTo>
                  <a:cubicBezTo>
                    <a:pt x="1" y="11754"/>
                    <a:pt x="1068" y="15290"/>
                    <a:pt x="3570" y="17691"/>
                  </a:cubicBezTo>
                  <a:cubicBezTo>
                    <a:pt x="5004" y="19126"/>
                    <a:pt x="6805" y="20093"/>
                    <a:pt x="8807" y="20560"/>
                  </a:cubicBezTo>
                  <a:cubicBezTo>
                    <a:pt x="9605" y="20746"/>
                    <a:pt x="10449" y="20841"/>
                    <a:pt x="11309" y="20841"/>
                  </a:cubicBezTo>
                  <a:cubicBezTo>
                    <a:pt x="15552" y="20841"/>
                    <a:pt x="20168" y="18514"/>
                    <a:pt x="21416" y="13188"/>
                  </a:cubicBezTo>
                  <a:cubicBezTo>
                    <a:pt x="22283" y="9419"/>
                    <a:pt x="21216" y="5483"/>
                    <a:pt x="18314" y="2914"/>
                  </a:cubicBezTo>
                  <a:cubicBezTo>
                    <a:pt x="16846" y="1647"/>
                    <a:pt x="15111" y="779"/>
                    <a:pt x="13243" y="346"/>
                  </a:cubicBezTo>
                  <a:cubicBezTo>
                    <a:pt x="12252" y="112"/>
                    <a:pt x="11309" y="1"/>
                    <a:pt x="10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2382;p39"/>
            <p:cNvSpPr/>
            <p:nvPr/>
          </p:nvSpPr>
          <p:spPr>
            <a:xfrm rot="1806824">
              <a:off x="7486052" y="840566"/>
              <a:ext cx="467858" cy="448184"/>
            </a:xfrm>
            <a:custGeom>
              <a:avLst/>
              <a:gdLst/>
              <a:ahLst/>
              <a:cxnLst/>
              <a:rect l="l" t="t" r="r" b="b"/>
              <a:pathLst>
                <a:path w="18715" h="17928" extrusionOk="0">
                  <a:moveTo>
                    <a:pt x="14745" y="0"/>
                  </a:moveTo>
                  <a:lnTo>
                    <a:pt x="14745" y="0"/>
                  </a:lnTo>
                  <a:cubicBezTo>
                    <a:pt x="17046" y="4804"/>
                    <a:pt x="16613" y="11975"/>
                    <a:pt x="9841" y="15211"/>
                  </a:cubicBezTo>
                  <a:cubicBezTo>
                    <a:pt x="8407" y="15888"/>
                    <a:pt x="6979" y="16163"/>
                    <a:pt x="5600" y="16163"/>
                  </a:cubicBezTo>
                  <a:cubicBezTo>
                    <a:pt x="3580" y="16163"/>
                    <a:pt x="1666" y="15571"/>
                    <a:pt x="1" y="14777"/>
                  </a:cubicBezTo>
                  <a:lnTo>
                    <a:pt x="1" y="14777"/>
                  </a:lnTo>
                  <a:cubicBezTo>
                    <a:pt x="1435" y="16212"/>
                    <a:pt x="3236" y="17179"/>
                    <a:pt x="5238" y="17646"/>
                  </a:cubicBezTo>
                  <a:cubicBezTo>
                    <a:pt x="6036" y="17832"/>
                    <a:pt x="6880" y="17927"/>
                    <a:pt x="7740" y="17927"/>
                  </a:cubicBezTo>
                  <a:cubicBezTo>
                    <a:pt x="11983" y="17927"/>
                    <a:pt x="16599" y="15600"/>
                    <a:pt x="17847" y="10274"/>
                  </a:cubicBezTo>
                  <a:cubicBezTo>
                    <a:pt x="18714" y="6505"/>
                    <a:pt x="17647" y="2569"/>
                    <a:pt x="147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2383;p39"/>
            <p:cNvSpPr/>
            <p:nvPr/>
          </p:nvSpPr>
          <p:spPr>
            <a:xfrm rot="1806824">
              <a:off x="7856540" y="1100365"/>
              <a:ext cx="160969" cy="77647"/>
            </a:xfrm>
            <a:custGeom>
              <a:avLst/>
              <a:gdLst/>
              <a:ahLst/>
              <a:cxnLst/>
              <a:rect l="l" t="t" r="r" b="b"/>
              <a:pathLst>
                <a:path w="6439" h="3106" extrusionOk="0">
                  <a:moveTo>
                    <a:pt x="6010" y="1"/>
                  </a:moveTo>
                  <a:cubicBezTo>
                    <a:pt x="5670" y="1"/>
                    <a:pt x="4985" y="1072"/>
                    <a:pt x="4748" y="1072"/>
                  </a:cubicBezTo>
                  <a:cubicBezTo>
                    <a:pt x="4744" y="1072"/>
                    <a:pt x="4741" y="1071"/>
                    <a:pt x="4738" y="1071"/>
                  </a:cubicBezTo>
                  <a:lnTo>
                    <a:pt x="268" y="371"/>
                  </a:lnTo>
                  <a:lnTo>
                    <a:pt x="1" y="337"/>
                  </a:lnTo>
                  <a:lnTo>
                    <a:pt x="1" y="2739"/>
                  </a:lnTo>
                  <a:cubicBezTo>
                    <a:pt x="1" y="2739"/>
                    <a:pt x="4638" y="2272"/>
                    <a:pt x="4938" y="2272"/>
                  </a:cubicBezTo>
                  <a:cubicBezTo>
                    <a:pt x="5138" y="2305"/>
                    <a:pt x="5705" y="3106"/>
                    <a:pt x="6039" y="3106"/>
                  </a:cubicBezTo>
                  <a:cubicBezTo>
                    <a:pt x="6372" y="3106"/>
                    <a:pt x="6439" y="2205"/>
                    <a:pt x="6372" y="1371"/>
                  </a:cubicBezTo>
                  <a:cubicBezTo>
                    <a:pt x="6305" y="671"/>
                    <a:pt x="6172" y="37"/>
                    <a:pt x="6039" y="4"/>
                  </a:cubicBezTo>
                  <a:cubicBezTo>
                    <a:pt x="6029" y="2"/>
                    <a:pt x="6020" y="1"/>
                    <a:pt x="60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2384;p39"/>
            <p:cNvSpPr/>
            <p:nvPr/>
          </p:nvSpPr>
          <p:spPr>
            <a:xfrm rot="1806824">
              <a:off x="7991141" y="1142132"/>
              <a:ext cx="9200" cy="64248"/>
            </a:xfrm>
            <a:custGeom>
              <a:avLst/>
              <a:gdLst/>
              <a:ahLst/>
              <a:cxnLst/>
              <a:rect l="l" t="t" r="r" b="b"/>
              <a:pathLst>
                <a:path w="368" h="2570" extrusionOk="0">
                  <a:moveTo>
                    <a:pt x="301" y="1"/>
                  </a:moveTo>
                  <a:lnTo>
                    <a:pt x="301" y="1"/>
                  </a:lnTo>
                  <a:cubicBezTo>
                    <a:pt x="301" y="1"/>
                    <a:pt x="1" y="1602"/>
                    <a:pt x="368" y="2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2385;p39"/>
            <p:cNvSpPr/>
            <p:nvPr/>
          </p:nvSpPr>
          <p:spPr>
            <a:xfrm rot="1806824">
              <a:off x="7872916" y="1104326"/>
              <a:ext cx="152644" cy="37624"/>
            </a:xfrm>
            <a:custGeom>
              <a:avLst/>
              <a:gdLst/>
              <a:ahLst/>
              <a:cxnLst/>
              <a:rect l="l" t="t" r="r" b="b"/>
              <a:pathLst>
                <a:path w="6106" h="1505" extrusionOk="0">
                  <a:moveTo>
                    <a:pt x="5743" y="1"/>
                  </a:moveTo>
                  <a:cubicBezTo>
                    <a:pt x="5403" y="1"/>
                    <a:pt x="4718" y="1072"/>
                    <a:pt x="4481" y="1072"/>
                  </a:cubicBezTo>
                  <a:cubicBezTo>
                    <a:pt x="4477" y="1072"/>
                    <a:pt x="4474" y="1071"/>
                    <a:pt x="4471" y="1071"/>
                  </a:cubicBezTo>
                  <a:lnTo>
                    <a:pt x="1" y="371"/>
                  </a:lnTo>
                  <a:lnTo>
                    <a:pt x="1" y="371"/>
                  </a:lnTo>
                  <a:cubicBezTo>
                    <a:pt x="134" y="437"/>
                    <a:pt x="4437" y="1505"/>
                    <a:pt x="4671" y="1505"/>
                  </a:cubicBezTo>
                  <a:cubicBezTo>
                    <a:pt x="4938" y="1471"/>
                    <a:pt x="5238" y="971"/>
                    <a:pt x="5505" y="737"/>
                  </a:cubicBezTo>
                  <a:cubicBezTo>
                    <a:pt x="5547" y="674"/>
                    <a:pt x="5603" y="651"/>
                    <a:pt x="5655" y="651"/>
                  </a:cubicBezTo>
                  <a:cubicBezTo>
                    <a:pt x="5685" y="651"/>
                    <a:pt x="5714" y="659"/>
                    <a:pt x="5738" y="671"/>
                  </a:cubicBezTo>
                  <a:cubicBezTo>
                    <a:pt x="5772" y="704"/>
                    <a:pt x="5805" y="704"/>
                    <a:pt x="5838" y="737"/>
                  </a:cubicBezTo>
                  <a:cubicBezTo>
                    <a:pt x="5972" y="904"/>
                    <a:pt x="6072" y="1138"/>
                    <a:pt x="6105" y="1371"/>
                  </a:cubicBezTo>
                  <a:cubicBezTo>
                    <a:pt x="6038" y="671"/>
                    <a:pt x="5905" y="37"/>
                    <a:pt x="5772" y="4"/>
                  </a:cubicBezTo>
                  <a:cubicBezTo>
                    <a:pt x="5762" y="2"/>
                    <a:pt x="5753" y="1"/>
                    <a:pt x="57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2386;p39"/>
            <p:cNvSpPr/>
            <p:nvPr/>
          </p:nvSpPr>
          <p:spPr>
            <a:xfrm rot="1806824">
              <a:off x="7887608" y="858498"/>
              <a:ext cx="159319" cy="154644"/>
            </a:xfrm>
            <a:custGeom>
              <a:avLst/>
              <a:gdLst/>
              <a:ahLst/>
              <a:cxnLst/>
              <a:rect l="l" t="t" r="r" b="b"/>
              <a:pathLst>
                <a:path w="6373" h="6186" extrusionOk="0">
                  <a:moveTo>
                    <a:pt x="4059" y="1"/>
                  </a:moveTo>
                  <a:cubicBezTo>
                    <a:pt x="4036" y="1"/>
                    <a:pt x="4018" y="5"/>
                    <a:pt x="4004" y="14"/>
                  </a:cubicBezTo>
                  <a:cubicBezTo>
                    <a:pt x="3737" y="214"/>
                    <a:pt x="4037" y="1549"/>
                    <a:pt x="3837" y="1682"/>
                  </a:cubicBezTo>
                  <a:lnTo>
                    <a:pt x="101" y="4451"/>
                  </a:lnTo>
                  <a:cubicBezTo>
                    <a:pt x="68" y="4451"/>
                    <a:pt x="34" y="4484"/>
                    <a:pt x="1" y="4518"/>
                  </a:cubicBezTo>
                  <a:lnTo>
                    <a:pt x="1702" y="6185"/>
                  </a:lnTo>
                  <a:cubicBezTo>
                    <a:pt x="1702" y="6185"/>
                    <a:pt x="4637" y="2550"/>
                    <a:pt x="4838" y="2383"/>
                  </a:cubicBezTo>
                  <a:cubicBezTo>
                    <a:pt x="4893" y="2338"/>
                    <a:pt x="5034" y="2331"/>
                    <a:pt x="5207" y="2331"/>
                  </a:cubicBezTo>
                  <a:cubicBezTo>
                    <a:pt x="5294" y="2331"/>
                    <a:pt x="5388" y="2333"/>
                    <a:pt x="5484" y="2333"/>
                  </a:cubicBezTo>
                  <a:cubicBezTo>
                    <a:pt x="5772" y="2333"/>
                    <a:pt x="6072" y="2316"/>
                    <a:pt x="6205" y="2183"/>
                  </a:cubicBezTo>
                  <a:cubicBezTo>
                    <a:pt x="6372" y="2049"/>
                    <a:pt x="6205" y="1782"/>
                    <a:pt x="5938" y="1449"/>
                  </a:cubicBezTo>
                  <a:cubicBezTo>
                    <a:pt x="5411" y="797"/>
                    <a:pt x="4363" y="1"/>
                    <a:pt x="4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2387;p39"/>
            <p:cNvSpPr/>
            <p:nvPr/>
          </p:nvSpPr>
          <p:spPr>
            <a:xfrm rot="1806824">
              <a:off x="8013401" y="894440"/>
              <a:ext cx="46723" cy="44223"/>
            </a:xfrm>
            <a:custGeom>
              <a:avLst/>
              <a:gdLst/>
              <a:ahLst/>
              <a:cxnLst/>
              <a:rect l="l" t="t" r="r" b="b"/>
              <a:pathLst>
                <a:path w="1869" h="1769" extrusionOk="0">
                  <a:moveTo>
                    <a:pt x="1" y="1"/>
                  </a:moveTo>
                  <a:cubicBezTo>
                    <a:pt x="1" y="1"/>
                    <a:pt x="935" y="1368"/>
                    <a:pt x="1869" y="17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2388;p39"/>
            <p:cNvSpPr/>
            <p:nvPr/>
          </p:nvSpPr>
          <p:spPr>
            <a:xfrm rot="1806824">
              <a:off x="7901910" y="858824"/>
              <a:ext cx="146795" cy="111271"/>
            </a:xfrm>
            <a:custGeom>
              <a:avLst/>
              <a:gdLst/>
              <a:ahLst/>
              <a:cxnLst/>
              <a:rect l="l" t="t" r="r" b="b"/>
              <a:pathLst>
                <a:path w="5872" h="4451" extrusionOk="0">
                  <a:moveTo>
                    <a:pt x="3992" y="0"/>
                  </a:moveTo>
                  <a:cubicBezTo>
                    <a:pt x="3970" y="0"/>
                    <a:pt x="3951" y="5"/>
                    <a:pt x="3937" y="14"/>
                  </a:cubicBezTo>
                  <a:cubicBezTo>
                    <a:pt x="3637" y="214"/>
                    <a:pt x="3970" y="1548"/>
                    <a:pt x="3770" y="1682"/>
                  </a:cubicBezTo>
                  <a:lnTo>
                    <a:pt x="1" y="4451"/>
                  </a:lnTo>
                  <a:cubicBezTo>
                    <a:pt x="301" y="4284"/>
                    <a:pt x="4204" y="2216"/>
                    <a:pt x="4371" y="1949"/>
                  </a:cubicBezTo>
                  <a:cubicBezTo>
                    <a:pt x="4537" y="1649"/>
                    <a:pt x="4304" y="1081"/>
                    <a:pt x="4404" y="815"/>
                  </a:cubicBezTo>
                  <a:cubicBezTo>
                    <a:pt x="4437" y="748"/>
                    <a:pt x="4504" y="748"/>
                    <a:pt x="4604" y="748"/>
                  </a:cubicBezTo>
                  <a:cubicBezTo>
                    <a:pt x="4671" y="748"/>
                    <a:pt x="4771" y="781"/>
                    <a:pt x="4838" y="815"/>
                  </a:cubicBezTo>
                  <a:cubicBezTo>
                    <a:pt x="5205" y="981"/>
                    <a:pt x="5538" y="1181"/>
                    <a:pt x="5872" y="1448"/>
                  </a:cubicBezTo>
                  <a:cubicBezTo>
                    <a:pt x="5344" y="797"/>
                    <a:pt x="4297" y="0"/>
                    <a:pt x="39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2389;p39"/>
            <p:cNvSpPr/>
            <p:nvPr/>
          </p:nvSpPr>
          <p:spPr>
            <a:xfrm rot="1806824">
              <a:off x="7802332" y="689718"/>
              <a:ext cx="79247" cy="159719"/>
            </a:xfrm>
            <a:custGeom>
              <a:avLst/>
              <a:gdLst/>
              <a:ahLst/>
              <a:cxnLst/>
              <a:rect l="l" t="t" r="r" b="b"/>
              <a:pathLst>
                <a:path w="3170" h="6389" extrusionOk="0">
                  <a:moveTo>
                    <a:pt x="1940" y="0"/>
                  </a:moveTo>
                  <a:cubicBezTo>
                    <a:pt x="1093" y="0"/>
                    <a:pt x="109" y="180"/>
                    <a:pt x="68" y="385"/>
                  </a:cubicBezTo>
                  <a:cubicBezTo>
                    <a:pt x="1" y="685"/>
                    <a:pt x="1135" y="1419"/>
                    <a:pt x="1102" y="1652"/>
                  </a:cubicBezTo>
                  <a:cubicBezTo>
                    <a:pt x="1068" y="1886"/>
                    <a:pt x="434" y="6122"/>
                    <a:pt x="401" y="6389"/>
                  </a:cubicBezTo>
                  <a:lnTo>
                    <a:pt x="2803" y="6389"/>
                  </a:lnTo>
                  <a:cubicBezTo>
                    <a:pt x="2803" y="6389"/>
                    <a:pt x="2302" y="1752"/>
                    <a:pt x="2336" y="1452"/>
                  </a:cubicBezTo>
                  <a:cubicBezTo>
                    <a:pt x="2336" y="1285"/>
                    <a:pt x="3170" y="751"/>
                    <a:pt x="3170" y="385"/>
                  </a:cubicBezTo>
                  <a:cubicBezTo>
                    <a:pt x="3170" y="318"/>
                    <a:pt x="3136" y="284"/>
                    <a:pt x="3103" y="251"/>
                  </a:cubicBezTo>
                  <a:cubicBezTo>
                    <a:pt x="2949" y="71"/>
                    <a:pt x="2471" y="0"/>
                    <a:pt x="19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2390;p39"/>
            <p:cNvSpPr/>
            <p:nvPr/>
          </p:nvSpPr>
          <p:spPr>
            <a:xfrm rot="1806824">
              <a:off x="7846603" y="705256"/>
              <a:ext cx="64223" cy="5225"/>
            </a:xfrm>
            <a:custGeom>
              <a:avLst/>
              <a:gdLst/>
              <a:ahLst/>
              <a:cxnLst/>
              <a:rect l="l" t="t" r="r" b="b"/>
              <a:pathLst>
                <a:path w="2569" h="209" extrusionOk="0">
                  <a:moveTo>
                    <a:pt x="2569" y="1"/>
                  </a:moveTo>
                  <a:lnTo>
                    <a:pt x="0" y="101"/>
                  </a:lnTo>
                  <a:cubicBezTo>
                    <a:pt x="0" y="101"/>
                    <a:pt x="589" y="209"/>
                    <a:pt x="1261" y="209"/>
                  </a:cubicBezTo>
                  <a:cubicBezTo>
                    <a:pt x="1710" y="209"/>
                    <a:pt x="2195" y="161"/>
                    <a:pt x="25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2391;p39"/>
            <p:cNvSpPr/>
            <p:nvPr/>
          </p:nvSpPr>
          <p:spPr>
            <a:xfrm rot="1806824">
              <a:off x="7802770" y="688916"/>
              <a:ext cx="77597" cy="159369"/>
            </a:xfrm>
            <a:custGeom>
              <a:avLst/>
              <a:gdLst/>
              <a:ahLst/>
              <a:cxnLst/>
              <a:rect l="l" t="t" r="r" b="b"/>
              <a:pathLst>
                <a:path w="3104" h="6375" extrusionOk="0">
                  <a:moveTo>
                    <a:pt x="1925" y="0"/>
                  </a:moveTo>
                  <a:cubicBezTo>
                    <a:pt x="1082" y="0"/>
                    <a:pt x="108" y="167"/>
                    <a:pt x="68" y="370"/>
                  </a:cubicBezTo>
                  <a:cubicBezTo>
                    <a:pt x="1" y="704"/>
                    <a:pt x="1168" y="1438"/>
                    <a:pt x="1135" y="1638"/>
                  </a:cubicBezTo>
                  <a:cubicBezTo>
                    <a:pt x="1102" y="1871"/>
                    <a:pt x="434" y="6108"/>
                    <a:pt x="401" y="6375"/>
                  </a:cubicBezTo>
                  <a:cubicBezTo>
                    <a:pt x="468" y="6141"/>
                    <a:pt x="1469" y="2071"/>
                    <a:pt x="1502" y="1671"/>
                  </a:cubicBezTo>
                  <a:cubicBezTo>
                    <a:pt x="1502" y="1304"/>
                    <a:pt x="968" y="871"/>
                    <a:pt x="901" y="604"/>
                  </a:cubicBezTo>
                  <a:cubicBezTo>
                    <a:pt x="868" y="537"/>
                    <a:pt x="935" y="470"/>
                    <a:pt x="1035" y="404"/>
                  </a:cubicBezTo>
                  <a:cubicBezTo>
                    <a:pt x="1102" y="370"/>
                    <a:pt x="1168" y="337"/>
                    <a:pt x="1235" y="303"/>
                  </a:cubicBezTo>
                  <a:cubicBezTo>
                    <a:pt x="1554" y="144"/>
                    <a:pt x="1892" y="69"/>
                    <a:pt x="2229" y="69"/>
                  </a:cubicBezTo>
                  <a:cubicBezTo>
                    <a:pt x="2526" y="69"/>
                    <a:pt x="2822" y="127"/>
                    <a:pt x="3103" y="237"/>
                  </a:cubicBezTo>
                  <a:cubicBezTo>
                    <a:pt x="2947" y="68"/>
                    <a:pt x="2462" y="0"/>
                    <a:pt x="19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2392;p39"/>
            <p:cNvSpPr/>
            <p:nvPr/>
          </p:nvSpPr>
          <p:spPr>
            <a:xfrm rot="1806824">
              <a:off x="7557287" y="660023"/>
              <a:ext cx="158894" cy="156444"/>
            </a:xfrm>
            <a:custGeom>
              <a:avLst/>
              <a:gdLst/>
              <a:ahLst/>
              <a:cxnLst/>
              <a:rect l="l" t="t" r="r" b="b"/>
              <a:pathLst>
                <a:path w="6356" h="6258" extrusionOk="0">
                  <a:moveTo>
                    <a:pt x="2240" y="0"/>
                  </a:moveTo>
                  <a:cubicBezTo>
                    <a:pt x="1610" y="0"/>
                    <a:pt x="1" y="2010"/>
                    <a:pt x="184" y="2255"/>
                  </a:cubicBezTo>
                  <a:cubicBezTo>
                    <a:pt x="266" y="2309"/>
                    <a:pt x="370" y="2364"/>
                    <a:pt x="478" y="2364"/>
                  </a:cubicBezTo>
                  <a:cubicBezTo>
                    <a:pt x="502" y="2364"/>
                    <a:pt x="526" y="2361"/>
                    <a:pt x="551" y="2355"/>
                  </a:cubicBezTo>
                  <a:cubicBezTo>
                    <a:pt x="649" y="2370"/>
                    <a:pt x="765" y="2375"/>
                    <a:pt x="885" y="2375"/>
                  </a:cubicBezTo>
                  <a:cubicBezTo>
                    <a:pt x="1100" y="2375"/>
                    <a:pt x="1331" y="2359"/>
                    <a:pt x="1510" y="2359"/>
                  </a:cubicBezTo>
                  <a:cubicBezTo>
                    <a:pt x="1674" y="2359"/>
                    <a:pt x="1794" y="2372"/>
                    <a:pt x="1818" y="2422"/>
                  </a:cubicBezTo>
                  <a:cubicBezTo>
                    <a:pt x="1985" y="2588"/>
                    <a:pt x="4654" y="6258"/>
                    <a:pt x="4654" y="6258"/>
                  </a:cubicBezTo>
                  <a:lnTo>
                    <a:pt x="6355" y="4590"/>
                  </a:lnTo>
                  <a:cubicBezTo>
                    <a:pt x="6355" y="4590"/>
                    <a:pt x="5855" y="4156"/>
                    <a:pt x="5221" y="3622"/>
                  </a:cubicBezTo>
                  <a:cubicBezTo>
                    <a:pt x="4120" y="2755"/>
                    <a:pt x="2652" y="1554"/>
                    <a:pt x="2552" y="1421"/>
                  </a:cubicBezTo>
                  <a:cubicBezTo>
                    <a:pt x="2452" y="1287"/>
                    <a:pt x="2652" y="320"/>
                    <a:pt x="2386" y="53"/>
                  </a:cubicBezTo>
                  <a:cubicBezTo>
                    <a:pt x="2347" y="17"/>
                    <a:pt x="2297" y="0"/>
                    <a:pt x="2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2393;p39"/>
            <p:cNvSpPr/>
            <p:nvPr/>
          </p:nvSpPr>
          <p:spPr>
            <a:xfrm rot="1806824">
              <a:off x="7598200" y="646359"/>
              <a:ext cx="44223" cy="46723"/>
            </a:xfrm>
            <a:custGeom>
              <a:avLst/>
              <a:gdLst/>
              <a:ahLst/>
              <a:cxnLst/>
              <a:rect l="l" t="t" r="r" b="b"/>
              <a:pathLst>
                <a:path w="1769" h="1869" extrusionOk="0">
                  <a:moveTo>
                    <a:pt x="1769" y="0"/>
                  </a:moveTo>
                  <a:lnTo>
                    <a:pt x="1" y="1868"/>
                  </a:lnTo>
                  <a:cubicBezTo>
                    <a:pt x="1" y="1868"/>
                    <a:pt x="1335" y="934"/>
                    <a:pt x="17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2394;p39"/>
            <p:cNvSpPr/>
            <p:nvPr/>
          </p:nvSpPr>
          <p:spPr>
            <a:xfrm rot="1806824">
              <a:off x="7575727" y="657350"/>
              <a:ext cx="130520" cy="90572"/>
            </a:xfrm>
            <a:custGeom>
              <a:avLst/>
              <a:gdLst/>
              <a:ahLst/>
              <a:cxnLst/>
              <a:rect l="l" t="t" r="r" b="b"/>
              <a:pathLst>
                <a:path w="5221" h="3623" extrusionOk="0">
                  <a:moveTo>
                    <a:pt x="2240" y="0"/>
                  </a:moveTo>
                  <a:cubicBezTo>
                    <a:pt x="1610" y="0"/>
                    <a:pt x="1" y="2010"/>
                    <a:pt x="184" y="2255"/>
                  </a:cubicBezTo>
                  <a:cubicBezTo>
                    <a:pt x="266" y="2309"/>
                    <a:pt x="370" y="2364"/>
                    <a:pt x="478" y="2364"/>
                  </a:cubicBezTo>
                  <a:cubicBezTo>
                    <a:pt x="502" y="2364"/>
                    <a:pt x="526" y="2361"/>
                    <a:pt x="551" y="2355"/>
                  </a:cubicBezTo>
                  <a:cubicBezTo>
                    <a:pt x="451" y="2355"/>
                    <a:pt x="384" y="2288"/>
                    <a:pt x="351" y="2221"/>
                  </a:cubicBezTo>
                  <a:cubicBezTo>
                    <a:pt x="317" y="2188"/>
                    <a:pt x="351" y="2088"/>
                    <a:pt x="417" y="1988"/>
                  </a:cubicBezTo>
                  <a:lnTo>
                    <a:pt x="484" y="1888"/>
                  </a:lnTo>
                  <a:cubicBezTo>
                    <a:pt x="651" y="1688"/>
                    <a:pt x="818" y="1488"/>
                    <a:pt x="1018" y="1321"/>
                  </a:cubicBezTo>
                  <a:cubicBezTo>
                    <a:pt x="1218" y="1154"/>
                    <a:pt x="1418" y="987"/>
                    <a:pt x="1618" y="854"/>
                  </a:cubicBezTo>
                  <a:cubicBezTo>
                    <a:pt x="1685" y="820"/>
                    <a:pt x="1752" y="820"/>
                    <a:pt x="1818" y="820"/>
                  </a:cubicBezTo>
                  <a:cubicBezTo>
                    <a:pt x="2119" y="854"/>
                    <a:pt x="2152" y="1521"/>
                    <a:pt x="2219" y="1688"/>
                  </a:cubicBezTo>
                  <a:cubicBezTo>
                    <a:pt x="2285" y="1855"/>
                    <a:pt x="4087" y="3022"/>
                    <a:pt x="5221" y="3622"/>
                  </a:cubicBezTo>
                  <a:cubicBezTo>
                    <a:pt x="4120" y="2755"/>
                    <a:pt x="2652" y="1554"/>
                    <a:pt x="2552" y="1421"/>
                  </a:cubicBezTo>
                  <a:cubicBezTo>
                    <a:pt x="2452" y="1287"/>
                    <a:pt x="2652" y="320"/>
                    <a:pt x="2386" y="53"/>
                  </a:cubicBezTo>
                  <a:cubicBezTo>
                    <a:pt x="2347" y="17"/>
                    <a:pt x="2297" y="0"/>
                    <a:pt x="2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2395;p39"/>
            <p:cNvSpPr/>
            <p:nvPr/>
          </p:nvSpPr>
          <p:spPr>
            <a:xfrm rot="1806824">
              <a:off x="7390438" y="823865"/>
              <a:ext cx="162644" cy="77647"/>
            </a:xfrm>
            <a:custGeom>
              <a:avLst/>
              <a:gdLst/>
              <a:ahLst/>
              <a:cxnLst/>
              <a:rect l="l" t="t" r="r" b="b"/>
              <a:pathLst>
                <a:path w="6506" h="3106" extrusionOk="0">
                  <a:moveTo>
                    <a:pt x="501" y="0"/>
                  </a:moveTo>
                  <a:cubicBezTo>
                    <a:pt x="1" y="0"/>
                    <a:pt x="68" y="1735"/>
                    <a:pt x="268" y="2602"/>
                  </a:cubicBezTo>
                  <a:cubicBezTo>
                    <a:pt x="334" y="2902"/>
                    <a:pt x="401" y="3102"/>
                    <a:pt x="501" y="3102"/>
                  </a:cubicBezTo>
                  <a:cubicBezTo>
                    <a:pt x="510" y="3104"/>
                    <a:pt x="520" y="3105"/>
                    <a:pt x="530" y="3105"/>
                  </a:cubicBezTo>
                  <a:cubicBezTo>
                    <a:pt x="864" y="3105"/>
                    <a:pt x="1504" y="2065"/>
                    <a:pt x="1748" y="2065"/>
                  </a:cubicBezTo>
                  <a:cubicBezTo>
                    <a:pt x="1755" y="2065"/>
                    <a:pt x="1762" y="2066"/>
                    <a:pt x="1769" y="2068"/>
                  </a:cubicBezTo>
                  <a:lnTo>
                    <a:pt x="6505" y="2769"/>
                  </a:lnTo>
                  <a:lnTo>
                    <a:pt x="6505" y="367"/>
                  </a:lnTo>
                  <a:lnTo>
                    <a:pt x="5471" y="500"/>
                  </a:lnTo>
                  <a:cubicBezTo>
                    <a:pt x="4193" y="625"/>
                    <a:pt x="2070" y="837"/>
                    <a:pt x="1634" y="837"/>
                  </a:cubicBezTo>
                  <a:cubicBezTo>
                    <a:pt x="1604" y="837"/>
                    <a:pt x="1582" y="836"/>
                    <a:pt x="1569" y="834"/>
                  </a:cubicBezTo>
                  <a:cubicBezTo>
                    <a:pt x="1402" y="801"/>
                    <a:pt x="868" y="0"/>
                    <a:pt x="5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2396;p39"/>
            <p:cNvSpPr/>
            <p:nvPr/>
          </p:nvSpPr>
          <p:spPr>
            <a:xfrm rot="1806824">
              <a:off x="7408962" y="796687"/>
              <a:ext cx="9200" cy="63423"/>
            </a:xfrm>
            <a:custGeom>
              <a:avLst/>
              <a:gdLst/>
              <a:ahLst/>
              <a:cxnLst/>
              <a:rect l="l" t="t" r="r" b="b"/>
              <a:pathLst>
                <a:path w="368" h="2537" extrusionOk="0">
                  <a:moveTo>
                    <a:pt x="1" y="1"/>
                  </a:moveTo>
                  <a:lnTo>
                    <a:pt x="67" y="2536"/>
                  </a:lnTo>
                  <a:cubicBezTo>
                    <a:pt x="67" y="2536"/>
                    <a:pt x="368" y="935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2397;p39"/>
            <p:cNvSpPr/>
            <p:nvPr/>
          </p:nvSpPr>
          <p:spPr>
            <a:xfrm rot="1806824">
              <a:off x="7394923" y="818943"/>
              <a:ext cx="136795" cy="65073"/>
            </a:xfrm>
            <a:custGeom>
              <a:avLst/>
              <a:gdLst/>
              <a:ahLst/>
              <a:cxnLst/>
              <a:rect l="l" t="t" r="r" b="b"/>
              <a:pathLst>
                <a:path w="5472" h="2603" extrusionOk="0">
                  <a:moveTo>
                    <a:pt x="501" y="0"/>
                  </a:moveTo>
                  <a:cubicBezTo>
                    <a:pt x="1" y="0"/>
                    <a:pt x="68" y="1735"/>
                    <a:pt x="268" y="2602"/>
                  </a:cubicBezTo>
                  <a:cubicBezTo>
                    <a:pt x="268" y="2102"/>
                    <a:pt x="301" y="1635"/>
                    <a:pt x="401" y="1135"/>
                  </a:cubicBezTo>
                  <a:cubicBezTo>
                    <a:pt x="401" y="1001"/>
                    <a:pt x="434" y="901"/>
                    <a:pt x="501" y="801"/>
                  </a:cubicBezTo>
                  <a:cubicBezTo>
                    <a:pt x="501" y="768"/>
                    <a:pt x="535" y="734"/>
                    <a:pt x="568" y="734"/>
                  </a:cubicBezTo>
                  <a:cubicBezTo>
                    <a:pt x="592" y="714"/>
                    <a:pt x="624" y="705"/>
                    <a:pt x="661" y="705"/>
                  </a:cubicBezTo>
                  <a:cubicBezTo>
                    <a:pt x="929" y="705"/>
                    <a:pt x="1481" y="1172"/>
                    <a:pt x="1569" y="1201"/>
                  </a:cubicBezTo>
                  <a:cubicBezTo>
                    <a:pt x="1572" y="1202"/>
                    <a:pt x="1578" y="1203"/>
                    <a:pt x="1586" y="1203"/>
                  </a:cubicBezTo>
                  <a:cubicBezTo>
                    <a:pt x="1830" y="1203"/>
                    <a:pt x="4244" y="726"/>
                    <a:pt x="5471" y="467"/>
                  </a:cubicBezTo>
                  <a:lnTo>
                    <a:pt x="5471" y="467"/>
                  </a:lnTo>
                  <a:cubicBezTo>
                    <a:pt x="4193" y="623"/>
                    <a:pt x="2069" y="838"/>
                    <a:pt x="1634" y="838"/>
                  </a:cubicBezTo>
                  <a:cubicBezTo>
                    <a:pt x="1604" y="838"/>
                    <a:pt x="1582" y="837"/>
                    <a:pt x="1569" y="834"/>
                  </a:cubicBezTo>
                  <a:cubicBezTo>
                    <a:pt x="1402" y="801"/>
                    <a:pt x="868" y="0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2398;p39"/>
            <p:cNvSpPr/>
            <p:nvPr/>
          </p:nvSpPr>
          <p:spPr>
            <a:xfrm rot="1806824">
              <a:off x="7360824" y="988681"/>
              <a:ext cx="160969" cy="155519"/>
            </a:xfrm>
            <a:custGeom>
              <a:avLst/>
              <a:gdLst/>
              <a:ahLst/>
              <a:cxnLst/>
              <a:rect l="l" t="t" r="r" b="b"/>
              <a:pathLst>
                <a:path w="6439" h="6221" extrusionOk="0">
                  <a:moveTo>
                    <a:pt x="4737" y="0"/>
                  </a:moveTo>
                  <a:lnTo>
                    <a:pt x="4571" y="234"/>
                  </a:lnTo>
                  <a:cubicBezTo>
                    <a:pt x="3937" y="1001"/>
                    <a:pt x="1802" y="3670"/>
                    <a:pt x="1568" y="3837"/>
                  </a:cubicBezTo>
                  <a:cubicBezTo>
                    <a:pt x="1528" y="3867"/>
                    <a:pt x="1413" y="3873"/>
                    <a:pt x="1266" y="3873"/>
                  </a:cubicBezTo>
                  <a:cubicBezTo>
                    <a:pt x="1167" y="3873"/>
                    <a:pt x="1054" y="3870"/>
                    <a:pt x="939" y="3870"/>
                  </a:cubicBezTo>
                  <a:cubicBezTo>
                    <a:pt x="651" y="3870"/>
                    <a:pt x="351" y="3887"/>
                    <a:pt x="234" y="4003"/>
                  </a:cubicBezTo>
                  <a:cubicBezTo>
                    <a:pt x="1" y="4237"/>
                    <a:pt x="534" y="4904"/>
                    <a:pt x="1135" y="5404"/>
                  </a:cubicBezTo>
                  <a:cubicBezTo>
                    <a:pt x="1613" y="5852"/>
                    <a:pt x="2171" y="6220"/>
                    <a:pt x="2354" y="6220"/>
                  </a:cubicBezTo>
                  <a:cubicBezTo>
                    <a:pt x="2376" y="6220"/>
                    <a:pt x="2392" y="6215"/>
                    <a:pt x="2402" y="6205"/>
                  </a:cubicBezTo>
                  <a:cubicBezTo>
                    <a:pt x="2703" y="6005"/>
                    <a:pt x="2369" y="4704"/>
                    <a:pt x="2569" y="4537"/>
                  </a:cubicBezTo>
                  <a:lnTo>
                    <a:pt x="6439" y="1702"/>
                  </a:lnTo>
                  <a:lnTo>
                    <a:pt x="4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2399;p39"/>
            <p:cNvSpPr/>
            <p:nvPr/>
          </p:nvSpPr>
          <p:spPr>
            <a:xfrm rot="1806824">
              <a:off x="7349327" y="1063847"/>
              <a:ext cx="47573" cy="44223"/>
            </a:xfrm>
            <a:custGeom>
              <a:avLst/>
              <a:gdLst/>
              <a:ahLst/>
              <a:cxnLst/>
              <a:rect l="l" t="t" r="r" b="b"/>
              <a:pathLst>
                <a:path w="1903" h="1769" extrusionOk="0">
                  <a:moveTo>
                    <a:pt x="1" y="0"/>
                  </a:moveTo>
                  <a:lnTo>
                    <a:pt x="1902" y="1768"/>
                  </a:lnTo>
                  <a:cubicBezTo>
                    <a:pt x="1902" y="1768"/>
                    <a:pt x="968" y="400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2400;p39"/>
            <p:cNvSpPr/>
            <p:nvPr/>
          </p:nvSpPr>
          <p:spPr>
            <a:xfrm rot="1806824">
              <a:off x="7367631" y="983775"/>
              <a:ext cx="114271" cy="129295"/>
            </a:xfrm>
            <a:custGeom>
              <a:avLst/>
              <a:gdLst/>
              <a:ahLst/>
              <a:cxnLst/>
              <a:rect l="l" t="t" r="r" b="b"/>
              <a:pathLst>
                <a:path w="4571" h="5172" extrusionOk="0">
                  <a:moveTo>
                    <a:pt x="4571" y="1"/>
                  </a:moveTo>
                  <a:cubicBezTo>
                    <a:pt x="3937" y="768"/>
                    <a:pt x="1802" y="3437"/>
                    <a:pt x="1568" y="3604"/>
                  </a:cubicBezTo>
                  <a:cubicBezTo>
                    <a:pt x="1528" y="3634"/>
                    <a:pt x="1413" y="3640"/>
                    <a:pt x="1266" y="3640"/>
                  </a:cubicBezTo>
                  <a:cubicBezTo>
                    <a:pt x="1167" y="3640"/>
                    <a:pt x="1054" y="3637"/>
                    <a:pt x="939" y="3637"/>
                  </a:cubicBezTo>
                  <a:cubicBezTo>
                    <a:pt x="651" y="3637"/>
                    <a:pt x="351" y="3654"/>
                    <a:pt x="234" y="3770"/>
                  </a:cubicBezTo>
                  <a:cubicBezTo>
                    <a:pt x="1" y="4004"/>
                    <a:pt x="534" y="4671"/>
                    <a:pt x="1135" y="5171"/>
                  </a:cubicBezTo>
                  <a:cubicBezTo>
                    <a:pt x="968" y="4938"/>
                    <a:pt x="835" y="4704"/>
                    <a:pt x="735" y="4437"/>
                  </a:cubicBezTo>
                  <a:cubicBezTo>
                    <a:pt x="701" y="4371"/>
                    <a:pt x="701" y="4304"/>
                    <a:pt x="701" y="4271"/>
                  </a:cubicBezTo>
                  <a:cubicBezTo>
                    <a:pt x="735" y="4004"/>
                    <a:pt x="1568" y="4071"/>
                    <a:pt x="1802" y="4037"/>
                  </a:cubicBezTo>
                  <a:cubicBezTo>
                    <a:pt x="2035" y="4004"/>
                    <a:pt x="4570" y="2"/>
                    <a:pt x="4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2401;p39"/>
            <p:cNvSpPr/>
            <p:nvPr/>
          </p:nvSpPr>
          <p:spPr>
            <a:xfrm rot="1806824">
              <a:off x="7528334" y="1154016"/>
              <a:ext cx="79222" cy="159394"/>
            </a:xfrm>
            <a:custGeom>
              <a:avLst/>
              <a:gdLst/>
              <a:ahLst/>
              <a:cxnLst/>
              <a:rect l="l" t="t" r="r" b="b"/>
              <a:pathLst>
                <a:path w="3169" h="6376" extrusionOk="0">
                  <a:moveTo>
                    <a:pt x="367" y="0"/>
                  </a:moveTo>
                  <a:cubicBezTo>
                    <a:pt x="367" y="0"/>
                    <a:pt x="834" y="4637"/>
                    <a:pt x="801" y="4937"/>
                  </a:cubicBezTo>
                  <a:cubicBezTo>
                    <a:pt x="801" y="5004"/>
                    <a:pt x="634" y="5137"/>
                    <a:pt x="434" y="5371"/>
                  </a:cubicBezTo>
                  <a:cubicBezTo>
                    <a:pt x="234" y="5571"/>
                    <a:pt x="0" y="5805"/>
                    <a:pt x="0" y="6005"/>
                  </a:cubicBezTo>
                  <a:cubicBezTo>
                    <a:pt x="0" y="6276"/>
                    <a:pt x="554" y="6376"/>
                    <a:pt x="1194" y="6376"/>
                  </a:cubicBezTo>
                  <a:cubicBezTo>
                    <a:pt x="2052" y="6376"/>
                    <a:pt x="3064" y="6196"/>
                    <a:pt x="3102" y="6005"/>
                  </a:cubicBezTo>
                  <a:cubicBezTo>
                    <a:pt x="3169" y="5671"/>
                    <a:pt x="2001" y="4971"/>
                    <a:pt x="2035" y="4737"/>
                  </a:cubicBezTo>
                  <a:cubicBezTo>
                    <a:pt x="2068" y="4570"/>
                    <a:pt x="2402" y="2302"/>
                    <a:pt x="2602" y="968"/>
                  </a:cubicBezTo>
                  <a:cubicBezTo>
                    <a:pt x="2702" y="434"/>
                    <a:pt x="2769" y="0"/>
                    <a:pt x="27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2402;p39"/>
            <p:cNvSpPr/>
            <p:nvPr/>
          </p:nvSpPr>
          <p:spPr>
            <a:xfrm rot="1806824">
              <a:off x="7498524" y="1292405"/>
              <a:ext cx="64248" cy="4600"/>
            </a:xfrm>
            <a:custGeom>
              <a:avLst/>
              <a:gdLst/>
              <a:ahLst/>
              <a:cxnLst/>
              <a:rect l="l" t="t" r="r" b="b"/>
              <a:pathLst>
                <a:path w="2570" h="184" extrusionOk="0">
                  <a:moveTo>
                    <a:pt x="1238" y="1"/>
                  </a:moveTo>
                  <a:cubicBezTo>
                    <a:pt x="810" y="1"/>
                    <a:pt x="355" y="44"/>
                    <a:pt x="1" y="183"/>
                  </a:cubicBezTo>
                  <a:lnTo>
                    <a:pt x="2569" y="116"/>
                  </a:lnTo>
                  <a:cubicBezTo>
                    <a:pt x="2569" y="116"/>
                    <a:pt x="1939" y="1"/>
                    <a:pt x="123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2403;p39"/>
            <p:cNvSpPr/>
            <p:nvPr/>
          </p:nvSpPr>
          <p:spPr>
            <a:xfrm rot="1806824">
              <a:off x="7522325" y="1176352"/>
              <a:ext cx="78397" cy="135220"/>
            </a:xfrm>
            <a:custGeom>
              <a:avLst/>
              <a:gdLst/>
              <a:ahLst/>
              <a:cxnLst/>
              <a:rect l="l" t="t" r="r" b="b"/>
              <a:pathLst>
                <a:path w="3136" h="5409" extrusionOk="0">
                  <a:moveTo>
                    <a:pt x="2602" y="1"/>
                  </a:moveTo>
                  <a:lnTo>
                    <a:pt x="2602" y="1"/>
                  </a:lnTo>
                  <a:cubicBezTo>
                    <a:pt x="2268" y="1168"/>
                    <a:pt x="1701" y="3270"/>
                    <a:pt x="1635" y="3570"/>
                  </a:cubicBezTo>
                  <a:cubicBezTo>
                    <a:pt x="1568" y="4037"/>
                    <a:pt x="2235" y="4571"/>
                    <a:pt x="2235" y="4871"/>
                  </a:cubicBezTo>
                  <a:cubicBezTo>
                    <a:pt x="2235" y="4904"/>
                    <a:pt x="2202" y="4971"/>
                    <a:pt x="2102" y="5004"/>
                  </a:cubicBezTo>
                  <a:cubicBezTo>
                    <a:pt x="2001" y="5071"/>
                    <a:pt x="1901" y="5104"/>
                    <a:pt x="1768" y="5104"/>
                  </a:cubicBezTo>
                  <a:cubicBezTo>
                    <a:pt x="1531" y="5169"/>
                    <a:pt x="1280" y="5206"/>
                    <a:pt x="1033" y="5206"/>
                  </a:cubicBezTo>
                  <a:cubicBezTo>
                    <a:pt x="898" y="5206"/>
                    <a:pt x="764" y="5195"/>
                    <a:pt x="634" y="5171"/>
                  </a:cubicBezTo>
                  <a:cubicBezTo>
                    <a:pt x="567" y="5138"/>
                    <a:pt x="534" y="5104"/>
                    <a:pt x="467" y="5104"/>
                  </a:cubicBezTo>
                  <a:cubicBezTo>
                    <a:pt x="434" y="5071"/>
                    <a:pt x="434" y="5038"/>
                    <a:pt x="400" y="4971"/>
                  </a:cubicBezTo>
                  <a:cubicBezTo>
                    <a:pt x="400" y="4771"/>
                    <a:pt x="400" y="4571"/>
                    <a:pt x="434" y="4404"/>
                  </a:cubicBezTo>
                  <a:lnTo>
                    <a:pt x="434" y="4404"/>
                  </a:lnTo>
                  <a:cubicBezTo>
                    <a:pt x="234" y="4604"/>
                    <a:pt x="0" y="4838"/>
                    <a:pt x="0" y="5038"/>
                  </a:cubicBezTo>
                  <a:cubicBezTo>
                    <a:pt x="0" y="5309"/>
                    <a:pt x="548" y="5409"/>
                    <a:pt x="1181" y="5409"/>
                  </a:cubicBezTo>
                  <a:cubicBezTo>
                    <a:pt x="2030" y="5409"/>
                    <a:pt x="3031" y="5229"/>
                    <a:pt x="3069" y="5038"/>
                  </a:cubicBezTo>
                  <a:cubicBezTo>
                    <a:pt x="3136" y="4704"/>
                    <a:pt x="2001" y="4004"/>
                    <a:pt x="2035" y="3770"/>
                  </a:cubicBezTo>
                  <a:cubicBezTo>
                    <a:pt x="2035" y="3603"/>
                    <a:pt x="2402" y="1335"/>
                    <a:pt x="2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2404;p39"/>
            <p:cNvSpPr/>
            <p:nvPr/>
          </p:nvSpPr>
          <p:spPr>
            <a:xfrm rot="1806824">
              <a:off x="7693454" y="1185528"/>
              <a:ext cx="157619" cy="156369"/>
            </a:xfrm>
            <a:custGeom>
              <a:avLst/>
              <a:gdLst/>
              <a:ahLst/>
              <a:cxnLst/>
              <a:rect l="l" t="t" r="r" b="b"/>
              <a:pathLst>
                <a:path w="6305" h="6255" extrusionOk="0">
                  <a:moveTo>
                    <a:pt x="1702" y="0"/>
                  </a:moveTo>
                  <a:lnTo>
                    <a:pt x="0" y="1701"/>
                  </a:lnTo>
                  <a:cubicBezTo>
                    <a:pt x="0" y="1701"/>
                    <a:pt x="3603" y="4604"/>
                    <a:pt x="3803" y="4870"/>
                  </a:cubicBezTo>
                  <a:cubicBezTo>
                    <a:pt x="3937" y="5004"/>
                    <a:pt x="3736" y="5938"/>
                    <a:pt x="4003" y="6205"/>
                  </a:cubicBezTo>
                  <a:cubicBezTo>
                    <a:pt x="4037" y="6239"/>
                    <a:pt x="4082" y="6254"/>
                    <a:pt x="4137" y="6254"/>
                  </a:cubicBezTo>
                  <a:cubicBezTo>
                    <a:pt x="4404" y="6254"/>
                    <a:pt x="4889" y="5875"/>
                    <a:pt x="5304" y="5404"/>
                  </a:cubicBezTo>
                  <a:cubicBezTo>
                    <a:pt x="5838" y="4837"/>
                    <a:pt x="6305" y="4170"/>
                    <a:pt x="6205" y="4003"/>
                  </a:cubicBezTo>
                  <a:cubicBezTo>
                    <a:pt x="6128" y="3901"/>
                    <a:pt x="5881" y="3877"/>
                    <a:pt x="5598" y="3877"/>
                  </a:cubicBezTo>
                  <a:cubicBezTo>
                    <a:pt x="5349" y="3877"/>
                    <a:pt x="5073" y="3896"/>
                    <a:pt x="4865" y="3896"/>
                  </a:cubicBezTo>
                  <a:cubicBezTo>
                    <a:pt x="4692" y="3896"/>
                    <a:pt x="4565" y="3883"/>
                    <a:pt x="4537" y="3836"/>
                  </a:cubicBezTo>
                  <a:cubicBezTo>
                    <a:pt x="4404" y="3703"/>
                    <a:pt x="2669" y="1301"/>
                    <a:pt x="1968" y="367"/>
                  </a:cubicBezTo>
                  <a:lnTo>
                    <a:pt x="17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2405;p39"/>
            <p:cNvSpPr/>
            <p:nvPr/>
          </p:nvSpPr>
          <p:spPr>
            <a:xfrm rot="1806824">
              <a:off x="7767878" y="1309428"/>
              <a:ext cx="43373" cy="46723"/>
            </a:xfrm>
            <a:custGeom>
              <a:avLst/>
              <a:gdLst/>
              <a:ahLst/>
              <a:cxnLst/>
              <a:rect l="l" t="t" r="r" b="b"/>
              <a:pathLst>
                <a:path w="1735" h="1869" extrusionOk="0">
                  <a:moveTo>
                    <a:pt x="1735" y="1"/>
                  </a:moveTo>
                  <a:cubicBezTo>
                    <a:pt x="1734" y="1"/>
                    <a:pt x="400" y="935"/>
                    <a:pt x="0" y="1869"/>
                  </a:cubicBezTo>
                  <a:lnTo>
                    <a:pt x="1735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2406;p39"/>
            <p:cNvSpPr/>
            <p:nvPr/>
          </p:nvSpPr>
          <p:spPr>
            <a:xfrm rot="1806824">
              <a:off x="7742210" y="1207597"/>
              <a:ext cx="107596" cy="126770"/>
            </a:xfrm>
            <a:custGeom>
              <a:avLst/>
              <a:gdLst/>
              <a:ahLst/>
              <a:cxnLst/>
              <a:rect l="l" t="t" r="r" b="b"/>
              <a:pathLst>
                <a:path w="4304" h="5071" extrusionOk="0">
                  <a:moveTo>
                    <a:pt x="0" y="0"/>
                  </a:moveTo>
                  <a:cubicBezTo>
                    <a:pt x="67" y="134"/>
                    <a:pt x="2002" y="3803"/>
                    <a:pt x="2202" y="3970"/>
                  </a:cubicBezTo>
                  <a:cubicBezTo>
                    <a:pt x="2257" y="4015"/>
                    <a:pt x="2347" y="4031"/>
                    <a:pt x="2455" y="4031"/>
                  </a:cubicBezTo>
                  <a:cubicBezTo>
                    <a:pt x="2691" y="4031"/>
                    <a:pt x="3014" y="3957"/>
                    <a:pt x="3256" y="3957"/>
                  </a:cubicBezTo>
                  <a:cubicBezTo>
                    <a:pt x="3310" y="3957"/>
                    <a:pt x="3359" y="3961"/>
                    <a:pt x="3403" y="3970"/>
                  </a:cubicBezTo>
                  <a:cubicBezTo>
                    <a:pt x="3536" y="4003"/>
                    <a:pt x="3603" y="4070"/>
                    <a:pt x="3603" y="4237"/>
                  </a:cubicBezTo>
                  <a:cubicBezTo>
                    <a:pt x="3603" y="4270"/>
                    <a:pt x="3603" y="4303"/>
                    <a:pt x="3603" y="4370"/>
                  </a:cubicBezTo>
                  <a:cubicBezTo>
                    <a:pt x="3536" y="4603"/>
                    <a:pt x="3436" y="4837"/>
                    <a:pt x="3336" y="5070"/>
                  </a:cubicBezTo>
                  <a:cubicBezTo>
                    <a:pt x="3870" y="4470"/>
                    <a:pt x="4304" y="3803"/>
                    <a:pt x="4203" y="3636"/>
                  </a:cubicBezTo>
                  <a:cubicBezTo>
                    <a:pt x="4130" y="3538"/>
                    <a:pt x="3901" y="3512"/>
                    <a:pt x="3635" y="3512"/>
                  </a:cubicBezTo>
                  <a:cubicBezTo>
                    <a:pt x="3344" y="3512"/>
                    <a:pt x="3009" y="3543"/>
                    <a:pt x="2784" y="3543"/>
                  </a:cubicBezTo>
                  <a:cubicBezTo>
                    <a:pt x="2658" y="3543"/>
                    <a:pt x="2566" y="3533"/>
                    <a:pt x="2536" y="3503"/>
                  </a:cubicBezTo>
                  <a:cubicBezTo>
                    <a:pt x="2436" y="3336"/>
                    <a:pt x="668" y="93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2407;p39"/>
            <p:cNvSpPr/>
            <p:nvPr/>
          </p:nvSpPr>
          <p:spPr>
            <a:xfrm rot="1806824">
              <a:off x="7613495" y="1130166"/>
              <a:ext cx="39224" cy="25649"/>
            </a:xfrm>
            <a:custGeom>
              <a:avLst/>
              <a:gdLst/>
              <a:ahLst/>
              <a:cxnLst/>
              <a:rect l="l" t="t" r="r" b="b"/>
              <a:pathLst>
                <a:path w="1569" h="1026" extrusionOk="0">
                  <a:moveTo>
                    <a:pt x="516" y="0"/>
                  </a:moveTo>
                  <a:cubicBezTo>
                    <a:pt x="319" y="0"/>
                    <a:pt x="159" y="68"/>
                    <a:pt x="100" y="205"/>
                  </a:cubicBezTo>
                  <a:cubicBezTo>
                    <a:pt x="0" y="438"/>
                    <a:pt x="234" y="738"/>
                    <a:pt x="601" y="905"/>
                  </a:cubicBezTo>
                  <a:cubicBezTo>
                    <a:pt x="754" y="989"/>
                    <a:pt x="914" y="1026"/>
                    <a:pt x="1055" y="1026"/>
                  </a:cubicBezTo>
                  <a:cubicBezTo>
                    <a:pt x="1250" y="1026"/>
                    <a:pt x="1410" y="955"/>
                    <a:pt x="1468" y="838"/>
                  </a:cubicBezTo>
                  <a:cubicBezTo>
                    <a:pt x="1568" y="605"/>
                    <a:pt x="1335" y="271"/>
                    <a:pt x="968" y="105"/>
                  </a:cubicBezTo>
                  <a:cubicBezTo>
                    <a:pt x="815" y="35"/>
                    <a:pt x="656" y="0"/>
                    <a:pt x="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2408;p39"/>
            <p:cNvSpPr/>
            <p:nvPr/>
          </p:nvSpPr>
          <p:spPr>
            <a:xfrm rot="1806824">
              <a:off x="7589424" y="1111745"/>
              <a:ext cx="56498" cy="54673"/>
            </a:xfrm>
            <a:custGeom>
              <a:avLst/>
              <a:gdLst/>
              <a:ahLst/>
              <a:cxnLst/>
              <a:rect l="l" t="t" r="r" b="b"/>
              <a:pathLst>
                <a:path w="2260" h="2187" extrusionOk="0">
                  <a:moveTo>
                    <a:pt x="1171" y="0"/>
                  </a:moveTo>
                  <a:cubicBezTo>
                    <a:pt x="589" y="0"/>
                    <a:pt x="1" y="285"/>
                    <a:pt x="91" y="978"/>
                  </a:cubicBezTo>
                  <a:cubicBezTo>
                    <a:pt x="214" y="1810"/>
                    <a:pt x="1191" y="2186"/>
                    <a:pt x="1971" y="2186"/>
                  </a:cubicBezTo>
                  <a:cubicBezTo>
                    <a:pt x="2035" y="2186"/>
                    <a:pt x="2098" y="2183"/>
                    <a:pt x="2159" y="2178"/>
                  </a:cubicBezTo>
                  <a:cubicBezTo>
                    <a:pt x="2226" y="2178"/>
                    <a:pt x="2259" y="2045"/>
                    <a:pt x="2159" y="2045"/>
                  </a:cubicBezTo>
                  <a:cubicBezTo>
                    <a:pt x="1625" y="1978"/>
                    <a:pt x="1092" y="1711"/>
                    <a:pt x="691" y="1344"/>
                  </a:cubicBezTo>
                  <a:cubicBezTo>
                    <a:pt x="458" y="1111"/>
                    <a:pt x="358" y="777"/>
                    <a:pt x="458" y="477"/>
                  </a:cubicBezTo>
                  <a:cubicBezTo>
                    <a:pt x="625" y="44"/>
                    <a:pt x="992" y="77"/>
                    <a:pt x="1359" y="44"/>
                  </a:cubicBezTo>
                  <a:cubicBezTo>
                    <a:pt x="1359" y="44"/>
                    <a:pt x="1392" y="10"/>
                    <a:pt x="1359" y="10"/>
                  </a:cubicBezTo>
                  <a:cubicBezTo>
                    <a:pt x="1297" y="4"/>
                    <a:pt x="1234" y="0"/>
                    <a:pt x="1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2409;p39"/>
            <p:cNvSpPr/>
            <p:nvPr/>
          </p:nvSpPr>
          <p:spPr>
            <a:xfrm rot="1806824">
              <a:off x="7725876" y="850955"/>
              <a:ext cx="50048" cy="23274"/>
            </a:xfrm>
            <a:custGeom>
              <a:avLst/>
              <a:gdLst/>
              <a:ahLst/>
              <a:cxnLst/>
              <a:rect l="l" t="t" r="r" b="b"/>
              <a:pathLst>
                <a:path w="2002" h="931" extrusionOk="0">
                  <a:moveTo>
                    <a:pt x="788" y="0"/>
                  </a:moveTo>
                  <a:cubicBezTo>
                    <a:pt x="338" y="0"/>
                    <a:pt x="0" y="155"/>
                    <a:pt x="0" y="382"/>
                  </a:cubicBezTo>
                  <a:cubicBezTo>
                    <a:pt x="0" y="615"/>
                    <a:pt x="401" y="849"/>
                    <a:pt x="934" y="916"/>
                  </a:cubicBezTo>
                  <a:cubicBezTo>
                    <a:pt x="1015" y="926"/>
                    <a:pt x="1094" y="930"/>
                    <a:pt x="1170" y="930"/>
                  </a:cubicBezTo>
                  <a:cubicBezTo>
                    <a:pt x="1599" y="930"/>
                    <a:pt x="1940" y="780"/>
                    <a:pt x="1968" y="582"/>
                  </a:cubicBezTo>
                  <a:cubicBezTo>
                    <a:pt x="2002" y="348"/>
                    <a:pt x="1568" y="115"/>
                    <a:pt x="1034" y="15"/>
                  </a:cubicBezTo>
                  <a:cubicBezTo>
                    <a:pt x="950" y="5"/>
                    <a:pt x="867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2410;p39"/>
            <p:cNvSpPr/>
            <p:nvPr/>
          </p:nvSpPr>
          <p:spPr>
            <a:xfrm rot="1806824">
              <a:off x="7697880" y="825066"/>
              <a:ext cx="60898" cy="48148"/>
            </a:xfrm>
            <a:custGeom>
              <a:avLst/>
              <a:gdLst/>
              <a:ahLst/>
              <a:cxnLst/>
              <a:rect l="l" t="t" r="r" b="b"/>
              <a:pathLst>
                <a:path w="2436" h="1926" extrusionOk="0">
                  <a:moveTo>
                    <a:pt x="1851" y="0"/>
                  </a:moveTo>
                  <a:cubicBezTo>
                    <a:pt x="1321" y="0"/>
                    <a:pt x="735" y="154"/>
                    <a:pt x="468" y="592"/>
                  </a:cubicBezTo>
                  <a:cubicBezTo>
                    <a:pt x="1" y="1359"/>
                    <a:pt x="1001" y="1792"/>
                    <a:pt x="1569" y="1926"/>
                  </a:cubicBezTo>
                  <a:cubicBezTo>
                    <a:pt x="1635" y="1926"/>
                    <a:pt x="1669" y="1826"/>
                    <a:pt x="1602" y="1826"/>
                  </a:cubicBezTo>
                  <a:cubicBezTo>
                    <a:pt x="1335" y="1726"/>
                    <a:pt x="1102" y="1559"/>
                    <a:pt x="868" y="1392"/>
                  </a:cubicBezTo>
                  <a:cubicBezTo>
                    <a:pt x="635" y="1125"/>
                    <a:pt x="668" y="692"/>
                    <a:pt x="935" y="492"/>
                  </a:cubicBezTo>
                  <a:cubicBezTo>
                    <a:pt x="1257" y="223"/>
                    <a:pt x="1666" y="62"/>
                    <a:pt x="2092" y="62"/>
                  </a:cubicBezTo>
                  <a:cubicBezTo>
                    <a:pt x="2195" y="62"/>
                    <a:pt x="2299" y="72"/>
                    <a:pt x="2402" y="91"/>
                  </a:cubicBezTo>
                  <a:cubicBezTo>
                    <a:pt x="2436" y="91"/>
                    <a:pt x="2436" y="58"/>
                    <a:pt x="2402" y="58"/>
                  </a:cubicBezTo>
                  <a:cubicBezTo>
                    <a:pt x="2239" y="22"/>
                    <a:pt x="2049" y="0"/>
                    <a:pt x="1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2411;p39"/>
            <p:cNvSpPr/>
            <p:nvPr/>
          </p:nvSpPr>
          <p:spPr>
            <a:xfrm rot="1806824">
              <a:off x="7527212" y="966409"/>
              <a:ext cx="36724" cy="21699"/>
            </a:xfrm>
            <a:custGeom>
              <a:avLst/>
              <a:gdLst/>
              <a:ahLst/>
              <a:cxnLst/>
              <a:rect l="l" t="t" r="r" b="b"/>
              <a:pathLst>
                <a:path w="1469" h="868" extrusionOk="0">
                  <a:moveTo>
                    <a:pt x="735" y="1"/>
                  </a:moveTo>
                  <a:cubicBezTo>
                    <a:pt x="334" y="1"/>
                    <a:pt x="1" y="167"/>
                    <a:pt x="1" y="401"/>
                  </a:cubicBezTo>
                  <a:cubicBezTo>
                    <a:pt x="1" y="668"/>
                    <a:pt x="301" y="868"/>
                    <a:pt x="735" y="868"/>
                  </a:cubicBezTo>
                  <a:cubicBezTo>
                    <a:pt x="1135" y="868"/>
                    <a:pt x="1468" y="701"/>
                    <a:pt x="1468" y="468"/>
                  </a:cubicBezTo>
                  <a:cubicBezTo>
                    <a:pt x="1468" y="201"/>
                    <a:pt x="1168" y="1"/>
                    <a:pt x="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2412;p39"/>
            <p:cNvSpPr/>
            <p:nvPr/>
          </p:nvSpPr>
          <p:spPr>
            <a:xfrm rot="1806824">
              <a:off x="7501199" y="945928"/>
              <a:ext cx="44223" cy="48048"/>
            </a:xfrm>
            <a:custGeom>
              <a:avLst/>
              <a:gdLst/>
              <a:ahLst/>
              <a:cxnLst/>
              <a:rect l="l" t="t" r="r" b="b"/>
              <a:pathLst>
                <a:path w="1769" h="1922" extrusionOk="0">
                  <a:moveTo>
                    <a:pt x="1401" y="0"/>
                  </a:moveTo>
                  <a:cubicBezTo>
                    <a:pt x="868" y="67"/>
                    <a:pt x="34" y="400"/>
                    <a:pt x="134" y="1068"/>
                  </a:cubicBezTo>
                  <a:cubicBezTo>
                    <a:pt x="220" y="1644"/>
                    <a:pt x="905" y="1922"/>
                    <a:pt x="1455" y="1922"/>
                  </a:cubicBezTo>
                  <a:cubicBezTo>
                    <a:pt x="1542" y="1922"/>
                    <a:pt x="1625" y="1915"/>
                    <a:pt x="1702" y="1901"/>
                  </a:cubicBezTo>
                  <a:cubicBezTo>
                    <a:pt x="1768" y="1868"/>
                    <a:pt x="1768" y="1801"/>
                    <a:pt x="1735" y="1768"/>
                  </a:cubicBezTo>
                  <a:cubicBezTo>
                    <a:pt x="1301" y="1668"/>
                    <a:pt x="901" y="1468"/>
                    <a:pt x="567" y="1201"/>
                  </a:cubicBezTo>
                  <a:cubicBezTo>
                    <a:pt x="0" y="601"/>
                    <a:pt x="901" y="200"/>
                    <a:pt x="1401" y="67"/>
                  </a:cubicBezTo>
                  <a:cubicBezTo>
                    <a:pt x="1401" y="67"/>
                    <a:pt x="1401" y="0"/>
                    <a:pt x="1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2413;p39"/>
            <p:cNvSpPr/>
            <p:nvPr/>
          </p:nvSpPr>
          <p:spPr>
            <a:xfrm rot="1806824">
              <a:off x="7600527" y="935976"/>
              <a:ext cx="30874" cy="17724"/>
            </a:xfrm>
            <a:custGeom>
              <a:avLst/>
              <a:gdLst/>
              <a:ahLst/>
              <a:cxnLst/>
              <a:rect l="l" t="t" r="r" b="b"/>
              <a:pathLst>
                <a:path w="1235" h="709" extrusionOk="0">
                  <a:moveTo>
                    <a:pt x="749" y="0"/>
                  </a:moveTo>
                  <a:cubicBezTo>
                    <a:pt x="691" y="0"/>
                    <a:pt x="630" y="7"/>
                    <a:pt x="567" y="21"/>
                  </a:cubicBezTo>
                  <a:cubicBezTo>
                    <a:pt x="234" y="87"/>
                    <a:pt x="0" y="287"/>
                    <a:pt x="67" y="488"/>
                  </a:cubicBezTo>
                  <a:cubicBezTo>
                    <a:pt x="93" y="619"/>
                    <a:pt x="264" y="709"/>
                    <a:pt x="498" y="709"/>
                  </a:cubicBezTo>
                  <a:cubicBezTo>
                    <a:pt x="561" y="709"/>
                    <a:pt x="629" y="702"/>
                    <a:pt x="701" y="688"/>
                  </a:cubicBezTo>
                  <a:cubicBezTo>
                    <a:pt x="1001" y="621"/>
                    <a:pt x="1234" y="421"/>
                    <a:pt x="1168" y="254"/>
                  </a:cubicBezTo>
                  <a:cubicBezTo>
                    <a:pt x="1141" y="96"/>
                    <a:pt x="969" y="0"/>
                    <a:pt x="7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2414;p39"/>
            <p:cNvSpPr/>
            <p:nvPr/>
          </p:nvSpPr>
          <p:spPr>
            <a:xfrm rot="1806824">
              <a:off x="7580438" y="924207"/>
              <a:ext cx="40074" cy="36474"/>
            </a:xfrm>
            <a:custGeom>
              <a:avLst/>
              <a:gdLst/>
              <a:ahLst/>
              <a:cxnLst/>
              <a:rect l="l" t="t" r="r" b="b"/>
              <a:pathLst>
                <a:path w="1603" h="1459" extrusionOk="0">
                  <a:moveTo>
                    <a:pt x="968" y="1"/>
                  </a:moveTo>
                  <a:cubicBezTo>
                    <a:pt x="568" y="134"/>
                    <a:pt x="1" y="535"/>
                    <a:pt x="201" y="1002"/>
                  </a:cubicBezTo>
                  <a:cubicBezTo>
                    <a:pt x="333" y="1332"/>
                    <a:pt x="698" y="1459"/>
                    <a:pt x="1046" y="1459"/>
                  </a:cubicBezTo>
                  <a:cubicBezTo>
                    <a:pt x="1225" y="1459"/>
                    <a:pt x="1399" y="1425"/>
                    <a:pt x="1535" y="1368"/>
                  </a:cubicBezTo>
                  <a:cubicBezTo>
                    <a:pt x="1602" y="1335"/>
                    <a:pt x="1569" y="1268"/>
                    <a:pt x="1502" y="1268"/>
                  </a:cubicBezTo>
                  <a:cubicBezTo>
                    <a:pt x="1168" y="1268"/>
                    <a:pt x="835" y="1202"/>
                    <a:pt x="535" y="1035"/>
                  </a:cubicBezTo>
                  <a:cubicBezTo>
                    <a:pt x="1" y="668"/>
                    <a:pt x="601" y="201"/>
                    <a:pt x="968" y="34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2415;p39"/>
            <p:cNvSpPr/>
            <p:nvPr/>
          </p:nvSpPr>
          <p:spPr>
            <a:xfrm rot="1806824">
              <a:off x="7820549" y="1085612"/>
              <a:ext cx="48398" cy="28174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1157" y="1"/>
                  </a:moveTo>
                  <a:cubicBezTo>
                    <a:pt x="1064" y="1"/>
                    <a:pt x="966" y="10"/>
                    <a:pt x="868" y="30"/>
                  </a:cubicBezTo>
                  <a:cubicBezTo>
                    <a:pt x="367" y="96"/>
                    <a:pt x="0" y="430"/>
                    <a:pt x="67" y="730"/>
                  </a:cubicBezTo>
                  <a:cubicBezTo>
                    <a:pt x="94" y="971"/>
                    <a:pt x="379" y="1126"/>
                    <a:pt x="766" y="1126"/>
                  </a:cubicBezTo>
                  <a:cubicBezTo>
                    <a:pt x="861" y="1126"/>
                    <a:pt x="963" y="1117"/>
                    <a:pt x="1068" y="1097"/>
                  </a:cubicBezTo>
                  <a:cubicBezTo>
                    <a:pt x="1568" y="1030"/>
                    <a:pt x="1935" y="697"/>
                    <a:pt x="1902" y="397"/>
                  </a:cubicBezTo>
                  <a:cubicBezTo>
                    <a:pt x="1848" y="156"/>
                    <a:pt x="1537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2416;p39"/>
            <p:cNvSpPr/>
            <p:nvPr/>
          </p:nvSpPr>
          <p:spPr>
            <a:xfrm rot="1806824">
              <a:off x="7792214" y="1070897"/>
              <a:ext cx="58398" cy="51573"/>
            </a:xfrm>
            <a:custGeom>
              <a:avLst/>
              <a:gdLst/>
              <a:ahLst/>
              <a:cxnLst/>
              <a:rect l="l" t="t" r="r" b="b"/>
              <a:pathLst>
                <a:path w="2336" h="2063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668" y="367"/>
                    <a:pt x="1" y="934"/>
                    <a:pt x="501" y="1601"/>
                  </a:cubicBezTo>
                  <a:cubicBezTo>
                    <a:pt x="766" y="1906"/>
                    <a:pt x="1154" y="2063"/>
                    <a:pt x="1545" y="2063"/>
                  </a:cubicBezTo>
                  <a:cubicBezTo>
                    <a:pt x="1796" y="2063"/>
                    <a:pt x="2048" y="1998"/>
                    <a:pt x="2269" y="1868"/>
                  </a:cubicBezTo>
                  <a:cubicBezTo>
                    <a:pt x="2336" y="1835"/>
                    <a:pt x="2303" y="1768"/>
                    <a:pt x="2236" y="1768"/>
                  </a:cubicBezTo>
                  <a:cubicBezTo>
                    <a:pt x="2124" y="1785"/>
                    <a:pt x="2012" y="1794"/>
                    <a:pt x="1900" y="1794"/>
                  </a:cubicBezTo>
                  <a:cubicBezTo>
                    <a:pt x="1580" y="1794"/>
                    <a:pt x="1265" y="1725"/>
                    <a:pt x="968" y="1601"/>
                  </a:cubicBezTo>
                  <a:cubicBezTo>
                    <a:pt x="168" y="1201"/>
                    <a:pt x="701" y="401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4986398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Google Shape;659;p29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/>
            <a:r>
              <a:rPr lang="en-US" sz="3200" dirty="0"/>
              <a:t>STAGES OF DEVELOPMENT OF HIV </a:t>
            </a:r>
            <a:endParaRPr sz="3200" dirty="0"/>
          </a:p>
        </p:txBody>
      </p:sp>
      <p:sp>
        <p:nvSpPr>
          <p:cNvPr id="573" name="Google Shape;659;p29"/>
          <p:cNvSpPr txBox="1">
            <a:spLocks noGrp="1"/>
          </p:cNvSpPr>
          <p:nvPr>
            <p:ph type="body" idx="1"/>
          </p:nvPr>
        </p:nvSpPr>
        <p:spPr>
          <a:xfrm>
            <a:off x="3200399" y="1035699"/>
            <a:ext cx="5197151" cy="167951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/>
            <a:r>
              <a:rPr lang="en-US" sz="2000" b="1" dirty="0">
                <a:solidFill>
                  <a:schemeClr val="tx1">
                    <a:lumMod val="75000"/>
                  </a:schemeClr>
                </a:solidFill>
              </a:rPr>
              <a:t>ACQURIED</a:t>
            </a:r>
            <a:r>
              <a:rPr lang="en-US" sz="2800" b="1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1800" b="1" dirty="0">
                <a:solidFill>
                  <a:schemeClr val="tx1">
                    <a:lumMod val="75000"/>
                  </a:schemeClr>
                </a:solidFill>
              </a:rPr>
              <a:t>IMMUNODEFICIENCY</a:t>
            </a:r>
            <a:r>
              <a:rPr lang="en-US" sz="2000" b="1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1800" b="1" dirty="0">
                <a:solidFill>
                  <a:schemeClr val="tx1">
                    <a:lumMod val="75000"/>
                  </a:schemeClr>
                </a:solidFill>
              </a:rPr>
              <a:t>SYNDROME (AIDS)</a:t>
            </a:r>
          </a:p>
          <a:p>
            <a:endParaRPr sz="3200" dirty="0">
              <a:solidFill>
                <a:schemeClr val="tx1">
                  <a:lumMod val="75000"/>
                </a:schemeClr>
              </a:solidFill>
            </a:endParaRPr>
          </a:p>
        </p:txBody>
      </p:sp>
      <p:grpSp>
        <p:nvGrpSpPr>
          <p:cNvPr id="574" name="Google Shape;680;p31"/>
          <p:cNvGrpSpPr/>
          <p:nvPr/>
        </p:nvGrpSpPr>
        <p:grpSpPr>
          <a:xfrm>
            <a:off x="237703" y="877716"/>
            <a:ext cx="3841137" cy="4472225"/>
            <a:chOff x="4587775" y="411838"/>
            <a:chExt cx="4211007" cy="4472225"/>
          </a:xfrm>
        </p:grpSpPr>
        <p:grpSp>
          <p:nvGrpSpPr>
            <p:cNvPr id="575" name="Google Shape;681;p31"/>
            <p:cNvGrpSpPr/>
            <p:nvPr/>
          </p:nvGrpSpPr>
          <p:grpSpPr>
            <a:xfrm rot="-113911">
              <a:off x="4956366" y="1047133"/>
              <a:ext cx="382571" cy="468338"/>
              <a:chOff x="4916000" y="349025"/>
              <a:chExt cx="1121625" cy="1159250"/>
            </a:xfrm>
          </p:grpSpPr>
          <p:sp>
            <p:nvSpPr>
              <p:cNvPr id="1472" name="Google Shape;682;p31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73" name="Google Shape;683;p31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474" name="Google Shape;684;p31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685;p31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686;p31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687;p31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688;p31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689;p31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690;p31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6" name="Google Shape;691;p31"/>
            <p:cNvGrpSpPr/>
            <p:nvPr/>
          </p:nvGrpSpPr>
          <p:grpSpPr>
            <a:xfrm rot="3331024">
              <a:off x="8062086" y="1636324"/>
              <a:ext cx="737366" cy="736027"/>
              <a:chOff x="4916000" y="349025"/>
              <a:chExt cx="1121625" cy="1159250"/>
            </a:xfrm>
          </p:grpSpPr>
          <p:sp>
            <p:nvSpPr>
              <p:cNvPr id="1463" name="Google Shape;692;p31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4" name="Google Shape;693;p31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465" name="Google Shape;694;p31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695;p31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696;p31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697;p31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698;p31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699;p31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700;p31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7" name="Google Shape;701;p31"/>
            <p:cNvGrpSpPr/>
            <p:nvPr/>
          </p:nvGrpSpPr>
          <p:grpSpPr>
            <a:xfrm rot="-113631">
              <a:off x="5122768" y="3675527"/>
              <a:ext cx="461578" cy="494537"/>
              <a:chOff x="4916000" y="349025"/>
              <a:chExt cx="1121625" cy="1159250"/>
            </a:xfrm>
          </p:grpSpPr>
          <p:sp>
            <p:nvSpPr>
              <p:cNvPr id="1454" name="Google Shape;702;p31"/>
              <p:cNvSpPr/>
              <p:nvPr/>
            </p:nvSpPr>
            <p:spPr>
              <a:xfrm>
                <a:off x="4924375" y="743000"/>
                <a:ext cx="185425" cy="15247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099" extrusionOk="0">
                    <a:moveTo>
                      <a:pt x="2924" y="0"/>
                    </a:moveTo>
                    <a:cubicBezTo>
                      <a:pt x="2361" y="0"/>
                      <a:pt x="1818" y="197"/>
                      <a:pt x="1368" y="505"/>
                    </a:cubicBezTo>
                    <a:cubicBezTo>
                      <a:pt x="791" y="900"/>
                      <a:pt x="365" y="1539"/>
                      <a:pt x="243" y="2268"/>
                    </a:cubicBezTo>
                    <a:cubicBezTo>
                      <a:pt x="0" y="3758"/>
                      <a:pt x="1003" y="5186"/>
                      <a:pt x="2493" y="5460"/>
                    </a:cubicBezTo>
                    <a:lnTo>
                      <a:pt x="6262" y="6098"/>
                    </a:lnTo>
                    <a:lnTo>
                      <a:pt x="7417" y="718"/>
                    </a:lnTo>
                    <a:lnTo>
                      <a:pt x="3405" y="49"/>
                    </a:lnTo>
                    <a:cubicBezTo>
                      <a:pt x="3244" y="16"/>
                      <a:pt x="3083" y="0"/>
                      <a:pt x="2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5" name="Google Shape;703;p31"/>
              <p:cNvGrpSpPr/>
              <p:nvPr/>
            </p:nvGrpSpPr>
            <p:grpSpPr>
              <a:xfrm>
                <a:off x="4916000" y="349025"/>
                <a:ext cx="1121625" cy="1159250"/>
                <a:chOff x="4916000" y="349025"/>
                <a:chExt cx="1121625" cy="1159250"/>
              </a:xfrm>
            </p:grpSpPr>
            <p:sp>
              <p:nvSpPr>
                <p:cNvPr id="1456" name="Google Shape;704;p31"/>
                <p:cNvSpPr/>
                <p:nvPr/>
              </p:nvSpPr>
              <p:spPr>
                <a:xfrm>
                  <a:off x="5080900" y="760950"/>
                  <a:ext cx="815400" cy="7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6" h="29893" extrusionOk="0">
                      <a:moveTo>
                        <a:pt x="1186" y="0"/>
                      </a:moveTo>
                      <a:lnTo>
                        <a:pt x="1" y="5380"/>
                      </a:lnTo>
                      <a:lnTo>
                        <a:pt x="8116" y="6778"/>
                      </a:lnTo>
                      <a:lnTo>
                        <a:pt x="27448" y="28967"/>
                      </a:lnTo>
                      <a:cubicBezTo>
                        <a:pt x="27993" y="29577"/>
                        <a:pt x="28752" y="29892"/>
                        <a:pt x="29517" y="29892"/>
                      </a:cubicBezTo>
                      <a:cubicBezTo>
                        <a:pt x="30162" y="29892"/>
                        <a:pt x="30811" y="29669"/>
                        <a:pt x="31339" y="29210"/>
                      </a:cubicBezTo>
                      <a:cubicBezTo>
                        <a:pt x="32463" y="28238"/>
                        <a:pt x="32615" y="26475"/>
                        <a:pt x="31612" y="25350"/>
                      </a:cubicBezTo>
                      <a:lnTo>
                        <a:pt x="11825" y="2645"/>
                      </a:lnTo>
                      <a:cubicBezTo>
                        <a:pt x="11764" y="2584"/>
                        <a:pt x="11734" y="2553"/>
                        <a:pt x="11703" y="2523"/>
                      </a:cubicBezTo>
                      <a:cubicBezTo>
                        <a:pt x="11308" y="2006"/>
                        <a:pt x="10731" y="1641"/>
                        <a:pt x="10031" y="1520"/>
                      </a:cubicBezTo>
                      <a:lnTo>
                        <a:pt x="1186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705;p31"/>
                <p:cNvSpPr/>
                <p:nvPr/>
              </p:nvSpPr>
              <p:spPr>
                <a:xfrm>
                  <a:off x="4916000" y="920525"/>
                  <a:ext cx="363275" cy="14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1" h="5682" extrusionOk="0">
                      <a:moveTo>
                        <a:pt x="2123" y="1"/>
                      </a:moveTo>
                      <a:cubicBezTo>
                        <a:pt x="1715" y="1"/>
                        <a:pt x="1313" y="127"/>
                        <a:pt x="1004" y="365"/>
                      </a:cubicBezTo>
                      <a:cubicBezTo>
                        <a:pt x="578" y="669"/>
                        <a:pt x="275" y="1094"/>
                        <a:pt x="183" y="1642"/>
                      </a:cubicBezTo>
                      <a:cubicBezTo>
                        <a:pt x="1" y="2705"/>
                        <a:pt x="730" y="3739"/>
                        <a:pt x="1794" y="3921"/>
                      </a:cubicBezTo>
                      <a:lnTo>
                        <a:pt x="12068" y="5654"/>
                      </a:lnTo>
                      <a:cubicBezTo>
                        <a:pt x="12178" y="5673"/>
                        <a:pt x="12288" y="5682"/>
                        <a:pt x="12396" y="5682"/>
                      </a:cubicBezTo>
                      <a:cubicBezTo>
                        <a:pt x="13336" y="5682"/>
                        <a:pt x="14184" y="4997"/>
                        <a:pt x="14348" y="4043"/>
                      </a:cubicBezTo>
                      <a:cubicBezTo>
                        <a:pt x="14530" y="2979"/>
                        <a:pt x="13801" y="1945"/>
                        <a:pt x="12737" y="1763"/>
                      </a:cubicBezTo>
                      <a:lnTo>
                        <a:pt x="2463" y="31"/>
                      </a:lnTo>
                      <a:cubicBezTo>
                        <a:pt x="2351" y="11"/>
                        <a:pt x="2237" y="1"/>
                        <a:pt x="2123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8" name="Google Shape;706;p31"/>
                <p:cNvSpPr/>
                <p:nvPr/>
              </p:nvSpPr>
              <p:spPr>
                <a:xfrm>
                  <a:off x="5312950" y="835650"/>
                  <a:ext cx="547350" cy="60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4" h="24146" extrusionOk="0">
                      <a:moveTo>
                        <a:pt x="1360" y="0"/>
                      </a:moveTo>
                      <a:cubicBezTo>
                        <a:pt x="652" y="0"/>
                        <a:pt x="0" y="1010"/>
                        <a:pt x="628" y="1754"/>
                      </a:cubicBezTo>
                      <a:lnTo>
                        <a:pt x="19868" y="23821"/>
                      </a:lnTo>
                      <a:cubicBezTo>
                        <a:pt x="20069" y="24050"/>
                        <a:pt x="20298" y="24146"/>
                        <a:pt x="20520" y="24146"/>
                      </a:cubicBezTo>
                      <a:cubicBezTo>
                        <a:pt x="21242" y="24146"/>
                        <a:pt x="21894" y="23136"/>
                        <a:pt x="21267" y="22392"/>
                      </a:cubicBezTo>
                      <a:lnTo>
                        <a:pt x="1996" y="325"/>
                      </a:lnTo>
                      <a:cubicBezTo>
                        <a:pt x="1802" y="96"/>
                        <a:pt x="1579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707;p31"/>
                <p:cNvSpPr/>
                <p:nvPr/>
              </p:nvSpPr>
              <p:spPr>
                <a:xfrm>
                  <a:off x="5381075" y="349025"/>
                  <a:ext cx="141350" cy="1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4" h="6903" extrusionOk="0">
                      <a:moveTo>
                        <a:pt x="2787" y="0"/>
                      </a:moveTo>
                      <a:cubicBezTo>
                        <a:pt x="2750" y="0"/>
                        <a:pt x="2712" y="1"/>
                        <a:pt x="2675" y="3"/>
                      </a:cubicBezTo>
                      <a:cubicBezTo>
                        <a:pt x="1945" y="33"/>
                        <a:pt x="1246" y="337"/>
                        <a:pt x="790" y="854"/>
                      </a:cubicBezTo>
                      <a:cubicBezTo>
                        <a:pt x="304" y="1371"/>
                        <a:pt x="0" y="2070"/>
                        <a:pt x="31" y="2829"/>
                      </a:cubicBezTo>
                      <a:lnTo>
                        <a:pt x="152" y="6903"/>
                      </a:lnTo>
                      <a:lnTo>
                        <a:pt x="5654" y="6477"/>
                      </a:lnTo>
                      <a:lnTo>
                        <a:pt x="5532" y="2647"/>
                      </a:lnTo>
                      <a:cubicBezTo>
                        <a:pt x="5473" y="1165"/>
                        <a:pt x="4257" y="0"/>
                        <a:pt x="2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708;p31"/>
                <p:cNvSpPr/>
                <p:nvPr/>
              </p:nvSpPr>
              <p:spPr>
                <a:xfrm>
                  <a:off x="5384875" y="510925"/>
                  <a:ext cx="652750" cy="8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0" h="34967" extrusionOk="0">
                      <a:moveTo>
                        <a:pt x="5502" y="1"/>
                      </a:moveTo>
                      <a:lnTo>
                        <a:pt x="0" y="427"/>
                      </a:lnTo>
                      <a:lnTo>
                        <a:pt x="304" y="9393"/>
                      </a:lnTo>
                      <a:cubicBezTo>
                        <a:pt x="334" y="10092"/>
                        <a:pt x="608" y="10731"/>
                        <a:pt x="1064" y="11217"/>
                      </a:cubicBezTo>
                      <a:cubicBezTo>
                        <a:pt x="1094" y="11247"/>
                        <a:pt x="1125" y="11278"/>
                        <a:pt x="1155" y="11339"/>
                      </a:cubicBezTo>
                      <a:lnTo>
                        <a:pt x="20943" y="34014"/>
                      </a:lnTo>
                      <a:cubicBezTo>
                        <a:pt x="21490" y="34644"/>
                        <a:pt x="22264" y="34966"/>
                        <a:pt x="23036" y="34966"/>
                      </a:cubicBezTo>
                      <a:cubicBezTo>
                        <a:pt x="23680" y="34966"/>
                        <a:pt x="24322" y="34743"/>
                        <a:pt x="24833" y="34287"/>
                      </a:cubicBezTo>
                      <a:cubicBezTo>
                        <a:pt x="25988" y="33315"/>
                        <a:pt x="26110" y="31552"/>
                        <a:pt x="25107" y="30427"/>
                      </a:cubicBezTo>
                      <a:lnTo>
                        <a:pt x="5775" y="8238"/>
                      </a:lnTo>
                      <a:lnTo>
                        <a:pt x="5502" y="1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709;p31"/>
                <p:cNvSpPr/>
                <p:nvPr/>
              </p:nvSpPr>
              <p:spPr>
                <a:xfrm>
                  <a:off x="5561150" y="361175"/>
                  <a:ext cx="108700" cy="35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8" h="14351" extrusionOk="0">
                      <a:moveTo>
                        <a:pt x="2053" y="0"/>
                      </a:moveTo>
                      <a:cubicBezTo>
                        <a:pt x="2018" y="0"/>
                        <a:pt x="1982" y="1"/>
                        <a:pt x="1946" y="3"/>
                      </a:cubicBezTo>
                      <a:cubicBezTo>
                        <a:pt x="1399" y="3"/>
                        <a:pt x="913" y="246"/>
                        <a:pt x="548" y="611"/>
                      </a:cubicBezTo>
                      <a:cubicBezTo>
                        <a:pt x="214" y="976"/>
                        <a:pt x="1" y="1492"/>
                        <a:pt x="31" y="2040"/>
                      </a:cubicBezTo>
                      <a:lnTo>
                        <a:pt x="335" y="12435"/>
                      </a:lnTo>
                      <a:cubicBezTo>
                        <a:pt x="365" y="13510"/>
                        <a:pt x="1246" y="14351"/>
                        <a:pt x="2315" y="14351"/>
                      </a:cubicBezTo>
                      <a:cubicBezTo>
                        <a:pt x="2334" y="14351"/>
                        <a:pt x="2353" y="14350"/>
                        <a:pt x="2372" y="14350"/>
                      </a:cubicBezTo>
                      <a:cubicBezTo>
                        <a:pt x="3466" y="14319"/>
                        <a:pt x="4347" y="13407"/>
                        <a:pt x="4287" y="12313"/>
                      </a:cubicBezTo>
                      <a:lnTo>
                        <a:pt x="3983" y="1888"/>
                      </a:lnTo>
                      <a:cubicBezTo>
                        <a:pt x="3953" y="858"/>
                        <a:pt x="3099" y="0"/>
                        <a:pt x="2053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710;p31"/>
                <p:cNvSpPr/>
                <p:nvPr/>
              </p:nvSpPr>
              <p:spPr>
                <a:xfrm>
                  <a:off x="5416875" y="745025"/>
                  <a:ext cx="552100" cy="59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4" h="23967" extrusionOk="0">
                      <a:moveTo>
                        <a:pt x="1446" y="0"/>
                      </a:moveTo>
                      <a:cubicBezTo>
                        <a:pt x="697" y="0"/>
                        <a:pt x="1" y="825"/>
                        <a:pt x="605" y="1519"/>
                      </a:cubicBezTo>
                      <a:lnTo>
                        <a:pt x="19876" y="23616"/>
                      </a:lnTo>
                      <a:cubicBezTo>
                        <a:pt x="20091" y="23864"/>
                        <a:pt x="20361" y="23966"/>
                        <a:pt x="20627" y="23966"/>
                      </a:cubicBezTo>
                      <a:cubicBezTo>
                        <a:pt x="21373" y="23966"/>
                        <a:pt x="22084" y="23156"/>
                        <a:pt x="21456" y="22461"/>
                      </a:cubicBezTo>
                      <a:lnTo>
                        <a:pt x="2216" y="364"/>
                      </a:lnTo>
                      <a:cubicBezTo>
                        <a:pt x="1991" y="107"/>
                        <a:pt x="1715" y="0"/>
                        <a:pt x="1446" y="0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8" name="Google Shape;711;p31"/>
            <p:cNvGrpSpPr/>
            <p:nvPr/>
          </p:nvGrpSpPr>
          <p:grpSpPr>
            <a:xfrm>
              <a:off x="4587775" y="411838"/>
              <a:ext cx="3758425" cy="4472225"/>
              <a:chOff x="1893200" y="664425"/>
              <a:chExt cx="3758425" cy="4472225"/>
            </a:xfrm>
          </p:grpSpPr>
          <p:sp>
            <p:nvSpPr>
              <p:cNvPr id="579" name="Google Shape;712;p31"/>
              <p:cNvSpPr/>
              <p:nvPr/>
            </p:nvSpPr>
            <p:spPr>
              <a:xfrm>
                <a:off x="5310216" y="3284098"/>
                <a:ext cx="310250" cy="305375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12215" extrusionOk="0">
                    <a:moveTo>
                      <a:pt x="6238" y="1"/>
                    </a:moveTo>
                    <a:cubicBezTo>
                      <a:pt x="3579" y="1"/>
                      <a:pt x="1093" y="1646"/>
                      <a:pt x="334" y="4878"/>
                    </a:cubicBezTo>
                    <a:cubicBezTo>
                      <a:pt x="1" y="6212"/>
                      <a:pt x="101" y="7613"/>
                      <a:pt x="635" y="8847"/>
                    </a:cubicBezTo>
                    <a:cubicBezTo>
                      <a:pt x="1435" y="10482"/>
                      <a:pt x="3036" y="11616"/>
                      <a:pt x="4971" y="12049"/>
                    </a:cubicBezTo>
                    <a:cubicBezTo>
                      <a:pt x="5424" y="12162"/>
                      <a:pt x="5873" y="12215"/>
                      <a:pt x="6312" y="12215"/>
                    </a:cubicBezTo>
                    <a:cubicBezTo>
                      <a:pt x="9012" y="12215"/>
                      <a:pt x="11350" y="10205"/>
                      <a:pt x="12009" y="7480"/>
                    </a:cubicBezTo>
                    <a:cubicBezTo>
                      <a:pt x="12410" y="5678"/>
                      <a:pt x="12043" y="3777"/>
                      <a:pt x="10975" y="2276"/>
                    </a:cubicBezTo>
                    <a:cubicBezTo>
                      <a:pt x="10208" y="1208"/>
                      <a:pt x="9041" y="441"/>
                      <a:pt x="7740" y="174"/>
                    </a:cubicBezTo>
                    <a:cubicBezTo>
                      <a:pt x="7240" y="59"/>
                      <a:pt x="6736" y="1"/>
                      <a:pt x="623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713;p31"/>
              <p:cNvSpPr/>
              <p:nvPr/>
            </p:nvSpPr>
            <p:spPr>
              <a:xfrm>
                <a:off x="5362591" y="3352648"/>
                <a:ext cx="188675" cy="169375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6775" extrusionOk="0">
                    <a:moveTo>
                      <a:pt x="4254" y="1"/>
                    </a:moveTo>
                    <a:cubicBezTo>
                      <a:pt x="1816" y="1"/>
                      <a:pt x="0" y="2523"/>
                      <a:pt x="1008" y="4904"/>
                    </a:cubicBezTo>
                    <a:cubicBezTo>
                      <a:pt x="1475" y="5838"/>
                      <a:pt x="2376" y="6505"/>
                      <a:pt x="3410" y="6706"/>
                    </a:cubicBezTo>
                    <a:cubicBezTo>
                      <a:pt x="3638" y="6752"/>
                      <a:pt x="3865" y="6775"/>
                      <a:pt x="4088" y="6775"/>
                    </a:cubicBezTo>
                    <a:cubicBezTo>
                      <a:pt x="5629" y="6775"/>
                      <a:pt x="6992" y="5710"/>
                      <a:pt x="7313" y="4137"/>
                    </a:cubicBezTo>
                    <a:cubicBezTo>
                      <a:pt x="7546" y="3136"/>
                      <a:pt x="7346" y="2069"/>
                      <a:pt x="6745" y="1235"/>
                    </a:cubicBezTo>
                    <a:cubicBezTo>
                      <a:pt x="6312" y="635"/>
                      <a:pt x="5678" y="234"/>
                      <a:pt x="4944" y="68"/>
                    </a:cubicBezTo>
                    <a:cubicBezTo>
                      <a:pt x="4710" y="22"/>
                      <a:pt x="4480" y="1"/>
                      <a:pt x="425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714;p31"/>
              <p:cNvSpPr/>
              <p:nvPr/>
            </p:nvSpPr>
            <p:spPr>
              <a:xfrm>
                <a:off x="3091850" y="3955350"/>
                <a:ext cx="311100" cy="305350"/>
              </a:xfrm>
              <a:custGeom>
                <a:avLst/>
                <a:gdLst/>
                <a:ahLst/>
                <a:cxnLst/>
                <a:rect l="l" t="t" r="r" b="b"/>
                <a:pathLst>
                  <a:path w="12444" h="12214" extrusionOk="0">
                    <a:moveTo>
                      <a:pt x="6290" y="1"/>
                    </a:moveTo>
                    <a:cubicBezTo>
                      <a:pt x="3624" y="1"/>
                      <a:pt x="1128" y="1670"/>
                      <a:pt x="368" y="4908"/>
                    </a:cubicBezTo>
                    <a:cubicBezTo>
                      <a:pt x="1" y="6209"/>
                      <a:pt x="101" y="7610"/>
                      <a:pt x="668" y="8845"/>
                    </a:cubicBezTo>
                    <a:cubicBezTo>
                      <a:pt x="1435" y="10512"/>
                      <a:pt x="3036" y="11613"/>
                      <a:pt x="5004" y="12047"/>
                    </a:cubicBezTo>
                    <a:cubicBezTo>
                      <a:pt x="5462" y="12160"/>
                      <a:pt x="5915" y="12214"/>
                      <a:pt x="6358" y="12214"/>
                    </a:cubicBezTo>
                    <a:cubicBezTo>
                      <a:pt x="9052" y="12214"/>
                      <a:pt x="11379" y="10227"/>
                      <a:pt x="12009" y="7477"/>
                    </a:cubicBezTo>
                    <a:cubicBezTo>
                      <a:pt x="12443" y="5676"/>
                      <a:pt x="12076" y="3774"/>
                      <a:pt x="11009" y="2273"/>
                    </a:cubicBezTo>
                    <a:cubicBezTo>
                      <a:pt x="10208" y="1206"/>
                      <a:pt x="9074" y="472"/>
                      <a:pt x="7773" y="172"/>
                    </a:cubicBezTo>
                    <a:cubicBezTo>
                      <a:pt x="7279" y="57"/>
                      <a:pt x="6782" y="1"/>
                      <a:pt x="629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715;p31"/>
              <p:cNvSpPr/>
              <p:nvPr/>
            </p:nvSpPr>
            <p:spPr>
              <a:xfrm>
                <a:off x="3160250" y="4022725"/>
                <a:ext cx="173475" cy="17047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6819" extrusionOk="0">
                    <a:moveTo>
                      <a:pt x="3479" y="0"/>
                    </a:moveTo>
                    <a:cubicBezTo>
                      <a:pt x="1896" y="0"/>
                      <a:pt x="483" y="1133"/>
                      <a:pt x="200" y="2747"/>
                    </a:cubicBezTo>
                    <a:cubicBezTo>
                      <a:pt x="0" y="3481"/>
                      <a:pt x="67" y="4248"/>
                      <a:pt x="367" y="4949"/>
                    </a:cubicBezTo>
                    <a:cubicBezTo>
                      <a:pt x="867" y="5883"/>
                      <a:pt x="1735" y="6550"/>
                      <a:pt x="2769" y="6750"/>
                    </a:cubicBezTo>
                    <a:cubicBezTo>
                      <a:pt x="2997" y="6797"/>
                      <a:pt x="3225" y="6819"/>
                      <a:pt x="3449" y="6819"/>
                    </a:cubicBezTo>
                    <a:cubicBezTo>
                      <a:pt x="4995" y="6819"/>
                      <a:pt x="6384" y="5755"/>
                      <a:pt x="6705" y="4182"/>
                    </a:cubicBezTo>
                    <a:cubicBezTo>
                      <a:pt x="6938" y="3181"/>
                      <a:pt x="6738" y="2113"/>
                      <a:pt x="6138" y="1279"/>
                    </a:cubicBezTo>
                    <a:cubicBezTo>
                      <a:pt x="5671" y="679"/>
                      <a:pt x="5037" y="279"/>
                      <a:pt x="4337" y="112"/>
                    </a:cubicBezTo>
                    <a:cubicBezTo>
                      <a:pt x="4049" y="36"/>
                      <a:pt x="3761" y="0"/>
                      <a:pt x="3479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716;p31"/>
              <p:cNvSpPr/>
              <p:nvPr/>
            </p:nvSpPr>
            <p:spPr>
              <a:xfrm>
                <a:off x="1893200" y="2009125"/>
                <a:ext cx="447000" cy="438825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17553" extrusionOk="0">
                    <a:moveTo>
                      <a:pt x="8979" y="1"/>
                    </a:moveTo>
                    <a:cubicBezTo>
                      <a:pt x="5153" y="1"/>
                      <a:pt x="1596" y="2388"/>
                      <a:pt x="500" y="7024"/>
                    </a:cubicBezTo>
                    <a:cubicBezTo>
                      <a:pt x="0" y="8925"/>
                      <a:pt x="134" y="10927"/>
                      <a:pt x="934" y="12728"/>
                    </a:cubicBezTo>
                    <a:cubicBezTo>
                      <a:pt x="2035" y="15097"/>
                      <a:pt x="4337" y="16698"/>
                      <a:pt x="7139" y="17331"/>
                    </a:cubicBezTo>
                    <a:cubicBezTo>
                      <a:pt x="7774" y="17481"/>
                      <a:pt x="8404" y="17553"/>
                      <a:pt x="9020" y="17553"/>
                    </a:cubicBezTo>
                    <a:cubicBezTo>
                      <a:pt x="12937" y="17553"/>
                      <a:pt x="16328" y="14675"/>
                      <a:pt x="17279" y="10727"/>
                    </a:cubicBezTo>
                    <a:cubicBezTo>
                      <a:pt x="17880" y="8125"/>
                      <a:pt x="17346" y="5390"/>
                      <a:pt x="15778" y="3221"/>
                    </a:cubicBezTo>
                    <a:cubicBezTo>
                      <a:pt x="14644" y="1720"/>
                      <a:pt x="13009" y="653"/>
                      <a:pt x="11141" y="253"/>
                    </a:cubicBezTo>
                    <a:cubicBezTo>
                      <a:pt x="10421" y="84"/>
                      <a:pt x="9695" y="1"/>
                      <a:pt x="897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717;p31"/>
              <p:cNvSpPr/>
              <p:nvPr/>
            </p:nvSpPr>
            <p:spPr>
              <a:xfrm>
                <a:off x="1990750" y="2106100"/>
                <a:ext cx="249375" cy="2450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9803" extrusionOk="0">
                    <a:moveTo>
                      <a:pt x="5027" y="0"/>
                    </a:moveTo>
                    <a:cubicBezTo>
                      <a:pt x="2896" y="0"/>
                      <a:pt x="890" y="1331"/>
                      <a:pt x="301" y="3912"/>
                    </a:cubicBezTo>
                    <a:cubicBezTo>
                      <a:pt x="1" y="4980"/>
                      <a:pt x="101" y="6114"/>
                      <a:pt x="535" y="7081"/>
                    </a:cubicBezTo>
                    <a:cubicBezTo>
                      <a:pt x="1235" y="8449"/>
                      <a:pt x="2503" y="9383"/>
                      <a:pt x="4004" y="9683"/>
                    </a:cubicBezTo>
                    <a:cubicBezTo>
                      <a:pt x="4353" y="9764"/>
                      <a:pt x="4700" y="9802"/>
                      <a:pt x="5040" y="9802"/>
                    </a:cubicBezTo>
                    <a:cubicBezTo>
                      <a:pt x="7227" y="9802"/>
                      <a:pt x="9121" y="8204"/>
                      <a:pt x="9641" y="5980"/>
                    </a:cubicBezTo>
                    <a:cubicBezTo>
                      <a:pt x="9975" y="4546"/>
                      <a:pt x="9674" y="3012"/>
                      <a:pt x="8807" y="1811"/>
                    </a:cubicBezTo>
                    <a:cubicBezTo>
                      <a:pt x="8173" y="944"/>
                      <a:pt x="7273" y="376"/>
                      <a:pt x="6239" y="143"/>
                    </a:cubicBezTo>
                    <a:cubicBezTo>
                      <a:pt x="5836" y="48"/>
                      <a:pt x="5429" y="0"/>
                      <a:pt x="502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718;p31"/>
              <p:cNvSpPr/>
              <p:nvPr/>
            </p:nvSpPr>
            <p:spPr>
              <a:xfrm>
                <a:off x="4346600" y="1350950"/>
                <a:ext cx="447025" cy="438825"/>
              </a:xfrm>
              <a:custGeom>
                <a:avLst/>
                <a:gdLst/>
                <a:ahLst/>
                <a:cxnLst/>
                <a:rect l="l" t="t" r="r" b="b"/>
                <a:pathLst>
                  <a:path w="17881" h="17553" extrusionOk="0">
                    <a:moveTo>
                      <a:pt x="9010" y="0"/>
                    </a:moveTo>
                    <a:cubicBezTo>
                      <a:pt x="5178" y="0"/>
                      <a:pt x="1597" y="2388"/>
                      <a:pt x="501" y="7024"/>
                    </a:cubicBezTo>
                    <a:cubicBezTo>
                      <a:pt x="1" y="8925"/>
                      <a:pt x="134" y="10927"/>
                      <a:pt x="935" y="12728"/>
                    </a:cubicBezTo>
                    <a:cubicBezTo>
                      <a:pt x="2036" y="15096"/>
                      <a:pt x="4337" y="16697"/>
                      <a:pt x="7139" y="17331"/>
                    </a:cubicBezTo>
                    <a:cubicBezTo>
                      <a:pt x="7775" y="17481"/>
                      <a:pt x="8404" y="17552"/>
                      <a:pt x="9021" y="17552"/>
                    </a:cubicBezTo>
                    <a:cubicBezTo>
                      <a:pt x="12937" y="17552"/>
                      <a:pt x="16324" y="14675"/>
                      <a:pt x="17246" y="10727"/>
                    </a:cubicBezTo>
                    <a:cubicBezTo>
                      <a:pt x="17880" y="8125"/>
                      <a:pt x="17347" y="5423"/>
                      <a:pt x="15812" y="3255"/>
                    </a:cubicBezTo>
                    <a:cubicBezTo>
                      <a:pt x="14678" y="1720"/>
                      <a:pt x="13010" y="653"/>
                      <a:pt x="11175" y="252"/>
                    </a:cubicBezTo>
                    <a:cubicBezTo>
                      <a:pt x="10455" y="84"/>
                      <a:pt x="9728" y="0"/>
                      <a:pt x="901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719;p31"/>
              <p:cNvSpPr/>
              <p:nvPr/>
            </p:nvSpPr>
            <p:spPr>
              <a:xfrm>
                <a:off x="4444175" y="1447925"/>
                <a:ext cx="249375" cy="2450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9803" extrusionOk="0">
                    <a:moveTo>
                      <a:pt x="5016" y="0"/>
                    </a:moveTo>
                    <a:cubicBezTo>
                      <a:pt x="2872" y="0"/>
                      <a:pt x="890" y="1331"/>
                      <a:pt x="301" y="3912"/>
                    </a:cubicBezTo>
                    <a:cubicBezTo>
                      <a:pt x="1" y="4980"/>
                      <a:pt x="101" y="6114"/>
                      <a:pt x="534" y="7114"/>
                    </a:cubicBezTo>
                    <a:cubicBezTo>
                      <a:pt x="1235" y="8449"/>
                      <a:pt x="2502" y="9416"/>
                      <a:pt x="4003" y="9683"/>
                    </a:cubicBezTo>
                    <a:cubicBezTo>
                      <a:pt x="4353" y="9764"/>
                      <a:pt x="4700" y="9802"/>
                      <a:pt x="5039" y="9802"/>
                    </a:cubicBezTo>
                    <a:cubicBezTo>
                      <a:pt x="7227" y="9802"/>
                      <a:pt x="9121" y="8204"/>
                      <a:pt x="9641" y="5980"/>
                    </a:cubicBezTo>
                    <a:cubicBezTo>
                      <a:pt x="9974" y="4546"/>
                      <a:pt x="9674" y="3011"/>
                      <a:pt x="8807" y="1811"/>
                    </a:cubicBezTo>
                    <a:cubicBezTo>
                      <a:pt x="8173" y="977"/>
                      <a:pt x="7272" y="376"/>
                      <a:pt x="6238" y="143"/>
                    </a:cubicBezTo>
                    <a:cubicBezTo>
                      <a:pt x="5831" y="47"/>
                      <a:pt x="5420" y="0"/>
                      <a:pt x="501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720;p31"/>
              <p:cNvSpPr/>
              <p:nvPr/>
            </p:nvSpPr>
            <p:spPr>
              <a:xfrm>
                <a:off x="2289250" y="3576200"/>
                <a:ext cx="195225" cy="174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6988" extrusionOk="0">
                    <a:moveTo>
                      <a:pt x="4376" y="0"/>
                    </a:moveTo>
                    <a:cubicBezTo>
                      <a:pt x="1860" y="0"/>
                      <a:pt x="1" y="2605"/>
                      <a:pt x="1037" y="5043"/>
                    </a:cubicBezTo>
                    <a:cubicBezTo>
                      <a:pt x="1537" y="6010"/>
                      <a:pt x="2471" y="6711"/>
                      <a:pt x="3539" y="6911"/>
                    </a:cubicBezTo>
                    <a:cubicBezTo>
                      <a:pt x="3777" y="6963"/>
                      <a:pt x="4015" y="6988"/>
                      <a:pt x="4250" y="6988"/>
                    </a:cubicBezTo>
                    <a:cubicBezTo>
                      <a:pt x="5825" y="6988"/>
                      <a:pt x="7256" y="5868"/>
                      <a:pt x="7575" y="4242"/>
                    </a:cubicBezTo>
                    <a:cubicBezTo>
                      <a:pt x="7808" y="3208"/>
                      <a:pt x="7575" y="2141"/>
                      <a:pt x="6974" y="1273"/>
                    </a:cubicBezTo>
                    <a:cubicBezTo>
                      <a:pt x="6507" y="673"/>
                      <a:pt x="5840" y="239"/>
                      <a:pt x="5106" y="73"/>
                    </a:cubicBezTo>
                    <a:cubicBezTo>
                      <a:pt x="4858" y="24"/>
                      <a:pt x="4614" y="0"/>
                      <a:pt x="437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721;p31"/>
              <p:cNvSpPr/>
              <p:nvPr/>
            </p:nvSpPr>
            <p:spPr>
              <a:xfrm>
                <a:off x="2335675" y="3614600"/>
                <a:ext cx="108775" cy="97200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3888" extrusionOk="0">
                    <a:moveTo>
                      <a:pt x="2453" y="0"/>
                    </a:moveTo>
                    <a:cubicBezTo>
                      <a:pt x="1043" y="0"/>
                      <a:pt x="0" y="1434"/>
                      <a:pt x="581" y="2840"/>
                    </a:cubicBezTo>
                    <a:cubicBezTo>
                      <a:pt x="848" y="3373"/>
                      <a:pt x="1381" y="3740"/>
                      <a:pt x="1982" y="3840"/>
                    </a:cubicBezTo>
                    <a:cubicBezTo>
                      <a:pt x="2117" y="3872"/>
                      <a:pt x="2253" y="3887"/>
                      <a:pt x="2387" y="3887"/>
                    </a:cubicBezTo>
                    <a:cubicBezTo>
                      <a:pt x="3247" y="3887"/>
                      <a:pt x="4044" y="3267"/>
                      <a:pt x="4217" y="2373"/>
                    </a:cubicBezTo>
                    <a:cubicBezTo>
                      <a:pt x="4350" y="1806"/>
                      <a:pt x="4217" y="1205"/>
                      <a:pt x="3883" y="705"/>
                    </a:cubicBezTo>
                    <a:cubicBezTo>
                      <a:pt x="3650" y="371"/>
                      <a:pt x="3283" y="138"/>
                      <a:pt x="2849" y="38"/>
                    </a:cubicBezTo>
                    <a:cubicBezTo>
                      <a:pt x="2715" y="13"/>
                      <a:pt x="2582" y="0"/>
                      <a:pt x="2453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722;p31"/>
              <p:cNvSpPr/>
              <p:nvPr/>
            </p:nvSpPr>
            <p:spPr>
              <a:xfrm>
                <a:off x="4988800" y="2400975"/>
                <a:ext cx="194275" cy="174100"/>
              </a:xfrm>
              <a:custGeom>
                <a:avLst/>
                <a:gdLst/>
                <a:ahLst/>
                <a:cxnLst/>
                <a:rect l="l" t="t" r="r" b="b"/>
                <a:pathLst>
                  <a:path w="7771" h="6964" extrusionOk="0">
                    <a:moveTo>
                      <a:pt x="4335" y="1"/>
                    </a:moveTo>
                    <a:cubicBezTo>
                      <a:pt x="1837" y="1"/>
                      <a:pt x="1" y="2595"/>
                      <a:pt x="1032" y="5052"/>
                    </a:cubicBezTo>
                    <a:cubicBezTo>
                      <a:pt x="1532" y="6019"/>
                      <a:pt x="2433" y="6686"/>
                      <a:pt x="3500" y="6886"/>
                    </a:cubicBezTo>
                    <a:cubicBezTo>
                      <a:pt x="3739" y="6938"/>
                      <a:pt x="3978" y="6963"/>
                      <a:pt x="4213" y="6963"/>
                    </a:cubicBezTo>
                    <a:cubicBezTo>
                      <a:pt x="5788" y="6963"/>
                      <a:pt x="7217" y="5847"/>
                      <a:pt x="7537" y="4251"/>
                    </a:cubicBezTo>
                    <a:cubicBezTo>
                      <a:pt x="7770" y="3217"/>
                      <a:pt x="7570" y="2116"/>
                      <a:pt x="6969" y="1249"/>
                    </a:cubicBezTo>
                    <a:cubicBezTo>
                      <a:pt x="6502" y="648"/>
                      <a:pt x="5835" y="215"/>
                      <a:pt x="5101" y="81"/>
                    </a:cubicBezTo>
                    <a:cubicBezTo>
                      <a:pt x="4841" y="27"/>
                      <a:pt x="4585" y="1"/>
                      <a:pt x="433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723;p31"/>
              <p:cNvSpPr/>
              <p:nvPr/>
            </p:nvSpPr>
            <p:spPr>
              <a:xfrm>
                <a:off x="5035200" y="2439400"/>
                <a:ext cx="108675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3895" extrusionOk="0">
                    <a:moveTo>
                      <a:pt x="2419" y="1"/>
                    </a:moveTo>
                    <a:cubicBezTo>
                      <a:pt x="1024" y="1"/>
                      <a:pt x="0" y="1449"/>
                      <a:pt x="577" y="2814"/>
                    </a:cubicBezTo>
                    <a:cubicBezTo>
                      <a:pt x="844" y="3348"/>
                      <a:pt x="1344" y="3748"/>
                      <a:pt x="1945" y="3848"/>
                    </a:cubicBezTo>
                    <a:cubicBezTo>
                      <a:pt x="2084" y="3880"/>
                      <a:pt x="2223" y="3895"/>
                      <a:pt x="2360" y="3895"/>
                    </a:cubicBezTo>
                    <a:cubicBezTo>
                      <a:pt x="3235" y="3895"/>
                      <a:pt x="4011" y="3275"/>
                      <a:pt x="4213" y="2380"/>
                    </a:cubicBezTo>
                    <a:cubicBezTo>
                      <a:pt x="4346" y="1813"/>
                      <a:pt x="4213" y="1180"/>
                      <a:pt x="3879" y="713"/>
                    </a:cubicBezTo>
                    <a:cubicBezTo>
                      <a:pt x="3612" y="379"/>
                      <a:pt x="3245" y="145"/>
                      <a:pt x="2845" y="45"/>
                    </a:cubicBezTo>
                    <a:cubicBezTo>
                      <a:pt x="2700" y="15"/>
                      <a:pt x="2558" y="1"/>
                      <a:pt x="241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724;p31"/>
              <p:cNvSpPr/>
              <p:nvPr/>
            </p:nvSpPr>
            <p:spPr>
              <a:xfrm>
                <a:off x="3707700" y="3292650"/>
                <a:ext cx="194450" cy="174475"/>
              </a:xfrm>
              <a:custGeom>
                <a:avLst/>
                <a:gdLst/>
                <a:ahLst/>
                <a:cxnLst/>
                <a:rect l="l" t="t" r="r" b="b"/>
                <a:pathLst>
                  <a:path w="7778" h="6979" extrusionOk="0">
                    <a:moveTo>
                      <a:pt x="4378" y="1"/>
                    </a:moveTo>
                    <a:cubicBezTo>
                      <a:pt x="1862" y="1"/>
                      <a:pt x="0" y="2606"/>
                      <a:pt x="1006" y="5043"/>
                    </a:cubicBezTo>
                    <a:cubicBezTo>
                      <a:pt x="1540" y="6011"/>
                      <a:pt x="2440" y="6711"/>
                      <a:pt x="3508" y="6911"/>
                    </a:cubicBezTo>
                    <a:cubicBezTo>
                      <a:pt x="3739" y="6957"/>
                      <a:pt x="3969" y="6979"/>
                      <a:pt x="4195" y="6979"/>
                    </a:cubicBezTo>
                    <a:cubicBezTo>
                      <a:pt x="5800" y="6979"/>
                      <a:pt x="7222" y="5880"/>
                      <a:pt x="7544" y="4243"/>
                    </a:cubicBezTo>
                    <a:cubicBezTo>
                      <a:pt x="7777" y="3209"/>
                      <a:pt x="7577" y="2141"/>
                      <a:pt x="6944" y="1274"/>
                    </a:cubicBezTo>
                    <a:cubicBezTo>
                      <a:pt x="6510" y="674"/>
                      <a:pt x="5843" y="240"/>
                      <a:pt x="5109" y="73"/>
                    </a:cubicBezTo>
                    <a:cubicBezTo>
                      <a:pt x="4861" y="24"/>
                      <a:pt x="4617" y="1"/>
                      <a:pt x="437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725;p31"/>
              <p:cNvSpPr/>
              <p:nvPr/>
            </p:nvSpPr>
            <p:spPr>
              <a:xfrm>
                <a:off x="3763700" y="3331075"/>
                <a:ext cx="99250" cy="97175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887" extrusionOk="0">
                    <a:moveTo>
                      <a:pt x="1966" y="1"/>
                    </a:moveTo>
                    <a:cubicBezTo>
                      <a:pt x="1077" y="1"/>
                      <a:pt x="269" y="644"/>
                      <a:pt x="100" y="1572"/>
                    </a:cubicBezTo>
                    <a:cubicBezTo>
                      <a:pt x="0" y="1972"/>
                      <a:pt x="34" y="2439"/>
                      <a:pt x="200" y="2839"/>
                    </a:cubicBezTo>
                    <a:cubicBezTo>
                      <a:pt x="467" y="3373"/>
                      <a:pt x="1001" y="3740"/>
                      <a:pt x="1568" y="3840"/>
                    </a:cubicBezTo>
                    <a:cubicBezTo>
                      <a:pt x="1708" y="3872"/>
                      <a:pt x="1847" y="3887"/>
                      <a:pt x="1985" y="3887"/>
                    </a:cubicBezTo>
                    <a:cubicBezTo>
                      <a:pt x="2866" y="3887"/>
                      <a:pt x="3663" y="3267"/>
                      <a:pt x="3836" y="2372"/>
                    </a:cubicBezTo>
                    <a:cubicBezTo>
                      <a:pt x="3970" y="1805"/>
                      <a:pt x="3836" y="1205"/>
                      <a:pt x="3503" y="738"/>
                    </a:cubicBezTo>
                    <a:cubicBezTo>
                      <a:pt x="3269" y="371"/>
                      <a:pt x="2902" y="137"/>
                      <a:pt x="2469" y="71"/>
                    </a:cubicBezTo>
                    <a:cubicBezTo>
                      <a:pt x="2301" y="23"/>
                      <a:pt x="2132" y="1"/>
                      <a:pt x="1966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726;p31"/>
              <p:cNvSpPr/>
              <p:nvPr/>
            </p:nvSpPr>
            <p:spPr>
              <a:xfrm>
                <a:off x="5357325" y="1710600"/>
                <a:ext cx="3905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878" extrusionOk="0">
                    <a:moveTo>
                      <a:pt x="773" y="0"/>
                    </a:moveTo>
                    <a:cubicBezTo>
                      <a:pt x="754" y="0"/>
                      <a:pt x="741" y="3"/>
                      <a:pt x="735" y="10"/>
                    </a:cubicBezTo>
                    <a:cubicBezTo>
                      <a:pt x="701" y="77"/>
                      <a:pt x="868" y="410"/>
                      <a:pt x="835" y="443"/>
                    </a:cubicBezTo>
                    <a:lnTo>
                      <a:pt x="1" y="1578"/>
                    </a:lnTo>
                    <a:lnTo>
                      <a:pt x="601" y="1878"/>
                    </a:lnTo>
                    <a:cubicBezTo>
                      <a:pt x="601" y="1878"/>
                      <a:pt x="1135" y="610"/>
                      <a:pt x="1168" y="577"/>
                    </a:cubicBezTo>
                    <a:cubicBezTo>
                      <a:pt x="1168" y="510"/>
                      <a:pt x="1402" y="544"/>
                      <a:pt x="1502" y="410"/>
                    </a:cubicBezTo>
                    <a:cubicBezTo>
                      <a:pt x="1562" y="260"/>
                      <a:pt x="943" y="0"/>
                      <a:pt x="773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727;p31"/>
              <p:cNvSpPr/>
              <p:nvPr/>
            </p:nvSpPr>
            <p:spPr>
              <a:xfrm>
                <a:off x="5377350" y="1711675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0" y="134"/>
                      <a:pt x="401" y="234"/>
                      <a:pt x="634" y="3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728;p31"/>
              <p:cNvSpPr/>
              <p:nvPr/>
            </p:nvSpPr>
            <p:spPr>
              <a:xfrm>
                <a:off x="5357325" y="1710600"/>
                <a:ext cx="3905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878" extrusionOk="0">
                    <a:moveTo>
                      <a:pt x="773" y="0"/>
                    </a:moveTo>
                    <a:cubicBezTo>
                      <a:pt x="754" y="0"/>
                      <a:pt x="741" y="3"/>
                      <a:pt x="735" y="10"/>
                    </a:cubicBezTo>
                    <a:cubicBezTo>
                      <a:pt x="701" y="77"/>
                      <a:pt x="868" y="410"/>
                      <a:pt x="835" y="443"/>
                    </a:cubicBezTo>
                    <a:lnTo>
                      <a:pt x="1" y="1578"/>
                    </a:lnTo>
                    <a:lnTo>
                      <a:pt x="601" y="1878"/>
                    </a:lnTo>
                    <a:cubicBezTo>
                      <a:pt x="601" y="1878"/>
                      <a:pt x="1135" y="610"/>
                      <a:pt x="1168" y="577"/>
                    </a:cubicBezTo>
                    <a:cubicBezTo>
                      <a:pt x="1168" y="510"/>
                      <a:pt x="1402" y="544"/>
                      <a:pt x="1502" y="410"/>
                    </a:cubicBezTo>
                    <a:cubicBezTo>
                      <a:pt x="1562" y="260"/>
                      <a:pt x="943" y="0"/>
                      <a:pt x="7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729;p31"/>
              <p:cNvSpPr/>
              <p:nvPr/>
            </p:nvSpPr>
            <p:spPr>
              <a:xfrm>
                <a:off x="5293950" y="1703025"/>
                <a:ext cx="30875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48" extrusionOk="0">
                    <a:moveTo>
                      <a:pt x="727" y="0"/>
                    </a:moveTo>
                    <a:cubicBezTo>
                      <a:pt x="499" y="0"/>
                      <a:pt x="1" y="232"/>
                      <a:pt x="1" y="313"/>
                    </a:cubicBezTo>
                    <a:cubicBezTo>
                      <a:pt x="34" y="380"/>
                      <a:pt x="367" y="480"/>
                      <a:pt x="401" y="546"/>
                    </a:cubicBezTo>
                    <a:cubicBezTo>
                      <a:pt x="401" y="613"/>
                      <a:pt x="601" y="1947"/>
                      <a:pt x="601" y="1947"/>
                    </a:cubicBezTo>
                    <a:lnTo>
                      <a:pt x="1235" y="1747"/>
                    </a:lnTo>
                    <a:cubicBezTo>
                      <a:pt x="1235" y="1747"/>
                      <a:pt x="701" y="446"/>
                      <a:pt x="701" y="413"/>
                    </a:cubicBezTo>
                    <a:cubicBezTo>
                      <a:pt x="668" y="346"/>
                      <a:pt x="868" y="213"/>
                      <a:pt x="834" y="46"/>
                    </a:cubicBezTo>
                    <a:cubicBezTo>
                      <a:pt x="822" y="14"/>
                      <a:pt x="782" y="0"/>
                      <a:pt x="72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730;p31"/>
              <p:cNvSpPr/>
              <p:nvPr/>
            </p:nvSpPr>
            <p:spPr>
              <a:xfrm>
                <a:off x="5296450" y="1704150"/>
                <a:ext cx="158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5" extrusionOk="0">
                    <a:moveTo>
                      <a:pt x="634" y="1"/>
                    </a:moveTo>
                    <a:lnTo>
                      <a:pt x="1" y="234"/>
                    </a:lnTo>
                    <a:cubicBezTo>
                      <a:pt x="201" y="201"/>
                      <a:pt x="434" y="134"/>
                      <a:pt x="6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731;p31"/>
              <p:cNvSpPr/>
              <p:nvPr/>
            </p:nvSpPr>
            <p:spPr>
              <a:xfrm>
                <a:off x="5293950" y="1703025"/>
                <a:ext cx="30875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48" extrusionOk="0">
                    <a:moveTo>
                      <a:pt x="727" y="0"/>
                    </a:moveTo>
                    <a:cubicBezTo>
                      <a:pt x="499" y="0"/>
                      <a:pt x="1" y="232"/>
                      <a:pt x="1" y="313"/>
                    </a:cubicBezTo>
                    <a:cubicBezTo>
                      <a:pt x="34" y="380"/>
                      <a:pt x="367" y="480"/>
                      <a:pt x="401" y="546"/>
                    </a:cubicBezTo>
                    <a:cubicBezTo>
                      <a:pt x="401" y="613"/>
                      <a:pt x="601" y="1947"/>
                      <a:pt x="601" y="1947"/>
                    </a:cubicBezTo>
                    <a:lnTo>
                      <a:pt x="1235" y="1747"/>
                    </a:lnTo>
                    <a:cubicBezTo>
                      <a:pt x="1235" y="1747"/>
                      <a:pt x="701" y="446"/>
                      <a:pt x="701" y="413"/>
                    </a:cubicBezTo>
                    <a:cubicBezTo>
                      <a:pt x="668" y="346"/>
                      <a:pt x="868" y="213"/>
                      <a:pt x="834" y="46"/>
                    </a:cubicBezTo>
                    <a:cubicBezTo>
                      <a:pt x="822" y="14"/>
                      <a:pt x="782" y="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732;p31"/>
              <p:cNvSpPr/>
              <p:nvPr/>
            </p:nvSpPr>
            <p:spPr>
              <a:xfrm>
                <a:off x="5235675" y="1748975"/>
                <a:ext cx="48300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32" h="1511" extrusionOk="0">
                    <a:moveTo>
                      <a:pt x="433" y="1"/>
                    </a:moveTo>
                    <a:cubicBezTo>
                      <a:pt x="263" y="1"/>
                      <a:pt x="0" y="712"/>
                      <a:pt x="63" y="743"/>
                    </a:cubicBezTo>
                    <a:cubicBezTo>
                      <a:pt x="73" y="753"/>
                      <a:pt x="88" y="757"/>
                      <a:pt x="106" y="757"/>
                    </a:cubicBezTo>
                    <a:cubicBezTo>
                      <a:pt x="195" y="757"/>
                      <a:pt x="366" y="663"/>
                      <a:pt x="454" y="663"/>
                    </a:cubicBezTo>
                    <a:cubicBezTo>
                      <a:pt x="472" y="663"/>
                      <a:pt x="487" y="667"/>
                      <a:pt x="497" y="676"/>
                    </a:cubicBezTo>
                    <a:lnTo>
                      <a:pt x="1631" y="1510"/>
                    </a:lnTo>
                    <a:lnTo>
                      <a:pt x="1931" y="910"/>
                    </a:lnTo>
                    <a:cubicBezTo>
                      <a:pt x="1931" y="910"/>
                      <a:pt x="630" y="376"/>
                      <a:pt x="597" y="343"/>
                    </a:cubicBezTo>
                    <a:cubicBezTo>
                      <a:pt x="564" y="309"/>
                      <a:pt x="530" y="43"/>
                      <a:pt x="464" y="9"/>
                    </a:cubicBezTo>
                    <a:cubicBezTo>
                      <a:pt x="454" y="3"/>
                      <a:pt x="444" y="1"/>
                      <a:pt x="43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733;p31"/>
              <p:cNvSpPr/>
              <p:nvPr/>
            </p:nvSpPr>
            <p:spPr>
              <a:xfrm>
                <a:off x="5237250" y="1750850"/>
                <a:ext cx="7525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2" extrusionOk="0">
                    <a:moveTo>
                      <a:pt x="300" y="1"/>
                    </a:moveTo>
                    <a:lnTo>
                      <a:pt x="0" y="601"/>
                    </a:lnTo>
                    <a:cubicBezTo>
                      <a:pt x="134" y="435"/>
                      <a:pt x="234" y="201"/>
                      <a:pt x="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734;p31"/>
              <p:cNvSpPr/>
              <p:nvPr/>
            </p:nvSpPr>
            <p:spPr>
              <a:xfrm>
                <a:off x="5235675" y="1748975"/>
                <a:ext cx="48300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32" h="1511" extrusionOk="0">
                    <a:moveTo>
                      <a:pt x="433" y="1"/>
                    </a:moveTo>
                    <a:cubicBezTo>
                      <a:pt x="263" y="1"/>
                      <a:pt x="0" y="712"/>
                      <a:pt x="63" y="743"/>
                    </a:cubicBezTo>
                    <a:cubicBezTo>
                      <a:pt x="73" y="753"/>
                      <a:pt x="88" y="757"/>
                      <a:pt x="106" y="757"/>
                    </a:cubicBezTo>
                    <a:cubicBezTo>
                      <a:pt x="195" y="757"/>
                      <a:pt x="366" y="663"/>
                      <a:pt x="454" y="663"/>
                    </a:cubicBezTo>
                    <a:cubicBezTo>
                      <a:pt x="472" y="663"/>
                      <a:pt x="487" y="667"/>
                      <a:pt x="497" y="676"/>
                    </a:cubicBezTo>
                    <a:lnTo>
                      <a:pt x="1631" y="1510"/>
                    </a:lnTo>
                    <a:lnTo>
                      <a:pt x="1931" y="910"/>
                    </a:lnTo>
                    <a:cubicBezTo>
                      <a:pt x="1931" y="910"/>
                      <a:pt x="630" y="376"/>
                      <a:pt x="597" y="343"/>
                    </a:cubicBezTo>
                    <a:cubicBezTo>
                      <a:pt x="564" y="309"/>
                      <a:pt x="530" y="43"/>
                      <a:pt x="464" y="9"/>
                    </a:cubicBezTo>
                    <a:cubicBezTo>
                      <a:pt x="454" y="3"/>
                      <a:pt x="444" y="1"/>
                      <a:pt x="4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735;p31"/>
              <p:cNvSpPr/>
              <p:nvPr/>
            </p:nvSpPr>
            <p:spPr>
              <a:xfrm>
                <a:off x="5225575" y="1819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868" y="0"/>
                    </a:moveTo>
                    <a:cubicBezTo>
                      <a:pt x="1868" y="0"/>
                      <a:pt x="567" y="534"/>
                      <a:pt x="534" y="534"/>
                    </a:cubicBezTo>
                    <a:cubicBezTo>
                      <a:pt x="473" y="534"/>
                      <a:pt x="302" y="396"/>
                      <a:pt x="197" y="396"/>
                    </a:cubicBezTo>
                    <a:cubicBezTo>
                      <a:pt x="186" y="396"/>
                      <a:pt x="176" y="398"/>
                      <a:pt x="167" y="401"/>
                    </a:cubicBezTo>
                    <a:cubicBezTo>
                      <a:pt x="0" y="467"/>
                      <a:pt x="334" y="1201"/>
                      <a:pt x="434" y="1201"/>
                    </a:cubicBezTo>
                    <a:cubicBezTo>
                      <a:pt x="501" y="1201"/>
                      <a:pt x="601" y="834"/>
                      <a:pt x="667" y="834"/>
                    </a:cubicBezTo>
                    <a:lnTo>
                      <a:pt x="2068" y="601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736;p31"/>
              <p:cNvSpPr/>
              <p:nvPr/>
            </p:nvSpPr>
            <p:spPr>
              <a:xfrm>
                <a:off x="5229750" y="1830925"/>
                <a:ext cx="58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68" extrusionOk="0">
                    <a:moveTo>
                      <a:pt x="0" y="0"/>
                    </a:moveTo>
                    <a:lnTo>
                      <a:pt x="234" y="667"/>
                    </a:lnTo>
                    <a:cubicBezTo>
                      <a:pt x="200" y="434"/>
                      <a:pt x="133" y="20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737;p31"/>
              <p:cNvSpPr/>
              <p:nvPr/>
            </p:nvSpPr>
            <p:spPr>
              <a:xfrm>
                <a:off x="5225575" y="1819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868" y="0"/>
                    </a:moveTo>
                    <a:cubicBezTo>
                      <a:pt x="1868" y="0"/>
                      <a:pt x="567" y="534"/>
                      <a:pt x="534" y="534"/>
                    </a:cubicBezTo>
                    <a:cubicBezTo>
                      <a:pt x="473" y="534"/>
                      <a:pt x="302" y="396"/>
                      <a:pt x="197" y="396"/>
                    </a:cubicBezTo>
                    <a:cubicBezTo>
                      <a:pt x="186" y="396"/>
                      <a:pt x="176" y="398"/>
                      <a:pt x="167" y="401"/>
                    </a:cubicBezTo>
                    <a:cubicBezTo>
                      <a:pt x="0" y="467"/>
                      <a:pt x="334" y="1201"/>
                      <a:pt x="434" y="1201"/>
                    </a:cubicBezTo>
                    <a:cubicBezTo>
                      <a:pt x="501" y="1201"/>
                      <a:pt x="601" y="834"/>
                      <a:pt x="667" y="834"/>
                    </a:cubicBezTo>
                    <a:lnTo>
                      <a:pt x="2068" y="601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738;p31"/>
              <p:cNvSpPr/>
              <p:nvPr/>
            </p:nvSpPr>
            <p:spPr>
              <a:xfrm>
                <a:off x="5272500" y="186010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992" y="1"/>
                    </a:moveTo>
                    <a:cubicBezTo>
                      <a:pt x="992" y="1"/>
                      <a:pt x="458" y="1302"/>
                      <a:pt x="425" y="1335"/>
                    </a:cubicBezTo>
                    <a:cubicBezTo>
                      <a:pt x="392" y="1368"/>
                      <a:pt x="191" y="1335"/>
                      <a:pt x="91" y="1502"/>
                    </a:cubicBezTo>
                    <a:cubicBezTo>
                      <a:pt x="0" y="1623"/>
                      <a:pt x="628" y="1911"/>
                      <a:pt x="792" y="1911"/>
                    </a:cubicBezTo>
                    <a:cubicBezTo>
                      <a:pt x="808" y="1911"/>
                      <a:pt x="819" y="1908"/>
                      <a:pt x="825" y="1902"/>
                    </a:cubicBezTo>
                    <a:cubicBezTo>
                      <a:pt x="892" y="1802"/>
                      <a:pt x="692" y="1502"/>
                      <a:pt x="758" y="1435"/>
                    </a:cubicBezTo>
                    <a:lnTo>
                      <a:pt x="1592" y="301"/>
                    </a:lnTo>
                    <a:lnTo>
                      <a:pt x="992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739;p31"/>
              <p:cNvSpPr/>
              <p:nvPr/>
            </p:nvSpPr>
            <p:spPr>
              <a:xfrm>
                <a:off x="5276450" y="1899300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0" y="1"/>
                    </a:moveTo>
                    <a:lnTo>
                      <a:pt x="600" y="301"/>
                    </a:lnTo>
                    <a:cubicBezTo>
                      <a:pt x="434" y="134"/>
                      <a:pt x="200" y="34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740;p31"/>
              <p:cNvSpPr/>
              <p:nvPr/>
            </p:nvSpPr>
            <p:spPr>
              <a:xfrm>
                <a:off x="5272500" y="186010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992" y="1"/>
                    </a:moveTo>
                    <a:cubicBezTo>
                      <a:pt x="992" y="1"/>
                      <a:pt x="458" y="1302"/>
                      <a:pt x="425" y="1335"/>
                    </a:cubicBezTo>
                    <a:cubicBezTo>
                      <a:pt x="392" y="1368"/>
                      <a:pt x="191" y="1335"/>
                      <a:pt x="91" y="1502"/>
                    </a:cubicBezTo>
                    <a:cubicBezTo>
                      <a:pt x="0" y="1623"/>
                      <a:pt x="628" y="1911"/>
                      <a:pt x="792" y="1911"/>
                    </a:cubicBezTo>
                    <a:cubicBezTo>
                      <a:pt x="808" y="1911"/>
                      <a:pt x="819" y="1908"/>
                      <a:pt x="825" y="1902"/>
                    </a:cubicBezTo>
                    <a:cubicBezTo>
                      <a:pt x="892" y="1802"/>
                      <a:pt x="692" y="1502"/>
                      <a:pt x="758" y="1435"/>
                    </a:cubicBezTo>
                    <a:lnTo>
                      <a:pt x="1592" y="301"/>
                    </a:lnTo>
                    <a:lnTo>
                      <a:pt x="9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741;p31"/>
              <p:cNvSpPr/>
              <p:nvPr/>
            </p:nvSpPr>
            <p:spPr>
              <a:xfrm>
                <a:off x="5343975" y="1866775"/>
                <a:ext cx="30900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932" extrusionOk="0">
                    <a:moveTo>
                      <a:pt x="635" y="1"/>
                    </a:moveTo>
                    <a:lnTo>
                      <a:pt x="1" y="201"/>
                    </a:lnTo>
                    <a:cubicBezTo>
                      <a:pt x="1" y="201"/>
                      <a:pt x="535" y="1468"/>
                      <a:pt x="568" y="1535"/>
                    </a:cubicBezTo>
                    <a:cubicBezTo>
                      <a:pt x="568" y="1568"/>
                      <a:pt x="368" y="1702"/>
                      <a:pt x="435" y="1869"/>
                    </a:cubicBezTo>
                    <a:cubicBezTo>
                      <a:pt x="442" y="1913"/>
                      <a:pt x="486" y="1931"/>
                      <a:pt x="550" y="1931"/>
                    </a:cubicBezTo>
                    <a:cubicBezTo>
                      <a:pt x="772" y="1931"/>
                      <a:pt x="1235" y="1713"/>
                      <a:pt x="1235" y="1635"/>
                    </a:cubicBezTo>
                    <a:cubicBezTo>
                      <a:pt x="1235" y="1535"/>
                      <a:pt x="868" y="1435"/>
                      <a:pt x="868" y="1402"/>
                    </a:cubicBezTo>
                    <a:cubicBezTo>
                      <a:pt x="835" y="1335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742;p31"/>
              <p:cNvSpPr/>
              <p:nvPr/>
            </p:nvSpPr>
            <p:spPr>
              <a:xfrm>
                <a:off x="5356500" y="1908475"/>
                <a:ext cx="167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4" extrusionOk="0">
                    <a:moveTo>
                      <a:pt x="667" y="0"/>
                    </a:moveTo>
                    <a:lnTo>
                      <a:pt x="667" y="0"/>
                    </a:lnTo>
                    <a:cubicBezTo>
                      <a:pt x="434" y="34"/>
                      <a:pt x="200" y="101"/>
                      <a:pt x="0" y="234"/>
                    </a:cubicBezTo>
                    <a:lnTo>
                      <a:pt x="667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743;p31"/>
              <p:cNvSpPr/>
              <p:nvPr/>
            </p:nvSpPr>
            <p:spPr>
              <a:xfrm>
                <a:off x="5343975" y="1866775"/>
                <a:ext cx="30900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932" extrusionOk="0">
                    <a:moveTo>
                      <a:pt x="635" y="1"/>
                    </a:moveTo>
                    <a:lnTo>
                      <a:pt x="1" y="201"/>
                    </a:lnTo>
                    <a:cubicBezTo>
                      <a:pt x="1" y="201"/>
                      <a:pt x="535" y="1468"/>
                      <a:pt x="568" y="1535"/>
                    </a:cubicBezTo>
                    <a:cubicBezTo>
                      <a:pt x="568" y="1568"/>
                      <a:pt x="368" y="1702"/>
                      <a:pt x="435" y="1869"/>
                    </a:cubicBezTo>
                    <a:cubicBezTo>
                      <a:pt x="442" y="1913"/>
                      <a:pt x="486" y="1931"/>
                      <a:pt x="550" y="1931"/>
                    </a:cubicBezTo>
                    <a:cubicBezTo>
                      <a:pt x="772" y="1931"/>
                      <a:pt x="1235" y="1713"/>
                      <a:pt x="1235" y="1635"/>
                    </a:cubicBezTo>
                    <a:cubicBezTo>
                      <a:pt x="1235" y="1535"/>
                      <a:pt x="868" y="1435"/>
                      <a:pt x="868" y="1402"/>
                    </a:cubicBezTo>
                    <a:cubicBezTo>
                      <a:pt x="835" y="1335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744;p31"/>
              <p:cNvSpPr/>
              <p:nvPr/>
            </p:nvSpPr>
            <p:spPr>
              <a:xfrm>
                <a:off x="5385675" y="1831750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301" y="1"/>
                    </a:moveTo>
                    <a:lnTo>
                      <a:pt x="1" y="568"/>
                    </a:lnTo>
                    <a:cubicBezTo>
                      <a:pt x="1" y="568"/>
                      <a:pt x="1302" y="1135"/>
                      <a:pt x="1335" y="1135"/>
                    </a:cubicBezTo>
                    <a:cubicBezTo>
                      <a:pt x="1368" y="1168"/>
                      <a:pt x="1335" y="1402"/>
                      <a:pt x="1502" y="1502"/>
                    </a:cubicBezTo>
                    <a:cubicBezTo>
                      <a:pt x="1507" y="1504"/>
                      <a:pt x="1513" y="1506"/>
                      <a:pt x="1520" y="1506"/>
                    </a:cubicBezTo>
                    <a:cubicBezTo>
                      <a:pt x="1662" y="1506"/>
                      <a:pt x="1966" y="798"/>
                      <a:pt x="1902" y="734"/>
                    </a:cubicBezTo>
                    <a:cubicBezTo>
                      <a:pt x="1888" y="725"/>
                      <a:pt x="1869" y="721"/>
                      <a:pt x="1848" y="721"/>
                    </a:cubicBezTo>
                    <a:cubicBezTo>
                      <a:pt x="1732" y="721"/>
                      <a:pt x="1533" y="838"/>
                      <a:pt x="1455" y="838"/>
                    </a:cubicBezTo>
                    <a:cubicBezTo>
                      <a:pt x="1447" y="838"/>
                      <a:pt x="1440" y="837"/>
                      <a:pt x="1435" y="835"/>
                    </a:cubicBezTo>
                    <a:lnTo>
                      <a:pt x="30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745;p31"/>
              <p:cNvSpPr/>
              <p:nvPr/>
            </p:nvSpPr>
            <p:spPr>
              <a:xfrm>
                <a:off x="5424875" y="1851775"/>
                <a:ext cx="752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4" extrusionOk="0">
                    <a:moveTo>
                      <a:pt x="301" y="0"/>
                    </a:moveTo>
                    <a:lnTo>
                      <a:pt x="301" y="0"/>
                    </a:lnTo>
                    <a:cubicBezTo>
                      <a:pt x="134" y="200"/>
                      <a:pt x="34" y="400"/>
                      <a:pt x="1" y="634"/>
                    </a:cubicBez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746;p31"/>
              <p:cNvSpPr/>
              <p:nvPr/>
            </p:nvSpPr>
            <p:spPr>
              <a:xfrm>
                <a:off x="5385675" y="1831750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301" y="1"/>
                    </a:moveTo>
                    <a:lnTo>
                      <a:pt x="1" y="568"/>
                    </a:lnTo>
                    <a:cubicBezTo>
                      <a:pt x="1" y="568"/>
                      <a:pt x="1302" y="1135"/>
                      <a:pt x="1335" y="1135"/>
                    </a:cubicBezTo>
                    <a:cubicBezTo>
                      <a:pt x="1368" y="1168"/>
                      <a:pt x="1335" y="1402"/>
                      <a:pt x="1502" y="1502"/>
                    </a:cubicBezTo>
                    <a:cubicBezTo>
                      <a:pt x="1507" y="1504"/>
                      <a:pt x="1513" y="1506"/>
                      <a:pt x="1520" y="1506"/>
                    </a:cubicBezTo>
                    <a:cubicBezTo>
                      <a:pt x="1662" y="1506"/>
                      <a:pt x="1966" y="798"/>
                      <a:pt x="1902" y="734"/>
                    </a:cubicBezTo>
                    <a:cubicBezTo>
                      <a:pt x="1888" y="725"/>
                      <a:pt x="1869" y="721"/>
                      <a:pt x="1848" y="721"/>
                    </a:cubicBezTo>
                    <a:cubicBezTo>
                      <a:pt x="1732" y="721"/>
                      <a:pt x="1533" y="838"/>
                      <a:pt x="1455" y="838"/>
                    </a:cubicBezTo>
                    <a:cubicBezTo>
                      <a:pt x="1447" y="838"/>
                      <a:pt x="1440" y="837"/>
                      <a:pt x="1435" y="835"/>
                    </a:cubicBezTo>
                    <a:lnTo>
                      <a:pt x="3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747;p31"/>
              <p:cNvSpPr/>
              <p:nvPr/>
            </p:nvSpPr>
            <p:spPr>
              <a:xfrm>
                <a:off x="5392350" y="1769175"/>
                <a:ext cx="516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065" h="1203" extrusionOk="0">
                    <a:moveTo>
                      <a:pt x="1642" y="1"/>
                    </a:moveTo>
                    <a:cubicBezTo>
                      <a:pt x="1640" y="1"/>
                      <a:pt x="1637" y="1"/>
                      <a:pt x="1635" y="2"/>
                    </a:cubicBezTo>
                    <a:cubicBezTo>
                      <a:pt x="1535" y="2"/>
                      <a:pt x="1435" y="369"/>
                      <a:pt x="1402" y="369"/>
                    </a:cubicBezTo>
                    <a:lnTo>
                      <a:pt x="1" y="569"/>
                    </a:lnTo>
                    <a:lnTo>
                      <a:pt x="201" y="1203"/>
                    </a:lnTo>
                    <a:cubicBezTo>
                      <a:pt x="201" y="1203"/>
                      <a:pt x="1468" y="669"/>
                      <a:pt x="1535" y="669"/>
                    </a:cubicBezTo>
                    <a:cubicBezTo>
                      <a:pt x="1538" y="666"/>
                      <a:pt x="1543" y="665"/>
                      <a:pt x="1548" y="665"/>
                    </a:cubicBezTo>
                    <a:cubicBezTo>
                      <a:pt x="1604" y="665"/>
                      <a:pt x="1778" y="802"/>
                      <a:pt x="1869" y="802"/>
                    </a:cubicBezTo>
                    <a:cubicBezTo>
                      <a:pt x="2065" y="737"/>
                      <a:pt x="1749" y="1"/>
                      <a:pt x="164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748;p31"/>
              <p:cNvSpPr/>
              <p:nvPr/>
            </p:nvSpPr>
            <p:spPr>
              <a:xfrm>
                <a:off x="5434050" y="1770875"/>
                <a:ext cx="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" y="201"/>
                      <a:pt x="101" y="434"/>
                      <a:pt x="234" y="6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749;p31"/>
              <p:cNvSpPr/>
              <p:nvPr/>
            </p:nvSpPr>
            <p:spPr>
              <a:xfrm>
                <a:off x="5392350" y="1769175"/>
                <a:ext cx="516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065" h="1203" extrusionOk="0">
                    <a:moveTo>
                      <a:pt x="1642" y="1"/>
                    </a:moveTo>
                    <a:cubicBezTo>
                      <a:pt x="1640" y="1"/>
                      <a:pt x="1637" y="1"/>
                      <a:pt x="1635" y="2"/>
                    </a:cubicBezTo>
                    <a:cubicBezTo>
                      <a:pt x="1535" y="2"/>
                      <a:pt x="1435" y="369"/>
                      <a:pt x="1402" y="369"/>
                    </a:cubicBezTo>
                    <a:lnTo>
                      <a:pt x="1" y="569"/>
                    </a:lnTo>
                    <a:lnTo>
                      <a:pt x="201" y="1203"/>
                    </a:lnTo>
                    <a:cubicBezTo>
                      <a:pt x="201" y="1203"/>
                      <a:pt x="1468" y="669"/>
                      <a:pt x="1535" y="669"/>
                    </a:cubicBezTo>
                    <a:cubicBezTo>
                      <a:pt x="1538" y="666"/>
                      <a:pt x="1543" y="665"/>
                      <a:pt x="1548" y="665"/>
                    </a:cubicBezTo>
                    <a:cubicBezTo>
                      <a:pt x="1604" y="665"/>
                      <a:pt x="1778" y="802"/>
                      <a:pt x="1869" y="802"/>
                    </a:cubicBezTo>
                    <a:cubicBezTo>
                      <a:pt x="2065" y="737"/>
                      <a:pt x="1749" y="1"/>
                      <a:pt x="16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750;p31"/>
              <p:cNvSpPr/>
              <p:nvPr/>
            </p:nvSpPr>
            <p:spPr>
              <a:xfrm>
                <a:off x="5349825" y="1691325"/>
                <a:ext cx="39100" cy="604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416" extrusionOk="0">
                    <a:moveTo>
                      <a:pt x="796" y="0"/>
                    </a:moveTo>
                    <a:cubicBezTo>
                      <a:pt x="765" y="0"/>
                      <a:pt x="743" y="5"/>
                      <a:pt x="734" y="14"/>
                    </a:cubicBezTo>
                    <a:cubicBezTo>
                      <a:pt x="701" y="80"/>
                      <a:pt x="901" y="381"/>
                      <a:pt x="901" y="447"/>
                    </a:cubicBezTo>
                    <a:lnTo>
                      <a:pt x="0" y="2148"/>
                    </a:lnTo>
                    <a:lnTo>
                      <a:pt x="634" y="2415"/>
                    </a:lnTo>
                    <a:cubicBezTo>
                      <a:pt x="634" y="2415"/>
                      <a:pt x="1201" y="547"/>
                      <a:pt x="1201" y="514"/>
                    </a:cubicBezTo>
                    <a:cubicBezTo>
                      <a:pt x="1235" y="481"/>
                      <a:pt x="1468" y="481"/>
                      <a:pt x="1535" y="314"/>
                    </a:cubicBezTo>
                    <a:cubicBezTo>
                      <a:pt x="1564" y="170"/>
                      <a:pt x="994" y="0"/>
                      <a:pt x="79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751;p31"/>
              <p:cNvSpPr/>
              <p:nvPr/>
            </p:nvSpPr>
            <p:spPr>
              <a:xfrm>
                <a:off x="5370675" y="1691650"/>
                <a:ext cx="158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01" y="134"/>
                      <a:pt x="401" y="201"/>
                      <a:pt x="634" y="23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752;p31"/>
              <p:cNvSpPr/>
              <p:nvPr/>
            </p:nvSpPr>
            <p:spPr>
              <a:xfrm>
                <a:off x="5274900" y="1693200"/>
                <a:ext cx="4075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2441" extrusionOk="0">
                    <a:moveTo>
                      <a:pt x="719" y="1"/>
                    </a:moveTo>
                    <a:cubicBezTo>
                      <a:pt x="515" y="1"/>
                      <a:pt x="1" y="316"/>
                      <a:pt x="29" y="372"/>
                    </a:cubicBezTo>
                    <a:cubicBezTo>
                      <a:pt x="62" y="472"/>
                      <a:pt x="429" y="539"/>
                      <a:pt x="462" y="572"/>
                    </a:cubicBezTo>
                    <a:cubicBezTo>
                      <a:pt x="462" y="639"/>
                      <a:pt x="1063" y="2440"/>
                      <a:pt x="1063" y="2440"/>
                    </a:cubicBezTo>
                    <a:lnTo>
                      <a:pt x="1630" y="2174"/>
                    </a:lnTo>
                    <a:cubicBezTo>
                      <a:pt x="1630" y="2174"/>
                      <a:pt x="729" y="439"/>
                      <a:pt x="729" y="406"/>
                    </a:cubicBezTo>
                    <a:cubicBezTo>
                      <a:pt x="696" y="372"/>
                      <a:pt x="863" y="139"/>
                      <a:pt x="796" y="39"/>
                    </a:cubicBezTo>
                    <a:cubicBezTo>
                      <a:pt x="785" y="12"/>
                      <a:pt x="758" y="1"/>
                      <a:pt x="71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753;p31"/>
              <p:cNvSpPr/>
              <p:nvPr/>
            </p:nvSpPr>
            <p:spPr>
              <a:xfrm>
                <a:off x="5278100" y="1694150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635" y="1"/>
                    </a:moveTo>
                    <a:lnTo>
                      <a:pt x="1" y="301"/>
                    </a:lnTo>
                    <a:cubicBezTo>
                      <a:pt x="201" y="234"/>
                      <a:pt x="434" y="134"/>
                      <a:pt x="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754;p31"/>
              <p:cNvSpPr/>
              <p:nvPr/>
            </p:nvSpPr>
            <p:spPr>
              <a:xfrm>
                <a:off x="5218125" y="1756600"/>
                <a:ext cx="6085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506" extrusionOk="0">
                    <a:moveTo>
                      <a:pt x="345" y="1"/>
                    </a:moveTo>
                    <a:cubicBezTo>
                      <a:pt x="183" y="1"/>
                      <a:pt x="1" y="740"/>
                      <a:pt x="65" y="772"/>
                    </a:cubicBezTo>
                    <a:cubicBezTo>
                      <a:pt x="69" y="780"/>
                      <a:pt x="77" y="784"/>
                      <a:pt x="89" y="784"/>
                    </a:cubicBezTo>
                    <a:cubicBezTo>
                      <a:pt x="164" y="784"/>
                      <a:pt x="371" y="635"/>
                      <a:pt x="449" y="635"/>
                    </a:cubicBezTo>
                    <a:cubicBezTo>
                      <a:pt x="455" y="635"/>
                      <a:pt x="461" y="636"/>
                      <a:pt x="465" y="638"/>
                    </a:cubicBezTo>
                    <a:lnTo>
                      <a:pt x="2200" y="1506"/>
                    </a:lnTo>
                    <a:lnTo>
                      <a:pt x="2433" y="905"/>
                    </a:lnTo>
                    <a:cubicBezTo>
                      <a:pt x="2433" y="905"/>
                      <a:pt x="598" y="338"/>
                      <a:pt x="532" y="305"/>
                    </a:cubicBezTo>
                    <a:cubicBezTo>
                      <a:pt x="498" y="305"/>
                      <a:pt x="465" y="38"/>
                      <a:pt x="365" y="4"/>
                    </a:cubicBezTo>
                    <a:cubicBezTo>
                      <a:pt x="358" y="2"/>
                      <a:pt x="352" y="1"/>
                      <a:pt x="34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755;p31"/>
              <p:cNvSpPr/>
              <p:nvPr/>
            </p:nvSpPr>
            <p:spPr>
              <a:xfrm>
                <a:off x="5219725" y="1757525"/>
                <a:ext cx="58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68" extrusionOk="0">
                    <a:moveTo>
                      <a:pt x="234" y="1"/>
                    </a:moveTo>
                    <a:lnTo>
                      <a:pt x="1" y="668"/>
                    </a:lnTo>
                    <a:cubicBezTo>
                      <a:pt x="101" y="468"/>
                      <a:pt x="201" y="234"/>
                      <a:pt x="2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756;p31"/>
              <p:cNvSpPr/>
              <p:nvPr/>
            </p:nvSpPr>
            <p:spPr>
              <a:xfrm>
                <a:off x="5218150" y="1828425"/>
                <a:ext cx="6332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636" extrusionOk="0">
                    <a:moveTo>
                      <a:pt x="2265" y="0"/>
                    </a:moveTo>
                    <a:cubicBezTo>
                      <a:pt x="2265" y="0"/>
                      <a:pt x="564" y="934"/>
                      <a:pt x="497" y="934"/>
                    </a:cubicBezTo>
                    <a:cubicBezTo>
                      <a:pt x="468" y="934"/>
                      <a:pt x="280" y="829"/>
                      <a:pt x="192" y="829"/>
                    </a:cubicBezTo>
                    <a:cubicBezTo>
                      <a:pt x="181" y="829"/>
                      <a:pt x="171" y="830"/>
                      <a:pt x="164" y="834"/>
                    </a:cubicBezTo>
                    <a:cubicBezTo>
                      <a:pt x="1" y="932"/>
                      <a:pt x="380" y="1636"/>
                      <a:pt x="490" y="1636"/>
                    </a:cubicBezTo>
                    <a:cubicBezTo>
                      <a:pt x="493" y="1636"/>
                      <a:pt x="495" y="1635"/>
                      <a:pt x="497" y="1635"/>
                    </a:cubicBezTo>
                    <a:cubicBezTo>
                      <a:pt x="597" y="1568"/>
                      <a:pt x="631" y="1201"/>
                      <a:pt x="698" y="1201"/>
                    </a:cubicBezTo>
                    <a:lnTo>
                      <a:pt x="2532" y="601"/>
                    </a:lnTo>
                    <a:lnTo>
                      <a:pt x="2265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757;p31"/>
              <p:cNvSpPr/>
              <p:nvPr/>
            </p:nvSpPr>
            <p:spPr>
              <a:xfrm>
                <a:off x="5222225" y="1850925"/>
                <a:ext cx="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635" extrusionOk="0">
                    <a:moveTo>
                      <a:pt x="1" y="1"/>
                    </a:moveTo>
                    <a:lnTo>
                      <a:pt x="301" y="635"/>
                    </a:lnTo>
                    <a:cubicBezTo>
                      <a:pt x="234" y="401"/>
                      <a:pt x="134" y="2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758;p31"/>
              <p:cNvSpPr/>
              <p:nvPr/>
            </p:nvSpPr>
            <p:spPr>
              <a:xfrm>
                <a:off x="5283225" y="1865100"/>
                <a:ext cx="39100" cy="604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416" extrusionOk="0">
                    <a:moveTo>
                      <a:pt x="930" y="1"/>
                    </a:moveTo>
                    <a:cubicBezTo>
                      <a:pt x="930" y="1"/>
                      <a:pt x="363" y="1869"/>
                      <a:pt x="363" y="1902"/>
                    </a:cubicBezTo>
                    <a:cubicBezTo>
                      <a:pt x="329" y="1936"/>
                      <a:pt x="63" y="2002"/>
                      <a:pt x="29" y="2102"/>
                    </a:cubicBezTo>
                    <a:cubicBezTo>
                      <a:pt x="0" y="2247"/>
                      <a:pt x="570" y="2416"/>
                      <a:pt x="768" y="2416"/>
                    </a:cubicBezTo>
                    <a:cubicBezTo>
                      <a:pt x="799" y="2416"/>
                      <a:pt x="821" y="2412"/>
                      <a:pt x="830" y="2403"/>
                    </a:cubicBezTo>
                    <a:cubicBezTo>
                      <a:pt x="863" y="2336"/>
                      <a:pt x="663" y="2036"/>
                      <a:pt x="696" y="1969"/>
                    </a:cubicBezTo>
                    <a:lnTo>
                      <a:pt x="1564" y="268"/>
                    </a:lnTo>
                    <a:lnTo>
                      <a:pt x="93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759;p31"/>
              <p:cNvSpPr/>
              <p:nvPr/>
            </p:nvSpPr>
            <p:spPr>
              <a:xfrm>
                <a:off x="5285600" y="1919325"/>
                <a:ext cx="167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34" extrusionOk="0">
                    <a:moveTo>
                      <a:pt x="1" y="0"/>
                    </a:moveTo>
                    <a:lnTo>
                      <a:pt x="668" y="234"/>
                    </a:lnTo>
                    <a:cubicBezTo>
                      <a:pt x="435" y="100"/>
                      <a:pt x="234" y="33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760;p31"/>
              <p:cNvSpPr/>
              <p:nvPr/>
            </p:nvSpPr>
            <p:spPr>
              <a:xfrm>
                <a:off x="5356500" y="1863450"/>
                <a:ext cx="40750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2407" extrusionOk="0">
                    <a:moveTo>
                      <a:pt x="567" y="0"/>
                    </a:moveTo>
                    <a:lnTo>
                      <a:pt x="0" y="234"/>
                    </a:lnTo>
                    <a:cubicBezTo>
                      <a:pt x="0" y="234"/>
                      <a:pt x="901" y="1968"/>
                      <a:pt x="901" y="2002"/>
                    </a:cubicBezTo>
                    <a:cubicBezTo>
                      <a:pt x="934" y="2035"/>
                      <a:pt x="768" y="2268"/>
                      <a:pt x="834" y="2369"/>
                    </a:cubicBezTo>
                    <a:cubicBezTo>
                      <a:pt x="845" y="2395"/>
                      <a:pt x="872" y="2406"/>
                      <a:pt x="911" y="2406"/>
                    </a:cubicBezTo>
                    <a:cubicBezTo>
                      <a:pt x="1115" y="2406"/>
                      <a:pt x="1630" y="2091"/>
                      <a:pt x="1601" y="2035"/>
                    </a:cubicBezTo>
                    <a:cubicBezTo>
                      <a:pt x="1568" y="1935"/>
                      <a:pt x="1201" y="1902"/>
                      <a:pt x="1168" y="1835"/>
                    </a:cubicBezTo>
                    <a:cubicBezTo>
                      <a:pt x="1168" y="17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761;p31"/>
              <p:cNvSpPr/>
              <p:nvPr/>
            </p:nvSpPr>
            <p:spPr>
              <a:xfrm>
                <a:off x="5379000" y="1915150"/>
                <a:ext cx="150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301" extrusionOk="0">
                    <a:moveTo>
                      <a:pt x="601" y="0"/>
                    </a:moveTo>
                    <a:lnTo>
                      <a:pt x="601" y="0"/>
                    </a:lnTo>
                    <a:cubicBezTo>
                      <a:pt x="401" y="67"/>
                      <a:pt x="168" y="167"/>
                      <a:pt x="1" y="301"/>
                    </a:cubicBez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762;p31"/>
              <p:cNvSpPr/>
              <p:nvPr/>
            </p:nvSpPr>
            <p:spPr>
              <a:xfrm>
                <a:off x="5393200" y="1822575"/>
                <a:ext cx="6082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2433" h="1506" extrusionOk="0">
                    <a:moveTo>
                      <a:pt x="234" y="1"/>
                    </a:moveTo>
                    <a:lnTo>
                      <a:pt x="0" y="601"/>
                    </a:lnTo>
                    <a:cubicBezTo>
                      <a:pt x="0" y="601"/>
                      <a:pt x="1835" y="1168"/>
                      <a:pt x="1901" y="1202"/>
                    </a:cubicBezTo>
                    <a:cubicBezTo>
                      <a:pt x="1935" y="1235"/>
                      <a:pt x="1968" y="1468"/>
                      <a:pt x="2068" y="1502"/>
                    </a:cubicBezTo>
                    <a:cubicBezTo>
                      <a:pt x="2075" y="1505"/>
                      <a:pt x="2082" y="1506"/>
                      <a:pt x="2089" y="1506"/>
                    </a:cubicBezTo>
                    <a:cubicBezTo>
                      <a:pt x="2251" y="1506"/>
                      <a:pt x="2432" y="799"/>
                      <a:pt x="2368" y="735"/>
                    </a:cubicBezTo>
                    <a:cubicBezTo>
                      <a:pt x="2364" y="726"/>
                      <a:pt x="2356" y="723"/>
                      <a:pt x="2344" y="723"/>
                    </a:cubicBezTo>
                    <a:cubicBezTo>
                      <a:pt x="2269" y="723"/>
                      <a:pt x="2062" y="871"/>
                      <a:pt x="1985" y="871"/>
                    </a:cubicBezTo>
                    <a:cubicBezTo>
                      <a:pt x="1978" y="871"/>
                      <a:pt x="1973" y="870"/>
                      <a:pt x="1968" y="868"/>
                    </a:cubicBezTo>
                    <a:cubicBezTo>
                      <a:pt x="1901" y="835"/>
                      <a:pt x="234" y="1"/>
                      <a:pt x="23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763;p31"/>
              <p:cNvSpPr/>
              <p:nvPr/>
            </p:nvSpPr>
            <p:spPr>
              <a:xfrm>
                <a:off x="5447400" y="1842600"/>
                <a:ext cx="50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68" extrusionOk="0">
                    <a:moveTo>
                      <a:pt x="200" y="0"/>
                    </a:moveTo>
                    <a:cubicBezTo>
                      <a:pt x="100" y="200"/>
                      <a:pt x="0" y="434"/>
                      <a:pt x="0" y="667"/>
                    </a:cubicBez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764;p31"/>
              <p:cNvSpPr/>
              <p:nvPr/>
            </p:nvSpPr>
            <p:spPr>
              <a:xfrm>
                <a:off x="5391525" y="1748325"/>
                <a:ext cx="63300" cy="40100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1604" extrusionOk="0">
                    <a:moveTo>
                      <a:pt x="2040" y="1"/>
                    </a:moveTo>
                    <a:cubicBezTo>
                      <a:pt x="2038" y="1"/>
                      <a:pt x="2037" y="1"/>
                      <a:pt x="2035" y="2"/>
                    </a:cubicBezTo>
                    <a:cubicBezTo>
                      <a:pt x="1935" y="35"/>
                      <a:pt x="1868" y="402"/>
                      <a:pt x="1835" y="402"/>
                    </a:cubicBezTo>
                    <a:lnTo>
                      <a:pt x="0" y="1003"/>
                    </a:lnTo>
                    <a:lnTo>
                      <a:pt x="267" y="1603"/>
                    </a:lnTo>
                    <a:cubicBezTo>
                      <a:pt x="267" y="1603"/>
                      <a:pt x="1968" y="702"/>
                      <a:pt x="2002" y="669"/>
                    </a:cubicBezTo>
                    <a:cubicBezTo>
                      <a:pt x="2061" y="669"/>
                      <a:pt x="2226" y="774"/>
                      <a:pt x="2332" y="774"/>
                    </a:cubicBezTo>
                    <a:cubicBezTo>
                      <a:pt x="2345" y="774"/>
                      <a:pt x="2358" y="773"/>
                      <a:pt x="2369" y="769"/>
                    </a:cubicBezTo>
                    <a:cubicBezTo>
                      <a:pt x="2532" y="704"/>
                      <a:pt x="2121" y="1"/>
                      <a:pt x="204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765;p31"/>
              <p:cNvSpPr/>
              <p:nvPr/>
            </p:nvSpPr>
            <p:spPr>
              <a:xfrm>
                <a:off x="5443225" y="1750025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0" y="1"/>
                    </a:moveTo>
                    <a:cubicBezTo>
                      <a:pt x="67" y="234"/>
                      <a:pt x="167" y="434"/>
                      <a:pt x="301" y="63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766;p31"/>
              <p:cNvSpPr/>
              <p:nvPr/>
            </p:nvSpPr>
            <p:spPr>
              <a:xfrm>
                <a:off x="5244750" y="1726600"/>
                <a:ext cx="176825" cy="1628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6513" extrusionOk="0">
                    <a:moveTo>
                      <a:pt x="3698" y="0"/>
                    </a:moveTo>
                    <a:cubicBezTo>
                      <a:pt x="2187" y="0"/>
                      <a:pt x="818" y="1074"/>
                      <a:pt x="534" y="2605"/>
                    </a:cubicBezTo>
                    <a:cubicBezTo>
                      <a:pt x="0" y="4373"/>
                      <a:pt x="1168" y="6175"/>
                      <a:pt x="3003" y="6442"/>
                    </a:cubicBezTo>
                    <a:cubicBezTo>
                      <a:pt x="3223" y="6489"/>
                      <a:pt x="3444" y="6512"/>
                      <a:pt x="3662" y="6512"/>
                    </a:cubicBezTo>
                    <a:cubicBezTo>
                      <a:pt x="5122" y="6512"/>
                      <a:pt x="6448" y="5483"/>
                      <a:pt x="6739" y="3973"/>
                    </a:cubicBezTo>
                    <a:cubicBezTo>
                      <a:pt x="7072" y="2739"/>
                      <a:pt x="6605" y="1405"/>
                      <a:pt x="5571" y="604"/>
                    </a:cubicBezTo>
                    <a:cubicBezTo>
                      <a:pt x="5271" y="371"/>
                      <a:pt x="4871" y="204"/>
                      <a:pt x="4504" y="104"/>
                    </a:cubicBezTo>
                    <a:cubicBezTo>
                      <a:pt x="4234" y="34"/>
                      <a:pt x="3964" y="0"/>
                      <a:pt x="369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767;p31"/>
              <p:cNvSpPr/>
              <p:nvPr/>
            </p:nvSpPr>
            <p:spPr>
              <a:xfrm>
                <a:off x="5260600" y="1741700"/>
                <a:ext cx="160975" cy="1477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5909" extrusionOk="0">
                    <a:moveTo>
                      <a:pt x="4970" y="0"/>
                    </a:moveTo>
                    <a:lnTo>
                      <a:pt x="4970" y="0"/>
                    </a:lnTo>
                    <a:cubicBezTo>
                      <a:pt x="5904" y="1301"/>
                      <a:pt x="6071" y="3769"/>
                      <a:pt x="3903" y="4803"/>
                    </a:cubicBezTo>
                    <a:cubicBezTo>
                      <a:pt x="3494" y="4991"/>
                      <a:pt x="3088" y="5067"/>
                      <a:pt x="2697" y="5067"/>
                    </a:cubicBezTo>
                    <a:cubicBezTo>
                      <a:pt x="1556" y="5067"/>
                      <a:pt x="547" y="4417"/>
                      <a:pt x="0" y="3970"/>
                    </a:cubicBezTo>
                    <a:lnTo>
                      <a:pt x="0" y="3970"/>
                    </a:lnTo>
                    <a:cubicBezTo>
                      <a:pt x="434" y="4970"/>
                      <a:pt x="1301" y="5637"/>
                      <a:pt x="2369" y="5838"/>
                    </a:cubicBezTo>
                    <a:cubicBezTo>
                      <a:pt x="2589" y="5885"/>
                      <a:pt x="2810" y="5908"/>
                      <a:pt x="3028" y="5908"/>
                    </a:cubicBezTo>
                    <a:cubicBezTo>
                      <a:pt x="4488" y="5908"/>
                      <a:pt x="5814" y="4879"/>
                      <a:pt x="6105" y="3369"/>
                    </a:cubicBezTo>
                    <a:cubicBezTo>
                      <a:pt x="6438" y="2135"/>
                      <a:pt x="5971" y="801"/>
                      <a:pt x="4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768;p31"/>
              <p:cNvSpPr/>
              <p:nvPr/>
            </p:nvSpPr>
            <p:spPr>
              <a:xfrm>
                <a:off x="5320625" y="1700000"/>
                <a:ext cx="24225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002" extrusionOk="0">
                    <a:moveTo>
                      <a:pt x="435" y="0"/>
                    </a:moveTo>
                    <a:cubicBezTo>
                      <a:pt x="357" y="11"/>
                      <a:pt x="286" y="11"/>
                      <a:pt x="226" y="11"/>
                    </a:cubicBezTo>
                    <a:cubicBezTo>
                      <a:pt x="105" y="11"/>
                      <a:pt x="23" y="11"/>
                      <a:pt x="1" y="100"/>
                    </a:cubicBezTo>
                    <a:cubicBezTo>
                      <a:pt x="1" y="234"/>
                      <a:pt x="335" y="467"/>
                      <a:pt x="335" y="534"/>
                    </a:cubicBezTo>
                    <a:cubicBezTo>
                      <a:pt x="335" y="601"/>
                      <a:pt x="168" y="1601"/>
                      <a:pt x="134" y="1902"/>
                    </a:cubicBezTo>
                    <a:lnTo>
                      <a:pt x="134" y="2002"/>
                    </a:lnTo>
                    <a:lnTo>
                      <a:pt x="868" y="2002"/>
                    </a:lnTo>
                    <a:cubicBezTo>
                      <a:pt x="868" y="2002"/>
                      <a:pt x="701" y="501"/>
                      <a:pt x="701" y="434"/>
                    </a:cubicBezTo>
                    <a:cubicBezTo>
                      <a:pt x="701" y="400"/>
                      <a:pt x="968" y="200"/>
                      <a:pt x="968" y="100"/>
                    </a:cubicBezTo>
                    <a:cubicBezTo>
                      <a:pt x="968" y="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769;p31"/>
              <p:cNvSpPr/>
              <p:nvPr/>
            </p:nvSpPr>
            <p:spPr>
              <a:xfrm>
                <a:off x="5323150" y="1702500"/>
                <a:ext cx="2002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51" extrusionOk="0">
                    <a:moveTo>
                      <a:pt x="0" y="0"/>
                    </a:moveTo>
                    <a:cubicBezTo>
                      <a:pt x="133" y="34"/>
                      <a:pt x="267" y="50"/>
                      <a:pt x="400" y="50"/>
                    </a:cubicBezTo>
                    <a:cubicBezTo>
                      <a:pt x="534" y="50"/>
                      <a:pt x="667" y="34"/>
                      <a:pt x="8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770;p31"/>
              <p:cNvSpPr/>
              <p:nvPr/>
            </p:nvSpPr>
            <p:spPr>
              <a:xfrm>
                <a:off x="5320625" y="1700000"/>
                <a:ext cx="1170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902" extrusionOk="0">
                    <a:moveTo>
                      <a:pt x="435" y="0"/>
                    </a:moveTo>
                    <a:cubicBezTo>
                      <a:pt x="418" y="0"/>
                      <a:pt x="401" y="2"/>
                      <a:pt x="383" y="7"/>
                    </a:cubicBezTo>
                    <a:lnTo>
                      <a:pt x="383" y="7"/>
                    </a:lnTo>
                    <a:cubicBezTo>
                      <a:pt x="400" y="5"/>
                      <a:pt x="418" y="3"/>
                      <a:pt x="435" y="0"/>
                    </a:cubicBezTo>
                    <a:close/>
                    <a:moveTo>
                      <a:pt x="383" y="7"/>
                    </a:moveTo>
                    <a:cubicBezTo>
                      <a:pt x="334" y="11"/>
                      <a:pt x="286" y="11"/>
                      <a:pt x="242" y="11"/>
                    </a:cubicBezTo>
                    <a:cubicBezTo>
                      <a:pt x="123" y="11"/>
                      <a:pt x="34" y="11"/>
                      <a:pt x="34" y="100"/>
                    </a:cubicBezTo>
                    <a:cubicBezTo>
                      <a:pt x="1" y="234"/>
                      <a:pt x="335" y="467"/>
                      <a:pt x="335" y="534"/>
                    </a:cubicBezTo>
                    <a:cubicBezTo>
                      <a:pt x="335" y="600"/>
                      <a:pt x="169" y="1593"/>
                      <a:pt x="135" y="1898"/>
                    </a:cubicBezTo>
                    <a:lnTo>
                      <a:pt x="135" y="1898"/>
                    </a:lnTo>
                    <a:cubicBezTo>
                      <a:pt x="148" y="1815"/>
                      <a:pt x="468" y="532"/>
                      <a:pt x="468" y="434"/>
                    </a:cubicBezTo>
                    <a:cubicBezTo>
                      <a:pt x="468" y="367"/>
                      <a:pt x="234" y="234"/>
                      <a:pt x="234" y="200"/>
                    </a:cubicBezTo>
                    <a:lnTo>
                      <a:pt x="234" y="100"/>
                    </a:lnTo>
                    <a:cubicBezTo>
                      <a:pt x="284" y="51"/>
                      <a:pt x="334" y="19"/>
                      <a:pt x="383" y="7"/>
                    </a:cubicBezTo>
                    <a:close/>
                    <a:moveTo>
                      <a:pt x="135" y="1898"/>
                    </a:moveTo>
                    <a:lnTo>
                      <a:pt x="135" y="1898"/>
                    </a:lnTo>
                    <a:cubicBezTo>
                      <a:pt x="135" y="1900"/>
                      <a:pt x="134" y="1901"/>
                      <a:pt x="134" y="1902"/>
                    </a:cubicBezTo>
                    <a:cubicBezTo>
                      <a:pt x="135" y="1900"/>
                      <a:pt x="135" y="1899"/>
                      <a:pt x="135" y="1898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771;p31"/>
              <p:cNvSpPr/>
              <p:nvPr/>
            </p:nvSpPr>
            <p:spPr>
              <a:xfrm>
                <a:off x="5248075" y="1724700"/>
                <a:ext cx="49225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48" extrusionOk="0">
                    <a:moveTo>
                      <a:pt x="698" y="0"/>
                    </a:moveTo>
                    <a:cubicBezTo>
                      <a:pt x="651" y="0"/>
                      <a:pt x="576" y="38"/>
                      <a:pt x="501" y="113"/>
                    </a:cubicBezTo>
                    <a:cubicBezTo>
                      <a:pt x="301" y="280"/>
                      <a:pt x="1" y="613"/>
                      <a:pt x="68" y="713"/>
                    </a:cubicBezTo>
                    <a:cubicBezTo>
                      <a:pt x="92" y="738"/>
                      <a:pt x="162" y="744"/>
                      <a:pt x="243" y="744"/>
                    </a:cubicBezTo>
                    <a:cubicBezTo>
                      <a:pt x="331" y="744"/>
                      <a:pt x="431" y="737"/>
                      <a:pt x="497" y="737"/>
                    </a:cubicBezTo>
                    <a:cubicBezTo>
                      <a:pt x="534" y="737"/>
                      <a:pt x="560" y="739"/>
                      <a:pt x="568" y="747"/>
                    </a:cubicBezTo>
                    <a:lnTo>
                      <a:pt x="1435" y="1914"/>
                    </a:lnTo>
                    <a:lnTo>
                      <a:pt x="1435" y="1948"/>
                    </a:lnTo>
                    <a:lnTo>
                      <a:pt x="1969" y="1414"/>
                    </a:lnTo>
                    <a:cubicBezTo>
                      <a:pt x="1969" y="1414"/>
                      <a:pt x="835" y="480"/>
                      <a:pt x="801" y="447"/>
                    </a:cubicBezTo>
                    <a:cubicBezTo>
                      <a:pt x="768" y="413"/>
                      <a:pt x="768" y="80"/>
                      <a:pt x="735" y="13"/>
                    </a:cubicBezTo>
                    <a:cubicBezTo>
                      <a:pt x="726" y="5"/>
                      <a:pt x="714" y="0"/>
                      <a:pt x="69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772;p31"/>
              <p:cNvSpPr/>
              <p:nvPr/>
            </p:nvSpPr>
            <p:spPr>
              <a:xfrm>
                <a:off x="5251425" y="1725850"/>
                <a:ext cx="1337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8" extrusionOk="0">
                    <a:moveTo>
                      <a:pt x="534" y="0"/>
                    </a:moveTo>
                    <a:lnTo>
                      <a:pt x="0" y="567"/>
                    </a:lnTo>
                    <a:cubicBezTo>
                      <a:pt x="200" y="401"/>
                      <a:pt x="401" y="200"/>
                      <a:pt x="5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773;p31"/>
              <p:cNvSpPr/>
              <p:nvPr/>
            </p:nvSpPr>
            <p:spPr>
              <a:xfrm>
                <a:off x="5248075" y="1726675"/>
                <a:ext cx="35900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02" extrusionOk="0">
                    <a:moveTo>
                      <a:pt x="535" y="1"/>
                    </a:moveTo>
                    <a:lnTo>
                      <a:pt x="535" y="1"/>
                    </a:lnTo>
                    <a:cubicBezTo>
                      <a:pt x="301" y="167"/>
                      <a:pt x="1" y="501"/>
                      <a:pt x="68" y="601"/>
                    </a:cubicBezTo>
                    <a:cubicBezTo>
                      <a:pt x="91" y="637"/>
                      <a:pt x="157" y="647"/>
                      <a:pt x="235" y="647"/>
                    </a:cubicBezTo>
                    <a:cubicBezTo>
                      <a:pt x="343" y="647"/>
                      <a:pt x="473" y="627"/>
                      <a:pt x="549" y="627"/>
                    </a:cubicBezTo>
                    <a:cubicBezTo>
                      <a:pt x="573" y="627"/>
                      <a:pt x="591" y="629"/>
                      <a:pt x="601" y="634"/>
                    </a:cubicBezTo>
                    <a:lnTo>
                      <a:pt x="1435" y="1802"/>
                    </a:lnTo>
                    <a:cubicBezTo>
                      <a:pt x="1402" y="1735"/>
                      <a:pt x="768" y="501"/>
                      <a:pt x="668" y="468"/>
                    </a:cubicBezTo>
                    <a:cubicBezTo>
                      <a:pt x="635" y="445"/>
                      <a:pt x="587" y="438"/>
                      <a:pt x="537" y="438"/>
                    </a:cubicBezTo>
                    <a:cubicBezTo>
                      <a:pt x="438" y="438"/>
                      <a:pt x="334" y="468"/>
                      <a:pt x="334" y="468"/>
                    </a:cubicBezTo>
                    <a:lnTo>
                      <a:pt x="334" y="401"/>
                    </a:lnTo>
                    <a:cubicBezTo>
                      <a:pt x="334" y="368"/>
                      <a:pt x="334" y="334"/>
                      <a:pt x="334" y="334"/>
                    </a:cubicBezTo>
                    <a:cubicBezTo>
                      <a:pt x="368" y="201"/>
                      <a:pt x="435" y="101"/>
                      <a:pt x="5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774;p31"/>
              <p:cNvSpPr/>
              <p:nvPr/>
            </p:nvSpPr>
            <p:spPr>
              <a:xfrm>
                <a:off x="5223075" y="1795900"/>
                <a:ext cx="508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937" extrusionOk="0">
                    <a:moveTo>
                      <a:pt x="134" y="0"/>
                    </a:moveTo>
                    <a:cubicBezTo>
                      <a:pt x="0" y="300"/>
                      <a:pt x="34" y="634"/>
                      <a:pt x="167" y="934"/>
                    </a:cubicBezTo>
                    <a:cubicBezTo>
                      <a:pt x="171" y="936"/>
                      <a:pt x="176" y="936"/>
                      <a:pt x="181" y="936"/>
                    </a:cubicBezTo>
                    <a:cubicBezTo>
                      <a:pt x="287" y="936"/>
                      <a:pt x="503" y="601"/>
                      <a:pt x="567" y="601"/>
                    </a:cubicBezTo>
                    <a:lnTo>
                      <a:pt x="2035" y="834"/>
                    </a:lnTo>
                    <a:lnTo>
                      <a:pt x="2035" y="100"/>
                    </a:lnTo>
                    <a:cubicBezTo>
                      <a:pt x="2035" y="100"/>
                      <a:pt x="822" y="238"/>
                      <a:pt x="551" y="238"/>
                    </a:cubicBezTo>
                    <a:cubicBezTo>
                      <a:pt x="524" y="238"/>
                      <a:pt x="507" y="237"/>
                      <a:pt x="501" y="234"/>
                    </a:cubicBezTo>
                    <a:cubicBezTo>
                      <a:pt x="434" y="234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775;p31"/>
              <p:cNvSpPr/>
              <p:nvPr/>
            </p:nvSpPr>
            <p:spPr>
              <a:xfrm>
                <a:off x="5226400" y="1797550"/>
                <a:ext cx="17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68" h="769" extrusionOk="0">
                    <a:moveTo>
                      <a:pt x="1" y="1"/>
                    </a:moveTo>
                    <a:lnTo>
                      <a:pt x="1" y="768"/>
                    </a:lnTo>
                    <a:cubicBezTo>
                      <a:pt x="67" y="501"/>
                      <a:pt x="67" y="2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776;p31"/>
              <p:cNvSpPr/>
              <p:nvPr/>
            </p:nvSpPr>
            <p:spPr>
              <a:xfrm>
                <a:off x="5223750" y="1795900"/>
                <a:ext cx="493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937" extrusionOk="0">
                    <a:moveTo>
                      <a:pt x="107" y="0"/>
                    </a:moveTo>
                    <a:lnTo>
                      <a:pt x="107" y="0"/>
                    </a:lnTo>
                    <a:cubicBezTo>
                      <a:pt x="60" y="77"/>
                      <a:pt x="36" y="169"/>
                      <a:pt x="32" y="261"/>
                    </a:cubicBezTo>
                    <a:lnTo>
                      <a:pt x="32" y="261"/>
                    </a:lnTo>
                    <a:cubicBezTo>
                      <a:pt x="45" y="172"/>
                      <a:pt x="69" y="85"/>
                      <a:pt x="107" y="0"/>
                    </a:cubicBezTo>
                    <a:close/>
                    <a:moveTo>
                      <a:pt x="32" y="261"/>
                    </a:moveTo>
                    <a:cubicBezTo>
                      <a:pt x="0" y="486"/>
                      <a:pt x="44" y="719"/>
                      <a:pt x="140" y="934"/>
                    </a:cubicBezTo>
                    <a:cubicBezTo>
                      <a:pt x="144" y="936"/>
                      <a:pt x="149" y="936"/>
                      <a:pt x="154" y="936"/>
                    </a:cubicBezTo>
                    <a:cubicBezTo>
                      <a:pt x="260" y="936"/>
                      <a:pt x="476" y="601"/>
                      <a:pt x="540" y="601"/>
                    </a:cubicBezTo>
                    <a:lnTo>
                      <a:pt x="1975" y="834"/>
                    </a:lnTo>
                    <a:cubicBezTo>
                      <a:pt x="1908" y="801"/>
                      <a:pt x="640" y="501"/>
                      <a:pt x="507" y="501"/>
                    </a:cubicBezTo>
                    <a:cubicBezTo>
                      <a:pt x="407" y="501"/>
                      <a:pt x="273" y="667"/>
                      <a:pt x="173" y="667"/>
                    </a:cubicBezTo>
                    <a:cubicBezTo>
                      <a:pt x="173" y="667"/>
                      <a:pt x="140" y="667"/>
                      <a:pt x="140" y="634"/>
                    </a:cubicBezTo>
                    <a:cubicBezTo>
                      <a:pt x="107" y="601"/>
                      <a:pt x="107" y="601"/>
                      <a:pt x="107" y="567"/>
                    </a:cubicBezTo>
                    <a:cubicBezTo>
                      <a:pt x="53" y="478"/>
                      <a:pt x="28" y="369"/>
                      <a:pt x="32" y="26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777;p31"/>
              <p:cNvSpPr/>
              <p:nvPr/>
            </p:nvSpPr>
            <p:spPr>
              <a:xfrm>
                <a:off x="5245750" y="1842600"/>
                <a:ext cx="51550" cy="47675"/>
              </a:xfrm>
              <a:custGeom>
                <a:avLst/>
                <a:gdLst/>
                <a:ahLst/>
                <a:cxnLst/>
                <a:rect l="l" t="t" r="r" b="b"/>
                <a:pathLst>
                  <a:path w="2062" h="1907" extrusionOk="0">
                    <a:moveTo>
                      <a:pt x="1528" y="0"/>
                    </a:moveTo>
                    <a:lnTo>
                      <a:pt x="1228" y="334"/>
                    </a:lnTo>
                    <a:cubicBezTo>
                      <a:pt x="961" y="701"/>
                      <a:pt x="594" y="1134"/>
                      <a:pt x="561" y="1168"/>
                    </a:cubicBezTo>
                    <a:cubicBezTo>
                      <a:pt x="550" y="1173"/>
                      <a:pt x="535" y="1175"/>
                      <a:pt x="517" y="1175"/>
                    </a:cubicBezTo>
                    <a:cubicBezTo>
                      <a:pt x="471" y="1175"/>
                      <a:pt x="404" y="1163"/>
                      <a:pt x="335" y="1163"/>
                    </a:cubicBezTo>
                    <a:cubicBezTo>
                      <a:pt x="262" y="1163"/>
                      <a:pt x="185" y="1177"/>
                      <a:pt x="127" y="1234"/>
                    </a:cubicBezTo>
                    <a:cubicBezTo>
                      <a:pt x="1" y="1361"/>
                      <a:pt x="653" y="1907"/>
                      <a:pt x="807" y="1907"/>
                    </a:cubicBezTo>
                    <a:cubicBezTo>
                      <a:pt x="816" y="1907"/>
                      <a:pt x="823" y="1905"/>
                      <a:pt x="828" y="1902"/>
                    </a:cubicBezTo>
                    <a:cubicBezTo>
                      <a:pt x="828" y="1868"/>
                      <a:pt x="861" y="1835"/>
                      <a:pt x="861" y="1802"/>
                    </a:cubicBezTo>
                    <a:cubicBezTo>
                      <a:pt x="861" y="1668"/>
                      <a:pt x="794" y="1435"/>
                      <a:pt x="861" y="1401"/>
                    </a:cubicBezTo>
                    <a:cubicBezTo>
                      <a:pt x="894" y="1368"/>
                      <a:pt x="2062" y="501"/>
                      <a:pt x="2062" y="501"/>
                    </a:cubicBezTo>
                    <a:lnTo>
                      <a:pt x="1528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778;p31"/>
              <p:cNvSpPr/>
              <p:nvPr/>
            </p:nvSpPr>
            <p:spPr>
              <a:xfrm>
                <a:off x="5249750" y="18751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1" y="0"/>
                    </a:moveTo>
                    <a:lnTo>
                      <a:pt x="568" y="567"/>
                    </a:lnTo>
                    <a:cubicBezTo>
                      <a:pt x="401" y="334"/>
                      <a:pt x="201" y="1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779;p31"/>
              <p:cNvSpPr/>
              <p:nvPr/>
            </p:nvSpPr>
            <p:spPr>
              <a:xfrm>
                <a:off x="5244925" y="1850925"/>
                <a:ext cx="307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574" extrusionOk="0">
                    <a:moveTo>
                      <a:pt x="1228" y="1"/>
                    </a:moveTo>
                    <a:cubicBezTo>
                      <a:pt x="961" y="368"/>
                      <a:pt x="594" y="801"/>
                      <a:pt x="561" y="835"/>
                    </a:cubicBezTo>
                    <a:cubicBezTo>
                      <a:pt x="550" y="840"/>
                      <a:pt x="535" y="842"/>
                      <a:pt x="517" y="842"/>
                    </a:cubicBezTo>
                    <a:cubicBezTo>
                      <a:pt x="471" y="842"/>
                      <a:pt x="404" y="830"/>
                      <a:pt x="335" y="830"/>
                    </a:cubicBezTo>
                    <a:cubicBezTo>
                      <a:pt x="261" y="830"/>
                      <a:pt x="185" y="844"/>
                      <a:pt x="127" y="901"/>
                    </a:cubicBezTo>
                    <a:cubicBezTo>
                      <a:pt x="0" y="1028"/>
                      <a:pt x="653" y="1574"/>
                      <a:pt x="807" y="1574"/>
                    </a:cubicBezTo>
                    <a:cubicBezTo>
                      <a:pt x="815" y="1574"/>
                      <a:pt x="822" y="1572"/>
                      <a:pt x="827" y="1569"/>
                    </a:cubicBezTo>
                    <a:cubicBezTo>
                      <a:pt x="827" y="1535"/>
                      <a:pt x="861" y="1502"/>
                      <a:pt x="861" y="1469"/>
                    </a:cubicBezTo>
                    <a:cubicBezTo>
                      <a:pt x="827" y="1469"/>
                      <a:pt x="794" y="1469"/>
                      <a:pt x="794" y="1502"/>
                    </a:cubicBezTo>
                    <a:cubicBezTo>
                      <a:pt x="761" y="1502"/>
                      <a:pt x="727" y="1502"/>
                      <a:pt x="694" y="1469"/>
                    </a:cubicBezTo>
                    <a:cubicBezTo>
                      <a:pt x="627" y="1402"/>
                      <a:pt x="561" y="1368"/>
                      <a:pt x="494" y="1302"/>
                    </a:cubicBezTo>
                    <a:cubicBezTo>
                      <a:pt x="460" y="1235"/>
                      <a:pt x="394" y="1168"/>
                      <a:pt x="360" y="1102"/>
                    </a:cubicBezTo>
                    <a:cubicBezTo>
                      <a:pt x="360" y="1102"/>
                      <a:pt x="360" y="1068"/>
                      <a:pt x="360" y="1035"/>
                    </a:cubicBezTo>
                    <a:cubicBezTo>
                      <a:pt x="394" y="968"/>
                      <a:pt x="561" y="968"/>
                      <a:pt x="627" y="935"/>
                    </a:cubicBezTo>
                    <a:cubicBezTo>
                      <a:pt x="861" y="635"/>
                      <a:pt x="1061" y="334"/>
                      <a:pt x="1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780;p31"/>
              <p:cNvSpPr/>
              <p:nvPr/>
            </p:nvSpPr>
            <p:spPr>
              <a:xfrm>
                <a:off x="5318975" y="1866775"/>
                <a:ext cx="25025" cy="495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980" extrusionOk="0">
                    <a:moveTo>
                      <a:pt x="134" y="1"/>
                    </a:moveTo>
                    <a:cubicBezTo>
                      <a:pt x="134" y="1"/>
                      <a:pt x="167" y="134"/>
                      <a:pt x="167" y="334"/>
                    </a:cubicBezTo>
                    <a:cubicBezTo>
                      <a:pt x="200" y="734"/>
                      <a:pt x="267" y="1468"/>
                      <a:pt x="267" y="1535"/>
                    </a:cubicBezTo>
                    <a:cubicBezTo>
                      <a:pt x="267" y="1568"/>
                      <a:pt x="0" y="1702"/>
                      <a:pt x="0" y="1869"/>
                    </a:cubicBezTo>
                    <a:cubicBezTo>
                      <a:pt x="0" y="1947"/>
                      <a:pt x="183" y="1979"/>
                      <a:pt x="389" y="1979"/>
                    </a:cubicBezTo>
                    <a:cubicBezTo>
                      <a:pt x="534" y="1979"/>
                      <a:pt x="690" y="1963"/>
                      <a:pt x="801" y="1935"/>
                    </a:cubicBezTo>
                    <a:cubicBezTo>
                      <a:pt x="901" y="1902"/>
                      <a:pt x="968" y="1869"/>
                      <a:pt x="968" y="1869"/>
                    </a:cubicBezTo>
                    <a:cubicBezTo>
                      <a:pt x="1001" y="1769"/>
                      <a:pt x="634" y="1535"/>
                      <a:pt x="634" y="1468"/>
                    </a:cubicBezTo>
                    <a:cubicBezTo>
                      <a:pt x="634" y="1402"/>
                      <a:pt x="868" y="1"/>
                      <a:pt x="8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781;p31"/>
              <p:cNvSpPr/>
              <p:nvPr/>
            </p:nvSpPr>
            <p:spPr>
              <a:xfrm>
                <a:off x="5321475" y="1912925"/>
                <a:ext cx="19200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" extrusionOk="0">
                    <a:moveTo>
                      <a:pt x="438" y="1"/>
                    </a:moveTo>
                    <a:cubicBezTo>
                      <a:pt x="285" y="1"/>
                      <a:pt x="137" y="17"/>
                      <a:pt x="0" y="56"/>
                    </a:cubicBezTo>
                    <a:lnTo>
                      <a:pt x="768" y="23"/>
                    </a:lnTo>
                    <a:cubicBezTo>
                      <a:pt x="657" y="9"/>
                      <a:pt x="546" y="1"/>
                      <a:pt x="43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782;p31"/>
              <p:cNvSpPr/>
              <p:nvPr/>
            </p:nvSpPr>
            <p:spPr>
              <a:xfrm>
                <a:off x="5318975" y="1875125"/>
                <a:ext cx="20025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646" extrusionOk="0">
                    <a:moveTo>
                      <a:pt x="134" y="0"/>
                    </a:moveTo>
                    <a:lnTo>
                      <a:pt x="134" y="0"/>
                    </a:lnTo>
                    <a:cubicBezTo>
                      <a:pt x="200" y="400"/>
                      <a:pt x="267" y="1134"/>
                      <a:pt x="267" y="1201"/>
                    </a:cubicBezTo>
                    <a:cubicBezTo>
                      <a:pt x="234" y="1234"/>
                      <a:pt x="0" y="1368"/>
                      <a:pt x="0" y="1535"/>
                    </a:cubicBezTo>
                    <a:cubicBezTo>
                      <a:pt x="0" y="1613"/>
                      <a:pt x="183" y="1645"/>
                      <a:pt x="389" y="1645"/>
                    </a:cubicBezTo>
                    <a:cubicBezTo>
                      <a:pt x="534" y="1645"/>
                      <a:pt x="690" y="1629"/>
                      <a:pt x="801" y="1601"/>
                    </a:cubicBezTo>
                    <a:cubicBezTo>
                      <a:pt x="634" y="1601"/>
                      <a:pt x="501" y="1568"/>
                      <a:pt x="334" y="1535"/>
                    </a:cubicBezTo>
                    <a:cubicBezTo>
                      <a:pt x="300" y="1535"/>
                      <a:pt x="267" y="1535"/>
                      <a:pt x="234" y="1501"/>
                    </a:cubicBezTo>
                    <a:cubicBezTo>
                      <a:pt x="167" y="1435"/>
                      <a:pt x="367" y="1234"/>
                      <a:pt x="367" y="1201"/>
                    </a:cubicBezTo>
                    <a:cubicBezTo>
                      <a:pt x="367" y="1168"/>
                      <a:pt x="234" y="367"/>
                      <a:pt x="1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783;p31"/>
              <p:cNvSpPr/>
              <p:nvPr/>
            </p:nvSpPr>
            <p:spPr>
              <a:xfrm>
                <a:off x="5366500" y="1844250"/>
                <a:ext cx="49225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20" extrusionOk="0">
                    <a:moveTo>
                      <a:pt x="534" y="1"/>
                    </a:moveTo>
                    <a:lnTo>
                      <a:pt x="1" y="501"/>
                    </a:lnTo>
                    <a:lnTo>
                      <a:pt x="67" y="568"/>
                    </a:lnTo>
                    <a:cubicBezTo>
                      <a:pt x="301" y="768"/>
                      <a:pt x="1168" y="1435"/>
                      <a:pt x="1201" y="1502"/>
                    </a:cubicBezTo>
                    <a:cubicBezTo>
                      <a:pt x="1235" y="1535"/>
                      <a:pt x="1201" y="1836"/>
                      <a:pt x="1235" y="1902"/>
                    </a:cubicBezTo>
                    <a:cubicBezTo>
                      <a:pt x="1247" y="1914"/>
                      <a:pt x="1263" y="1920"/>
                      <a:pt x="1282" y="1920"/>
                    </a:cubicBezTo>
                    <a:cubicBezTo>
                      <a:pt x="1371" y="1920"/>
                      <a:pt x="1531" y="1800"/>
                      <a:pt x="1668" y="1635"/>
                    </a:cubicBezTo>
                    <a:cubicBezTo>
                      <a:pt x="1835" y="1435"/>
                      <a:pt x="1969" y="1302"/>
                      <a:pt x="1935" y="1235"/>
                    </a:cubicBezTo>
                    <a:cubicBezTo>
                      <a:pt x="1909" y="1196"/>
                      <a:pt x="1833" y="1188"/>
                      <a:pt x="1746" y="1188"/>
                    </a:cubicBezTo>
                    <a:cubicBezTo>
                      <a:pt x="1675" y="1188"/>
                      <a:pt x="1597" y="1193"/>
                      <a:pt x="1532" y="1193"/>
                    </a:cubicBezTo>
                    <a:cubicBezTo>
                      <a:pt x="1471" y="1193"/>
                      <a:pt x="1421" y="1188"/>
                      <a:pt x="1402" y="1168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784;p31"/>
              <p:cNvSpPr/>
              <p:nvPr/>
            </p:nvSpPr>
            <p:spPr>
              <a:xfrm>
                <a:off x="5399025" y="187677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568" y="1"/>
                    </a:moveTo>
                    <a:cubicBezTo>
                      <a:pt x="334" y="134"/>
                      <a:pt x="134" y="334"/>
                      <a:pt x="1" y="568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785;p31"/>
              <p:cNvSpPr/>
              <p:nvPr/>
            </p:nvSpPr>
            <p:spPr>
              <a:xfrm>
                <a:off x="5368175" y="1858450"/>
                <a:ext cx="40050" cy="33800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1352" extrusionOk="0">
                    <a:moveTo>
                      <a:pt x="0" y="0"/>
                    </a:moveTo>
                    <a:cubicBezTo>
                      <a:pt x="234" y="200"/>
                      <a:pt x="1101" y="867"/>
                      <a:pt x="1134" y="934"/>
                    </a:cubicBezTo>
                    <a:cubicBezTo>
                      <a:pt x="1168" y="967"/>
                      <a:pt x="1134" y="1268"/>
                      <a:pt x="1168" y="1334"/>
                    </a:cubicBezTo>
                    <a:cubicBezTo>
                      <a:pt x="1180" y="1346"/>
                      <a:pt x="1196" y="1352"/>
                      <a:pt x="1215" y="1352"/>
                    </a:cubicBezTo>
                    <a:cubicBezTo>
                      <a:pt x="1304" y="1352"/>
                      <a:pt x="1464" y="1232"/>
                      <a:pt x="1601" y="1067"/>
                    </a:cubicBezTo>
                    <a:lnTo>
                      <a:pt x="1601" y="1067"/>
                    </a:lnTo>
                    <a:cubicBezTo>
                      <a:pt x="1535" y="1101"/>
                      <a:pt x="1468" y="1134"/>
                      <a:pt x="1368" y="1168"/>
                    </a:cubicBezTo>
                    <a:lnTo>
                      <a:pt x="1335" y="1168"/>
                    </a:lnTo>
                    <a:cubicBezTo>
                      <a:pt x="1268" y="1168"/>
                      <a:pt x="1268" y="901"/>
                      <a:pt x="1268" y="834"/>
                    </a:cubicBezTo>
                    <a:cubicBezTo>
                      <a:pt x="868" y="534"/>
                      <a:pt x="434" y="2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786;p31"/>
              <p:cNvSpPr/>
              <p:nvPr/>
            </p:nvSpPr>
            <p:spPr>
              <a:xfrm>
                <a:off x="5390675" y="1796725"/>
                <a:ext cx="509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68" extrusionOk="0">
                    <a:moveTo>
                      <a:pt x="1869" y="1"/>
                    </a:moveTo>
                    <a:cubicBezTo>
                      <a:pt x="1769" y="1"/>
                      <a:pt x="1535" y="334"/>
                      <a:pt x="1469" y="334"/>
                    </a:cubicBezTo>
                    <a:lnTo>
                      <a:pt x="301" y="167"/>
                    </a:lnTo>
                    <a:lnTo>
                      <a:pt x="1" y="134"/>
                    </a:lnTo>
                    <a:lnTo>
                      <a:pt x="1" y="868"/>
                    </a:lnTo>
                    <a:cubicBezTo>
                      <a:pt x="1" y="868"/>
                      <a:pt x="1435" y="701"/>
                      <a:pt x="1535" y="701"/>
                    </a:cubicBezTo>
                    <a:cubicBezTo>
                      <a:pt x="1535" y="734"/>
                      <a:pt x="1602" y="768"/>
                      <a:pt x="1669" y="835"/>
                    </a:cubicBezTo>
                    <a:cubicBezTo>
                      <a:pt x="1736" y="901"/>
                      <a:pt x="1802" y="968"/>
                      <a:pt x="1869" y="968"/>
                    </a:cubicBezTo>
                    <a:cubicBezTo>
                      <a:pt x="2036" y="968"/>
                      <a:pt x="2002" y="34"/>
                      <a:pt x="186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787;p31"/>
              <p:cNvSpPr/>
              <p:nvPr/>
            </p:nvSpPr>
            <p:spPr>
              <a:xfrm>
                <a:off x="5436550" y="1799225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34" y="1"/>
                    </a:moveTo>
                    <a:cubicBezTo>
                      <a:pt x="1" y="268"/>
                      <a:pt x="1" y="534"/>
                      <a:pt x="67" y="801"/>
                    </a:cubicBez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788;p31"/>
              <p:cNvSpPr/>
              <p:nvPr/>
            </p:nvSpPr>
            <p:spPr>
              <a:xfrm>
                <a:off x="5398200" y="1797500"/>
                <a:ext cx="433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937" extrusionOk="0">
                    <a:moveTo>
                      <a:pt x="1554" y="1"/>
                    </a:moveTo>
                    <a:cubicBezTo>
                      <a:pt x="1448" y="1"/>
                      <a:pt x="1232" y="337"/>
                      <a:pt x="1168" y="337"/>
                    </a:cubicBezTo>
                    <a:lnTo>
                      <a:pt x="0" y="136"/>
                    </a:lnTo>
                    <a:lnTo>
                      <a:pt x="0" y="136"/>
                    </a:lnTo>
                    <a:cubicBezTo>
                      <a:pt x="367" y="236"/>
                      <a:pt x="934" y="437"/>
                      <a:pt x="1101" y="437"/>
                    </a:cubicBezTo>
                    <a:cubicBezTo>
                      <a:pt x="1114" y="439"/>
                      <a:pt x="1127" y="440"/>
                      <a:pt x="1139" y="440"/>
                    </a:cubicBezTo>
                    <a:cubicBezTo>
                      <a:pt x="1293" y="440"/>
                      <a:pt x="1440" y="270"/>
                      <a:pt x="1501" y="270"/>
                    </a:cubicBezTo>
                    <a:cubicBezTo>
                      <a:pt x="1535" y="270"/>
                      <a:pt x="1568" y="270"/>
                      <a:pt x="1568" y="303"/>
                    </a:cubicBezTo>
                    <a:cubicBezTo>
                      <a:pt x="1568" y="337"/>
                      <a:pt x="1568" y="370"/>
                      <a:pt x="1601" y="403"/>
                    </a:cubicBezTo>
                    <a:cubicBezTo>
                      <a:pt x="1601" y="503"/>
                      <a:pt x="1601" y="637"/>
                      <a:pt x="1601" y="770"/>
                    </a:cubicBezTo>
                    <a:cubicBezTo>
                      <a:pt x="1568" y="770"/>
                      <a:pt x="1568" y="804"/>
                      <a:pt x="1568" y="804"/>
                    </a:cubicBezTo>
                    <a:lnTo>
                      <a:pt x="1368" y="804"/>
                    </a:lnTo>
                    <a:cubicBezTo>
                      <a:pt x="1435" y="870"/>
                      <a:pt x="1501" y="937"/>
                      <a:pt x="1568" y="937"/>
                    </a:cubicBezTo>
                    <a:cubicBezTo>
                      <a:pt x="1735" y="937"/>
                      <a:pt x="1701" y="3"/>
                      <a:pt x="1568" y="3"/>
                    </a:cubicBezTo>
                    <a:cubicBezTo>
                      <a:pt x="1564" y="2"/>
                      <a:pt x="1559" y="1"/>
                      <a:pt x="155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789;p31"/>
              <p:cNvSpPr/>
              <p:nvPr/>
            </p:nvSpPr>
            <p:spPr>
              <a:xfrm>
                <a:off x="5367325" y="1725725"/>
                <a:ext cx="50075" cy="4850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940" extrusionOk="0">
                    <a:moveTo>
                      <a:pt x="1263" y="1"/>
                    </a:moveTo>
                    <a:cubicBezTo>
                      <a:pt x="1253" y="1"/>
                      <a:pt x="1244" y="2"/>
                      <a:pt x="1235" y="5"/>
                    </a:cubicBezTo>
                    <a:cubicBezTo>
                      <a:pt x="1168" y="72"/>
                      <a:pt x="1269" y="472"/>
                      <a:pt x="1202" y="539"/>
                    </a:cubicBezTo>
                    <a:lnTo>
                      <a:pt x="134" y="1306"/>
                    </a:lnTo>
                    <a:lnTo>
                      <a:pt x="1" y="1406"/>
                    </a:lnTo>
                    <a:lnTo>
                      <a:pt x="535" y="1940"/>
                    </a:lnTo>
                    <a:cubicBezTo>
                      <a:pt x="535" y="1940"/>
                      <a:pt x="1469" y="772"/>
                      <a:pt x="1502" y="739"/>
                    </a:cubicBezTo>
                    <a:cubicBezTo>
                      <a:pt x="1510" y="732"/>
                      <a:pt x="1531" y="729"/>
                      <a:pt x="1560" y="729"/>
                    </a:cubicBezTo>
                    <a:cubicBezTo>
                      <a:pt x="1613" y="729"/>
                      <a:pt x="1692" y="737"/>
                      <a:pt x="1766" y="737"/>
                    </a:cubicBezTo>
                    <a:cubicBezTo>
                      <a:pt x="1834" y="737"/>
                      <a:pt x="1899" y="730"/>
                      <a:pt x="1936" y="706"/>
                    </a:cubicBezTo>
                    <a:cubicBezTo>
                      <a:pt x="2002" y="639"/>
                      <a:pt x="1869" y="439"/>
                      <a:pt x="1669" y="305"/>
                    </a:cubicBezTo>
                    <a:cubicBezTo>
                      <a:pt x="1517" y="153"/>
                      <a:pt x="1364" y="1"/>
                      <a:pt x="126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790;p31"/>
              <p:cNvSpPr/>
              <p:nvPr/>
            </p:nvSpPr>
            <p:spPr>
              <a:xfrm>
                <a:off x="5400700" y="17275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01"/>
                      <a:pt x="334" y="401"/>
                      <a:pt x="567" y="5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791;p31"/>
              <p:cNvSpPr/>
              <p:nvPr/>
            </p:nvSpPr>
            <p:spPr>
              <a:xfrm>
                <a:off x="5370675" y="1726300"/>
                <a:ext cx="38375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17" extrusionOk="0">
                    <a:moveTo>
                      <a:pt x="1152" y="1"/>
                    </a:moveTo>
                    <a:cubicBezTo>
                      <a:pt x="1134" y="1"/>
                      <a:pt x="1117" y="5"/>
                      <a:pt x="1101" y="16"/>
                    </a:cubicBezTo>
                    <a:cubicBezTo>
                      <a:pt x="1034" y="49"/>
                      <a:pt x="1135" y="449"/>
                      <a:pt x="1068" y="516"/>
                    </a:cubicBezTo>
                    <a:lnTo>
                      <a:pt x="7" y="1311"/>
                    </a:lnTo>
                    <a:lnTo>
                      <a:pt x="7" y="1311"/>
                    </a:lnTo>
                    <a:cubicBezTo>
                      <a:pt x="107" y="1244"/>
                      <a:pt x="1169" y="681"/>
                      <a:pt x="1201" y="616"/>
                    </a:cubicBezTo>
                    <a:cubicBezTo>
                      <a:pt x="1268" y="549"/>
                      <a:pt x="1201" y="349"/>
                      <a:pt x="1201" y="249"/>
                    </a:cubicBezTo>
                    <a:cubicBezTo>
                      <a:pt x="1235" y="216"/>
                      <a:pt x="1235" y="182"/>
                      <a:pt x="1301" y="182"/>
                    </a:cubicBezTo>
                    <a:lnTo>
                      <a:pt x="1335" y="182"/>
                    </a:lnTo>
                    <a:cubicBezTo>
                      <a:pt x="1401" y="216"/>
                      <a:pt x="1468" y="216"/>
                      <a:pt x="1535" y="282"/>
                    </a:cubicBezTo>
                    <a:cubicBezTo>
                      <a:pt x="1394" y="142"/>
                      <a:pt x="1253" y="1"/>
                      <a:pt x="1152" y="1"/>
                    </a:cubicBezTo>
                    <a:close/>
                    <a:moveTo>
                      <a:pt x="7" y="1311"/>
                    </a:moveTo>
                    <a:cubicBezTo>
                      <a:pt x="4" y="1314"/>
                      <a:pt x="2" y="1315"/>
                      <a:pt x="0" y="1317"/>
                    </a:cubicBezTo>
                    <a:lnTo>
                      <a:pt x="7" y="131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792;p31"/>
              <p:cNvSpPr/>
              <p:nvPr/>
            </p:nvSpPr>
            <p:spPr>
              <a:xfrm>
                <a:off x="5298125" y="1851350"/>
                <a:ext cx="12525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21" extrusionOk="0">
                    <a:moveTo>
                      <a:pt x="142" y="1"/>
                    </a:moveTo>
                    <a:cubicBezTo>
                      <a:pt x="92" y="1"/>
                      <a:pt x="50" y="17"/>
                      <a:pt x="34" y="51"/>
                    </a:cubicBezTo>
                    <a:cubicBezTo>
                      <a:pt x="0" y="151"/>
                      <a:pt x="100" y="251"/>
                      <a:pt x="200" y="284"/>
                    </a:cubicBezTo>
                    <a:cubicBezTo>
                      <a:pt x="239" y="310"/>
                      <a:pt x="282" y="320"/>
                      <a:pt x="322" y="320"/>
                    </a:cubicBezTo>
                    <a:cubicBezTo>
                      <a:pt x="388" y="320"/>
                      <a:pt x="447" y="292"/>
                      <a:pt x="467" y="251"/>
                    </a:cubicBezTo>
                    <a:cubicBezTo>
                      <a:pt x="501" y="184"/>
                      <a:pt x="434" y="84"/>
                      <a:pt x="301" y="51"/>
                    </a:cubicBezTo>
                    <a:cubicBezTo>
                      <a:pt x="251" y="17"/>
                      <a:pt x="192" y="1"/>
                      <a:pt x="1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793;p31"/>
              <p:cNvSpPr/>
              <p:nvPr/>
            </p:nvSpPr>
            <p:spPr>
              <a:xfrm>
                <a:off x="5291450" y="18492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401" y="0"/>
                    </a:moveTo>
                    <a:cubicBezTo>
                      <a:pt x="375" y="0"/>
                      <a:pt x="346" y="0"/>
                      <a:pt x="318" y="3"/>
                    </a:cubicBezTo>
                    <a:lnTo>
                      <a:pt x="318" y="3"/>
                    </a:lnTo>
                    <a:cubicBezTo>
                      <a:pt x="345" y="1"/>
                      <a:pt x="373" y="0"/>
                      <a:pt x="401" y="0"/>
                    </a:cubicBezTo>
                    <a:close/>
                    <a:moveTo>
                      <a:pt x="318" y="3"/>
                    </a:moveTo>
                    <a:lnTo>
                      <a:pt x="318" y="3"/>
                    </a:lnTo>
                    <a:cubicBezTo>
                      <a:pt x="149" y="13"/>
                      <a:pt x="0" y="66"/>
                      <a:pt x="0" y="267"/>
                    </a:cubicBezTo>
                    <a:cubicBezTo>
                      <a:pt x="34" y="500"/>
                      <a:pt x="401" y="667"/>
                      <a:pt x="634" y="667"/>
                    </a:cubicBezTo>
                    <a:cubicBezTo>
                      <a:pt x="668" y="634"/>
                      <a:pt x="668" y="601"/>
                      <a:pt x="668" y="601"/>
                    </a:cubicBezTo>
                    <a:cubicBezTo>
                      <a:pt x="467" y="567"/>
                      <a:pt x="334" y="500"/>
                      <a:pt x="201" y="367"/>
                    </a:cubicBezTo>
                    <a:cubicBezTo>
                      <a:pt x="134" y="334"/>
                      <a:pt x="101" y="200"/>
                      <a:pt x="134" y="134"/>
                    </a:cubicBezTo>
                    <a:cubicBezTo>
                      <a:pt x="159" y="35"/>
                      <a:pt x="238" y="9"/>
                      <a:pt x="318" y="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794;p31"/>
              <p:cNvSpPr/>
              <p:nvPr/>
            </p:nvSpPr>
            <p:spPr>
              <a:xfrm>
                <a:off x="5304800" y="1756700"/>
                <a:ext cx="1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281" extrusionOk="0">
                    <a:moveTo>
                      <a:pt x="300" y="0"/>
                    </a:moveTo>
                    <a:cubicBezTo>
                      <a:pt x="134" y="34"/>
                      <a:pt x="0" y="101"/>
                      <a:pt x="34" y="201"/>
                    </a:cubicBezTo>
                    <a:cubicBezTo>
                      <a:pt x="34" y="249"/>
                      <a:pt x="105" y="280"/>
                      <a:pt x="209" y="280"/>
                    </a:cubicBezTo>
                    <a:cubicBezTo>
                      <a:pt x="247" y="280"/>
                      <a:pt x="289" y="276"/>
                      <a:pt x="334" y="267"/>
                    </a:cubicBezTo>
                    <a:cubicBezTo>
                      <a:pt x="501" y="267"/>
                      <a:pt x="634" y="167"/>
                      <a:pt x="634" y="101"/>
                    </a:cubicBezTo>
                    <a:cubicBezTo>
                      <a:pt x="634" y="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795;p31"/>
              <p:cNvSpPr/>
              <p:nvPr/>
            </p:nvSpPr>
            <p:spPr>
              <a:xfrm>
                <a:off x="5297275" y="1753375"/>
                <a:ext cx="1505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634" extrusionOk="0">
                    <a:moveTo>
                      <a:pt x="601" y="0"/>
                    </a:moveTo>
                    <a:cubicBezTo>
                      <a:pt x="435" y="0"/>
                      <a:pt x="134" y="100"/>
                      <a:pt x="68" y="300"/>
                    </a:cubicBezTo>
                    <a:cubicBezTo>
                      <a:pt x="1" y="534"/>
                      <a:pt x="301" y="634"/>
                      <a:pt x="501" y="634"/>
                    </a:cubicBezTo>
                    <a:cubicBezTo>
                      <a:pt x="501" y="600"/>
                      <a:pt x="501" y="567"/>
                      <a:pt x="501" y="567"/>
                    </a:cubicBezTo>
                    <a:cubicBezTo>
                      <a:pt x="401" y="567"/>
                      <a:pt x="335" y="534"/>
                      <a:pt x="234" y="500"/>
                    </a:cubicBezTo>
                    <a:cubicBezTo>
                      <a:pt x="134" y="434"/>
                      <a:pt x="134" y="300"/>
                      <a:pt x="201" y="234"/>
                    </a:cubicBezTo>
                    <a:cubicBezTo>
                      <a:pt x="301" y="100"/>
                      <a:pt x="435" y="0"/>
                      <a:pt x="6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796;p31"/>
              <p:cNvSpPr/>
              <p:nvPr/>
            </p:nvSpPr>
            <p:spPr>
              <a:xfrm>
                <a:off x="5368175" y="1779225"/>
                <a:ext cx="11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301" extrusionOk="0">
                    <a:moveTo>
                      <a:pt x="234" y="0"/>
                    </a:moveTo>
                    <a:cubicBezTo>
                      <a:pt x="100" y="0"/>
                      <a:pt x="0" y="67"/>
                      <a:pt x="0" y="134"/>
                    </a:cubicBezTo>
                    <a:cubicBezTo>
                      <a:pt x="0" y="234"/>
                      <a:pt x="100" y="300"/>
                      <a:pt x="234" y="300"/>
                    </a:cubicBezTo>
                    <a:cubicBezTo>
                      <a:pt x="367" y="300"/>
                      <a:pt x="467" y="234"/>
                      <a:pt x="467" y="167"/>
                    </a:cubicBezTo>
                    <a:cubicBezTo>
                      <a:pt x="467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797;p31"/>
              <p:cNvSpPr/>
              <p:nvPr/>
            </p:nvSpPr>
            <p:spPr>
              <a:xfrm>
                <a:off x="5359825" y="1778375"/>
                <a:ext cx="133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76" extrusionOk="0">
                    <a:moveTo>
                      <a:pt x="434" y="1"/>
                    </a:moveTo>
                    <a:cubicBezTo>
                      <a:pt x="268" y="1"/>
                      <a:pt x="34" y="101"/>
                      <a:pt x="67" y="301"/>
                    </a:cubicBezTo>
                    <a:cubicBezTo>
                      <a:pt x="96" y="498"/>
                      <a:pt x="289" y="576"/>
                      <a:pt x="449" y="576"/>
                    </a:cubicBezTo>
                    <a:cubicBezTo>
                      <a:pt x="479" y="576"/>
                      <a:pt x="508" y="573"/>
                      <a:pt x="534" y="568"/>
                    </a:cubicBezTo>
                    <a:lnTo>
                      <a:pt x="534" y="534"/>
                    </a:lnTo>
                    <a:cubicBezTo>
                      <a:pt x="401" y="468"/>
                      <a:pt x="301" y="434"/>
                      <a:pt x="201" y="334"/>
                    </a:cubicBezTo>
                    <a:cubicBezTo>
                      <a:pt x="1" y="134"/>
                      <a:pt x="301" y="34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798;p31"/>
              <p:cNvSpPr/>
              <p:nvPr/>
            </p:nvSpPr>
            <p:spPr>
              <a:xfrm>
                <a:off x="5278950" y="1833425"/>
                <a:ext cx="92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34" extrusionOk="0">
                    <a:moveTo>
                      <a:pt x="200" y="0"/>
                    </a:moveTo>
                    <a:cubicBezTo>
                      <a:pt x="100" y="0"/>
                      <a:pt x="33" y="34"/>
                      <a:pt x="0" y="100"/>
                    </a:cubicBezTo>
                    <a:cubicBezTo>
                      <a:pt x="0" y="167"/>
                      <a:pt x="100" y="200"/>
                      <a:pt x="200" y="234"/>
                    </a:cubicBezTo>
                    <a:cubicBezTo>
                      <a:pt x="300" y="234"/>
                      <a:pt x="367" y="167"/>
                      <a:pt x="367" y="134"/>
                    </a:cubicBezTo>
                    <a:cubicBezTo>
                      <a:pt x="367" y="67"/>
                      <a:pt x="300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799;p31"/>
              <p:cNvSpPr/>
              <p:nvPr/>
            </p:nvSpPr>
            <p:spPr>
              <a:xfrm>
                <a:off x="5273100" y="1831750"/>
                <a:ext cx="100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76" extrusionOk="0">
                    <a:moveTo>
                      <a:pt x="334" y="1"/>
                    </a:moveTo>
                    <a:cubicBezTo>
                      <a:pt x="201" y="1"/>
                      <a:pt x="1" y="101"/>
                      <a:pt x="34" y="267"/>
                    </a:cubicBezTo>
                    <a:cubicBezTo>
                      <a:pt x="62" y="406"/>
                      <a:pt x="205" y="476"/>
                      <a:pt x="330" y="476"/>
                    </a:cubicBezTo>
                    <a:cubicBezTo>
                      <a:pt x="355" y="476"/>
                      <a:pt x="379" y="473"/>
                      <a:pt x="401" y="468"/>
                    </a:cubicBezTo>
                    <a:cubicBezTo>
                      <a:pt x="401" y="468"/>
                      <a:pt x="401" y="434"/>
                      <a:pt x="401" y="434"/>
                    </a:cubicBezTo>
                    <a:cubicBezTo>
                      <a:pt x="301" y="401"/>
                      <a:pt x="201" y="334"/>
                      <a:pt x="134" y="267"/>
                    </a:cubicBezTo>
                    <a:cubicBezTo>
                      <a:pt x="1" y="134"/>
                      <a:pt x="201" y="34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800;p31"/>
              <p:cNvSpPr/>
              <p:nvPr/>
            </p:nvSpPr>
            <p:spPr>
              <a:xfrm>
                <a:off x="5379850" y="1835100"/>
                <a:ext cx="1420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67" extrusionOk="0">
                    <a:moveTo>
                      <a:pt x="267" y="0"/>
                    </a:moveTo>
                    <a:cubicBezTo>
                      <a:pt x="100" y="33"/>
                      <a:pt x="0" y="133"/>
                      <a:pt x="34" y="234"/>
                    </a:cubicBezTo>
                    <a:cubicBezTo>
                      <a:pt x="34" y="334"/>
                      <a:pt x="167" y="367"/>
                      <a:pt x="334" y="367"/>
                    </a:cubicBezTo>
                    <a:cubicBezTo>
                      <a:pt x="467" y="334"/>
                      <a:pt x="567" y="234"/>
                      <a:pt x="567" y="133"/>
                    </a:cubicBezTo>
                    <a:cubicBezTo>
                      <a:pt x="567" y="33"/>
                      <a:pt x="43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801;p31"/>
              <p:cNvSpPr/>
              <p:nvPr/>
            </p:nvSpPr>
            <p:spPr>
              <a:xfrm>
                <a:off x="5371500" y="1834250"/>
                <a:ext cx="17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51" extrusionOk="0">
                    <a:moveTo>
                      <a:pt x="368" y="1"/>
                    </a:moveTo>
                    <a:lnTo>
                      <a:pt x="368" y="1"/>
                    </a:lnTo>
                    <a:cubicBezTo>
                      <a:pt x="234" y="101"/>
                      <a:pt x="1" y="301"/>
                      <a:pt x="168" y="501"/>
                    </a:cubicBezTo>
                    <a:cubicBezTo>
                      <a:pt x="245" y="598"/>
                      <a:pt x="357" y="650"/>
                      <a:pt x="470" y="650"/>
                    </a:cubicBezTo>
                    <a:cubicBezTo>
                      <a:pt x="550" y="650"/>
                      <a:pt x="632" y="623"/>
                      <a:pt x="701" y="568"/>
                    </a:cubicBezTo>
                    <a:cubicBezTo>
                      <a:pt x="568" y="568"/>
                      <a:pt x="434" y="568"/>
                      <a:pt x="301" y="501"/>
                    </a:cubicBezTo>
                    <a:cubicBezTo>
                      <a:pt x="34" y="368"/>
                      <a:pt x="201" y="134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802;p31"/>
              <p:cNvSpPr/>
              <p:nvPr/>
            </p:nvSpPr>
            <p:spPr>
              <a:xfrm>
                <a:off x="2629550" y="362865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794" y="1"/>
                    </a:moveTo>
                    <a:cubicBezTo>
                      <a:pt x="780" y="1"/>
                      <a:pt x="771" y="3"/>
                      <a:pt x="768" y="9"/>
                    </a:cubicBezTo>
                    <a:cubicBezTo>
                      <a:pt x="701" y="109"/>
                      <a:pt x="868" y="410"/>
                      <a:pt x="834" y="476"/>
                    </a:cubicBezTo>
                    <a:lnTo>
                      <a:pt x="0" y="1611"/>
                    </a:lnTo>
                    <a:lnTo>
                      <a:pt x="601" y="1911"/>
                    </a:lnTo>
                    <a:cubicBezTo>
                      <a:pt x="601" y="1911"/>
                      <a:pt x="1135" y="610"/>
                      <a:pt x="1168" y="577"/>
                    </a:cubicBezTo>
                    <a:cubicBezTo>
                      <a:pt x="1168" y="543"/>
                      <a:pt x="1401" y="577"/>
                      <a:pt x="1502" y="410"/>
                    </a:cubicBezTo>
                    <a:cubicBezTo>
                      <a:pt x="1593" y="288"/>
                      <a:pt x="937" y="1"/>
                      <a:pt x="79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803;p31"/>
              <p:cNvSpPr/>
              <p:nvPr/>
            </p:nvSpPr>
            <p:spPr>
              <a:xfrm>
                <a:off x="2650400" y="3629700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7" y="168"/>
                      <a:pt x="367" y="268"/>
                      <a:pt x="601" y="3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804;p31"/>
              <p:cNvSpPr/>
              <p:nvPr/>
            </p:nvSpPr>
            <p:spPr>
              <a:xfrm>
                <a:off x="2629550" y="3628650"/>
                <a:ext cx="39825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11" extrusionOk="0">
                    <a:moveTo>
                      <a:pt x="794" y="1"/>
                    </a:moveTo>
                    <a:cubicBezTo>
                      <a:pt x="780" y="1"/>
                      <a:pt x="771" y="3"/>
                      <a:pt x="768" y="9"/>
                    </a:cubicBezTo>
                    <a:cubicBezTo>
                      <a:pt x="701" y="109"/>
                      <a:pt x="868" y="410"/>
                      <a:pt x="834" y="476"/>
                    </a:cubicBezTo>
                    <a:lnTo>
                      <a:pt x="0" y="1611"/>
                    </a:lnTo>
                    <a:lnTo>
                      <a:pt x="601" y="1911"/>
                    </a:lnTo>
                    <a:cubicBezTo>
                      <a:pt x="601" y="1911"/>
                      <a:pt x="1135" y="610"/>
                      <a:pt x="1168" y="577"/>
                    </a:cubicBezTo>
                    <a:cubicBezTo>
                      <a:pt x="1168" y="543"/>
                      <a:pt x="1401" y="577"/>
                      <a:pt x="1502" y="410"/>
                    </a:cubicBezTo>
                    <a:cubicBezTo>
                      <a:pt x="1593" y="288"/>
                      <a:pt x="937" y="1"/>
                      <a:pt x="79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805;p31"/>
              <p:cNvSpPr/>
              <p:nvPr/>
            </p:nvSpPr>
            <p:spPr>
              <a:xfrm>
                <a:off x="2567000" y="3621475"/>
                <a:ext cx="300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31" extrusionOk="0">
                    <a:moveTo>
                      <a:pt x="672" y="0"/>
                    </a:moveTo>
                    <a:cubicBezTo>
                      <a:pt x="443" y="0"/>
                      <a:pt x="1" y="219"/>
                      <a:pt x="1" y="296"/>
                    </a:cubicBezTo>
                    <a:cubicBezTo>
                      <a:pt x="1" y="396"/>
                      <a:pt x="334" y="497"/>
                      <a:pt x="368" y="563"/>
                    </a:cubicBezTo>
                    <a:cubicBezTo>
                      <a:pt x="368" y="597"/>
                      <a:pt x="568" y="1931"/>
                      <a:pt x="568" y="1931"/>
                    </a:cubicBezTo>
                    <a:lnTo>
                      <a:pt x="1202" y="1731"/>
                    </a:lnTo>
                    <a:cubicBezTo>
                      <a:pt x="1202" y="1731"/>
                      <a:pt x="668" y="430"/>
                      <a:pt x="668" y="396"/>
                    </a:cubicBezTo>
                    <a:cubicBezTo>
                      <a:pt x="668" y="363"/>
                      <a:pt x="835" y="163"/>
                      <a:pt x="801" y="63"/>
                    </a:cubicBezTo>
                    <a:cubicBezTo>
                      <a:pt x="786" y="18"/>
                      <a:pt x="738" y="0"/>
                      <a:pt x="672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806;p31"/>
              <p:cNvSpPr/>
              <p:nvPr/>
            </p:nvSpPr>
            <p:spPr>
              <a:xfrm>
                <a:off x="2568675" y="3622200"/>
                <a:ext cx="1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5" extrusionOk="0">
                    <a:moveTo>
                      <a:pt x="668" y="1"/>
                    </a:moveTo>
                    <a:lnTo>
                      <a:pt x="0" y="234"/>
                    </a:lnTo>
                    <a:cubicBezTo>
                      <a:pt x="234" y="201"/>
                      <a:pt x="434" y="134"/>
                      <a:pt x="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807;p31"/>
              <p:cNvSpPr/>
              <p:nvPr/>
            </p:nvSpPr>
            <p:spPr>
              <a:xfrm>
                <a:off x="2567000" y="3621475"/>
                <a:ext cx="300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31" extrusionOk="0">
                    <a:moveTo>
                      <a:pt x="672" y="0"/>
                    </a:moveTo>
                    <a:cubicBezTo>
                      <a:pt x="443" y="0"/>
                      <a:pt x="1" y="219"/>
                      <a:pt x="1" y="296"/>
                    </a:cubicBezTo>
                    <a:cubicBezTo>
                      <a:pt x="1" y="396"/>
                      <a:pt x="334" y="497"/>
                      <a:pt x="368" y="563"/>
                    </a:cubicBezTo>
                    <a:cubicBezTo>
                      <a:pt x="368" y="597"/>
                      <a:pt x="568" y="1931"/>
                      <a:pt x="568" y="1931"/>
                    </a:cubicBezTo>
                    <a:lnTo>
                      <a:pt x="1202" y="1731"/>
                    </a:lnTo>
                    <a:cubicBezTo>
                      <a:pt x="1202" y="1731"/>
                      <a:pt x="668" y="430"/>
                      <a:pt x="668" y="396"/>
                    </a:cubicBezTo>
                    <a:cubicBezTo>
                      <a:pt x="668" y="363"/>
                      <a:pt x="835" y="163"/>
                      <a:pt x="801" y="63"/>
                    </a:cubicBezTo>
                    <a:cubicBezTo>
                      <a:pt x="786" y="18"/>
                      <a:pt x="738" y="0"/>
                      <a:pt x="67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808;p31"/>
              <p:cNvSpPr/>
              <p:nvPr/>
            </p:nvSpPr>
            <p:spPr>
              <a:xfrm>
                <a:off x="2507025" y="3667125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477" y="1"/>
                    </a:moveTo>
                    <a:cubicBezTo>
                      <a:pt x="304" y="1"/>
                      <a:pt x="1" y="708"/>
                      <a:pt x="65" y="772"/>
                    </a:cubicBezTo>
                    <a:cubicBezTo>
                      <a:pt x="71" y="775"/>
                      <a:pt x="79" y="777"/>
                      <a:pt x="89" y="777"/>
                    </a:cubicBezTo>
                    <a:cubicBezTo>
                      <a:pt x="180" y="777"/>
                      <a:pt x="414" y="668"/>
                      <a:pt x="482" y="668"/>
                    </a:cubicBezTo>
                    <a:cubicBezTo>
                      <a:pt x="490" y="668"/>
                      <a:pt x="495" y="669"/>
                      <a:pt x="498" y="672"/>
                    </a:cubicBezTo>
                    <a:lnTo>
                      <a:pt x="1666" y="1506"/>
                    </a:lnTo>
                    <a:lnTo>
                      <a:pt x="1966" y="906"/>
                    </a:lnTo>
                    <a:cubicBezTo>
                      <a:pt x="1966" y="906"/>
                      <a:pt x="698" y="372"/>
                      <a:pt x="632" y="338"/>
                    </a:cubicBezTo>
                    <a:cubicBezTo>
                      <a:pt x="598" y="338"/>
                      <a:pt x="665" y="105"/>
                      <a:pt x="498" y="5"/>
                    </a:cubicBezTo>
                    <a:cubicBezTo>
                      <a:pt x="491" y="2"/>
                      <a:pt x="484" y="1"/>
                      <a:pt x="47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809;p31"/>
              <p:cNvSpPr/>
              <p:nvPr/>
            </p:nvSpPr>
            <p:spPr>
              <a:xfrm>
                <a:off x="2509475" y="366890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300" y="1"/>
                    </a:moveTo>
                    <a:lnTo>
                      <a:pt x="0" y="634"/>
                    </a:lnTo>
                    <a:cubicBezTo>
                      <a:pt x="133" y="434"/>
                      <a:pt x="267" y="234"/>
                      <a:pt x="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810;p31"/>
              <p:cNvSpPr/>
              <p:nvPr/>
            </p:nvSpPr>
            <p:spPr>
              <a:xfrm>
                <a:off x="2507025" y="3667125"/>
                <a:ext cx="49175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506" extrusionOk="0">
                    <a:moveTo>
                      <a:pt x="477" y="1"/>
                    </a:moveTo>
                    <a:cubicBezTo>
                      <a:pt x="304" y="1"/>
                      <a:pt x="1" y="708"/>
                      <a:pt x="65" y="772"/>
                    </a:cubicBezTo>
                    <a:cubicBezTo>
                      <a:pt x="71" y="775"/>
                      <a:pt x="79" y="777"/>
                      <a:pt x="89" y="777"/>
                    </a:cubicBezTo>
                    <a:cubicBezTo>
                      <a:pt x="180" y="777"/>
                      <a:pt x="414" y="668"/>
                      <a:pt x="482" y="668"/>
                    </a:cubicBezTo>
                    <a:cubicBezTo>
                      <a:pt x="490" y="668"/>
                      <a:pt x="495" y="669"/>
                      <a:pt x="498" y="672"/>
                    </a:cubicBezTo>
                    <a:lnTo>
                      <a:pt x="1666" y="1506"/>
                    </a:lnTo>
                    <a:lnTo>
                      <a:pt x="1966" y="906"/>
                    </a:lnTo>
                    <a:cubicBezTo>
                      <a:pt x="1966" y="906"/>
                      <a:pt x="698" y="372"/>
                      <a:pt x="632" y="338"/>
                    </a:cubicBezTo>
                    <a:cubicBezTo>
                      <a:pt x="598" y="338"/>
                      <a:pt x="665" y="105"/>
                      <a:pt x="498" y="5"/>
                    </a:cubicBezTo>
                    <a:cubicBezTo>
                      <a:pt x="491" y="2"/>
                      <a:pt x="484" y="1"/>
                      <a:pt x="47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811;p31"/>
              <p:cNvSpPr/>
              <p:nvPr/>
            </p:nvSpPr>
            <p:spPr>
              <a:xfrm>
                <a:off x="2497800" y="373727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7" y="535"/>
                      <a:pt x="534" y="535"/>
                    </a:cubicBezTo>
                    <a:cubicBezTo>
                      <a:pt x="531" y="537"/>
                      <a:pt x="528" y="538"/>
                      <a:pt x="524" y="538"/>
                    </a:cubicBezTo>
                    <a:cubicBezTo>
                      <a:pt x="483" y="538"/>
                      <a:pt x="375" y="397"/>
                      <a:pt x="238" y="397"/>
                    </a:cubicBezTo>
                    <a:cubicBezTo>
                      <a:pt x="226" y="397"/>
                      <a:pt x="213" y="399"/>
                      <a:pt x="200" y="401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34" y="1202"/>
                      <a:pt x="634" y="835"/>
                      <a:pt x="667" y="835"/>
                    </a:cubicBezTo>
                    <a:lnTo>
                      <a:pt x="2068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812;p31"/>
              <p:cNvSpPr/>
              <p:nvPr/>
            </p:nvSpPr>
            <p:spPr>
              <a:xfrm>
                <a:off x="2501950" y="3749800"/>
                <a:ext cx="58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34" extrusionOk="0">
                    <a:moveTo>
                      <a:pt x="1" y="0"/>
                    </a:moveTo>
                    <a:lnTo>
                      <a:pt x="234" y="634"/>
                    </a:lnTo>
                    <a:cubicBezTo>
                      <a:pt x="201" y="401"/>
                      <a:pt x="134" y="2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813;p31"/>
              <p:cNvSpPr/>
              <p:nvPr/>
            </p:nvSpPr>
            <p:spPr>
              <a:xfrm>
                <a:off x="2497800" y="373727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7" y="535"/>
                      <a:pt x="534" y="535"/>
                    </a:cubicBezTo>
                    <a:cubicBezTo>
                      <a:pt x="531" y="537"/>
                      <a:pt x="528" y="538"/>
                      <a:pt x="524" y="538"/>
                    </a:cubicBezTo>
                    <a:cubicBezTo>
                      <a:pt x="483" y="538"/>
                      <a:pt x="375" y="397"/>
                      <a:pt x="238" y="397"/>
                    </a:cubicBezTo>
                    <a:cubicBezTo>
                      <a:pt x="226" y="397"/>
                      <a:pt x="213" y="399"/>
                      <a:pt x="200" y="401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34" y="1202"/>
                      <a:pt x="634" y="835"/>
                      <a:pt x="667" y="835"/>
                    </a:cubicBezTo>
                    <a:lnTo>
                      <a:pt x="2068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814;p31"/>
              <p:cNvSpPr/>
              <p:nvPr/>
            </p:nvSpPr>
            <p:spPr>
              <a:xfrm>
                <a:off x="2545475" y="3778150"/>
                <a:ext cx="390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1912" extrusionOk="0">
                    <a:moveTo>
                      <a:pt x="962" y="0"/>
                    </a:moveTo>
                    <a:cubicBezTo>
                      <a:pt x="962" y="0"/>
                      <a:pt x="428" y="1301"/>
                      <a:pt x="395" y="1368"/>
                    </a:cubicBezTo>
                    <a:cubicBezTo>
                      <a:pt x="395" y="1401"/>
                      <a:pt x="161" y="1368"/>
                      <a:pt x="61" y="1501"/>
                    </a:cubicBezTo>
                    <a:cubicBezTo>
                      <a:pt x="1" y="1652"/>
                      <a:pt x="620" y="1911"/>
                      <a:pt x="790" y="1911"/>
                    </a:cubicBezTo>
                    <a:cubicBezTo>
                      <a:pt x="809" y="1911"/>
                      <a:pt x="822" y="1908"/>
                      <a:pt x="828" y="1902"/>
                    </a:cubicBezTo>
                    <a:cubicBezTo>
                      <a:pt x="862" y="1835"/>
                      <a:pt x="695" y="1501"/>
                      <a:pt x="728" y="1468"/>
                    </a:cubicBezTo>
                    <a:lnTo>
                      <a:pt x="1562" y="334"/>
                    </a:lnTo>
                    <a:lnTo>
                      <a:pt x="962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815;p31"/>
              <p:cNvSpPr/>
              <p:nvPr/>
            </p:nvSpPr>
            <p:spPr>
              <a:xfrm>
                <a:off x="2548650" y="3817350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1" y="0"/>
                    </a:moveTo>
                    <a:lnTo>
                      <a:pt x="635" y="300"/>
                    </a:lnTo>
                    <a:cubicBezTo>
                      <a:pt x="434" y="167"/>
                      <a:pt x="234" y="67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816;p31"/>
              <p:cNvSpPr/>
              <p:nvPr/>
            </p:nvSpPr>
            <p:spPr>
              <a:xfrm>
                <a:off x="2545475" y="3778150"/>
                <a:ext cx="390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1912" extrusionOk="0">
                    <a:moveTo>
                      <a:pt x="962" y="0"/>
                    </a:moveTo>
                    <a:cubicBezTo>
                      <a:pt x="962" y="0"/>
                      <a:pt x="428" y="1301"/>
                      <a:pt x="395" y="1368"/>
                    </a:cubicBezTo>
                    <a:cubicBezTo>
                      <a:pt x="395" y="1401"/>
                      <a:pt x="161" y="1368"/>
                      <a:pt x="61" y="1501"/>
                    </a:cubicBezTo>
                    <a:cubicBezTo>
                      <a:pt x="1" y="1652"/>
                      <a:pt x="620" y="1911"/>
                      <a:pt x="790" y="1911"/>
                    </a:cubicBezTo>
                    <a:cubicBezTo>
                      <a:pt x="809" y="1911"/>
                      <a:pt x="822" y="1908"/>
                      <a:pt x="828" y="1902"/>
                    </a:cubicBezTo>
                    <a:cubicBezTo>
                      <a:pt x="862" y="1835"/>
                      <a:pt x="695" y="1501"/>
                      <a:pt x="728" y="1468"/>
                    </a:cubicBezTo>
                    <a:lnTo>
                      <a:pt x="1562" y="334"/>
                    </a:lnTo>
                    <a:lnTo>
                      <a:pt x="962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817;p31"/>
              <p:cNvSpPr/>
              <p:nvPr/>
            </p:nvSpPr>
            <p:spPr>
              <a:xfrm>
                <a:off x="2617050" y="3784825"/>
                <a:ext cx="30700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948" extrusionOk="0">
                    <a:moveTo>
                      <a:pt x="634" y="0"/>
                    </a:moveTo>
                    <a:lnTo>
                      <a:pt x="0" y="200"/>
                    </a:lnTo>
                    <a:cubicBezTo>
                      <a:pt x="0" y="200"/>
                      <a:pt x="534" y="1501"/>
                      <a:pt x="534" y="1535"/>
                    </a:cubicBezTo>
                    <a:cubicBezTo>
                      <a:pt x="567" y="1601"/>
                      <a:pt x="400" y="1802"/>
                      <a:pt x="400" y="1902"/>
                    </a:cubicBezTo>
                    <a:cubicBezTo>
                      <a:pt x="413" y="1934"/>
                      <a:pt x="453" y="1948"/>
                      <a:pt x="508" y="1948"/>
                    </a:cubicBezTo>
                    <a:cubicBezTo>
                      <a:pt x="735" y="1948"/>
                      <a:pt x="1228" y="1715"/>
                      <a:pt x="1201" y="1635"/>
                    </a:cubicBezTo>
                    <a:cubicBezTo>
                      <a:pt x="1201" y="1568"/>
                      <a:pt x="834" y="1468"/>
                      <a:pt x="834" y="1401"/>
                    </a:cubicBezTo>
                    <a:cubicBezTo>
                      <a:pt x="834" y="1335"/>
                      <a:pt x="634" y="0"/>
                      <a:pt x="63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818;p31"/>
              <p:cNvSpPr/>
              <p:nvPr/>
            </p:nvSpPr>
            <p:spPr>
              <a:xfrm>
                <a:off x="2629550" y="3826525"/>
                <a:ext cx="1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4" extrusionOk="0">
                    <a:moveTo>
                      <a:pt x="634" y="0"/>
                    </a:moveTo>
                    <a:cubicBezTo>
                      <a:pt x="401" y="33"/>
                      <a:pt x="201" y="100"/>
                      <a:pt x="0" y="234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819;p31"/>
              <p:cNvSpPr/>
              <p:nvPr/>
            </p:nvSpPr>
            <p:spPr>
              <a:xfrm>
                <a:off x="2617050" y="3784825"/>
                <a:ext cx="30700" cy="487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948" extrusionOk="0">
                    <a:moveTo>
                      <a:pt x="634" y="0"/>
                    </a:moveTo>
                    <a:lnTo>
                      <a:pt x="0" y="200"/>
                    </a:lnTo>
                    <a:cubicBezTo>
                      <a:pt x="0" y="200"/>
                      <a:pt x="534" y="1501"/>
                      <a:pt x="534" y="1535"/>
                    </a:cubicBezTo>
                    <a:cubicBezTo>
                      <a:pt x="567" y="1601"/>
                      <a:pt x="400" y="1802"/>
                      <a:pt x="400" y="1902"/>
                    </a:cubicBezTo>
                    <a:cubicBezTo>
                      <a:pt x="413" y="1934"/>
                      <a:pt x="453" y="1948"/>
                      <a:pt x="508" y="1948"/>
                    </a:cubicBezTo>
                    <a:cubicBezTo>
                      <a:pt x="735" y="1948"/>
                      <a:pt x="1228" y="1715"/>
                      <a:pt x="1201" y="1635"/>
                    </a:cubicBezTo>
                    <a:cubicBezTo>
                      <a:pt x="1201" y="1568"/>
                      <a:pt x="834" y="1468"/>
                      <a:pt x="834" y="1401"/>
                    </a:cubicBezTo>
                    <a:cubicBezTo>
                      <a:pt x="834" y="1335"/>
                      <a:pt x="634" y="0"/>
                      <a:pt x="6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820;p31"/>
              <p:cNvSpPr/>
              <p:nvPr/>
            </p:nvSpPr>
            <p:spPr>
              <a:xfrm>
                <a:off x="2657900" y="3749800"/>
                <a:ext cx="49125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511" extrusionOk="0">
                    <a:moveTo>
                      <a:pt x="334" y="0"/>
                    </a:moveTo>
                    <a:lnTo>
                      <a:pt x="1" y="601"/>
                    </a:lnTo>
                    <a:cubicBezTo>
                      <a:pt x="1" y="601"/>
                      <a:pt x="1302" y="1134"/>
                      <a:pt x="1335" y="1168"/>
                    </a:cubicBezTo>
                    <a:cubicBezTo>
                      <a:pt x="1402" y="1201"/>
                      <a:pt x="1368" y="1401"/>
                      <a:pt x="1502" y="1501"/>
                    </a:cubicBezTo>
                    <a:cubicBezTo>
                      <a:pt x="1512" y="1507"/>
                      <a:pt x="1523" y="1510"/>
                      <a:pt x="1534" y="1510"/>
                    </a:cubicBezTo>
                    <a:cubicBezTo>
                      <a:pt x="1704" y="1510"/>
                      <a:pt x="1965" y="830"/>
                      <a:pt x="1902" y="767"/>
                    </a:cubicBezTo>
                    <a:cubicBezTo>
                      <a:pt x="1892" y="758"/>
                      <a:pt x="1877" y="754"/>
                      <a:pt x="1857" y="754"/>
                    </a:cubicBezTo>
                    <a:cubicBezTo>
                      <a:pt x="1763" y="754"/>
                      <a:pt x="1578" y="848"/>
                      <a:pt x="1500" y="848"/>
                    </a:cubicBezTo>
                    <a:cubicBezTo>
                      <a:pt x="1485" y="848"/>
                      <a:pt x="1473" y="844"/>
                      <a:pt x="1468" y="834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821;p31"/>
              <p:cNvSpPr/>
              <p:nvPr/>
            </p:nvSpPr>
            <p:spPr>
              <a:xfrm>
                <a:off x="2697100" y="3770650"/>
                <a:ext cx="75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1" extrusionOk="0">
                    <a:moveTo>
                      <a:pt x="301" y="0"/>
                    </a:moveTo>
                    <a:cubicBezTo>
                      <a:pt x="167" y="167"/>
                      <a:pt x="67" y="400"/>
                      <a:pt x="0" y="601"/>
                    </a:cubicBez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822;p31"/>
              <p:cNvSpPr/>
              <p:nvPr/>
            </p:nvSpPr>
            <p:spPr>
              <a:xfrm>
                <a:off x="2657900" y="3749800"/>
                <a:ext cx="49125" cy="37775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511" extrusionOk="0">
                    <a:moveTo>
                      <a:pt x="334" y="0"/>
                    </a:moveTo>
                    <a:lnTo>
                      <a:pt x="1" y="601"/>
                    </a:lnTo>
                    <a:cubicBezTo>
                      <a:pt x="1" y="601"/>
                      <a:pt x="1302" y="1134"/>
                      <a:pt x="1335" y="1168"/>
                    </a:cubicBezTo>
                    <a:cubicBezTo>
                      <a:pt x="1402" y="1201"/>
                      <a:pt x="1368" y="1401"/>
                      <a:pt x="1502" y="1501"/>
                    </a:cubicBezTo>
                    <a:cubicBezTo>
                      <a:pt x="1512" y="1507"/>
                      <a:pt x="1523" y="1510"/>
                      <a:pt x="1534" y="1510"/>
                    </a:cubicBezTo>
                    <a:cubicBezTo>
                      <a:pt x="1704" y="1510"/>
                      <a:pt x="1965" y="830"/>
                      <a:pt x="1902" y="767"/>
                    </a:cubicBezTo>
                    <a:cubicBezTo>
                      <a:pt x="1892" y="758"/>
                      <a:pt x="1877" y="754"/>
                      <a:pt x="1857" y="754"/>
                    </a:cubicBezTo>
                    <a:cubicBezTo>
                      <a:pt x="1763" y="754"/>
                      <a:pt x="1578" y="848"/>
                      <a:pt x="1500" y="848"/>
                    </a:cubicBezTo>
                    <a:cubicBezTo>
                      <a:pt x="1485" y="848"/>
                      <a:pt x="1473" y="844"/>
                      <a:pt x="1468" y="834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823;p31"/>
              <p:cNvSpPr/>
              <p:nvPr/>
            </p:nvSpPr>
            <p:spPr>
              <a:xfrm>
                <a:off x="2664575" y="3687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635" y="0"/>
                    </a:moveTo>
                    <a:cubicBezTo>
                      <a:pt x="1568" y="0"/>
                      <a:pt x="1468" y="367"/>
                      <a:pt x="1401" y="367"/>
                    </a:cubicBezTo>
                    <a:lnTo>
                      <a:pt x="0" y="601"/>
                    </a:lnTo>
                    <a:lnTo>
                      <a:pt x="201" y="1201"/>
                    </a:lnTo>
                    <a:cubicBezTo>
                      <a:pt x="201" y="1201"/>
                      <a:pt x="1502" y="668"/>
                      <a:pt x="1535" y="668"/>
                    </a:cubicBezTo>
                    <a:cubicBezTo>
                      <a:pt x="1596" y="668"/>
                      <a:pt x="1766" y="805"/>
                      <a:pt x="1872" y="805"/>
                    </a:cubicBezTo>
                    <a:cubicBezTo>
                      <a:pt x="1883" y="805"/>
                      <a:pt x="1893" y="804"/>
                      <a:pt x="1902" y="801"/>
                    </a:cubicBezTo>
                    <a:cubicBezTo>
                      <a:pt x="2069" y="734"/>
                      <a:pt x="1735" y="0"/>
                      <a:pt x="163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824;p31"/>
              <p:cNvSpPr/>
              <p:nvPr/>
            </p:nvSpPr>
            <p:spPr>
              <a:xfrm>
                <a:off x="2706275" y="3688925"/>
                <a:ext cx="585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34" extrusionOk="0">
                    <a:moveTo>
                      <a:pt x="0" y="0"/>
                    </a:moveTo>
                    <a:cubicBezTo>
                      <a:pt x="34" y="234"/>
                      <a:pt x="100" y="434"/>
                      <a:pt x="234" y="6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825;p31"/>
              <p:cNvSpPr/>
              <p:nvPr/>
            </p:nvSpPr>
            <p:spPr>
              <a:xfrm>
                <a:off x="2664575" y="3687250"/>
                <a:ext cx="517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02" extrusionOk="0">
                    <a:moveTo>
                      <a:pt x="1635" y="0"/>
                    </a:moveTo>
                    <a:cubicBezTo>
                      <a:pt x="1568" y="0"/>
                      <a:pt x="1468" y="367"/>
                      <a:pt x="1401" y="367"/>
                    </a:cubicBezTo>
                    <a:lnTo>
                      <a:pt x="0" y="601"/>
                    </a:lnTo>
                    <a:lnTo>
                      <a:pt x="201" y="1201"/>
                    </a:lnTo>
                    <a:cubicBezTo>
                      <a:pt x="201" y="1201"/>
                      <a:pt x="1502" y="668"/>
                      <a:pt x="1535" y="668"/>
                    </a:cubicBezTo>
                    <a:cubicBezTo>
                      <a:pt x="1596" y="668"/>
                      <a:pt x="1766" y="805"/>
                      <a:pt x="1872" y="805"/>
                    </a:cubicBezTo>
                    <a:cubicBezTo>
                      <a:pt x="1883" y="805"/>
                      <a:pt x="1893" y="804"/>
                      <a:pt x="1902" y="801"/>
                    </a:cubicBezTo>
                    <a:cubicBezTo>
                      <a:pt x="2069" y="734"/>
                      <a:pt x="1735" y="0"/>
                      <a:pt x="16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826;p31"/>
              <p:cNvSpPr/>
              <p:nvPr/>
            </p:nvSpPr>
            <p:spPr>
              <a:xfrm>
                <a:off x="2622875" y="3609400"/>
                <a:ext cx="39025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2414" extrusionOk="0">
                    <a:moveTo>
                      <a:pt x="777" y="0"/>
                    </a:moveTo>
                    <a:cubicBezTo>
                      <a:pt x="754" y="0"/>
                      <a:pt x="738" y="4"/>
                      <a:pt x="734" y="12"/>
                    </a:cubicBezTo>
                    <a:cubicBezTo>
                      <a:pt x="668" y="79"/>
                      <a:pt x="901" y="379"/>
                      <a:pt x="868" y="446"/>
                    </a:cubicBezTo>
                    <a:lnTo>
                      <a:pt x="1" y="2180"/>
                    </a:lnTo>
                    <a:lnTo>
                      <a:pt x="601" y="2414"/>
                    </a:lnTo>
                    <a:cubicBezTo>
                      <a:pt x="601" y="2414"/>
                      <a:pt x="1168" y="579"/>
                      <a:pt x="1201" y="513"/>
                    </a:cubicBezTo>
                    <a:cubicBezTo>
                      <a:pt x="1201" y="479"/>
                      <a:pt x="1468" y="412"/>
                      <a:pt x="1502" y="312"/>
                    </a:cubicBezTo>
                    <a:cubicBezTo>
                      <a:pt x="1560" y="195"/>
                      <a:pt x="949" y="0"/>
                      <a:pt x="77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827;p31"/>
              <p:cNvSpPr/>
              <p:nvPr/>
            </p:nvSpPr>
            <p:spPr>
              <a:xfrm>
                <a:off x="2642900" y="3609700"/>
                <a:ext cx="15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2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0" y="134"/>
                      <a:pt x="434" y="200"/>
                      <a:pt x="634" y="2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828;p31"/>
              <p:cNvSpPr/>
              <p:nvPr/>
            </p:nvSpPr>
            <p:spPr>
              <a:xfrm>
                <a:off x="2547225" y="3611525"/>
                <a:ext cx="41475" cy="60725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2429" extrusionOk="0">
                    <a:moveTo>
                      <a:pt x="760" y="0"/>
                    </a:moveTo>
                    <a:cubicBezTo>
                      <a:pt x="559" y="0"/>
                      <a:pt x="0" y="308"/>
                      <a:pt x="58" y="394"/>
                    </a:cubicBezTo>
                    <a:cubicBezTo>
                      <a:pt x="91" y="461"/>
                      <a:pt x="458" y="528"/>
                      <a:pt x="458" y="594"/>
                    </a:cubicBezTo>
                    <a:cubicBezTo>
                      <a:pt x="491" y="661"/>
                      <a:pt x="1059" y="2429"/>
                      <a:pt x="1059" y="2429"/>
                    </a:cubicBezTo>
                    <a:lnTo>
                      <a:pt x="1659" y="2162"/>
                    </a:lnTo>
                    <a:cubicBezTo>
                      <a:pt x="1659" y="2162"/>
                      <a:pt x="725" y="461"/>
                      <a:pt x="725" y="394"/>
                    </a:cubicBezTo>
                    <a:cubicBezTo>
                      <a:pt x="725" y="361"/>
                      <a:pt x="892" y="194"/>
                      <a:pt x="825" y="27"/>
                    </a:cubicBezTo>
                    <a:cubicBezTo>
                      <a:pt x="816" y="9"/>
                      <a:pt x="792" y="0"/>
                      <a:pt x="76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829;p31"/>
              <p:cNvSpPr/>
              <p:nvPr/>
            </p:nvSpPr>
            <p:spPr>
              <a:xfrm>
                <a:off x="2550325" y="3612200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634" y="0"/>
                    </a:moveTo>
                    <a:lnTo>
                      <a:pt x="1" y="300"/>
                    </a:lnTo>
                    <a:cubicBezTo>
                      <a:pt x="234" y="267"/>
                      <a:pt x="434" y="167"/>
                      <a:pt x="6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830;p31"/>
              <p:cNvSpPr/>
              <p:nvPr/>
            </p:nvSpPr>
            <p:spPr>
              <a:xfrm>
                <a:off x="2490325" y="3674725"/>
                <a:ext cx="6085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536" extrusionOk="0">
                    <a:moveTo>
                      <a:pt x="355" y="0"/>
                    </a:moveTo>
                    <a:cubicBezTo>
                      <a:pt x="191" y="0"/>
                      <a:pt x="0" y="736"/>
                      <a:pt x="66" y="802"/>
                    </a:cubicBezTo>
                    <a:cubicBezTo>
                      <a:pt x="70" y="804"/>
                      <a:pt x="76" y="805"/>
                      <a:pt x="82" y="805"/>
                    </a:cubicBezTo>
                    <a:cubicBezTo>
                      <a:pt x="165" y="805"/>
                      <a:pt x="398" y="632"/>
                      <a:pt x="456" y="632"/>
                    </a:cubicBezTo>
                    <a:cubicBezTo>
                      <a:pt x="460" y="632"/>
                      <a:pt x="464" y="633"/>
                      <a:pt x="466" y="635"/>
                    </a:cubicBezTo>
                    <a:lnTo>
                      <a:pt x="2200" y="1536"/>
                    </a:lnTo>
                    <a:lnTo>
                      <a:pt x="2434" y="902"/>
                    </a:lnTo>
                    <a:cubicBezTo>
                      <a:pt x="2434" y="902"/>
                      <a:pt x="599" y="335"/>
                      <a:pt x="566" y="335"/>
                    </a:cubicBezTo>
                    <a:cubicBezTo>
                      <a:pt x="499" y="301"/>
                      <a:pt x="466" y="34"/>
                      <a:pt x="366" y="1"/>
                    </a:cubicBezTo>
                    <a:cubicBezTo>
                      <a:pt x="362" y="0"/>
                      <a:pt x="359" y="0"/>
                      <a:pt x="35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831;p31"/>
              <p:cNvSpPr/>
              <p:nvPr/>
            </p:nvSpPr>
            <p:spPr>
              <a:xfrm>
                <a:off x="2491950" y="3676400"/>
                <a:ext cx="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35" extrusionOk="0">
                    <a:moveTo>
                      <a:pt x="234" y="1"/>
                    </a:moveTo>
                    <a:lnTo>
                      <a:pt x="1" y="635"/>
                    </a:lnTo>
                    <a:cubicBezTo>
                      <a:pt x="134" y="434"/>
                      <a:pt x="201" y="201"/>
                      <a:pt x="2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832;p31"/>
              <p:cNvSpPr/>
              <p:nvPr/>
            </p:nvSpPr>
            <p:spPr>
              <a:xfrm>
                <a:off x="2490375" y="3747300"/>
                <a:ext cx="63300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1603" extrusionOk="0">
                    <a:moveTo>
                      <a:pt x="2265" y="0"/>
                    </a:moveTo>
                    <a:cubicBezTo>
                      <a:pt x="2265" y="0"/>
                      <a:pt x="564" y="867"/>
                      <a:pt x="531" y="901"/>
                    </a:cubicBezTo>
                    <a:cubicBezTo>
                      <a:pt x="524" y="904"/>
                      <a:pt x="517" y="905"/>
                      <a:pt x="509" y="905"/>
                    </a:cubicBezTo>
                    <a:cubicBezTo>
                      <a:pt x="443" y="905"/>
                      <a:pt x="316" y="818"/>
                      <a:pt x="222" y="818"/>
                    </a:cubicBezTo>
                    <a:cubicBezTo>
                      <a:pt x="200" y="818"/>
                      <a:pt x="181" y="823"/>
                      <a:pt x="164" y="834"/>
                    </a:cubicBezTo>
                    <a:cubicBezTo>
                      <a:pt x="1" y="899"/>
                      <a:pt x="380" y="1602"/>
                      <a:pt x="490" y="1602"/>
                    </a:cubicBezTo>
                    <a:cubicBezTo>
                      <a:pt x="493" y="1602"/>
                      <a:pt x="495" y="1602"/>
                      <a:pt x="497" y="1601"/>
                    </a:cubicBezTo>
                    <a:cubicBezTo>
                      <a:pt x="597" y="1568"/>
                      <a:pt x="631" y="1168"/>
                      <a:pt x="697" y="1168"/>
                    </a:cubicBezTo>
                    <a:lnTo>
                      <a:pt x="2532" y="567"/>
                    </a:lnTo>
                    <a:lnTo>
                      <a:pt x="2265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833;p31"/>
              <p:cNvSpPr/>
              <p:nvPr/>
            </p:nvSpPr>
            <p:spPr>
              <a:xfrm>
                <a:off x="2494450" y="3768975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1" y="0"/>
                    </a:moveTo>
                    <a:lnTo>
                      <a:pt x="301" y="634"/>
                    </a:lnTo>
                    <a:cubicBezTo>
                      <a:pt x="234" y="401"/>
                      <a:pt x="134" y="201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834;p31"/>
              <p:cNvSpPr/>
              <p:nvPr/>
            </p:nvSpPr>
            <p:spPr>
              <a:xfrm>
                <a:off x="2555550" y="3783975"/>
                <a:ext cx="39000" cy="59575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2383" extrusionOk="0">
                    <a:moveTo>
                      <a:pt x="959" y="1"/>
                    </a:moveTo>
                    <a:cubicBezTo>
                      <a:pt x="959" y="1"/>
                      <a:pt x="392" y="1836"/>
                      <a:pt x="359" y="1869"/>
                    </a:cubicBezTo>
                    <a:cubicBezTo>
                      <a:pt x="325" y="1936"/>
                      <a:pt x="92" y="1936"/>
                      <a:pt x="58" y="2069"/>
                    </a:cubicBezTo>
                    <a:cubicBezTo>
                      <a:pt x="1" y="2213"/>
                      <a:pt x="591" y="2382"/>
                      <a:pt x="774" y="2382"/>
                    </a:cubicBezTo>
                    <a:cubicBezTo>
                      <a:pt x="803" y="2382"/>
                      <a:pt x="821" y="2378"/>
                      <a:pt x="826" y="2369"/>
                    </a:cubicBezTo>
                    <a:cubicBezTo>
                      <a:pt x="892" y="2303"/>
                      <a:pt x="659" y="2036"/>
                      <a:pt x="692" y="1969"/>
                    </a:cubicBezTo>
                    <a:cubicBezTo>
                      <a:pt x="726" y="1902"/>
                      <a:pt x="1559" y="234"/>
                      <a:pt x="1559" y="234"/>
                    </a:cubicBezTo>
                    <a:lnTo>
                      <a:pt x="959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835;p31"/>
              <p:cNvSpPr/>
              <p:nvPr/>
            </p:nvSpPr>
            <p:spPr>
              <a:xfrm>
                <a:off x="2557825" y="3837350"/>
                <a:ext cx="1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5" extrusionOk="0">
                    <a:moveTo>
                      <a:pt x="1" y="1"/>
                    </a:moveTo>
                    <a:lnTo>
                      <a:pt x="668" y="234"/>
                    </a:lnTo>
                    <a:cubicBezTo>
                      <a:pt x="468" y="134"/>
                      <a:pt x="234" y="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836;p31"/>
              <p:cNvSpPr/>
              <p:nvPr/>
            </p:nvSpPr>
            <p:spPr>
              <a:xfrm>
                <a:off x="2628725" y="3781475"/>
                <a:ext cx="40725" cy="60250"/>
              </a:xfrm>
              <a:custGeom>
                <a:avLst/>
                <a:gdLst/>
                <a:ahLst/>
                <a:cxnLst/>
                <a:rect l="l" t="t" r="r" b="b"/>
                <a:pathLst>
                  <a:path w="1629" h="2410" extrusionOk="0">
                    <a:moveTo>
                      <a:pt x="601" y="1"/>
                    </a:moveTo>
                    <a:lnTo>
                      <a:pt x="0" y="268"/>
                    </a:lnTo>
                    <a:cubicBezTo>
                      <a:pt x="0" y="268"/>
                      <a:pt x="901" y="1969"/>
                      <a:pt x="934" y="2002"/>
                    </a:cubicBezTo>
                    <a:cubicBezTo>
                      <a:pt x="934" y="2069"/>
                      <a:pt x="767" y="2236"/>
                      <a:pt x="834" y="2369"/>
                    </a:cubicBezTo>
                    <a:cubicBezTo>
                      <a:pt x="845" y="2397"/>
                      <a:pt x="876" y="2409"/>
                      <a:pt x="918" y="2409"/>
                    </a:cubicBezTo>
                    <a:cubicBezTo>
                      <a:pt x="1127" y="2409"/>
                      <a:pt x="1629" y="2119"/>
                      <a:pt x="1601" y="2036"/>
                    </a:cubicBezTo>
                    <a:cubicBezTo>
                      <a:pt x="1568" y="1936"/>
                      <a:pt x="1201" y="1902"/>
                      <a:pt x="1201" y="1835"/>
                    </a:cubicBezTo>
                    <a:cubicBezTo>
                      <a:pt x="1168" y="1769"/>
                      <a:pt x="601" y="1"/>
                      <a:pt x="6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837;p31"/>
              <p:cNvSpPr/>
              <p:nvPr/>
            </p:nvSpPr>
            <p:spPr>
              <a:xfrm>
                <a:off x="2651225" y="3833175"/>
                <a:ext cx="158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401" y="68"/>
                      <a:pt x="168" y="168"/>
                      <a:pt x="1" y="301"/>
                    </a:cubicBezTo>
                    <a:lnTo>
                      <a:pt x="6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838;p31"/>
              <p:cNvSpPr/>
              <p:nvPr/>
            </p:nvSpPr>
            <p:spPr>
              <a:xfrm>
                <a:off x="2665400" y="3740625"/>
                <a:ext cx="617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536" extrusionOk="0">
                    <a:moveTo>
                      <a:pt x="268" y="0"/>
                    </a:moveTo>
                    <a:lnTo>
                      <a:pt x="1" y="601"/>
                    </a:lnTo>
                    <a:cubicBezTo>
                      <a:pt x="1" y="601"/>
                      <a:pt x="1869" y="1168"/>
                      <a:pt x="1902" y="1201"/>
                    </a:cubicBezTo>
                    <a:cubicBezTo>
                      <a:pt x="1936" y="1235"/>
                      <a:pt x="2002" y="1468"/>
                      <a:pt x="2102" y="1535"/>
                    </a:cubicBezTo>
                    <a:cubicBezTo>
                      <a:pt x="2105" y="1535"/>
                      <a:pt x="2108" y="1536"/>
                      <a:pt x="2111" y="1536"/>
                    </a:cubicBezTo>
                    <a:cubicBezTo>
                      <a:pt x="2246" y="1536"/>
                      <a:pt x="2468" y="799"/>
                      <a:pt x="2403" y="734"/>
                    </a:cubicBezTo>
                    <a:cubicBezTo>
                      <a:pt x="2398" y="732"/>
                      <a:pt x="2392" y="731"/>
                      <a:pt x="2386" y="731"/>
                    </a:cubicBezTo>
                    <a:cubicBezTo>
                      <a:pt x="2309" y="731"/>
                      <a:pt x="2100" y="880"/>
                      <a:pt x="2004" y="880"/>
                    </a:cubicBezTo>
                    <a:cubicBezTo>
                      <a:pt x="1989" y="880"/>
                      <a:pt x="1977" y="876"/>
                      <a:pt x="1969" y="868"/>
                    </a:cubicBezTo>
                    <a:cubicBezTo>
                      <a:pt x="1936" y="834"/>
                      <a:pt x="268" y="0"/>
                      <a:pt x="26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839;p31"/>
              <p:cNvSpPr/>
              <p:nvPr/>
            </p:nvSpPr>
            <p:spPr>
              <a:xfrm>
                <a:off x="2719625" y="3761475"/>
                <a:ext cx="58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68" extrusionOk="0">
                    <a:moveTo>
                      <a:pt x="234" y="0"/>
                    </a:moveTo>
                    <a:lnTo>
                      <a:pt x="234" y="0"/>
                    </a:lnTo>
                    <a:cubicBezTo>
                      <a:pt x="100" y="200"/>
                      <a:pt x="33" y="434"/>
                      <a:pt x="0" y="667"/>
                    </a:cubicBez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840;p31"/>
              <p:cNvSpPr/>
              <p:nvPr/>
            </p:nvSpPr>
            <p:spPr>
              <a:xfrm>
                <a:off x="2662900" y="3666375"/>
                <a:ext cx="633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603" extrusionOk="0">
                    <a:moveTo>
                      <a:pt x="2074" y="0"/>
                    </a:moveTo>
                    <a:cubicBezTo>
                      <a:pt x="2072" y="0"/>
                      <a:pt x="2070" y="1"/>
                      <a:pt x="2069" y="2"/>
                    </a:cubicBezTo>
                    <a:cubicBezTo>
                      <a:pt x="1969" y="35"/>
                      <a:pt x="1902" y="435"/>
                      <a:pt x="1835" y="435"/>
                    </a:cubicBezTo>
                    <a:lnTo>
                      <a:pt x="1" y="1036"/>
                    </a:lnTo>
                    <a:lnTo>
                      <a:pt x="268" y="1603"/>
                    </a:lnTo>
                    <a:cubicBezTo>
                      <a:pt x="268" y="1603"/>
                      <a:pt x="2002" y="702"/>
                      <a:pt x="2036" y="702"/>
                    </a:cubicBezTo>
                    <a:cubicBezTo>
                      <a:pt x="2039" y="698"/>
                      <a:pt x="2046" y="697"/>
                      <a:pt x="2054" y="697"/>
                    </a:cubicBezTo>
                    <a:cubicBezTo>
                      <a:pt x="2111" y="697"/>
                      <a:pt x="2266" y="774"/>
                      <a:pt x="2364" y="774"/>
                    </a:cubicBezTo>
                    <a:cubicBezTo>
                      <a:pt x="2378" y="774"/>
                      <a:pt x="2391" y="772"/>
                      <a:pt x="2402" y="769"/>
                    </a:cubicBezTo>
                    <a:cubicBezTo>
                      <a:pt x="2533" y="703"/>
                      <a:pt x="2153" y="0"/>
                      <a:pt x="207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841;p31"/>
              <p:cNvSpPr/>
              <p:nvPr/>
            </p:nvSpPr>
            <p:spPr>
              <a:xfrm>
                <a:off x="2715450" y="3668075"/>
                <a:ext cx="752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4" extrusionOk="0">
                    <a:moveTo>
                      <a:pt x="0" y="0"/>
                    </a:moveTo>
                    <a:cubicBezTo>
                      <a:pt x="34" y="234"/>
                      <a:pt x="134" y="467"/>
                      <a:pt x="300" y="6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842;p31"/>
              <p:cNvSpPr/>
              <p:nvPr/>
            </p:nvSpPr>
            <p:spPr>
              <a:xfrm>
                <a:off x="2521150" y="3644850"/>
                <a:ext cx="172625" cy="163400"/>
              </a:xfrm>
              <a:custGeom>
                <a:avLst/>
                <a:gdLst/>
                <a:ahLst/>
                <a:cxnLst/>
                <a:rect l="l" t="t" r="r" b="b"/>
                <a:pathLst>
                  <a:path w="6905" h="6536" extrusionOk="0">
                    <a:moveTo>
                      <a:pt x="3559" y="1"/>
                    </a:moveTo>
                    <a:cubicBezTo>
                      <a:pt x="2077" y="1"/>
                      <a:pt x="742" y="1023"/>
                      <a:pt x="400" y="2530"/>
                    </a:cubicBezTo>
                    <a:cubicBezTo>
                      <a:pt x="0" y="4265"/>
                      <a:pt x="1067" y="6033"/>
                      <a:pt x="2835" y="6467"/>
                    </a:cubicBezTo>
                    <a:cubicBezTo>
                      <a:pt x="3056" y="6513"/>
                      <a:pt x="3276" y="6536"/>
                      <a:pt x="3492" y="6536"/>
                    </a:cubicBezTo>
                    <a:cubicBezTo>
                      <a:pt x="4973" y="6536"/>
                      <a:pt x="6285" y="5483"/>
                      <a:pt x="6605" y="3998"/>
                    </a:cubicBezTo>
                    <a:cubicBezTo>
                      <a:pt x="6905" y="2731"/>
                      <a:pt x="6471" y="1396"/>
                      <a:pt x="5437" y="562"/>
                    </a:cubicBezTo>
                    <a:cubicBezTo>
                      <a:pt x="5104" y="329"/>
                      <a:pt x="4737" y="162"/>
                      <a:pt x="4336" y="95"/>
                    </a:cubicBezTo>
                    <a:cubicBezTo>
                      <a:pt x="4076" y="31"/>
                      <a:pt x="3815" y="1"/>
                      <a:pt x="355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843;p31"/>
              <p:cNvSpPr/>
              <p:nvPr/>
            </p:nvSpPr>
            <p:spPr>
              <a:xfrm>
                <a:off x="2532825" y="3659725"/>
                <a:ext cx="160950" cy="148525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5941" extrusionOk="0">
                    <a:moveTo>
                      <a:pt x="4970" y="1"/>
                    </a:moveTo>
                    <a:lnTo>
                      <a:pt x="4970" y="1"/>
                    </a:lnTo>
                    <a:cubicBezTo>
                      <a:pt x="5938" y="1302"/>
                      <a:pt x="6071" y="3803"/>
                      <a:pt x="3903" y="4837"/>
                    </a:cubicBezTo>
                    <a:cubicBezTo>
                      <a:pt x="3507" y="5014"/>
                      <a:pt x="3110" y="5087"/>
                      <a:pt x="2727" y="5087"/>
                    </a:cubicBezTo>
                    <a:cubicBezTo>
                      <a:pt x="1594" y="5087"/>
                      <a:pt x="573" y="4452"/>
                      <a:pt x="0" y="4004"/>
                    </a:cubicBezTo>
                    <a:lnTo>
                      <a:pt x="0" y="4004"/>
                    </a:lnTo>
                    <a:cubicBezTo>
                      <a:pt x="434" y="4971"/>
                      <a:pt x="1334" y="5671"/>
                      <a:pt x="2368" y="5872"/>
                    </a:cubicBezTo>
                    <a:cubicBezTo>
                      <a:pt x="2589" y="5918"/>
                      <a:pt x="2809" y="5941"/>
                      <a:pt x="3025" y="5941"/>
                    </a:cubicBezTo>
                    <a:cubicBezTo>
                      <a:pt x="4506" y="5941"/>
                      <a:pt x="5818" y="4888"/>
                      <a:pt x="6138" y="3403"/>
                    </a:cubicBezTo>
                    <a:cubicBezTo>
                      <a:pt x="6438" y="2136"/>
                      <a:pt x="5971" y="801"/>
                      <a:pt x="497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844;p31"/>
              <p:cNvSpPr/>
              <p:nvPr/>
            </p:nvSpPr>
            <p:spPr>
              <a:xfrm>
                <a:off x="2592850" y="3618550"/>
                <a:ext cx="24225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982" extrusionOk="0">
                    <a:moveTo>
                      <a:pt x="602" y="1"/>
                    </a:moveTo>
                    <a:cubicBezTo>
                      <a:pt x="543" y="1"/>
                      <a:pt x="484" y="5"/>
                      <a:pt x="434" y="13"/>
                    </a:cubicBezTo>
                    <a:cubicBezTo>
                      <a:pt x="201" y="13"/>
                      <a:pt x="34" y="13"/>
                      <a:pt x="1" y="113"/>
                    </a:cubicBezTo>
                    <a:cubicBezTo>
                      <a:pt x="1" y="213"/>
                      <a:pt x="334" y="447"/>
                      <a:pt x="334" y="513"/>
                    </a:cubicBezTo>
                    <a:cubicBezTo>
                      <a:pt x="334" y="580"/>
                      <a:pt x="168" y="1581"/>
                      <a:pt x="134" y="1881"/>
                    </a:cubicBezTo>
                    <a:lnTo>
                      <a:pt x="134" y="1981"/>
                    </a:lnTo>
                    <a:lnTo>
                      <a:pt x="868" y="1981"/>
                    </a:lnTo>
                    <a:cubicBezTo>
                      <a:pt x="868" y="1981"/>
                      <a:pt x="701" y="480"/>
                      <a:pt x="701" y="447"/>
                    </a:cubicBezTo>
                    <a:cubicBezTo>
                      <a:pt x="701" y="380"/>
                      <a:pt x="968" y="213"/>
                      <a:pt x="968" y="113"/>
                    </a:cubicBezTo>
                    <a:cubicBezTo>
                      <a:pt x="968" y="38"/>
                      <a:pt x="780" y="1"/>
                      <a:pt x="60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845;p31"/>
              <p:cNvSpPr/>
              <p:nvPr/>
            </p:nvSpPr>
            <p:spPr>
              <a:xfrm>
                <a:off x="2595350" y="3620525"/>
                <a:ext cx="200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57" extrusionOk="0">
                    <a:moveTo>
                      <a:pt x="801" y="1"/>
                    </a:moveTo>
                    <a:lnTo>
                      <a:pt x="1" y="34"/>
                    </a:lnTo>
                    <a:cubicBezTo>
                      <a:pt x="111" y="48"/>
                      <a:pt x="222" y="56"/>
                      <a:pt x="332" y="56"/>
                    </a:cubicBezTo>
                    <a:cubicBezTo>
                      <a:pt x="489" y="56"/>
                      <a:pt x="645" y="40"/>
                      <a:pt x="8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846;p31"/>
              <p:cNvSpPr/>
              <p:nvPr/>
            </p:nvSpPr>
            <p:spPr>
              <a:xfrm>
                <a:off x="2592850" y="3618875"/>
                <a:ext cx="124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869" extrusionOk="0">
                    <a:moveTo>
                      <a:pt x="434" y="0"/>
                    </a:moveTo>
                    <a:cubicBezTo>
                      <a:pt x="416" y="0"/>
                      <a:pt x="397" y="3"/>
                      <a:pt x="379" y="8"/>
                    </a:cubicBezTo>
                    <a:lnTo>
                      <a:pt x="379" y="8"/>
                    </a:lnTo>
                    <a:cubicBezTo>
                      <a:pt x="397" y="6"/>
                      <a:pt x="416" y="3"/>
                      <a:pt x="434" y="0"/>
                    </a:cubicBezTo>
                    <a:close/>
                    <a:moveTo>
                      <a:pt x="379" y="8"/>
                    </a:moveTo>
                    <a:cubicBezTo>
                      <a:pt x="199" y="28"/>
                      <a:pt x="34" y="9"/>
                      <a:pt x="34" y="100"/>
                    </a:cubicBezTo>
                    <a:cubicBezTo>
                      <a:pt x="1" y="200"/>
                      <a:pt x="368" y="434"/>
                      <a:pt x="334" y="500"/>
                    </a:cubicBezTo>
                    <a:cubicBezTo>
                      <a:pt x="334" y="565"/>
                      <a:pt x="209" y="1505"/>
                      <a:pt x="141" y="1837"/>
                    </a:cubicBezTo>
                    <a:lnTo>
                      <a:pt x="141" y="1837"/>
                    </a:lnTo>
                    <a:cubicBezTo>
                      <a:pt x="190" y="1636"/>
                      <a:pt x="498" y="526"/>
                      <a:pt x="468" y="434"/>
                    </a:cubicBezTo>
                    <a:cubicBezTo>
                      <a:pt x="468" y="367"/>
                      <a:pt x="234" y="200"/>
                      <a:pt x="234" y="200"/>
                    </a:cubicBezTo>
                    <a:lnTo>
                      <a:pt x="234" y="100"/>
                    </a:lnTo>
                    <a:cubicBezTo>
                      <a:pt x="282" y="52"/>
                      <a:pt x="331" y="21"/>
                      <a:pt x="379" y="8"/>
                    </a:cubicBezTo>
                    <a:close/>
                    <a:moveTo>
                      <a:pt x="141" y="1837"/>
                    </a:moveTo>
                    <a:lnTo>
                      <a:pt x="141" y="1837"/>
                    </a:lnTo>
                    <a:cubicBezTo>
                      <a:pt x="136" y="1855"/>
                      <a:pt x="134" y="1865"/>
                      <a:pt x="134" y="1868"/>
                    </a:cubicBezTo>
                    <a:cubicBezTo>
                      <a:pt x="136" y="1859"/>
                      <a:pt x="138" y="1848"/>
                      <a:pt x="141" y="1837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847;p31"/>
              <p:cNvSpPr/>
              <p:nvPr/>
            </p:nvSpPr>
            <p:spPr>
              <a:xfrm>
                <a:off x="2521975" y="3642725"/>
                <a:ext cx="48400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49" extrusionOk="0">
                    <a:moveTo>
                      <a:pt x="698" y="1"/>
                    </a:moveTo>
                    <a:cubicBezTo>
                      <a:pt x="651" y="1"/>
                      <a:pt x="576" y="39"/>
                      <a:pt x="501" y="114"/>
                    </a:cubicBezTo>
                    <a:cubicBezTo>
                      <a:pt x="301" y="280"/>
                      <a:pt x="0" y="614"/>
                      <a:pt x="67" y="714"/>
                    </a:cubicBezTo>
                    <a:cubicBezTo>
                      <a:pt x="86" y="732"/>
                      <a:pt x="129" y="738"/>
                      <a:pt x="184" y="738"/>
                    </a:cubicBezTo>
                    <a:cubicBezTo>
                      <a:pt x="272" y="738"/>
                      <a:pt x="389" y="723"/>
                      <a:pt x="470" y="723"/>
                    </a:cubicBezTo>
                    <a:cubicBezTo>
                      <a:pt x="521" y="723"/>
                      <a:pt x="558" y="729"/>
                      <a:pt x="567" y="747"/>
                    </a:cubicBezTo>
                    <a:lnTo>
                      <a:pt x="1401" y="1915"/>
                    </a:lnTo>
                    <a:lnTo>
                      <a:pt x="1401" y="1948"/>
                    </a:lnTo>
                    <a:lnTo>
                      <a:pt x="1935" y="1415"/>
                    </a:lnTo>
                    <a:cubicBezTo>
                      <a:pt x="1935" y="1415"/>
                      <a:pt x="834" y="481"/>
                      <a:pt x="801" y="447"/>
                    </a:cubicBezTo>
                    <a:cubicBezTo>
                      <a:pt x="768" y="414"/>
                      <a:pt x="768" y="80"/>
                      <a:pt x="734" y="14"/>
                    </a:cubicBezTo>
                    <a:cubicBezTo>
                      <a:pt x="726" y="5"/>
                      <a:pt x="713" y="1"/>
                      <a:pt x="69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848;p31"/>
              <p:cNvSpPr/>
              <p:nvPr/>
            </p:nvSpPr>
            <p:spPr>
              <a:xfrm>
                <a:off x="2523650" y="3643875"/>
                <a:ext cx="133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568" extrusionOk="0">
                    <a:moveTo>
                      <a:pt x="534" y="1"/>
                    </a:moveTo>
                    <a:lnTo>
                      <a:pt x="0" y="568"/>
                    </a:lnTo>
                    <a:cubicBezTo>
                      <a:pt x="234" y="435"/>
                      <a:pt x="400" y="234"/>
                      <a:pt x="5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849;p31"/>
              <p:cNvSpPr/>
              <p:nvPr/>
            </p:nvSpPr>
            <p:spPr>
              <a:xfrm>
                <a:off x="2521150" y="3645550"/>
                <a:ext cx="35050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802" extrusionOk="0">
                    <a:moveTo>
                      <a:pt x="500" y="1"/>
                    </a:moveTo>
                    <a:lnTo>
                      <a:pt x="500" y="1"/>
                    </a:lnTo>
                    <a:cubicBezTo>
                      <a:pt x="300" y="167"/>
                      <a:pt x="0" y="501"/>
                      <a:pt x="67" y="568"/>
                    </a:cubicBezTo>
                    <a:cubicBezTo>
                      <a:pt x="93" y="606"/>
                      <a:pt x="169" y="615"/>
                      <a:pt x="254" y="615"/>
                    </a:cubicBezTo>
                    <a:cubicBezTo>
                      <a:pt x="323" y="615"/>
                      <a:pt x="399" y="609"/>
                      <a:pt x="459" y="609"/>
                    </a:cubicBezTo>
                    <a:cubicBezTo>
                      <a:pt x="515" y="609"/>
                      <a:pt x="557" y="615"/>
                      <a:pt x="567" y="634"/>
                    </a:cubicBezTo>
                    <a:lnTo>
                      <a:pt x="1401" y="1802"/>
                    </a:lnTo>
                    <a:cubicBezTo>
                      <a:pt x="1168" y="1335"/>
                      <a:pt x="934" y="868"/>
                      <a:pt x="634" y="434"/>
                    </a:cubicBezTo>
                    <a:cubicBezTo>
                      <a:pt x="620" y="427"/>
                      <a:pt x="600" y="425"/>
                      <a:pt x="576" y="425"/>
                    </a:cubicBezTo>
                    <a:cubicBezTo>
                      <a:pt x="512" y="425"/>
                      <a:pt x="422" y="444"/>
                      <a:pt x="358" y="444"/>
                    </a:cubicBezTo>
                    <a:cubicBezTo>
                      <a:pt x="334" y="444"/>
                      <a:pt x="314" y="441"/>
                      <a:pt x="300" y="434"/>
                    </a:cubicBezTo>
                    <a:lnTo>
                      <a:pt x="300" y="368"/>
                    </a:lnTo>
                    <a:cubicBezTo>
                      <a:pt x="300" y="334"/>
                      <a:pt x="300" y="334"/>
                      <a:pt x="334" y="301"/>
                    </a:cubicBezTo>
                    <a:cubicBezTo>
                      <a:pt x="367" y="167"/>
                      <a:pt x="434" y="67"/>
                      <a:pt x="5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850;p31"/>
              <p:cNvSpPr/>
              <p:nvPr/>
            </p:nvSpPr>
            <p:spPr>
              <a:xfrm>
                <a:off x="2495275" y="3713925"/>
                <a:ext cx="50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7" extrusionOk="0">
                    <a:moveTo>
                      <a:pt x="101" y="1"/>
                    </a:moveTo>
                    <a:cubicBezTo>
                      <a:pt x="1" y="301"/>
                      <a:pt x="34" y="635"/>
                      <a:pt x="168" y="935"/>
                    </a:cubicBezTo>
                    <a:cubicBezTo>
                      <a:pt x="172" y="936"/>
                      <a:pt x="177" y="937"/>
                      <a:pt x="182" y="937"/>
                    </a:cubicBezTo>
                    <a:cubicBezTo>
                      <a:pt x="288" y="937"/>
                      <a:pt x="504" y="601"/>
                      <a:pt x="568" y="601"/>
                    </a:cubicBezTo>
                    <a:lnTo>
                      <a:pt x="2036" y="835"/>
                    </a:lnTo>
                    <a:lnTo>
                      <a:pt x="2036" y="101"/>
                    </a:lnTo>
                    <a:cubicBezTo>
                      <a:pt x="2036" y="101"/>
                      <a:pt x="535" y="268"/>
                      <a:pt x="501" y="268"/>
                    </a:cubicBezTo>
                    <a:cubicBezTo>
                      <a:pt x="435" y="268"/>
                      <a:pt x="268" y="1"/>
                      <a:pt x="1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851;p31"/>
              <p:cNvSpPr/>
              <p:nvPr/>
            </p:nvSpPr>
            <p:spPr>
              <a:xfrm>
                <a:off x="2498625" y="3715600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0" y="1"/>
                    </a:moveTo>
                    <a:lnTo>
                      <a:pt x="34" y="801"/>
                    </a:lnTo>
                    <a:cubicBezTo>
                      <a:pt x="67" y="534"/>
                      <a:pt x="67" y="267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852;p31"/>
              <p:cNvSpPr/>
              <p:nvPr/>
            </p:nvSpPr>
            <p:spPr>
              <a:xfrm>
                <a:off x="2495275" y="3713950"/>
                <a:ext cx="50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6" extrusionOk="0">
                    <a:moveTo>
                      <a:pt x="1956" y="821"/>
                    </a:moveTo>
                    <a:lnTo>
                      <a:pt x="1956" y="821"/>
                    </a:lnTo>
                    <a:cubicBezTo>
                      <a:pt x="1996" y="829"/>
                      <a:pt x="2024" y="834"/>
                      <a:pt x="2036" y="834"/>
                    </a:cubicBezTo>
                    <a:lnTo>
                      <a:pt x="1956" y="821"/>
                    </a:lnTo>
                    <a:close/>
                    <a:moveTo>
                      <a:pt x="101" y="0"/>
                    </a:moveTo>
                    <a:cubicBezTo>
                      <a:pt x="1" y="300"/>
                      <a:pt x="1" y="634"/>
                      <a:pt x="134" y="934"/>
                    </a:cubicBezTo>
                    <a:cubicBezTo>
                      <a:pt x="140" y="935"/>
                      <a:pt x="146" y="936"/>
                      <a:pt x="152" y="936"/>
                    </a:cubicBezTo>
                    <a:cubicBezTo>
                      <a:pt x="288" y="936"/>
                      <a:pt x="504" y="600"/>
                      <a:pt x="568" y="600"/>
                    </a:cubicBezTo>
                    <a:lnTo>
                      <a:pt x="1956" y="821"/>
                    </a:lnTo>
                    <a:lnTo>
                      <a:pt x="1956" y="821"/>
                    </a:lnTo>
                    <a:cubicBezTo>
                      <a:pt x="1655" y="760"/>
                      <a:pt x="652" y="500"/>
                      <a:pt x="535" y="500"/>
                    </a:cubicBezTo>
                    <a:cubicBezTo>
                      <a:pt x="401" y="500"/>
                      <a:pt x="268" y="700"/>
                      <a:pt x="201" y="700"/>
                    </a:cubicBezTo>
                    <a:cubicBezTo>
                      <a:pt x="168" y="700"/>
                      <a:pt x="168" y="667"/>
                      <a:pt x="134" y="634"/>
                    </a:cubicBezTo>
                    <a:cubicBezTo>
                      <a:pt x="134" y="634"/>
                      <a:pt x="101" y="600"/>
                      <a:pt x="101" y="567"/>
                    </a:cubicBezTo>
                    <a:cubicBezTo>
                      <a:pt x="34" y="400"/>
                      <a:pt x="34" y="200"/>
                      <a:pt x="1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853;p31"/>
              <p:cNvSpPr/>
              <p:nvPr/>
            </p:nvSpPr>
            <p:spPr>
              <a:xfrm>
                <a:off x="2517975" y="3760625"/>
                <a:ext cx="51550" cy="48525"/>
              </a:xfrm>
              <a:custGeom>
                <a:avLst/>
                <a:gdLst/>
                <a:ahLst/>
                <a:cxnLst/>
                <a:rect l="l" t="t" r="r" b="b"/>
                <a:pathLst>
                  <a:path w="2062" h="1941" extrusionOk="0">
                    <a:moveTo>
                      <a:pt x="1528" y="1"/>
                    </a:moveTo>
                    <a:lnTo>
                      <a:pt x="1228" y="368"/>
                    </a:lnTo>
                    <a:cubicBezTo>
                      <a:pt x="961" y="701"/>
                      <a:pt x="594" y="1135"/>
                      <a:pt x="561" y="1202"/>
                    </a:cubicBezTo>
                    <a:cubicBezTo>
                      <a:pt x="553" y="1217"/>
                      <a:pt x="535" y="1222"/>
                      <a:pt x="510" y="1222"/>
                    </a:cubicBezTo>
                    <a:cubicBezTo>
                      <a:pt x="466" y="1222"/>
                      <a:pt x="398" y="1206"/>
                      <a:pt x="326" y="1206"/>
                    </a:cubicBezTo>
                    <a:cubicBezTo>
                      <a:pt x="259" y="1206"/>
                      <a:pt x="189" y="1219"/>
                      <a:pt x="127" y="1268"/>
                    </a:cubicBezTo>
                    <a:cubicBezTo>
                      <a:pt x="1" y="1395"/>
                      <a:pt x="653" y="1941"/>
                      <a:pt x="807" y="1941"/>
                    </a:cubicBezTo>
                    <a:cubicBezTo>
                      <a:pt x="815" y="1941"/>
                      <a:pt x="822" y="1939"/>
                      <a:pt x="828" y="1936"/>
                    </a:cubicBezTo>
                    <a:cubicBezTo>
                      <a:pt x="861" y="1902"/>
                      <a:pt x="861" y="1869"/>
                      <a:pt x="861" y="1836"/>
                    </a:cubicBezTo>
                    <a:cubicBezTo>
                      <a:pt x="861" y="1669"/>
                      <a:pt x="828" y="1435"/>
                      <a:pt x="861" y="1402"/>
                    </a:cubicBezTo>
                    <a:lnTo>
                      <a:pt x="2062" y="535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854;p31"/>
              <p:cNvSpPr/>
              <p:nvPr/>
            </p:nvSpPr>
            <p:spPr>
              <a:xfrm>
                <a:off x="2521975" y="37940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0" y="0"/>
                    </a:moveTo>
                    <a:lnTo>
                      <a:pt x="567" y="534"/>
                    </a:lnTo>
                    <a:cubicBezTo>
                      <a:pt x="434" y="300"/>
                      <a:pt x="234" y="134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855;p31"/>
              <p:cNvSpPr/>
              <p:nvPr/>
            </p:nvSpPr>
            <p:spPr>
              <a:xfrm>
                <a:off x="2517075" y="3769800"/>
                <a:ext cx="31600" cy="39250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1570" extrusionOk="0">
                    <a:moveTo>
                      <a:pt x="1264" y="1"/>
                    </a:moveTo>
                    <a:cubicBezTo>
                      <a:pt x="997" y="334"/>
                      <a:pt x="630" y="768"/>
                      <a:pt x="563" y="835"/>
                    </a:cubicBezTo>
                    <a:cubicBezTo>
                      <a:pt x="559" y="839"/>
                      <a:pt x="553" y="840"/>
                      <a:pt x="545" y="840"/>
                    </a:cubicBezTo>
                    <a:cubicBezTo>
                      <a:pt x="508" y="840"/>
                      <a:pt x="430" y="807"/>
                      <a:pt x="341" y="807"/>
                    </a:cubicBezTo>
                    <a:cubicBezTo>
                      <a:pt x="283" y="807"/>
                      <a:pt x="221" y="822"/>
                      <a:pt x="163" y="868"/>
                    </a:cubicBezTo>
                    <a:cubicBezTo>
                      <a:pt x="1" y="998"/>
                      <a:pt x="723" y="1570"/>
                      <a:pt x="823" y="1570"/>
                    </a:cubicBezTo>
                    <a:cubicBezTo>
                      <a:pt x="826" y="1570"/>
                      <a:pt x="828" y="1569"/>
                      <a:pt x="830" y="1569"/>
                    </a:cubicBezTo>
                    <a:cubicBezTo>
                      <a:pt x="864" y="1535"/>
                      <a:pt x="864" y="1469"/>
                      <a:pt x="864" y="1435"/>
                    </a:cubicBezTo>
                    <a:lnTo>
                      <a:pt x="864" y="1435"/>
                    </a:lnTo>
                    <a:cubicBezTo>
                      <a:pt x="864" y="1469"/>
                      <a:pt x="830" y="1469"/>
                      <a:pt x="830" y="1469"/>
                    </a:cubicBezTo>
                    <a:cubicBezTo>
                      <a:pt x="797" y="1469"/>
                      <a:pt x="763" y="1469"/>
                      <a:pt x="730" y="1435"/>
                    </a:cubicBezTo>
                    <a:lnTo>
                      <a:pt x="697" y="1435"/>
                    </a:lnTo>
                    <a:cubicBezTo>
                      <a:pt x="663" y="1402"/>
                      <a:pt x="597" y="1335"/>
                      <a:pt x="530" y="1268"/>
                    </a:cubicBezTo>
                    <a:cubicBezTo>
                      <a:pt x="497" y="1235"/>
                      <a:pt x="430" y="1168"/>
                      <a:pt x="397" y="1102"/>
                    </a:cubicBezTo>
                    <a:cubicBezTo>
                      <a:pt x="397" y="1068"/>
                      <a:pt x="397" y="1035"/>
                      <a:pt x="397" y="1035"/>
                    </a:cubicBezTo>
                    <a:cubicBezTo>
                      <a:pt x="397" y="935"/>
                      <a:pt x="597" y="935"/>
                      <a:pt x="663" y="901"/>
                    </a:cubicBezTo>
                    <a:cubicBezTo>
                      <a:pt x="897" y="601"/>
                      <a:pt x="1097" y="301"/>
                      <a:pt x="126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856;p31"/>
              <p:cNvSpPr/>
              <p:nvPr/>
            </p:nvSpPr>
            <p:spPr>
              <a:xfrm>
                <a:off x="2591200" y="3784825"/>
                <a:ext cx="250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990" extrusionOk="0">
                    <a:moveTo>
                      <a:pt x="133" y="0"/>
                    </a:moveTo>
                    <a:cubicBezTo>
                      <a:pt x="133" y="0"/>
                      <a:pt x="167" y="134"/>
                      <a:pt x="167" y="334"/>
                    </a:cubicBezTo>
                    <a:cubicBezTo>
                      <a:pt x="200" y="767"/>
                      <a:pt x="267" y="1468"/>
                      <a:pt x="267" y="1535"/>
                    </a:cubicBezTo>
                    <a:cubicBezTo>
                      <a:pt x="267" y="1601"/>
                      <a:pt x="0" y="1735"/>
                      <a:pt x="0" y="1868"/>
                    </a:cubicBezTo>
                    <a:cubicBezTo>
                      <a:pt x="0" y="1958"/>
                      <a:pt x="163" y="1990"/>
                      <a:pt x="356" y="1990"/>
                    </a:cubicBezTo>
                    <a:cubicBezTo>
                      <a:pt x="522" y="1990"/>
                      <a:pt x="710" y="1966"/>
                      <a:pt x="834" y="1935"/>
                    </a:cubicBezTo>
                    <a:cubicBezTo>
                      <a:pt x="901" y="1935"/>
                      <a:pt x="967" y="1902"/>
                      <a:pt x="967" y="1868"/>
                    </a:cubicBezTo>
                    <a:cubicBezTo>
                      <a:pt x="1001" y="1768"/>
                      <a:pt x="634" y="1535"/>
                      <a:pt x="634" y="1468"/>
                    </a:cubicBezTo>
                    <a:cubicBezTo>
                      <a:pt x="667" y="1401"/>
                      <a:pt x="867" y="0"/>
                      <a:pt x="8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857;p31"/>
              <p:cNvSpPr/>
              <p:nvPr/>
            </p:nvSpPr>
            <p:spPr>
              <a:xfrm>
                <a:off x="2593700" y="3830975"/>
                <a:ext cx="2002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56" extrusionOk="0">
                    <a:moveTo>
                      <a:pt x="469" y="0"/>
                    </a:moveTo>
                    <a:cubicBezTo>
                      <a:pt x="313" y="0"/>
                      <a:pt x="156" y="17"/>
                      <a:pt x="0" y="56"/>
                    </a:cubicBezTo>
                    <a:lnTo>
                      <a:pt x="801" y="22"/>
                    </a:lnTo>
                    <a:cubicBezTo>
                      <a:pt x="690" y="8"/>
                      <a:pt x="580" y="0"/>
                      <a:pt x="4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858;p31"/>
              <p:cNvSpPr/>
              <p:nvPr/>
            </p:nvSpPr>
            <p:spPr>
              <a:xfrm>
                <a:off x="2592025" y="3793150"/>
                <a:ext cx="20025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657" extrusionOk="0">
                    <a:moveTo>
                      <a:pt x="134" y="1"/>
                    </a:moveTo>
                    <a:lnTo>
                      <a:pt x="134" y="1"/>
                    </a:lnTo>
                    <a:cubicBezTo>
                      <a:pt x="167" y="434"/>
                      <a:pt x="234" y="1135"/>
                      <a:pt x="234" y="1202"/>
                    </a:cubicBezTo>
                    <a:cubicBezTo>
                      <a:pt x="234" y="1268"/>
                      <a:pt x="0" y="1368"/>
                      <a:pt x="0" y="1535"/>
                    </a:cubicBezTo>
                    <a:cubicBezTo>
                      <a:pt x="0" y="1625"/>
                      <a:pt x="154" y="1657"/>
                      <a:pt x="338" y="1657"/>
                    </a:cubicBezTo>
                    <a:cubicBezTo>
                      <a:pt x="496" y="1657"/>
                      <a:pt x="677" y="1633"/>
                      <a:pt x="801" y="1602"/>
                    </a:cubicBezTo>
                    <a:cubicBezTo>
                      <a:pt x="634" y="1602"/>
                      <a:pt x="467" y="1569"/>
                      <a:pt x="334" y="1535"/>
                    </a:cubicBezTo>
                    <a:cubicBezTo>
                      <a:pt x="301" y="1535"/>
                      <a:pt x="267" y="1535"/>
                      <a:pt x="234" y="1502"/>
                    </a:cubicBezTo>
                    <a:lnTo>
                      <a:pt x="201" y="1502"/>
                    </a:lnTo>
                    <a:cubicBezTo>
                      <a:pt x="167" y="1435"/>
                      <a:pt x="334" y="1235"/>
                      <a:pt x="367" y="1202"/>
                    </a:cubicBezTo>
                    <a:cubicBezTo>
                      <a:pt x="367" y="1168"/>
                      <a:pt x="201" y="401"/>
                      <a:pt x="1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859;p31"/>
              <p:cNvSpPr/>
              <p:nvPr/>
            </p:nvSpPr>
            <p:spPr>
              <a:xfrm>
                <a:off x="2639550" y="3762300"/>
                <a:ext cx="4922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32" extrusionOk="0">
                    <a:moveTo>
                      <a:pt x="534" y="1"/>
                    </a:moveTo>
                    <a:lnTo>
                      <a:pt x="1" y="534"/>
                    </a:lnTo>
                    <a:lnTo>
                      <a:pt x="67" y="568"/>
                    </a:lnTo>
                    <a:cubicBezTo>
                      <a:pt x="301" y="768"/>
                      <a:pt x="1135" y="1468"/>
                      <a:pt x="1168" y="1502"/>
                    </a:cubicBezTo>
                    <a:cubicBezTo>
                      <a:pt x="1202" y="1535"/>
                      <a:pt x="1168" y="1835"/>
                      <a:pt x="1235" y="1902"/>
                    </a:cubicBezTo>
                    <a:cubicBezTo>
                      <a:pt x="1249" y="1923"/>
                      <a:pt x="1268" y="1932"/>
                      <a:pt x="1292" y="1932"/>
                    </a:cubicBezTo>
                    <a:cubicBezTo>
                      <a:pt x="1383" y="1932"/>
                      <a:pt x="1536" y="1794"/>
                      <a:pt x="1669" y="1635"/>
                    </a:cubicBezTo>
                    <a:cubicBezTo>
                      <a:pt x="1802" y="1468"/>
                      <a:pt x="1969" y="1335"/>
                      <a:pt x="1902" y="1235"/>
                    </a:cubicBezTo>
                    <a:cubicBezTo>
                      <a:pt x="1893" y="1216"/>
                      <a:pt x="1853" y="1211"/>
                      <a:pt x="1800" y="1211"/>
                    </a:cubicBezTo>
                    <a:cubicBezTo>
                      <a:pt x="1713" y="1211"/>
                      <a:pt x="1591" y="1226"/>
                      <a:pt x="1504" y="1226"/>
                    </a:cubicBezTo>
                    <a:cubicBezTo>
                      <a:pt x="1451" y="1226"/>
                      <a:pt x="1411" y="1220"/>
                      <a:pt x="1402" y="1201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860;p31"/>
              <p:cNvSpPr/>
              <p:nvPr/>
            </p:nvSpPr>
            <p:spPr>
              <a:xfrm>
                <a:off x="2671250" y="37948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567" y="1"/>
                    </a:moveTo>
                    <a:lnTo>
                      <a:pt x="567" y="1"/>
                    </a:lnTo>
                    <a:cubicBezTo>
                      <a:pt x="334" y="134"/>
                      <a:pt x="167" y="334"/>
                      <a:pt x="0" y="568"/>
                    </a:cubicBezTo>
                    <a:lnTo>
                      <a:pt x="567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861;p31"/>
              <p:cNvSpPr/>
              <p:nvPr/>
            </p:nvSpPr>
            <p:spPr>
              <a:xfrm>
                <a:off x="2641225" y="3776475"/>
                <a:ext cx="40050" cy="341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136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4" y="201"/>
                      <a:pt x="1068" y="901"/>
                      <a:pt x="1101" y="935"/>
                    </a:cubicBezTo>
                    <a:cubicBezTo>
                      <a:pt x="1135" y="968"/>
                      <a:pt x="1101" y="1268"/>
                      <a:pt x="1168" y="1335"/>
                    </a:cubicBezTo>
                    <a:cubicBezTo>
                      <a:pt x="1182" y="1356"/>
                      <a:pt x="1201" y="1365"/>
                      <a:pt x="1225" y="1365"/>
                    </a:cubicBezTo>
                    <a:cubicBezTo>
                      <a:pt x="1316" y="1365"/>
                      <a:pt x="1469" y="1227"/>
                      <a:pt x="1602" y="1068"/>
                    </a:cubicBezTo>
                    <a:lnTo>
                      <a:pt x="1602" y="1068"/>
                    </a:lnTo>
                    <a:cubicBezTo>
                      <a:pt x="1535" y="1135"/>
                      <a:pt x="1435" y="1168"/>
                      <a:pt x="1368" y="1202"/>
                    </a:cubicBezTo>
                    <a:lnTo>
                      <a:pt x="1301" y="1202"/>
                    </a:lnTo>
                    <a:cubicBezTo>
                      <a:pt x="1235" y="1202"/>
                      <a:pt x="1235" y="935"/>
                      <a:pt x="1235" y="868"/>
                    </a:cubicBezTo>
                    <a:cubicBezTo>
                      <a:pt x="1235" y="80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862;p31"/>
              <p:cNvSpPr/>
              <p:nvPr/>
            </p:nvSpPr>
            <p:spPr>
              <a:xfrm>
                <a:off x="2662900" y="3715550"/>
                <a:ext cx="51725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970" extrusionOk="0">
                    <a:moveTo>
                      <a:pt x="1855" y="0"/>
                    </a:moveTo>
                    <a:cubicBezTo>
                      <a:pt x="1749" y="0"/>
                      <a:pt x="1532" y="336"/>
                      <a:pt x="1468" y="336"/>
                    </a:cubicBezTo>
                    <a:lnTo>
                      <a:pt x="301" y="136"/>
                    </a:lnTo>
                    <a:lnTo>
                      <a:pt x="1" y="103"/>
                    </a:lnTo>
                    <a:lnTo>
                      <a:pt x="1" y="837"/>
                    </a:lnTo>
                    <a:cubicBezTo>
                      <a:pt x="1" y="837"/>
                      <a:pt x="1435" y="703"/>
                      <a:pt x="1535" y="703"/>
                    </a:cubicBezTo>
                    <a:cubicBezTo>
                      <a:pt x="1569" y="703"/>
                      <a:pt x="1602" y="736"/>
                      <a:pt x="1669" y="803"/>
                    </a:cubicBezTo>
                    <a:cubicBezTo>
                      <a:pt x="1735" y="870"/>
                      <a:pt x="1802" y="970"/>
                      <a:pt x="1869" y="970"/>
                    </a:cubicBezTo>
                    <a:cubicBezTo>
                      <a:pt x="2069" y="970"/>
                      <a:pt x="1969" y="36"/>
                      <a:pt x="1869" y="3"/>
                    </a:cubicBezTo>
                    <a:cubicBezTo>
                      <a:pt x="1864" y="1"/>
                      <a:pt x="1860" y="0"/>
                      <a:pt x="185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863;p31"/>
              <p:cNvSpPr/>
              <p:nvPr/>
            </p:nvSpPr>
            <p:spPr>
              <a:xfrm>
                <a:off x="2708775" y="3718100"/>
                <a:ext cx="170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768" extrusionOk="0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234"/>
                      <a:pt x="0" y="501"/>
                      <a:pt x="67" y="768"/>
                    </a:cubicBez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864;p31"/>
              <p:cNvSpPr/>
              <p:nvPr/>
            </p:nvSpPr>
            <p:spPr>
              <a:xfrm>
                <a:off x="2670400" y="3715550"/>
                <a:ext cx="44225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970" extrusionOk="0">
                    <a:moveTo>
                      <a:pt x="1554" y="0"/>
                    </a:moveTo>
                    <a:cubicBezTo>
                      <a:pt x="1447" y="0"/>
                      <a:pt x="1232" y="303"/>
                      <a:pt x="1168" y="303"/>
                    </a:cubicBezTo>
                    <a:lnTo>
                      <a:pt x="1" y="136"/>
                    </a:lnTo>
                    <a:lnTo>
                      <a:pt x="1" y="136"/>
                    </a:lnTo>
                    <a:cubicBezTo>
                      <a:pt x="368" y="236"/>
                      <a:pt x="935" y="403"/>
                      <a:pt x="1102" y="436"/>
                    </a:cubicBezTo>
                    <a:cubicBezTo>
                      <a:pt x="1113" y="438"/>
                      <a:pt x="1124" y="439"/>
                      <a:pt x="1135" y="439"/>
                    </a:cubicBezTo>
                    <a:cubicBezTo>
                      <a:pt x="1290" y="439"/>
                      <a:pt x="1442" y="236"/>
                      <a:pt x="1535" y="236"/>
                    </a:cubicBezTo>
                    <a:cubicBezTo>
                      <a:pt x="1535" y="236"/>
                      <a:pt x="1569" y="269"/>
                      <a:pt x="1569" y="303"/>
                    </a:cubicBezTo>
                    <a:cubicBezTo>
                      <a:pt x="1569" y="336"/>
                      <a:pt x="1602" y="370"/>
                      <a:pt x="1602" y="403"/>
                    </a:cubicBezTo>
                    <a:cubicBezTo>
                      <a:pt x="1635" y="503"/>
                      <a:pt x="1635" y="636"/>
                      <a:pt x="1602" y="736"/>
                    </a:cubicBezTo>
                    <a:cubicBezTo>
                      <a:pt x="1602" y="770"/>
                      <a:pt x="1602" y="770"/>
                      <a:pt x="1569" y="803"/>
                    </a:cubicBezTo>
                    <a:lnTo>
                      <a:pt x="1535" y="803"/>
                    </a:lnTo>
                    <a:cubicBezTo>
                      <a:pt x="1502" y="820"/>
                      <a:pt x="1477" y="828"/>
                      <a:pt x="1452" y="828"/>
                    </a:cubicBezTo>
                    <a:cubicBezTo>
                      <a:pt x="1427" y="828"/>
                      <a:pt x="1402" y="820"/>
                      <a:pt x="1369" y="803"/>
                    </a:cubicBezTo>
                    <a:lnTo>
                      <a:pt x="1369" y="803"/>
                    </a:lnTo>
                    <a:cubicBezTo>
                      <a:pt x="1435" y="870"/>
                      <a:pt x="1502" y="970"/>
                      <a:pt x="1569" y="970"/>
                    </a:cubicBezTo>
                    <a:cubicBezTo>
                      <a:pt x="1769" y="970"/>
                      <a:pt x="1669" y="3"/>
                      <a:pt x="1569" y="3"/>
                    </a:cubicBezTo>
                    <a:cubicBezTo>
                      <a:pt x="1564" y="1"/>
                      <a:pt x="1559" y="0"/>
                      <a:pt x="155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865;p31"/>
              <p:cNvSpPr/>
              <p:nvPr/>
            </p:nvSpPr>
            <p:spPr>
              <a:xfrm>
                <a:off x="2639550" y="3644350"/>
                <a:ext cx="50075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917" extrusionOk="0">
                    <a:moveTo>
                      <a:pt x="1306" y="0"/>
                    </a:moveTo>
                    <a:cubicBezTo>
                      <a:pt x="1291" y="0"/>
                      <a:pt x="1279" y="5"/>
                      <a:pt x="1268" y="15"/>
                    </a:cubicBezTo>
                    <a:cubicBezTo>
                      <a:pt x="1168" y="82"/>
                      <a:pt x="1268" y="482"/>
                      <a:pt x="1202" y="516"/>
                    </a:cubicBezTo>
                    <a:lnTo>
                      <a:pt x="134" y="1316"/>
                    </a:lnTo>
                    <a:lnTo>
                      <a:pt x="1" y="1383"/>
                    </a:lnTo>
                    <a:lnTo>
                      <a:pt x="534" y="1917"/>
                    </a:lnTo>
                    <a:cubicBezTo>
                      <a:pt x="534" y="1917"/>
                      <a:pt x="1468" y="782"/>
                      <a:pt x="1502" y="749"/>
                    </a:cubicBezTo>
                    <a:cubicBezTo>
                      <a:pt x="1569" y="716"/>
                      <a:pt x="1835" y="749"/>
                      <a:pt x="1935" y="682"/>
                    </a:cubicBezTo>
                    <a:cubicBezTo>
                      <a:pt x="2002" y="616"/>
                      <a:pt x="1869" y="449"/>
                      <a:pt x="1669" y="282"/>
                    </a:cubicBezTo>
                    <a:cubicBezTo>
                      <a:pt x="1528" y="141"/>
                      <a:pt x="1387" y="0"/>
                      <a:pt x="130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866;p31"/>
              <p:cNvSpPr/>
              <p:nvPr/>
            </p:nvSpPr>
            <p:spPr>
              <a:xfrm>
                <a:off x="2672925" y="364555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3" y="234"/>
                      <a:pt x="334" y="401"/>
                      <a:pt x="567" y="5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867;p31"/>
              <p:cNvSpPr/>
              <p:nvPr/>
            </p:nvSpPr>
            <p:spPr>
              <a:xfrm>
                <a:off x="2642900" y="3644350"/>
                <a:ext cx="39200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317" extrusionOk="0">
                    <a:moveTo>
                      <a:pt x="1172" y="0"/>
                    </a:moveTo>
                    <a:cubicBezTo>
                      <a:pt x="1157" y="0"/>
                      <a:pt x="1145" y="5"/>
                      <a:pt x="1134" y="15"/>
                    </a:cubicBezTo>
                    <a:cubicBezTo>
                      <a:pt x="1034" y="82"/>
                      <a:pt x="1134" y="482"/>
                      <a:pt x="1068" y="516"/>
                    </a:cubicBezTo>
                    <a:lnTo>
                      <a:pt x="7" y="1311"/>
                    </a:lnTo>
                    <a:lnTo>
                      <a:pt x="7" y="1311"/>
                    </a:lnTo>
                    <a:cubicBezTo>
                      <a:pt x="107" y="1244"/>
                      <a:pt x="1170" y="680"/>
                      <a:pt x="1234" y="616"/>
                    </a:cubicBezTo>
                    <a:cubicBezTo>
                      <a:pt x="1268" y="582"/>
                      <a:pt x="1234" y="382"/>
                      <a:pt x="1234" y="249"/>
                    </a:cubicBezTo>
                    <a:cubicBezTo>
                      <a:pt x="1234" y="215"/>
                      <a:pt x="1268" y="215"/>
                      <a:pt x="1301" y="215"/>
                    </a:cubicBezTo>
                    <a:lnTo>
                      <a:pt x="1334" y="215"/>
                    </a:lnTo>
                    <a:cubicBezTo>
                      <a:pt x="1435" y="215"/>
                      <a:pt x="1501" y="249"/>
                      <a:pt x="1568" y="282"/>
                    </a:cubicBezTo>
                    <a:cubicBezTo>
                      <a:pt x="1399" y="141"/>
                      <a:pt x="1253" y="0"/>
                      <a:pt x="1172" y="0"/>
                    </a:cubicBezTo>
                    <a:close/>
                    <a:moveTo>
                      <a:pt x="7" y="1311"/>
                    </a:moveTo>
                    <a:lnTo>
                      <a:pt x="7" y="1311"/>
                    </a:lnTo>
                    <a:cubicBezTo>
                      <a:pt x="4" y="1313"/>
                      <a:pt x="1" y="1315"/>
                      <a:pt x="0" y="1316"/>
                    </a:cubicBezTo>
                    <a:lnTo>
                      <a:pt x="7" y="131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868;p31"/>
              <p:cNvSpPr/>
              <p:nvPr/>
            </p:nvSpPr>
            <p:spPr>
              <a:xfrm>
                <a:off x="2571175" y="3769725"/>
                <a:ext cx="117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326" extrusionOk="0">
                    <a:moveTo>
                      <a:pt x="164" y="1"/>
                    </a:moveTo>
                    <a:cubicBezTo>
                      <a:pt x="101" y="1"/>
                      <a:pt x="54" y="29"/>
                      <a:pt x="34" y="71"/>
                    </a:cubicBezTo>
                    <a:cubicBezTo>
                      <a:pt x="0" y="137"/>
                      <a:pt x="67" y="237"/>
                      <a:pt x="167" y="304"/>
                    </a:cubicBezTo>
                    <a:cubicBezTo>
                      <a:pt x="223" y="318"/>
                      <a:pt x="272" y="326"/>
                      <a:pt x="314" y="326"/>
                    </a:cubicBezTo>
                    <a:cubicBezTo>
                      <a:pt x="372" y="326"/>
                      <a:pt x="415" y="310"/>
                      <a:pt x="434" y="271"/>
                    </a:cubicBezTo>
                    <a:cubicBezTo>
                      <a:pt x="467" y="204"/>
                      <a:pt x="401" y="104"/>
                      <a:pt x="301" y="37"/>
                    </a:cubicBezTo>
                    <a:cubicBezTo>
                      <a:pt x="250" y="12"/>
                      <a:pt x="204" y="1"/>
                      <a:pt x="16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869;p31"/>
              <p:cNvSpPr/>
              <p:nvPr/>
            </p:nvSpPr>
            <p:spPr>
              <a:xfrm>
                <a:off x="2563800" y="3767100"/>
                <a:ext cx="174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76" extrusionOk="0">
                    <a:moveTo>
                      <a:pt x="315" y="1"/>
                    </a:moveTo>
                    <a:cubicBezTo>
                      <a:pt x="163" y="1"/>
                      <a:pt x="0" y="83"/>
                      <a:pt x="29" y="309"/>
                    </a:cubicBezTo>
                    <a:cubicBezTo>
                      <a:pt x="62" y="542"/>
                      <a:pt x="396" y="676"/>
                      <a:pt x="662" y="676"/>
                    </a:cubicBezTo>
                    <a:cubicBezTo>
                      <a:pt x="662" y="643"/>
                      <a:pt x="696" y="609"/>
                      <a:pt x="662" y="609"/>
                    </a:cubicBezTo>
                    <a:cubicBezTo>
                      <a:pt x="496" y="576"/>
                      <a:pt x="329" y="509"/>
                      <a:pt x="195" y="409"/>
                    </a:cubicBezTo>
                    <a:cubicBezTo>
                      <a:pt x="129" y="342"/>
                      <a:pt x="95" y="209"/>
                      <a:pt x="129" y="142"/>
                    </a:cubicBezTo>
                    <a:cubicBezTo>
                      <a:pt x="162" y="9"/>
                      <a:pt x="295" y="9"/>
                      <a:pt x="396" y="9"/>
                    </a:cubicBezTo>
                    <a:cubicBezTo>
                      <a:pt x="370" y="4"/>
                      <a:pt x="342" y="1"/>
                      <a:pt x="31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870;p31"/>
              <p:cNvSpPr/>
              <p:nvPr/>
            </p:nvSpPr>
            <p:spPr>
              <a:xfrm>
                <a:off x="2577850" y="3675250"/>
                <a:ext cx="15025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294" extrusionOk="0">
                    <a:moveTo>
                      <a:pt x="390" y="1"/>
                    </a:moveTo>
                    <a:cubicBezTo>
                      <a:pt x="351" y="1"/>
                      <a:pt x="309" y="5"/>
                      <a:pt x="267" y="13"/>
                    </a:cubicBezTo>
                    <a:cubicBezTo>
                      <a:pt x="100" y="47"/>
                      <a:pt x="0" y="114"/>
                      <a:pt x="0" y="214"/>
                    </a:cubicBezTo>
                    <a:cubicBezTo>
                      <a:pt x="0" y="262"/>
                      <a:pt x="72" y="293"/>
                      <a:pt x="189" y="293"/>
                    </a:cubicBezTo>
                    <a:cubicBezTo>
                      <a:pt x="231" y="293"/>
                      <a:pt x="280" y="289"/>
                      <a:pt x="334" y="280"/>
                    </a:cubicBezTo>
                    <a:cubicBezTo>
                      <a:pt x="501" y="280"/>
                      <a:pt x="601" y="180"/>
                      <a:pt x="601" y="114"/>
                    </a:cubicBezTo>
                    <a:cubicBezTo>
                      <a:pt x="601" y="38"/>
                      <a:pt x="507" y="1"/>
                      <a:pt x="39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871;p31"/>
              <p:cNvSpPr/>
              <p:nvPr/>
            </p:nvSpPr>
            <p:spPr>
              <a:xfrm>
                <a:off x="2569500" y="3671400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635" y="1"/>
                    </a:moveTo>
                    <a:cubicBezTo>
                      <a:pt x="434" y="1"/>
                      <a:pt x="134" y="101"/>
                      <a:pt x="67" y="334"/>
                    </a:cubicBezTo>
                    <a:cubicBezTo>
                      <a:pt x="1" y="601"/>
                      <a:pt x="334" y="634"/>
                      <a:pt x="501" y="634"/>
                    </a:cubicBezTo>
                    <a:cubicBezTo>
                      <a:pt x="534" y="601"/>
                      <a:pt x="534" y="601"/>
                      <a:pt x="501" y="601"/>
                    </a:cubicBezTo>
                    <a:cubicBezTo>
                      <a:pt x="401" y="568"/>
                      <a:pt x="334" y="534"/>
                      <a:pt x="268" y="501"/>
                    </a:cubicBezTo>
                    <a:cubicBezTo>
                      <a:pt x="168" y="434"/>
                      <a:pt x="134" y="334"/>
                      <a:pt x="201" y="234"/>
                    </a:cubicBezTo>
                    <a:cubicBezTo>
                      <a:pt x="301" y="101"/>
                      <a:pt x="468" y="34"/>
                      <a:pt x="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872;p31"/>
              <p:cNvSpPr/>
              <p:nvPr/>
            </p:nvSpPr>
            <p:spPr>
              <a:xfrm>
                <a:off x="2640400" y="3698100"/>
                <a:ext cx="117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7" extrusionOk="0">
                    <a:moveTo>
                      <a:pt x="234" y="0"/>
                    </a:moveTo>
                    <a:cubicBezTo>
                      <a:pt x="134" y="0"/>
                      <a:pt x="0" y="67"/>
                      <a:pt x="0" y="134"/>
                    </a:cubicBezTo>
                    <a:cubicBezTo>
                      <a:pt x="0" y="200"/>
                      <a:pt x="100" y="267"/>
                      <a:pt x="234" y="267"/>
                    </a:cubicBezTo>
                    <a:cubicBezTo>
                      <a:pt x="367" y="267"/>
                      <a:pt x="467" y="200"/>
                      <a:pt x="467" y="134"/>
                    </a:cubicBezTo>
                    <a:cubicBezTo>
                      <a:pt x="467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873;p31"/>
              <p:cNvSpPr/>
              <p:nvPr/>
            </p:nvSpPr>
            <p:spPr>
              <a:xfrm>
                <a:off x="2632050" y="3696425"/>
                <a:ext cx="133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74" extrusionOk="0">
                    <a:moveTo>
                      <a:pt x="434" y="0"/>
                    </a:moveTo>
                    <a:cubicBezTo>
                      <a:pt x="267" y="0"/>
                      <a:pt x="34" y="100"/>
                      <a:pt x="67" y="301"/>
                    </a:cubicBezTo>
                    <a:cubicBezTo>
                      <a:pt x="96" y="475"/>
                      <a:pt x="303" y="574"/>
                      <a:pt x="467" y="574"/>
                    </a:cubicBezTo>
                    <a:cubicBezTo>
                      <a:pt x="490" y="574"/>
                      <a:pt x="513" y="572"/>
                      <a:pt x="534" y="567"/>
                    </a:cubicBezTo>
                    <a:lnTo>
                      <a:pt x="534" y="534"/>
                    </a:lnTo>
                    <a:cubicBezTo>
                      <a:pt x="434" y="501"/>
                      <a:pt x="301" y="434"/>
                      <a:pt x="201" y="334"/>
                    </a:cubicBezTo>
                    <a:cubicBezTo>
                      <a:pt x="1" y="134"/>
                      <a:pt x="301" y="34"/>
                      <a:pt x="4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874;p31"/>
              <p:cNvSpPr/>
              <p:nvPr/>
            </p:nvSpPr>
            <p:spPr>
              <a:xfrm>
                <a:off x="2552000" y="3752300"/>
                <a:ext cx="83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01" extrusionOk="0">
                    <a:moveTo>
                      <a:pt x="167" y="0"/>
                    </a:moveTo>
                    <a:cubicBezTo>
                      <a:pt x="67" y="0"/>
                      <a:pt x="0" y="34"/>
                      <a:pt x="0" y="100"/>
                    </a:cubicBezTo>
                    <a:cubicBezTo>
                      <a:pt x="0" y="134"/>
                      <a:pt x="67" y="200"/>
                      <a:pt x="167" y="200"/>
                    </a:cubicBezTo>
                    <a:cubicBezTo>
                      <a:pt x="267" y="200"/>
                      <a:pt x="334" y="167"/>
                      <a:pt x="334" y="100"/>
                    </a:cubicBezTo>
                    <a:cubicBezTo>
                      <a:pt x="334" y="34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875;p31"/>
              <p:cNvSpPr/>
              <p:nvPr/>
            </p:nvSpPr>
            <p:spPr>
              <a:xfrm>
                <a:off x="2545325" y="3750625"/>
                <a:ext cx="10875" cy="11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43" extrusionOk="0">
                    <a:moveTo>
                      <a:pt x="334" y="1"/>
                    </a:moveTo>
                    <a:cubicBezTo>
                      <a:pt x="201" y="1"/>
                      <a:pt x="34" y="67"/>
                      <a:pt x="34" y="234"/>
                    </a:cubicBezTo>
                    <a:cubicBezTo>
                      <a:pt x="62" y="373"/>
                      <a:pt x="205" y="443"/>
                      <a:pt x="329" y="443"/>
                    </a:cubicBezTo>
                    <a:cubicBezTo>
                      <a:pt x="354" y="443"/>
                      <a:pt x="378" y="440"/>
                      <a:pt x="401" y="434"/>
                    </a:cubicBezTo>
                    <a:cubicBezTo>
                      <a:pt x="434" y="434"/>
                      <a:pt x="434" y="401"/>
                      <a:pt x="434" y="401"/>
                    </a:cubicBezTo>
                    <a:cubicBezTo>
                      <a:pt x="334" y="368"/>
                      <a:pt x="234" y="334"/>
                      <a:pt x="134" y="267"/>
                    </a:cubicBezTo>
                    <a:cubicBezTo>
                      <a:pt x="0" y="101"/>
                      <a:pt x="234" y="34"/>
                      <a:pt x="3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876;p31"/>
              <p:cNvSpPr/>
              <p:nvPr/>
            </p:nvSpPr>
            <p:spPr>
              <a:xfrm>
                <a:off x="2652075" y="3753750"/>
                <a:ext cx="142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2" extrusionOk="0">
                    <a:moveTo>
                      <a:pt x="355" y="0"/>
                    </a:moveTo>
                    <a:cubicBezTo>
                      <a:pt x="327" y="0"/>
                      <a:pt x="298" y="3"/>
                      <a:pt x="267" y="9"/>
                    </a:cubicBezTo>
                    <a:cubicBezTo>
                      <a:pt x="134" y="42"/>
                      <a:pt x="0" y="109"/>
                      <a:pt x="33" y="209"/>
                    </a:cubicBezTo>
                    <a:cubicBezTo>
                      <a:pt x="33" y="291"/>
                      <a:pt x="124" y="351"/>
                      <a:pt x="249" y="351"/>
                    </a:cubicBezTo>
                    <a:cubicBezTo>
                      <a:pt x="276" y="351"/>
                      <a:pt x="304" y="348"/>
                      <a:pt x="334" y="343"/>
                    </a:cubicBezTo>
                    <a:cubicBezTo>
                      <a:pt x="500" y="309"/>
                      <a:pt x="567" y="209"/>
                      <a:pt x="567" y="109"/>
                    </a:cubicBezTo>
                    <a:cubicBezTo>
                      <a:pt x="567" y="55"/>
                      <a:pt x="478" y="0"/>
                      <a:pt x="35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877;p31"/>
              <p:cNvSpPr/>
              <p:nvPr/>
            </p:nvSpPr>
            <p:spPr>
              <a:xfrm>
                <a:off x="2643725" y="3753125"/>
                <a:ext cx="1755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24" extrusionOk="0">
                    <a:moveTo>
                      <a:pt x="367" y="1"/>
                    </a:moveTo>
                    <a:cubicBezTo>
                      <a:pt x="234" y="101"/>
                      <a:pt x="1" y="268"/>
                      <a:pt x="167" y="468"/>
                    </a:cubicBezTo>
                    <a:cubicBezTo>
                      <a:pt x="251" y="572"/>
                      <a:pt x="373" y="624"/>
                      <a:pt x="494" y="624"/>
                    </a:cubicBezTo>
                    <a:cubicBezTo>
                      <a:pt x="567" y="624"/>
                      <a:pt x="638" y="605"/>
                      <a:pt x="701" y="568"/>
                    </a:cubicBezTo>
                    <a:lnTo>
                      <a:pt x="701" y="534"/>
                    </a:lnTo>
                    <a:cubicBezTo>
                      <a:pt x="662" y="544"/>
                      <a:pt x="623" y="548"/>
                      <a:pt x="584" y="548"/>
                    </a:cubicBezTo>
                    <a:cubicBezTo>
                      <a:pt x="489" y="548"/>
                      <a:pt x="395" y="525"/>
                      <a:pt x="301" y="501"/>
                    </a:cubicBezTo>
                    <a:cubicBezTo>
                      <a:pt x="67" y="368"/>
                      <a:pt x="234" y="101"/>
                      <a:pt x="36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878;p31"/>
              <p:cNvSpPr/>
              <p:nvPr/>
            </p:nvSpPr>
            <p:spPr>
              <a:xfrm>
                <a:off x="5014575" y="4122100"/>
                <a:ext cx="38900" cy="47175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887" extrusionOk="0">
                    <a:moveTo>
                      <a:pt x="791" y="0"/>
                    </a:moveTo>
                    <a:cubicBezTo>
                      <a:pt x="763" y="0"/>
                      <a:pt x="743" y="6"/>
                      <a:pt x="735" y="19"/>
                    </a:cubicBezTo>
                    <a:cubicBezTo>
                      <a:pt x="701" y="86"/>
                      <a:pt x="868" y="386"/>
                      <a:pt x="835" y="453"/>
                    </a:cubicBezTo>
                    <a:lnTo>
                      <a:pt x="1" y="1587"/>
                    </a:lnTo>
                    <a:lnTo>
                      <a:pt x="568" y="1887"/>
                    </a:lnTo>
                    <a:cubicBezTo>
                      <a:pt x="568" y="1887"/>
                      <a:pt x="1102" y="586"/>
                      <a:pt x="1135" y="553"/>
                    </a:cubicBezTo>
                    <a:cubicBezTo>
                      <a:pt x="1168" y="519"/>
                      <a:pt x="1435" y="486"/>
                      <a:pt x="1469" y="386"/>
                    </a:cubicBezTo>
                    <a:cubicBezTo>
                      <a:pt x="1556" y="269"/>
                      <a:pt x="983" y="0"/>
                      <a:pt x="791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879;p31"/>
              <p:cNvSpPr/>
              <p:nvPr/>
            </p:nvSpPr>
            <p:spPr>
              <a:xfrm>
                <a:off x="5034600" y="4122550"/>
                <a:ext cx="15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35" extrusionOk="0">
                    <a:moveTo>
                      <a:pt x="0" y="1"/>
                    </a:moveTo>
                    <a:cubicBezTo>
                      <a:pt x="201" y="168"/>
                      <a:pt x="401" y="268"/>
                      <a:pt x="634" y="33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880;p31"/>
              <p:cNvSpPr/>
              <p:nvPr/>
            </p:nvSpPr>
            <p:spPr>
              <a:xfrm>
                <a:off x="5014575" y="4122100"/>
                <a:ext cx="38900" cy="47175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887" extrusionOk="0">
                    <a:moveTo>
                      <a:pt x="791" y="0"/>
                    </a:moveTo>
                    <a:cubicBezTo>
                      <a:pt x="763" y="0"/>
                      <a:pt x="743" y="6"/>
                      <a:pt x="735" y="19"/>
                    </a:cubicBezTo>
                    <a:cubicBezTo>
                      <a:pt x="701" y="86"/>
                      <a:pt x="868" y="386"/>
                      <a:pt x="835" y="453"/>
                    </a:cubicBezTo>
                    <a:lnTo>
                      <a:pt x="1" y="1587"/>
                    </a:lnTo>
                    <a:lnTo>
                      <a:pt x="568" y="1887"/>
                    </a:lnTo>
                    <a:cubicBezTo>
                      <a:pt x="568" y="1887"/>
                      <a:pt x="1102" y="586"/>
                      <a:pt x="1135" y="553"/>
                    </a:cubicBezTo>
                    <a:cubicBezTo>
                      <a:pt x="1168" y="519"/>
                      <a:pt x="1435" y="486"/>
                      <a:pt x="1469" y="386"/>
                    </a:cubicBezTo>
                    <a:cubicBezTo>
                      <a:pt x="1556" y="269"/>
                      <a:pt x="983" y="0"/>
                      <a:pt x="79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881;p31"/>
              <p:cNvSpPr/>
              <p:nvPr/>
            </p:nvSpPr>
            <p:spPr>
              <a:xfrm>
                <a:off x="4951200" y="4114650"/>
                <a:ext cx="30875" cy="4797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19" extrusionOk="0">
                    <a:moveTo>
                      <a:pt x="713" y="1"/>
                    </a:moveTo>
                    <a:cubicBezTo>
                      <a:pt x="479" y="1"/>
                      <a:pt x="1" y="204"/>
                      <a:pt x="1" y="284"/>
                    </a:cubicBezTo>
                    <a:cubicBezTo>
                      <a:pt x="34" y="384"/>
                      <a:pt x="368" y="484"/>
                      <a:pt x="401" y="550"/>
                    </a:cubicBezTo>
                    <a:cubicBezTo>
                      <a:pt x="401" y="617"/>
                      <a:pt x="601" y="1918"/>
                      <a:pt x="601" y="1918"/>
                    </a:cubicBezTo>
                    <a:lnTo>
                      <a:pt x="1235" y="1751"/>
                    </a:lnTo>
                    <a:cubicBezTo>
                      <a:pt x="1235" y="1751"/>
                      <a:pt x="701" y="450"/>
                      <a:pt x="701" y="384"/>
                    </a:cubicBezTo>
                    <a:cubicBezTo>
                      <a:pt x="668" y="350"/>
                      <a:pt x="868" y="217"/>
                      <a:pt x="835" y="50"/>
                    </a:cubicBezTo>
                    <a:cubicBezTo>
                      <a:pt x="821" y="15"/>
                      <a:pt x="776" y="1"/>
                      <a:pt x="71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882;p31"/>
              <p:cNvSpPr/>
              <p:nvPr/>
            </p:nvSpPr>
            <p:spPr>
              <a:xfrm>
                <a:off x="4953700" y="4115900"/>
                <a:ext cx="158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01" extrusionOk="0">
                    <a:moveTo>
                      <a:pt x="635" y="0"/>
                    </a:moveTo>
                    <a:lnTo>
                      <a:pt x="1" y="200"/>
                    </a:lnTo>
                    <a:cubicBezTo>
                      <a:pt x="201" y="167"/>
                      <a:pt x="434" y="100"/>
                      <a:pt x="6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883;p31"/>
              <p:cNvSpPr/>
              <p:nvPr/>
            </p:nvSpPr>
            <p:spPr>
              <a:xfrm>
                <a:off x="4951200" y="4114650"/>
                <a:ext cx="30875" cy="4797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919" extrusionOk="0">
                    <a:moveTo>
                      <a:pt x="713" y="1"/>
                    </a:moveTo>
                    <a:cubicBezTo>
                      <a:pt x="479" y="1"/>
                      <a:pt x="1" y="204"/>
                      <a:pt x="1" y="284"/>
                    </a:cubicBezTo>
                    <a:cubicBezTo>
                      <a:pt x="34" y="384"/>
                      <a:pt x="368" y="484"/>
                      <a:pt x="401" y="550"/>
                    </a:cubicBezTo>
                    <a:cubicBezTo>
                      <a:pt x="401" y="617"/>
                      <a:pt x="601" y="1918"/>
                      <a:pt x="601" y="1918"/>
                    </a:cubicBezTo>
                    <a:lnTo>
                      <a:pt x="1235" y="1751"/>
                    </a:lnTo>
                    <a:cubicBezTo>
                      <a:pt x="1235" y="1751"/>
                      <a:pt x="701" y="450"/>
                      <a:pt x="701" y="384"/>
                    </a:cubicBezTo>
                    <a:cubicBezTo>
                      <a:pt x="668" y="350"/>
                      <a:pt x="868" y="217"/>
                      <a:pt x="835" y="50"/>
                    </a:cubicBezTo>
                    <a:cubicBezTo>
                      <a:pt x="821" y="15"/>
                      <a:pt x="776" y="1"/>
                      <a:pt x="713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884;p31"/>
              <p:cNvSpPr/>
              <p:nvPr/>
            </p:nvSpPr>
            <p:spPr>
              <a:xfrm>
                <a:off x="4892100" y="4160700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459" y="0"/>
                    </a:moveTo>
                    <a:cubicBezTo>
                      <a:pt x="261" y="0"/>
                      <a:pt x="0" y="681"/>
                      <a:pt x="63" y="743"/>
                    </a:cubicBezTo>
                    <a:cubicBezTo>
                      <a:pt x="73" y="753"/>
                      <a:pt x="88" y="757"/>
                      <a:pt x="107" y="757"/>
                    </a:cubicBezTo>
                    <a:cubicBezTo>
                      <a:pt x="210" y="757"/>
                      <a:pt x="424" y="639"/>
                      <a:pt x="484" y="639"/>
                    </a:cubicBezTo>
                    <a:cubicBezTo>
                      <a:pt x="490" y="639"/>
                      <a:pt x="494" y="641"/>
                      <a:pt x="497" y="643"/>
                    </a:cubicBezTo>
                    <a:lnTo>
                      <a:pt x="1631" y="1477"/>
                    </a:lnTo>
                    <a:lnTo>
                      <a:pt x="1964" y="910"/>
                    </a:lnTo>
                    <a:cubicBezTo>
                      <a:pt x="1964" y="910"/>
                      <a:pt x="664" y="343"/>
                      <a:pt x="630" y="343"/>
                    </a:cubicBezTo>
                    <a:cubicBezTo>
                      <a:pt x="597" y="310"/>
                      <a:pt x="563" y="43"/>
                      <a:pt x="497" y="9"/>
                    </a:cubicBezTo>
                    <a:cubicBezTo>
                      <a:pt x="485" y="3"/>
                      <a:pt x="472" y="0"/>
                      <a:pt x="459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885;p31"/>
              <p:cNvSpPr/>
              <p:nvPr/>
            </p:nvSpPr>
            <p:spPr>
              <a:xfrm>
                <a:off x="4894500" y="416175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301" y="1"/>
                    </a:moveTo>
                    <a:lnTo>
                      <a:pt x="0" y="634"/>
                    </a:lnTo>
                    <a:cubicBezTo>
                      <a:pt x="134" y="434"/>
                      <a:pt x="234" y="234"/>
                      <a:pt x="3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886;p31"/>
              <p:cNvSpPr/>
              <p:nvPr/>
            </p:nvSpPr>
            <p:spPr>
              <a:xfrm>
                <a:off x="4892100" y="4160700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459" y="0"/>
                    </a:moveTo>
                    <a:cubicBezTo>
                      <a:pt x="261" y="0"/>
                      <a:pt x="0" y="681"/>
                      <a:pt x="63" y="743"/>
                    </a:cubicBezTo>
                    <a:cubicBezTo>
                      <a:pt x="73" y="753"/>
                      <a:pt x="88" y="757"/>
                      <a:pt x="107" y="757"/>
                    </a:cubicBezTo>
                    <a:cubicBezTo>
                      <a:pt x="210" y="757"/>
                      <a:pt x="424" y="639"/>
                      <a:pt x="484" y="639"/>
                    </a:cubicBezTo>
                    <a:cubicBezTo>
                      <a:pt x="490" y="639"/>
                      <a:pt x="494" y="641"/>
                      <a:pt x="497" y="643"/>
                    </a:cubicBezTo>
                    <a:lnTo>
                      <a:pt x="1631" y="1477"/>
                    </a:lnTo>
                    <a:lnTo>
                      <a:pt x="1964" y="910"/>
                    </a:lnTo>
                    <a:cubicBezTo>
                      <a:pt x="1964" y="910"/>
                      <a:pt x="664" y="343"/>
                      <a:pt x="630" y="343"/>
                    </a:cubicBezTo>
                    <a:cubicBezTo>
                      <a:pt x="597" y="310"/>
                      <a:pt x="563" y="43"/>
                      <a:pt x="497" y="9"/>
                    </a:cubicBezTo>
                    <a:cubicBezTo>
                      <a:pt x="485" y="3"/>
                      <a:pt x="472" y="0"/>
                      <a:pt x="45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887;p31"/>
              <p:cNvSpPr/>
              <p:nvPr/>
            </p:nvSpPr>
            <p:spPr>
              <a:xfrm>
                <a:off x="4882825" y="423012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8" y="535"/>
                      <a:pt x="534" y="568"/>
                    </a:cubicBezTo>
                    <a:cubicBezTo>
                      <a:pt x="474" y="568"/>
                      <a:pt x="303" y="430"/>
                      <a:pt x="197" y="430"/>
                    </a:cubicBezTo>
                    <a:cubicBezTo>
                      <a:pt x="186" y="430"/>
                      <a:pt x="176" y="432"/>
                      <a:pt x="167" y="435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01" y="1235"/>
                      <a:pt x="601" y="868"/>
                      <a:pt x="668" y="868"/>
                    </a:cubicBezTo>
                    <a:lnTo>
                      <a:pt x="2069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888;p31"/>
              <p:cNvSpPr/>
              <p:nvPr/>
            </p:nvSpPr>
            <p:spPr>
              <a:xfrm>
                <a:off x="4887000" y="4242650"/>
                <a:ext cx="58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68" extrusionOk="0">
                    <a:moveTo>
                      <a:pt x="0" y="0"/>
                    </a:moveTo>
                    <a:lnTo>
                      <a:pt x="234" y="667"/>
                    </a:lnTo>
                    <a:cubicBezTo>
                      <a:pt x="200" y="434"/>
                      <a:pt x="134" y="20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889;p31"/>
              <p:cNvSpPr/>
              <p:nvPr/>
            </p:nvSpPr>
            <p:spPr>
              <a:xfrm>
                <a:off x="4882825" y="4230125"/>
                <a:ext cx="51725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36" extrusionOk="0">
                    <a:moveTo>
                      <a:pt x="1868" y="1"/>
                    </a:moveTo>
                    <a:cubicBezTo>
                      <a:pt x="1868" y="1"/>
                      <a:pt x="568" y="535"/>
                      <a:pt x="534" y="568"/>
                    </a:cubicBezTo>
                    <a:cubicBezTo>
                      <a:pt x="474" y="568"/>
                      <a:pt x="303" y="430"/>
                      <a:pt x="197" y="430"/>
                    </a:cubicBezTo>
                    <a:cubicBezTo>
                      <a:pt x="186" y="430"/>
                      <a:pt x="176" y="432"/>
                      <a:pt x="167" y="435"/>
                    </a:cubicBezTo>
                    <a:cubicBezTo>
                      <a:pt x="0" y="468"/>
                      <a:pt x="334" y="1235"/>
                      <a:pt x="434" y="1235"/>
                    </a:cubicBezTo>
                    <a:cubicBezTo>
                      <a:pt x="501" y="1235"/>
                      <a:pt x="601" y="868"/>
                      <a:pt x="668" y="868"/>
                    </a:cubicBezTo>
                    <a:lnTo>
                      <a:pt x="2069" y="635"/>
                    </a:ln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890;p31"/>
              <p:cNvSpPr/>
              <p:nvPr/>
            </p:nvSpPr>
            <p:spPr>
              <a:xfrm>
                <a:off x="4929775" y="4271825"/>
                <a:ext cx="3980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79" extrusionOk="0">
                    <a:moveTo>
                      <a:pt x="991" y="1"/>
                    </a:moveTo>
                    <a:cubicBezTo>
                      <a:pt x="991" y="1"/>
                      <a:pt x="457" y="1302"/>
                      <a:pt x="424" y="1335"/>
                    </a:cubicBezTo>
                    <a:cubicBezTo>
                      <a:pt x="391" y="1368"/>
                      <a:pt x="191" y="1335"/>
                      <a:pt x="91" y="1469"/>
                    </a:cubicBezTo>
                    <a:cubicBezTo>
                      <a:pt x="0" y="1619"/>
                      <a:pt x="617" y="1878"/>
                      <a:pt x="786" y="1878"/>
                    </a:cubicBezTo>
                    <a:cubicBezTo>
                      <a:pt x="805" y="1878"/>
                      <a:pt x="818" y="1875"/>
                      <a:pt x="824" y="1869"/>
                    </a:cubicBezTo>
                    <a:cubicBezTo>
                      <a:pt x="891" y="1802"/>
                      <a:pt x="691" y="1502"/>
                      <a:pt x="758" y="1435"/>
                    </a:cubicBezTo>
                    <a:lnTo>
                      <a:pt x="1592" y="301"/>
                    </a:lnTo>
                    <a:lnTo>
                      <a:pt x="99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891;p31"/>
              <p:cNvSpPr/>
              <p:nvPr/>
            </p:nvSpPr>
            <p:spPr>
              <a:xfrm>
                <a:off x="4933700" y="4310200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0" y="0"/>
                    </a:moveTo>
                    <a:lnTo>
                      <a:pt x="601" y="300"/>
                    </a:lnTo>
                    <a:cubicBezTo>
                      <a:pt x="434" y="167"/>
                      <a:pt x="200" y="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892;p31"/>
              <p:cNvSpPr/>
              <p:nvPr/>
            </p:nvSpPr>
            <p:spPr>
              <a:xfrm>
                <a:off x="4929775" y="4271825"/>
                <a:ext cx="3980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79" extrusionOk="0">
                    <a:moveTo>
                      <a:pt x="991" y="1"/>
                    </a:moveTo>
                    <a:cubicBezTo>
                      <a:pt x="991" y="1"/>
                      <a:pt x="457" y="1302"/>
                      <a:pt x="424" y="1335"/>
                    </a:cubicBezTo>
                    <a:cubicBezTo>
                      <a:pt x="391" y="1368"/>
                      <a:pt x="191" y="1335"/>
                      <a:pt x="91" y="1469"/>
                    </a:cubicBezTo>
                    <a:cubicBezTo>
                      <a:pt x="0" y="1619"/>
                      <a:pt x="617" y="1878"/>
                      <a:pt x="786" y="1878"/>
                    </a:cubicBezTo>
                    <a:cubicBezTo>
                      <a:pt x="805" y="1878"/>
                      <a:pt x="818" y="1875"/>
                      <a:pt x="824" y="1869"/>
                    </a:cubicBezTo>
                    <a:cubicBezTo>
                      <a:pt x="891" y="1802"/>
                      <a:pt x="691" y="1502"/>
                      <a:pt x="758" y="1435"/>
                    </a:cubicBezTo>
                    <a:lnTo>
                      <a:pt x="1592" y="301"/>
                    </a:lnTo>
                    <a:lnTo>
                      <a:pt x="99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893;p31"/>
              <p:cNvSpPr/>
              <p:nvPr/>
            </p:nvSpPr>
            <p:spPr>
              <a:xfrm>
                <a:off x="5002075" y="4278500"/>
                <a:ext cx="300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15" extrusionOk="0">
                    <a:moveTo>
                      <a:pt x="601" y="1"/>
                    </a:moveTo>
                    <a:lnTo>
                      <a:pt x="1" y="167"/>
                    </a:lnTo>
                    <a:cubicBezTo>
                      <a:pt x="1" y="167"/>
                      <a:pt x="501" y="1468"/>
                      <a:pt x="534" y="1535"/>
                    </a:cubicBezTo>
                    <a:cubicBezTo>
                      <a:pt x="534" y="1568"/>
                      <a:pt x="367" y="1769"/>
                      <a:pt x="401" y="1869"/>
                    </a:cubicBezTo>
                    <a:cubicBezTo>
                      <a:pt x="414" y="1901"/>
                      <a:pt x="453" y="1915"/>
                      <a:pt x="507" y="1915"/>
                    </a:cubicBezTo>
                    <a:cubicBezTo>
                      <a:pt x="727" y="1915"/>
                      <a:pt x="1201" y="1689"/>
                      <a:pt x="1201" y="1635"/>
                    </a:cubicBezTo>
                    <a:cubicBezTo>
                      <a:pt x="1201" y="1535"/>
                      <a:pt x="834" y="1435"/>
                      <a:pt x="834" y="1368"/>
                    </a:cubicBezTo>
                    <a:cubicBezTo>
                      <a:pt x="834" y="1302"/>
                      <a:pt x="601" y="1"/>
                      <a:pt x="6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894;p31"/>
              <p:cNvSpPr/>
              <p:nvPr/>
            </p:nvSpPr>
            <p:spPr>
              <a:xfrm>
                <a:off x="5013750" y="4320200"/>
                <a:ext cx="16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01" extrusionOk="0">
                    <a:moveTo>
                      <a:pt x="668" y="1"/>
                    </a:moveTo>
                    <a:cubicBezTo>
                      <a:pt x="434" y="1"/>
                      <a:pt x="201" y="101"/>
                      <a:pt x="1" y="201"/>
                    </a:cubicBezTo>
                    <a:lnTo>
                      <a:pt x="6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895;p31"/>
              <p:cNvSpPr/>
              <p:nvPr/>
            </p:nvSpPr>
            <p:spPr>
              <a:xfrm>
                <a:off x="5002075" y="4278500"/>
                <a:ext cx="300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15" extrusionOk="0">
                    <a:moveTo>
                      <a:pt x="601" y="1"/>
                    </a:moveTo>
                    <a:lnTo>
                      <a:pt x="1" y="167"/>
                    </a:lnTo>
                    <a:cubicBezTo>
                      <a:pt x="1" y="167"/>
                      <a:pt x="501" y="1468"/>
                      <a:pt x="534" y="1535"/>
                    </a:cubicBezTo>
                    <a:cubicBezTo>
                      <a:pt x="534" y="1568"/>
                      <a:pt x="367" y="1769"/>
                      <a:pt x="401" y="1869"/>
                    </a:cubicBezTo>
                    <a:cubicBezTo>
                      <a:pt x="414" y="1901"/>
                      <a:pt x="453" y="1915"/>
                      <a:pt x="507" y="1915"/>
                    </a:cubicBezTo>
                    <a:cubicBezTo>
                      <a:pt x="727" y="1915"/>
                      <a:pt x="1201" y="1689"/>
                      <a:pt x="1201" y="1635"/>
                    </a:cubicBezTo>
                    <a:cubicBezTo>
                      <a:pt x="1201" y="1535"/>
                      <a:pt x="834" y="1435"/>
                      <a:pt x="834" y="1368"/>
                    </a:cubicBezTo>
                    <a:cubicBezTo>
                      <a:pt x="834" y="1302"/>
                      <a:pt x="601" y="1"/>
                      <a:pt x="6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896;p31"/>
              <p:cNvSpPr/>
              <p:nvPr/>
            </p:nvSpPr>
            <p:spPr>
              <a:xfrm>
                <a:off x="5042950" y="4243475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300" y="1"/>
                    </a:moveTo>
                    <a:lnTo>
                      <a:pt x="0" y="568"/>
                    </a:lnTo>
                    <a:cubicBezTo>
                      <a:pt x="0" y="568"/>
                      <a:pt x="1301" y="1101"/>
                      <a:pt x="1334" y="1135"/>
                    </a:cubicBezTo>
                    <a:cubicBezTo>
                      <a:pt x="1368" y="1168"/>
                      <a:pt x="1334" y="1368"/>
                      <a:pt x="1501" y="1468"/>
                    </a:cubicBezTo>
                    <a:cubicBezTo>
                      <a:pt x="1509" y="1475"/>
                      <a:pt x="1518" y="1477"/>
                      <a:pt x="1528" y="1477"/>
                    </a:cubicBezTo>
                    <a:cubicBezTo>
                      <a:pt x="1674" y="1477"/>
                      <a:pt x="1964" y="797"/>
                      <a:pt x="1901" y="735"/>
                    </a:cubicBezTo>
                    <a:cubicBezTo>
                      <a:pt x="1887" y="725"/>
                      <a:pt x="1868" y="721"/>
                      <a:pt x="1847" y="721"/>
                    </a:cubicBezTo>
                    <a:cubicBezTo>
                      <a:pt x="1731" y="721"/>
                      <a:pt x="1532" y="838"/>
                      <a:pt x="1454" y="838"/>
                    </a:cubicBezTo>
                    <a:cubicBezTo>
                      <a:pt x="1446" y="838"/>
                      <a:pt x="1440" y="837"/>
                      <a:pt x="1434" y="835"/>
                    </a:cubicBezTo>
                    <a:lnTo>
                      <a:pt x="30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897;p31"/>
              <p:cNvSpPr/>
              <p:nvPr/>
            </p:nvSpPr>
            <p:spPr>
              <a:xfrm>
                <a:off x="5082125" y="4263500"/>
                <a:ext cx="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635" extrusionOk="0">
                    <a:moveTo>
                      <a:pt x="301" y="0"/>
                    </a:moveTo>
                    <a:cubicBezTo>
                      <a:pt x="134" y="167"/>
                      <a:pt x="34" y="401"/>
                      <a:pt x="1" y="634"/>
                    </a:cubicBez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898;p31"/>
              <p:cNvSpPr/>
              <p:nvPr/>
            </p:nvSpPr>
            <p:spPr>
              <a:xfrm>
                <a:off x="5042950" y="4243475"/>
                <a:ext cx="491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478" extrusionOk="0">
                    <a:moveTo>
                      <a:pt x="300" y="1"/>
                    </a:moveTo>
                    <a:lnTo>
                      <a:pt x="0" y="568"/>
                    </a:lnTo>
                    <a:cubicBezTo>
                      <a:pt x="0" y="568"/>
                      <a:pt x="1301" y="1101"/>
                      <a:pt x="1334" y="1135"/>
                    </a:cubicBezTo>
                    <a:cubicBezTo>
                      <a:pt x="1368" y="1168"/>
                      <a:pt x="1334" y="1368"/>
                      <a:pt x="1501" y="1468"/>
                    </a:cubicBezTo>
                    <a:cubicBezTo>
                      <a:pt x="1509" y="1475"/>
                      <a:pt x="1518" y="1477"/>
                      <a:pt x="1528" y="1477"/>
                    </a:cubicBezTo>
                    <a:cubicBezTo>
                      <a:pt x="1674" y="1477"/>
                      <a:pt x="1964" y="797"/>
                      <a:pt x="1901" y="735"/>
                    </a:cubicBezTo>
                    <a:cubicBezTo>
                      <a:pt x="1887" y="725"/>
                      <a:pt x="1868" y="721"/>
                      <a:pt x="1847" y="721"/>
                    </a:cubicBezTo>
                    <a:cubicBezTo>
                      <a:pt x="1731" y="721"/>
                      <a:pt x="1532" y="838"/>
                      <a:pt x="1454" y="838"/>
                    </a:cubicBezTo>
                    <a:cubicBezTo>
                      <a:pt x="1446" y="838"/>
                      <a:pt x="1440" y="837"/>
                      <a:pt x="1434" y="835"/>
                    </a:cubicBezTo>
                    <a:lnTo>
                      <a:pt x="30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899;p31"/>
              <p:cNvSpPr/>
              <p:nvPr/>
            </p:nvSpPr>
            <p:spPr>
              <a:xfrm>
                <a:off x="5049600" y="4180100"/>
                <a:ext cx="5175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1235" extrusionOk="0">
                    <a:moveTo>
                      <a:pt x="1635" y="1"/>
                    </a:moveTo>
                    <a:cubicBezTo>
                      <a:pt x="1535" y="1"/>
                      <a:pt x="1435" y="367"/>
                      <a:pt x="1402" y="367"/>
                    </a:cubicBezTo>
                    <a:lnTo>
                      <a:pt x="1" y="601"/>
                    </a:lnTo>
                    <a:lnTo>
                      <a:pt x="201" y="1235"/>
                    </a:lnTo>
                    <a:cubicBezTo>
                      <a:pt x="201" y="1235"/>
                      <a:pt x="1469" y="701"/>
                      <a:pt x="1535" y="668"/>
                    </a:cubicBezTo>
                    <a:cubicBezTo>
                      <a:pt x="1564" y="668"/>
                      <a:pt x="1666" y="815"/>
                      <a:pt x="1800" y="815"/>
                    </a:cubicBezTo>
                    <a:cubicBezTo>
                      <a:pt x="1822" y="815"/>
                      <a:pt x="1845" y="811"/>
                      <a:pt x="1869" y="801"/>
                    </a:cubicBezTo>
                    <a:cubicBezTo>
                      <a:pt x="2069" y="768"/>
                      <a:pt x="1735" y="1"/>
                      <a:pt x="163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900;p31"/>
              <p:cNvSpPr/>
              <p:nvPr/>
            </p:nvSpPr>
            <p:spPr>
              <a:xfrm>
                <a:off x="5091300" y="4181775"/>
                <a:ext cx="58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68" extrusionOk="0">
                    <a:moveTo>
                      <a:pt x="1" y="0"/>
                    </a:moveTo>
                    <a:cubicBezTo>
                      <a:pt x="34" y="234"/>
                      <a:pt x="101" y="467"/>
                      <a:pt x="234" y="6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901;p31"/>
              <p:cNvSpPr/>
              <p:nvPr/>
            </p:nvSpPr>
            <p:spPr>
              <a:xfrm>
                <a:off x="5049600" y="4180100"/>
                <a:ext cx="5175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1235" extrusionOk="0">
                    <a:moveTo>
                      <a:pt x="1635" y="1"/>
                    </a:moveTo>
                    <a:cubicBezTo>
                      <a:pt x="1535" y="1"/>
                      <a:pt x="1435" y="367"/>
                      <a:pt x="1402" y="367"/>
                    </a:cubicBezTo>
                    <a:lnTo>
                      <a:pt x="1" y="601"/>
                    </a:lnTo>
                    <a:lnTo>
                      <a:pt x="201" y="1235"/>
                    </a:lnTo>
                    <a:cubicBezTo>
                      <a:pt x="201" y="1235"/>
                      <a:pt x="1469" y="701"/>
                      <a:pt x="1535" y="668"/>
                    </a:cubicBezTo>
                    <a:cubicBezTo>
                      <a:pt x="1564" y="668"/>
                      <a:pt x="1666" y="815"/>
                      <a:pt x="1800" y="815"/>
                    </a:cubicBezTo>
                    <a:cubicBezTo>
                      <a:pt x="1822" y="815"/>
                      <a:pt x="1845" y="811"/>
                      <a:pt x="1869" y="801"/>
                    </a:cubicBezTo>
                    <a:cubicBezTo>
                      <a:pt x="2069" y="768"/>
                      <a:pt x="1735" y="1"/>
                      <a:pt x="1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902;p31"/>
              <p:cNvSpPr/>
              <p:nvPr/>
            </p:nvSpPr>
            <p:spPr>
              <a:xfrm>
                <a:off x="5007075" y="4103050"/>
                <a:ext cx="39100" cy="59575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383" extrusionOk="0">
                    <a:moveTo>
                      <a:pt x="796" y="1"/>
                    </a:moveTo>
                    <a:cubicBezTo>
                      <a:pt x="765" y="1"/>
                      <a:pt x="744" y="5"/>
                      <a:pt x="735" y="14"/>
                    </a:cubicBezTo>
                    <a:cubicBezTo>
                      <a:pt x="701" y="47"/>
                      <a:pt x="901" y="347"/>
                      <a:pt x="901" y="414"/>
                    </a:cubicBezTo>
                    <a:lnTo>
                      <a:pt x="1" y="2149"/>
                    </a:lnTo>
                    <a:lnTo>
                      <a:pt x="634" y="2382"/>
                    </a:lnTo>
                    <a:cubicBezTo>
                      <a:pt x="634" y="2382"/>
                      <a:pt x="1202" y="547"/>
                      <a:pt x="1202" y="514"/>
                    </a:cubicBezTo>
                    <a:cubicBezTo>
                      <a:pt x="1235" y="447"/>
                      <a:pt x="1502" y="447"/>
                      <a:pt x="1535" y="314"/>
                    </a:cubicBezTo>
                    <a:cubicBezTo>
                      <a:pt x="1564" y="170"/>
                      <a:pt x="994" y="1"/>
                      <a:pt x="796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903;p31"/>
              <p:cNvSpPr/>
              <p:nvPr/>
            </p:nvSpPr>
            <p:spPr>
              <a:xfrm>
                <a:off x="5027925" y="4103375"/>
                <a:ext cx="158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1" y="101"/>
                      <a:pt x="401" y="201"/>
                      <a:pt x="634" y="2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904;p31"/>
              <p:cNvSpPr/>
              <p:nvPr/>
            </p:nvSpPr>
            <p:spPr>
              <a:xfrm>
                <a:off x="4932175" y="4104875"/>
                <a:ext cx="40750" cy="6025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2410" extrusionOk="0">
                    <a:moveTo>
                      <a:pt x="711" y="1"/>
                    </a:moveTo>
                    <a:cubicBezTo>
                      <a:pt x="502" y="1"/>
                      <a:pt x="0" y="291"/>
                      <a:pt x="28" y="374"/>
                    </a:cubicBezTo>
                    <a:cubicBezTo>
                      <a:pt x="61" y="474"/>
                      <a:pt x="428" y="508"/>
                      <a:pt x="462" y="574"/>
                    </a:cubicBezTo>
                    <a:cubicBezTo>
                      <a:pt x="462" y="641"/>
                      <a:pt x="1062" y="2409"/>
                      <a:pt x="1062" y="2409"/>
                    </a:cubicBezTo>
                    <a:lnTo>
                      <a:pt x="1629" y="2142"/>
                    </a:lnTo>
                    <a:cubicBezTo>
                      <a:pt x="1629" y="2142"/>
                      <a:pt x="728" y="441"/>
                      <a:pt x="728" y="408"/>
                    </a:cubicBezTo>
                    <a:cubicBezTo>
                      <a:pt x="695" y="341"/>
                      <a:pt x="862" y="141"/>
                      <a:pt x="795" y="41"/>
                    </a:cubicBezTo>
                    <a:cubicBezTo>
                      <a:pt x="784" y="13"/>
                      <a:pt x="754" y="1"/>
                      <a:pt x="71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905;p31"/>
              <p:cNvSpPr/>
              <p:nvPr/>
            </p:nvSpPr>
            <p:spPr>
              <a:xfrm>
                <a:off x="4935350" y="4105875"/>
                <a:ext cx="1587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1" extrusionOk="0">
                    <a:moveTo>
                      <a:pt x="635" y="1"/>
                    </a:moveTo>
                    <a:lnTo>
                      <a:pt x="1" y="301"/>
                    </a:lnTo>
                    <a:cubicBezTo>
                      <a:pt x="201" y="234"/>
                      <a:pt x="435" y="134"/>
                      <a:pt x="6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906;p31"/>
              <p:cNvSpPr/>
              <p:nvPr/>
            </p:nvSpPr>
            <p:spPr>
              <a:xfrm>
                <a:off x="4875350" y="4167575"/>
                <a:ext cx="60875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36" extrusionOk="0">
                    <a:moveTo>
                      <a:pt x="356" y="0"/>
                    </a:moveTo>
                    <a:cubicBezTo>
                      <a:pt x="191" y="0"/>
                      <a:pt x="1" y="736"/>
                      <a:pt x="66" y="802"/>
                    </a:cubicBezTo>
                    <a:cubicBezTo>
                      <a:pt x="69" y="804"/>
                      <a:pt x="73" y="806"/>
                      <a:pt x="78" y="806"/>
                    </a:cubicBezTo>
                    <a:cubicBezTo>
                      <a:pt x="139" y="806"/>
                      <a:pt x="362" y="665"/>
                      <a:pt x="447" y="665"/>
                    </a:cubicBezTo>
                    <a:cubicBezTo>
                      <a:pt x="455" y="665"/>
                      <a:pt x="461" y="666"/>
                      <a:pt x="466" y="668"/>
                    </a:cubicBezTo>
                    <a:lnTo>
                      <a:pt x="2201" y="1536"/>
                    </a:lnTo>
                    <a:lnTo>
                      <a:pt x="2434" y="935"/>
                    </a:lnTo>
                    <a:cubicBezTo>
                      <a:pt x="2434" y="935"/>
                      <a:pt x="600" y="335"/>
                      <a:pt x="533" y="335"/>
                    </a:cubicBezTo>
                    <a:cubicBezTo>
                      <a:pt x="500" y="301"/>
                      <a:pt x="466" y="35"/>
                      <a:pt x="366" y="1"/>
                    </a:cubicBezTo>
                    <a:cubicBezTo>
                      <a:pt x="363" y="0"/>
                      <a:pt x="359" y="0"/>
                      <a:pt x="35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907;p31"/>
              <p:cNvSpPr/>
              <p:nvPr/>
            </p:nvSpPr>
            <p:spPr>
              <a:xfrm>
                <a:off x="4876975" y="4169250"/>
                <a:ext cx="5875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669" extrusionOk="0">
                    <a:moveTo>
                      <a:pt x="234" y="1"/>
                    </a:moveTo>
                    <a:lnTo>
                      <a:pt x="1" y="668"/>
                    </a:lnTo>
                    <a:cubicBezTo>
                      <a:pt x="101" y="435"/>
                      <a:pt x="201" y="234"/>
                      <a:pt x="2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908;p31"/>
              <p:cNvSpPr/>
              <p:nvPr/>
            </p:nvSpPr>
            <p:spPr>
              <a:xfrm>
                <a:off x="4875400" y="4240150"/>
                <a:ext cx="633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603" extrusionOk="0">
                    <a:moveTo>
                      <a:pt x="2266" y="0"/>
                    </a:moveTo>
                    <a:cubicBezTo>
                      <a:pt x="2266" y="0"/>
                      <a:pt x="564" y="901"/>
                      <a:pt x="498" y="901"/>
                    </a:cubicBezTo>
                    <a:cubicBezTo>
                      <a:pt x="495" y="904"/>
                      <a:pt x="490" y="905"/>
                      <a:pt x="484" y="905"/>
                    </a:cubicBezTo>
                    <a:cubicBezTo>
                      <a:pt x="434" y="905"/>
                      <a:pt x="294" y="818"/>
                      <a:pt x="211" y="818"/>
                    </a:cubicBezTo>
                    <a:cubicBezTo>
                      <a:pt x="191" y="818"/>
                      <a:pt x="175" y="823"/>
                      <a:pt x="164" y="834"/>
                    </a:cubicBezTo>
                    <a:cubicBezTo>
                      <a:pt x="1" y="899"/>
                      <a:pt x="380" y="1603"/>
                      <a:pt x="491" y="1603"/>
                    </a:cubicBezTo>
                    <a:cubicBezTo>
                      <a:pt x="493" y="1603"/>
                      <a:pt x="495" y="1602"/>
                      <a:pt x="498" y="1601"/>
                    </a:cubicBezTo>
                    <a:cubicBezTo>
                      <a:pt x="598" y="1568"/>
                      <a:pt x="631" y="1168"/>
                      <a:pt x="698" y="1168"/>
                    </a:cubicBezTo>
                    <a:lnTo>
                      <a:pt x="2532" y="567"/>
                    </a:lnTo>
                    <a:lnTo>
                      <a:pt x="2266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909;p31"/>
              <p:cNvSpPr/>
              <p:nvPr/>
            </p:nvSpPr>
            <p:spPr>
              <a:xfrm>
                <a:off x="4879500" y="426265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0" y="1"/>
                    </a:moveTo>
                    <a:lnTo>
                      <a:pt x="300" y="635"/>
                    </a:lnTo>
                    <a:cubicBezTo>
                      <a:pt x="234" y="401"/>
                      <a:pt x="133" y="168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910;p31"/>
              <p:cNvSpPr/>
              <p:nvPr/>
            </p:nvSpPr>
            <p:spPr>
              <a:xfrm>
                <a:off x="4940475" y="4276825"/>
                <a:ext cx="39100" cy="59575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383" extrusionOk="0">
                    <a:moveTo>
                      <a:pt x="930" y="1"/>
                    </a:moveTo>
                    <a:cubicBezTo>
                      <a:pt x="930" y="1"/>
                      <a:pt x="363" y="1836"/>
                      <a:pt x="363" y="1869"/>
                    </a:cubicBezTo>
                    <a:cubicBezTo>
                      <a:pt x="330" y="1936"/>
                      <a:pt x="63" y="1969"/>
                      <a:pt x="29" y="2069"/>
                    </a:cubicBezTo>
                    <a:cubicBezTo>
                      <a:pt x="1" y="2213"/>
                      <a:pt x="570" y="2383"/>
                      <a:pt x="768" y="2383"/>
                    </a:cubicBezTo>
                    <a:cubicBezTo>
                      <a:pt x="799" y="2383"/>
                      <a:pt x="821" y="2378"/>
                      <a:pt x="830" y="2369"/>
                    </a:cubicBezTo>
                    <a:cubicBezTo>
                      <a:pt x="863" y="2303"/>
                      <a:pt x="663" y="2002"/>
                      <a:pt x="697" y="1969"/>
                    </a:cubicBezTo>
                    <a:lnTo>
                      <a:pt x="1564" y="234"/>
                    </a:lnTo>
                    <a:lnTo>
                      <a:pt x="93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911;p31"/>
              <p:cNvSpPr/>
              <p:nvPr/>
            </p:nvSpPr>
            <p:spPr>
              <a:xfrm>
                <a:off x="4942875" y="4331050"/>
                <a:ext cx="167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34" extrusionOk="0">
                    <a:moveTo>
                      <a:pt x="0" y="0"/>
                    </a:moveTo>
                    <a:lnTo>
                      <a:pt x="667" y="234"/>
                    </a:lnTo>
                    <a:cubicBezTo>
                      <a:pt x="434" y="100"/>
                      <a:pt x="234" y="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912;p31"/>
              <p:cNvSpPr/>
              <p:nvPr/>
            </p:nvSpPr>
            <p:spPr>
              <a:xfrm>
                <a:off x="5013750" y="4274325"/>
                <a:ext cx="40775" cy="6075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2430" extrusionOk="0">
                    <a:moveTo>
                      <a:pt x="568" y="1"/>
                    </a:moveTo>
                    <a:lnTo>
                      <a:pt x="1" y="268"/>
                    </a:lnTo>
                    <a:cubicBezTo>
                      <a:pt x="1" y="268"/>
                      <a:pt x="901" y="1969"/>
                      <a:pt x="901" y="2036"/>
                    </a:cubicBezTo>
                    <a:cubicBezTo>
                      <a:pt x="935" y="2069"/>
                      <a:pt x="768" y="2303"/>
                      <a:pt x="834" y="2403"/>
                    </a:cubicBezTo>
                    <a:cubicBezTo>
                      <a:pt x="844" y="2421"/>
                      <a:pt x="866" y="2430"/>
                      <a:pt x="898" y="2430"/>
                    </a:cubicBezTo>
                    <a:cubicBezTo>
                      <a:pt x="1092" y="2430"/>
                      <a:pt x="1630" y="2122"/>
                      <a:pt x="1602" y="2036"/>
                    </a:cubicBezTo>
                    <a:cubicBezTo>
                      <a:pt x="1568" y="1969"/>
                      <a:pt x="1201" y="1902"/>
                      <a:pt x="1168" y="1836"/>
                    </a:cubicBezTo>
                    <a:cubicBezTo>
                      <a:pt x="1168" y="1769"/>
                      <a:pt x="568" y="1"/>
                      <a:pt x="5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913;p31"/>
              <p:cNvSpPr/>
              <p:nvPr/>
            </p:nvSpPr>
            <p:spPr>
              <a:xfrm>
                <a:off x="5036275" y="4326875"/>
                <a:ext cx="15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01" extrusionOk="0">
                    <a:moveTo>
                      <a:pt x="601" y="0"/>
                    </a:moveTo>
                    <a:lnTo>
                      <a:pt x="601" y="0"/>
                    </a:lnTo>
                    <a:cubicBezTo>
                      <a:pt x="400" y="34"/>
                      <a:pt x="167" y="134"/>
                      <a:pt x="0" y="301"/>
                    </a:cubicBez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914;p31"/>
              <p:cNvSpPr/>
              <p:nvPr/>
            </p:nvSpPr>
            <p:spPr>
              <a:xfrm>
                <a:off x="5050450" y="4233475"/>
                <a:ext cx="60875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36" extrusionOk="0">
                    <a:moveTo>
                      <a:pt x="234" y="0"/>
                    </a:moveTo>
                    <a:lnTo>
                      <a:pt x="0" y="634"/>
                    </a:lnTo>
                    <a:cubicBezTo>
                      <a:pt x="0" y="634"/>
                      <a:pt x="1835" y="1201"/>
                      <a:pt x="1902" y="1235"/>
                    </a:cubicBezTo>
                    <a:cubicBezTo>
                      <a:pt x="1935" y="1235"/>
                      <a:pt x="1935" y="1468"/>
                      <a:pt x="2102" y="1535"/>
                    </a:cubicBezTo>
                    <a:cubicBezTo>
                      <a:pt x="2105" y="1536"/>
                      <a:pt x="2107" y="1536"/>
                      <a:pt x="2110" y="1536"/>
                    </a:cubicBezTo>
                    <a:cubicBezTo>
                      <a:pt x="2244" y="1536"/>
                      <a:pt x="2435" y="800"/>
                      <a:pt x="2402" y="734"/>
                    </a:cubicBezTo>
                    <a:cubicBezTo>
                      <a:pt x="2398" y="732"/>
                      <a:pt x="2392" y="731"/>
                      <a:pt x="2386" y="731"/>
                    </a:cubicBezTo>
                    <a:cubicBezTo>
                      <a:pt x="2303" y="731"/>
                      <a:pt x="2068" y="904"/>
                      <a:pt x="1985" y="904"/>
                    </a:cubicBezTo>
                    <a:cubicBezTo>
                      <a:pt x="1978" y="904"/>
                      <a:pt x="1973" y="903"/>
                      <a:pt x="1968" y="901"/>
                    </a:cubicBezTo>
                    <a:cubicBezTo>
                      <a:pt x="1902" y="834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915;p31"/>
              <p:cNvSpPr/>
              <p:nvPr/>
            </p:nvSpPr>
            <p:spPr>
              <a:xfrm>
                <a:off x="5103825" y="4254325"/>
                <a:ext cx="58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35" extrusionOk="0">
                    <a:moveTo>
                      <a:pt x="234" y="0"/>
                    </a:moveTo>
                    <a:cubicBezTo>
                      <a:pt x="100" y="200"/>
                      <a:pt x="33" y="401"/>
                      <a:pt x="0" y="634"/>
                    </a:cubicBez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916;p31"/>
              <p:cNvSpPr/>
              <p:nvPr/>
            </p:nvSpPr>
            <p:spPr>
              <a:xfrm>
                <a:off x="5047950" y="4159225"/>
                <a:ext cx="63300" cy="40925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1637" extrusionOk="0">
                    <a:moveTo>
                      <a:pt x="2042" y="1"/>
                    </a:moveTo>
                    <a:cubicBezTo>
                      <a:pt x="2040" y="1"/>
                      <a:pt x="2037" y="1"/>
                      <a:pt x="2035" y="2"/>
                    </a:cubicBezTo>
                    <a:cubicBezTo>
                      <a:pt x="1968" y="35"/>
                      <a:pt x="1902" y="435"/>
                      <a:pt x="1835" y="435"/>
                    </a:cubicBezTo>
                    <a:lnTo>
                      <a:pt x="0" y="1036"/>
                    </a:lnTo>
                    <a:lnTo>
                      <a:pt x="267" y="1636"/>
                    </a:lnTo>
                    <a:cubicBezTo>
                      <a:pt x="267" y="1636"/>
                      <a:pt x="1968" y="702"/>
                      <a:pt x="2035" y="702"/>
                    </a:cubicBezTo>
                    <a:cubicBezTo>
                      <a:pt x="2038" y="699"/>
                      <a:pt x="2043" y="698"/>
                      <a:pt x="2049" y="698"/>
                    </a:cubicBezTo>
                    <a:cubicBezTo>
                      <a:pt x="2104" y="698"/>
                      <a:pt x="2269" y="807"/>
                      <a:pt x="2346" y="807"/>
                    </a:cubicBezTo>
                    <a:cubicBezTo>
                      <a:pt x="2355" y="807"/>
                      <a:pt x="2362" y="805"/>
                      <a:pt x="2369" y="802"/>
                    </a:cubicBezTo>
                    <a:cubicBezTo>
                      <a:pt x="2532" y="704"/>
                      <a:pt x="2153" y="1"/>
                      <a:pt x="204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917;p31"/>
              <p:cNvSpPr/>
              <p:nvPr/>
            </p:nvSpPr>
            <p:spPr>
              <a:xfrm>
                <a:off x="5100475" y="4161750"/>
                <a:ext cx="7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35" extrusionOk="0">
                    <a:moveTo>
                      <a:pt x="1" y="1"/>
                    </a:moveTo>
                    <a:cubicBezTo>
                      <a:pt x="34" y="234"/>
                      <a:pt x="134" y="434"/>
                      <a:pt x="301" y="6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918;p31"/>
              <p:cNvSpPr/>
              <p:nvPr/>
            </p:nvSpPr>
            <p:spPr>
              <a:xfrm>
                <a:off x="4902000" y="4138275"/>
                <a:ext cx="176825" cy="16287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6515" extrusionOk="0">
                    <a:moveTo>
                      <a:pt x="3684" y="1"/>
                    </a:moveTo>
                    <a:cubicBezTo>
                      <a:pt x="2178" y="1"/>
                      <a:pt x="817" y="1052"/>
                      <a:pt x="534" y="2608"/>
                    </a:cubicBezTo>
                    <a:cubicBezTo>
                      <a:pt x="1" y="4375"/>
                      <a:pt x="1168" y="6177"/>
                      <a:pt x="3003" y="6444"/>
                    </a:cubicBezTo>
                    <a:cubicBezTo>
                      <a:pt x="3224" y="6491"/>
                      <a:pt x="3444" y="6514"/>
                      <a:pt x="3662" y="6514"/>
                    </a:cubicBezTo>
                    <a:cubicBezTo>
                      <a:pt x="5123" y="6514"/>
                      <a:pt x="6449" y="5485"/>
                      <a:pt x="6739" y="3975"/>
                    </a:cubicBezTo>
                    <a:cubicBezTo>
                      <a:pt x="7072" y="2708"/>
                      <a:pt x="6605" y="1407"/>
                      <a:pt x="5571" y="606"/>
                    </a:cubicBezTo>
                    <a:cubicBezTo>
                      <a:pt x="5271" y="339"/>
                      <a:pt x="4871" y="172"/>
                      <a:pt x="4504" y="106"/>
                    </a:cubicBezTo>
                    <a:cubicBezTo>
                      <a:pt x="4229" y="35"/>
                      <a:pt x="3954" y="1"/>
                      <a:pt x="368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919;p31"/>
              <p:cNvSpPr/>
              <p:nvPr/>
            </p:nvSpPr>
            <p:spPr>
              <a:xfrm>
                <a:off x="4917850" y="4153425"/>
                <a:ext cx="160975" cy="1477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5909" extrusionOk="0">
                    <a:moveTo>
                      <a:pt x="4971" y="0"/>
                    </a:moveTo>
                    <a:lnTo>
                      <a:pt x="4971" y="0"/>
                    </a:lnTo>
                    <a:cubicBezTo>
                      <a:pt x="5905" y="1301"/>
                      <a:pt x="6071" y="3769"/>
                      <a:pt x="3903" y="4804"/>
                    </a:cubicBezTo>
                    <a:cubicBezTo>
                      <a:pt x="3494" y="4991"/>
                      <a:pt x="3088" y="5067"/>
                      <a:pt x="2697" y="5067"/>
                    </a:cubicBezTo>
                    <a:cubicBezTo>
                      <a:pt x="1556" y="5067"/>
                      <a:pt x="547" y="4417"/>
                      <a:pt x="0" y="3970"/>
                    </a:cubicBezTo>
                    <a:lnTo>
                      <a:pt x="0" y="3970"/>
                    </a:lnTo>
                    <a:cubicBezTo>
                      <a:pt x="434" y="4937"/>
                      <a:pt x="1301" y="5637"/>
                      <a:pt x="2369" y="5838"/>
                    </a:cubicBezTo>
                    <a:cubicBezTo>
                      <a:pt x="2590" y="5885"/>
                      <a:pt x="2810" y="5908"/>
                      <a:pt x="3028" y="5908"/>
                    </a:cubicBezTo>
                    <a:cubicBezTo>
                      <a:pt x="4489" y="5908"/>
                      <a:pt x="5815" y="4879"/>
                      <a:pt x="6105" y="3369"/>
                    </a:cubicBezTo>
                    <a:cubicBezTo>
                      <a:pt x="6438" y="2102"/>
                      <a:pt x="5971" y="801"/>
                      <a:pt x="497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920;p31"/>
              <p:cNvSpPr/>
              <p:nvPr/>
            </p:nvSpPr>
            <p:spPr>
              <a:xfrm>
                <a:off x="4977900" y="4111725"/>
                <a:ext cx="24200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1969" extrusionOk="0">
                    <a:moveTo>
                      <a:pt x="434" y="0"/>
                    </a:moveTo>
                    <a:cubicBezTo>
                      <a:pt x="200" y="34"/>
                      <a:pt x="34" y="0"/>
                      <a:pt x="0" y="100"/>
                    </a:cubicBezTo>
                    <a:cubicBezTo>
                      <a:pt x="0" y="234"/>
                      <a:pt x="334" y="434"/>
                      <a:pt x="334" y="501"/>
                    </a:cubicBezTo>
                    <a:cubicBezTo>
                      <a:pt x="334" y="567"/>
                      <a:pt x="167" y="1601"/>
                      <a:pt x="134" y="1902"/>
                    </a:cubicBezTo>
                    <a:lnTo>
                      <a:pt x="134" y="1968"/>
                    </a:lnTo>
                    <a:lnTo>
                      <a:pt x="867" y="1968"/>
                    </a:lnTo>
                    <a:cubicBezTo>
                      <a:pt x="867" y="1968"/>
                      <a:pt x="701" y="501"/>
                      <a:pt x="701" y="467"/>
                    </a:cubicBezTo>
                    <a:cubicBezTo>
                      <a:pt x="701" y="401"/>
                      <a:pt x="968" y="234"/>
                      <a:pt x="968" y="100"/>
                    </a:cubicBezTo>
                    <a:cubicBezTo>
                      <a:pt x="968" y="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921;p31"/>
              <p:cNvSpPr/>
              <p:nvPr/>
            </p:nvSpPr>
            <p:spPr>
              <a:xfrm>
                <a:off x="4980400" y="4113375"/>
                <a:ext cx="200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57" extrusionOk="0">
                    <a:moveTo>
                      <a:pt x="801" y="1"/>
                    </a:moveTo>
                    <a:lnTo>
                      <a:pt x="0" y="34"/>
                    </a:lnTo>
                    <a:cubicBezTo>
                      <a:pt x="111" y="48"/>
                      <a:pt x="221" y="56"/>
                      <a:pt x="332" y="56"/>
                    </a:cubicBezTo>
                    <a:cubicBezTo>
                      <a:pt x="488" y="56"/>
                      <a:pt x="645" y="40"/>
                      <a:pt x="8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922;p31"/>
              <p:cNvSpPr/>
              <p:nvPr/>
            </p:nvSpPr>
            <p:spPr>
              <a:xfrm>
                <a:off x="4977900" y="4111725"/>
                <a:ext cx="1250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902" extrusionOk="0">
                    <a:moveTo>
                      <a:pt x="434" y="0"/>
                    </a:moveTo>
                    <a:lnTo>
                      <a:pt x="434" y="0"/>
                    </a:lnTo>
                    <a:cubicBezTo>
                      <a:pt x="234" y="34"/>
                      <a:pt x="34" y="0"/>
                      <a:pt x="34" y="100"/>
                    </a:cubicBezTo>
                    <a:cubicBezTo>
                      <a:pt x="0" y="234"/>
                      <a:pt x="367" y="434"/>
                      <a:pt x="334" y="501"/>
                    </a:cubicBezTo>
                    <a:cubicBezTo>
                      <a:pt x="334" y="567"/>
                      <a:pt x="171" y="1577"/>
                      <a:pt x="135" y="1891"/>
                    </a:cubicBezTo>
                    <a:lnTo>
                      <a:pt x="135" y="1891"/>
                    </a:lnTo>
                    <a:cubicBezTo>
                      <a:pt x="158" y="1748"/>
                      <a:pt x="499" y="531"/>
                      <a:pt x="467" y="434"/>
                    </a:cubicBezTo>
                    <a:cubicBezTo>
                      <a:pt x="467" y="367"/>
                      <a:pt x="234" y="234"/>
                      <a:pt x="234" y="200"/>
                    </a:cubicBezTo>
                    <a:lnTo>
                      <a:pt x="234" y="134"/>
                    </a:lnTo>
                    <a:cubicBezTo>
                      <a:pt x="234" y="100"/>
                      <a:pt x="234" y="100"/>
                      <a:pt x="234" y="100"/>
                    </a:cubicBezTo>
                    <a:cubicBezTo>
                      <a:pt x="300" y="67"/>
                      <a:pt x="367" y="34"/>
                      <a:pt x="434" y="0"/>
                    </a:cubicBezTo>
                    <a:close/>
                    <a:moveTo>
                      <a:pt x="135" y="1891"/>
                    </a:moveTo>
                    <a:cubicBezTo>
                      <a:pt x="134" y="1896"/>
                      <a:pt x="134" y="1899"/>
                      <a:pt x="134" y="1902"/>
                    </a:cubicBezTo>
                    <a:cubicBezTo>
                      <a:pt x="134" y="1898"/>
                      <a:pt x="134" y="1894"/>
                      <a:pt x="135" y="189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923;p31"/>
              <p:cNvSpPr/>
              <p:nvPr/>
            </p:nvSpPr>
            <p:spPr>
              <a:xfrm>
                <a:off x="4906175" y="4136050"/>
                <a:ext cx="49225" cy="4825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30" extrusionOk="0">
                    <a:moveTo>
                      <a:pt x="690" y="0"/>
                    </a:moveTo>
                    <a:cubicBezTo>
                      <a:pt x="642" y="0"/>
                      <a:pt x="572" y="48"/>
                      <a:pt x="501" y="95"/>
                    </a:cubicBezTo>
                    <a:cubicBezTo>
                      <a:pt x="301" y="261"/>
                      <a:pt x="0" y="595"/>
                      <a:pt x="67" y="695"/>
                    </a:cubicBezTo>
                    <a:cubicBezTo>
                      <a:pt x="91" y="731"/>
                      <a:pt x="157" y="741"/>
                      <a:pt x="233" y="741"/>
                    </a:cubicBezTo>
                    <a:cubicBezTo>
                      <a:pt x="339" y="741"/>
                      <a:pt x="464" y="721"/>
                      <a:pt x="528" y="721"/>
                    </a:cubicBezTo>
                    <a:cubicBezTo>
                      <a:pt x="548" y="721"/>
                      <a:pt x="562" y="723"/>
                      <a:pt x="568" y="728"/>
                    </a:cubicBezTo>
                    <a:lnTo>
                      <a:pt x="1401" y="1896"/>
                    </a:lnTo>
                    <a:lnTo>
                      <a:pt x="1435" y="1929"/>
                    </a:lnTo>
                    <a:lnTo>
                      <a:pt x="1969" y="1396"/>
                    </a:lnTo>
                    <a:cubicBezTo>
                      <a:pt x="1969" y="1396"/>
                      <a:pt x="834" y="462"/>
                      <a:pt x="801" y="428"/>
                    </a:cubicBezTo>
                    <a:cubicBezTo>
                      <a:pt x="768" y="395"/>
                      <a:pt x="768" y="61"/>
                      <a:pt x="734" y="28"/>
                    </a:cubicBezTo>
                    <a:cubicBezTo>
                      <a:pt x="725" y="8"/>
                      <a:pt x="709" y="0"/>
                      <a:pt x="69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924;p31"/>
              <p:cNvSpPr/>
              <p:nvPr/>
            </p:nvSpPr>
            <p:spPr>
              <a:xfrm>
                <a:off x="4908675" y="4136725"/>
                <a:ext cx="13375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602" extrusionOk="0">
                    <a:moveTo>
                      <a:pt x="534" y="1"/>
                    </a:moveTo>
                    <a:lnTo>
                      <a:pt x="1" y="601"/>
                    </a:lnTo>
                    <a:cubicBezTo>
                      <a:pt x="201" y="435"/>
                      <a:pt x="401" y="234"/>
                      <a:pt x="5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925;p31"/>
              <p:cNvSpPr/>
              <p:nvPr/>
            </p:nvSpPr>
            <p:spPr>
              <a:xfrm>
                <a:off x="4906175" y="4138400"/>
                <a:ext cx="35050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802" extrusionOk="0">
                    <a:moveTo>
                      <a:pt x="501" y="1"/>
                    </a:moveTo>
                    <a:cubicBezTo>
                      <a:pt x="301" y="167"/>
                      <a:pt x="0" y="501"/>
                      <a:pt x="67" y="601"/>
                    </a:cubicBezTo>
                    <a:cubicBezTo>
                      <a:pt x="86" y="620"/>
                      <a:pt x="130" y="625"/>
                      <a:pt x="184" y="625"/>
                    </a:cubicBezTo>
                    <a:cubicBezTo>
                      <a:pt x="273" y="625"/>
                      <a:pt x="389" y="610"/>
                      <a:pt x="471" y="610"/>
                    </a:cubicBezTo>
                    <a:cubicBezTo>
                      <a:pt x="521" y="610"/>
                      <a:pt x="558" y="616"/>
                      <a:pt x="568" y="634"/>
                    </a:cubicBezTo>
                    <a:lnTo>
                      <a:pt x="1401" y="1802"/>
                    </a:lnTo>
                    <a:cubicBezTo>
                      <a:pt x="1368" y="1702"/>
                      <a:pt x="734" y="468"/>
                      <a:pt x="634" y="434"/>
                    </a:cubicBezTo>
                    <a:cubicBezTo>
                      <a:pt x="612" y="423"/>
                      <a:pt x="568" y="420"/>
                      <a:pt x="518" y="420"/>
                    </a:cubicBezTo>
                    <a:cubicBezTo>
                      <a:pt x="419" y="420"/>
                      <a:pt x="301" y="434"/>
                      <a:pt x="301" y="434"/>
                    </a:cubicBezTo>
                    <a:lnTo>
                      <a:pt x="301" y="368"/>
                    </a:lnTo>
                    <a:cubicBezTo>
                      <a:pt x="301" y="368"/>
                      <a:pt x="301" y="334"/>
                      <a:pt x="301" y="301"/>
                    </a:cubicBezTo>
                    <a:cubicBezTo>
                      <a:pt x="367" y="201"/>
                      <a:pt x="434" y="101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926;p31"/>
              <p:cNvSpPr/>
              <p:nvPr/>
            </p:nvSpPr>
            <p:spPr>
              <a:xfrm>
                <a:off x="4880325" y="4207625"/>
                <a:ext cx="509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5" extrusionOk="0">
                    <a:moveTo>
                      <a:pt x="134" y="0"/>
                    </a:moveTo>
                    <a:cubicBezTo>
                      <a:pt x="0" y="301"/>
                      <a:pt x="34" y="634"/>
                      <a:pt x="167" y="934"/>
                    </a:cubicBezTo>
                    <a:cubicBezTo>
                      <a:pt x="267" y="934"/>
                      <a:pt x="501" y="601"/>
                      <a:pt x="567" y="601"/>
                    </a:cubicBezTo>
                    <a:lnTo>
                      <a:pt x="2035" y="834"/>
                    </a:lnTo>
                    <a:lnTo>
                      <a:pt x="2035" y="100"/>
                    </a:lnTo>
                    <a:cubicBezTo>
                      <a:pt x="2035" y="100"/>
                      <a:pt x="567" y="234"/>
                      <a:pt x="501" y="234"/>
                    </a:cubicBezTo>
                    <a:cubicBezTo>
                      <a:pt x="434" y="234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927;p31"/>
              <p:cNvSpPr/>
              <p:nvPr/>
            </p:nvSpPr>
            <p:spPr>
              <a:xfrm>
                <a:off x="4883650" y="4208450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1" y="1"/>
                    </a:moveTo>
                    <a:lnTo>
                      <a:pt x="1" y="801"/>
                    </a:lnTo>
                    <a:cubicBezTo>
                      <a:pt x="68" y="534"/>
                      <a:pt x="68" y="268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928;p31"/>
              <p:cNvSpPr/>
              <p:nvPr/>
            </p:nvSpPr>
            <p:spPr>
              <a:xfrm>
                <a:off x="4881000" y="4206775"/>
                <a:ext cx="49375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938" extrusionOk="0">
                    <a:moveTo>
                      <a:pt x="107" y="1"/>
                    </a:moveTo>
                    <a:cubicBezTo>
                      <a:pt x="60" y="95"/>
                      <a:pt x="35" y="189"/>
                      <a:pt x="32" y="283"/>
                    </a:cubicBezTo>
                    <a:lnTo>
                      <a:pt x="32" y="283"/>
                    </a:lnTo>
                    <a:cubicBezTo>
                      <a:pt x="45" y="190"/>
                      <a:pt x="69" y="96"/>
                      <a:pt x="107" y="1"/>
                    </a:cubicBezTo>
                    <a:close/>
                    <a:moveTo>
                      <a:pt x="32" y="283"/>
                    </a:moveTo>
                    <a:cubicBezTo>
                      <a:pt x="0" y="518"/>
                      <a:pt x="45" y="744"/>
                      <a:pt x="140" y="935"/>
                    </a:cubicBezTo>
                    <a:cubicBezTo>
                      <a:pt x="145" y="937"/>
                      <a:pt x="150" y="937"/>
                      <a:pt x="155" y="937"/>
                    </a:cubicBezTo>
                    <a:cubicBezTo>
                      <a:pt x="262" y="937"/>
                      <a:pt x="477" y="635"/>
                      <a:pt x="540" y="635"/>
                    </a:cubicBezTo>
                    <a:lnTo>
                      <a:pt x="1975" y="868"/>
                    </a:lnTo>
                    <a:cubicBezTo>
                      <a:pt x="1908" y="835"/>
                      <a:pt x="641" y="535"/>
                      <a:pt x="507" y="501"/>
                    </a:cubicBezTo>
                    <a:cubicBezTo>
                      <a:pt x="407" y="501"/>
                      <a:pt x="274" y="701"/>
                      <a:pt x="174" y="701"/>
                    </a:cubicBezTo>
                    <a:cubicBezTo>
                      <a:pt x="174" y="701"/>
                      <a:pt x="140" y="668"/>
                      <a:pt x="140" y="668"/>
                    </a:cubicBezTo>
                    <a:cubicBezTo>
                      <a:pt x="107" y="635"/>
                      <a:pt x="107" y="601"/>
                      <a:pt x="107" y="601"/>
                    </a:cubicBezTo>
                    <a:cubicBezTo>
                      <a:pt x="54" y="495"/>
                      <a:pt x="29" y="389"/>
                      <a:pt x="32" y="283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929;p31"/>
              <p:cNvSpPr/>
              <p:nvPr/>
            </p:nvSpPr>
            <p:spPr>
              <a:xfrm>
                <a:off x="4903025" y="4253475"/>
                <a:ext cx="51550" cy="48525"/>
              </a:xfrm>
              <a:custGeom>
                <a:avLst/>
                <a:gdLst/>
                <a:ahLst/>
                <a:cxnLst/>
                <a:rect l="l" t="t" r="r" b="b"/>
                <a:pathLst>
                  <a:path w="2062" h="1941" extrusionOk="0">
                    <a:moveTo>
                      <a:pt x="1527" y="1"/>
                    </a:moveTo>
                    <a:lnTo>
                      <a:pt x="1227" y="368"/>
                    </a:lnTo>
                    <a:cubicBezTo>
                      <a:pt x="960" y="701"/>
                      <a:pt x="593" y="1168"/>
                      <a:pt x="560" y="1202"/>
                    </a:cubicBezTo>
                    <a:cubicBezTo>
                      <a:pt x="552" y="1206"/>
                      <a:pt x="542" y="1207"/>
                      <a:pt x="529" y="1207"/>
                    </a:cubicBezTo>
                    <a:cubicBezTo>
                      <a:pt x="481" y="1207"/>
                      <a:pt x="401" y="1183"/>
                      <a:pt x="321" y="1183"/>
                    </a:cubicBezTo>
                    <a:cubicBezTo>
                      <a:pt x="251" y="1183"/>
                      <a:pt x="181" y="1201"/>
                      <a:pt x="126" y="1269"/>
                    </a:cubicBezTo>
                    <a:cubicBezTo>
                      <a:pt x="0" y="1395"/>
                      <a:pt x="652" y="1941"/>
                      <a:pt x="806" y="1941"/>
                    </a:cubicBezTo>
                    <a:cubicBezTo>
                      <a:pt x="815" y="1941"/>
                      <a:pt x="822" y="1939"/>
                      <a:pt x="827" y="1936"/>
                    </a:cubicBezTo>
                    <a:cubicBezTo>
                      <a:pt x="827" y="1902"/>
                      <a:pt x="860" y="1869"/>
                      <a:pt x="860" y="1802"/>
                    </a:cubicBezTo>
                    <a:cubicBezTo>
                      <a:pt x="860" y="1669"/>
                      <a:pt x="794" y="1435"/>
                      <a:pt x="860" y="1435"/>
                    </a:cubicBezTo>
                    <a:cubicBezTo>
                      <a:pt x="894" y="1369"/>
                      <a:pt x="2061" y="535"/>
                      <a:pt x="2061" y="535"/>
                    </a:cubicBezTo>
                    <a:lnTo>
                      <a:pt x="1527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930;p31"/>
              <p:cNvSpPr/>
              <p:nvPr/>
            </p:nvSpPr>
            <p:spPr>
              <a:xfrm>
                <a:off x="4907000" y="428685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1" y="0"/>
                    </a:moveTo>
                    <a:lnTo>
                      <a:pt x="568" y="534"/>
                    </a:lnTo>
                    <a:cubicBezTo>
                      <a:pt x="401" y="334"/>
                      <a:pt x="201" y="1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931;p31"/>
              <p:cNvSpPr/>
              <p:nvPr/>
            </p:nvSpPr>
            <p:spPr>
              <a:xfrm>
                <a:off x="4903025" y="4262650"/>
                <a:ext cx="307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574" extrusionOk="0">
                    <a:moveTo>
                      <a:pt x="1227" y="1"/>
                    </a:moveTo>
                    <a:lnTo>
                      <a:pt x="1227" y="1"/>
                    </a:lnTo>
                    <a:cubicBezTo>
                      <a:pt x="960" y="334"/>
                      <a:pt x="593" y="801"/>
                      <a:pt x="527" y="835"/>
                    </a:cubicBezTo>
                    <a:cubicBezTo>
                      <a:pt x="523" y="839"/>
                      <a:pt x="516" y="840"/>
                      <a:pt x="507" y="840"/>
                    </a:cubicBezTo>
                    <a:cubicBezTo>
                      <a:pt x="470" y="840"/>
                      <a:pt x="397" y="816"/>
                      <a:pt x="318" y="816"/>
                    </a:cubicBezTo>
                    <a:cubicBezTo>
                      <a:pt x="251" y="816"/>
                      <a:pt x="181" y="834"/>
                      <a:pt x="126" y="902"/>
                    </a:cubicBezTo>
                    <a:cubicBezTo>
                      <a:pt x="0" y="1028"/>
                      <a:pt x="623" y="1574"/>
                      <a:pt x="773" y="1574"/>
                    </a:cubicBezTo>
                    <a:cubicBezTo>
                      <a:pt x="782" y="1574"/>
                      <a:pt x="788" y="1572"/>
                      <a:pt x="794" y="1569"/>
                    </a:cubicBezTo>
                    <a:cubicBezTo>
                      <a:pt x="827" y="1535"/>
                      <a:pt x="827" y="1502"/>
                      <a:pt x="827" y="1435"/>
                    </a:cubicBezTo>
                    <a:lnTo>
                      <a:pt x="827" y="1435"/>
                    </a:lnTo>
                    <a:cubicBezTo>
                      <a:pt x="827" y="1469"/>
                      <a:pt x="794" y="1469"/>
                      <a:pt x="760" y="1469"/>
                    </a:cubicBezTo>
                    <a:cubicBezTo>
                      <a:pt x="760" y="1469"/>
                      <a:pt x="727" y="1469"/>
                      <a:pt x="694" y="1435"/>
                    </a:cubicBezTo>
                    <a:lnTo>
                      <a:pt x="660" y="1435"/>
                    </a:lnTo>
                    <a:cubicBezTo>
                      <a:pt x="593" y="1402"/>
                      <a:pt x="527" y="1335"/>
                      <a:pt x="493" y="1302"/>
                    </a:cubicBezTo>
                    <a:cubicBezTo>
                      <a:pt x="427" y="1235"/>
                      <a:pt x="393" y="1168"/>
                      <a:pt x="360" y="1102"/>
                    </a:cubicBezTo>
                    <a:cubicBezTo>
                      <a:pt x="327" y="1068"/>
                      <a:pt x="327" y="1068"/>
                      <a:pt x="360" y="1035"/>
                    </a:cubicBezTo>
                    <a:cubicBezTo>
                      <a:pt x="360" y="935"/>
                      <a:pt x="560" y="935"/>
                      <a:pt x="627" y="902"/>
                    </a:cubicBezTo>
                    <a:cubicBezTo>
                      <a:pt x="860" y="635"/>
                      <a:pt x="1027" y="301"/>
                      <a:pt x="122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932;p31"/>
              <p:cNvSpPr/>
              <p:nvPr/>
            </p:nvSpPr>
            <p:spPr>
              <a:xfrm>
                <a:off x="4976225" y="4277675"/>
                <a:ext cx="25050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990" extrusionOk="0">
                    <a:moveTo>
                      <a:pt x="134" y="0"/>
                    </a:moveTo>
                    <a:cubicBezTo>
                      <a:pt x="134" y="0"/>
                      <a:pt x="134" y="134"/>
                      <a:pt x="167" y="334"/>
                    </a:cubicBezTo>
                    <a:cubicBezTo>
                      <a:pt x="201" y="768"/>
                      <a:pt x="267" y="1468"/>
                      <a:pt x="267" y="1535"/>
                    </a:cubicBezTo>
                    <a:cubicBezTo>
                      <a:pt x="267" y="1601"/>
                      <a:pt x="0" y="1735"/>
                      <a:pt x="0" y="1868"/>
                    </a:cubicBezTo>
                    <a:cubicBezTo>
                      <a:pt x="0" y="1958"/>
                      <a:pt x="154" y="1990"/>
                      <a:pt x="338" y="1990"/>
                    </a:cubicBezTo>
                    <a:cubicBezTo>
                      <a:pt x="496" y="1990"/>
                      <a:pt x="677" y="1966"/>
                      <a:pt x="801" y="1935"/>
                    </a:cubicBezTo>
                    <a:cubicBezTo>
                      <a:pt x="901" y="1935"/>
                      <a:pt x="968" y="1902"/>
                      <a:pt x="968" y="1868"/>
                    </a:cubicBezTo>
                    <a:cubicBezTo>
                      <a:pt x="1001" y="1768"/>
                      <a:pt x="634" y="1535"/>
                      <a:pt x="634" y="1468"/>
                    </a:cubicBezTo>
                    <a:cubicBezTo>
                      <a:pt x="668" y="1401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933;p31"/>
              <p:cNvSpPr/>
              <p:nvPr/>
            </p:nvSpPr>
            <p:spPr>
              <a:xfrm>
                <a:off x="4978725" y="4323950"/>
                <a:ext cx="19200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1" extrusionOk="0">
                    <a:moveTo>
                      <a:pt x="372" y="1"/>
                    </a:moveTo>
                    <a:cubicBezTo>
                      <a:pt x="242" y="1"/>
                      <a:pt x="117" y="17"/>
                      <a:pt x="1" y="51"/>
                    </a:cubicBezTo>
                    <a:lnTo>
                      <a:pt x="768" y="51"/>
                    </a:lnTo>
                    <a:cubicBezTo>
                      <a:pt x="634" y="17"/>
                      <a:pt x="501" y="1"/>
                      <a:pt x="37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934;p31"/>
              <p:cNvSpPr/>
              <p:nvPr/>
            </p:nvSpPr>
            <p:spPr>
              <a:xfrm>
                <a:off x="4976225" y="4286000"/>
                <a:ext cx="2005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657" extrusionOk="0">
                    <a:moveTo>
                      <a:pt x="167" y="1"/>
                    </a:moveTo>
                    <a:cubicBezTo>
                      <a:pt x="201" y="435"/>
                      <a:pt x="267" y="1168"/>
                      <a:pt x="267" y="1202"/>
                    </a:cubicBezTo>
                    <a:cubicBezTo>
                      <a:pt x="267" y="1268"/>
                      <a:pt x="0" y="1402"/>
                      <a:pt x="0" y="1535"/>
                    </a:cubicBezTo>
                    <a:cubicBezTo>
                      <a:pt x="0" y="1625"/>
                      <a:pt x="154" y="1657"/>
                      <a:pt x="338" y="1657"/>
                    </a:cubicBezTo>
                    <a:cubicBezTo>
                      <a:pt x="496" y="1657"/>
                      <a:pt x="677" y="1633"/>
                      <a:pt x="801" y="1602"/>
                    </a:cubicBezTo>
                    <a:cubicBezTo>
                      <a:pt x="668" y="1602"/>
                      <a:pt x="501" y="1602"/>
                      <a:pt x="367" y="1569"/>
                    </a:cubicBezTo>
                    <a:cubicBezTo>
                      <a:pt x="334" y="1569"/>
                      <a:pt x="301" y="1535"/>
                      <a:pt x="234" y="1535"/>
                    </a:cubicBezTo>
                    <a:cubicBezTo>
                      <a:pt x="167" y="1469"/>
                      <a:pt x="367" y="1235"/>
                      <a:pt x="367" y="1202"/>
                    </a:cubicBezTo>
                    <a:cubicBezTo>
                      <a:pt x="401" y="1168"/>
                      <a:pt x="234" y="401"/>
                      <a:pt x="16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935;p31"/>
              <p:cNvSpPr/>
              <p:nvPr/>
            </p:nvSpPr>
            <p:spPr>
              <a:xfrm>
                <a:off x="5023750" y="4255150"/>
                <a:ext cx="49225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920" extrusionOk="0">
                    <a:moveTo>
                      <a:pt x="535" y="1"/>
                    </a:moveTo>
                    <a:lnTo>
                      <a:pt x="1" y="501"/>
                    </a:lnTo>
                    <a:lnTo>
                      <a:pt x="68" y="568"/>
                    </a:lnTo>
                    <a:cubicBezTo>
                      <a:pt x="301" y="768"/>
                      <a:pt x="1168" y="1435"/>
                      <a:pt x="1202" y="1502"/>
                    </a:cubicBezTo>
                    <a:cubicBezTo>
                      <a:pt x="1235" y="1535"/>
                      <a:pt x="1202" y="1835"/>
                      <a:pt x="1235" y="1902"/>
                    </a:cubicBezTo>
                    <a:cubicBezTo>
                      <a:pt x="1247" y="1914"/>
                      <a:pt x="1263" y="1919"/>
                      <a:pt x="1282" y="1919"/>
                    </a:cubicBezTo>
                    <a:cubicBezTo>
                      <a:pt x="1372" y="1919"/>
                      <a:pt x="1531" y="1800"/>
                      <a:pt x="1669" y="1635"/>
                    </a:cubicBezTo>
                    <a:cubicBezTo>
                      <a:pt x="1802" y="1468"/>
                      <a:pt x="1969" y="1302"/>
                      <a:pt x="1936" y="1235"/>
                    </a:cubicBezTo>
                    <a:cubicBezTo>
                      <a:pt x="1910" y="1196"/>
                      <a:pt x="1834" y="1187"/>
                      <a:pt x="1746" y="1187"/>
                    </a:cubicBezTo>
                    <a:cubicBezTo>
                      <a:pt x="1675" y="1187"/>
                      <a:pt x="1597" y="1193"/>
                      <a:pt x="1532" y="1193"/>
                    </a:cubicBezTo>
                    <a:cubicBezTo>
                      <a:pt x="1471" y="1193"/>
                      <a:pt x="1422" y="1188"/>
                      <a:pt x="1402" y="1168"/>
                    </a:cubicBezTo>
                    <a:lnTo>
                      <a:pt x="535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936;p31"/>
              <p:cNvSpPr/>
              <p:nvPr/>
            </p:nvSpPr>
            <p:spPr>
              <a:xfrm>
                <a:off x="5056275" y="4287675"/>
                <a:ext cx="142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602" extrusionOk="0">
                    <a:moveTo>
                      <a:pt x="568" y="1"/>
                    </a:moveTo>
                    <a:lnTo>
                      <a:pt x="568" y="1"/>
                    </a:lnTo>
                    <a:cubicBezTo>
                      <a:pt x="334" y="167"/>
                      <a:pt x="134" y="368"/>
                      <a:pt x="1" y="601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937;p31"/>
              <p:cNvSpPr/>
              <p:nvPr/>
            </p:nvSpPr>
            <p:spPr>
              <a:xfrm>
                <a:off x="5025425" y="4269325"/>
                <a:ext cx="40050" cy="338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1353" extrusionOk="0">
                    <a:moveTo>
                      <a:pt x="1" y="1"/>
                    </a:moveTo>
                    <a:cubicBezTo>
                      <a:pt x="234" y="201"/>
                      <a:pt x="1101" y="868"/>
                      <a:pt x="1135" y="935"/>
                    </a:cubicBezTo>
                    <a:cubicBezTo>
                      <a:pt x="1168" y="968"/>
                      <a:pt x="1135" y="1268"/>
                      <a:pt x="1168" y="1335"/>
                    </a:cubicBezTo>
                    <a:cubicBezTo>
                      <a:pt x="1180" y="1347"/>
                      <a:pt x="1196" y="1352"/>
                      <a:pt x="1215" y="1352"/>
                    </a:cubicBezTo>
                    <a:cubicBezTo>
                      <a:pt x="1305" y="1352"/>
                      <a:pt x="1464" y="1233"/>
                      <a:pt x="1602" y="1068"/>
                    </a:cubicBezTo>
                    <a:lnTo>
                      <a:pt x="1602" y="1068"/>
                    </a:lnTo>
                    <a:cubicBezTo>
                      <a:pt x="1535" y="1102"/>
                      <a:pt x="1468" y="1135"/>
                      <a:pt x="1368" y="1168"/>
                    </a:cubicBezTo>
                    <a:lnTo>
                      <a:pt x="1335" y="1168"/>
                    </a:lnTo>
                    <a:cubicBezTo>
                      <a:pt x="1268" y="1168"/>
                      <a:pt x="1268" y="901"/>
                      <a:pt x="1268" y="835"/>
                    </a:cubicBezTo>
                    <a:cubicBezTo>
                      <a:pt x="868" y="534"/>
                      <a:pt x="434" y="268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938;p31"/>
              <p:cNvSpPr/>
              <p:nvPr/>
            </p:nvSpPr>
            <p:spPr>
              <a:xfrm>
                <a:off x="5047950" y="4208400"/>
                <a:ext cx="517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971" extrusionOk="0">
                    <a:moveTo>
                      <a:pt x="1854" y="1"/>
                    </a:moveTo>
                    <a:cubicBezTo>
                      <a:pt x="1748" y="1"/>
                      <a:pt x="1532" y="336"/>
                      <a:pt x="1468" y="336"/>
                    </a:cubicBezTo>
                    <a:lnTo>
                      <a:pt x="300" y="169"/>
                    </a:lnTo>
                    <a:lnTo>
                      <a:pt x="0" y="103"/>
                    </a:lnTo>
                    <a:lnTo>
                      <a:pt x="0" y="837"/>
                    </a:lnTo>
                    <a:cubicBezTo>
                      <a:pt x="0" y="837"/>
                      <a:pt x="1435" y="703"/>
                      <a:pt x="1535" y="703"/>
                    </a:cubicBezTo>
                    <a:cubicBezTo>
                      <a:pt x="1535" y="703"/>
                      <a:pt x="1568" y="770"/>
                      <a:pt x="1668" y="837"/>
                    </a:cubicBezTo>
                    <a:cubicBezTo>
                      <a:pt x="1735" y="903"/>
                      <a:pt x="1801" y="970"/>
                      <a:pt x="1868" y="970"/>
                    </a:cubicBezTo>
                    <a:cubicBezTo>
                      <a:pt x="2068" y="970"/>
                      <a:pt x="1968" y="36"/>
                      <a:pt x="1868" y="3"/>
                    </a:cubicBezTo>
                    <a:cubicBezTo>
                      <a:pt x="1864" y="1"/>
                      <a:pt x="1859" y="1"/>
                      <a:pt x="185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939;p31"/>
              <p:cNvSpPr/>
              <p:nvPr/>
            </p:nvSpPr>
            <p:spPr>
              <a:xfrm>
                <a:off x="5093800" y="4210950"/>
                <a:ext cx="17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802" extrusionOk="0">
                    <a:moveTo>
                      <a:pt x="34" y="1"/>
                    </a:moveTo>
                    <a:cubicBezTo>
                      <a:pt x="1" y="268"/>
                      <a:pt x="1" y="534"/>
                      <a:pt x="68" y="801"/>
                    </a:cubicBez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940;p31"/>
              <p:cNvSpPr/>
              <p:nvPr/>
            </p:nvSpPr>
            <p:spPr>
              <a:xfrm>
                <a:off x="5055450" y="4208400"/>
                <a:ext cx="442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971" extrusionOk="0">
                    <a:moveTo>
                      <a:pt x="1554" y="1"/>
                    </a:moveTo>
                    <a:cubicBezTo>
                      <a:pt x="1448" y="1"/>
                      <a:pt x="1232" y="336"/>
                      <a:pt x="1168" y="336"/>
                    </a:cubicBezTo>
                    <a:lnTo>
                      <a:pt x="0" y="136"/>
                    </a:lnTo>
                    <a:lnTo>
                      <a:pt x="0" y="136"/>
                    </a:lnTo>
                    <a:cubicBezTo>
                      <a:pt x="367" y="236"/>
                      <a:pt x="968" y="436"/>
                      <a:pt x="1101" y="436"/>
                    </a:cubicBezTo>
                    <a:cubicBezTo>
                      <a:pt x="1111" y="439"/>
                      <a:pt x="1122" y="440"/>
                      <a:pt x="1133" y="440"/>
                    </a:cubicBezTo>
                    <a:cubicBezTo>
                      <a:pt x="1260" y="440"/>
                      <a:pt x="1409" y="270"/>
                      <a:pt x="1501" y="270"/>
                    </a:cubicBezTo>
                    <a:cubicBezTo>
                      <a:pt x="1535" y="270"/>
                      <a:pt x="1568" y="270"/>
                      <a:pt x="1568" y="303"/>
                    </a:cubicBezTo>
                    <a:cubicBezTo>
                      <a:pt x="1568" y="336"/>
                      <a:pt x="1568" y="370"/>
                      <a:pt x="1602" y="403"/>
                    </a:cubicBezTo>
                    <a:cubicBezTo>
                      <a:pt x="1602" y="536"/>
                      <a:pt x="1602" y="636"/>
                      <a:pt x="1602" y="770"/>
                    </a:cubicBezTo>
                    <a:cubicBezTo>
                      <a:pt x="1568" y="770"/>
                      <a:pt x="1568" y="803"/>
                      <a:pt x="1568" y="803"/>
                    </a:cubicBezTo>
                    <a:cubicBezTo>
                      <a:pt x="1568" y="803"/>
                      <a:pt x="1535" y="837"/>
                      <a:pt x="1535" y="837"/>
                    </a:cubicBezTo>
                    <a:lnTo>
                      <a:pt x="1368" y="837"/>
                    </a:lnTo>
                    <a:cubicBezTo>
                      <a:pt x="1435" y="903"/>
                      <a:pt x="1501" y="970"/>
                      <a:pt x="1568" y="970"/>
                    </a:cubicBezTo>
                    <a:cubicBezTo>
                      <a:pt x="1768" y="970"/>
                      <a:pt x="1668" y="36"/>
                      <a:pt x="1568" y="3"/>
                    </a:cubicBezTo>
                    <a:cubicBezTo>
                      <a:pt x="1564" y="1"/>
                      <a:pt x="1559" y="1"/>
                      <a:pt x="155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941;p31"/>
              <p:cNvSpPr/>
              <p:nvPr/>
            </p:nvSpPr>
            <p:spPr>
              <a:xfrm>
                <a:off x="5024600" y="4137200"/>
                <a:ext cx="50050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917" extrusionOk="0">
                    <a:moveTo>
                      <a:pt x="1285" y="0"/>
                    </a:moveTo>
                    <a:cubicBezTo>
                      <a:pt x="1267" y="0"/>
                      <a:pt x="1250" y="5"/>
                      <a:pt x="1234" y="15"/>
                    </a:cubicBezTo>
                    <a:cubicBezTo>
                      <a:pt x="1168" y="82"/>
                      <a:pt x="1268" y="482"/>
                      <a:pt x="1201" y="516"/>
                    </a:cubicBezTo>
                    <a:lnTo>
                      <a:pt x="134" y="1316"/>
                    </a:lnTo>
                    <a:lnTo>
                      <a:pt x="0" y="1416"/>
                    </a:lnTo>
                    <a:lnTo>
                      <a:pt x="534" y="1917"/>
                    </a:lnTo>
                    <a:cubicBezTo>
                      <a:pt x="534" y="1917"/>
                      <a:pt x="1468" y="783"/>
                      <a:pt x="1501" y="749"/>
                    </a:cubicBezTo>
                    <a:cubicBezTo>
                      <a:pt x="1510" y="741"/>
                      <a:pt x="1535" y="739"/>
                      <a:pt x="1569" y="739"/>
                    </a:cubicBezTo>
                    <a:cubicBezTo>
                      <a:pt x="1603" y="739"/>
                      <a:pt x="1647" y="741"/>
                      <a:pt x="1693" y="741"/>
                    </a:cubicBezTo>
                    <a:cubicBezTo>
                      <a:pt x="1785" y="741"/>
                      <a:pt x="1885" y="733"/>
                      <a:pt x="1935" y="682"/>
                    </a:cubicBezTo>
                    <a:cubicBezTo>
                      <a:pt x="2002" y="616"/>
                      <a:pt x="1868" y="449"/>
                      <a:pt x="1668" y="282"/>
                    </a:cubicBezTo>
                    <a:cubicBezTo>
                      <a:pt x="1527" y="141"/>
                      <a:pt x="1386" y="0"/>
                      <a:pt x="128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942;p31"/>
              <p:cNvSpPr/>
              <p:nvPr/>
            </p:nvSpPr>
            <p:spPr>
              <a:xfrm>
                <a:off x="5057950" y="413925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334" y="400"/>
                      <a:pt x="568" y="5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943;p31"/>
              <p:cNvSpPr/>
              <p:nvPr/>
            </p:nvSpPr>
            <p:spPr>
              <a:xfrm>
                <a:off x="5027925" y="4137200"/>
                <a:ext cx="38400" cy="329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317" extrusionOk="0">
                    <a:moveTo>
                      <a:pt x="1152" y="0"/>
                    </a:moveTo>
                    <a:cubicBezTo>
                      <a:pt x="1134" y="0"/>
                      <a:pt x="1117" y="5"/>
                      <a:pt x="1101" y="15"/>
                    </a:cubicBezTo>
                    <a:cubicBezTo>
                      <a:pt x="1035" y="82"/>
                      <a:pt x="1135" y="482"/>
                      <a:pt x="1068" y="549"/>
                    </a:cubicBezTo>
                    <a:lnTo>
                      <a:pt x="1" y="1316"/>
                    </a:lnTo>
                    <a:cubicBezTo>
                      <a:pt x="34" y="1316"/>
                      <a:pt x="1168" y="716"/>
                      <a:pt x="1201" y="649"/>
                    </a:cubicBezTo>
                    <a:cubicBezTo>
                      <a:pt x="1268" y="582"/>
                      <a:pt x="1201" y="382"/>
                      <a:pt x="1201" y="282"/>
                    </a:cubicBezTo>
                    <a:cubicBezTo>
                      <a:pt x="1235" y="215"/>
                      <a:pt x="1235" y="215"/>
                      <a:pt x="1302" y="215"/>
                    </a:cubicBezTo>
                    <a:lnTo>
                      <a:pt x="1335" y="215"/>
                    </a:lnTo>
                    <a:cubicBezTo>
                      <a:pt x="1402" y="215"/>
                      <a:pt x="1468" y="249"/>
                      <a:pt x="1535" y="282"/>
                    </a:cubicBezTo>
                    <a:cubicBezTo>
                      <a:pt x="1394" y="141"/>
                      <a:pt x="1253" y="0"/>
                      <a:pt x="115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944;p31"/>
              <p:cNvSpPr/>
              <p:nvPr/>
            </p:nvSpPr>
            <p:spPr>
              <a:xfrm>
                <a:off x="4955375" y="4262950"/>
                <a:ext cx="125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2" extrusionOk="0">
                    <a:moveTo>
                      <a:pt x="169" y="0"/>
                    </a:moveTo>
                    <a:cubicBezTo>
                      <a:pt x="107" y="0"/>
                      <a:pt x="53" y="17"/>
                      <a:pt x="34" y="56"/>
                    </a:cubicBezTo>
                    <a:cubicBezTo>
                      <a:pt x="1" y="122"/>
                      <a:pt x="101" y="222"/>
                      <a:pt x="201" y="289"/>
                    </a:cubicBezTo>
                    <a:cubicBezTo>
                      <a:pt x="242" y="303"/>
                      <a:pt x="289" y="311"/>
                      <a:pt x="333" y="311"/>
                    </a:cubicBezTo>
                    <a:cubicBezTo>
                      <a:pt x="394" y="311"/>
                      <a:pt x="448" y="295"/>
                      <a:pt x="468" y="256"/>
                    </a:cubicBezTo>
                    <a:cubicBezTo>
                      <a:pt x="501" y="189"/>
                      <a:pt x="434" y="89"/>
                      <a:pt x="301" y="22"/>
                    </a:cubicBezTo>
                    <a:cubicBezTo>
                      <a:pt x="259" y="8"/>
                      <a:pt x="212" y="0"/>
                      <a:pt x="1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945;p31"/>
              <p:cNvSpPr/>
              <p:nvPr/>
            </p:nvSpPr>
            <p:spPr>
              <a:xfrm>
                <a:off x="4948700" y="4260000"/>
                <a:ext cx="16700" cy="168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74" extrusionOk="0">
                    <a:moveTo>
                      <a:pt x="326" y="1"/>
                    </a:moveTo>
                    <a:cubicBezTo>
                      <a:pt x="154" y="1"/>
                      <a:pt x="1" y="103"/>
                      <a:pt x="1" y="307"/>
                    </a:cubicBezTo>
                    <a:cubicBezTo>
                      <a:pt x="34" y="541"/>
                      <a:pt x="401" y="674"/>
                      <a:pt x="634" y="674"/>
                    </a:cubicBezTo>
                    <a:cubicBezTo>
                      <a:pt x="668" y="674"/>
                      <a:pt x="668" y="607"/>
                      <a:pt x="668" y="607"/>
                    </a:cubicBezTo>
                    <a:cubicBezTo>
                      <a:pt x="468" y="607"/>
                      <a:pt x="334" y="507"/>
                      <a:pt x="201" y="407"/>
                    </a:cubicBezTo>
                    <a:cubicBezTo>
                      <a:pt x="101" y="340"/>
                      <a:pt x="101" y="240"/>
                      <a:pt x="134" y="140"/>
                    </a:cubicBezTo>
                    <a:cubicBezTo>
                      <a:pt x="167" y="7"/>
                      <a:pt x="301" y="7"/>
                      <a:pt x="401" y="7"/>
                    </a:cubicBezTo>
                    <a:cubicBezTo>
                      <a:pt x="376" y="3"/>
                      <a:pt x="351" y="1"/>
                      <a:pt x="32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946;p31"/>
              <p:cNvSpPr/>
              <p:nvPr/>
            </p:nvSpPr>
            <p:spPr>
              <a:xfrm>
                <a:off x="4962050" y="4168125"/>
                <a:ext cx="158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289" extrusionOk="0">
                    <a:moveTo>
                      <a:pt x="423" y="0"/>
                    </a:moveTo>
                    <a:cubicBezTo>
                      <a:pt x="384" y="0"/>
                      <a:pt x="342" y="4"/>
                      <a:pt x="301" y="13"/>
                    </a:cubicBezTo>
                    <a:cubicBezTo>
                      <a:pt x="134" y="46"/>
                      <a:pt x="0" y="113"/>
                      <a:pt x="34" y="179"/>
                    </a:cubicBezTo>
                    <a:cubicBezTo>
                      <a:pt x="34" y="234"/>
                      <a:pt x="123" y="288"/>
                      <a:pt x="246" y="288"/>
                    </a:cubicBezTo>
                    <a:cubicBezTo>
                      <a:pt x="274" y="288"/>
                      <a:pt x="303" y="286"/>
                      <a:pt x="334" y="279"/>
                    </a:cubicBezTo>
                    <a:cubicBezTo>
                      <a:pt x="501" y="246"/>
                      <a:pt x="634" y="179"/>
                      <a:pt x="634" y="113"/>
                    </a:cubicBezTo>
                    <a:cubicBezTo>
                      <a:pt x="634" y="38"/>
                      <a:pt x="540" y="0"/>
                      <a:pt x="42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947;p31"/>
              <p:cNvSpPr/>
              <p:nvPr/>
            </p:nvSpPr>
            <p:spPr>
              <a:xfrm>
                <a:off x="4954550" y="4165100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601" y="0"/>
                    </a:moveTo>
                    <a:cubicBezTo>
                      <a:pt x="551" y="0"/>
                      <a:pt x="504" y="6"/>
                      <a:pt x="460" y="18"/>
                    </a:cubicBezTo>
                    <a:lnTo>
                      <a:pt x="460" y="18"/>
                    </a:lnTo>
                    <a:cubicBezTo>
                      <a:pt x="511" y="6"/>
                      <a:pt x="560" y="0"/>
                      <a:pt x="601" y="0"/>
                    </a:cubicBezTo>
                    <a:close/>
                    <a:moveTo>
                      <a:pt x="460" y="18"/>
                    </a:moveTo>
                    <a:cubicBezTo>
                      <a:pt x="301" y="55"/>
                      <a:pt x="117" y="149"/>
                      <a:pt x="67" y="300"/>
                    </a:cubicBezTo>
                    <a:cubicBezTo>
                      <a:pt x="0" y="500"/>
                      <a:pt x="300" y="601"/>
                      <a:pt x="501" y="601"/>
                    </a:cubicBezTo>
                    <a:cubicBezTo>
                      <a:pt x="501" y="601"/>
                      <a:pt x="501" y="567"/>
                      <a:pt x="501" y="567"/>
                    </a:cubicBezTo>
                    <a:cubicBezTo>
                      <a:pt x="400" y="534"/>
                      <a:pt x="334" y="534"/>
                      <a:pt x="234" y="467"/>
                    </a:cubicBezTo>
                    <a:cubicBezTo>
                      <a:pt x="134" y="434"/>
                      <a:pt x="134" y="300"/>
                      <a:pt x="200" y="200"/>
                    </a:cubicBezTo>
                    <a:cubicBezTo>
                      <a:pt x="271" y="107"/>
                      <a:pt x="357" y="46"/>
                      <a:pt x="460" y="18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948;p31"/>
              <p:cNvSpPr/>
              <p:nvPr/>
            </p:nvSpPr>
            <p:spPr>
              <a:xfrm>
                <a:off x="5025425" y="4190950"/>
                <a:ext cx="11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8" extrusionOk="0">
                    <a:moveTo>
                      <a:pt x="234" y="0"/>
                    </a:moveTo>
                    <a:cubicBezTo>
                      <a:pt x="101" y="0"/>
                      <a:pt x="1" y="67"/>
                      <a:pt x="1" y="134"/>
                    </a:cubicBezTo>
                    <a:cubicBezTo>
                      <a:pt x="1" y="200"/>
                      <a:pt x="101" y="267"/>
                      <a:pt x="234" y="267"/>
                    </a:cubicBezTo>
                    <a:cubicBezTo>
                      <a:pt x="334" y="267"/>
                      <a:pt x="468" y="234"/>
                      <a:pt x="468" y="134"/>
                    </a:cubicBezTo>
                    <a:cubicBezTo>
                      <a:pt x="468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949;p31"/>
              <p:cNvSpPr/>
              <p:nvPr/>
            </p:nvSpPr>
            <p:spPr>
              <a:xfrm>
                <a:off x="5017075" y="4188450"/>
                <a:ext cx="13375" cy="151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607" extrusionOk="0">
                    <a:moveTo>
                      <a:pt x="435" y="0"/>
                    </a:moveTo>
                    <a:cubicBezTo>
                      <a:pt x="268" y="0"/>
                      <a:pt x="34" y="134"/>
                      <a:pt x="68" y="334"/>
                    </a:cubicBezTo>
                    <a:cubicBezTo>
                      <a:pt x="97" y="508"/>
                      <a:pt x="304" y="607"/>
                      <a:pt x="467" y="607"/>
                    </a:cubicBezTo>
                    <a:cubicBezTo>
                      <a:pt x="491" y="607"/>
                      <a:pt x="514" y="605"/>
                      <a:pt x="535" y="601"/>
                    </a:cubicBezTo>
                    <a:lnTo>
                      <a:pt x="535" y="567"/>
                    </a:lnTo>
                    <a:cubicBezTo>
                      <a:pt x="401" y="500"/>
                      <a:pt x="301" y="467"/>
                      <a:pt x="201" y="367"/>
                    </a:cubicBezTo>
                    <a:cubicBezTo>
                      <a:pt x="1" y="167"/>
                      <a:pt x="301" y="67"/>
                      <a:pt x="4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950;p31"/>
              <p:cNvSpPr/>
              <p:nvPr/>
            </p:nvSpPr>
            <p:spPr>
              <a:xfrm>
                <a:off x="4936200" y="4245150"/>
                <a:ext cx="92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01" extrusionOk="0">
                    <a:moveTo>
                      <a:pt x="200" y="0"/>
                    </a:moveTo>
                    <a:cubicBezTo>
                      <a:pt x="100" y="0"/>
                      <a:pt x="34" y="34"/>
                      <a:pt x="0" y="100"/>
                    </a:cubicBezTo>
                    <a:cubicBezTo>
                      <a:pt x="0" y="167"/>
                      <a:pt x="100" y="201"/>
                      <a:pt x="200" y="201"/>
                    </a:cubicBezTo>
                    <a:cubicBezTo>
                      <a:pt x="301" y="201"/>
                      <a:pt x="367" y="167"/>
                      <a:pt x="367" y="100"/>
                    </a:cubicBezTo>
                    <a:cubicBezTo>
                      <a:pt x="367" y="67"/>
                      <a:pt x="301" y="0"/>
                      <a:pt x="20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951;p31"/>
              <p:cNvSpPr/>
              <p:nvPr/>
            </p:nvSpPr>
            <p:spPr>
              <a:xfrm>
                <a:off x="4930350" y="4243475"/>
                <a:ext cx="10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68" extrusionOk="0">
                    <a:moveTo>
                      <a:pt x="334" y="1"/>
                    </a:moveTo>
                    <a:cubicBezTo>
                      <a:pt x="201" y="1"/>
                      <a:pt x="1" y="67"/>
                      <a:pt x="34" y="234"/>
                    </a:cubicBezTo>
                    <a:cubicBezTo>
                      <a:pt x="34" y="401"/>
                      <a:pt x="268" y="468"/>
                      <a:pt x="401" y="468"/>
                    </a:cubicBezTo>
                    <a:cubicBezTo>
                      <a:pt x="401" y="434"/>
                      <a:pt x="401" y="434"/>
                      <a:pt x="401" y="401"/>
                    </a:cubicBezTo>
                    <a:cubicBezTo>
                      <a:pt x="301" y="368"/>
                      <a:pt x="201" y="334"/>
                      <a:pt x="134" y="268"/>
                    </a:cubicBezTo>
                    <a:cubicBezTo>
                      <a:pt x="1" y="101"/>
                      <a:pt x="201" y="34"/>
                      <a:pt x="3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952;p31"/>
              <p:cNvSpPr/>
              <p:nvPr/>
            </p:nvSpPr>
            <p:spPr>
              <a:xfrm>
                <a:off x="5037100" y="4246600"/>
                <a:ext cx="142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2" extrusionOk="0">
                    <a:moveTo>
                      <a:pt x="352" y="0"/>
                    </a:moveTo>
                    <a:cubicBezTo>
                      <a:pt x="325" y="0"/>
                      <a:pt x="297" y="3"/>
                      <a:pt x="267" y="9"/>
                    </a:cubicBezTo>
                    <a:cubicBezTo>
                      <a:pt x="101" y="42"/>
                      <a:pt x="1" y="143"/>
                      <a:pt x="34" y="243"/>
                    </a:cubicBezTo>
                    <a:cubicBezTo>
                      <a:pt x="34" y="297"/>
                      <a:pt x="123" y="352"/>
                      <a:pt x="246" y="352"/>
                    </a:cubicBezTo>
                    <a:cubicBezTo>
                      <a:pt x="274" y="352"/>
                      <a:pt x="304" y="349"/>
                      <a:pt x="334" y="343"/>
                    </a:cubicBezTo>
                    <a:cubicBezTo>
                      <a:pt x="468" y="309"/>
                      <a:pt x="568" y="209"/>
                      <a:pt x="568" y="143"/>
                    </a:cubicBezTo>
                    <a:cubicBezTo>
                      <a:pt x="568" y="60"/>
                      <a:pt x="477" y="0"/>
                      <a:pt x="35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953;p31"/>
              <p:cNvSpPr/>
              <p:nvPr/>
            </p:nvSpPr>
            <p:spPr>
              <a:xfrm>
                <a:off x="5028750" y="4245975"/>
                <a:ext cx="17550" cy="156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27" extrusionOk="0">
                    <a:moveTo>
                      <a:pt x="368" y="1"/>
                    </a:moveTo>
                    <a:lnTo>
                      <a:pt x="368" y="1"/>
                    </a:lnTo>
                    <a:cubicBezTo>
                      <a:pt x="201" y="101"/>
                      <a:pt x="1" y="301"/>
                      <a:pt x="168" y="501"/>
                    </a:cubicBezTo>
                    <a:cubicBezTo>
                      <a:pt x="249" y="582"/>
                      <a:pt x="366" y="626"/>
                      <a:pt x="483" y="626"/>
                    </a:cubicBezTo>
                    <a:cubicBezTo>
                      <a:pt x="560" y="626"/>
                      <a:pt x="636" y="607"/>
                      <a:pt x="701" y="568"/>
                    </a:cubicBezTo>
                    <a:lnTo>
                      <a:pt x="701" y="534"/>
                    </a:lnTo>
                    <a:cubicBezTo>
                      <a:pt x="662" y="544"/>
                      <a:pt x="620" y="548"/>
                      <a:pt x="577" y="548"/>
                    </a:cubicBezTo>
                    <a:cubicBezTo>
                      <a:pt x="473" y="548"/>
                      <a:pt x="362" y="525"/>
                      <a:pt x="268" y="501"/>
                    </a:cubicBezTo>
                    <a:cubicBezTo>
                      <a:pt x="34" y="368"/>
                      <a:pt x="234" y="134"/>
                      <a:pt x="3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954;p31"/>
              <p:cNvSpPr/>
              <p:nvPr/>
            </p:nvSpPr>
            <p:spPr>
              <a:xfrm>
                <a:off x="2953950" y="1373100"/>
                <a:ext cx="102425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3148" extrusionOk="0">
                    <a:moveTo>
                      <a:pt x="634" y="0"/>
                    </a:moveTo>
                    <a:lnTo>
                      <a:pt x="0" y="1234"/>
                    </a:lnTo>
                    <a:cubicBezTo>
                      <a:pt x="0" y="1234"/>
                      <a:pt x="2736" y="2369"/>
                      <a:pt x="2802" y="2435"/>
                    </a:cubicBezTo>
                    <a:cubicBezTo>
                      <a:pt x="2902" y="2469"/>
                      <a:pt x="2936" y="3036"/>
                      <a:pt x="3136" y="3136"/>
                    </a:cubicBezTo>
                    <a:cubicBezTo>
                      <a:pt x="3152" y="3144"/>
                      <a:pt x="3170" y="3148"/>
                      <a:pt x="3187" y="3148"/>
                    </a:cubicBezTo>
                    <a:cubicBezTo>
                      <a:pt x="3530" y="3148"/>
                      <a:pt x="4097" y="1695"/>
                      <a:pt x="3970" y="1568"/>
                    </a:cubicBezTo>
                    <a:cubicBezTo>
                      <a:pt x="3951" y="1549"/>
                      <a:pt x="3919" y="1541"/>
                      <a:pt x="3880" y="1541"/>
                    </a:cubicBezTo>
                    <a:cubicBezTo>
                      <a:pt x="3668" y="1541"/>
                      <a:pt x="3215" y="1776"/>
                      <a:pt x="3070" y="1776"/>
                    </a:cubicBezTo>
                    <a:cubicBezTo>
                      <a:pt x="3055" y="1776"/>
                      <a:pt x="3044" y="1773"/>
                      <a:pt x="3036" y="1768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955;p31"/>
              <p:cNvSpPr/>
              <p:nvPr/>
            </p:nvSpPr>
            <p:spPr>
              <a:xfrm>
                <a:off x="3035675" y="1416450"/>
                <a:ext cx="158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302" extrusionOk="0">
                    <a:moveTo>
                      <a:pt x="634" y="1"/>
                    </a:moveTo>
                    <a:lnTo>
                      <a:pt x="634" y="1"/>
                    </a:lnTo>
                    <a:cubicBezTo>
                      <a:pt x="334" y="368"/>
                      <a:pt x="134" y="801"/>
                      <a:pt x="0" y="1302"/>
                    </a:cubicBezTo>
                    <a:lnTo>
                      <a:pt x="6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956;p31"/>
              <p:cNvSpPr/>
              <p:nvPr/>
            </p:nvSpPr>
            <p:spPr>
              <a:xfrm>
                <a:off x="2953950" y="1373100"/>
                <a:ext cx="102425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3148" extrusionOk="0">
                    <a:moveTo>
                      <a:pt x="634" y="0"/>
                    </a:moveTo>
                    <a:lnTo>
                      <a:pt x="0" y="1234"/>
                    </a:lnTo>
                    <a:cubicBezTo>
                      <a:pt x="0" y="1234"/>
                      <a:pt x="2736" y="2369"/>
                      <a:pt x="2802" y="2435"/>
                    </a:cubicBezTo>
                    <a:cubicBezTo>
                      <a:pt x="2902" y="2469"/>
                      <a:pt x="2936" y="3036"/>
                      <a:pt x="3136" y="3136"/>
                    </a:cubicBezTo>
                    <a:cubicBezTo>
                      <a:pt x="3152" y="3144"/>
                      <a:pt x="3170" y="3148"/>
                      <a:pt x="3187" y="3148"/>
                    </a:cubicBezTo>
                    <a:cubicBezTo>
                      <a:pt x="3530" y="3148"/>
                      <a:pt x="4097" y="1695"/>
                      <a:pt x="3970" y="1568"/>
                    </a:cubicBezTo>
                    <a:cubicBezTo>
                      <a:pt x="3951" y="1549"/>
                      <a:pt x="3919" y="1541"/>
                      <a:pt x="3880" y="1541"/>
                    </a:cubicBezTo>
                    <a:cubicBezTo>
                      <a:pt x="3668" y="1541"/>
                      <a:pt x="3215" y="1776"/>
                      <a:pt x="3070" y="1776"/>
                    </a:cubicBezTo>
                    <a:cubicBezTo>
                      <a:pt x="3055" y="1776"/>
                      <a:pt x="3044" y="1773"/>
                      <a:pt x="3036" y="1768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957;p31"/>
              <p:cNvSpPr/>
              <p:nvPr/>
            </p:nvSpPr>
            <p:spPr>
              <a:xfrm>
                <a:off x="2968125" y="1240500"/>
                <a:ext cx="107600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2536" extrusionOk="0">
                    <a:moveTo>
                      <a:pt x="3436" y="0"/>
                    </a:moveTo>
                    <a:cubicBezTo>
                      <a:pt x="3236" y="34"/>
                      <a:pt x="3036" y="801"/>
                      <a:pt x="2903" y="801"/>
                    </a:cubicBezTo>
                    <a:lnTo>
                      <a:pt x="0" y="1268"/>
                    </a:lnTo>
                    <a:lnTo>
                      <a:pt x="401" y="2536"/>
                    </a:lnTo>
                    <a:cubicBezTo>
                      <a:pt x="401" y="2536"/>
                      <a:pt x="3036" y="1435"/>
                      <a:pt x="3203" y="1401"/>
                    </a:cubicBezTo>
                    <a:cubicBezTo>
                      <a:pt x="3294" y="1401"/>
                      <a:pt x="3660" y="1677"/>
                      <a:pt x="3877" y="1677"/>
                    </a:cubicBezTo>
                    <a:cubicBezTo>
                      <a:pt x="3898" y="1677"/>
                      <a:pt x="3918" y="1674"/>
                      <a:pt x="3937" y="1668"/>
                    </a:cubicBezTo>
                    <a:cubicBezTo>
                      <a:pt x="4304" y="1602"/>
                      <a:pt x="3603" y="0"/>
                      <a:pt x="3436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958;p31"/>
              <p:cNvSpPr/>
              <p:nvPr/>
            </p:nvSpPr>
            <p:spPr>
              <a:xfrm>
                <a:off x="3056525" y="1244675"/>
                <a:ext cx="117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68" extrusionOk="0">
                    <a:moveTo>
                      <a:pt x="0" y="0"/>
                    </a:moveTo>
                    <a:cubicBezTo>
                      <a:pt x="34" y="467"/>
                      <a:pt x="200" y="968"/>
                      <a:pt x="467" y="136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959;p31"/>
              <p:cNvSpPr/>
              <p:nvPr/>
            </p:nvSpPr>
            <p:spPr>
              <a:xfrm>
                <a:off x="2968125" y="1240500"/>
                <a:ext cx="107600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2536" extrusionOk="0">
                    <a:moveTo>
                      <a:pt x="3436" y="0"/>
                    </a:moveTo>
                    <a:cubicBezTo>
                      <a:pt x="3236" y="34"/>
                      <a:pt x="3036" y="801"/>
                      <a:pt x="2903" y="801"/>
                    </a:cubicBezTo>
                    <a:lnTo>
                      <a:pt x="0" y="1268"/>
                    </a:lnTo>
                    <a:lnTo>
                      <a:pt x="401" y="2536"/>
                    </a:lnTo>
                    <a:cubicBezTo>
                      <a:pt x="401" y="2536"/>
                      <a:pt x="3036" y="1435"/>
                      <a:pt x="3203" y="1401"/>
                    </a:cubicBezTo>
                    <a:cubicBezTo>
                      <a:pt x="3294" y="1401"/>
                      <a:pt x="3660" y="1677"/>
                      <a:pt x="3877" y="1677"/>
                    </a:cubicBezTo>
                    <a:cubicBezTo>
                      <a:pt x="3898" y="1677"/>
                      <a:pt x="3918" y="1674"/>
                      <a:pt x="3937" y="1668"/>
                    </a:cubicBezTo>
                    <a:cubicBezTo>
                      <a:pt x="4304" y="1602"/>
                      <a:pt x="3603" y="0"/>
                      <a:pt x="343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960;p31"/>
              <p:cNvSpPr/>
              <p:nvPr/>
            </p:nvSpPr>
            <p:spPr>
              <a:xfrm>
                <a:off x="2893900" y="1118300"/>
                <a:ext cx="82225" cy="99700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3988" extrusionOk="0">
                    <a:moveTo>
                      <a:pt x="1637" y="1"/>
                    </a:moveTo>
                    <a:cubicBezTo>
                      <a:pt x="1604" y="1"/>
                      <a:pt x="1580" y="6"/>
                      <a:pt x="1568" y="18"/>
                    </a:cubicBezTo>
                    <a:cubicBezTo>
                      <a:pt x="1468" y="185"/>
                      <a:pt x="1835" y="852"/>
                      <a:pt x="1769" y="952"/>
                    </a:cubicBezTo>
                    <a:cubicBezTo>
                      <a:pt x="1702" y="1052"/>
                      <a:pt x="1" y="3354"/>
                      <a:pt x="1" y="3354"/>
                    </a:cubicBezTo>
                    <a:lnTo>
                      <a:pt x="1235" y="3988"/>
                    </a:lnTo>
                    <a:cubicBezTo>
                      <a:pt x="1235" y="3988"/>
                      <a:pt x="2336" y="1353"/>
                      <a:pt x="2436" y="1186"/>
                    </a:cubicBezTo>
                    <a:cubicBezTo>
                      <a:pt x="2469" y="1086"/>
                      <a:pt x="3036" y="1052"/>
                      <a:pt x="3136" y="852"/>
                    </a:cubicBezTo>
                    <a:cubicBezTo>
                      <a:pt x="3288" y="579"/>
                      <a:pt x="1973" y="1"/>
                      <a:pt x="163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961;p31"/>
              <p:cNvSpPr/>
              <p:nvPr/>
            </p:nvSpPr>
            <p:spPr>
              <a:xfrm>
                <a:off x="2937275" y="1120400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7" y="301"/>
                      <a:pt x="834" y="535"/>
                      <a:pt x="1301" y="6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962;p31"/>
              <p:cNvSpPr/>
              <p:nvPr/>
            </p:nvSpPr>
            <p:spPr>
              <a:xfrm>
                <a:off x="2893900" y="1118300"/>
                <a:ext cx="82225" cy="99700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3988" extrusionOk="0">
                    <a:moveTo>
                      <a:pt x="1637" y="1"/>
                    </a:moveTo>
                    <a:cubicBezTo>
                      <a:pt x="1604" y="1"/>
                      <a:pt x="1580" y="6"/>
                      <a:pt x="1568" y="18"/>
                    </a:cubicBezTo>
                    <a:cubicBezTo>
                      <a:pt x="1468" y="185"/>
                      <a:pt x="1835" y="852"/>
                      <a:pt x="1769" y="952"/>
                    </a:cubicBezTo>
                    <a:cubicBezTo>
                      <a:pt x="1702" y="1052"/>
                      <a:pt x="1" y="3354"/>
                      <a:pt x="1" y="3354"/>
                    </a:cubicBezTo>
                    <a:lnTo>
                      <a:pt x="1235" y="3988"/>
                    </a:lnTo>
                    <a:cubicBezTo>
                      <a:pt x="1235" y="3988"/>
                      <a:pt x="2336" y="1353"/>
                      <a:pt x="2436" y="1186"/>
                    </a:cubicBezTo>
                    <a:cubicBezTo>
                      <a:pt x="2469" y="1086"/>
                      <a:pt x="3036" y="1052"/>
                      <a:pt x="3136" y="852"/>
                    </a:cubicBezTo>
                    <a:cubicBezTo>
                      <a:pt x="3288" y="579"/>
                      <a:pt x="1973" y="1"/>
                      <a:pt x="163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963;p31"/>
              <p:cNvSpPr/>
              <p:nvPr/>
            </p:nvSpPr>
            <p:spPr>
              <a:xfrm>
                <a:off x="2761475" y="1103100"/>
                <a:ext cx="6407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3" extrusionOk="0">
                    <a:moveTo>
                      <a:pt x="1490" y="1"/>
                    </a:moveTo>
                    <a:cubicBezTo>
                      <a:pt x="1034" y="1"/>
                      <a:pt x="0" y="465"/>
                      <a:pt x="27" y="626"/>
                    </a:cubicBezTo>
                    <a:cubicBezTo>
                      <a:pt x="27" y="793"/>
                      <a:pt x="761" y="993"/>
                      <a:pt x="794" y="1127"/>
                    </a:cubicBezTo>
                    <a:lnTo>
                      <a:pt x="1261" y="4062"/>
                    </a:ln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28" y="293"/>
                      <a:pt x="1695" y="93"/>
                    </a:cubicBezTo>
                    <a:cubicBezTo>
                      <a:pt x="1676" y="28"/>
                      <a:pt x="1599" y="1"/>
                      <a:pt x="149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964;p31"/>
              <p:cNvSpPr/>
              <p:nvPr/>
            </p:nvSpPr>
            <p:spPr>
              <a:xfrm>
                <a:off x="2765475" y="1104575"/>
                <a:ext cx="3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468" extrusionOk="0">
                    <a:moveTo>
                      <a:pt x="1368" y="0"/>
                    </a:moveTo>
                    <a:lnTo>
                      <a:pt x="1" y="467"/>
                    </a:lnTo>
                    <a:cubicBezTo>
                      <a:pt x="501" y="434"/>
                      <a:pt x="968" y="267"/>
                      <a:pt x="13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965;p31"/>
              <p:cNvSpPr/>
              <p:nvPr/>
            </p:nvSpPr>
            <p:spPr>
              <a:xfrm>
                <a:off x="2761475" y="1103100"/>
                <a:ext cx="6407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3" extrusionOk="0">
                    <a:moveTo>
                      <a:pt x="1490" y="1"/>
                    </a:moveTo>
                    <a:cubicBezTo>
                      <a:pt x="1034" y="1"/>
                      <a:pt x="0" y="465"/>
                      <a:pt x="27" y="626"/>
                    </a:cubicBezTo>
                    <a:cubicBezTo>
                      <a:pt x="27" y="793"/>
                      <a:pt x="761" y="993"/>
                      <a:pt x="794" y="1127"/>
                    </a:cubicBezTo>
                    <a:lnTo>
                      <a:pt x="1261" y="4062"/>
                    </a:ln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28" y="293"/>
                      <a:pt x="1695" y="93"/>
                    </a:cubicBezTo>
                    <a:cubicBezTo>
                      <a:pt x="1676" y="28"/>
                      <a:pt x="1599" y="1"/>
                      <a:pt x="149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966;p31"/>
              <p:cNvSpPr/>
              <p:nvPr/>
            </p:nvSpPr>
            <p:spPr>
              <a:xfrm>
                <a:off x="2635600" y="1200175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941" y="0"/>
                    </a:moveTo>
                    <a:cubicBezTo>
                      <a:pt x="595" y="0"/>
                      <a:pt x="0" y="1452"/>
                      <a:pt x="159" y="1547"/>
                    </a:cubicBezTo>
                    <a:cubicBezTo>
                      <a:pt x="178" y="1566"/>
                      <a:pt x="210" y="1574"/>
                      <a:pt x="249" y="1574"/>
                    </a:cubicBezTo>
                    <a:cubicBezTo>
                      <a:pt x="452" y="1574"/>
                      <a:pt x="873" y="1364"/>
                      <a:pt x="1037" y="1364"/>
                    </a:cubicBezTo>
                    <a:cubicBezTo>
                      <a:pt x="1062" y="1364"/>
                      <a:pt x="1081" y="1369"/>
                      <a:pt x="1093" y="1380"/>
                    </a:cubicBezTo>
                    <a:lnTo>
                      <a:pt x="3494" y="3114"/>
                    </a:lnTo>
                    <a:lnTo>
                      <a:pt x="4128" y="1914"/>
                    </a:lnTo>
                    <a:cubicBezTo>
                      <a:pt x="4128" y="1914"/>
                      <a:pt x="1393" y="746"/>
                      <a:pt x="1326" y="713"/>
                    </a:cubicBezTo>
                    <a:cubicBezTo>
                      <a:pt x="1226" y="646"/>
                      <a:pt x="1193" y="112"/>
                      <a:pt x="993" y="12"/>
                    </a:cubicBezTo>
                    <a:cubicBezTo>
                      <a:pt x="976" y="4"/>
                      <a:pt x="959" y="0"/>
                      <a:pt x="941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967;p31"/>
              <p:cNvSpPr/>
              <p:nvPr/>
            </p:nvSpPr>
            <p:spPr>
              <a:xfrm>
                <a:off x="2641225" y="1202125"/>
                <a:ext cx="15875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336" extrusionOk="0">
                    <a:moveTo>
                      <a:pt x="634" y="1"/>
                    </a:moveTo>
                    <a:lnTo>
                      <a:pt x="0" y="1335"/>
                    </a:lnTo>
                    <a:cubicBezTo>
                      <a:pt x="301" y="935"/>
                      <a:pt x="534" y="501"/>
                      <a:pt x="6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968;p31"/>
              <p:cNvSpPr/>
              <p:nvPr/>
            </p:nvSpPr>
            <p:spPr>
              <a:xfrm>
                <a:off x="2635600" y="1200175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941" y="0"/>
                    </a:moveTo>
                    <a:cubicBezTo>
                      <a:pt x="595" y="0"/>
                      <a:pt x="0" y="1452"/>
                      <a:pt x="159" y="1547"/>
                    </a:cubicBezTo>
                    <a:cubicBezTo>
                      <a:pt x="178" y="1566"/>
                      <a:pt x="210" y="1574"/>
                      <a:pt x="249" y="1574"/>
                    </a:cubicBezTo>
                    <a:cubicBezTo>
                      <a:pt x="452" y="1574"/>
                      <a:pt x="873" y="1364"/>
                      <a:pt x="1037" y="1364"/>
                    </a:cubicBezTo>
                    <a:cubicBezTo>
                      <a:pt x="1062" y="1364"/>
                      <a:pt x="1081" y="1369"/>
                      <a:pt x="1093" y="1380"/>
                    </a:cubicBezTo>
                    <a:lnTo>
                      <a:pt x="3494" y="3114"/>
                    </a:lnTo>
                    <a:lnTo>
                      <a:pt x="4128" y="1914"/>
                    </a:lnTo>
                    <a:cubicBezTo>
                      <a:pt x="4128" y="1914"/>
                      <a:pt x="1393" y="746"/>
                      <a:pt x="1326" y="713"/>
                    </a:cubicBezTo>
                    <a:cubicBezTo>
                      <a:pt x="1226" y="646"/>
                      <a:pt x="1193" y="112"/>
                      <a:pt x="993" y="12"/>
                    </a:cubicBezTo>
                    <a:cubicBezTo>
                      <a:pt x="976" y="4"/>
                      <a:pt x="959" y="0"/>
                      <a:pt x="94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969;p31"/>
              <p:cNvSpPr/>
              <p:nvPr/>
            </p:nvSpPr>
            <p:spPr>
              <a:xfrm>
                <a:off x="2617950" y="13472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900" y="0"/>
                    </a:moveTo>
                    <a:cubicBezTo>
                      <a:pt x="3900" y="0"/>
                      <a:pt x="1232" y="1101"/>
                      <a:pt x="1065" y="1134"/>
                    </a:cubicBezTo>
                    <a:cubicBezTo>
                      <a:pt x="1061" y="1136"/>
                      <a:pt x="1056" y="1136"/>
                      <a:pt x="1050" y="1136"/>
                    </a:cubicBezTo>
                    <a:cubicBezTo>
                      <a:pt x="938" y="1136"/>
                      <a:pt x="591" y="859"/>
                      <a:pt x="386" y="859"/>
                    </a:cubicBezTo>
                    <a:cubicBezTo>
                      <a:pt x="366" y="859"/>
                      <a:pt x="348" y="862"/>
                      <a:pt x="331" y="867"/>
                    </a:cubicBezTo>
                    <a:cubicBezTo>
                      <a:pt x="1" y="966"/>
                      <a:pt x="651" y="2536"/>
                      <a:pt x="858" y="2536"/>
                    </a:cubicBezTo>
                    <a:cubicBezTo>
                      <a:pt x="861" y="2536"/>
                      <a:pt x="863" y="2536"/>
                      <a:pt x="865" y="2535"/>
                    </a:cubicBezTo>
                    <a:cubicBezTo>
                      <a:pt x="1032" y="2502"/>
                      <a:pt x="1265" y="1735"/>
                      <a:pt x="1365" y="1735"/>
                    </a:cubicBezTo>
                    <a:lnTo>
                      <a:pt x="4301" y="1268"/>
                    </a:lnTo>
                    <a:lnTo>
                      <a:pt x="3900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970;p31"/>
              <p:cNvSpPr/>
              <p:nvPr/>
            </p:nvSpPr>
            <p:spPr>
              <a:xfrm>
                <a:off x="2625375" y="1372250"/>
                <a:ext cx="117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69" extrusionOk="0">
                    <a:moveTo>
                      <a:pt x="1" y="1"/>
                    </a:moveTo>
                    <a:lnTo>
                      <a:pt x="468" y="1368"/>
                    </a:lnTo>
                    <a:cubicBezTo>
                      <a:pt x="434" y="901"/>
                      <a:pt x="268" y="4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971;p31"/>
              <p:cNvSpPr/>
              <p:nvPr/>
            </p:nvSpPr>
            <p:spPr>
              <a:xfrm>
                <a:off x="2617950" y="13472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900" y="0"/>
                    </a:moveTo>
                    <a:cubicBezTo>
                      <a:pt x="3900" y="0"/>
                      <a:pt x="1232" y="1101"/>
                      <a:pt x="1065" y="1134"/>
                    </a:cubicBezTo>
                    <a:cubicBezTo>
                      <a:pt x="1061" y="1136"/>
                      <a:pt x="1056" y="1136"/>
                      <a:pt x="1050" y="1136"/>
                    </a:cubicBezTo>
                    <a:cubicBezTo>
                      <a:pt x="938" y="1136"/>
                      <a:pt x="591" y="859"/>
                      <a:pt x="386" y="859"/>
                    </a:cubicBezTo>
                    <a:cubicBezTo>
                      <a:pt x="366" y="859"/>
                      <a:pt x="348" y="862"/>
                      <a:pt x="331" y="867"/>
                    </a:cubicBezTo>
                    <a:cubicBezTo>
                      <a:pt x="1" y="966"/>
                      <a:pt x="651" y="2536"/>
                      <a:pt x="858" y="2536"/>
                    </a:cubicBezTo>
                    <a:cubicBezTo>
                      <a:pt x="861" y="2536"/>
                      <a:pt x="863" y="2536"/>
                      <a:pt x="865" y="2535"/>
                    </a:cubicBezTo>
                    <a:cubicBezTo>
                      <a:pt x="1032" y="2502"/>
                      <a:pt x="1265" y="1735"/>
                      <a:pt x="1365" y="1735"/>
                    </a:cubicBezTo>
                    <a:lnTo>
                      <a:pt x="4301" y="1268"/>
                    </a:lnTo>
                    <a:lnTo>
                      <a:pt x="39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972;p31"/>
              <p:cNvSpPr/>
              <p:nvPr/>
            </p:nvSpPr>
            <p:spPr>
              <a:xfrm>
                <a:off x="2717500" y="1433125"/>
                <a:ext cx="81350" cy="997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3989" extrusionOk="0">
                    <a:moveTo>
                      <a:pt x="2053" y="1"/>
                    </a:moveTo>
                    <a:cubicBezTo>
                      <a:pt x="2053" y="1"/>
                      <a:pt x="886" y="2703"/>
                      <a:pt x="852" y="2803"/>
                    </a:cubicBezTo>
                    <a:cubicBezTo>
                      <a:pt x="786" y="2903"/>
                      <a:pt x="252" y="2936"/>
                      <a:pt x="152" y="3136"/>
                    </a:cubicBezTo>
                    <a:cubicBezTo>
                      <a:pt x="0" y="3439"/>
                      <a:pt x="1304" y="3989"/>
                      <a:pt x="1622" y="3989"/>
                    </a:cubicBezTo>
                    <a:cubicBezTo>
                      <a:pt x="1655" y="3989"/>
                      <a:pt x="1677" y="3983"/>
                      <a:pt x="1686" y="3970"/>
                    </a:cubicBezTo>
                    <a:cubicBezTo>
                      <a:pt x="1820" y="3804"/>
                      <a:pt x="1453" y="3136"/>
                      <a:pt x="1519" y="3036"/>
                    </a:cubicBezTo>
                    <a:cubicBezTo>
                      <a:pt x="1586" y="2936"/>
                      <a:pt x="3254" y="635"/>
                      <a:pt x="3254" y="635"/>
                    </a:cubicBezTo>
                    <a:lnTo>
                      <a:pt x="2053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973;p31"/>
              <p:cNvSpPr/>
              <p:nvPr/>
            </p:nvSpPr>
            <p:spPr>
              <a:xfrm>
                <a:off x="2722950" y="1514850"/>
                <a:ext cx="333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35" extrusionOk="0">
                    <a:moveTo>
                      <a:pt x="0" y="1"/>
                    </a:moveTo>
                    <a:lnTo>
                      <a:pt x="1335" y="635"/>
                    </a:lnTo>
                    <a:cubicBezTo>
                      <a:pt x="934" y="334"/>
                      <a:pt x="501" y="101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974;p31"/>
              <p:cNvSpPr/>
              <p:nvPr/>
            </p:nvSpPr>
            <p:spPr>
              <a:xfrm>
                <a:off x="2717500" y="1433125"/>
                <a:ext cx="81350" cy="997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3989" extrusionOk="0">
                    <a:moveTo>
                      <a:pt x="2053" y="1"/>
                    </a:moveTo>
                    <a:cubicBezTo>
                      <a:pt x="2053" y="1"/>
                      <a:pt x="886" y="2703"/>
                      <a:pt x="852" y="2803"/>
                    </a:cubicBezTo>
                    <a:cubicBezTo>
                      <a:pt x="786" y="2903"/>
                      <a:pt x="252" y="2936"/>
                      <a:pt x="152" y="3136"/>
                    </a:cubicBezTo>
                    <a:cubicBezTo>
                      <a:pt x="0" y="3439"/>
                      <a:pt x="1304" y="3989"/>
                      <a:pt x="1622" y="3989"/>
                    </a:cubicBezTo>
                    <a:cubicBezTo>
                      <a:pt x="1655" y="3989"/>
                      <a:pt x="1677" y="3983"/>
                      <a:pt x="1686" y="3970"/>
                    </a:cubicBezTo>
                    <a:cubicBezTo>
                      <a:pt x="1820" y="3804"/>
                      <a:pt x="1453" y="3136"/>
                      <a:pt x="1519" y="3036"/>
                    </a:cubicBezTo>
                    <a:cubicBezTo>
                      <a:pt x="1586" y="2936"/>
                      <a:pt x="3254" y="635"/>
                      <a:pt x="3254" y="635"/>
                    </a:cubicBezTo>
                    <a:lnTo>
                      <a:pt x="2053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975;p31"/>
              <p:cNvSpPr/>
              <p:nvPr/>
            </p:nvSpPr>
            <p:spPr>
              <a:xfrm>
                <a:off x="2867225" y="1447300"/>
                <a:ext cx="6422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4063" extrusionOk="0">
                    <a:moveTo>
                      <a:pt x="1301" y="1"/>
                    </a:moveTo>
                    <a:lnTo>
                      <a:pt x="0" y="401"/>
                    </a:lnTo>
                    <a:cubicBezTo>
                      <a:pt x="0" y="401"/>
                      <a:pt x="1101" y="3070"/>
                      <a:pt x="1134" y="3237"/>
                    </a:cubicBezTo>
                    <a:cubicBezTo>
                      <a:pt x="1168" y="3337"/>
                      <a:pt x="834" y="3770"/>
                      <a:pt x="901" y="3970"/>
                    </a:cubicBezTo>
                    <a:cubicBezTo>
                      <a:pt x="914" y="4035"/>
                      <a:pt x="985" y="4062"/>
                      <a:pt x="1091" y="4062"/>
                    </a:cubicBezTo>
                    <a:cubicBezTo>
                      <a:pt x="1530" y="4062"/>
                      <a:pt x="2569" y="3598"/>
                      <a:pt x="2569" y="3437"/>
                    </a:cubicBezTo>
                    <a:cubicBezTo>
                      <a:pt x="2535" y="3270"/>
                      <a:pt x="1768" y="3070"/>
                      <a:pt x="1768" y="2936"/>
                    </a:cubicBezTo>
                    <a:lnTo>
                      <a:pt x="130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976;p31"/>
              <p:cNvSpPr/>
              <p:nvPr/>
            </p:nvSpPr>
            <p:spPr>
              <a:xfrm>
                <a:off x="2893075" y="1534875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1401" y="0"/>
                    </a:moveTo>
                    <a:lnTo>
                      <a:pt x="1401" y="0"/>
                    </a:lnTo>
                    <a:cubicBezTo>
                      <a:pt x="901" y="67"/>
                      <a:pt x="434" y="201"/>
                      <a:pt x="0" y="467"/>
                    </a:cubicBezTo>
                    <a:lnTo>
                      <a:pt x="14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977;p31"/>
              <p:cNvSpPr/>
              <p:nvPr/>
            </p:nvSpPr>
            <p:spPr>
              <a:xfrm>
                <a:off x="2867225" y="1447300"/>
                <a:ext cx="64225" cy="101575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4063" extrusionOk="0">
                    <a:moveTo>
                      <a:pt x="1301" y="1"/>
                    </a:moveTo>
                    <a:lnTo>
                      <a:pt x="0" y="401"/>
                    </a:lnTo>
                    <a:cubicBezTo>
                      <a:pt x="0" y="401"/>
                      <a:pt x="1101" y="3070"/>
                      <a:pt x="1134" y="3237"/>
                    </a:cubicBezTo>
                    <a:cubicBezTo>
                      <a:pt x="1168" y="3337"/>
                      <a:pt x="834" y="3770"/>
                      <a:pt x="901" y="3970"/>
                    </a:cubicBezTo>
                    <a:cubicBezTo>
                      <a:pt x="914" y="4035"/>
                      <a:pt x="985" y="4062"/>
                      <a:pt x="1091" y="4062"/>
                    </a:cubicBezTo>
                    <a:cubicBezTo>
                      <a:pt x="1530" y="4062"/>
                      <a:pt x="2569" y="3598"/>
                      <a:pt x="2569" y="3437"/>
                    </a:cubicBezTo>
                    <a:cubicBezTo>
                      <a:pt x="2535" y="3270"/>
                      <a:pt x="1768" y="3070"/>
                      <a:pt x="1768" y="2936"/>
                    </a:cubicBezTo>
                    <a:lnTo>
                      <a:pt x="13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978;p31"/>
              <p:cNvSpPr/>
              <p:nvPr/>
            </p:nvSpPr>
            <p:spPr>
              <a:xfrm>
                <a:off x="2968125" y="1358075"/>
                <a:ext cx="129950" cy="80275"/>
              </a:xfrm>
              <a:custGeom>
                <a:avLst/>
                <a:gdLst/>
                <a:ahLst/>
                <a:cxnLst/>
                <a:rect l="l" t="t" r="r" b="b"/>
                <a:pathLst>
                  <a:path w="5198" h="3211" extrusionOk="0">
                    <a:moveTo>
                      <a:pt x="534" y="1"/>
                    </a:moveTo>
                    <a:lnTo>
                      <a:pt x="0" y="1302"/>
                    </a:lnTo>
                    <a:cubicBezTo>
                      <a:pt x="0" y="1302"/>
                      <a:pt x="3837" y="2469"/>
                      <a:pt x="4003" y="2536"/>
                    </a:cubicBezTo>
                    <a:cubicBezTo>
                      <a:pt x="4103" y="2603"/>
                      <a:pt x="4203" y="3136"/>
                      <a:pt x="4404" y="3203"/>
                    </a:cubicBezTo>
                    <a:cubicBezTo>
                      <a:pt x="4416" y="3208"/>
                      <a:pt x="4429" y="3211"/>
                      <a:pt x="4443" y="3211"/>
                    </a:cubicBezTo>
                    <a:cubicBezTo>
                      <a:pt x="4772" y="3211"/>
                      <a:pt x="5198" y="1663"/>
                      <a:pt x="5037" y="1535"/>
                    </a:cubicBezTo>
                    <a:cubicBezTo>
                      <a:pt x="5024" y="1525"/>
                      <a:pt x="5007" y="1521"/>
                      <a:pt x="4985" y="1521"/>
                    </a:cubicBezTo>
                    <a:cubicBezTo>
                      <a:pt x="4800" y="1521"/>
                      <a:pt x="4334" y="1842"/>
                      <a:pt x="4170" y="1842"/>
                    </a:cubicBezTo>
                    <a:cubicBezTo>
                      <a:pt x="4157" y="1842"/>
                      <a:pt x="4146" y="1840"/>
                      <a:pt x="4137" y="1835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979;p31"/>
              <p:cNvSpPr/>
              <p:nvPr/>
            </p:nvSpPr>
            <p:spPr>
              <a:xfrm>
                <a:off x="3081550" y="1400600"/>
                <a:ext cx="11700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402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234" y="435"/>
                      <a:pt x="67" y="902"/>
                      <a:pt x="0" y="1402"/>
                    </a:cubicBezTo>
                    <a:lnTo>
                      <a:pt x="467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980;p31"/>
              <p:cNvSpPr/>
              <p:nvPr/>
            </p:nvSpPr>
            <p:spPr>
              <a:xfrm>
                <a:off x="2963125" y="1202975"/>
                <a:ext cx="133450" cy="850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3403" extrusionOk="0">
                    <a:moveTo>
                      <a:pt x="4270" y="0"/>
                    </a:moveTo>
                    <a:cubicBezTo>
                      <a:pt x="4103" y="34"/>
                      <a:pt x="3970" y="834"/>
                      <a:pt x="3870" y="834"/>
                    </a:cubicBezTo>
                    <a:cubicBezTo>
                      <a:pt x="3736" y="834"/>
                      <a:pt x="0" y="2102"/>
                      <a:pt x="0" y="2102"/>
                    </a:cubicBezTo>
                    <a:lnTo>
                      <a:pt x="534" y="3403"/>
                    </a:lnTo>
                    <a:cubicBezTo>
                      <a:pt x="534" y="3403"/>
                      <a:pt x="4070" y="1501"/>
                      <a:pt x="4237" y="1468"/>
                    </a:cubicBezTo>
                    <a:cubicBezTo>
                      <a:pt x="4242" y="1466"/>
                      <a:pt x="4248" y="1465"/>
                      <a:pt x="4256" y="1465"/>
                    </a:cubicBezTo>
                    <a:cubicBezTo>
                      <a:pt x="4366" y="1465"/>
                      <a:pt x="4691" y="1655"/>
                      <a:pt x="4903" y="1655"/>
                    </a:cubicBezTo>
                    <a:cubicBezTo>
                      <a:pt x="4941" y="1655"/>
                      <a:pt x="4975" y="1649"/>
                      <a:pt x="5004" y="1635"/>
                    </a:cubicBezTo>
                    <a:cubicBezTo>
                      <a:pt x="5337" y="1501"/>
                      <a:pt x="4470" y="0"/>
                      <a:pt x="427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981;p31"/>
              <p:cNvSpPr/>
              <p:nvPr/>
            </p:nvSpPr>
            <p:spPr>
              <a:xfrm>
                <a:off x="3072375" y="1206300"/>
                <a:ext cx="158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1302" extrusionOk="0">
                    <a:moveTo>
                      <a:pt x="0" y="1"/>
                    </a:moveTo>
                    <a:cubicBezTo>
                      <a:pt x="134" y="468"/>
                      <a:pt x="334" y="901"/>
                      <a:pt x="634" y="130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982;p31"/>
              <p:cNvSpPr/>
              <p:nvPr/>
            </p:nvSpPr>
            <p:spPr>
              <a:xfrm>
                <a:off x="2877225" y="1081175"/>
                <a:ext cx="83050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5073" extrusionOk="0">
                    <a:moveTo>
                      <a:pt x="1699" y="1"/>
                    </a:moveTo>
                    <a:cubicBezTo>
                      <a:pt x="1630" y="1"/>
                      <a:pt x="1583" y="11"/>
                      <a:pt x="1568" y="35"/>
                    </a:cubicBezTo>
                    <a:cubicBezTo>
                      <a:pt x="1435" y="202"/>
                      <a:pt x="1902" y="836"/>
                      <a:pt x="1835" y="936"/>
                    </a:cubicBezTo>
                    <a:cubicBezTo>
                      <a:pt x="1802" y="1070"/>
                      <a:pt x="1" y="4572"/>
                      <a:pt x="1" y="4572"/>
                    </a:cubicBezTo>
                    <a:lnTo>
                      <a:pt x="1301" y="5072"/>
                    </a:lnTo>
                    <a:cubicBezTo>
                      <a:pt x="1301" y="5072"/>
                      <a:pt x="2469" y="1270"/>
                      <a:pt x="2569" y="1103"/>
                    </a:cubicBezTo>
                    <a:cubicBezTo>
                      <a:pt x="2602" y="1003"/>
                      <a:pt x="3136" y="869"/>
                      <a:pt x="3236" y="669"/>
                    </a:cubicBezTo>
                    <a:cubicBezTo>
                      <a:pt x="3322" y="384"/>
                      <a:pt x="2113" y="1"/>
                      <a:pt x="169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983;p31"/>
              <p:cNvSpPr/>
              <p:nvPr/>
            </p:nvSpPr>
            <p:spPr>
              <a:xfrm>
                <a:off x="2919750" y="1082875"/>
                <a:ext cx="350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502" extrusionOk="0">
                    <a:moveTo>
                      <a:pt x="1" y="1"/>
                    </a:moveTo>
                    <a:cubicBezTo>
                      <a:pt x="434" y="268"/>
                      <a:pt x="901" y="435"/>
                      <a:pt x="1402" y="50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984;p31"/>
              <p:cNvSpPr/>
              <p:nvPr/>
            </p:nvSpPr>
            <p:spPr>
              <a:xfrm>
                <a:off x="2722250" y="1086825"/>
                <a:ext cx="84950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3398" h="5080" extrusionOk="0">
                    <a:moveTo>
                      <a:pt x="1474" y="1"/>
                    </a:moveTo>
                    <a:cubicBezTo>
                      <a:pt x="1058" y="1"/>
                      <a:pt x="0" y="637"/>
                      <a:pt x="28" y="777"/>
                    </a:cubicBezTo>
                    <a:cubicBezTo>
                      <a:pt x="28" y="977"/>
                      <a:pt x="829" y="1110"/>
                      <a:pt x="862" y="1211"/>
                    </a:cubicBezTo>
                    <a:cubicBezTo>
                      <a:pt x="862" y="1311"/>
                      <a:pt x="2097" y="5080"/>
                      <a:pt x="2097" y="5080"/>
                    </a:cubicBezTo>
                    <a:lnTo>
                      <a:pt x="3398" y="4546"/>
                    </a:lnTo>
                    <a:cubicBezTo>
                      <a:pt x="3398" y="4546"/>
                      <a:pt x="1496" y="1010"/>
                      <a:pt x="1463" y="844"/>
                    </a:cubicBezTo>
                    <a:cubicBezTo>
                      <a:pt x="1429" y="744"/>
                      <a:pt x="1730" y="277"/>
                      <a:pt x="1630" y="76"/>
                    </a:cubicBezTo>
                    <a:cubicBezTo>
                      <a:pt x="1608" y="23"/>
                      <a:pt x="1553" y="1"/>
                      <a:pt x="147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985;p31"/>
              <p:cNvSpPr/>
              <p:nvPr/>
            </p:nvSpPr>
            <p:spPr>
              <a:xfrm>
                <a:off x="2725450" y="1087900"/>
                <a:ext cx="33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34" extrusionOk="0">
                    <a:moveTo>
                      <a:pt x="1335" y="0"/>
                    </a:moveTo>
                    <a:lnTo>
                      <a:pt x="1" y="634"/>
                    </a:lnTo>
                    <a:cubicBezTo>
                      <a:pt x="468" y="534"/>
                      <a:pt x="935" y="300"/>
                      <a:pt x="13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986;p31"/>
              <p:cNvSpPr/>
              <p:nvPr/>
            </p:nvSpPr>
            <p:spPr>
              <a:xfrm>
                <a:off x="2597950" y="1218700"/>
                <a:ext cx="130025" cy="80200"/>
              </a:xfrm>
              <a:custGeom>
                <a:avLst/>
                <a:gdLst/>
                <a:ahLst/>
                <a:cxnLst/>
                <a:rect l="l" t="t" r="r" b="b"/>
                <a:pathLst>
                  <a:path w="5201" h="3208" extrusionOk="0">
                    <a:moveTo>
                      <a:pt x="768" y="1"/>
                    </a:moveTo>
                    <a:cubicBezTo>
                      <a:pt x="437" y="1"/>
                      <a:pt x="1" y="1576"/>
                      <a:pt x="130" y="1673"/>
                    </a:cubicBezTo>
                    <a:cubicBezTo>
                      <a:pt x="150" y="1689"/>
                      <a:pt x="176" y="1696"/>
                      <a:pt x="208" y="1696"/>
                    </a:cubicBezTo>
                    <a:cubicBezTo>
                      <a:pt x="424" y="1696"/>
                      <a:pt x="876" y="1367"/>
                      <a:pt x="1033" y="1367"/>
                    </a:cubicBezTo>
                    <a:cubicBezTo>
                      <a:pt x="1046" y="1367"/>
                      <a:pt x="1056" y="1369"/>
                      <a:pt x="1064" y="1373"/>
                    </a:cubicBezTo>
                    <a:cubicBezTo>
                      <a:pt x="1164" y="1439"/>
                      <a:pt x="4667" y="3207"/>
                      <a:pt x="4667" y="3207"/>
                    </a:cubicBezTo>
                    <a:lnTo>
                      <a:pt x="5201" y="1940"/>
                    </a:lnTo>
                    <a:cubicBezTo>
                      <a:pt x="5201" y="1940"/>
                      <a:pt x="1365" y="772"/>
                      <a:pt x="1198" y="672"/>
                    </a:cubicBezTo>
                    <a:cubicBezTo>
                      <a:pt x="1098" y="639"/>
                      <a:pt x="998" y="105"/>
                      <a:pt x="797" y="5"/>
                    </a:cubicBezTo>
                    <a:cubicBezTo>
                      <a:pt x="788" y="2"/>
                      <a:pt x="778" y="1"/>
                      <a:pt x="76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987;p31"/>
              <p:cNvSpPr/>
              <p:nvPr/>
            </p:nvSpPr>
            <p:spPr>
              <a:xfrm>
                <a:off x="2602025" y="1222150"/>
                <a:ext cx="125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369" extrusionOk="0">
                    <a:moveTo>
                      <a:pt x="501" y="1"/>
                    </a:moveTo>
                    <a:lnTo>
                      <a:pt x="1" y="1368"/>
                    </a:lnTo>
                    <a:cubicBezTo>
                      <a:pt x="268" y="968"/>
                      <a:pt x="434" y="468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988;p31"/>
              <p:cNvSpPr/>
              <p:nvPr/>
            </p:nvSpPr>
            <p:spPr>
              <a:xfrm>
                <a:off x="2599625" y="1369750"/>
                <a:ext cx="133350" cy="84275"/>
              </a:xfrm>
              <a:custGeom>
                <a:avLst/>
                <a:gdLst/>
                <a:ahLst/>
                <a:cxnLst/>
                <a:rect l="l" t="t" r="r" b="b"/>
                <a:pathLst>
                  <a:path w="5334" h="3371" extrusionOk="0">
                    <a:moveTo>
                      <a:pt x="4800" y="1"/>
                    </a:moveTo>
                    <a:cubicBezTo>
                      <a:pt x="4800" y="1"/>
                      <a:pt x="1264" y="1869"/>
                      <a:pt x="1097" y="1935"/>
                    </a:cubicBezTo>
                    <a:cubicBezTo>
                      <a:pt x="1092" y="1937"/>
                      <a:pt x="1086" y="1938"/>
                      <a:pt x="1078" y="1938"/>
                    </a:cubicBezTo>
                    <a:cubicBezTo>
                      <a:pt x="962" y="1938"/>
                      <a:pt x="607" y="1726"/>
                      <a:pt x="398" y="1726"/>
                    </a:cubicBezTo>
                    <a:cubicBezTo>
                      <a:pt x="373" y="1726"/>
                      <a:pt x="350" y="1729"/>
                      <a:pt x="330" y="1735"/>
                    </a:cubicBezTo>
                    <a:cubicBezTo>
                      <a:pt x="0" y="1900"/>
                      <a:pt x="845" y="3370"/>
                      <a:pt x="1057" y="3370"/>
                    </a:cubicBezTo>
                    <a:cubicBezTo>
                      <a:pt x="1060" y="3370"/>
                      <a:pt x="1062" y="3370"/>
                      <a:pt x="1064" y="3370"/>
                    </a:cubicBezTo>
                    <a:cubicBezTo>
                      <a:pt x="1231" y="3336"/>
                      <a:pt x="1364" y="2536"/>
                      <a:pt x="1464" y="2536"/>
                    </a:cubicBezTo>
                    <a:cubicBezTo>
                      <a:pt x="1598" y="2536"/>
                      <a:pt x="5334" y="1302"/>
                      <a:pt x="5334" y="1302"/>
                    </a:cubicBezTo>
                    <a:lnTo>
                      <a:pt x="480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989;p31"/>
              <p:cNvSpPr/>
              <p:nvPr/>
            </p:nvSpPr>
            <p:spPr>
              <a:xfrm>
                <a:off x="2607875" y="1418125"/>
                <a:ext cx="15850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1335" extrusionOk="0">
                    <a:moveTo>
                      <a:pt x="0" y="0"/>
                    </a:moveTo>
                    <a:lnTo>
                      <a:pt x="634" y="1335"/>
                    </a:lnTo>
                    <a:cubicBezTo>
                      <a:pt x="501" y="834"/>
                      <a:pt x="300" y="401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990;p31"/>
              <p:cNvSpPr/>
              <p:nvPr/>
            </p:nvSpPr>
            <p:spPr>
              <a:xfrm>
                <a:off x="2735825" y="1448975"/>
                <a:ext cx="82225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5073" extrusionOk="0">
                    <a:moveTo>
                      <a:pt x="2021" y="1"/>
                    </a:moveTo>
                    <a:cubicBezTo>
                      <a:pt x="2021" y="1"/>
                      <a:pt x="853" y="3837"/>
                      <a:pt x="753" y="4004"/>
                    </a:cubicBezTo>
                    <a:cubicBezTo>
                      <a:pt x="720" y="4104"/>
                      <a:pt x="186" y="4204"/>
                      <a:pt x="86" y="4404"/>
                    </a:cubicBezTo>
                    <a:cubicBezTo>
                      <a:pt x="0" y="4689"/>
                      <a:pt x="1210" y="5073"/>
                      <a:pt x="1623" y="5073"/>
                    </a:cubicBezTo>
                    <a:cubicBezTo>
                      <a:pt x="1692" y="5073"/>
                      <a:pt x="1739" y="5062"/>
                      <a:pt x="1754" y="5038"/>
                    </a:cubicBezTo>
                    <a:cubicBezTo>
                      <a:pt x="1887" y="4871"/>
                      <a:pt x="1387" y="4270"/>
                      <a:pt x="1454" y="4137"/>
                    </a:cubicBezTo>
                    <a:cubicBezTo>
                      <a:pt x="1520" y="4037"/>
                      <a:pt x="3288" y="501"/>
                      <a:pt x="3288" y="501"/>
                    </a:cubicBezTo>
                    <a:lnTo>
                      <a:pt x="202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991;p31"/>
              <p:cNvSpPr/>
              <p:nvPr/>
            </p:nvSpPr>
            <p:spPr>
              <a:xfrm>
                <a:off x="2741300" y="1562400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0" y="0"/>
                    </a:moveTo>
                    <a:lnTo>
                      <a:pt x="1401" y="467"/>
                    </a:lnTo>
                    <a:cubicBezTo>
                      <a:pt x="968" y="200"/>
                      <a:pt x="501" y="34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992;p31"/>
              <p:cNvSpPr/>
              <p:nvPr/>
            </p:nvSpPr>
            <p:spPr>
              <a:xfrm>
                <a:off x="2888900" y="1443975"/>
                <a:ext cx="84975" cy="126675"/>
              </a:xfrm>
              <a:custGeom>
                <a:avLst/>
                <a:gdLst/>
                <a:ahLst/>
                <a:cxnLst/>
                <a:rect l="l" t="t" r="r" b="b"/>
                <a:pathLst>
                  <a:path w="3399" h="5067" extrusionOk="0">
                    <a:moveTo>
                      <a:pt x="1301" y="1"/>
                    </a:moveTo>
                    <a:lnTo>
                      <a:pt x="1" y="534"/>
                    </a:lnTo>
                    <a:cubicBezTo>
                      <a:pt x="1" y="534"/>
                      <a:pt x="1869" y="4070"/>
                      <a:pt x="1935" y="4237"/>
                    </a:cubicBezTo>
                    <a:cubicBezTo>
                      <a:pt x="1969" y="4337"/>
                      <a:pt x="1668" y="4804"/>
                      <a:pt x="1768" y="5004"/>
                    </a:cubicBezTo>
                    <a:cubicBezTo>
                      <a:pt x="1788" y="5048"/>
                      <a:pt x="1836" y="5067"/>
                      <a:pt x="1905" y="5067"/>
                    </a:cubicBezTo>
                    <a:cubicBezTo>
                      <a:pt x="2306" y="5067"/>
                      <a:pt x="3398" y="4413"/>
                      <a:pt x="3370" y="4270"/>
                    </a:cubicBezTo>
                    <a:cubicBezTo>
                      <a:pt x="3370" y="4103"/>
                      <a:pt x="2569" y="3970"/>
                      <a:pt x="2536" y="3870"/>
                    </a:cubicBezTo>
                    <a:cubicBezTo>
                      <a:pt x="2536" y="3737"/>
                      <a:pt x="1301" y="1"/>
                      <a:pt x="13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993;p31"/>
              <p:cNvSpPr/>
              <p:nvPr/>
            </p:nvSpPr>
            <p:spPr>
              <a:xfrm>
                <a:off x="2937275" y="1553225"/>
                <a:ext cx="333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35" extrusionOk="0">
                    <a:moveTo>
                      <a:pt x="1335" y="0"/>
                    </a:moveTo>
                    <a:lnTo>
                      <a:pt x="1335" y="0"/>
                    </a:lnTo>
                    <a:cubicBezTo>
                      <a:pt x="868" y="100"/>
                      <a:pt x="401" y="334"/>
                      <a:pt x="0" y="634"/>
                    </a:cubicBezTo>
                    <a:lnTo>
                      <a:pt x="13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994;p31"/>
              <p:cNvSpPr/>
              <p:nvPr/>
            </p:nvSpPr>
            <p:spPr>
              <a:xfrm>
                <a:off x="2667900" y="1158275"/>
                <a:ext cx="362800" cy="338050"/>
              </a:xfrm>
              <a:custGeom>
                <a:avLst/>
                <a:gdLst/>
                <a:ahLst/>
                <a:cxnLst/>
                <a:rect l="l" t="t" r="r" b="b"/>
                <a:pathLst>
                  <a:path w="14512" h="13522" extrusionOk="0">
                    <a:moveTo>
                      <a:pt x="6745" y="1"/>
                    </a:moveTo>
                    <a:cubicBezTo>
                      <a:pt x="3451" y="1"/>
                      <a:pt x="1244" y="2302"/>
                      <a:pt x="535" y="5424"/>
                    </a:cubicBezTo>
                    <a:cubicBezTo>
                      <a:pt x="1" y="7626"/>
                      <a:pt x="668" y="9927"/>
                      <a:pt x="2303" y="11495"/>
                    </a:cubicBezTo>
                    <a:cubicBezTo>
                      <a:pt x="3237" y="12396"/>
                      <a:pt x="4404" y="13030"/>
                      <a:pt x="5705" y="13330"/>
                    </a:cubicBezTo>
                    <a:cubicBezTo>
                      <a:pt x="6238" y="13456"/>
                      <a:pt x="6801" y="13521"/>
                      <a:pt x="7373" y="13521"/>
                    </a:cubicBezTo>
                    <a:cubicBezTo>
                      <a:pt x="10126" y="13521"/>
                      <a:pt x="13082" y="12013"/>
                      <a:pt x="13911" y="8560"/>
                    </a:cubicBezTo>
                    <a:cubicBezTo>
                      <a:pt x="14511" y="6125"/>
                      <a:pt x="13744" y="3556"/>
                      <a:pt x="11876" y="1888"/>
                    </a:cubicBezTo>
                    <a:cubicBezTo>
                      <a:pt x="10942" y="1054"/>
                      <a:pt x="9808" y="487"/>
                      <a:pt x="8574" y="221"/>
                    </a:cubicBezTo>
                    <a:cubicBezTo>
                      <a:pt x="7932" y="71"/>
                      <a:pt x="7322" y="1"/>
                      <a:pt x="6745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995;p31"/>
              <p:cNvSpPr/>
              <p:nvPr/>
            </p:nvSpPr>
            <p:spPr>
              <a:xfrm>
                <a:off x="2725450" y="1204650"/>
                <a:ext cx="305250" cy="291675"/>
              </a:xfrm>
              <a:custGeom>
                <a:avLst/>
                <a:gdLst/>
                <a:ahLst/>
                <a:cxnLst/>
                <a:rect l="l" t="t" r="r" b="b"/>
                <a:pathLst>
                  <a:path w="12210" h="11667" extrusionOk="0">
                    <a:moveTo>
                      <a:pt x="9574" y="0"/>
                    </a:moveTo>
                    <a:lnTo>
                      <a:pt x="9574" y="0"/>
                    </a:lnTo>
                    <a:cubicBezTo>
                      <a:pt x="11075" y="3136"/>
                      <a:pt x="10808" y="7806"/>
                      <a:pt x="6405" y="9907"/>
                    </a:cubicBezTo>
                    <a:cubicBezTo>
                      <a:pt x="5473" y="10339"/>
                      <a:pt x="4546" y="10515"/>
                      <a:pt x="3652" y="10515"/>
                    </a:cubicBezTo>
                    <a:cubicBezTo>
                      <a:pt x="2337" y="10515"/>
                      <a:pt x="1092" y="10136"/>
                      <a:pt x="1" y="9640"/>
                    </a:cubicBezTo>
                    <a:lnTo>
                      <a:pt x="1" y="9640"/>
                    </a:lnTo>
                    <a:cubicBezTo>
                      <a:pt x="935" y="10541"/>
                      <a:pt x="2102" y="11175"/>
                      <a:pt x="3403" y="11475"/>
                    </a:cubicBezTo>
                    <a:cubicBezTo>
                      <a:pt x="3936" y="11601"/>
                      <a:pt x="4499" y="11666"/>
                      <a:pt x="5071" y="11666"/>
                    </a:cubicBezTo>
                    <a:cubicBezTo>
                      <a:pt x="7824" y="11666"/>
                      <a:pt x="10780" y="10158"/>
                      <a:pt x="11609" y="6705"/>
                    </a:cubicBezTo>
                    <a:cubicBezTo>
                      <a:pt x="12209" y="4270"/>
                      <a:pt x="11442" y="1701"/>
                      <a:pt x="957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996;p31"/>
              <p:cNvSpPr/>
              <p:nvPr/>
            </p:nvSpPr>
            <p:spPr>
              <a:xfrm>
                <a:off x="2971450" y="1297100"/>
                <a:ext cx="1051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007" extrusionOk="0">
                    <a:moveTo>
                      <a:pt x="3911" y="1"/>
                    </a:moveTo>
                    <a:cubicBezTo>
                      <a:pt x="3703" y="1"/>
                      <a:pt x="3282" y="673"/>
                      <a:pt x="3114" y="673"/>
                    </a:cubicBezTo>
                    <a:cubicBezTo>
                      <a:pt x="3110" y="673"/>
                      <a:pt x="3107" y="673"/>
                      <a:pt x="3103" y="672"/>
                    </a:cubicBezTo>
                    <a:lnTo>
                      <a:pt x="201" y="238"/>
                    </a:lnTo>
                    <a:lnTo>
                      <a:pt x="1" y="205"/>
                    </a:lnTo>
                    <a:lnTo>
                      <a:pt x="1" y="1773"/>
                    </a:lnTo>
                    <a:cubicBezTo>
                      <a:pt x="1" y="1773"/>
                      <a:pt x="2724" y="1470"/>
                      <a:pt x="3185" y="1470"/>
                    </a:cubicBezTo>
                    <a:cubicBezTo>
                      <a:pt x="3208" y="1470"/>
                      <a:pt x="3225" y="1471"/>
                      <a:pt x="3237" y="1472"/>
                    </a:cubicBezTo>
                    <a:cubicBezTo>
                      <a:pt x="3337" y="1472"/>
                      <a:pt x="3704" y="2006"/>
                      <a:pt x="3937" y="2006"/>
                    </a:cubicBezTo>
                    <a:cubicBezTo>
                      <a:pt x="4171" y="2006"/>
                      <a:pt x="4204" y="1406"/>
                      <a:pt x="4171" y="872"/>
                    </a:cubicBezTo>
                    <a:cubicBezTo>
                      <a:pt x="4137" y="438"/>
                      <a:pt x="4037" y="5"/>
                      <a:pt x="3937" y="5"/>
                    </a:cubicBezTo>
                    <a:cubicBezTo>
                      <a:pt x="3929" y="2"/>
                      <a:pt x="3920" y="1"/>
                      <a:pt x="391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997;p31"/>
              <p:cNvSpPr/>
              <p:nvPr/>
            </p:nvSpPr>
            <p:spPr>
              <a:xfrm>
                <a:off x="3067350" y="1301375"/>
                <a:ext cx="42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69" extrusionOk="0">
                    <a:moveTo>
                      <a:pt x="134" y="0"/>
                    </a:moveTo>
                    <a:cubicBezTo>
                      <a:pt x="1" y="568"/>
                      <a:pt x="34" y="1135"/>
                      <a:pt x="168" y="1668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998;p31"/>
              <p:cNvSpPr/>
              <p:nvPr/>
            </p:nvSpPr>
            <p:spPr>
              <a:xfrm>
                <a:off x="2976475" y="1297100"/>
                <a:ext cx="9925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973" extrusionOk="0">
                    <a:moveTo>
                      <a:pt x="3710" y="1"/>
                    </a:moveTo>
                    <a:cubicBezTo>
                      <a:pt x="3502" y="1"/>
                      <a:pt x="3081" y="673"/>
                      <a:pt x="2913" y="673"/>
                    </a:cubicBezTo>
                    <a:cubicBezTo>
                      <a:pt x="2909" y="673"/>
                      <a:pt x="2906" y="673"/>
                      <a:pt x="2902" y="672"/>
                    </a:cubicBezTo>
                    <a:lnTo>
                      <a:pt x="0" y="238"/>
                    </a:lnTo>
                    <a:lnTo>
                      <a:pt x="0" y="238"/>
                    </a:lnTo>
                    <a:cubicBezTo>
                      <a:pt x="67" y="272"/>
                      <a:pt x="2869" y="972"/>
                      <a:pt x="3036" y="972"/>
                    </a:cubicBezTo>
                    <a:cubicBezTo>
                      <a:pt x="3202" y="939"/>
                      <a:pt x="3402" y="605"/>
                      <a:pt x="3569" y="472"/>
                    </a:cubicBezTo>
                    <a:cubicBezTo>
                      <a:pt x="3636" y="405"/>
                      <a:pt x="3669" y="405"/>
                      <a:pt x="3736" y="405"/>
                    </a:cubicBezTo>
                    <a:cubicBezTo>
                      <a:pt x="3736" y="438"/>
                      <a:pt x="3769" y="438"/>
                      <a:pt x="3769" y="472"/>
                    </a:cubicBezTo>
                    <a:cubicBezTo>
                      <a:pt x="3869" y="572"/>
                      <a:pt x="3936" y="705"/>
                      <a:pt x="3970" y="872"/>
                    </a:cubicBezTo>
                    <a:cubicBezTo>
                      <a:pt x="3936" y="438"/>
                      <a:pt x="3836" y="5"/>
                      <a:pt x="3736" y="5"/>
                    </a:cubicBezTo>
                    <a:cubicBezTo>
                      <a:pt x="3728" y="2"/>
                      <a:pt x="3719" y="1"/>
                      <a:pt x="371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999;p31"/>
              <p:cNvSpPr/>
              <p:nvPr/>
            </p:nvSpPr>
            <p:spPr>
              <a:xfrm>
                <a:off x="2923100" y="1147450"/>
                <a:ext cx="102600" cy="100575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23" extrusionOk="0">
                    <a:moveTo>
                      <a:pt x="2673" y="1"/>
                    </a:moveTo>
                    <a:cubicBezTo>
                      <a:pt x="2645" y="1"/>
                      <a:pt x="2621" y="7"/>
                      <a:pt x="2602" y="20"/>
                    </a:cubicBezTo>
                    <a:cubicBezTo>
                      <a:pt x="2435" y="120"/>
                      <a:pt x="2635" y="987"/>
                      <a:pt x="2502" y="1087"/>
                    </a:cubicBezTo>
                    <a:lnTo>
                      <a:pt x="67" y="2888"/>
                    </a:lnTo>
                    <a:lnTo>
                      <a:pt x="0" y="2922"/>
                    </a:lnTo>
                    <a:lnTo>
                      <a:pt x="1101" y="4023"/>
                    </a:lnTo>
                    <a:cubicBezTo>
                      <a:pt x="1101" y="4023"/>
                      <a:pt x="3002" y="1688"/>
                      <a:pt x="3136" y="1554"/>
                    </a:cubicBezTo>
                    <a:cubicBezTo>
                      <a:pt x="3161" y="1537"/>
                      <a:pt x="3217" y="1533"/>
                      <a:pt x="3291" y="1533"/>
                    </a:cubicBezTo>
                    <a:cubicBezTo>
                      <a:pt x="3364" y="1533"/>
                      <a:pt x="3455" y="1537"/>
                      <a:pt x="3549" y="1537"/>
                    </a:cubicBezTo>
                    <a:cubicBezTo>
                      <a:pt x="3736" y="1537"/>
                      <a:pt x="3936" y="1521"/>
                      <a:pt x="4036" y="1421"/>
                    </a:cubicBezTo>
                    <a:cubicBezTo>
                      <a:pt x="4103" y="1354"/>
                      <a:pt x="4036" y="1154"/>
                      <a:pt x="3870" y="954"/>
                    </a:cubicBezTo>
                    <a:cubicBezTo>
                      <a:pt x="3538" y="532"/>
                      <a:pt x="2934" y="1"/>
                      <a:pt x="267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1000;p31"/>
              <p:cNvSpPr/>
              <p:nvPr/>
            </p:nvSpPr>
            <p:spPr>
              <a:xfrm>
                <a:off x="2992300" y="1150425"/>
                <a:ext cx="300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35" extrusionOk="0">
                    <a:moveTo>
                      <a:pt x="1" y="1"/>
                    </a:moveTo>
                    <a:cubicBezTo>
                      <a:pt x="301" y="468"/>
                      <a:pt x="735" y="835"/>
                      <a:pt x="1202" y="11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1001;p31"/>
              <p:cNvSpPr/>
              <p:nvPr/>
            </p:nvSpPr>
            <p:spPr>
              <a:xfrm>
                <a:off x="2924750" y="1146825"/>
                <a:ext cx="95100" cy="7202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881" extrusionOk="0">
                    <a:moveTo>
                      <a:pt x="2589" y="0"/>
                    </a:moveTo>
                    <a:cubicBezTo>
                      <a:pt x="2569" y="0"/>
                      <a:pt x="2551" y="4"/>
                      <a:pt x="2536" y="11"/>
                    </a:cubicBezTo>
                    <a:cubicBezTo>
                      <a:pt x="2369" y="145"/>
                      <a:pt x="2569" y="1012"/>
                      <a:pt x="2436" y="1112"/>
                    </a:cubicBezTo>
                    <a:lnTo>
                      <a:pt x="1" y="2880"/>
                    </a:lnTo>
                    <a:cubicBezTo>
                      <a:pt x="201" y="2780"/>
                      <a:pt x="2703" y="1446"/>
                      <a:pt x="2836" y="1279"/>
                    </a:cubicBezTo>
                    <a:cubicBezTo>
                      <a:pt x="2936" y="1112"/>
                      <a:pt x="2803" y="712"/>
                      <a:pt x="2836" y="545"/>
                    </a:cubicBezTo>
                    <a:cubicBezTo>
                      <a:pt x="2870" y="512"/>
                      <a:pt x="2903" y="512"/>
                      <a:pt x="2970" y="512"/>
                    </a:cubicBezTo>
                    <a:cubicBezTo>
                      <a:pt x="3036" y="512"/>
                      <a:pt x="3070" y="545"/>
                      <a:pt x="3136" y="545"/>
                    </a:cubicBezTo>
                    <a:cubicBezTo>
                      <a:pt x="3370" y="645"/>
                      <a:pt x="3603" y="779"/>
                      <a:pt x="3804" y="979"/>
                    </a:cubicBezTo>
                    <a:cubicBezTo>
                      <a:pt x="3464" y="547"/>
                      <a:pt x="2839" y="0"/>
                      <a:pt x="258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1002;p31"/>
              <p:cNvSpPr/>
              <p:nvPr/>
            </p:nvSpPr>
            <p:spPr>
              <a:xfrm>
                <a:off x="2823850" y="1093375"/>
                <a:ext cx="51725" cy="1037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4151" extrusionOk="0">
                    <a:moveTo>
                      <a:pt x="1263" y="1"/>
                    </a:moveTo>
                    <a:cubicBezTo>
                      <a:pt x="715" y="1"/>
                      <a:pt x="88" y="106"/>
                      <a:pt x="67" y="248"/>
                    </a:cubicBezTo>
                    <a:cubicBezTo>
                      <a:pt x="1" y="448"/>
                      <a:pt x="768" y="915"/>
                      <a:pt x="735" y="1082"/>
                    </a:cubicBezTo>
                    <a:cubicBezTo>
                      <a:pt x="735" y="1249"/>
                      <a:pt x="301" y="3984"/>
                      <a:pt x="268" y="4151"/>
                    </a:cubicBezTo>
                    <a:lnTo>
                      <a:pt x="1835" y="4151"/>
                    </a:lnTo>
                    <a:cubicBezTo>
                      <a:pt x="1835" y="4151"/>
                      <a:pt x="1502" y="1149"/>
                      <a:pt x="1535" y="949"/>
                    </a:cubicBezTo>
                    <a:cubicBezTo>
                      <a:pt x="1535" y="815"/>
                      <a:pt x="2069" y="482"/>
                      <a:pt x="2069" y="248"/>
                    </a:cubicBezTo>
                    <a:cubicBezTo>
                      <a:pt x="2069" y="215"/>
                      <a:pt x="2069" y="181"/>
                      <a:pt x="2035" y="148"/>
                    </a:cubicBezTo>
                    <a:cubicBezTo>
                      <a:pt x="1931" y="44"/>
                      <a:pt x="1613" y="1"/>
                      <a:pt x="1263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1003;p31"/>
              <p:cNvSpPr/>
              <p:nvPr/>
            </p:nvSpPr>
            <p:spPr>
              <a:xfrm>
                <a:off x="2829700" y="1097050"/>
                <a:ext cx="417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26" extrusionOk="0">
                    <a:moveTo>
                      <a:pt x="1668" y="1"/>
                    </a:moveTo>
                    <a:lnTo>
                      <a:pt x="0" y="68"/>
                    </a:lnTo>
                    <a:cubicBezTo>
                      <a:pt x="224" y="107"/>
                      <a:pt x="448" y="126"/>
                      <a:pt x="669" y="126"/>
                    </a:cubicBezTo>
                    <a:cubicBezTo>
                      <a:pt x="1009" y="126"/>
                      <a:pt x="1345" y="82"/>
                      <a:pt x="1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1004;p31"/>
              <p:cNvSpPr/>
              <p:nvPr/>
            </p:nvSpPr>
            <p:spPr>
              <a:xfrm>
                <a:off x="2823850" y="1093375"/>
                <a:ext cx="50900" cy="10377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4151" extrusionOk="0">
                    <a:moveTo>
                      <a:pt x="1263" y="1"/>
                    </a:moveTo>
                    <a:cubicBezTo>
                      <a:pt x="715" y="1"/>
                      <a:pt x="88" y="106"/>
                      <a:pt x="67" y="248"/>
                    </a:cubicBezTo>
                    <a:cubicBezTo>
                      <a:pt x="1" y="448"/>
                      <a:pt x="768" y="915"/>
                      <a:pt x="735" y="1082"/>
                    </a:cubicBezTo>
                    <a:cubicBezTo>
                      <a:pt x="735" y="1249"/>
                      <a:pt x="301" y="3984"/>
                      <a:pt x="268" y="4151"/>
                    </a:cubicBezTo>
                    <a:cubicBezTo>
                      <a:pt x="301" y="3984"/>
                      <a:pt x="968" y="1349"/>
                      <a:pt x="968" y="1082"/>
                    </a:cubicBezTo>
                    <a:cubicBezTo>
                      <a:pt x="1001" y="848"/>
                      <a:pt x="634" y="582"/>
                      <a:pt x="601" y="381"/>
                    </a:cubicBezTo>
                    <a:cubicBezTo>
                      <a:pt x="601" y="348"/>
                      <a:pt x="634" y="315"/>
                      <a:pt x="701" y="281"/>
                    </a:cubicBezTo>
                    <a:lnTo>
                      <a:pt x="801" y="181"/>
                    </a:lnTo>
                    <a:cubicBezTo>
                      <a:pt x="1021" y="90"/>
                      <a:pt x="1251" y="38"/>
                      <a:pt x="1480" y="38"/>
                    </a:cubicBezTo>
                    <a:cubicBezTo>
                      <a:pt x="1668" y="38"/>
                      <a:pt x="1855" y="73"/>
                      <a:pt x="2035" y="148"/>
                    </a:cubicBezTo>
                    <a:cubicBezTo>
                      <a:pt x="1931" y="44"/>
                      <a:pt x="1613" y="1"/>
                      <a:pt x="1263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1005;p31"/>
              <p:cNvSpPr/>
              <p:nvPr/>
            </p:nvSpPr>
            <p:spPr>
              <a:xfrm>
                <a:off x="2673175" y="1143800"/>
                <a:ext cx="103175" cy="1017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4069" extrusionOk="0">
                    <a:moveTo>
                      <a:pt x="1441" y="1"/>
                    </a:moveTo>
                    <a:cubicBezTo>
                      <a:pt x="1061" y="1"/>
                      <a:pt x="1" y="1283"/>
                      <a:pt x="123" y="1467"/>
                    </a:cubicBezTo>
                    <a:cubicBezTo>
                      <a:pt x="190" y="1500"/>
                      <a:pt x="257" y="1533"/>
                      <a:pt x="357" y="1533"/>
                    </a:cubicBezTo>
                    <a:cubicBezTo>
                      <a:pt x="398" y="1539"/>
                      <a:pt x="445" y="1541"/>
                      <a:pt x="495" y="1541"/>
                    </a:cubicBezTo>
                    <a:cubicBezTo>
                      <a:pt x="654" y="1541"/>
                      <a:pt x="843" y="1521"/>
                      <a:pt x="986" y="1521"/>
                    </a:cubicBezTo>
                    <a:cubicBezTo>
                      <a:pt x="1089" y="1521"/>
                      <a:pt x="1167" y="1531"/>
                      <a:pt x="1191" y="1567"/>
                    </a:cubicBezTo>
                    <a:lnTo>
                      <a:pt x="3026" y="4069"/>
                    </a:lnTo>
                    <a:lnTo>
                      <a:pt x="4126" y="2968"/>
                    </a:lnTo>
                    <a:lnTo>
                      <a:pt x="3359" y="2367"/>
                    </a:lnTo>
                    <a:cubicBezTo>
                      <a:pt x="2659" y="1800"/>
                      <a:pt x="1725" y="1000"/>
                      <a:pt x="1658" y="900"/>
                    </a:cubicBezTo>
                    <a:cubicBezTo>
                      <a:pt x="1591" y="833"/>
                      <a:pt x="1691" y="199"/>
                      <a:pt x="1524" y="32"/>
                    </a:cubicBezTo>
                    <a:cubicBezTo>
                      <a:pt x="1503" y="11"/>
                      <a:pt x="1475" y="1"/>
                      <a:pt x="144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1006;p31"/>
              <p:cNvSpPr/>
              <p:nvPr/>
            </p:nvSpPr>
            <p:spPr>
              <a:xfrm>
                <a:off x="2678750" y="1146275"/>
                <a:ext cx="2837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1" extrusionOk="0">
                    <a:moveTo>
                      <a:pt x="1135" y="0"/>
                    </a:moveTo>
                    <a:lnTo>
                      <a:pt x="1" y="1201"/>
                    </a:lnTo>
                    <a:cubicBezTo>
                      <a:pt x="468" y="867"/>
                      <a:pt x="834" y="467"/>
                      <a:pt x="11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1007;p31"/>
              <p:cNvSpPr/>
              <p:nvPr/>
            </p:nvSpPr>
            <p:spPr>
              <a:xfrm>
                <a:off x="2673125" y="1143800"/>
                <a:ext cx="84050" cy="59200"/>
              </a:xfrm>
              <a:custGeom>
                <a:avLst/>
                <a:gdLst/>
                <a:ahLst/>
                <a:cxnLst/>
                <a:rect l="l" t="t" r="r" b="b"/>
                <a:pathLst>
                  <a:path w="3362" h="2368" extrusionOk="0">
                    <a:moveTo>
                      <a:pt x="1436" y="1"/>
                    </a:moveTo>
                    <a:cubicBezTo>
                      <a:pt x="1035" y="1"/>
                      <a:pt x="0" y="1283"/>
                      <a:pt x="92" y="1467"/>
                    </a:cubicBezTo>
                    <a:cubicBezTo>
                      <a:pt x="159" y="1500"/>
                      <a:pt x="259" y="1533"/>
                      <a:pt x="326" y="1533"/>
                    </a:cubicBezTo>
                    <a:cubicBezTo>
                      <a:pt x="292" y="1533"/>
                      <a:pt x="226" y="1500"/>
                      <a:pt x="192" y="1467"/>
                    </a:cubicBezTo>
                    <a:cubicBezTo>
                      <a:pt x="159" y="1400"/>
                      <a:pt x="192" y="1367"/>
                      <a:pt x="226" y="1300"/>
                    </a:cubicBezTo>
                    <a:cubicBezTo>
                      <a:pt x="259" y="1267"/>
                      <a:pt x="259" y="1233"/>
                      <a:pt x="292" y="1233"/>
                    </a:cubicBezTo>
                    <a:cubicBezTo>
                      <a:pt x="392" y="1100"/>
                      <a:pt x="492" y="966"/>
                      <a:pt x="626" y="866"/>
                    </a:cubicBezTo>
                    <a:cubicBezTo>
                      <a:pt x="759" y="733"/>
                      <a:pt x="893" y="633"/>
                      <a:pt x="1059" y="566"/>
                    </a:cubicBezTo>
                    <a:cubicBezTo>
                      <a:pt x="1093" y="533"/>
                      <a:pt x="1126" y="533"/>
                      <a:pt x="1160" y="533"/>
                    </a:cubicBezTo>
                    <a:cubicBezTo>
                      <a:pt x="1360" y="566"/>
                      <a:pt x="1360" y="966"/>
                      <a:pt x="1426" y="1100"/>
                    </a:cubicBezTo>
                    <a:cubicBezTo>
                      <a:pt x="2027" y="1567"/>
                      <a:pt x="2694" y="2000"/>
                      <a:pt x="3361" y="2367"/>
                    </a:cubicBezTo>
                    <a:cubicBezTo>
                      <a:pt x="2661" y="1800"/>
                      <a:pt x="1727" y="1000"/>
                      <a:pt x="1660" y="900"/>
                    </a:cubicBezTo>
                    <a:cubicBezTo>
                      <a:pt x="1560" y="833"/>
                      <a:pt x="1693" y="199"/>
                      <a:pt x="1526" y="32"/>
                    </a:cubicBezTo>
                    <a:cubicBezTo>
                      <a:pt x="1502" y="11"/>
                      <a:pt x="1472" y="1"/>
                      <a:pt x="143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1008;p31"/>
              <p:cNvSpPr/>
              <p:nvPr/>
            </p:nvSpPr>
            <p:spPr>
              <a:xfrm>
                <a:off x="2619550" y="1293025"/>
                <a:ext cx="105925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007" extrusionOk="0">
                    <a:moveTo>
                      <a:pt x="300" y="1"/>
                    </a:moveTo>
                    <a:cubicBezTo>
                      <a:pt x="0" y="1"/>
                      <a:pt x="34" y="1135"/>
                      <a:pt x="167" y="1702"/>
                    </a:cubicBezTo>
                    <a:cubicBezTo>
                      <a:pt x="200" y="1869"/>
                      <a:pt x="267" y="2002"/>
                      <a:pt x="300" y="2002"/>
                    </a:cubicBezTo>
                    <a:cubicBezTo>
                      <a:pt x="310" y="2005"/>
                      <a:pt x="320" y="2006"/>
                      <a:pt x="331" y="2006"/>
                    </a:cubicBezTo>
                    <a:cubicBezTo>
                      <a:pt x="567" y="2006"/>
                      <a:pt x="987" y="1334"/>
                      <a:pt x="1125" y="1334"/>
                    </a:cubicBezTo>
                    <a:cubicBezTo>
                      <a:pt x="1128" y="1334"/>
                      <a:pt x="1131" y="1334"/>
                      <a:pt x="1134" y="1335"/>
                    </a:cubicBezTo>
                    <a:lnTo>
                      <a:pt x="4237" y="1802"/>
                    </a:lnTo>
                    <a:lnTo>
                      <a:pt x="4237" y="234"/>
                    </a:lnTo>
                    <a:lnTo>
                      <a:pt x="3569" y="301"/>
                    </a:lnTo>
                    <a:cubicBezTo>
                      <a:pt x="2669" y="401"/>
                      <a:pt x="1134" y="535"/>
                      <a:pt x="1034" y="535"/>
                    </a:cubicBezTo>
                    <a:cubicBezTo>
                      <a:pt x="901" y="535"/>
                      <a:pt x="634" y="1"/>
                      <a:pt x="300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1009;p31"/>
              <p:cNvSpPr/>
              <p:nvPr/>
            </p:nvSpPr>
            <p:spPr>
              <a:xfrm>
                <a:off x="2625375" y="1297200"/>
                <a:ext cx="42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69" extrusionOk="0">
                    <a:moveTo>
                      <a:pt x="1" y="1"/>
                    </a:moveTo>
                    <a:lnTo>
                      <a:pt x="67" y="1669"/>
                    </a:lnTo>
                    <a:cubicBezTo>
                      <a:pt x="167" y="1101"/>
                      <a:pt x="134" y="5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1010;p31"/>
              <p:cNvSpPr/>
              <p:nvPr/>
            </p:nvSpPr>
            <p:spPr>
              <a:xfrm>
                <a:off x="2619550" y="1293025"/>
                <a:ext cx="89250" cy="425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1703" extrusionOk="0">
                    <a:moveTo>
                      <a:pt x="300" y="1"/>
                    </a:moveTo>
                    <a:cubicBezTo>
                      <a:pt x="0" y="1"/>
                      <a:pt x="34" y="1135"/>
                      <a:pt x="167" y="1702"/>
                    </a:cubicBezTo>
                    <a:cubicBezTo>
                      <a:pt x="167" y="1369"/>
                      <a:pt x="200" y="1068"/>
                      <a:pt x="267" y="735"/>
                    </a:cubicBezTo>
                    <a:cubicBezTo>
                      <a:pt x="267" y="668"/>
                      <a:pt x="300" y="568"/>
                      <a:pt x="334" y="501"/>
                    </a:cubicBezTo>
                    <a:cubicBezTo>
                      <a:pt x="334" y="501"/>
                      <a:pt x="334" y="468"/>
                      <a:pt x="367" y="468"/>
                    </a:cubicBezTo>
                    <a:cubicBezTo>
                      <a:pt x="382" y="457"/>
                      <a:pt x="400" y="452"/>
                      <a:pt x="422" y="452"/>
                    </a:cubicBezTo>
                    <a:cubicBezTo>
                      <a:pt x="593" y="452"/>
                      <a:pt x="945" y="768"/>
                      <a:pt x="1034" y="768"/>
                    </a:cubicBezTo>
                    <a:cubicBezTo>
                      <a:pt x="1037" y="770"/>
                      <a:pt x="1044" y="770"/>
                      <a:pt x="1054" y="770"/>
                    </a:cubicBezTo>
                    <a:cubicBezTo>
                      <a:pt x="1253" y="770"/>
                      <a:pt x="2775" y="460"/>
                      <a:pt x="3569" y="301"/>
                    </a:cubicBezTo>
                    <a:lnTo>
                      <a:pt x="3569" y="301"/>
                    </a:lnTo>
                    <a:cubicBezTo>
                      <a:pt x="2669" y="401"/>
                      <a:pt x="1134" y="535"/>
                      <a:pt x="1034" y="535"/>
                    </a:cubicBezTo>
                    <a:cubicBezTo>
                      <a:pt x="901" y="535"/>
                      <a:pt x="634" y="1"/>
                      <a:pt x="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1011;p31"/>
              <p:cNvSpPr/>
              <p:nvPr/>
            </p:nvSpPr>
            <p:spPr>
              <a:xfrm>
                <a:off x="2669575" y="1392275"/>
                <a:ext cx="104275" cy="10100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4040" extrusionOk="0">
                    <a:moveTo>
                      <a:pt x="3069" y="0"/>
                    </a:moveTo>
                    <a:lnTo>
                      <a:pt x="2969" y="134"/>
                    </a:lnTo>
                    <a:cubicBezTo>
                      <a:pt x="2569" y="634"/>
                      <a:pt x="1101" y="2402"/>
                      <a:pt x="1001" y="2469"/>
                    </a:cubicBezTo>
                    <a:cubicBezTo>
                      <a:pt x="976" y="2506"/>
                      <a:pt x="872" y="2511"/>
                      <a:pt x="742" y="2511"/>
                    </a:cubicBezTo>
                    <a:cubicBezTo>
                      <a:pt x="698" y="2511"/>
                      <a:pt x="652" y="2511"/>
                      <a:pt x="605" y="2511"/>
                    </a:cubicBezTo>
                    <a:cubicBezTo>
                      <a:pt x="418" y="2511"/>
                      <a:pt x="217" y="2519"/>
                      <a:pt x="134" y="2602"/>
                    </a:cubicBezTo>
                    <a:cubicBezTo>
                      <a:pt x="1" y="2769"/>
                      <a:pt x="334" y="3169"/>
                      <a:pt x="734" y="3503"/>
                    </a:cubicBezTo>
                    <a:cubicBezTo>
                      <a:pt x="1047" y="3815"/>
                      <a:pt x="1418" y="4040"/>
                      <a:pt x="1546" y="4040"/>
                    </a:cubicBezTo>
                    <a:cubicBezTo>
                      <a:pt x="1554" y="4040"/>
                      <a:pt x="1562" y="4039"/>
                      <a:pt x="1568" y="4037"/>
                    </a:cubicBezTo>
                    <a:cubicBezTo>
                      <a:pt x="1735" y="3903"/>
                      <a:pt x="1535" y="3036"/>
                      <a:pt x="1668" y="2936"/>
                    </a:cubicBezTo>
                    <a:lnTo>
                      <a:pt x="4170" y="1101"/>
                    </a:lnTo>
                    <a:lnTo>
                      <a:pt x="3069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1012;p31"/>
              <p:cNvSpPr/>
              <p:nvPr/>
            </p:nvSpPr>
            <p:spPr>
              <a:xfrm>
                <a:off x="2674575" y="1461500"/>
                <a:ext cx="300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35" extrusionOk="0">
                    <a:moveTo>
                      <a:pt x="1" y="0"/>
                    </a:moveTo>
                    <a:lnTo>
                      <a:pt x="1202" y="1134"/>
                    </a:lnTo>
                    <a:cubicBezTo>
                      <a:pt x="901" y="667"/>
                      <a:pt x="468" y="3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1013;p31"/>
              <p:cNvSpPr/>
              <p:nvPr/>
            </p:nvSpPr>
            <p:spPr>
              <a:xfrm>
                <a:off x="2669575" y="1395600"/>
                <a:ext cx="74250" cy="84250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3370" extrusionOk="0">
                    <a:moveTo>
                      <a:pt x="2969" y="1"/>
                    </a:moveTo>
                    <a:cubicBezTo>
                      <a:pt x="2569" y="501"/>
                      <a:pt x="1101" y="2269"/>
                      <a:pt x="1001" y="2336"/>
                    </a:cubicBezTo>
                    <a:cubicBezTo>
                      <a:pt x="976" y="2373"/>
                      <a:pt x="872" y="2378"/>
                      <a:pt x="742" y="2378"/>
                    </a:cubicBezTo>
                    <a:cubicBezTo>
                      <a:pt x="698" y="2378"/>
                      <a:pt x="652" y="2378"/>
                      <a:pt x="605" y="2378"/>
                    </a:cubicBezTo>
                    <a:cubicBezTo>
                      <a:pt x="418" y="2378"/>
                      <a:pt x="217" y="2386"/>
                      <a:pt x="134" y="2469"/>
                    </a:cubicBezTo>
                    <a:cubicBezTo>
                      <a:pt x="1" y="2636"/>
                      <a:pt x="334" y="3036"/>
                      <a:pt x="734" y="3370"/>
                    </a:cubicBezTo>
                    <a:cubicBezTo>
                      <a:pt x="601" y="3236"/>
                      <a:pt x="501" y="3070"/>
                      <a:pt x="434" y="2903"/>
                    </a:cubicBezTo>
                    <a:cubicBezTo>
                      <a:pt x="434" y="2870"/>
                      <a:pt x="434" y="2803"/>
                      <a:pt x="434" y="2769"/>
                    </a:cubicBezTo>
                    <a:cubicBezTo>
                      <a:pt x="468" y="2603"/>
                      <a:pt x="1035" y="2669"/>
                      <a:pt x="1168" y="2636"/>
                    </a:cubicBezTo>
                    <a:cubicBezTo>
                      <a:pt x="1302" y="2603"/>
                      <a:pt x="2969" y="1"/>
                      <a:pt x="296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1014;p31"/>
              <p:cNvSpPr/>
              <p:nvPr/>
            </p:nvSpPr>
            <p:spPr>
              <a:xfrm>
                <a:off x="2821350" y="1443975"/>
                <a:ext cx="51725" cy="1033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4135" extrusionOk="0">
                    <a:moveTo>
                      <a:pt x="234" y="1"/>
                    </a:moveTo>
                    <a:cubicBezTo>
                      <a:pt x="234" y="1"/>
                      <a:pt x="534" y="3003"/>
                      <a:pt x="534" y="3203"/>
                    </a:cubicBezTo>
                    <a:cubicBezTo>
                      <a:pt x="534" y="3236"/>
                      <a:pt x="434" y="3336"/>
                      <a:pt x="301" y="3470"/>
                    </a:cubicBezTo>
                    <a:cubicBezTo>
                      <a:pt x="167" y="3603"/>
                      <a:pt x="1" y="3770"/>
                      <a:pt x="1" y="3903"/>
                    </a:cubicBezTo>
                    <a:cubicBezTo>
                      <a:pt x="1" y="4073"/>
                      <a:pt x="352" y="4134"/>
                      <a:pt x="761" y="4134"/>
                    </a:cubicBezTo>
                    <a:cubicBezTo>
                      <a:pt x="1319" y="4134"/>
                      <a:pt x="1983" y="4019"/>
                      <a:pt x="2002" y="3903"/>
                    </a:cubicBezTo>
                    <a:cubicBezTo>
                      <a:pt x="2069" y="3670"/>
                      <a:pt x="1302" y="3169"/>
                      <a:pt x="1335" y="3069"/>
                    </a:cubicBezTo>
                    <a:cubicBezTo>
                      <a:pt x="1335" y="2969"/>
                      <a:pt x="1568" y="1502"/>
                      <a:pt x="1702" y="634"/>
                    </a:cubicBezTo>
                    <a:cubicBezTo>
                      <a:pt x="1769" y="234"/>
                      <a:pt x="1802" y="1"/>
                      <a:pt x="1802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1015;p31"/>
              <p:cNvSpPr/>
              <p:nvPr/>
            </p:nvSpPr>
            <p:spPr>
              <a:xfrm>
                <a:off x="2825525" y="1540100"/>
                <a:ext cx="417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26" extrusionOk="0">
                    <a:moveTo>
                      <a:pt x="999" y="0"/>
                    </a:moveTo>
                    <a:cubicBezTo>
                      <a:pt x="659" y="0"/>
                      <a:pt x="324" y="44"/>
                      <a:pt x="0" y="125"/>
                    </a:cubicBezTo>
                    <a:lnTo>
                      <a:pt x="1668" y="58"/>
                    </a:lnTo>
                    <a:cubicBezTo>
                      <a:pt x="1445" y="19"/>
                      <a:pt x="1221" y="0"/>
                      <a:pt x="99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1016;p31"/>
              <p:cNvSpPr/>
              <p:nvPr/>
            </p:nvSpPr>
            <p:spPr>
              <a:xfrm>
                <a:off x="2821350" y="1459825"/>
                <a:ext cx="51725" cy="875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3501" extrusionOk="0">
                    <a:moveTo>
                      <a:pt x="1702" y="0"/>
                    </a:moveTo>
                    <a:cubicBezTo>
                      <a:pt x="1502" y="768"/>
                      <a:pt x="1135" y="2102"/>
                      <a:pt x="1101" y="2302"/>
                    </a:cubicBezTo>
                    <a:cubicBezTo>
                      <a:pt x="1068" y="2602"/>
                      <a:pt x="1468" y="2936"/>
                      <a:pt x="1468" y="3136"/>
                    </a:cubicBezTo>
                    <a:cubicBezTo>
                      <a:pt x="1468" y="3169"/>
                      <a:pt x="1435" y="3203"/>
                      <a:pt x="1402" y="3236"/>
                    </a:cubicBezTo>
                    <a:cubicBezTo>
                      <a:pt x="1335" y="3269"/>
                      <a:pt x="1235" y="3303"/>
                      <a:pt x="1168" y="3303"/>
                    </a:cubicBezTo>
                    <a:cubicBezTo>
                      <a:pt x="1031" y="3342"/>
                      <a:pt x="883" y="3358"/>
                      <a:pt x="737" y="3358"/>
                    </a:cubicBezTo>
                    <a:cubicBezTo>
                      <a:pt x="633" y="3358"/>
                      <a:pt x="531" y="3350"/>
                      <a:pt x="434" y="3336"/>
                    </a:cubicBezTo>
                    <a:cubicBezTo>
                      <a:pt x="401" y="3336"/>
                      <a:pt x="368" y="3303"/>
                      <a:pt x="334" y="3303"/>
                    </a:cubicBezTo>
                    <a:cubicBezTo>
                      <a:pt x="301" y="3269"/>
                      <a:pt x="301" y="3236"/>
                      <a:pt x="301" y="3236"/>
                    </a:cubicBezTo>
                    <a:cubicBezTo>
                      <a:pt x="267" y="3103"/>
                      <a:pt x="267" y="2969"/>
                      <a:pt x="301" y="2836"/>
                    </a:cubicBezTo>
                    <a:lnTo>
                      <a:pt x="301" y="2836"/>
                    </a:lnTo>
                    <a:cubicBezTo>
                      <a:pt x="167" y="2969"/>
                      <a:pt x="1" y="3136"/>
                      <a:pt x="1" y="3269"/>
                    </a:cubicBezTo>
                    <a:cubicBezTo>
                      <a:pt x="1" y="3439"/>
                      <a:pt x="358" y="3500"/>
                      <a:pt x="773" y="3500"/>
                    </a:cubicBezTo>
                    <a:cubicBezTo>
                      <a:pt x="1341" y="3500"/>
                      <a:pt x="2016" y="3385"/>
                      <a:pt x="2035" y="3269"/>
                    </a:cubicBezTo>
                    <a:cubicBezTo>
                      <a:pt x="2069" y="3069"/>
                      <a:pt x="1335" y="2535"/>
                      <a:pt x="1335" y="2435"/>
                    </a:cubicBezTo>
                    <a:cubicBezTo>
                      <a:pt x="1368" y="2335"/>
                      <a:pt x="1568" y="868"/>
                      <a:pt x="170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1017;p31"/>
              <p:cNvSpPr/>
              <p:nvPr/>
            </p:nvSpPr>
            <p:spPr>
              <a:xfrm>
                <a:off x="2920600" y="1394775"/>
                <a:ext cx="102600" cy="1020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82" extrusionOk="0">
                    <a:moveTo>
                      <a:pt x="1101" y="0"/>
                    </a:moveTo>
                    <a:lnTo>
                      <a:pt x="0" y="1101"/>
                    </a:lnTo>
                    <a:cubicBezTo>
                      <a:pt x="0" y="1101"/>
                      <a:pt x="2368" y="3003"/>
                      <a:pt x="2469" y="3169"/>
                    </a:cubicBezTo>
                    <a:cubicBezTo>
                      <a:pt x="2569" y="3236"/>
                      <a:pt x="2435" y="3870"/>
                      <a:pt x="2602" y="4037"/>
                    </a:cubicBezTo>
                    <a:cubicBezTo>
                      <a:pt x="2626" y="4067"/>
                      <a:pt x="2659" y="4081"/>
                      <a:pt x="2697" y="4081"/>
                    </a:cubicBezTo>
                    <a:cubicBezTo>
                      <a:pt x="2869" y="4081"/>
                      <a:pt x="3164" y="3809"/>
                      <a:pt x="3436" y="3536"/>
                    </a:cubicBezTo>
                    <a:cubicBezTo>
                      <a:pt x="3803" y="3136"/>
                      <a:pt x="4103" y="2702"/>
                      <a:pt x="4036" y="2602"/>
                    </a:cubicBezTo>
                    <a:cubicBezTo>
                      <a:pt x="3986" y="2539"/>
                      <a:pt x="3829" y="2524"/>
                      <a:pt x="3649" y="2524"/>
                    </a:cubicBezTo>
                    <a:cubicBezTo>
                      <a:pt x="3482" y="2524"/>
                      <a:pt x="3295" y="2537"/>
                      <a:pt x="3153" y="2537"/>
                    </a:cubicBezTo>
                    <a:cubicBezTo>
                      <a:pt x="3045" y="2537"/>
                      <a:pt x="2962" y="2529"/>
                      <a:pt x="2936" y="2502"/>
                    </a:cubicBezTo>
                    <a:cubicBezTo>
                      <a:pt x="2869" y="2402"/>
                      <a:pt x="1735" y="868"/>
                      <a:pt x="1268" y="234"/>
                    </a:cubicBezTo>
                    <a:lnTo>
                      <a:pt x="1101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1018;p31"/>
              <p:cNvSpPr/>
              <p:nvPr/>
            </p:nvSpPr>
            <p:spPr>
              <a:xfrm>
                <a:off x="2989800" y="1464000"/>
                <a:ext cx="2837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1" extrusionOk="0">
                    <a:moveTo>
                      <a:pt x="1135" y="0"/>
                    </a:moveTo>
                    <a:cubicBezTo>
                      <a:pt x="668" y="300"/>
                      <a:pt x="301" y="734"/>
                      <a:pt x="1" y="1201"/>
                    </a:cubicBezTo>
                    <a:lnTo>
                      <a:pt x="11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1019;p31"/>
              <p:cNvSpPr/>
              <p:nvPr/>
            </p:nvSpPr>
            <p:spPr>
              <a:xfrm>
                <a:off x="2952275" y="1400600"/>
                <a:ext cx="7092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330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101"/>
                      <a:pt x="1302" y="2469"/>
                      <a:pt x="1435" y="2569"/>
                    </a:cubicBezTo>
                    <a:cubicBezTo>
                      <a:pt x="1474" y="2609"/>
                      <a:pt x="1540" y="2622"/>
                      <a:pt x="1618" y="2622"/>
                    </a:cubicBezTo>
                    <a:cubicBezTo>
                      <a:pt x="1781" y="2622"/>
                      <a:pt x="2001" y="2565"/>
                      <a:pt x="2164" y="2565"/>
                    </a:cubicBezTo>
                    <a:cubicBezTo>
                      <a:pt x="2190" y="2565"/>
                      <a:pt x="2214" y="2566"/>
                      <a:pt x="2236" y="2569"/>
                    </a:cubicBezTo>
                    <a:cubicBezTo>
                      <a:pt x="2302" y="2603"/>
                      <a:pt x="2369" y="2670"/>
                      <a:pt x="2336" y="2736"/>
                    </a:cubicBezTo>
                    <a:cubicBezTo>
                      <a:pt x="2369" y="2770"/>
                      <a:pt x="2369" y="2803"/>
                      <a:pt x="2336" y="2836"/>
                    </a:cubicBezTo>
                    <a:cubicBezTo>
                      <a:pt x="2302" y="3003"/>
                      <a:pt x="2269" y="3137"/>
                      <a:pt x="2169" y="3303"/>
                    </a:cubicBezTo>
                    <a:cubicBezTo>
                      <a:pt x="2536" y="2903"/>
                      <a:pt x="2836" y="2469"/>
                      <a:pt x="2736" y="2369"/>
                    </a:cubicBezTo>
                    <a:cubicBezTo>
                      <a:pt x="2698" y="2306"/>
                      <a:pt x="2544" y="2291"/>
                      <a:pt x="2365" y="2291"/>
                    </a:cubicBezTo>
                    <a:cubicBezTo>
                      <a:pt x="2199" y="2291"/>
                      <a:pt x="2011" y="2304"/>
                      <a:pt x="1871" y="2304"/>
                    </a:cubicBezTo>
                    <a:cubicBezTo>
                      <a:pt x="1765" y="2304"/>
                      <a:pt x="1686" y="2296"/>
                      <a:pt x="1669" y="2269"/>
                    </a:cubicBezTo>
                    <a:cubicBezTo>
                      <a:pt x="1602" y="2169"/>
                      <a:pt x="434" y="635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1020;p31"/>
              <p:cNvSpPr/>
              <p:nvPr/>
            </p:nvSpPr>
            <p:spPr>
              <a:xfrm>
                <a:off x="2841375" y="1415000"/>
                <a:ext cx="25875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51" extrusionOk="0">
                    <a:moveTo>
                      <a:pt x="356" y="1"/>
                    </a:moveTo>
                    <a:cubicBezTo>
                      <a:pt x="221" y="1"/>
                      <a:pt x="107" y="45"/>
                      <a:pt x="67" y="125"/>
                    </a:cubicBezTo>
                    <a:cubicBezTo>
                      <a:pt x="0" y="259"/>
                      <a:pt x="167" y="492"/>
                      <a:pt x="400" y="592"/>
                    </a:cubicBezTo>
                    <a:cubicBezTo>
                      <a:pt x="493" y="632"/>
                      <a:pt x="590" y="651"/>
                      <a:pt x="678" y="651"/>
                    </a:cubicBezTo>
                    <a:cubicBezTo>
                      <a:pt x="813" y="651"/>
                      <a:pt x="927" y="607"/>
                      <a:pt x="968" y="526"/>
                    </a:cubicBezTo>
                    <a:cubicBezTo>
                      <a:pt x="1034" y="392"/>
                      <a:pt x="867" y="192"/>
                      <a:pt x="634" y="59"/>
                    </a:cubicBezTo>
                    <a:cubicBezTo>
                      <a:pt x="542" y="19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1021;p31"/>
              <p:cNvSpPr/>
              <p:nvPr/>
            </p:nvSpPr>
            <p:spPr>
              <a:xfrm>
                <a:off x="2825725" y="1408025"/>
                <a:ext cx="36525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416" extrusionOk="0">
                    <a:moveTo>
                      <a:pt x="787" y="0"/>
                    </a:moveTo>
                    <a:cubicBezTo>
                      <a:pt x="387" y="0"/>
                      <a:pt x="1" y="178"/>
                      <a:pt x="92" y="638"/>
                    </a:cubicBezTo>
                    <a:cubicBezTo>
                      <a:pt x="152" y="1148"/>
                      <a:pt x="779" y="1415"/>
                      <a:pt x="1244" y="1415"/>
                    </a:cubicBezTo>
                    <a:cubicBezTo>
                      <a:pt x="1296" y="1415"/>
                      <a:pt x="1346" y="1412"/>
                      <a:pt x="1393" y="1405"/>
                    </a:cubicBezTo>
                    <a:cubicBezTo>
                      <a:pt x="1460" y="1405"/>
                      <a:pt x="1460" y="1338"/>
                      <a:pt x="1427" y="1338"/>
                    </a:cubicBezTo>
                    <a:cubicBezTo>
                      <a:pt x="1060" y="1272"/>
                      <a:pt x="726" y="1138"/>
                      <a:pt x="459" y="871"/>
                    </a:cubicBezTo>
                    <a:cubicBezTo>
                      <a:pt x="293" y="738"/>
                      <a:pt x="226" y="505"/>
                      <a:pt x="326" y="304"/>
                    </a:cubicBezTo>
                    <a:cubicBezTo>
                      <a:pt x="426" y="38"/>
                      <a:pt x="660" y="71"/>
                      <a:pt x="893" y="38"/>
                    </a:cubicBezTo>
                    <a:lnTo>
                      <a:pt x="893" y="4"/>
                    </a:lnTo>
                    <a:cubicBezTo>
                      <a:pt x="858" y="1"/>
                      <a:pt x="822" y="0"/>
                      <a:pt x="78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1022;p31"/>
              <p:cNvSpPr/>
              <p:nvPr/>
            </p:nvSpPr>
            <p:spPr>
              <a:xfrm>
                <a:off x="2812175" y="1219950"/>
                <a:ext cx="3337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596" extrusionOk="0">
                    <a:moveTo>
                      <a:pt x="477" y="1"/>
                    </a:moveTo>
                    <a:cubicBezTo>
                      <a:pt x="220" y="1"/>
                      <a:pt x="34" y="91"/>
                      <a:pt x="34" y="222"/>
                    </a:cubicBezTo>
                    <a:cubicBezTo>
                      <a:pt x="1" y="389"/>
                      <a:pt x="268" y="556"/>
                      <a:pt x="634" y="589"/>
                    </a:cubicBezTo>
                    <a:cubicBezTo>
                      <a:pt x="682" y="593"/>
                      <a:pt x="728" y="595"/>
                      <a:pt x="773" y="595"/>
                    </a:cubicBezTo>
                    <a:cubicBezTo>
                      <a:pt x="1074" y="595"/>
                      <a:pt x="1302" y="501"/>
                      <a:pt x="1302" y="355"/>
                    </a:cubicBezTo>
                    <a:cubicBezTo>
                      <a:pt x="1335" y="222"/>
                      <a:pt x="1035" y="55"/>
                      <a:pt x="701" y="22"/>
                    </a:cubicBezTo>
                    <a:cubicBezTo>
                      <a:pt x="623" y="8"/>
                      <a:pt x="547" y="1"/>
                      <a:pt x="47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1023;p31"/>
              <p:cNvSpPr/>
              <p:nvPr/>
            </p:nvSpPr>
            <p:spPr>
              <a:xfrm>
                <a:off x="2792175" y="1211100"/>
                <a:ext cx="392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244" extrusionOk="0">
                    <a:moveTo>
                      <a:pt x="1198" y="1"/>
                    </a:moveTo>
                    <a:cubicBezTo>
                      <a:pt x="842" y="1"/>
                      <a:pt x="472" y="115"/>
                      <a:pt x="300" y="409"/>
                    </a:cubicBezTo>
                    <a:cubicBezTo>
                      <a:pt x="0" y="910"/>
                      <a:pt x="667" y="1176"/>
                      <a:pt x="1034" y="1243"/>
                    </a:cubicBezTo>
                    <a:cubicBezTo>
                      <a:pt x="1068" y="1243"/>
                      <a:pt x="1068" y="1210"/>
                      <a:pt x="1034" y="1176"/>
                    </a:cubicBezTo>
                    <a:cubicBezTo>
                      <a:pt x="867" y="1110"/>
                      <a:pt x="701" y="1010"/>
                      <a:pt x="567" y="910"/>
                    </a:cubicBezTo>
                    <a:cubicBezTo>
                      <a:pt x="434" y="709"/>
                      <a:pt x="434" y="476"/>
                      <a:pt x="601" y="309"/>
                    </a:cubicBezTo>
                    <a:cubicBezTo>
                      <a:pt x="812" y="151"/>
                      <a:pt x="1086" y="55"/>
                      <a:pt x="1356" y="55"/>
                    </a:cubicBezTo>
                    <a:cubicBezTo>
                      <a:pt x="1427" y="55"/>
                      <a:pt x="1498" y="62"/>
                      <a:pt x="1568" y="76"/>
                    </a:cubicBezTo>
                    <a:lnTo>
                      <a:pt x="1568" y="42"/>
                    </a:lnTo>
                    <a:cubicBezTo>
                      <a:pt x="1453" y="16"/>
                      <a:pt x="1326" y="1"/>
                      <a:pt x="119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1024;p31"/>
              <p:cNvSpPr/>
              <p:nvPr/>
            </p:nvSpPr>
            <p:spPr>
              <a:xfrm>
                <a:off x="2738800" y="1351400"/>
                <a:ext cx="24200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74" extrusionOk="0">
                    <a:moveTo>
                      <a:pt x="501" y="1"/>
                    </a:moveTo>
                    <a:cubicBezTo>
                      <a:pt x="234" y="1"/>
                      <a:pt x="0" y="134"/>
                      <a:pt x="0" y="268"/>
                    </a:cubicBezTo>
                    <a:cubicBezTo>
                      <a:pt x="0" y="435"/>
                      <a:pt x="234" y="568"/>
                      <a:pt x="501" y="568"/>
                    </a:cubicBezTo>
                    <a:cubicBezTo>
                      <a:pt x="525" y="571"/>
                      <a:pt x="549" y="573"/>
                      <a:pt x="573" y="573"/>
                    </a:cubicBezTo>
                    <a:cubicBezTo>
                      <a:pt x="780" y="573"/>
                      <a:pt x="968" y="450"/>
                      <a:pt x="968" y="301"/>
                    </a:cubicBezTo>
                    <a:cubicBezTo>
                      <a:pt x="968" y="134"/>
                      <a:pt x="767" y="1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1025;p31"/>
              <p:cNvSpPr/>
              <p:nvPr/>
            </p:nvSpPr>
            <p:spPr>
              <a:xfrm>
                <a:off x="2722125" y="1346400"/>
                <a:ext cx="28375" cy="3120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48" extrusionOk="0">
                    <a:moveTo>
                      <a:pt x="901" y="1"/>
                    </a:moveTo>
                    <a:cubicBezTo>
                      <a:pt x="534" y="34"/>
                      <a:pt x="33" y="234"/>
                      <a:pt x="100" y="668"/>
                    </a:cubicBezTo>
                    <a:cubicBezTo>
                      <a:pt x="158" y="1047"/>
                      <a:pt x="624" y="1248"/>
                      <a:pt x="964" y="1248"/>
                    </a:cubicBezTo>
                    <a:cubicBezTo>
                      <a:pt x="1013" y="1248"/>
                      <a:pt x="1059" y="1243"/>
                      <a:pt x="1101" y="1235"/>
                    </a:cubicBezTo>
                    <a:cubicBezTo>
                      <a:pt x="1134" y="1202"/>
                      <a:pt x="1134" y="1168"/>
                      <a:pt x="1101" y="1135"/>
                    </a:cubicBezTo>
                    <a:cubicBezTo>
                      <a:pt x="834" y="1068"/>
                      <a:pt x="567" y="935"/>
                      <a:pt x="367" y="768"/>
                    </a:cubicBezTo>
                    <a:cubicBezTo>
                      <a:pt x="0" y="368"/>
                      <a:pt x="567" y="134"/>
                      <a:pt x="901" y="34"/>
                    </a:cubicBezTo>
                    <a:lnTo>
                      <a:pt x="9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1026;p31"/>
              <p:cNvSpPr/>
              <p:nvPr/>
            </p:nvSpPr>
            <p:spPr>
              <a:xfrm>
                <a:off x="2769650" y="1311550"/>
                <a:ext cx="2005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73" extrusionOk="0">
                    <a:moveTo>
                      <a:pt x="525" y="1"/>
                    </a:moveTo>
                    <a:cubicBezTo>
                      <a:pt x="475" y="1"/>
                      <a:pt x="421" y="9"/>
                      <a:pt x="367" y="27"/>
                    </a:cubicBezTo>
                    <a:cubicBezTo>
                      <a:pt x="167" y="60"/>
                      <a:pt x="0" y="161"/>
                      <a:pt x="34" y="294"/>
                    </a:cubicBezTo>
                    <a:cubicBezTo>
                      <a:pt x="60" y="423"/>
                      <a:pt x="186" y="472"/>
                      <a:pt x="334" y="472"/>
                    </a:cubicBezTo>
                    <a:cubicBezTo>
                      <a:pt x="377" y="472"/>
                      <a:pt x="422" y="468"/>
                      <a:pt x="467" y="461"/>
                    </a:cubicBezTo>
                    <a:cubicBezTo>
                      <a:pt x="668" y="427"/>
                      <a:pt x="801" y="294"/>
                      <a:pt x="801" y="161"/>
                    </a:cubicBezTo>
                    <a:cubicBezTo>
                      <a:pt x="777" y="63"/>
                      <a:pt x="663" y="1"/>
                      <a:pt x="52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1027;p31"/>
              <p:cNvSpPr/>
              <p:nvPr/>
            </p:nvSpPr>
            <p:spPr>
              <a:xfrm>
                <a:off x="2757150" y="1309725"/>
                <a:ext cx="2670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952" extrusionOk="0">
                    <a:moveTo>
                      <a:pt x="634" y="0"/>
                    </a:moveTo>
                    <a:lnTo>
                      <a:pt x="634" y="0"/>
                    </a:lnTo>
                    <a:cubicBezTo>
                      <a:pt x="367" y="100"/>
                      <a:pt x="33" y="334"/>
                      <a:pt x="167" y="667"/>
                    </a:cubicBezTo>
                    <a:cubicBezTo>
                      <a:pt x="257" y="870"/>
                      <a:pt x="501" y="951"/>
                      <a:pt x="721" y="951"/>
                    </a:cubicBezTo>
                    <a:cubicBezTo>
                      <a:pt x="826" y="951"/>
                      <a:pt x="925" y="933"/>
                      <a:pt x="1001" y="901"/>
                    </a:cubicBezTo>
                    <a:cubicBezTo>
                      <a:pt x="1068" y="867"/>
                      <a:pt x="1068" y="801"/>
                      <a:pt x="1001" y="801"/>
                    </a:cubicBezTo>
                    <a:cubicBezTo>
                      <a:pt x="767" y="801"/>
                      <a:pt x="567" y="767"/>
                      <a:pt x="367" y="667"/>
                    </a:cubicBezTo>
                    <a:cubicBezTo>
                      <a:pt x="0" y="434"/>
                      <a:pt x="400" y="133"/>
                      <a:pt x="6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1028;p31"/>
              <p:cNvSpPr/>
              <p:nvPr/>
            </p:nvSpPr>
            <p:spPr>
              <a:xfrm>
                <a:off x="2943950" y="1320875"/>
                <a:ext cx="308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28" extrusionOk="0">
                    <a:moveTo>
                      <a:pt x="753" y="0"/>
                    </a:moveTo>
                    <a:cubicBezTo>
                      <a:pt x="692" y="0"/>
                      <a:pt x="630" y="7"/>
                      <a:pt x="567" y="21"/>
                    </a:cubicBezTo>
                    <a:cubicBezTo>
                      <a:pt x="234" y="54"/>
                      <a:pt x="0" y="255"/>
                      <a:pt x="33" y="455"/>
                    </a:cubicBezTo>
                    <a:cubicBezTo>
                      <a:pt x="63" y="629"/>
                      <a:pt x="295" y="728"/>
                      <a:pt x="553" y="728"/>
                    </a:cubicBezTo>
                    <a:cubicBezTo>
                      <a:pt x="591" y="728"/>
                      <a:pt x="629" y="726"/>
                      <a:pt x="667" y="722"/>
                    </a:cubicBezTo>
                    <a:cubicBezTo>
                      <a:pt x="1001" y="688"/>
                      <a:pt x="1234" y="455"/>
                      <a:pt x="1201" y="255"/>
                    </a:cubicBezTo>
                    <a:cubicBezTo>
                      <a:pt x="1175" y="96"/>
                      <a:pt x="981" y="0"/>
                      <a:pt x="75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1029;p31"/>
              <p:cNvSpPr/>
              <p:nvPr/>
            </p:nvSpPr>
            <p:spPr>
              <a:xfrm>
                <a:off x="2926425" y="1318875"/>
                <a:ext cx="384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348" extrusionOk="0">
                    <a:moveTo>
                      <a:pt x="734" y="1"/>
                    </a:moveTo>
                    <a:cubicBezTo>
                      <a:pt x="434" y="234"/>
                      <a:pt x="1" y="635"/>
                      <a:pt x="334" y="1035"/>
                    </a:cubicBezTo>
                    <a:cubicBezTo>
                      <a:pt x="501" y="1244"/>
                      <a:pt x="759" y="1348"/>
                      <a:pt x="1027" y="1348"/>
                    </a:cubicBezTo>
                    <a:cubicBezTo>
                      <a:pt x="1187" y="1348"/>
                      <a:pt x="1352" y="1310"/>
                      <a:pt x="1502" y="1235"/>
                    </a:cubicBezTo>
                    <a:cubicBezTo>
                      <a:pt x="1535" y="1235"/>
                      <a:pt x="1502" y="1168"/>
                      <a:pt x="1468" y="1168"/>
                    </a:cubicBezTo>
                    <a:cubicBezTo>
                      <a:pt x="1397" y="1176"/>
                      <a:pt x="1328" y="1180"/>
                      <a:pt x="1261" y="1180"/>
                    </a:cubicBezTo>
                    <a:cubicBezTo>
                      <a:pt x="1042" y="1180"/>
                      <a:pt x="838" y="1137"/>
                      <a:pt x="634" y="1035"/>
                    </a:cubicBezTo>
                    <a:cubicBezTo>
                      <a:pt x="101" y="768"/>
                      <a:pt x="434" y="268"/>
                      <a:pt x="7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1030;p31"/>
              <p:cNvSpPr/>
              <p:nvPr/>
            </p:nvSpPr>
            <p:spPr>
              <a:xfrm>
                <a:off x="4541750" y="2799950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668" y="0"/>
                    </a:moveTo>
                    <a:lnTo>
                      <a:pt x="0" y="1201"/>
                    </a:lnTo>
                    <a:cubicBezTo>
                      <a:pt x="0" y="1201"/>
                      <a:pt x="2669" y="2302"/>
                      <a:pt x="2836" y="2402"/>
                    </a:cubicBezTo>
                    <a:cubicBezTo>
                      <a:pt x="2902" y="2435"/>
                      <a:pt x="2969" y="3003"/>
                      <a:pt x="3136" y="3103"/>
                    </a:cubicBezTo>
                    <a:cubicBezTo>
                      <a:pt x="3152" y="3111"/>
                      <a:pt x="3170" y="3115"/>
                      <a:pt x="3188" y="3115"/>
                    </a:cubicBezTo>
                    <a:cubicBezTo>
                      <a:pt x="3533" y="3115"/>
                      <a:pt x="4128" y="1662"/>
                      <a:pt x="3970" y="1535"/>
                    </a:cubicBezTo>
                    <a:cubicBezTo>
                      <a:pt x="3951" y="1515"/>
                      <a:pt x="3920" y="1507"/>
                      <a:pt x="3882" y="1507"/>
                    </a:cubicBezTo>
                    <a:cubicBezTo>
                      <a:pt x="3676" y="1507"/>
                      <a:pt x="3244" y="1742"/>
                      <a:pt x="3102" y="1742"/>
                    </a:cubicBezTo>
                    <a:cubicBezTo>
                      <a:pt x="3088" y="1742"/>
                      <a:pt x="3077" y="1740"/>
                      <a:pt x="3069" y="1735"/>
                    </a:cubicBezTo>
                    <a:lnTo>
                      <a:pt x="668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1031;p31"/>
              <p:cNvSpPr/>
              <p:nvPr/>
            </p:nvSpPr>
            <p:spPr>
              <a:xfrm>
                <a:off x="4623475" y="2842475"/>
                <a:ext cx="167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02" extrusionOk="0">
                    <a:moveTo>
                      <a:pt x="668" y="1"/>
                    </a:moveTo>
                    <a:cubicBezTo>
                      <a:pt x="367" y="368"/>
                      <a:pt x="134" y="835"/>
                      <a:pt x="0" y="1302"/>
                    </a:cubicBezTo>
                    <a:lnTo>
                      <a:pt x="6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1032;p31"/>
              <p:cNvSpPr/>
              <p:nvPr/>
            </p:nvSpPr>
            <p:spPr>
              <a:xfrm>
                <a:off x="4541750" y="2799950"/>
                <a:ext cx="103225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5" extrusionOk="0">
                    <a:moveTo>
                      <a:pt x="668" y="0"/>
                    </a:moveTo>
                    <a:lnTo>
                      <a:pt x="0" y="1201"/>
                    </a:lnTo>
                    <a:cubicBezTo>
                      <a:pt x="0" y="1201"/>
                      <a:pt x="2669" y="2302"/>
                      <a:pt x="2836" y="2402"/>
                    </a:cubicBezTo>
                    <a:cubicBezTo>
                      <a:pt x="2902" y="2435"/>
                      <a:pt x="2969" y="3003"/>
                      <a:pt x="3136" y="3103"/>
                    </a:cubicBezTo>
                    <a:cubicBezTo>
                      <a:pt x="3152" y="3111"/>
                      <a:pt x="3170" y="3115"/>
                      <a:pt x="3188" y="3115"/>
                    </a:cubicBezTo>
                    <a:cubicBezTo>
                      <a:pt x="3533" y="3115"/>
                      <a:pt x="4128" y="1662"/>
                      <a:pt x="3970" y="1535"/>
                    </a:cubicBezTo>
                    <a:cubicBezTo>
                      <a:pt x="3951" y="1515"/>
                      <a:pt x="3920" y="1507"/>
                      <a:pt x="3882" y="1507"/>
                    </a:cubicBezTo>
                    <a:cubicBezTo>
                      <a:pt x="3676" y="1507"/>
                      <a:pt x="3244" y="1742"/>
                      <a:pt x="3102" y="1742"/>
                    </a:cubicBezTo>
                    <a:cubicBezTo>
                      <a:pt x="3088" y="1742"/>
                      <a:pt x="3077" y="1740"/>
                      <a:pt x="3069" y="1735"/>
                    </a:cubicBezTo>
                    <a:lnTo>
                      <a:pt x="668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1033;p31"/>
              <p:cNvSpPr/>
              <p:nvPr/>
            </p:nvSpPr>
            <p:spPr>
              <a:xfrm>
                <a:off x="4555925" y="26673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443" y="0"/>
                    </a:moveTo>
                    <a:cubicBezTo>
                      <a:pt x="3440" y="0"/>
                      <a:pt x="3438" y="0"/>
                      <a:pt x="3436" y="1"/>
                    </a:cubicBezTo>
                    <a:cubicBezTo>
                      <a:pt x="3236" y="1"/>
                      <a:pt x="3036" y="768"/>
                      <a:pt x="2903" y="768"/>
                    </a:cubicBezTo>
                    <a:lnTo>
                      <a:pt x="0" y="1235"/>
                    </a:lnTo>
                    <a:lnTo>
                      <a:pt x="401" y="2536"/>
                    </a:lnTo>
                    <a:cubicBezTo>
                      <a:pt x="401" y="2536"/>
                      <a:pt x="3069" y="1435"/>
                      <a:pt x="3236" y="1402"/>
                    </a:cubicBezTo>
                    <a:cubicBezTo>
                      <a:pt x="3241" y="1400"/>
                      <a:pt x="3246" y="1399"/>
                      <a:pt x="3253" y="1399"/>
                    </a:cubicBezTo>
                    <a:cubicBezTo>
                      <a:pt x="3371" y="1399"/>
                      <a:pt x="3740" y="1671"/>
                      <a:pt x="3940" y="1671"/>
                    </a:cubicBezTo>
                    <a:cubicBezTo>
                      <a:pt x="3950" y="1671"/>
                      <a:pt x="3960" y="1670"/>
                      <a:pt x="3970" y="1668"/>
                    </a:cubicBezTo>
                    <a:cubicBezTo>
                      <a:pt x="4300" y="1569"/>
                      <a:pt x="3650" y="0"/>
                      <a:pt x="3443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1034;p31"/>
              <p:cNvSpPr/>
              <p:nvPr/>
            </p:nvSpPr>
            <p:spPr>
              <a:xfrm>
                <a:off x="4643475" y="2670675"/>
                <a:ext cx="125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3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501"/>
                      <a:pt x="234" y="968"/>
                      <a:pt x="501" y="136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1035;p31"/>
              <p:cNvSpPr/>
              <p:nvPr/>
            </p:nvSpPr>
            <p:spPr>
              <a:xfrm>
                <a:off x="4555925" y="2667350"/>
                <a:ext cx="10752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36" extrusionOk="0">
                    <a:moveTo>
                      <a:pt x="3443" y="0"/>
                    </a:moveTo>
                    <a:cubicBezTo>
                      <a:pt x="3440" y="0"/>
                      <a:pt x="3438" y="0"/>
                      <a:pt x="3436" y="1"/>
                    </a:cubicBezTo>
                    <a:cubicBezTo>
                      <a:pt x="3236" y="1"/>
                      <a:pt x="3036" y="768"/>
                      <a:pt x="2903" y="768"/>
                    </a:cubicBezTo>
                    <a:lnTo>
                      <a:pt x="0" y="1235"/>
                    </a:lnTo>
                    <a:lnTo>
                      <a:pt x="401" y="2536"/>
                    </a:lnTo>
                    <a:cubicBezTo>
                      <a:pt x="401" y="2536"/>
                      <a:pt x="3069" y="1435"/>
                      <a:pt x="3236" y="1402"/>
                    </a:cubicBezTo>
                    <a:cubicBezTo>
                      <a:pt x="3241" y="1400"/>
                      <a:pt x="3246" y="1399"/>
                      <a:pt x="3253" y="1399"/>
                    </a:cubicBezTo>
                    <a:cubicBezTo>
                      <a:pt x="3371" y="1399"/>
                      <a:pt x="3740" y="1671"/>
                      <a:pt x="3940" y="1671"/>
                    </a:cubicBezTo>
                    <a:cubicBezTo>
                      <a:pt x="3950" y="1671"/>
                      <a:pt x="3960" y="1670"/>
                      <a:pt x="3970" y="1668"/>
                    </a:cubicBezTo>
                    <a:cubicBezTo>
                      <a:pt x="4300" y="1569"/>
                      <a:pt x="3650" y="0"/>
                      <a:pt x="3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1036;p31"/>
              <p:cNvSpPr/>
              <p:nvPr/>
            </p:nvSpPr>
            <p:spPr>
              <a:xfrm>
                <a:off x="4482550" y="2544325"/>
                <a:ext cx="81375" cy="10052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4021" extrusionOk="0">
                    <a:moveTo>
                      <a:pt x="1628" y="1"/>
                    </a:moveTo>
                    <a:cubicBezTo>
                      <a:pt x="1598" y="1"/>
                      <a:pt x="1577" y="6"/>
                      <a:pt x="1568" y="18"/>
                    </a:cubicBezTo>
                    <a:cubicBezTo>
                      <a:pt x="1434" y="185"/>
                      <a:pt x="1801" y="852"/>
                      <a:pt x="1735" y="952"/>
                    </a:cubicBezTo>
                    <a:cubicBezTo>
                      <a:pt x="1668" y="1052"/>
                      <a:pt x="0" y="3354"/>
                      <a:pt x="0" y="3354"/>
                    </a:cubicBezTo>
                    <a:lnTo>
                      <a:pt x="1201" y="4021"/>
                    </a:lnTo>
                    <a:cubicBezTo>
                      <a:pt x="1201" y="4021"/>
                      <a:pt x="2335" y="1286"/>
                      <a:pt x="2402" y="1186"/>
                    </a:cubicBezTo>
                    <a:cubicBezTo>
                      <a:pt x="2468" y="1119"/>
                      <a:pt x="3002" y="1052"/>
                      <a:pt x="3102" y="852"/>
                    </a:cubicBezTo>
                    <a:cubicBezTo>
                      <a:pt x="3254" y="579"/>
                      <a:pt x="1939" y="1"/>
                      <a:pt x="1628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1037;p31"/>
              <p:cNvSpPr/>
              <p:nvPr/>
            </p:nvSpPr>
            <p:spPr>
              <a:xfrm>
                <a:off x="4525075" y="2546425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0" y="1"/>
                    </a:moveTo>
                    <a:cubicBezTo>
                      <a:pt x="401" y="301"/>
                      <a:pt x="834" y="534"/>
                      <a:pt x="1301" y="6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1038;p31"/>
              <p:cNvSpPr/>
              <p:nvPr/>
            </p:nvSpPr>
            <p:spPr>
              <a:xfrm>
                <a:off x="4482550" y="2544325"/>
                <a:ext cx="81375" cy="10052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4021" extrusionOk="0">
                    <a:moveTo>
                      <a:pt x="1628" y="1"/>
                    </a:moveTo>
                    <a:cubicBezTo>
                      <a:pt x="1598" y="1"/>
                      <a:pt x="1577" y="6"/>
                      <a:pt x="1568" y="18"/>
                    </a:cubicBezTo>
                    <a:cubicBezTo>
                      <a:pt x="1434" y="185"/>
                      <a:pt x="1801" y="852"/>
                      <a:pt x="1735" y="952"/>
                    </a:cubicBezTo>
                    <a:cubicBezTo>
                      <a:pt x="1668" y="1052"/>
                      <a:pt x="0" y="3354"/>
                      <a:pt x="0" y="3354"/>
                    </a:cubicBezTo>
                    <a:lnTo>
                      <a:pt x="1201" y="4021"/>
                    </a:lnTo>
                    <a:cubicBezTo>
                      <a:pt x="1201" y="4021"/>
                      <a:pt x="2335" y="1286"/>
                      <a:pt x="2402" y="1186"/>
                    </a:cubicBezTo>
                    <a:cubicBezTo>
                      <a:pt x="2468" y="1119"/>
                      <a:pt x="3002" y="1052"/>
                      <a:pt x="3102" y="852"/>
                    </a:cubicBezTo>
                    <a:cubicBezTo>
                      <a:pt x="3254" y="579"/>
                      <a:pt x="1939" y="1"/>
                      <a:pt x="16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1039;p31"/>
              <p:cNvSpPr/>
              <p:nvPr/>
            </p:nvSpPr>
            <p:spPr>
              <a:xfrm>
                <a:off x="4349275" y="2529125"/>
                <a:ext cx="64075" cy="101550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2" extrusionOk="0">
                    <a:moveTo>
                      <a:pt x="1490" y="0"/>
                    </a:moveTo>
                    <a:cubicBezTo>
                      <a:pt x="1034" y="0"/>
                      <a:pt x="0" y="465"/>
                      <a:pt x="27" y="626"/>
                    </a:cubicBezTo>
                    <a:cubicBezTo>
                      <a:pt x="27" y="793"/>
                      <a:pt x="794" y="1026"/>
                      <a:pt x="828" y="1126"/>
                    </a:cubicBezTo>
                    <a:cubicBezTo>
                      <a:pt x="828" y="1260"/>
                      <a:pt x="1261" y="4062"/>
                      <a:pt x="1261" y="4062"/>
                    </a:cubicBez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62" y="292"/>
                      <a:pt x="1695" y="92"/>
                    </a:cubicBezTo>
                    <a:cubicBezTo>
                      <a:pt x="1676" y="27"/>
                      <a:pt x="1600" y="0"/>
                      <a:pt x="149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1040;p31"/>
              <p:cNvSpPr/>
              <p:nvPr/>
            </p:nvSpPr>
            <p:spPr>
              <a:xfrm>
                <a:off x="4353275" y="2530575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1402" y="1"/>
                    </a:moveTo>
                    <a:lnTo>
                      <a:pt x="1" y="468"/>
                    </a:lnTo>
                    <a:cubicBezTo>
                      <a:pt x="501" y="435"/>
                      <a:pt x="968" y="268"/>
                      <a:pt x="14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1041;p31"/>
              <p:cNvSpPr/>
              <p:nvPr/>
            </p:nvSpPr>
            <p:spPr>
              <a:xfrm>
                <a:off x="4349275" y="2529125"/>
                <a:ext cx="64075" cy="101550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4062" extrusionOk="0">
                    <a:moveTo>
                      <a:pt x="1490" y="0"/>
                    </a:moveTo>
                    <a:cubicBezTo>
                      <a:pt x="1034" y="0"/>
                      <a:pt x="0" y="465"/>
                      <a:pt x="27" y="626"/>
                    </a:cubicBezTo>
                    <a:cubicBezTo>
                      <a:pt x="27" y="793"/>
                      <a:pt x="794" y="1026"/>
                      <a:pt x="828" y="1126"/>
                    </a:cubicBezTo>
                    <a:cubicBezTo>
                      <a:pt x="828" y="1260"/>
                      <a:pt x="1261" y="4062"/>
                      <a:pt x="1261" y="4062"/>
                    </a:cubicBezTo>
                    <a:lnTo>
                      <a:pt x="2562" y="3662"/>
                    </a:lnTo>
                    <a:cubicBezTo>
                      <a:pt x="2562" y="3662"/>
                      <a:pt x="1462" y="993"/>
                      <a:pt x="1428" y="826"/>
                    </a:cubicBezTo>
                    <a:cubicBezTo>
                      <a:pt x="1395" y="726"/>
                      <a:pt x="1762" y="292"/>
                      <a:pt x="1695" y="92"/>
                    </a:cubicBezTo>
                    <a:cubicBezTo>
                      <a:pt x="1676" y="27"/>
                      <a:pt x="1600" y="0"/>
                      <a:pt x="14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1042;p31"/>
              <p:cNvSpPr/>
              <p:nvPr/>
            </p:nvSpPr>
            <p:spPr>
              <a:xfrm>
                <a:off x="4224225" y="2626175"/>
                <a:ext cx="103225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6" extrusionOk="0">
                    <a:moveTo>
                      <a:pt x="941" y="1"/>
                    </a:moveTo>
                    <a:cubicBezTo>
                      <a:pt x="596" y="1"/>
                      <a:pt x="1" y="1452"/>
                      <a:pt x="159" y="1547"/>
                    </a:cubicBezTo>
                    <a:cubicBezTo>
                      <a:pt x="179" y="1567"/>
                      <a:pt x="209" y="1575"/>
                      <a:pt x="248" y="1575"/>
                    </a:cubicBezTo>
                    <a:cubicBezTo>
                      <a:pt x="445" y="1575"/>
                      <a:pt x="850" y="1364"/>
                      <a:pt x="1029" y="1364"/>
                    </a:cubicBezTo>
                    <a:cubicBezTo>
                      <a:pt x="1056" y="1364"/>
                      <a:pt x="1078" y="1369"/>
                      <a:pt x="1093" y="1381"/>
                    </a:cubicBezTo>
                    <a:lnTo>
                      <a:pt x="3461" y="3115"/>
                    </a:lnTo>
                    <a:lnTo>
                      <a:pt x="4129" y="1914"/>
                    </a:lnTo>
                    <a:cubicBezTo>
                      <a:pt x="4129" y="1914"/>
                      <a:pt x="1460" y="814"/>
                      <a:pt x="1293" y="714"/>
                    </a:cubicBezTo>
                    <a:cubicBezTo>
                      <a:pt x="1227" y="647"/>
                      <a:pt x="1160" y="113"/>
                      <a:pt x="993" y="13"/>
                    </a:cubicBezTo>
                    <a:cubicBezTo>
                      <a:pt x="977" y="5"/>
                      <a:pt x="959" y="1"/>
                      <a:pt x="94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1043;p31"/>
              <p:cNvSpPr/>
              <p:nvPr/>
            </p:nvSpPr>
            <p:spPr>
              <a:xfrm>
                <a:off x="4229025" y="2628150"/>
                <a:ext cx="1670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36" extrusionOk="0">
                    <a:moveTo>
                      <a:pt x="668" y="1"/>
                    </a:moveTo>
                    <a:lnTo>
                      <a:pt x="0" y="1335"/>
                    </a:lnTo>
                    <a:cubicBezTo>
                      <a:pt x="334" y="935"/>
                      <a:pt x="534" y="501"/>
                      <a:pt x="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1044;p31"/>
              <p:cNvSpPr/>
              <p:nvPr/>
            </p:nvSpPr>
            <p:spPr>
              <a:xfrm>
                <a:off x="4224225" y="2626175"/>
                <a:ext cx="103225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3116" extrusionOk="0">
                    <a:moveTo>
                      <a:pt x="941" y="1"/>
                    </a:moveTo>
                    <a:cubicBezTo>
                      <a:pt x="596" y="1"/>
                      <a:pt x="1" y="1452"/>
                      <a:pt x="159" y="1547"/>
                    </a:cubicBezTo>
                    <a:cubicBezTo>
                      <a:pt x="179" y="1567"/>
                      <a:pt x="209" y="1575"/>
                      <a:pt x="248" y="1575"/>
                    </a:cubicBezTo>
                    <a:cubicBezTo>
                      <a:pt x="445" y="1575"/>
                      <a:pt x="850" y="1364"/>
                      <a:pt x="1029" y="1364"/>
                    </a:cubicBezTo>
                    <a:cubicBezTo>
                      <a:pt x="1056" y="1364"/>
                      <a:pt x="1078" y="1369"/>
                      <a:pt x="1093" y="1381"/>
                    </a:cubicBezTo>
                    <a:lnTo>
                      <a:pt x="3461" y="3115"/>
                    </a:lnTo>
                    <a:lnTo>
                      <a:pt x="4129" y="1914"/>
                    </a:lnTo>
                    <a:cubicBezTo>
                      <a:pt x="4129" y="1914"/>
                      <a:pt x="1460" y="814"/>
                      <a:pt x="1293" y="714"/>
                    </a:cubicBezTo>
                    <a:cubicBezTo>
                      <a:pt x="1227" y="647"/>
                      <a:pt x="1160" y="113"/>
                      <a:pt x="993" y="13"/>
                    </a:cubicBezTo>
                    <a:cubicBezTo>
                      <a:pt x="977" y="5"/>
                      <a:pt x="959" y="1"/>
                      <a:pt x="94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1045;p31"/>
              <p:cNvSpPr/>
              <p:nvPr/>
            </p:nvSpPr>
            <p:spPr>
              <a:xfrm>
                <a:off x="4205775" y="2772425"/>
                <a:ext cx="1075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570" extrusionOk="0">
                    <a:moveTo>
                      <a:pt x="3899" y="1"/>
                    </a:moveTo>
                    <a:cubicBezTo>
                      <a:pt x="3899" y="1"/>
                      <a:pt x="1264" y="1101"/>
                      <a:pt x="1064" y="1135"/>
                    </a:cubicBezTo>
                    <a:cubicBezTo>
                      <a:pt x="1059" y="1136"/>
                      <a:pt x="1054" y="1137"/>
                      <a:pt x="1048" y="1137"/>
                    </a:cubicBezTo>
                    <a:cubicBezTo>
                      <a:pt x="932" y="1137"/>
                      <a:pt x="591" y="866"/>
                      <a:pt x="393" y="866"/>
                    </a:cubicBezTo>
                    <a:cubicBezTo>
                      <a:pt x="383" y="866"/>
                      <a:pt x="373" y="866"/>
                      <a:pt x="363" y="868"/>
                    </a:cubicBezTo>
                    <a:cubicBezTo>
                      <a:pt x="0" y="1000"/>
                      <a:pt x="650" y="2570"/>
                      <a:pt x="857" y="2570"/>
                    </a:cubicBezTo>
                    <a:cubicBezTo>
                      <a:pt x="860" y="2570"/>
                      <a:pt x="862" y="2569"/>
                      <a:pt x="864" y="2569"/>
                    </a:cubicBezTo>
                    <a:cubicBezTo>
                      <a:pt x="1064" y="2536"/>
                      <a:pt x="1264" y="1769"/>
                      <a:pt x="1397" y="1769"/>
                    </a:cubicBezTo>
                    <a:lnTo>
                      <a:pt x="4300" y="1301"/>
                    </a:lnTo>
                    <a:lnTo>
                      <a:pt x="3899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1046;p31"/>
              <p:cNvSpPr/>
              <p:nvPr/>
            </p:nvSpPr>
            <p:spPr>
              <a:xfrm>
                <a:off x="4214025" y="2798275"/>
                <a:ext cx="11700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402" extrusionOk="0">
                    <a:moveTo>
                      <a:pt x="0" y="1"/>
                    </a:moveTo>
                    <a:lnTo>
                      <a:pt x="467" y="1402"/>
                    </a:lnTo>
                    <a:cubicBezTo>
                      <a:pt x="400" y="901"/>
                      <a:pt x="234" y="434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1047;p31"/>
              <p:cNvSpPr/>
              <p:nvPr/>
            </p:nvSpPr>
            <p:spPr>
              <a:xfrm>
                <a:off x="4205775" y="2772425"/>
                <a:ext cx="1075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570" extrusionOk="0">
                    <a:moveTo>
                      <a:pt x="3899" y="1"/>
                    </a:moveTo>
                    <a:cubicBezTo>
                      <a:pt x="3899" y="1"/>
                      <a:pt x="1264" y="1101"/>
                      <a:pt x="1064" y="1135"/>
                    </a:cubicBezTo>
                    <a:cubicBezTo>
                      <a:pt x="1059" y="1136"/>
                      <a:pt x="1054" y="1137"/>
                      <a:pt x="1048" y="1137"/>
                    </a:cubicBezTo>
                    <a:cubicBezTo>
                      <a:pt x="932" y="1137"/>
                      <a:pt x="591" y="866"/>
                      <a:pt x="393" y="866"/>
                    </a:cubicBezTo>
                    <a:cubicBezTo>
                      <a:pt x="383" y="866"/>
                      <a:pt x="373" y="866"/>
                      <a:pt x="363" y="868"/>
                    </a:cubicBezTo>
                    <a:cubicBezTo>
                      <a:pt x="0" y="1000"/>
                      <a:pt x="650" y="2570"/>
                      <a:pt x="857" y="2570"/>
                    </a:cubicBezTo>
                    <a:cubicBezTo>
                      <a:pt x="860" y="2570"/>
                      <a:pt x="862" y="2569"/>
                      <a:pt x="864" y="2569"/>
                    </a:cubicBezTo>
                    <a:cubicBezTo>
                      <a:pt x="1064" y="2536"/>
                      <a:pt x="1264" y="1769"/>
                      <a:pt x="1397" y="1769"/>
                    </a:cubicBezTo>
                    <a:lnTo>
                      <a:pt x="4300" y="1301"/>
                    </a:lnTo>
                    <a:lnTo>
                      <a:pt x="3899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1048;p31"/>
              <p:cNvSpPr/>
              <p:nvPr/>
            </p:nvSpPr>
            <p:spPr>
              <a:xfrm>
                <a:off x="4305375" y="2859150"/>
                <a:ext cx="81275" cy="999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3997" extrusionOk="0">
                    <a:moveTo>
                      <a:pt x="2050" y="1"/>
                    </a:moveTo>
                    <a:cubicBezTo>
                      <a:pt x="2050" y="1"/>
                      <a:pt x="949" y="2669"/>
                      <a:pt x="849" y="2803"/>
                    </a:cubicBezTo>
                    <a:cubicBezTo>
                      <a:pt x="783" y="2903"/>
                      <a:pt x="249" y="2970"/>
                      <a:pt x="149" y="3136"/>
                    </a:cubicBezTo>
                    <a:cubicBezTo>
                      <a:pt x="0" y="3434"/>
                      <a:pt x="1257" y="3997"/>
                      <a:pt x="1626" y="3997"/>
                    </a:cubicBezTo>
                    <a:cubicBezTo>
                      <a:pt x="1670" y="3997"/>
                      <a:pt x="1702" y="3988"/>
                      <a:pt x="1717" y="3970"/>
                    </a:cubicBezTo>
                    <a:cubicBezTo>
                      <a:pt x="1817" y="3837"/>
                      <a:pt x="1450" y="3136"/>
                      <a:pt x="1516" y="3036"/>
                    </a:cubicBezTo>
                    <a:cubicBezTo>
                      <a:pt x="1583" y="2936"/>
                      <a:pt x="3251" y="668"/>
                      <a:pt x="3251" y="668"/>
                    </a:cubicBezTo>
                    <a:lnTo>
                      <a:pt x="2050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1049;p31"/>
              <p:cNvSpPr/>
              <p:nvPr/>
            </p:nvSpPr>
            <p:spPr>
              <a:xfrm>
                <a:off x="4311575" y="2940875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1" y="1"/>
                    </a:moveTo>
                    <a:lnTo>
                      <a:pt x="1302" y="635"/>
                    </a:lnTo>
                    <a:cubicBezTo>
                      <a:pt x="901" y="334"/>
                      <a:pt x="468" y="1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1050;p31"/>
              <p:cNvSpPr/>
              <p:nvPr/>
            </p:nvSpPr>
            <p:spPr>
              <a:xfrm>
                <a:off x="4305375" y="2859150"/>
                <a:ext cx="81275" cy="999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3997" extrusionOk="0">
                    <a:moveTo>
                      <a:pt x="2050" y="1"/>
                    </a:moveTo>
                    <a:cubicBezTo>
                      <a:pt x="2050" y="1"/>
                      <a:pt x="949" y="2669"/>
                      <a:pt x="849" y="2803"/>
                    </a:cubicBezTo>
                    <a:cubicBezTo>
                      <a:pt x="783" y="2903"/>
                      <a:pt x="249" y="2970"/>
                      <a:pt x="149" y="3136"/>
                    </a:cubicBezTo>
                    <a:cubicBezTo>
                      <a:pt x="0" y="3434"/>
                      <a:pt x="1257" y="3997"/>
                      <a:pt x="1626" y="3997"/>
                    </a:cubicBezTo>
                    <a:cubicBezTo>
                      <a:pt x="1670" y="3997"/>
                      <a:pt x="1702" y="3988"/>
                      <a:pt x="1717" y="3970"/>
                    </a:cubicBezTo>
                    <a:cubicBezTo>
                      <a:pt x="1817" y="3837"/>
                      <a:pt x="1450" y="3136"/>
                      <a:pt x="1516" y="3036"/>
                    </a:cubicBezTo>
                    <a:cubicBezTo>
                      <a:pt x="1583" y="2936"/>
                      <a:pt x="3251" y="668"/>
                      <a:pt x="3251" y="668"/>
                    </a:cubicBezTo>
                    <a:lnTo>
                      <a:pt x="205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1051;p31"/>
              <p:cNvSpPr/>
              <p:nvPr/>
            </p:nvSpPr>
            <p:spPr>
              <a:xfrm>
                <a:off x="4455025" y="2873325"/>
                <a:ext cx="64900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4042" extrusionOk="0">
                    <a:moveTo>
                      <a:pt x="1335" y="1"/>
                    </a:moveTo>
                    <a:lnTo>
                      <a:pt x="0" y="368"/>
                    </a:lnTo>
                    <a:cubicBezTo>
                      <a:pt x="0" y="368"/>
                      <a:pt x="1134" y="3036"/>
                      <a:pt x="1168" y="3203"/>
                    </a:cubicBezTo>
                    <a:cubicBezTo>
                      <a:pt x="1168" y="3303"/>
                      <a:pt x="834" y="3737"/>
                      <a:pt x="901" y="3937"/>
                    </a:cubicBezTo>
                    <a:cubicBezTo>
                      <a:pt x="921" y="4011"/>
                      <a:pt x="1003" y="4042"/>
                      <a:pt x="1121" y="4042"/>
                    </a:cubicBezTo>
                    <a:cubicBezTo>
                      <a:pt x="1583" y="4042"/>
                      <a:pt x="2595" y="3570"/>
                      <a:pt x="2569" y="3437"/>
                    </a:cubicBezTo>
                    <a:cubicBezTo>
                      <a:pt x="2569" y="3236"/>
                      <a:pt x="1802" y="3036"/>
                      <a:pt x="1802" y="2903"/>
                    </a:cubicBezTo>
                    <a:lnTo>
                      <a:pt x="1335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1052;p31"/>
              <p:cNvSpPr/>
              <p:nvPr/>
            </p:nvSpPr>
            <p:spPr>
              <a:xfrm>
                <a:off x="4480875" y="2960900"/>
                <a:ext cx="35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468" extrusionOk="0">
                    <a:moveTo>
                      <a:pt x="1401" y="0"/>
                    </a:moveTo>
                    <a:lnTo>
                      <a:pt x="1401" y="0"/>
                    </a:lnTo>
                    <a:cubicBezTo>
                      <a:pt x="901" y="67"/>
                      <a:pt x="434" y="200"/>
                      <a:pt x="0" y="467"/>
                    </a:cubicBezTo>
                    <a:lnTo>
                      <a:pt x="14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1053;p31"/>
              <p:cNvSpPr/>
              <p:nvPr/>
            </p:nvSpPr>
            <p:spPr>
              <a:xfrm>
                <a:off x="4455025" y="2873325"/>
                <a:ext cx="64900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4042" extrusionOk="0">
                    <a:moveTo>
                      <a:pt x="1335" y="1"/>
                    </a:moveTo>
                    <a:lnTo>
                      <a:pt x="0" y="368"/>
                    </a:lnTo>
                    <a:cubicBezTo>
                      <a:pt x="0" y="368"/>
                      <a:pt x="1134" y="3036"/>
                      <a:pt x="1168" y="3203"/>
                    </a:cubicBezTo>
                    <a:cubicBezTo>
                      <a:pt x="1168" y="3303"/>
                      <a:pt x="834" y="3737"/>
                      <a:pt x="901" y="3937"/>
                    </a:cubicBezTo>
                    <a:cubicBezTo>
                      <a:pt x="921" y="4011"/>
                      <a:pt x="1003" y="4042"/>
                      <a:pt x="1121" y="4042"/>
                    </a:cubicBezTo>
                    <a:cubicBezTo>
                      <a:pt x="1583" y="4042"/>
                      <a:pt x="2595" y="3570"/>
                      <a:pt x="2569" y="3437"/>
                    </a:cubicBezTo>
                    <a:cubicBezTo>
                      <a:pt x="2569" y="3236"/>
                      <a:pt x="1802" y="3036"/>
                      <a:pt x="1802" y="2903"/>
                    </a:cubicBezTo>
                    <a:lnTo>
                      <a:pt x="13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1054;p31"/>
              <p:cNvSpPr/>
              <p:nvPr/>
            </p:nvSpPr>
            <p:spPr>
              <a:xfrm>
                <a:off x="4556750" y="2784100"/>
                <a:ext cx="129975" cy="80275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3211" extrusionOk="0">
                    <a:moveTo>
                      <a:pt x="501" y="1"/>
                    </a:moveTo>
                    <a:lnTo>
                      <a:pt x="1" y="1302"/>
                    </a:lnTo>
                    <a:cubicBezTo>
                      <a:pt x="1" y="1302"/>
                      <a:pt x="3804" y="2469"/>
                      <a:pt x="3970" y="2569"/>
                    </a:cubicBezTo>
                    <a:cubicBezTo>
                      <a:pt x="4070" y="2602"/>
                      <a:pt x="4204" y="3136"/>
                      <a:pt x="4404" y="3203"/>
                    </a:cubicBezTo>
                    <a:cubicBezTo>
                      <a:pt x="4417" y="3208"/>
                      <a:pt x="4430" y="3210"/>
                      <a:pt x="4443" y="3210"/>
                    </a:cubicBezTo>
                    <a:cubicBezTo>
                      <a:pt x="4772" y="3210"/>
                      <a:pt x="5198" y="1663"/>
                      <a:pt x="5038" y="1535"/>
                    </a:cubicBezTo>
                    <a:cubicBezTo>
                      <a:pt x="5022" y="1525"/>
                      <a:pt x="5001" y="1521"/>
                      <a:pt x="4977" y="1521"/>
                    </a:cubicBezTo>
                    <a:cubicBezTo>
                      <a:pt x="4769" y="1521"/>
                      <a:pt x="4304" y="1842"/>
                      <a:pt x="4164" y="1842"/>
                    </a:cubicBezTo>
                    <a:cubicBezTo>
                      <a:pt x="4153" y="1842"/>
                      <a:pt x="4144" y="1840"/>
                      <a:pt x="4137" y="1835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1055;p31"/>
              <p:cNvSpPr/>
              <p:nvPr/>
            </p:nvSpPr>
            <p:spPr>
              <a:xfrm>
                <a:off x="4669350" y="2826625"/>
                <a:ext cx="125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02" extrusionOk="0">
                    <a:moveTo>
                      <a:pt x="500" y="1"/>
                    </a:moveTo>
                    <a:lnTo>
                      <a:pt x="500" y="1"/>
                    </a:lnTo>
                    <a:cubicBezTo>
                      <a:pt x="234" y="434"/>
                      <a:pt x="67" y="901"/>
                      <a:pt x="0" y="1402"/>
                    </a:cubicBezTo>
                    <a:lnTo>
                      <a:pt x="50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1056;p31"/>
              <p:cNvSpPr/>
              <p:nvPr/>
            </p:nvSpPr>
            <p:spPr>
              <a:xfrm>
                <a:off x="4550925" y="2629800"/>
                <a:ext cx="133350" cy="84275"/>
              </a:xfrm>
              <a:custGeom>
                <a:avLst/>
                <a:gdLst/>
                <a:ahLst/>
                <a:cxnLst/>
                <a:rect l="l" t="t" r="r" b="b"/>
                <a:pathLst>
                  <a:path w="5334" h="3371" extrusionOk="0">
                    <a:moveTo>
                      <a:pt x="4309" y="1"/>
                    </a:moveTo>
                    <a:cubicBezTo>
                      <a:pt x="4307" y="1"/>
                      <a:pt x="4305" y="1"/>
                      <a:pt x="4303" y="1"/>
                    </a:cubicBezTo>
                    <a:cubicBezTo>
                      <a:pt x="4103" y="1"/>
                      <a:pt x="4003" y="835"/>
                      <a:pt x="3870" y="835"/>
                    </a:cubicBezTo>
                    <a:cubicBezTo>
                      <a:pt x="3770" y="835"/>
                      <a:pt x="0" y="2070"/>
                      <a:pt x="0" y="2070"/>
                    </a:cubicBezTo>
                    <a:lnTo>
                      <a:pt x="567" y="3371"/>
                    </a:lnTo>
                    <a:cubicBezTo>
                      <a:pt x="567" y="3371"/>
                      <a:pt x="4070" y="1469"/>
                      <a:pt x="4237" y="1436"/>
                    </a:cubicBezTo>
                    <a:cubicBezTo>
                      <a:pt x="4242" y="1434"/>
                      <a:pt x="4248" y="1433"/>
                      <a:pt x="4256" y="1433"/>
                    </a:cubicBezTo>
                    <a:cubicBezTo>
                      <a:pt x="4366" y="1433"/>
                      <a:pt x="4691" y="1623"/>
                      <a:pt x="4903" y="1623"/>
                    </a:cubicBezTo>
                    <a:cubicBezTo>
                      <a:pt x="4941" y="1623"/>
                      <a:pt x="4975" y="1617"/>
                      <a:pt x="5004" y="1603"/>
                    </a:cubicBezTo>
                    <a:cubicBezTo>
                      <a:pt x="5334" y="1471"/>
                      <a:pt x="4489" y="1"/>
                      <a:pt x="4309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1057;p31"/>
              <p:cNvSpPr/>
              <p:nvPr/>
            </p:nvSpPr>
            <p:spPr>
              <a:xfrm>
                <a:off x="4661000" y="2632325"/>
                <a:ext cx="1587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302" extrusionOk="0">
                    <a:moveTo>
                      <a:pt x="0" y="1"/>
                    </a:moveTo>
                    <a:cubicBezTo>
                      <a:pt x="101" y="468"/>
                      <a:pt x="334" y="935"/>
                      <a:pt x="634" y="13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1058;p31"/>
              <p:cNvSpPr/>
              <p:nvPr/>
            </p:nvSpPr>
            <p:spPr>
              <a:xfrm>
                <a:off x="4465850" y="2507200"/>
                <a:ext cx="82225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5073" extrusionOk="0">
                    <a:moveTo>
                      <a:pt x="1677" y="0"/>
                    </a:moveTo>
                    <a:cubicBezTo>
                      <a:pt x="1605" y="0"/>
                      <a:pt x="1555" y="11"/>
                      <a:pt x="1535" y="35"/>
                    </a:cubicBezTo>
                    <a:cubicBezTo>
                      <a:pt x="1402" y="202"/>
                      <a:pt x="1902" y="836"/>
                      <a:pt x="1836" y="936"/>
                    </a:cubicBezTo>
                    <a:cubicBezTo>
                      <a:pt x="1769" y="1069"/>
                      <a:pt x="1" y="4572"/>
                      <a:pt x="1" y="4572"/>
                    </a:cubicBezTo>
                    <a:lnTo>
                      <a:pt x="1302" y="5072"/>
                    </a:lnTo>
                    <a:cubicBezTo>
                      <a:pt x="1302" y="5072"/>
                      <a:pt x="2469" y="1270"/>
                      <a:pt x="2536" y="1103"/>
                    </a:cubicBezTo>
                    <a:cubicBezTo>
                      <a:pt x="2569" y="1003"/>
                      <a:pt x="3136" y="903"/>
                      <a:pt x="3203" y="669"/>
                    </a:cubicBezTo>
                    <a:cubicBezTo>
                      <a:pt x="3289" y="384"/>
                      <a:pt x="2104" y="0"/>
                      <a:pt x="167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1059;p31"/>
              <p:cNvSpPr/>
              <p:nvPr/>
            </p:nvSpPr>
            <p:spPr>
              <a:xfrm>
                <a:off x="4508400" y="2508900"/>
                <a:ext cx="3420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0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00" y="268"/>
                      <a:pt x="867" y="434"/>
                      <a:pt x="1368" y="5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1060;p31"/>
              <p:cNvSpPr/>
              <p:nvPr/>
            </p:nvSpPr>
            <p:spPr>
              <a:xfrm>
                <a:off x="4310050" y="2512850"/>
                <a:ext cx="84950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3398" h="5080" extrusionOk="0">
                    <a:moveTo>
                      <a:pt x="1494" y="1"/>
                    </a:moveTo>
                    <a:cubicBezTo>
                      <a:pt x="1058" y="1"/>
                      <a:pt x="0" y="636"/>
                      <a:pt x="28" y="777"/>
                    </a:cubicBezTo>
                    <a:cubicBezTo>
                      <a:pt x="62" y="977"/>
                      <a:pt x="829" y="1110"/>
                      <a:pt x="862" y="1210"/>
                    </a:cubicBezTo>
                    <a:cubicBezTo>
                      <a:pt x="896" y="1310"/>
                      <a:pt x="2130" y="5080"/>
                      <a:pt x="2130" y="5080"/>
                    </a:cubicBezTo>
                    <a:lnTo>
                      <a:pt x="3398" y="4546"/>
                    </a:lnTo>
                    <a:cubicBezTo>
                      <a:pt x="3398" y="4546"/>
                      <a:pt x="1530" y="1010"/>
                      <a:pt x="1463" y="843"/>
                    </a:cubicBezTo>
                    <a:cubicBezTo>
                      <a:pt x="1429" y="743"/>
                      <a:pt x="1730" y="276"/>
                      <a:pt x="1663" y="76"/>
                    </a:cubicBezTo>
                    <a:cubicBezTo>
                      <a:pt x="1636" y="23"/>
                      <a:pt x="1576" y="1"/>
                      <a:pt x="1494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1061;p31"/>
              <p:cNvSpPr/>
              <p:nvPr/>
            </p:nvSpPr>
            <p:spPr>
              <a:xfrm>
                <a:off x="4313250" y="2513900"/>
                <a:ext cx="333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668" extrusionOk="0">
                    <a:moveTo>
                      <a:pt x="1335" y="1"/>
                    </a:moveTo>
                    <a:lnTo>
                      <a:pt x="1" y="668"/>
                    </a:lnTo>
                    <a:cubicBezTo>
                      <a:pt x="501" y="535"/>
                      <a:pt x="935" y="334"/>
                      <a:pt x="13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1062;p31"/>
              <p:cNvSpPr/>
              <p:nvPr/>
            </p:nvSpPr>
            <p:spPr>
              <a:xfrm>
                <a:off x="4185775" y="2644725"/>
                <a:ext cx="130000" cy="80200"/>
              </a:xfrm>
              <a:custGeom>
                <a:avLst/>
                <a:gdLst/>
                <a:ahLst/>
                <a:cxnLst/>
                <a:rect l="l" t="t" r="r" b="b"/>
                <a:pathLst>
                  <a:path w="5200" h="3208" extrusionOk="0">
                    <a:moveTo>
                      <a:pt x="767" y="1"/>
                    </a:moveTo>
                    <a:cubicBezTo>
                      <a:pt x="436" y="1"/>
                      <a:pt x="1" y="1576"/>
                      <a:pt x="163" y="1673"/>
                    </a:cubicBezTo>
                    <a:cubicBezTo>
                      <a:pt x="182" y="1689"/>
                      <a:pt x="208" y="1696"/>
                      <a:pt x="239" y="1696"/>
                    </a:cubicBezTo>
                    <a:cubicBezTo>
                      <a:pt x="449" y="1696"/>
                      <a:pt x="878" y="1366"/>
                      <a:pt x="1033" y="1366"/>
                    </a:cubicBezTo>
                    <a:cubicBezTo>
                      <a:pt x="1045" y="1366"/>
                      <a:pt x="1055" y="1368"/>
                      <a:pt x="1063" y="1373"/>
                    </a:cubicBezTo>
                    <a:cubicBezTo>
                      <a:pt x="1163" y="1439"/>
                      <a:pt x="4699" y="3207"/>
                      <a:pt x="4699" y="3207"/>
                    </a:cubicBezTo>
                    <a:lnTo>
                      <a:pt x="5200" y="1940"/>
                    </a:lnTo>
                    <a:cubicBezTo>
                      <a:pt x="5200" y="1940"/>
                      <a:pt x="1364" y="772"/>
                      <a:pt x="1230" y="672"/>
                    </a:cubicBezTo>
                    <a:cubicBezTo>
                      <a:pt x="1130" y="639"/>
                      <a:pt x="997" y="105"/>
                      <a:pt x="796" y="5"/>
                    </a:cubicBezTo>
                    <a:cubicBezTo>
                      <a:pt x="787" y="2"/>
                      <a:pt x="777" y="1"/>
                      <a:pt x="76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1063;p31"/>
              <p:cNvSpPr/>
              <p:nvPr/>
            </p:nvSpPr>
            <p:spPr>
              <a:xfrm>
                <a:off x="4190675" y="2648175"/>
                <a:ext cx="117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368" extrusionOk="0">
                    <a:moveTo>
                      <a:pt x="467" y="0"/>
                    </a:moveTo>
                    <a:lnTo>
                      <a:pt x="0" y="1368"/>
                    </a:lnTo>
                    <a:cubicBezTo>
                      <a:pt x="267" y="968"/>
                      <a:pt x="434" y="501"/>
                      <a:pt x="4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1064;p31"/>
              <p:cNvSpPr/>
              <p:nvPr/>
            </p:nvSpPr>
            <p:spPr>
              <a:xfrm>
                <a:off x="4188250" y="2795775"/>
                <a:ext cx="132525" cy="842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3371" extrusionOk="0">
                    <a:moveTo>
                      <a:pt x="4767" y="1"/>
                    </a:moveTo>
                    <a:cubicBezTo>
                      <a:pt x="4767" y="1"/>
                      <a:pt x="1231" y="1869"/>
                      <a:pt x="1064" y="1935"/>
                    </a:cubicBezTo>
                    <a:cubicBezTo>
                      <a:pt x="1059" y="1937"/>
                      <a:pt x="1053" y="1938"/>
                      <a:pt x="1046" y="1938"/>
                    </a:cubicBezTo>
                    <a:cubicBezTo>
                      <a:pt x="938" y="1938"/>
                      <a:pt x="635" y="1748"/>
                      <a:pt x="430" y="1748"/>
                    </a:cubicBezTo>
                    <a:cubicBezTo>
                      <a:pt x="393" y="1748"/>
                      <a:pt x="359" y="1754"/>
                      <a:pt x="331" y="1769"/>
                    </a:cubicBezTo>
                    <a:cubicBezTo>
                      <a:pt x="1" y="1900"/>
                      <a:pt x="845" y="3370"/>
                      <a:pt x="1025" y="3370"/>
                    </a:cubicBezTo>
                    <a:cubicBezTo>
                      <a:pt x="1027" y="3370"/>
                      <a:pt x="1029" y="3370"/>
                      <a:pt x="1031" y="3370"/>
                    </a:cubicBezTo>
                    <a:cubicBezTo>
                      <a:pt x="1198" y="3336"/>
                      <a:pt x="1331" y="2536"/>
                      <a:pt x="1465" y="2536"/>
                    </a:cubicBezTo>
                    <a:cubicBezTo>
                      <a:pt x="1565" y="2536"/>
                      <a:pt x="5301" y="1302"/>
                      <a:pt x="5301" y="1302"/>
                    </a:cubicBezTo>
                    <a:lnTo>
                      <a:pt x="4767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1065;p31"/>
              <p:cNvSpPr/>
              <p:nvPr/>
            </p:nvSpPr>
            <p:spPr>
              <a:xfrm>
                <a:off x="4195675" y="2844150"/>
                <a:ext cx="15850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1335" extrusionOk="0">
                    <a:moveTo>
                      <a:pt x="0" y="0"/>
                    </a:moveTo>
                    <a:lnTo>
                      <a:pt x="634" y="1335"/>
                    </a:lnTo>
                    <a:cubicBezTo>
                      <a:pt x="534" y="834"/>
                      <a:pt x="300" y="401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1066;p31"/>
              <p:cNvSpPr/>
              <p:nvPr/>
            </p:nvSpPr>
            <p:spPr>
              <a:xfrm>
                <a:off x="4323750" y="2875000"/>
                <a:ext cx="82925" cy="126825"/>
              </a:xfrm>
              <a:custGeom>
                <a:avLst/>
                <a:gdLst/>
                <a:ahLst/>
                <a:cxnLst/>
                <a:rect l="l" t="t" r="r" b="b"/>
                <a:pathLst>
                  <a:path w="3317" h="5073" extrusionOk="0">
                    <a:moveTo>
                      <a:pt x="2016" y="1"/>
                    </a:moveTo>
                    <a:cubicBezTo>
                      <a:pt x="2016" y="1"/>
                      <a:pt x="848" y="3837"/>
                      <a:pt x="781" y="4003"/>
                    </a:cubicBezTo>
                    <a:cubicBezTo>
                      <a:pt x="715" y="4103"/>
                      <a:pt x="181" y="4204"/>
                      <a:pt x="114" y="4404"/>
                    </a:cubicBezTo>
                    <a:cubicBezTo>
                      <a:pt x="0" y="4689"/>
                      <a:pt x="1205" y="5072"/>
                      <a:pt x="1639" y="5072"/>
                    </a:cubicBezTo>
                    <a:cubicBezTo>
                      <a:pt x="1712" y="5072"/>
                      <a:pt x="1763" y="5061"/>
                      <a:pt x="1782" y="5037"/>
                    </a:cubicBezTo>
                    <a:cubicBezTo>
                      <a:pt x="1882" y="4871"/>
                      <a:pt x="1415" y="4270"/>
                      <a:pt x="1482" y="4137"/>
                    </a:cubicBezTo>
                    <a:cubicBezTo>
                      <a:pt x="1549" y="4037"/>
                      <a:pt x="3317" y="501"/>
                      <a:pt x="3317" y="501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1067;p31"/>
              <p:cNvSpPr/>
              <p:nvPr/>
            </p:nvSpPr>
            <p:spPr>
              <a:xfrm>
                <a:off x="4329100" y="2988425"/>
                <a:ext cx="350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501" extrusionOk="0">
                    <a:moveTo>
                      <a:pt x="0" y="0"/>
                    </a:moveTo>
                    <a:lnTo>
                      <a:pt x="1401" y="500"/>
                    </a:lnTo>
                    <a:cubicBezTo>
                      <a:pt x="968" y="234"/>
                      <a:pt x="501" y="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1068;p31"/>
              <p:cNvSpPr/>
              <p:nvPr/>
            </p:nvSpPr>
            <p:spPr>
              <a:xfrm>
                <a:off x="4476700" y="2870000"/>
                <a:ext cx="85800" cy="126675"/>
              </a:xfrm>
              <a:custGeom>
                <a:avLst/>
                <a:gdLst/>
                <a:ahLst/>
                <a:cxnLst/>
                <a:rect l="l" t="t" r="r" b="b"/>
                <a:pathLst>
                  <a:path w="3432" h="5067" extrusionOk="0">
                    <a:moveTo>
                      <a:pt x="1301" y="0"/>
                    </a:moveTo>
                    <a:lnTo>
                      <a:pt x="1" y="534"/>
                    </a:lnTo>
                    <a:cubicBezTo>
                      <a:pt x="1" y="534"/>
                      <a:pt x="1902" y="4070"/>
                      <a:pt x="1935" y="4237"/>
                    </a:cubicBezTo>
                    <a:cubicBezTo>
                      <a:pt x="1969" y="4337"/>
                      <a:pt x="1668" y="4804"/>
                      <a:pt x="1768" y="5004"/>
                    </a:cubicBezTo>
                    <a:cubicBezTo>
                      <a:pt x="1788" y="5048"/>
                      <a:pt x="1837" y="5067"/>
                      <a:pt x="1907" y="5067"/>
                    </a:cubicBezTo>
                    <a:cubicBezTo>
                      <a:pt x="2315" y="5067"/>
                      <a:pt x="3431" y="4413"/>
                      <a:pt x="3403" y="4270"/>
                    </a:cubicBezTo>
                    <a:cubicBezTo>
                      <a:pt x="3370" y="4103"/>
                      <a:pt x="2569" y="3970"/>
                      <a:pt x="2569" y="3836"/>
                    </a:cubicBezTo>
                    <a:cubicBezTo>
                      <a:pt x="2536" y="3736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1069;p31"/>
              <p:cNvSpPr/>
              <p:nvPr/>
            </p:nvSpPr>
            <p:spPr>
              <a:xfrm>
                <a:off x="4525900" y="2980075"/>
                <a:ext cx="32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35" extrusionOk="0">
                    <a:moveTo>
                      <a:pt x="1302" y="1"/>
                    </a:moveTo>
                    <a:cubicBezTo>
                      <a:pt x="835" y="101"/>
                      <a:pt x="368" y="301"/>
                      <a:pt x="1" y="634"/>
                    </a:cubicBez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1070;p31"/>
              <p:cNvSpPr/>
              <p:nvPr/>
            </p:nvSpPr>
            <p:spPr>
              <a:xfrm>
                <a:off x="4259875" y="2584350"/>
                <a:ext cx="3602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14411" h="13519" extrusionOk="0">
                    <a:moveTo>
                      <a:pt x="6615" y="0"/>
                    </a:moveTo>
                    <a:cubicBezTo>
                      <a:pt x="3299" y="0"/>
                      <a:pt x="1107" y="2324"/>
                      <a:pt x="368" y="5422"/>
                    </a:cubicBezTo>
                    <a:cubicBezTo>
                      <a:pt x="1" y="6890"/>
                      <a:pt x="201" y="8424"/>
                      <a:pt x="901" y="9792"/>
                    </a:cubicBezTo>
                    <a:cubicBezTo>
                      <a:pt x="1869" y="11593"/>
                      <a:pt x="3537" y="12894"/>
                      <a:pt x="5538" y="13328"/>
                    </a:cubicBezTo>
                    <a:cubicBezTo>
                      <a:pt x="6071" y="13454"/>
                      <a:pt x="6635" y="13519"/>
                      <a:pt x="7208" y="13519"/>
                    </a:cubicBezTo>
                    <a:cubicBezTo>
                      <a:pt x="9969" y="13519"/>
                      <a:pt x="12943" y="12010"/>
                      <a:pt x="13744" y="8558"/>
                    </a:cubicBezTo>
                    <a:cubicBezTo>
                      <a:pt x="14411" y="6022"/>
                      <a:pt x="13510" y="3287"/>
                      <a:pt x="11476" y="1653"/>
                    </a:cubicBezTo>
                    <a:cubicBezTo>
                      <a:pt x="10575" y="952"/>
                      <a:pt x="9541" y="452"/>
                      <a:pt x="8440" y="218"/>
                    </a:cubicBezTo>
                    <a:cubicBezTo>
                      <a:pt x="7799" y="70"/>
                      <a:pt x="7190" y="0"/>
                      <a:pt x="661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1071;p31"/>
              <p:cNvSpPr/>
              <p:nvPr/>
            </p:nvSpPr>
            <p:spPr>
              <a:xfrm>
                <a:off x="4282400" y="2625650"/>
                <a:ext cx="337750" cy="296675"/>
              </a:xfrm>
              <a:custGeom>
                <a:avLst/>
                <a:gdLst/>
                <a:ahLst/>
                <a:cxnLst/>
                <a:rect l="l" t="t" r="r" b="b"/>
                <a:pathLst>
                  <a:path w="13510" h="11867" extrusionOk="0">
                    <a:moveTo>
                      <a:pt x="10575" y="1"/>
                    </a:moveTo>
                    <a:cubicBezTo>
                      <a:pt x="12242" y="2836"/>
                      <a:pt x="12242" y="7573"/>
                      <a:pt x="7906" y="9641"/>
                    </a:cubicBezTo>
                    <a:cubicBezTo>
                      <a:pt x="7062" y="10040"/>
                      <a:pt x="6219" y="10202"/>
                      <a:pt x="5404" y="10202"/>
                    </a:cubicBezTo>
                    <a:cubicBezTo>
                      <a:pt x="3220" y="10202"/>
                      <a:pt x="1239" y="9038"/>
                      <a:pt x="0" y="8140"/>
                    </a:cubicBezTo>
                    <a:lnTo>
                      <a:pt x="0" y="8140"/>
                    </a:lnTo>
                    <a:cubicBezTo>
                      <a:pt x="968" y="9941"/>
                      <a:pt x="2636" y="11242"/>
                      <a:pt x="4637" y="11676"/>
                    </a:cubicBezTo>
                    <a:cubicBezTo>
                      <a:pt x="5170" y="11802"/>
                      <a:pt x="5734" y="11867"/>
                      <a:pt x="6307" y="11867"/>
                    </a:cubicBezTo>
                    <a:cubicBezTo>
                      <a:pt x="9068" y="11867"/>
                      <a:pt x="12042" y="10358"/>
                      <a:pt x="12843" y="6906"/>
                    </a:cubicBezTo>
                    <a:cubicBezTo>
                      <a:pt x="13510" y="4370"/>
                      <a:pt x="12609" y="1635"/>
                      <a:pt x="105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1072;p31"/>
              <p:cNvSpPr/>
              <p:nvPr/>
            </p:nvSpPr>
            <p:spPr>
              <a:xfrm>
                <a:off x="4560100" y="2723125"/>
                <a:ext cx="105100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006" extrusionOk="0">
                    <a:moveTo>
                      <a:pt x="3877" y="0"/>
                    </a:moveTo>
                    <a:cubicBezTo>
                      <a:pt x="3669" y="0"/>
                      <a:pt x="3248" y="673"/>
                      <a:pt x="3080" y="673"/>
                    </a:cubicBezTo>
                    <a:cubicBezTo>
                      <a:pt x="3076" y="673"/>
                      <a:pt x="3073" y="672"/>
                      <a:pt x="3069" y="672"/>
                    </a:cubicBezTo>
                    <a:lnTo>
                      <a:pt x="167" y="238"/>
                    </a:lnTo>
                    <a:lnTo>
                      <a:pt x="0" y="205"/>
                    </a:lnTo>
                    <a:lnTo>
                      <a:pt x="0" y="1772"/>
                    </a:lnTo>
                    <a:cubicBezTo>
                      <a:pt x="0" y="1772"/>
                      <a:pt x="3002" y="1472"/>
                      <a:pt x="3203" y="1472"/>
                    </a:cubicBezTo>
                    <a:cubicBezTo>
                      <a:pt x="3336" y="1472"/>
                      <a:pt x="3703" y="2006"/>
                      <a:pt x="3903" y="2006"/>
                    </a:cubicBezTo>
                    <a:cubicBezTo>
                      <a:pt x="4137" y="2006"/>
                      <a:pt x="4203" y="1405"/>
                      <a:pt x="4137" y="872"/>
                    </a:cubicBezTo>
                    <a:cubicBezTo>
                      <a:pt x="4103" y="438"/>
                      <a:pt x="4003" y="4"/>
                      <a:pt x="3903" y="4"/>
                    </a:cubicBezTo>
                    <a:cubicBezTo>
                      <a:pt x="3895" y="2"/>
                      <a:pt x="3886" y="0"/>
                      <a:pt x="387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1073;p31"/>
              <p:cNvSpPr/>
              <p:nvPr/>
            </p:nvSpPr>
            <p:spPr>
              <a:xfrm>
                <a:off x="4656000" y="2727400"/>
                <a:ext cx="335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669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0" y="567"/>
                      <a:pt x="0" y="1134"/>
                      <a:pt x="134" y="1668"/>
                    </a:cubicBez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1074;p31"/>
              <p:cNvSpPr/>
              <p:nvPr/>
            </p:nvSpPr>
            <p:spPr>
              <a:xfrm>
                <a:off x="4564275" y="2723200"/>
                <a:ext cx="99250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970" extrusionOk="0">
                    <a:moveTo>
                      <a:pt x="0" y="268"/>
                    </a:moveTo>
                    <a:lnTo>
                      <a:pt x="30" y="273"/>
                    </a:lnTo>
                    <a:lnTo>
                      <a:pt x="30" y="273"/>
                    </a:lnTo>
                    <a:cubicBezTo>
                      <a:pt x="15" y="270"/>
                      <a:pt x="5" y="268"/>
                      <a:pt x="0" y="268"/>
                    </a:cubicBezTo>
                    <a:close/>
                    <a:moveTo>
                      <a:pt x="3723" y="0"/>
                    </a:moveTo>
                    <a:cubicBezTo>
                      <a:pt x="3521" y="0"/>
                      <a:pt x="3085" y="703"/>
                      <a:pt x="2913" y="703"/>
                    </a:cubicBezTo>
                    <a:cubicBezTo>
                      <a:pt x="2909" y="703"/>
                      <a:pt x="2906" y="703"/>
                      <a:pt x="2902" y="702"/>
                    </a:cubicBezTo>
                    <a:lnTo>
                      <a:pt x="30" y="273"/>
                    </a:lnTo>
                    <a:lnTo>
                      <a:pt x="30" y="273"/>
                    </a:lnTo>
                    <a:cubicBezTo>
                      <a:pt x="343" y="333"/>
                      <a:pt x="2760" y="970"/>
                      <a:pt x="3021" y="970"/>
                    </a:cubicBezTo>
                    <a:cubicBezTo>
                      <a:pt x="3027" y="970"/>
                      <a:pt x="3032" y="970"/>
                      <a:pt x="3036" y="969"/>
                    </a:cubicBezTo>
                    <a:cubicBezTo>
                      <a:pt x="3202" y="969"/>
                      <a:pt x="3402" y="635"/>
                      <a:pt x="3569" y="468"/>
                    </a:cubicBezTo>
                    <a:cubicBezTo>
                      <a:pt x="3593" y="445"/>
                      <a:pt x="3633" y="421"/>
                      <a:pt x="3678" y="421"/>
                    </a:cubicBezTo>
                    <a:cubicBezTo>
                      <a:pt x="3697" y="421"/>
                      <a:pt x="3717" y="425"/>
                      <a:pt x="3736" y="435"/>
                    </a:cubicBezTo>
                    <a:cubicBezTo>
                      <a:pt x="3769" y="435"/>
                      <a:pt x="3769" y="468"/>
                      <a:pt x="3803" y="468"/>
                    </a:cubicBezTo>
                    <a:cubicBezTo>
                      <a:pt x="3869" y="602"/>
                      <a:pt x="3936" y="735"/>
                      <a:pt x="3970" y="902"/>
                    </a:cubicBezTo>
                    <a:cubicBezTo>
                      <a:pt x="3936" y="435"/>
                      <a:pt x="3836" y="35"/>
                      <a:pt x="3736" y="1"/>
                    </a:cubicBezTo>
                    <a:cubicBezTo>
                      <a:pt x="3732" y="1"/>
                      <a:pt x="3727" y="0"/>
                      <a:pt x="372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1075;p31"/>
              <p:cNvSpPr/>
              <p:nvPr/>
            </p:nvSpPr>
            <p:spPr>
              <a:xfrm>
                <a:off x="4510900" y="2572850"/>
                <a:ext cx="102600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48" extrusionOk="0">
                    <a:moveTo>
                      <a:pt x="2655" y="0"/>
                    </a:moveTo>
                    <a:cubicBezTo>
                      <a:pt x="2635" y="0"/>
                      <a:pt x="2617" y="4"/>
                      <a:pt x="2602" y="11"/>
                    </a:cubicBezTo>
                    <a:cubicBezTo>
                      <a:pt x="2435" y="145"/>
                      <a:pt x="2635" y="1012"/>
                      <a:pt x="2502" y="1112"/>
                    </a:cubicBezTo>
                    <a:lnTo>
                      <a:pt x="67" y="2880"/>
                    </a:lnTo>
                    <a:lnTo>
                      <a:pt x="0" y="2947"/>
                    </a:lnTo>
                    <a:lnTo>
                      <a:pt x="1101" y="4047"/>
                    </a:lnTo>
                    <a:cubicBezTo>
                      <a:pt x="1101" y="4047"/>
                      <a:pt x="3002" y="1712"/>
                      <a:pt x="3136" y="1546"/>
                    </a:cubicBezTo>
                    <a:cubicBezTo>
                      <a:pt x="3159" y="1530"/>
                      <a:pt x="3211" y="1525"/>
                      <a:pt x="3279" y="1525"/>
                    </a:cubicBezTo>
                    <a:cubicBezTo>
                      <a:pt x="3373" y="1525"/>
                      <a:pt x="3497" y="1534"/>
                      <a:pt x="3620" y="1534"/>
                    </a:cubicBezTo>
                    <a:cubicBezTo>
                      <a:pt x="3785" y="1534"/>
                      <a:pt x="3949" y="1518"/>
                      <a:pt x="4036" y="1446"/>
                    </a:cubicBezTo>
                    <a:cubicBezTo>
                      <a:pt x="4103" y="1345"/>
                      <a:pt x="4036" y="1179"/>
                      <a:pt x="3870" y="945"/>
                    </a:cubicBezTo>
                    <a:cubicBezTo>
                      <a:pt x="3530" y="544"/>
                      <a:pt x="2905" y="0"/>
                      <a:pt x="2655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1076;p31"/>
              <p:cNvSpPr/>
              <p:nvPr/>
            </p:nvSpPr>
            <p:spPr>
              <a:xfrm>
                <a:off x="4580100" y="2576450"/>
                <a:ext cx="309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1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4" y="468"/>
                      <a:pt x="735" y="835"/>
                      <a:pt x="1235" y="11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1077;p31"/>
              <p:cNvSpPr/>
              <p:nvPr/>
            </p:nvSpPr>
            <p:spPr>
              <a:xfrm>
                <a:off x="4512550" y="2572850"/>
                <a:ext cx="95100" cy="72850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914" extrusionOk="0">
                    <a:moveTo>
                      <a:pt x="2615" y="0"/>
                    </a:moveTo>
                    <a:cubicBezTo>
                      <a:pt x="2597" y="0"/>
                      <a:pt x="2582" y="4"/>
                      <a:pt x="2569" y="11"/>
                    </a:cubicBezTo>
                    <a:cubicBezTo>
                      <a:pt x="2369" y="145"/>
                      <a:pt x="2569" y="1012"/>
                      <a:pt x="2436" y="1112"/>
                    </a:cubicBezTo>
                    <a:lnTo>
                      <a:pt x="1" y="2913"/>
                    </a:lnTo>
                    <a:cubicBezTo>
                      <a:pt x="201" y="2813"/>
                      <a:pt x="2736" y="1446"/>
                      <a:pt x="2836" y="1279"/>
                    </a:cubicBezTo>
                    <a:cubicBezTo>
                      <a:pt x="2936" y="1112"/>
                      <a:pt x="2803" y="712"/>
                      <a:pt x="2870" y="545"/>
                    </a:cubicBezTo>
                    <a:cubicBezTo>
                      <a:pt x="2870" y="512"/>
                      <a:pt x="2936" y="512"/>
                      <a:pt x="3003" y="512"/>
                    </a:cubicBezTo>
                    <a:cubicBezTo>
                      <a:pt x="3036" y="512"/>
                      <a:pt x="3103" y="545"/>
                      <a:pt x="3136" y="545"/>
                    </a:cubicBezTo>
                    <a:cubicBezTo>
                      <a:pt x="3370" y="645"/>
                      <a:pt x="3603" y="812"/>
                      <a:pt x="3804" y="979"/>
                    </a:cubicBezTo>
                    <a:cubicBezTo>
                      <a:pt x="3464" y="546"/>
                      <a:pt x="2839" y="0"/>
                      <a:pt x="26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1078;p31"/>
              <p:cNvSpPr/>
              <p:nvPr/>
            </p:nvSpPr>
            <p:spPr>
              <a:xfrm>
                <a:off x="4412500" y="2519025"/>
                <a:ext cx="50875" cy="104150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4166" extrusionOk="0">
                    <a:moveTo>
                      <a:pt x="1267" y="1"/>
                    </a:moveTo>
                    <a:cubicBezTo>
                      <a:pt x="721" y="1"/>
                      <a:pt x="74" y="119"/>
                      <a:pt x="33" y="263"/>
                    </a:cubicBezTo>
                    <a:cubicBezTo>
                      <a:pt x="0" y="463"/>
                      <a:pt x="734" y="930"/>
                      <a:pt x="701" y="1097"/>
                    </a:cubicBezTo>
                    <a:cubicBezTo>
                      <a:pt x="701" y="1230"/>
                      <a:pt x="267" y="3999"/>
                      <a:pt x="234" y="4166"/>
                    </a:cubicBezTo>
                    <a:lnTo>
                      <a:pt x="1801" y="4166"/>
                    </a:lnTo>
                    <a:cubicBezTo>
                      <a:pt x="1801" y="4166"/>
                      <a:pt x="1501" y="1163"/>
                      <a:pt x="1501" y="963"/>
                    </a:cubicBezTo>
                    <a:cubicBezTo>
                      <a:pt x="1534" y="830"/>
                      <a:pt x="2035" y="496"/>
                      <a:pt x="2035" y="263"/>
                    </a:cubicBezTo>
                    <a:cubicBezTo>
                      <a:pt x="2035" y="229"/>
                      <a:pt x="2035" y="196"/>
                      <a:pt x="2001" y="163"/>
                    </a:cubicBezTo>
                    <a:cubicBezTo>
                      <a:pt x="1912" y="47"/>
                      <a:pt x="1609" y="1"/>
                      <a:pt x="1267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1079;p31"/>
              <p:cNvSpPr/>
              <p:nvPr/>
            </p:nvSpPr>
            <p:spPr>
              <a:xfrm>
                <a:off x="4418325" y="2523075"/>
                <a:ext cx="417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26" extrusionOk="0">
                    <a:moveTo>
                      <a:pt x="1668" y="1"/>
                    </a:moveTo>
                    <a:lnTo>
                      <a:pt x="1" y="67"/>
                    </a:lnTo>
                    <a:cubicBezTo>
                      <a:pt x="211" y="107"/>
                      <a:pt x="427" y="126"/>
                      <a:pt x="646" y="126"/>
                    </a:cubicBezTo>
                    <a:cubicBezTo>
                      <a:pt x="982" y="126"/>
                      <a:pt x="1325" y="82"/>
                      <a:pt x="16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1080;p31"/>
              <p:cNvSpPr/>
              <p:nvPr/>
            </p:nvSpPr>
            <p:spPr>
              <a:xfrm>
                <a:off x="4412500" y="2519025"/>
                <a:ext cx="50050" cy="104150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166" extrusionOk="0">
                    <a:moveTo>
                      <a:pt x="1267" y="1"/>
                    </a:moveTo>
                    <a:cubicBezTo>
                      <a:pt x="721" y="1"/>
                      <a:pt x="74" y="119"/>
                      <a:pt x="33" y="263"/>
                    </a:cubicBezTo>
                    <a:cubicBezTo>
                      <a:pt x="0" y="463"/>
                      <a:pt x="734" y="930"/>
                      <a:pt x="734" y="1097"/>
                    </a:cubicBezTo>
                    <a:cubicBezTo>
                      <a:pt x="701" y="1230"/>
                      <a:pt x="267" y="3965"/>
                      <a:pt x="267" y="4166"/>
                    </a:cubicBezTo>
                    <a:cubicBezTo>
                      <a:pt x="300" y="3999"/>
                      <a:pt x="934" y="1330"/>
                      <a:pt x="967" y="1097"/>
                    </a:cubicBezTo>
                    <a:cubicBezTo>
                      <a:pt x="1001" y="830"/>
                      <a:pt x="600" y="563"/>
                      <a:pt x="567" y="396"/>
                    </a:cubicBezTo>
                    <a:cubicBezTo>
                      <a:pt x="567" y="363"/>
                      <a:pt x="600" y="330"/>
                      <a:pt x="667" y="263"/>
                    </a:cubicBezTo>
                    <a:lnTo>
                      <a:pt x="801" y="196"/>
                    </a:lnTo>
                    <a:cubicBezTo>
                      <a:pt x="1002" y="104"/>
                      <a:pt x="1224" y="53"/>
                      <a:pt x="1449" y="53"/>
                    </a:cubicBezTo>
                    <a:cubicBezTo>
                      <a:pt x="1634" y="53"/>
                      <a:pt x="1821" y="88"/>
                      <a:pt x="2001" y="163"/>
                    </a:cubicBezTo>
                    <a:cubicBezTo>
                      <a:pt x="1912" y="47"/>
                      <a:pt x="1609" y="1"/>
                      <a:pt x="1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1081;p31"/>
              <p:cNvSpPr/>
              <p:nvPr/>
            </p:nvSpPr>
            <p:spPr>
              <a:xfrm>
                <a:off x="4260975" y="2569825"/>
                <a:ext cx="103175" cy="1017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4069" extrusionOk="0">
                    <a:moveTo>
                      <a:pt x="1467" y="0"/>
                    </a:moveTo>
                    <a:cubicBezTo>
                      <a:pt x="1061" y="0"/>
                      <a:pt x="1" y="1283"/>
                      <a:pt x="123" y="1466"/>
                    </a:cubicBezTo>
                    <a:cubicBezTo>
                      <a:pt x="190" y="1533"/>
                      <a:pt x="257" y="1533"/>
                      <a:pt x="357" y="1533"/>
                    </a:cubicBezTo>
                    <a:cubicBezTo>
                      <a:pt x="404" y="1538"/>
                      <a:pt x="454" y="1540"/>
                      <a:pt x="507" y="1540"/>
                    </a:cubicBezTo>
                    <a:cubicBezTo>
                      <a:pt x="672" y="1540"/>
                      <a:pt x="857" y="1521"/>
                      <a:pt x="994" y="1521"/>
                    </a:cubicBezTo>
                    <a:cubicBezTo>
                      <a:pt x="1093" y="1521"/>
                      <a:pt x="1167" y="1531"/>
                      <a:pt x="1191" y="1567"/>
                    </a:cubicBezTo>
                    <a:lnTo>
                      <a:pt x="3026" y="4068"/>
                    </a:lnTo>
                    <a:lnTo>
                      <a:pt x="4126" y="2968"/>
                    </a:lnTo>
                    <a:lnTo>
                      <a:pt x="3392" y="2367"/>
                    </a:lnTo>
                    <a:cubicBezTo>
                      <a:pt x="2692" y="1800"/>
                      <a:pt x="1725" y="999"/>
                      <a:pt x="1658" y="933"/>
                    </a:cubicBezTo>
                    <a:cubicBezTo>
                      <a:pt x="1591" y="833"/>
                      <a:pt x="1725" y="232"/>
                      <a:pt x="1558" y="32"/>
                    </a:cubicBezTo>
                    <a:cubicBezTo>
                      <a:pt x="1533" y="10"/>
                      <a:pt x="1503" y="0"/>
                      <a:pt x="1467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1082;p31"/>
              <p:cNvSpPr/>
              <p:nvPr/>
            </p:nvSpPr>
            <p:spPr>
              <a:xfrm>
                <a:off x="4266550" y="2572275"/>
                <a:ext cx="2837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2" extrusionOk="0">
                    <a:moveTo>
                      <a:pt x="1135" y="1"/>
                    </a:moveTo>
                    <a:lnTo>
                      <a:pt x="1" y="1202"/>
                    </a:lnTo>
                    <a:cubicBezTo>
                      <a:pt x="468" y="901"/>
                      <a:pt x="868" y="468"/>
                      <a:pt x="11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1083;p31"/>
              <p:cNvSpPr/>
              <p:nvPr/>
            </p:nvSpPr>
            <p:spPr>
              <a:xfrm>
                <a:off x="4260975" y="2569825"/>
                <a:ext cx="84825" cy="59200"/>
              </a:xfrm>
              <a:custGeom>
                <a:avLst/>
                <a:gdLst/>
                <a:ahLst/>
                <a:cxnLst/>
                <a:rect l="l" t="t" r="r" b="b"/>
                <a:pathLst>
                  <a:path w="3393" h="2368" extrusionOk="0">
                    <a:moveTo>
                      <a:pt x="1441" y="0"/>
                    </a:moveTo>
                    <a:cubicBezTo>
                      <a:pt x="1061" y="0"/>
                      <a:pt x="1" y="1283"/>
                      <a:pt x="123" y="1466"/>
                    </a:cubicBezTo>
                    <a:cubicBezTo>
                      <a:pt x="190" y="1533"/>
                      <a:pt x="257" y="1533"/>
                      <a:pt x="357" y="1533"/>
                    </a:cubicBezTo>
                    <a:cubicBezTo>
                      <a:pt x="290" y="1533"/>
                      <a:pt x="257" y="1500"/>
                      <a:pt x="224" y="1466"/>
                    </a:cubicBezTo>
                    <a:cubicBezTo>
                      <a:pt x="190" y="1433"/>
                      <a:pt x="224" y="1366"/>
                      <a:pt x="257" y="1300"/>
                    </a:cubicBezTo>
                    <a:cubicBezTo>
                      <a:pt x="257" y="1266"/>
                      <a:pt x="290" y="1266"/>
                      <a:pt x="290" y="1233"/>
                    </a:cubicBezTo>
                    <a:cubicBezTo>
                      <a:pt x="390" y="1100"/>
                      <a:pt x="524" y="966"/>
                      <a:pt x="657" y="866"/>
                    </a:cubicBezTo>
                    <a:cubicBezTo>
                      <a:pt x="757" y="733"/>
                      <a:pt x="924" y="633"/>
                      <a:pt x="1057" y="566"/>
                    </a:cubicBezTo>
                    <a:cubicBezTo>
                      <a:pt x="1091" y="532"/>
                      <a:pt x="1124" y="532"/>
                      <a:pt x="1191" y="532"/>
                    </a:cubicBezTo>
                    <a:cubicBezTo>
                      <a:pt x="1358" y="566"/>
                      <a:pt x="1358" y="966"/>
                      <a:pt x="1424" y="1100"/>
                    </a:cubicBezTo>
                    <a:cubicBezTo>
                      <a:pt x="2058" y="1567"/>
                      <a:pt x="2692" y="2000"/>
                      <a:pt x="3392" y="2367"/>
                    </a:cubicBezTo>
                    <a:cubicBezTo>
                      <a:pt x="2692" y="1800"/>
                      <a:pt x="1725" y="999"/>
                      <a:pt x="1658" y="933"/>
                    </a:cubicBezTo>
                    <a:cubicBezTo>
                      <a:pt x="1591" y="833"/>
                      <a:pt x="1725" y="232"/>
                      <a:pt x="1524" y="32"/>
                    </a:cubicBezTo>
                    <a:cubicBezTo>
                      <a:pt x="1503" y="10"/>
                      <a:pt x="1475" y="0"/>
                      <a:pt x="144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1084;p31"/>
              <p:cNvSpPr/>
              <p:nvPr/>
            </p:nvSpPr>
            <p:spPr>
              <a:xfrm>
                <a:off x="4208175" y="2719050"/>
                <a:ext cx="1051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007" extrusionOk="0">
                    <a:moveTo>
                      <a:pt x="301" y="1"/>
                    </a:moveTo>
                    <a:cubicBezTo>
                      <a:pt x="1" y="1"/>
                      <a:pt x="34" y="1135"/>
                      <a:pt x="167" y="1702"/>
                    </a:cubicBezTo>
                    <a:cubicBezTo>
                      <a:pt x="201" y="1869"/>
                      <a:pt x="234" y="2002"/>
                      <a:pt x="301" y="2002"/>
                    </a:cubicBezTo>
                    <a:cubicBezTo>
                      <a:pt x="309" y="2005"/>
                      <a:pt x="318" y="2006"/>
                      <a:pt x="327" y="2006"/>
                    </a:cubicBezTo>
                    <a:cubicBezTo>
                      <a:pt x="535" y="2006"/>
                      <a:pt x="956" y="1334"/>
                      <a:pt x="1124" y="1334"/>
                    </a:cubicBezTo>
                    <a:cubicBezTo>
                      <a:pt x="1127" y="1334"/>
                      <a:pt x="1131" y="1334"/>
                      <a:pt x="1135" y="1335"/>
                    </a:cubicBezTo>
                    <a:lnTo>
                      <a:pt x="4204" y="1802"/>
                    </a:lnTo>
                    <a:lnTo>
                      <a:pt x="4204" y="234"/>
                    </a:lnTo>
                    <a:lnTo>
                      <a:pt x="3536" y="301"/>
                    </a:lnTo>
                    <a:cubicBezTo>
                      <a:pt x="2636" y="401"/>
                      <a:pt x="1135" y="534"/>
                      <a:pt x="1001" y="534"/>
                    </a:cubicBezTo>
                    <a:cubicBezTo>
                      <a:pt x="901" y="534"/>
                      <a:pt x="534" y="1"/>
                      <a:pt x="301" y="1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1085;p31"/>
              <p:cNvSpPr/>
              <p:nvPr/>
            </p:nvSpPr>
            <p:spPr>
              <a:xfrm>
                <a:off x="4213175" y="2723225"/>
                <a:ext cx="42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69" extrusionOk="0">
                    <a:moveTo>
                      <a:pt x="1" y="0"/>
                    </a:moveTo>
                    <a:lnTo>
                      <a:pt x="67" y="1668"/>
                    </a:lnTo>
                    <a:cubicBezTo>
                      <a:pt x="167" y="1101"/>
                      <a:pt x="167" y="5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1086;p31"/>
              <p:cNvSpPr/>
              <p:nvPr/>
            </p:nvSpPr>
            <p:spPr>
              <a:xfrm>
                <a:off x="4208175" y="2719050"/>
                <a:ext cx="88425" cy="425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1702" extrusionOk="0">
                    <a:moveTo>
                      <a:pt x="301" y="1"/>
                    </a:moveTo>
                    <a:cubicBezTo>
                      <a:pt x="1" y="1"/>
                      <a:pt x="34" y="1135"/>
                      <a:pt x="167" y="1702"/>
                    </a:cubicBezTo>
                    <a:cubicBezTo>
                      <a:pt x="134" y="1368"/>
                      <a:pt x="167" y="1068"/>
                      <a:pt x="234" y="735"/>
                    </a:cubicBezTo>
                    <a:cubicBezTo>
                      <a:pt x="234" y="668"/>
                      <a:pt x="267" y="601"/>
                      <a:pt x="301" y="501"/>
                    </a:cubicBezTo>
                    <a:cubicBezTo>
                      <a:pt x="301" y="501"/>
                      <a:pt x="334" y="468"/>
                      <a:pt x="334" y="468"/>
                    </a:cubicBezTo>
                    <a:cubicBezTo>
                      <a:pt x="349" y="457"/>
                      <a:pt x="368" y="452"/>
                      <a:pt x="390" y="452"/>
                    </a:cubicBezTo>
                    <a:cubicBezTo>
                      <a:pt x="566" y="452"/>
                      <a:pt x="942" y="768"/>
                      <a:pt x="1001" y="768"/>
                    </a:cubicBezTo>
                    <a:cubicBezTo>
                      <a:pt x="1004" y="769"/>
                      <a:pt x="1011" y="770"/>
                      <a:pt x="1021" y="770"/>
                    </a:cubicBezTo>
                    <a:cubicBezTo>
                      <a:pt x="1220" y="770"/>
                      <a:pt x="2742" y="460"/>
                      <a:pt x="3536" y="301"/>
                    </a:cubicBezTo>
                    <a:lnTo>
                      <a:pt x="3536" y="301"/>
                    </a:lnTo>
                    <a:cubicBezTo>
                      <a:pt x="2636" y="401"/>
                      <a:pt x="1101" y="534"/>
                      <a:pt x="1001" y="534"/>
                    </a:cubicBezTo>
                    <a:cubicBezTo>
                      <a:pt x="901" y="534"/>
                      <a:pt x="534" y="1"/>
                      <a:pt x="3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1087;p31"/>
              <p:cNvSpPr/>
              <p:nvPr/>
            </p:nvSpPr>
            <p:spPr>
              <a:xfrm>
                <a:off x="4257375" y="2819125"/>
                <a:ext cx="104275" cy="100175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4007" extrusionOk="0">
                    <a:moveTo>
                      <a:pt x="3069" y="1"/>
                    </a:moveTo>
                    <a:lnTo>
                      <a:pt x="2969" y="134"/>
                    </a:lnTo>
                    <a:cubicBezTo>
                      <a:pt x="2569" y="634"/>
                      <a:pt x="1101" y="2402"/>
                      <a:pt x="1035" y="2469"/>
                    </a:cubicBezTo>
                    <a:cubicBezTo>
                      <a:pt x="935" y="2536"/>
                      <a:pt x="301" y="2436"/>
                      <a:pt x="167" y="2602"/>
                    </a:cubicBezTo>
                    <a:cubicBezTo>
                      <a:pt x="1" y="2736"/>
                      <a:pt x="334" y="3170"/>
                      <a:pt x="734" y="3503"/>
                    </a:cubicBezTo>
                    <a:cubicBezTo>
                      <a:pt x="1078" y="3784"/>
                      <a:pt x="1451" y="4007"/>
                      <a:pt x="1552" y="4007"/>
                    </a:cubicBezTo>
                    <a:cubicBezTo>
                      <a:pt x="1558" y="4007"/>
                      <a:pt x="1564" y="4006"/>
                      <a:pt x="1568" y="4003"/>
                    </a:cubicBezTo>
                    <a:cubicBezTo>
                      <a:pt x="1769" y="3903"/>
                      <a:pt x="1568" y="3036"/>
                      <a:pt x="1668" y="2936"/>
                    </a:cubicBezTo>
                    <a:lnTo>
                      <a:pt x="4170" y="1101"/>
                    </a:lnTo>
                    <a:lnTo>
                      <a:pt x="3069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1088;p31"/>
              <p:cNvSpPr/>
              <p:nvPr/>
            </p:nvSpPr>
            <p:spPr>
              <a:xfrm>
                <a:off x="4262375" y="2887500"/>
                <a:ext cx="30875" cy="284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136" extrusionOk="0">
                    <a:moveTo>
                      <a:pt x="1" y="1"/>
                    </a:moveTo>
                    <a:lnTo>
                      <a:pt x="1235" y="1135"/>
                    </a:lnTo>
                    <a:cubicBezTo>
                      <a:pt x="901" y="701"/>
                      <a:pt x="501" y="3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1089;p31"/>
              <p:cNvSpPr/>
              <p:nvPr/>
            </p:nvSpPr>
            <p:spPr>
              <a:xfrm>
                <a:off x="4257375" y="2822475"/>
                <a:ext cx="74250" cy="84250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3370" extrusionOk="0">
                    <a:moveTo>
                      <a:pt x="2969" y="0"/>
                    </a:moveTo>
                    <a:cubicBezTo>
                      <a:pt x="2569" y="500"/>
                      <a:pt x="1101" y="2268"/>
                      <a:pt x="1035" y="2335"/>
                    </a:cubicBezTo>
                    <a:cubicBezTo>
                      <a:pt x="935" y="2402"/>
                      <a:pt x="301" y="2302"/>
                      <a:pt x="167" y="2468"/>
                    </a:cubicBezTo>
                    <a:cubicBezTo>
                      <a:pt x="1" y="2602"/>
                      <a:pt x="334" y="3036"/>
                      <a:pt x="734" y="3369"/>
                    </a:cubicBezTo>
                    <a:cubicBezTo>
                      <a:pt x="634" y="3202"/>
                      <a:pt x="534" y="3069"/>
                      <a:pt x="468" y="2869"/>
                    </a:cubicBezTo>
                    <a:cubicBezTo>
                      <a:pt x="434" y="2835"/>
                      <a:pt x="434" y="2802"/>
                      <a:pt x="468" y="2769"/>
                    </a:cubicBezTo>
                    <a:cubicBezTo>
                      <a:pt x="468" y="2650"/>
                      <a:pt x="757" y="2632"/>
                      <a:pt x="971" y="2632"/>
                    </a:cubicBezTo>
                    <a:cubicBezTo>
                      <a:pt x="1056" y="2632"/>
                      <a:pt x="1130" y="2635"/>
                      <a:pt x="1168" y="2635"/>
                    </a:cubicBezTo>
                    <a:cubicBezTo>
                      <a:pt x="1302" y="2602"/>
                      <a:pt x="2969" y="1"/>
                      <a:pt x="29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1090;p31"/>
              <p:cNvSpPr/>
              <p:nvPr/>
            </p:nvSpPr>
            <p:spPr>
              <a:xfrm>
                <a:off x="4409150" y="2870000"/>
                <a:ext cx="51725" cy="1033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4135" extrusionOk="0">
                    <a:moveTo>
                      <a:pt x="234" y="0"/>
                    </a:moveTo>
                    <a:cubicBezTo>
                      <a:pt x="234" y="0"/>
                      <a:pt x="568" y="3003"/>
                      <a:pt x="568" y="3203"/>
                    </a:cubicBezTo>
                    <a:cubicBezTo>
                      <a:pt x="534" y="3236"/>
                      <a:pt x="434" y="3336"/>
                      <a:pt x="301" y="3470"/>
                    </a:cubicBezTo>
                    <a:cubicBezTo>
                      <a:pt x="167" y="3603"/>
                      <a:pt x="1" y="3770"/>
                      <a:pt x="1" y="3903"/>
                    </a:cubicBezTo>
                    <a:cubicBezTo>
                      <a:pt x="1" y="4072"/>
                      <a:pt x="358" y="4134"/>
                      <a:pt x="773" y="4134"/>
                    </a:cubicBezTo>
                    <a:cubicBezTo>
                      <a:pt x="1341" y="4134"/>
                      <a:pt x="2016" y="4019"/>
                      <a:pt x="2035" y="3903"/>
                    </a:cubicBezTo>
                    <a:cubicBezTo>
                      <a:pt x="2069" y="3670"/>
                      <a:pt x="1335" y="3169"/>
                      <a:pt x="1335" y="3069"/>
                    </a:cubicBezTo>
                    <a:cubicBezTo>
                      <a:pt x="1335" y="2969"/>
                      <a:pt x="1568" y="1501"/>
                      <a:pt x="1702" y="634"/>
                    </a:cubicBezTo>
                    <a:cubicBezTo>
                      <a:pt x="1769" y="267"/>
                      <a:pt x="1802" y="0"/>
                      <a:pt x="1802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1091;p31"/>
              <p:cNvSpPr/>
              <p:nvPr/>
            </p:nvSpPr>
            <p:spPr>
              <a:xfrm>
                <a:off x="4413325" y="2966275"/>
                <a:ext cx="41725" cy="29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19" extrusionOk="0">
                    <a:moveTo>
                      <a:pt x="939" y="1"/>
                    </a:moveTo>
                    <a:cubicBezTo>
                      <a:pt x="621" y="1"/>
                      <a:pt x="300" y="44"/>
                      <a:pt x="0" y="119"/>
                    </a:cubicBezTo>
                    <a:lnTo>
                      <a:pt x="1668" y="86"/>
                    </a:lnTo>
                    <a:cubicBezTo>
                      <a:pt x="1434" y="27"/>
                      <a:pt x="1187" y="1"/>
                      <a:pt x="93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1092;p31"/>
              <p:cNvSpPr/>
              <p:nvPr/>
            </p:nvSpPr>
            <p:spPr>
              <a:xfrm>
                <a:off x="4409150" y="2885850"/>
                <a:ext cx="51725" cy="875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3501" extrusionOk="0">
                    <a:moveTo>
                      <a:pt x="1735" y="0"/>
                    </a:moveTo>
                    <a:lnTo>
                      <a:pt x="1735" y="0"/>
                    </a:lnTo>
                    <a:cubicBezTo>
                      <a:pt x="1535" y="767"/>
                      <a:pt x="1135" y="2102"/>
                      <a:pt x="1101" y="2335"/>
                    </a:cubicBezTo>
                    <a:cubicBezTo>
                      <a:pt x="1068" y="2602"/>
                      <a:pt x="1502" y="2969"/>
                      <a:pt x="1502" y="3169"/>
                    </a:cubicBezTo>
                    <a:cubicBezTo>
                      <a:pt x="1502" y="3169"/>
                      <a:pt x="1468" y="3202"/>
                      <a:pt x="1402" y="3236"/>
                    </a:cubicBezTo>
                    <a:cubicBezTo>
                      <a:pt x="1335" y="3269"/>
                      <a:pt x="1268" y="3303"/>
                      <a:pt x="1201" y="3303"/>
                    </a:cubicBezTo>
                    <a:cubicBezTo>
                      <a:pt x="1045" y="3342"/>
                      <a:pt x="900" y="3358"/>
                      <a:pt x="753" y="3358"/>
                    </a:cubicBezTo>
                    <a:cubicBezTo>
                      <a:pt x="650" y="3358"/>
                      <a:pt x="545" y="3350"/>
                      <a:pt x="434" y="3336"/>
                    </a:cubicBezTo>
                    <a:cubicBezTo>
                      <a:pt x="401" y="3336"/>
                      <a:pt x="368" y="3303"/>
                      <a:pt x="334" y="3303"/>
                    </a:cubicBezTo>
                    <a:cubicBezTo>
                      <a:pt x="334" y="3269"/>
                      <a:pt x="301" y="3269"/>
                      <a:pt x="301" y="3236"/>
                    </a:cubicBezTo>
                    <a:cubicBezTo>
                      <a:pt x="301" y="3102"/>
                      <a:pt x="301" y="2969"/>
                      <a:pt x="301" y="2836"/>
                    </a:cubicBezTo>
                    <a:cubicBezTo>
                      <a:pt x="167" y="2969"/>
                      <a:pt x="1" y="3136"/>
                      <a:pt x="1" y="3269"/>
                    </a:cubicBezTo>
                    <a:cubicBezTo>
                      <a:pt x="1" y="3438"/>
                      <a:pt x="358" y="3500"/>
                      <a:pt x="773" y="3500"/>
                    </a:cubicBezTo>
                    <a:cubicBezTo>
                      <a:pt x="1341" y="3500"/>
                      <a:pt x="2016" y="3385"/>
                      <a:pt x="2035" y="3269"/>
                    </a:cubicBezTo>
                    <a:cubicBezTo>
                      <a:pt x="2069" y="3069"/>
                      <a:pt x="1335" y="2535"/>
                      <a:pt x="1335" y="2435"/>
                    </a:cubicBezTo>
                    <a:cubicBezTo>
                      <a:pt x="1368" y="2335"/>
                      <a:pt x="1602" y="867"/>
                      <a:pt x="173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1093;p31"/>
              <p:cNvSpPr/>
              <p:nvPr/>
            </p:nvSpPr>
            <p:spPr>
              <a:xfrm>
                <a:off x="4508400" y="2820800"/>
                <a:ext cx="102600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072" extrusionOk="0">
                    <a:moveTo>
                      <a:pt x="1101" y="0"/>
                    </a:moveTo>
                    <a:lnTo>
                      <a:pt x="0" y="1101"/>
                    </a:lnTo>
                    <a:cubicBezTo>
                      <a:pt x="0" y="1101"/>
                      <a:pt x="2368" y="3002"/>
                      <a:pt x="2502" y="3169"/>
                    </a:cubicBezTo>
                    <a:cubicBezTo>
                      <a:pt x="2569" y="3236"/>
                      <a:pt x="2435" y="3870"/>
                      <a:pt x="2602" y="4037"/>
                    </a:cubicBezTo>
                    <a:cubicBezTo>
                      <a:pt x="2632" y="4060"/>
                      <a:pt x="2668" y="4071"/>
                      <a:pt x="2709" y="4071"/>
                    </a:cubicBezTo>
                    <a:cubicBezTo>
                      <a:pt x="2898" y="4071"/>
                      <a:pt x="3189" y="3838"/>
                      <a:pt x="3436" y="3536"/>
                    </a:cubicBezTo>
                    <a:cubicBezTo>
                      <a:pt x="3803" y="3136"/>
                      <a:pt x="4103" y="2702"/>
                      <a:pt x="4036" y="2602"/>
                    </a:cubicBezTo>
                    <a:cubicBezTo>
                      <a:pt x="3992" y="2547"/>
                      <a:pt x="3870" y="2532"/>
                      <a:pt x="3723" y="2532"/>
                    </a:cubicBezTo>
                    <a:cubicBezTo>
                      <a:pt x="3555" y="2532"/>
                      <a:pt x="3354" y="2551"/>
                      <a:pt x="3201" y="2551"/>
                    </a:cubicBezTo>
                    <a:cubicBezTo>
                      <a:pt x="3086" y="2551"/>
                      <a:pt x="2998" y="2540"/>
                      <a:pt x="2969" y="2502"/>
                    </a:cubicBezTo>
                    <a:lnTo>
                      <a:pt x="1301" y="234"/>
                    </a:lnTo>
                    <a:lnTo>
                      <a:pt x="1101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1094;p31"/>
              <p:cNvSpPr/>
              <p:nvPr/>
            </p:nvSpPr>
            <p:spPr>
              <a:xfrm>
                <a:off x="4578450" y="2890000"/>
                <a:ext cx="2837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02" extrusionOk="0">
                    <a:moveTo>
                      <a:pt x="1134" y="1"/>
                    </a:moveTo>
                    <a:cubicBezTo>
                      <a:pt x="667" y="301"/>
                      <a:pt x="267" y="735"/>
                      <a:pt x="0" y="1202"/>
                    </a:cubicBezTo>
                    <a:lnTo>
                      <a:pt x="1134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1095;p31"/>
              <p:cNvSpPr/>
              <p:nvPr/>
            </p:nvSpPr>
            <p:spPr>
              <a:xfrm>
                <a:off x="4540925" y="2826625"/>
                <a:ext cx="700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33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101"/>
                      <a:pt x="1301" y="2469"/>
                      <a:pt x="1434" y="2603"/>
                    </a:cubicBezTo>
                    <a:cubicBezTo>
                      <a:pt x="1467" y="2627"/>
                      <a:pt x="1515" y="2636"/>
                      <a:pt x="1573" y="2636"/>
                    </a:cubicBezTo>
                    <a:cubicBezTo>
                      <a:pt x="1711" y="2636"/>
                      <a:pt x="1903" y="2586"/>
                      <a:pt x="2065" y="2586"/>
                    </a:cubicBezTo>
                    <a:cubicBezTo>
                      <a:pt x="2114" y="2586"/>
                      <a:pt x="2161" y="2591"/>
                      <a:pt x="2202" y="2603"/>
                    </a:cubicBezTo>
                    <a:cubicBezTo>
                      <a:pt x="2302" y="2603"/>
                      <a:pt x="2335" y="2669"/>
                      <a:pt x="2335" y="2769"/>
                    </a:cubicBezTo>
                    <a:cubicBezTo>
                      <a:pt x="2335" y="2769"/>
                      <a:pt x="2335" y="2803"/>
                      <a:pt x="2335" y="2836"/>
                    </a:cubicBezTo>
                    <a:cubicBezTo>
                      <a:pt x="2302" y="3003"/>
                      <a:pt x="2235" y="3170"/>
                      <a:pt x="2168" y="3303"/>
                    </a:cubicBezTo>
                    <a:cubicBezTo>
                      <a:pt x="2502" y="2936"/>
                      <a:pt x="2802" y="2469"/>
                      <a:pt x="2735" y="2369"/>
                    </a:cubicBezTo>
                    <a:cubicBezTo>
                      <a:pt x="2691" y="2314"/>
                      <a:pt x="2565" y="2299"/>
                      <a:pt x="2414" y="2299"/>
                    </a:cubicBezTo>
                    <a:cubicBezTo>
                      <a:pt x="2242" y="2299"/>
                      <a:pt x="2037" y="2318"/>
                      <a:pt x="1885" y="2318"/>
                    </a:cubicBezTo>
                    <a:cubicBezTo>
                      <a:pt x="1771" y="2318"/>
                      <a:pt x="1687" y="2307"/>
                      <a:pt x="1668" y="226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1096;p31"/>
              <p:cNvSpPr/>
              <p:nvPr/>
            </p:nvSpPr>
            <p:spPr>
              <a:xfrm>
                <a:off x="4377475" y="2839525"/>
                <a:ext cx="25025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671" extrusionOk="0">
                    <a:moveTo>
                      <a:pt x="307" y="0"/>
                    </a:moveTo>
                    <a:cubicBezTo>
                      <a:pt x="194" y="0"/>
                      <a:pt x="104" y="44"/>
                      <a:pt x="67" y="119"/>
                    </a:cubicBezTo>
                    <a:cubicBezTo>
                      <a:pt x="0" y="285"/>
                      <a:pt x="133" y="486"/>
                      <a:pt x="367" y="586"/>
                    </a:cubicBezTo>
                    <a:cubicBezTo>
                      <a:pt x="469" y="644"/>
                      <a:pt x="578" y="671"/>
                      <a:pt x="674" y="671"/>
                    </a:cubicBezTo>
                    <a:cubicBezTo>
                      <a:pt x="796" y="671"/>
                      <a:pt x="897" y="627"/>
                      <a:pt x="934" y="552"/>
                    </a:cubicBezTo>
                    <a:cubicBezTo>
                      <a:pt x="1001" y="385"/>
                      <a:pt x="867" y="185"/>
                      <a:pt x="600" y="85"/>
                    </a:cubicBezTo>
                    <a:cubicBezTo>
                      <a:pt x="498" y="27"/>
                      <a:pt x="396" y="0"/>
                      <a:pt x="30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1097;p31"/>
              <p:cNvSpPr/>
              <p:nvPr/>
            </p:nvSpPr>
            <p:spPr>
              <a:xfrm>
                <a:off x="4361025" y="2832950"/>
                <a:ext cx="36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419" extrusionOk="0">
                    <a:moveTo>
                      <a:pt x="711" y="1"/>
                    </a:moveTo>
                    <a:cubicBezTo>
                      <a:pt x="339" y="1"/>
                      <a:pt x="0" y="184"/>
                      <a:pt x="58" y="615"/>
                    </a:cubicBezTo>
                    <a:cubicBezTo>
                      <a:pt x="152" y="1178"/>
                      <a:pt x="803" y="1419"/>
                      <a:pt x="1297" y="1419"/>
                    </a:cubicBezTo>
                    <a:cubicBezTo>
                      <a:pt x="1329" y="1419"/>
                      <a:pt x="1361" y="1418"/>
                      <a:pt x="1392" y="1416"/>
                    </a:cubicBezTo>
                    <a:cubicBezTo>
                      <a:pt x="1459" y="1416"/>
                      <a:pt x="1459" y="1316"/>
                      <a:pt x="1425" y="1316"/>
                    </a:cubicBezTo>
                    <a:cubicBezTo>
                      <a:pt x="1058" y="1282"/>
                      <a:pt x="725" y="1115"/>
                      <a:pt x="458" y="849"/>
                    </a:cubicBezTo>
                    <a:cubicBezTo>
                      <a:pt x="291" y="715"/>
                      <a:pt x="224" y="515"/>
                      <a:pt x="291" y="315"/>
                    </a:cubicBezTo>
                    <a:cubicBezTo>
                      <a:pt x="391" y="48"/>
                      <a:pt x="658" y="48"/>
                      <a:pt x="892" y="48"/>
                    </a:cubicBezTo>
                    <a:lnTo>
                      <a:pt x="892" y="15"/>
                    </a:lnTo>
                    <a:cubicBezTo>
                      <a:pt x="831" y="5"/>
                      <a:pt x="771" y="1"/>
                      <a:pt x="71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1098;p31"/>
              <p:cNvSpPr/>
              <p:nvPr/>
            </p:nvSpPr>
            <p:spPr>
              <a:xfrm>
                <a:off x="4430000" y="2643000"/>
                <a:ext cx="3255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581" extrusionOk="0">
                    <a:moveTo>
                      <a:pt x="538" y="1"/>
                    </a:moveTo>
                    <a:cubicBezTo>
                      <a:pt x="260" y="1"/>
                      <a:pt x="30" y="91"/>
                      <a:pt x="1" y="207"/>
                    </a:cubicBezTo>
                    <a:cubicBezTo>
                      <a:pt x="1" y="374"/>
                      <a:pt x="267" y="541"/>
                      <a:pt x="601" y="574"/>
                    </a:cubicBezTo>
                    <a:cubicBezTo>
                      <a:pt x="649" y="579"/>
                      <a:pt x="697" y="581"/>
                      <a:pt x="743" y="581"/>
                    </a:cubicBezTo>
                    <a:cubicBezTo>
                      <a:pt x="1050" y="581"/>
                      <a:pt x="1301" y="490"/>
                      <a:pt x="1301" y="374"/>
                    </a:cubicBezTo>
                    <a:cubicBezTo>
                      <a:pt x="1301" y="207"/>
                      <a:pt x="1035" y="41"/>
                      <a:pt x="668" y="7"/>
                    </a:cubicBezTo>
                    <a:cubicBezTo>
                      <a:pt x="624" y="3"/>
                      <a:pt x="581" y="1"/>
                      <a:pt x="53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1099;p31"/>
              <p:cNvSpPr/>
              <p:nvPr/>
            </p:nvSpPr>
            <p:spPr>
              <a:xfrm>
                <a:off x="4409975" y="2634150"/>
                <a:ext cx="38400" cy="3155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262" extrusionOk="0">
                    <a:moveTo>
                      <a:pt x="1207" y="1"/>
                    </a:moveTo>
                    <a:cubicBezTo>
                      <a:pt x="858" y="1"/>
                      <a:pt x="476" y="94"/>
                      <a:pt x="301" y="395"/>
                    </a:cubicBezTo>
                    <a:cubicBezTo>
                      <a:pt x="1" y="895"/>
                      <a:pt x="635" y="1162"/>
                      <a:pt x="1002" y="1262"/>
                    </a:cubicBezTo>
                    <a:cubicBezTo>
                      <a:pt x="1035" y="1262"/>
                      <a:pt x="1068" y="1195"/>
                      <a:pt x="1035" y="1195"/>
                    </a:cubicBezTo>
                    <a:cubicBezTo>
                      <a:pt x="868" y="1128"/>
                      <a:pt x="701" y="1028"/>
                      <a:pt x="568" y="895"/>
                    </a:cubicBezTo>
                    <a:cubicBezTo>
                      <a:pt x="401" y="728"/>
                      <a:pt x="401" y="461"/>
                      <a:pt x="601" y="294"/>
                    </a:cubicBezTo>
                    <a:cubicBezTo>
                      <a:pt x="813" y="136"/>
                      <a:pt x="1066" y="40"/>
                      <a:pt x="1327" y="40"/>
                    </a:cubicBezTo>
                    <a:cubicBezTo>
                      <a:pt x="1396" y="40"/>
                      <a:pt x="1466" y="47"/>
                      <a:pt x="1535" y="61"/>
                    </a:cubicBezTo>
                    <a:lnTo>
                      <a:pt x="1535" y="28"/>
                    </a:lnTo>
                    <a:cubicBezTo>
                      <a:pt x="1435" y="11"/>
                      <a:pt x="1323" y="1"/>
                      <a:pt x="120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1100;p31"/>
              <p:cNvSpPr/>
              <p:nvPr/>
            </p:nvSpPr>
            <p:spPr>
              <a:xfrm>
                <a:off x="4515050" y="2738225"/>
                <a:ext cx="242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568" extrusionOk="0">
                    <a:moveTo>
                      <a:pt x="501" y="1"/>
                    </a:moveTo>
                    <a:cubicBezTo>
                      <a:pt x="234" y="1"/>
                      <a:pt x="1" y="101"/>
                      <a:pt x="1" y="268"/>
                    </a:cubicBezTo>
                    <a:cubicBezTo>
                      <a:pt x="1" y="435"/>
                      <a:pt x="201" y="568"/>
                      <a:pt x="468" y="568"/>
                    </a:cubicBezTo>
                    <a:cubicBezTo>
                      <a:pt x="735" y="568"/>
                      <a:pt x="968" y="468"/>
                      <a:pt x="968" y="301"/>
                    </a:cubicBezTo>
                    <a:cubicBezTo>
                      <a:pt x="968" y="134"/>
                      <a:pt x="768" y="1"/>
                      <a:pt x="5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1101;p31"/>
              <p:cNvSpPr/>
              <p:nvPr/>
            </p:nvSpPr>
            <p:spPr>
              <a:xfrm>
                <a:off x="4497550" y="2733225"/>
                <a:ext cx="2920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240" extrusionOk="0">
                    <a:moveTo>
                      <a:pt x="901" y="1"/>
                    </a:moveTo>
                    <a:cubicBezTo>
                      <a:pt x="568" y="34"/>
                      <a:pt x="34" y="234"/>
                      <a:pt x="101" y="668"/>
                    </a:cubicBezTo>
                    <a:cubicBezTo>
                      <a:pt x="192" y="1066"/>
                      <a:pt x="678" y="1239"/>
                      <a:pt x="1040" y="1239"/>
                    </a:cubicBezTo>
                    <a:cubicBezTo>
                      <a:pt x="1073" y="1239"/>
                      <a:pt x="1104" y="1238"/>
                      <a:pt x="1135" y="1235"/>
                    </a:cubicBezTo>
                    <a:cubicBezTo>
                      <a:pt x="1168" y="1202"/>
                      <a:pt x="1168" y="1168"/>
                      <a:pt x="1135" y="1135"/>
                    </a:cubicBezTo>
                    <a:cubicBezTo>
                      <a:pt x="868" y="1068"/>
                      <a:pt x="601" y="935"/>
                      <a:pt x="401" y="768"/>
                    </a:cubicBezTo>
                    <a:cubicBezTo>
                      <a:pt x="0" y="368"/>
                      <a:pt x="601" y="101"/>
                      <a:pt x="901" y="34"/>
                    </a:cubicBezTo>
                    <a:lnTo>
                      <a:pt x="9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1102;p31"/>
              <p:cNvSpPr/>
              <p:nvPr/>
            </p:nvSpPr>
            <p:spPr>
              <a:xfrm>
                <a:off x="4324925" y="2752200"/>
                <a:ext cx="2005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55" extrusionOk="0">
                    <a:moveTo>
                      <a:pt x="473" y="0"/>
                    </a:moveTo>
                    <a:cubicBezTo>
                      <a:pt x="438" y="0"/>
                      <a:pt x="403" y="3"/>
                      <a:pt x="367" y="9"/>
                    </a:cubicBezTo>
                    <a:cubicBezTo>
                      <a:pt x="167" y="42"/>
                      <a:pt x="1" y="176"/>
                      <a:pt x="34" y="309"/>
                    </a:cubicBezTo>
                    <a:cubicBezTo>
                      <a:pt x="59" y="411"/>
                      <a:pt x="182" y="455"/>
                      <a:pt x="328" y="455"/>
                    </a:cubicBezTo>
                    <a:cubicBezTo>
                      <a:pt x="373" y="455"/>
                      <a:pt x="420" y="451"/>
                      <a:pt x="468" y="443"/>
                    </a:cubicBezTo>
                    <a:cubicBezTo>
                      <a:pt x="668" y="409"/>
                      <a:pt x="801" y="276"/>
                      <a:pt x="801" y="142"/>
                    </a:cubicBezTo>
                    <a:cubicBezTo>
                      <a:pt x="774" y="60"/>
                      <a:pt x="633" y="0"/>
                      <a:pt x="47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1103;p31"/>
              <p:cNvSpPr/>
              <p:nvPr/>
            </p:nvSpPr>
            <p:spPr>
              <a:xfrm>
                <a:off x="4312425" y="2749900"/>
                <a:ext cx="2647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953" extrusionOk="0">
                    <a:moveTo>
                      <a:pt x="634" y="1"/>
                    </a:moveTo>
                    <a:cubicBezTo>
                      <a:pt x="367" y="101"/>
                      <a:pt x="34" y="368"/>
                      <a:pt x="167" y="668"/>
                    </a:cubicBezTo>
                    <a:cubicBezTo>
                      <a:pt x="257" y="871"/>
                      <a:pt x="501" y="952"/>
                      <a:pt x="721" y="952"/>
                    </a:cubicBezTo>
                    <a:cubicBezTo>
                      <a:pt x="826" y="952"/>
                      <a:pt x="926" y="934"/>
                      <a:pt x="1001" y="902"/>
                    </a:cubicBezTo>
                    <a:cubicBezTo>
                      <a:pt x="1058" y="902"/>
                      <a:pt x="1042" y="828"/>
                      <a:pt x="1015" y="828"/>
                    </a:cubicBezTo>
                    <a:cubicBezTo>
                      <a:pt x="1010" y="828"/>
                      <a:pt x="1006" y="830"/>
                      <a:pt x="1001" y="835"/>
                    </a:cubicBezTo>
                    <a:cubicBezTo>
                      <a:pt x="767" y="801"/>
                      <a:pt x="567" y="768"/>
                      <a:pt x="367" y="668"/>
                    </a:cubicBezTo>
                    <a:cubicBezTo>
                      <a:pt x="0" y="435"/>
                      <a:pt x="400" y="134"/>
                      <a:pt x="6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1104;p31"/>
              <p:cNvSpPr/>
              <p:nvPr/>
            </p:nvSpPr>
            <p:spPr>
              <a:xfrm>
                <a:off x="4555100" y="2769775"/>
                <a:ext cx="317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714" extrusionOk="0">
                    <a:moveTo>
                      <a:pt x="694" y="0"/>
                    </a:moveTo>
                    <a:cubicBezTo>
                      <a:pt x="653" y="0"/>
                      <a:pt x="610" y="2"/>
                      <a:pt x="567" y="6"/>
                    </a:cubicBezTo>
                    <a:cubicBezTo>
                      <a:pt x="234" y="40"/>
                      <a:pt x="0" y="273"/>
                      <a:pt x="33" y="440"/>
                    </a:cubicBezTo>
                    <a:cubicBezTo>
                      <a:pt x="63" y="615"/>
                      <a:pt x="295" y="713"/>
                      <a:pt x="576" y="713"/>
                    </a:cubicBezTo>
                    <a:cubicBezTo>
                      <a:pt x="616" y="713"/>
                      <a:pt x="658" y="711"/>
                      <a:pt x="701" y="707"/>
                    </a:cubicBezTo>
                    <a:cubicBezTo>
                      <a:pt x="1034" y="674"/>
                      <a:pt x="1268" y="440"/>
                      <a:pt x="1234" y="240"/>
                    </a:cubicBezTo>
                    <a:cubicBezTo>
                      <a:pt x="1205" y="95"/>
                      <a:pt x="974" y="0"/>
                      <a:pt x="69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1105;p31"/>
              <p:cNvSpPr/>
              <p:nvPr/>
            </p:nvSpPr>
            <p:spPr>
              <a:xfrm>
                <a:off x="4537575" y="2768250"/>
                <a:ext cx="38400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329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434" y="234"/>
                      <a:pt x="1" y="601"/>
                      <a:pt x="334" y="1001"/>
                    </a:cubicBezTo>
                    <a:cubicBezTo>
                      <a:pt x="523" y="1211"/>
                      <a:pt x="778" y="1329"/>
                      <a:pt x="1041" y="1329"/>
                    </a:cubicBezTo>
                    <a:cubicBezTo>
                      <a:pt x="1196" y="1329"/>
                      <a:pt x="1353" y="1288"/>
                      <a:pt x="1502" y="1202"/>
                    </a:cubicBezTo>
                    <a:cubicBezTo>
                      <a:pt x="1535" y="1202"/>
                      <a:pt x="1535" y="1135"/>
                      <a:pt x="1502" y="1135"/>
                    </a:cubicBezTo>
                    <a:cubicBezTo>
                      <a:pt x="1427" y="1143"/>
                      <a:pt x="1354" y="1147"/>
                      <a:pt x="1282" y="1147"/>
                    </a:cubicBezTo>
                    <a:cubicBezTo>
                      <a:pt x="1068" y="1147"/>
                      <a:pt x="868" y="1110"/>
                      <a:pt x="668" y="1035"/>
                    </a:cubicBezTo>
                    <a:cubicBezTo>
                      <a:pt x="101" y="768"/>
                      <a:pt x="468" y="234"/>
                      <a:pt x="76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1106;p31"/>
              <p:cNvSpPr/>
              <p:nvPr/>
            </p:nvSpPr>
            <p:spPr>
              <a:xfrm>
                <a:off x="2144200" y="4684625"/>
                <a:ext cx="3304050" cy="452025"/>
              </a:xfrm>
              <a:custGeom>
                <a:avLst/>
                <a:gdLst/>
                <a:ahLst/>
                <a:cxnLst/>
                <a:rect l="l" t="t" r="r" b="b"/>
                <a:pathLst>
                  <a:path w="132162" h="18081" extrusionOk="0">
                    <a:moveTo>
                      <a:pt x="66081" y="1"/>
                    </a:moveTo>
                    <a:cubicBezTo>
                      <a:pt x="29588" y="1"/>
                      <a:pt x="1" y="4070"/>
                      <a:pt x="1" y="9040"/>
                    </a:cubicBezTo>
                    <a:cubicBezTo>
                      <a:pt x="1" y="14044"/>
                      <a:pt x="29588" y="18080"/>
                      <a:pt x="66081" y="18080"/>
                    </a:cubicBezTo>
                    <a:cubicBezTo>
                      <a:pt x="102574" y="18080"/>
                      <a:pt x="132162" y="14044"/>
                      <a:pt x="132162" y="9040"/>
                    </a:cubicBezTo>
                    <a:cubicBezTo>
                      <a:pt x="132162" y="4070"/>
                      <a:pt x="102574" y="1"/>
                      <a:pt x="66081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1107;p31"/>
              <p:cNvSpPr/>
              <p:nvPr/>
            </p:nvSpPr>
            <p:spPr>
              <a:xfrm>
                <a:off x="3646100" y="2458850"/>
                <a:ext cx="1110000" cy="728900"/>
              </a:xfrm>
              <a:custGeom>
                <a:avLst/>
                <a:gdLst/>
                <a:ahLst/>
                <a:cxnLst/>
                <a:rect l="l" t="t" r="r" b="b"/>
                <a:pathLst>
                  <a:path w="44400" h="29156" extrusionOk="0">
                    <a:moveTo>
                      <a:pt x="20041" y="1"/>
                    </a:moveTo>
                    <a:cubicBezTo>
                      <a:pt x="19588" y="1"/>
                      <a:pt x="17064" y="3057"/>
                      <a:pt x="14111" y="6806"/>
                    </a:cubicBezTo>
                    <a:cubicBezTo>
                      <a:pt x="13477" y="7640"/>
                      <a:pt x="12810" y="8474"/>
                      <a:pt x="12143" y="9341"/>
                    </a:cubicBezTo>
                    <a:cubicBezTo>
                      <a:pt x="12143" y="9375"/>
                      <a:pt x="12109" y="9375"/>
                      <a:pt x="12109" y="9408"/>
                    </a:cubicBezTo>
                    <a:cubicBezTo>
                      <a:pt x="12043" y="9475"/>
                      <a:pt x="11976" y="9541"/>
                      <a:pt x="11909" y="9608"/>
                    </a:cubicBezTo>
                    <a:cubicBezTo>
                      <a:pt x="11409" y="10075"/>
                      <a:pt x="10342" y="10909"/>
                      <a:pt x="9041" y="11910"/>
                    </a:cubicBezTo>
                    <a:cubicBezTo>
                      <a:pt x="5405" y="14678"/>
                      <a:pt x="1" y="18615"/>
                      <a:pt x="1" y="18615"/>
                    </a:cubicBezTo>
                    <a:lnTo>
                      <a:pt x="14278" y="29155"/>
                    </a:lnTo>
                    <a:lnTo>
                      <a:pt x="22450" y="22384"/>
                    </a:lnTo>
                    <a:lnTo>
                      <a:pt x="28254" y="17247"/>
                    </a:lnTo>
                    <a:cubicBezTo>
                      <a:pt x="28254" y="17247"/>
                      <a:pt x="39125" y="19583"/>
                      <a:pt x="40735" y="19583"/>
                    </a:cubicBezTo>
                    <a:cubicBezTo>
                      <a:pt x="40757" y="19583"/>
                      <a:pt x="40778" y="19583"/>
                      <a:pt x="40797" y="19582"/>
                    </a:cubicBezTo>
                    <a:cubicBezTo>
                      <a:pt x="42131" y="19515"/>
                      <a:pt x="44399" y="17847"/>
                      <a:pt x="43832" y="17013"/>
                    </a:cubicBezTo>
                    <a:cubicBezTo>
                      <a:pt x="43265" y="16180"/>
                      <a:pt x="21283" y="68"/>
                      <a:pt x="20048" y="1"/>
                    </a:cubicBezTo>
                    <a:cubicBezTo>
                      <a:pt x="20046" y="1"/>
                      <a:pt x="20044" y="1"/>
                      <a:pt x="20041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1108;p31"/>
              <p:cNvSpPr/>
              <p:nvPr/>
            </p:nvSpPr>
            <p:spPr>
              <a:xfrm>
                <a:off x="3872100" y="2458850"/>
                <a:ext cx="884000" cy="559600"/>
              </a:xfrm>
              <a:custGeom>
                <a:avLst/>
                <a:gdLst/>
                <a:ahLst/>
                <a:cxnLst/>
                <a:rect l="l" t="t" r="r" b="b"/>
                <a:pathLst>
                  <a:path w="35360" h="22384" extrusionOk="0">
                    <a:moveTo>
                      <a:pt x="11001" y="1"/>
                    </a:moveTo>
                    <a:cubicBezTo>
                      <a:pt x="10548" y="1"/>
                      <a:pt x="8024" y="3057"/>
                      <a:pt x="5071" y="6806"/>
                    </a:cubicBezTo>
                    <a:cubicBezTo>
                      <a:pt x="4437" y="7640"/>
                      <a:pt x="3770" y="8474"/>
                      <a:pt x="3103" y="9341"/>
                    </a:cubicBezTo>
                    <a:cubicBezTo>
                      <a:pt x="3103" y="9375"/>
                      <a:pt x="3069" y="9375"/>
                      <a:pt x="3069" y="9408"/>
                    </a:cubicBezTo>
                    <a:cubicBezTo>
                      <a:pt x="3003" y="9475"/>
                      <a:pt x="2936" y="9541"/>
                      <a:pt x="2869" y="9608"/>
                    </a:cubicBezTo>
                    <a:cubicBezTo>
                      <a:pt x="2369" y="10075"/>
                      <a:pt x="1302" y="10909"/>
                      <a:pt x="1" y="11910"/>
                    </a:cubicBezTo>
                    <a:lnTo>
                      <a:pt x="13410" y="22384"/>
                    </a:lnTo>
                    <a:lnTo>
                      <a:pt x="19214" y="17247"/>
                    </a:lnTo>
                    <a:cubicBezTo>
                      <a:pt x="19214" y="17247"/>
                      <a:pt x="30085" y="19583"/>
                      <a:pt x="31695" y="19583"/>
                    </a:cubicBezTo>
                    <a:cubicBezTo>
                      <a:pt x="31717" y="19583"/>
                      <a:pt x="31738" y="19583"/>
                      <a:pt x="31757" y="19582"/>
                    </a:cubicBezTo>
                    <a:cubicBezTo>
                      <a:pt x="33091" y="19515"/>
                      <a:pt x="35359" y="17847"/>
                      <a:pt x="34792" y="17013"/>
                    </a:cubicBezTo>
                    <a:cubicBezTo>
                      <a:pt x="34225" y="16180"/>
                      <a:pt x="12243" y="68"/>
                      <a:pt x="11008" y="1"/>
                    </a:cubicBezTo>
                    <a:cubicBezTo>
                      <a:pt x="11006" y="1"/>
                      <a:pt x="11004" y="1"/>
                      <a:pt x="110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1109;p31"/>
              <p:cNvSpPr/>
              <p:nvPr/>
            </p:nvSpPr>
            <p:spPr>
              <a:xfrm>
                <a:off x="3948000" y="2457200"/>
                <a:ext cx="811425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32457" h="19715" extrusionOk="0">
                    <a:moveTo>
                      <a:pt x="7933" y="0"/>
                    </a:moveTo>
                    <a:cubicBezTo>
                      <a:pt x="7345" y="0"/>
                      <a:pt x="3722" y="4522"/>
                      <a:pt x="0" y="9374"/>
                    </a:cubicBezTo>
                    <a:lnTo>
                      <a:pt x="13476" y="19715"/>
                    </a:lnTo>
                    <a:lnTo>
                      <a:pt x="16178" y="17346"/>
                    </a:lnTo>
                    <a:cubicBezTo>
                      <a:pt x="16178" y="17346"/>
                      <a:pt x="27114" y="19683"/>
                      <a:pt x="28726" y="19683"/>
                    </a:cubicBezTo>
                    <a:cubicBezTo>
                      <a:pt x="28748" y="19683"/>
                      <a:pt x="28769" y="19682"/>
                      <a:pt x="28787" y="19681"/>
                    </a:cubicBezTo>
                    <a:cubicBezTo>
                      <a:pt x="30155" y="19648"/>
                      <a:pt x="32457" y="17913"/>
                      <a:pt x="31890" y="17079"/>
                    </a:cubicBezTo>
                    <a:cubicBezTo>
                      <a:pt x="31489" y="16546"/>
                      <a:pt x="9907" y="67"/>
                      <a:pt x="7939" y="1"/>
                    </a:cubicBezTo>
                    <a:cubicBezTo>
                      <a:pt x="7937" y="0"/>
                      <a:pt x="7935" y="0"/>
                      <a:pt x="79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1110;p31"/>
              <p:cNvSpPr/>
              <p:nvPr/>
            </p:nvSpPr>
            <p:spPr>
              <a:xfrm>
                <a:off x="4163425" y="2488525"/>
                <a:ext cx="56007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22403" h="16507" extrusionOk="0">
                    <a:moveTo>
                      <a:pt x="15" y="0"/>
                    </a:moveTo>
                    <a:cubicBezTo>
                      <a:pt x="8" y="0"/>
                      <a:pt x="0" y="15"/>
                      <a:pt x="23" y="15"/>
                    </a:cubicBezTo>
                    <a:cubicBezTo>
                      <a:pt x="23" y="4"/>
                      <a:pt x="19" y="0"/>
                      <a:pt x="15" y="0"/>
                    </a:cubicBezTo>
                    <a:close/>
                    <a:moveTo>
                      <a:pt x="23" y="15"/>
                    </a:moveTo>
                    <a:cubicBezTo>
                      <a:pt x="3558" y="2917"/>
                      <a:pt x="18502" y="13858"/>
                      <a:pt x="22305" y="16494"/>
                    </a:cubicBezTo>
                    <a:cubicBezTo>
                      <a:pt x="22323" y="16503"/>
                      <a:pt x="22341" y="16507"/>
                      <a:pt x="22355" y="16507"/>
                    </a:cubicBezTo>
                    <a:cubicBezTo>
                      <a:pt x="22393" y="16507"/>
                      <a:pt x="22403" y="16476"/>
                      <a:pt x="22305" y="16427"/>
                    </a:cubicBezTo>
                    <a:cubicBezTo>
                      <a:pt x="18703" y="13625"/>
                      <a:pt x="3825" y="2517"/>
                      <a:pt x="23" y="15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1111;p31"/>
              <p:cNvSpPr/>
              <p:nvPr/>
            </p:nvSpPr>
            <p:spPr>
              <a:xfrm>
                <a:off x="4259875" y="2814050"/>
                <a:ext cx="94975" cy="106175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4247" extrusionOk="0">
                    <a:moveTo>
                      <a:pt x="76" y="0"/>
                    </a:moveTo>
                    <a:cubicBezTo>
                      <a:pt x="39" y="0"/>
                      <a:pt x="1" y="29"/>
                      <a:pt x="1" y="70"/>
                    </a:cubicBezTo>
                    <a:cubicBezTo>
                      <a:pt x="368" y="1905"/>
                      <a:pt x="1969" y="3439"/>
                      <a:pt x="3637" y="4240"/>
                    </a:cubicBezTo>
                    <a:cubicBezTo>
                      <a:pt x="3650" y="4244"/>
                      <a:pt x="3663" y="4246"/>
                      <a:pt x="3675" y="4246"/>
                    </a:cubicBezTo>
                    <a:cubicBezTo>
                      <a:pt x="3753" y="4246"/>
                      <a:pt x="3799" y="4160"/>
                      <a:pt x="3770" y="4073"/>
                    </a:cubicBezTo>
                    <a:cubicBezTo>
                      <a:pt x="2402" y="2872"/>
                      <a:pt x="1202" y="1505"/>
                      <a:pt x="134" y="37"/>
                    </a:cubicBezTo>
                    <a:cubicBezTo>
                      <a:pt x="121" y="11"/>
                      <a:pt x="99" y="0"/>
                      <a:pt x="7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1112;p31"/>
              <p:cNvSpPr/>
              <p:nvPr/>
            </p:nvSpPr>
            <p:spPr>
              <a:xfrm>
                <a:off x="4297400" y="2817750"/>
                <a:ext cx="95700" cy="105800"/>
              </a:xfrm>
              <a:custGeom>
                <a:avLst/>
                <a:gdLst/>
                <a:ahLst/>
                <a:cxnLst/>
                <a:rect l="l" t="t" r="r" b="b"/>
                <a:pathLst>
                  <a:path w="3828" h="4232" extrusionOk="0">
                    <a:moveTo>
                      <a:pt x="70" y="0"/>
                    </a:moveTo>
                    <a:cubicBezTo>
                      <a:pt x="35" y="0"/>
                      <a:pt x="1" y="16"/>
                      <a:pt x="1" y="56"/>
                    </a:cubicBezTo>
                    <a:cubicBezTo>
                      <a:pt x="368" y="1924"/>
                      <a:pt x="1969" y="3425"/>
                      <a:pt x="3637" y="4225"/>
                    </a:cubicBezTo>
                    <a:cubicBezTo>
                      <a:pt x="3650" y="4230"/>
                      <a:pt x="3664" y="4232"/>
                      <a:pt x="3677" y="4232"/>
                    </a:cubicBezTo>
                    <a:cubicBezTo>
                      <a:pt x="3761" y="4232"/>
                      <a:pt x="3828" y="4145"/>
                      <a:pt x="3770" y="4058"/>
                    </a:cubicBezTo>
                    <a:cubicBezTo>
                      <a:pt x="2436" y="2858"/>
                      <a:pt x="1202" y="1490"/>
                      <a:pt x="134" y="22"/>
                    </a:cubicBezTo>
                    <a:cubicBezTo>
                      <a:pt x="120" y="8"/>
                      <a:pt x="95" y="0"/>
                      <a:pt x="7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1113;p31"/>
              <p:cNvSpPr/>
              <p:nvPr/>
            </p:nvSpPr>
            <p:spPr>
              <a:xfrm>
                <a:off x="4335775" y="2821550"/>
                <a:ext cx="95750" cy="106150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4246" extrusionOk="0">
                    <a:moveTo>
                      <a:pt x="75" y="1"/>
                    </a:moveTo>
                    <a:cubicBezTo>
                      <a:pt x="38" y="1"/>
                      <a:pt x="0" y="29"/>
                      <a:pt x="0" y="70"/>
                    </a:cubicBezTo>
                    <a:cubicBezTo>
                      <a:pt x="334" y="1905"/>
                      <a:pt x="1968" y="3439"/>
                      <a:pt x="3636" y="4240"/>
                    </a:cubicBezTo>
                    <a:cubicBezTo>
                      <a:pt x="3647" y="4244"/>
                      <a:pt x="3658" y="4245"/>
                      <a:pt x="3668" y="4245"/>
                    </a:cubicBezTo>
                    <a:cubicBezTo>
                      <a:pt x="3756" y="4245"/>
                      <a:pt x="3829" y="4133"/>
                      <a:pt x="3770" y="4073"/>
                    </a:cubicBezTo>
                    <a:cubicBezTo>
                      <a:pt x="2402" y="2839"/>
                      <a:pt x="1201" y="1505"/>
                      <a:pt x="134" y="37"/>
                    </a:cubicBezTo>
                    <a:cubicBezTo>
                      <a:pt x="121" y="12"/>
                      <a:pt x="98" y="1"/>
                      <a:pt x="7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1114;p31"/>
              <p:cNvSpPr/>
              <p:nvPr/>
            </p:nvSpPr>
            <p:spPr>
              <a:xfrm>
                <a:off x="4373300" y="2824425"/>
                <a:ext cx="95700" cy="105800"/>
              </a:xfrm>
              <a:custGeom>
                <a:avLst/>
                <a:gdLst/>
                <a:ahLst/>
                <a:cxnLst/>
                <a:rect l="l" t="t" r="r" b="b"/>
                <a:pathLst>
                  <a:path w="3828" h="4232" extrusionOk="0">
                    <a:moveTo>
                      <a:pt x="70" y="0"/>
                    </a:moveTo>
                    <a:cubicBezTo>
                      <a:pt x="35" y="0"/>
                      <a:pt x="0" y="16"/>
                      <a:pt x="0" y="55"/>
                    </a:cubicBezTo>
                    <a:cubicBezTo>
                      <a:pt x="367" y="1923"/>
                      <a:pt x="1968" y="3458"/>
                      <a:pt x="3636" y="4225"/>
                    </a:cubicBezTo>
                    <a:cubicBezTo>
                      <a:pt x="3650" y="4230"/>
                      <a:pt x="3663" y="4232"/>
                      <a:pt x="3676" y="4232"/>
                    </a:cubicBezTo>
                    <a:cubicBezTo>
                      <a:pt x="3760" y="4232"/>
                      <a:pt x="3827" y="4145"/>
                      <a:pt x="3770" y="4058"/>
                    </a:cubicBezTo>
                    <a:cubicBezTo>
                      <a:pt x="2435" y="2857"/>
                      <a:pt x="1201" y="1490"/>
                      <a:pt x="134" y="22"/>
                    </a:cubicBezTo>
                    <a:cubicBezTo>
                      <a:pt x="120" y="8"/>
                      <a:pt x="95" y="0"/>
                      <a:pt x="7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1115;p31"/>
              <p:cNvSpPr/>
              <p:nvPr/>
            </p:nvSpPr>
            <p:spPr>
              <a:xfrm>
                <a:off x="4291575" y="2882500"/>
                <a:ext cx="93425" cy="173350"/>
              </a:xfrm>
              <a:custGeom>
                <a:avLst/>
                <a:gdLst/>
                <a:ahLst/>
                <a:cxnLst/>
                <a:rect l="l" t="t" r="r" b="b"/>
                <a:pathLst>
                  <a:path w="3737" h="6934" extrusionOk="0">
                    <a:moveTo>
                      <a:pt x="701" y="401"/>
                    </a:moveTo>
                    <a:cubicBezTo>
                      <a:pt x="1101" y="1102"/>
                      <a:pt x="1535" y="1735"/>
                      <a:pt x="1935" y="2402"/>
                    </a:cubicBezTo>
                    <a:cubicBezTo>
                      <a:pt x="2435" y="3170"/>
                      <a:pt x="3469" y="4771"/>
                      <a:pt x="2969" y="5738"/>
                    </a:cubicBezTo>
                    <a:cubicBezTo>
                      <a:pt x="2701" y="6254"/>
                      <a:pt x="2420" y="6450"/>
                      <a:pt x="2152" y="6450"/>
                    </a:cubicBezTo>
                    <a:cubicBezTo>
                      <a:pt x="1484" y="6450"/>
                      <a:pt x="896" y="5237"/>
                      <a:pt x="801" y="4737"/>
                    </a:cubicBezTo>
                    <a:cubicBezTo>
                      <a:pt x="701" y="4270"/>
                      <a:pt x="667" y="3803"/>
                      <a:pt x="634" y="3336"/>
                    </a:cubicBezTo>
                    <a:cubicBezTo>
                      <a:pt x="567" y="2336"/>
                      <a:pt x="634" y="1402"/>
                      <a:pt x="701" y="401"/>
                    </a:cubicBezTo>
                    <a:close/>
                    <a:moveTo>
                      <a:pt x="851" y="1"/>
                    </a:moveTo>
                    <a:cubicBezTo>
                      <a:pt x="784" y="1"/>
                      <a:pt x="717" y="34"/>
                      <a:pt x="667" y="101"/>
                    </a:cubicBezTo>
                    <a:cubicBezTo>
                      <a:pt x="634" y="101"/>
                      <a:pt x="601" y="101"/>
                      <a:pt x="601" y="134"/>
                    </a:cubicBezTo>
                    <a:cubicBezTo>
                      <a:pt x="100" y="1735"/>
                      <a:pt x="0" y="3470"/>
                      <a:pt x="401" y="5138"/>
                    </a:cubicBezTo>
                    <a:cubicBezTo>
                      <a:pt x="605" y="5984"/>
                      <a:pt x="1244" y="6933"/>
                      <a:pt x="2160" y="6933"/>
                    </a:cubicBezTo>
                    <a:cubicBezTo>
                      <a:pt x="2291" y="6933"/>
                      <a:pt x="2427" y="6914"/>
                      <a:pt x="2569" y="6872"/>
                    </a:cubicBezTo>
                    <a:cubicBezTo>
                      <a:pt x="3736" y="6505"/>
                      <a:pt x="3703" y="5204"/>
                      <a:pt x="3436" y="4304"/>
                    </a:cubicBezTo>
                    <a:cubicBezTo>
                      <a:pt x="3002" y="2736"/>
                      <a:pt x="1902" y="1435"/>
                      <a:pt x="1034" y="101"/>
                    </a:cubicBezTo>
                    <a:cubicBezTo>
                      <a:pt x="984" y="34"/>
                      <a:pt x="918" y="1"/>
                      <a:pt x="85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1116;p31"/>
              <p:cNvSpPr/>
              <p:nvPr/>
            </p:nvSpPr>
            <p:spPr>
              <a:xfrm>
                <a:off x="4127275" y="2825400"/>
                <a:ext cx="190175" cy="83325"/>
              </a:xfrm>
              <a:custGeom>
                <a:avLst/>
                <a:gdLst/>
                <a:ahLst/>
                <a:cxnLst/>
                <a:rect l="l" t="t" r="r" b="b"/>
                <a:pathLst>
                  <a:path w="7607" h="3333" extrusionOk="0">
                    <a:moveTo>
                      <a:pt x="2440" y="477"/>
                    </a:moveTo>
                    <a:cubicBezTo>
                      <a:pt x="3370" y="477"/>
                      <a:pt x="4517" y="1151"/>
                      <a:pt x="5171" y="1518"/>
                    </a:cubicBezTo>
                    <a:lnTo>
                      <a:pt x="5171" y="1484"/>
                    </a:lnTo>
                    <a:cubicBezTo>
                      <a:pt x="5838" y="1884"/>
                      <a:pt x="6506" y="2285"/>
                      <a:pt x="7206" y="2652"/>
                    </a:cubicBezTo>
                    <a:cubicBezTo>
                      <a:pt x="6239" y="2752"/>
                      <a:pt x="5271" y="2852"/>
                      <a:pt x="4271" y="2852"/>
                    </a:cubicBezTo>
                    <a:cubicBezTo>
                      <a:pt x="3804" y="2852"/>
                      <a:pt x="3337" y="2818"/>
                      <a:pt x="2870" y="2752"/>
                    </a:cubicBezTo>
                    <a:cubicBezTo>
                      <a:pt x="2169" y="2652"/>
                      <a:pt x="1" y="1651"/>
                      <a:pt x="1735" y="650"/>
                    </a:cubicBezTo>
                    <a:cubicBezTo>
                      <a:pt x="1944" y="528"/>
                      <a:pt x="2184" y="477"/>
                      <a:pt x="2440" y="477"/>
                    </a:cubicBezTo>
                    <a:close/>
                    <a:moveTo>
                      <a:pt x="2421" y="0"/>
                    </a:moveTo>
                    <a:cubicBezTo>
                      <a:pt x="1668" y="0"/>
                      <a:pt x="891" y="265"/>
                      <a:pt x="668" y="1084"/>
                    </a:cubicBezTo>
                    <a:cubicBezTo>
                      <a:pt x="368" y="2251"/>
                      <a:pt x="1535" y="2985"/>
                      <a:pt x="2503" y="3185"/>
                    </a:cubicBezTo>
                    <a:cubicBezTo>
                      <a:pt x="3052" y="3284"/>
                      <a:pt x="3604" y="3332"/>
                      <a:pt x="4156" y="3332"/>
                    </a:cubicBezTo>
                    <a:cubicBezTo>
                      <a:pt x="5280" y="3332"/>
                      <a:pt x="6399" y="3132"/>
                      <a:pt x="7473" y="2752"/>
                    </a:cubicBezTo>
                    <a:cubicBezTo>
                      <a:pt x="7506" y="2718"/>
                      <a:pt x="7506" y="2685"/>
                      <a:pt x="7506" y="2685"/>
                    </a:cubicBezTo>
                    <a:cubicBezTo>
                      <a:pt x="7606" y="2585"/>
                      <a:pt x="7606" y="2385"/>
                      <a:pt x="7506" y="2318"/>
                    </a:cubicBezTo>
                    <a:cubicBezTo>
                      <a:pt x="6105" y="1484"/>
                      <a:pt x="4771" y="450"/>
                      <a:pt x="3170" y="83"/>
                    </a:cubicBezTo>
                    <a:cubicBezTo>
                      <a:pt x="2939" y="32"/>
                      <a:pt x="2681" y="0"/>
                      <a:pt x="242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1117;p31"/>
              <p:cNvSpPr/>
              <p:nvPr/>
            </p:nvSpPr>
            <p:spPr>
              <a:xfrm>
                <a:off x="3076275" y="2357125"/>
                <a:ext cx="1131100" cy="1130450"/>
              </a:xfrm>
              <a:custGeom>
                <a:avLst/>
                <a:gdLst/>
                <a:ahLst/>
                <a:cxnLst/>
                <a:rect l="l" t="t" r="r" b="b"/>
                <a:pathLst>
                  <a:path w="45244" h="45218" extrusionOk="0">
                    <a:moveTo>
                      <a:pt x="22694" y="1"/>
                    </a:moveTo>
                    <a:cubicBezTo>
                      <a:pt x="22694" y="1"/>
                      <a:pt x="20892" y="5138"/>
                      <a:pt x="20726" y="5905"/>
                    </a:cubicBezTo>
                    <a:cubicBezTo>
                      <a:pt x="20592" y="6639"/>
                      <a:pt x="2780" y="25052"/>
                      <a:pt x="1145" y="34025"/>
                    </a:cubicBezTo>
                    <a:cubicBezTo>
                      <a:pt x="0" y="40321"/>
                      <a:pt x="6860" y="45218"/>
                      <a:pt x="12898" y="45218"/>
                    </a:cubicBezTo>
                    <a:cubicBezTo>
                      <a:pt x="13897" y="45218"/>
                      <a:pt x="14874" y="45084"/>
                      <a:pt x="15789" y="44799"/>
                    </a:cubicBezTo>
                    <a:cubicBezTo>
                      <a:pt x="20726" y="43232"/>
                      <a:pt x="34035" y="38061"/>
                      <a:pt x="44776" y="27854"/>
                    </a:cubicBezTo>
                    <a:cubicBezTo>
                      <a:pt x="45243" y="27387"/>
                      <a:pt x="38205" y="18647"/>
                      <a:pt x="38205" y="18647"/>
                    </a:cubicBezTo>
                    <a:cubicBezTo>
                      <a:pt x="40973" y="15545"/>
                      <a:pt x="42241" y="13844"/>
                      <a:pt x="42274" y="11375"/>
                    </a:cubicBezTo>
                    <a:cubicBezTo>
                      <a:pt x="42308" y="7439"/>
                      <a:pt x="41440" y="3570"/>
                      <a:pt x="39773" y="1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1118;p31"/>
              <p:cNvSpPr/>
              <p:nvPr/>
            </p:nvSpPr>
            <p:spPr>
              <a:xfrm>
                <a:off x="3425275" y="2816075"/>
                <a:ext cx="614075" cy="470300"/>
              </a:xfrm>
              <a:custGeom>
                <a:avLst/>
                <a:gdLst/>
                <a:ahLst/>
                <a:cxnLst/>
                <a:rect l="l" t="t" r="r" b="b"/>
                <a:pathLst>
                  <a:path w="24563" h="18812" extrusionOk="0">
                    <a:moveTo>
                      <a:pt x="24432" y="0"/>
                    </a:moveTo>
                    <a:cubicBezTo>
                      <a:pt x="24413" y="0"/>
                      <a:pt x="24394" y="7"/>
                      <a:pt x="24378" y="23"/>
                    </a:cubicBezTo>
                    <a:cubicBezTo>
                      <a:pt x="21443" y="2724"/>
                      <a:pt x="18407" y="5360"/>
                      <a:pt x="15272" y="7828"/>
                    </a:cubicBezTo>
                    <a:cubicBezTo>
                      <a:pt x="12136" y="10330"/>
                      <a:pt x="8934" y="12698"/>
                      <a:pt x="5632" y="15000"/>
                    </a:cubicBezTo>
                    <a:cubicBezTo>
                      <a:pt x="3797" y="16301"/>
                      <a:pt x="1962" y="17602"/>
                      <a:pt x="28" y="18769"/>
                    </a:cubicBezTo>
                    <a:cubicBezTo>
                      <a:pt x="1" y="18769"/>
                      <a:pt x="17" y="18812"/>
                      <a:pt x="41" y="18812"/>
                    </a:cubicBezTo>
                    <a:cubicBezTo>
                      <a:pt x="48" y="18812"/>
                      <a:pt x="54" y="18809"/>
                      <a:pt x="61" y="18803"/>
                    </a:cubicBezTo>
                    <a:cubicBezTo>
                      <a:pt x="1462" y="17969"/>
                      <a:pt x="2896" y="17168"/>
                      <a:pt x="4297" y="16301"/>
                    </a:cubicBezTo>
                    <a:lnTo>
                      <a:pt x="4297" y="16301"/>
                    </a:lnTo>
                    <a:cubicBezTo>
                      <a:pt x="4097" y="16534"/>
                      <a:pt x="3930" y="16768"/>
                      <a:pt x="3730" y="16968"/>
                    </a:cubicBezTo>
                    <a:cubicBezTo>
                      <a:pt x="3297" y="17502"/>
                      <a:pt x="2863" y="18035"/>
                      <a:pt x="2429" y="18536"/>
                    </a:cubicBezTo>
                    <a:cubicBezTo>
                      <a:pt x="2396" y="18569"/>
                      <a:pt x="2429" y="18602"/>
                      <a:pt x="2463" y="18602"/>
                    </a:cubicBezTo>
                    <a:cubicBezTo>
                      <a:pt x="2930" y="18069"/>
                      <a:pt x="3397" y="17602"/>
                      <a:pt x="3830" y="17101"/>
                    </a:cubicBezTo>
                    <a:cubicBezTo>
                      <a:pt x="4064" y="16835"/>
                      <a:pt x="4297" y="16601"/>
                      <a:pt x="4497" y="16334"/>
                    </a:cubicBezTo>
                    <a:cubicBezTo>
                      <a:pt x="4597" y="16234"/>
                      <a:pt x="4698" y="16101"/>
                      <a:pt x="4798" y="16001"/>
                    </a:cubicBezTo>
                    <a:lnTo>
                      <a:pt x="5265" y="15734"/>
                    </a:lnTo>
                    <a:cubicBezTo>
                      <a:pt x="6932" y="14633"/>
                      <a:pt x="8600" y="13532"/>
                      <a:pt x="10268" y="12331"/>
                    </a:cubicBezTo>
                    <a:cubicBezTo>
                      <a:pt x="13504" y="9996"/>
                      <a:pt x="16606" y="7461"/>
                      <a:pt x="19608" y="4793"/>
                    </a:cubicBezTo>
                    <a:cubicBezTo>
                      <a:pt x="21276" y="3292"/>
                      <a:pt x="22911" y="1724"/>
                      <a:pt x="24512" y="123"/>
                    </a:cubicBezTo>
                    <a:cubicBezTo>
                      <a:pt x="24563" y="71"/>
                      <a:pt x="24496" y="0"/>
                      <a:pt x="2443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1119;p31"/>
              <p:cNvSpPr/>
              <p:nvPr/>
            </p:nvSpPr>
            <p:spPr>
              <a:xfrm>
                <a:off x="3981600" y="2868825"/>
                <a:ext cx="155725" cy="220525"/>
              </a:xfrm>
              <a:custGeom>
                <a:avLst/>
                <a:gdLst/>
                <a:ahLst/>
                <a:cxnLst/>
                <a:rect l="l" t="t" r="r" b="b"/>
                <a:pathLst>
                  <a:path w="6229" h="8821" extrusionOk="0">
                    <a:moveTo>
                      <a:pt x="44" y="0"/>
                    </a:moveTo>
                    <a:cubicBezTo>
                      <a:pt x="27" y="0"/>
                      <a:pt x="0" y="24"/>
                      <a:pt x="24" y="47"/>
                    </a:cubicBezTo>
                    <a:cubicBezTo>
                      <a:pt x="958" y="1582"/>
                      <a:pt x="1958" y="3083"/>
                      <a:pt x="2993" y="4584"/>
                    </a:cubicBezTo>
                    <a:cubicBezTo>
                      <a:pt x="3526" y="5318"/>
                      <a:pt x="4060" y="6018"/>
                      <a:pt x="4594" y="6752"/>
                    </a:cubicBezTo>
                    <a:cubicBezTo>
                      <a:pt x="5094" y="7453"/>
                      <a:pt x="5628" y="8153"/>
                      <a:pt x="6228" y="8820"/>
                    </a:cubicBezTo>
                    <a:cubicBezTo>
                      <a:pt x="5795" y="8053"/>
                      <a:pt x="5328" y="7286"/>
                      <a:pt x="4794" y="6552"/>
                    </a:cubicBezTo>
                    <a:cubicBezTo>
                      <a:pt x="4293" y="5818"/>
                      <a:pt x="3793" y="5051"/>
                      <a:pt x="3293" y="4317"/>
                    </a:cubicBezTo>
                    <a:cubicBezTo>
                      <a:pt x="2225" y="2883"/>
                      <a:pt x="1191" y="1415"/>
                      <a:pt x="57" y="14"/>
                    </a:cubicBezTo>
                    <a:cubicBezTo>
                      <a:pt x="57" y="4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1120;p31"/>
              <p:cNvSpPr/>
              <p:nvPr/>
            </p:nvSpPr>
            <p:spPr>
              <a:xfrm>
                <a:off x="3824575" y="4057525"/>
                <a:ext cx="689675" cy="949200"/>
              </a:xfrm>
              <a:custGeom>
                <a:avLst/>
                <a:gdLst/>
                <a:ahLst/>
                <a:cxnLst/>
                <a:rect l="l" t="t" r="r" b="b"/>
                <a:pathLst>
                  <a:path w="27587" h="37968" extrusionOk="0">
                    <a:moveTo>
                      <a:pt x="15745" y="0"/>
                    </a:moveTo>
                    <a:lnTo>
                      <a:pt x="0" y="8139"/>
                    </a:lnTo>
                    <a:lnTo>
                      <a:pt x="4937" y="17646"/>
                    </a:lnTo>
                    <a:lnTo>
                      <a:pt x="6705" y="21082"/>
                    </a:lnTo>
                    <a:lnTo>
                      <a:pt x="8273" y="23884"/>
                    </a:lnTo>
                    <a:cubicBezTo>
                      <a:pt x="8273" y="23884"/>
                      <a:pt x="1168" y="32824"/>
                      <a:pt x="601" y="34091"/>
                    </a:cubicBezTo>
                    <a:cubicBezTo>
                      <a:pt x="82" y="35290"/>
                      <a:pt x="539" y="37968"/>
                      <a:pt x="1483" y="37968"/>
                    </a:cubicBezTo>
                    <a:cubicBezTo>
                      <a:pt x="1511" y="37968"/>
                      <a:pt x="1539" y="37965"/>
                      <a:pt x="1568" y="37961"/>
                    </a:cubicBezTo>
                    <a:cubicBezTo>
                      <a:pt x="2569" y="37794"/>
                      <a:pt x="26719" y="25185"/>
                      <a:pt x="27353" y="24151"/>
                    </a:cubicBezTo>
                    <a:cubicBezTo>
                      <a:pt x="27587" y="23717"/>
                      <a:pt x="25952" y="20114"/>
                      <a:pt x="23851" y="15811"/>
                    </a:cubicBezTo>
                    <a:cubicBezTo>
                      <a:pt x="23417" y="14877"/>
                      <a:pt x="22950" y="13910"/>
                      <a:pt x="22450" y="12909"/>
                    </a:cubicBezTo>
                    <a:cubicBezTo>
                      <a:pt x="21883" y="11775"/>
                      <a:pt x="21282" y="10608"/>
                      <a:pt x="20715" y="9473"/>
                    </a:cubicBezTo>
                    <a:cubicBezTo>
                      <a:pt x="18147" y="4403"/>
                      <a:pt x="15745" y="0"/>
                      <a:pt x="15745" y="0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1121;p31"/>
              <p:cNvSpPr/>
              <p:nvPr/>
            </p:nvSpPr>
            <p:spPr>
              <a:xfrm>
                <a:off x="3825800" y="4294350"/>
                <a:ext cx="688450" cy="712375"/>
              </a:xfrm>
              <a:custGeom>
                <a:avLst/>
                <a:gdLst/>
                <a:ahLst/>
                <a:cxnLst/>
                <a:rect l="l" t="t" r="r" b="b"/>
                <a:pathLst>
                  <a:path w="27538" h="28495" extrusionOk="0">
                    <a:moveTo>
                      <a:pt x="20666" y="0"/>
                    </a:moveTo>
                    <a:lnTo>
                      <a:pt x="4888" y="8173"/>
                    </a:lnTo>
                    <a:lnTo>
                      <a:pt x="6656" y="11609"/>
                    </a:lnTo>
                    <a:lnTo>
                      <a:pt x="8224" y="14411"/>
                    </a:lnTo>
                    <a:cubicBezTo>
                      <a:pt x="8224" y="14411"/>
                      <a:pt x="1119" y="23351"/>
                      <a:pt x="552" y="24618"/>
                    </a:cubicBezTo>
                    <a:cubicBezTo>
                      <a:pt x="1" y="25817"/>
                      <a:pt x="489" y="28495"/>
                      <a:pt x="1434" y="28495"/>
                    </a:cubicBezTo>
                    <a:cubicBezTo>
                      <a:pt x="1462" y="28495"/>
                      <a:pt x="1490" y="28492"/>
                      <a:pt x="1519" y="28488"/>
                    </a:cubicBezTo>
                    <a:cubicBezTo>
                      <a:pt x="2520" y="28321"/>
                      <a:pt x="26670" y="15712"/>
                      <a:pt x="27304" y="14678"/>
                    </a:cubicBezTo>
                    <a:cubicBezTo>
                      <a:pt x="27538" y="14244"/>
                      <a:pt x="25903" y="10641"/>
                      <a:pt x="23802" y="6338"/>
                    </a:cubicBezTo>
                    <a:cubicBezTo>
                      <a:pt x="23368" y="5404"/>
                      <a:pt x="22901" y="4437"/>
                      <a:pt x="22401" y="3436"/>
                    </a:cubicBezTo>
                    <a:cubicBezTo>
                      <a:pt x="21834" y="2302"/>
                      <a:pt x="21233" y="1135"/>
                      <a:pt x="206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1122;p31"/>
              <p:cNvSpPr/>
              <p:nvPr/>
            </p:nvSpPr>
            <p:spPr>
              <a:xfrm>
                <a:off x="3824150" y="4378575"/>
                <a:ext cx="693450" cy="629825"/>
              </a:xfrm>
              <a:custGeom>
                <a:avLst/>
                <a:gdLst/>
                <a:ahLst/>
                <a:cxnLst/>
                <a:rect l="l" t="t" r="r" b="b"/>
                <a:pathLst>
                  <a:path w="27738" h="25193" extrusionOk="0">
                    <a:moveTo>
                      <a:pt x="22533" y="1"/>
                    </a:moveTo>
                    <a:lnTo>
                      <a:pt x="6689" y="8206"/>
                    </a:lnTo>
                    <a:lnTo>
                      <a:pt x="8256" y="11008"/>
                    </a:lnTo>
                    <a:cubicBezTo>
                      <a:pt x="8256" y="11008"/>
                      <a:pt x="1118" y="20015"/>
                      <a:pt x="551" y="21282"/>
                    </a:cubicBezTo>
                    <a:cubicBezTo>
                      <a:pt x="0" y="22482"/>
                      <a:pt x="520" y="25192"/>
                      <a:pt x="1437" y="25192"/>
                    </a:cubicBezTo>
                    <a:cubicBezTo>
                      <a:pt x="1464" y="25192"/>
                      <a:pt x="1491" y="25190"/>
                      <a:pt x="1518" y="25185"/>
                    </a:cubicBezTo>
                    <a:cubicBezTo>
                      <a:pt x="2185" y="25085"/>
                      <a:pt x="26503" y="12977"/>
                      <a:pt x="27470" y="11275"/>
                    </a:cubicBezTo>
                    <a:cubicBezTo>
                      <a:pt x="27737" y="10775"/>
                      <a:pt x="25269" y="5505"/>
                      <a:pt x="225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1123;p31"/>
              <p:cNvSpPr/>
              <p:nvPr/>
            </p:nvSpPr>
            <p:spPr>
              <a:xfrm>
                <a:off x="3856900" y="4662125"/>
                <a:ext cx="617325" cy="319275"/>
              </a:xfrm>
              <a:custGeom>
                <a:avLst/>
                <a:gdLst/>
                <a:ahLst/>
                <a:cxnLst/>
                <a:rect l="l" t="t" r="r" b="b"/>
                <a:pathLst>
                  <a:path w="24693" h="12771" extrusionOk="0">
                    <a:moveTo>
                      <a:pt x="24692" y="0"/>
                    </a:moveTo>
                    <a:cubicBezTo>
                      <a:pt x="20523" y="1868"/>
                      <a:pt x="4111" y="10474"/>
                      <a:pt x="75" y="12676"/>
                    </a:cubicBezTo>
                    <a:cubicBezTo>
                      <a:pt x="4" y="12723"/>
                      <a:pt x="0" y="12770"/>
                      <a:pt x="39" y="12770"/>
                    </a:cubicBezTo>
                    <a:cubicBezTo>
                      <a:pt x="55" y="12770"/>
                      <a:pt x="79" y="12762"/>
                      <a:pt x="108" y="12742"/>
                    </a:cubicBezTo>
                    <a:cubicBezTo>
                      <a:pt x="4245" y="10741"/>
                      <a:pt x="20756" y="2302"/>
                      <a:pt x="2469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1124;p31"/>
              <p:cNvSpPr/>
              <p:nvPr/>
            </p:nvSpPr>
            <p:spPr>
              <a:xfrm>
                <a:off x="4001825" y="4599850"/>
                <a:ext cx="138825" cy="442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1771" extrusionOk="0">
                    <a:moveTo>
                      <a:pt x="4267" y="0"/>
                    </a:moveTo>
                    <a:cubicBezTo>
                      <a:pt x="2784" y="0"/>
                      <a:pt x="1243" y="665"/>
                      <a:pt x="115" y="1557"/>
                    </a:cubicBezTo>
                    <a:cubicBezTo>
                      <a:pt x="1" y="1614"/>
                      <a:pt x="83" y="1771"/>
                      <a:pt x="194" y="1771"/>
                    </a:cubicBezTo>
                    <a:cubicBezTo>
                      <a:pt x="212" y="1771"/>
                      <a:pt x="230" y="1766"/>
                      <a:pt x="249" y="1757"/>
                    </a:cubicBezTo>
                    <a:cubicBezTo>
                      <a:pt x="1917" y="1057"/>
                      <a:pt x="3685" y="590"/>
                      <a:pt x="5453" y="289"/>
                    </a:cubicBezTo>
                    <a:cubicBezTo>
                      <a:pt x="5519" y="256"/>
                      <a:pt x="5553" y="156"/>
                      <a:pt x="5453" y="156"/>
                    </a:cubicBezTo>
                    <a:cubicBezTo>
                      <a:pt x="5068" y="49"/>
                      <a:pt x="4669" y="0"/>
                      <a:pt x="42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1125;p31"/>
              <p:cNvSpPr/>
              <p:nvPr/>
            </p:nvSpPr>
            <p:spPr>
              <a:xfrm>
                <a:off x="3981825" y="4632375"/>
                <a:ext cx="138825" cy="442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1771" extrusionOk="0">
                    <a:moveTo>
                      <a:pt x="4266" y="0"/>
                    </a:moveTo>
                    <a:cubicBezTo>
                      <a:pt x="2783" y="0"/>
                      <a:pt x="1243" y="665"/>
                      <a:pt x="115" y="1557"/>
                    </a:cubicBezTo>
                    <a:cubicBezTo>
                      <a:pt x="0" y="1614"/>
                      <a:pt x="83" y="1771"/>
                      <a:pt x="193" y="1771"/>
                    </a:cubicBezTo>
                    <a:cubicBezTo>
                      <a:pt x="211" y="1771"/>
                      <a:pt x="230" y="1766"/>
                      <a:pt x="248" y="1757"/>
                    </a:cubicBezTo>
                    <a:cubicBezTo>
                      <a:pt x="1916" y="1057"/>
                      <a:pt x="3684" y="590"/>
                      <a:pt x="5452" y="289"/>
                    </a:cubicBezTo>
                    <a:cubicBezTo>
                      <a:pt x="5519" y="256"/>
                      <a:pt x="5552" y="156"/>
                      <a:pt x="5452" y="156"/>
                    </a:cubicBezTo>
                    <a:cubicBezTo>
                      <a:pt x="5067" y="49"/>
                      <a:pt x="4669" y="0"/>
                      <a:pt x="426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1126;p31"/>
              <p:cNvSpPr/>
              <p:nvPr/>
            </p:nvSpPr>
            <p:spPr>
              <a:xfrm>
                <a:off x="3962400" y="4664875"/>
                <a:ext cx="13822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1763" extrusionOk="0">
                    <a:moveTo>
                      <a:pt x="4259" y="1"/>
                    </a:moveTo>
                    <a:cubicBezTo>
                      <a:pt x="2760" y="1"/>
                      <a:pt x="1219" y="666"/>
                      <a:pt x="91" y="1558"/>
                    </a:cubicBezTo>
                    <a:cubicBezTo>
                      <a:pt x="0" y="1619"/>
                      <a:pt x="75" y="1762"/>
                      <a:pt x="165" y="1762"/>
                    </a:cubicBezTo>
                    <a:cubicBezTo>
                      <a:pt x="173" y="1762"/>
                      <a:pt x="182" y="1761"/>
                      <a:pt x="191" y="1758"/>
                    </a:cubicBezTo>
                    <a:cubicBezTo>
                      <a:pt x="1893" y="1058"/>
                      <a:pt x="3627" y="591"/>
                      <a:pt x="5428" y="290"/>
                    </a:cubicBezTo>
                    <a:cubicBezTo>
                      <a:pt x="5495" y="257"/>
                      <a:pt x="5528" y="157"/>
                      <a:pt x="5462" y="157"/>
                    </a:cubicBezTo>
                    <a:cubicBezTo>
                      <a:pt x="5070" y="50"/>
                      <a:pt x="4666" y="1"/>
                      <a:pt x="425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1127;p31"/>
              <p:cNvSpPr/>
              <p:nvPr/>
            </p:nvSpPr>
            <p:spPr>
              <a:xfrm>
                <a:off x="3941775" y="4697400"/>
                <a:ext cx="138825" cy="44300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1772" extrusionOk="0">
                    <a:moveTo>
                      <a:pt x="4287" y="1"/>
                    </a:moveTo>
                    <a:cubicBezTo>
                      <a:pt x="2796" y="1"/>
                      <a:pt x="1270" y="666"/>
                      <a:pt x="116" y="1558"/>
                    </a:cubicBezTo>
                    <a:cubicBezTo>
                      <a:pt x="1" y="1615"/>
                      <a:pt x="59" y="1771"/>
                      <a:pt x="184" y="1771"/>
                    </a:cubicBezTo>
                    <a:cubicBezTo>
                      <a:pt x="204" y="1771"/>
                      <a:pt x="226" y="1767"/>
                      <a:pt x="249" y="1758"/>
                    </a:cubicBezTo>
                    <a:cubicBezTo>
                      <a:pt x="1917" y="1091"/>
                      <a:pt x="3685" y="590"/>
                      <a:pt x="5486" y="290"/>
                    </a:cubicBezTo>
                    <a:cubicBezTo>
                      <a:pt x="5520" y="257"/>
                      <a:pt x="5553" y="157"/>
                      <a:pt x="5486" y="157"/>
                    </a:cubicBezTo>
                    <a:cubicBezTo>
                      <a:pt x="5094" y="50"/>
                      <a:pt x="4692" y="1"/>
                      <a:pt x="428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1128;p31"/>
              <p:cNvSpPr/>
              <p:nvPr/>
            </p:nvSpPr>
            <p:spPr>
              <a:xfrm>
                <a:off x="3877950" y="4552500"/>
                <a:ext cx="178475" cy="8232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3293" extrusionOk="0">
                    <a:moveTo>
                      <a:pt x="2182" y="583"/>
                    </a:moveTo>
                    <a:cubicBezTo>
                      <a:pt x="2457" y="583"/>
                      <a:pt x="2707" y="611"/>
                      <a:pt x="2869" y="649"/>
                    </a:cubicBezTo>
                    <a:cubicBezTo>
                      <a:pt x="3302" y="782"/>
                      <a:pt x="3769" y="949"/>
                      <a:pt x="4203" y="1116"/>
                    </a:cubicBezTo>
                    <a:cubicBezTo>
                      <a:pt x="5070" y="1516"/>
                      <a:pt x="5938" y="1983"/>
                      <a:pt x="6772" y="2450"/>
                    </a:cubicBezTo>
                    <a:cubicBezTo>
                      <a:pt x="6004" y="2517"/>
                      <a:pt x="5237" y="2617"/>
                      <a:pt x="4470" y="2717"/>
                    </a:cubicBezTo>
                    <a:cubicBezTo>
                      <a:pt x="4100" y="2744"/>
                      <a:pt x="3584" y="2796"/>
                      <a:pt x="3053" y="2796"/>
                    </a:cubicBezTo>
                    <a:cubicBezTo>
                      <a:pt x="2245" y="2796"/>
                      <a:pt x="1404" y="2674"/>
                      <a:pt x="1001" y="2150"/>
                    </a:cubicBezTo>
                    <a:cubicBezTo>
                      <a:pt x="77" y="892"/>
                      <a:pt x="1266" y="583"/>
                      <a:pt x="2182" y="583"/>
                    </a:cubicBezTo>
                    <a:close/>
                    <a:moveTo>
                      <a:pt x="1979" y="1"/>
                    </a:moveTo>
                    <a:cubicBezTo>
                      <a:pt x="1150" y="1"/>
                      <a:pt x="296" y="350"/>
                      <a:pt x="167" y="1283"/>
                    </a:cubicBezTo>
                    <a:cubicBezTo>
                      <a:pt x="0" y="2484"/>
                      <a:pt x="1134" y="3017"/>
                      <a:pt x="2068" y="3184"/>
                    </a:cubicBezTo>
                    <a:cubicBezTo>
                      <a:pt x="2479" y="3261"/>
                      <a:pt x="2894" y="3292"/>
                      <a:pt x="3311" y="3292"/>
                    </a:cubicBezTo>
                    <a:cubicBezTo>
                      <a:pt x="4519" y="3292"/>
                      <a:pt x="5740" y="3033"/>
                      <a:pt x="6905" y="2884"/>
                    </a:cubicBezTo>
                    <a:cubicBezTo>
                      <a:pt x="7072" y="2851"/>
                      <a:pt x="7139" y="2684"/>
                      <a:pt x="7072" y="2550"/>
                    </a:cubicBezTo>
                    <a:cubicBezTo>
                      <a:pt x="7072" y="2517"/>
                      <a:pt x="7072" y="2484"/>
                      <a:pt x="7072" y="2450"/>
                    </a:cubicBezTo>
                    <a:cubicBezTo>
                      <a:pt x="5838" y="1283"/>
                      <a:pt x="4303" y="482"/>
                      <a:pt x="2669" y="82"/>
                    </a:cubicBezTo>
                    <a:cubicBezTo>
                      <a:pt x="2453" y="30"/>
                      <a:pt x="2217" y="1"/>
                      <a:pt x="197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1129;p31"/>
              <p:cNvSpPr/>
              <p:nvPr/>
            </p:nvSpPr>
            <p:spPr>
              <a:xfrm>
                <a:off x="4043900" y="4474825"/>
                <a:ext cx="134275" cy="1486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5946" extrusionOk="0">
                    <a:moveTo>
                      <a:pt x="3696" y="490"/>
                    </a:moveTo>
                    <a:cubicBezTo>
                      <a:pt x="4061" y="490"/>
                      <a:pt x="4353" y="754"/>
                      <a:pt x="4403" y="1521"/>
                    </a:cubicBezTo>
                    <a:cubicBezTo>
                      <a:pt x="4470" y="2622"/>
                      <a:pt x="2902" y="3656"/>
                      <a:pt x="2135" y="4190"/>
                    </a:cubicBezTo>
                    <a:cubicBezTo>
                      <a:pt x="1501" y="4623"/>
                      <a:pt x="834" y="5024"/>
                      <a:pt x="200" y="5491"/>
                    </a:cubicBezTo>
                    <a:cubicBezTo>
                      <a:pt x="534" y="4590"/>
                      <a:pt x="901" y="3689"/>
                      <a:pt x="1301" y="2822"/>
                    </a:cubicBezTo>
                    <a:cubicBezTo>
                      <a:pt x="1535" y="2388"/>
                      <a:pt x="1768" y="1988"/>
                      <a:pt x="2035" y="1588"/>
                    </a:cubicBezTo>
                    <a:cubicBezTo>
                      <a:pt x="2284" y="1214"/>
                      <a:pt x="3091" y="490"/>
                      <a:pt x="3696" y="490"/>
                    </a:cubicBezTo>
                    <a:close/>
                    <a:moveTo>
                      <a:pt x="3606" y="0"/>
                    </a:moveTo>
                    <a:cubicBezTo>
                      <a:pt x="2926" y="0"/>
                      <a:pt x="2237" y="503"/>
                      <a:pt x="1801" y="1054"/>
                    </a:cubicBezTo>
                    <a:cubicBezTo>
                      <a:pt x="801" y="2422"/>
                      <a:pt x="200" y="4023"/>
                      <a:pt x="0" y="5691"/>
                    </a:cubicBezTo>
                    <a:cubicBezTo>
                      <a:pt x="0" y="5724"/>
                      <a:pt x="34" y="5757"/>
                      <a:pt x="67" y="5757"/>
                    </a:cubicBezTo>
                    <a:cubicBezTo>
                      <a:pt x="93" y="5862"/>
                      <a:pt x="200" y="5945"/>
                      <a:pt x="310" y="5945"/>
                    </a:cubicBezTo>
                    <a:cubicBezTo>
                      <a:pt x="340" y="5945"/>
                      <a:pt x="371" y="5939"/>
                      <a:pt x="400" y="5924"/>
                    </a:cubicBezTo>
                    <a:cubicBezTo>
                      <a:pt x="1735" y="5057"/>
                      <a:pt x="3269" y="4290"/>
                      <a:pt x="4270" y="3022"/>
                    </a:cubicBezTo>
                    <a:cubicBezTo>
                      <a:pt x="4870" y="2288"/>
                      <a:pt x="5371" y="1087"/>
                      <a:pt x="4503" y="354"/>
                    </a:cubicBezTo>
                    <a:cubicBezTo>
                      <a:pt x="4222" y="104"/>
                      <a:pt x="3915" y="0"/>
                      <a:pt x="360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1130;p31"/>
              <p:cNvSpPr/>
              <p:nvPr/>
            </p:nvSpPr>
            <p:spPr>
              <a:xfrm>
                <a:off x="3586075" y="2357125"/>
                <a:ext cx="751375" cy="2146575"/>
              </a:xfrm>
              <a:custGeom>
                <a:avLst/>
                <a:gdLst/>
                <a:ahLst/>
                <a:cxnLst/>
                <a:rect l="l" t="t" r="r" b="b"/>
                <a:pathLst>
                  <a:path w="30055" h="85863" extrusionOk="0">
                    <a:moveTo>
                      <a:pt x="7072" y="1"/>
                    </a:moveTo>
                    <a:lnTo>
                      <a:pt x="8239" y="8674"/>
                    </a:lnTo>
                    <a:cubicBezTo>
                      <a:pt x="5170" y="18614"/>
                      <a:pt x="0" y="36927"/>
                      <a:pt x="67" y="44066"/>
                    </a:cubicBezTo>
                    <a:cubicBezTo>
                      <a:pt x="200" y="55340"/>
                      <a:pt x="7239" y="75988"/>
                      <a:pt x="10841" y="85862"/>
                    </a:cubicBezTo>
                    <a:lnTo>
                      <a:pt x="29521" y="76088"/>
                    </a:lnTo>
                    <a:cubicBezTo>
                      <a:pt x="27987" y="70518"/>
                      <a:pt x="19514" y="49303"/>
                      <a:pt x="18880" y="42865"/>
                    </a:cubicBezTo>
                    <a:cubicBezTo>
                      <a:pt x="18647" y="40563"/>
                      <a:pt x="22550" y="26620"/>
                      <a:pt x="24351" y="19181"/>
                    </a:cubicBezTo>
                    <a:cubicBezTo>
                      <a:pt x="25151" y="15745"/>
                      <a:pt x="30055" y="10308"/>
                      <a:pt x="25652" y="1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1131;p31"/>
              <p:cNvSpPr/>
              <p:nvPr/>
            </p:nvSpPr>
            <p:spPr>
              <a:xfrm>
                <a:off x="3757025" y="2380575"/>
                <a:ext cx="58400" cy="152200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6088" extrusionOk="0">
                    <a:moveTo>
                      <a:pt x="1892" y="1"/>
                    </a:moveTo>
                    <a:cubicBezTo>
                      <a:pt x="1829" y="1"/>
                      <a:pt x="1768" y="126"/>
                      <a:pt x="1768" y="364"/>
                    </a:cubicBezTo>
                    <a:cubicBezTo>
                      <a:pt x="1768" y="831"/>
                      <a:pt x="2068" y="3933"/>
                      <a:pt x="1902" y="4700"/>
                    </a:cubicBezTo>
                    <a:cubicBezTo>
                      <a:pt x="1868" y="5067"/>
                      <a:pt x="1635" y="5367"/>
                      <a:pt x="1301" y="5567"/>
                    </a:cubicBezTo>
                    <a:cubicBezTo>
                      <a:pt x="1161" y="5631"/>
                      <a:pt x="1020" y="5671"/>
                      <a:pt x="895" y="5671"/>
                    </a:cubicBezTo>
                    <a:cubicBezTo>
                      <a:pt x="693" y="5671"/>
                      <a:pt x="529" y="5568"/>
                      <a:pt x="467" y="5300"/>
                    </a:cubicBezTo>
                    <a:cubicBezTo>
                      <a:pt x="401" y="4900"/>
                      <a:pt x="401" y="4467"/>
                      <a:pt x="401" y="4066"/>
                    </a:cubicBezTo>
                    <a:cubicBezTo>
                      <a:pt x="401" y="3633"/>
                      <a:pt x="367" y="3199"/>
                      <a:pt x="334" y="2765"/>
                    </a:cubicBezTo>
                    <a:cubicBezTo>
                      <a:pt x="301" y="1898"/>
                      <a:pt x="267" y="1064"/>
                      <a:pt x="200" y="230"/>
                    </a:cubicBezTo>
                    <a:cubicBezTo>
                      <a:pt x="184" y="180"/>
                      <a:pt x="142" y="155"/>
                      <a:pt x="105" y="155"/>
                    </a:cubicBezTo>
                    <a:cubicBezTo>
                      <a:pt x="67" y="155"/>
                      <a:pt x="34" y="180"/>
                      <a:pt x="34" y="230"/>
                    </a:cubicBezTo>
                    <a:cubicBezTo>
                      <a:pt x="0" y="1364"/>
                      <a:pt x="34" y="2498"/>
                      <a:pt x="100" y="3633"/>
                    </a:cubicBezTo>
                    <a:cubicBezTo>
                      <a:pt x="100" y="4100"/>
                      <a:pt x="100" y="4600"/>
                      <a:pt x="134" y="5067"/>
                    </a:cubicBezTo>
                    <a:cubicBezTo>
                      <a:pt x="100" y="5434"/>
                      <a:pt x="301" y="5801"/>
                      <a:pt x="601" y="6001"/>
                    </a:cubicBezTo>
                    <a:cubicBezTo>
                      <a:pt x="726" y="6061"/>
                      <a:pt x="850" y="6087"/>
                      <a:pt x="971" y="6087"/>
                    </a:cubicBezTo>
                    <a:cubicBezTo>
                      <a:pt x="1525" y="6087"/>
                      <a:pt x="2004" y="5527"/>
                      <a:pt x="2169" y="5034"/>
                    </a:cubicBezTo>
                    <a:cubicBezTo>
                      <a:pt x="2269" y="4633"/>
                      <a:pt x="2335" y="4233"/>
                      <a:pt x="2302" y="3833"/>
                    </a:cubicBezTo>
                    <a:cubicBezTo>
                      <a:pt x="2269" y="3399"/>
                      <a:pt x="2102" y="864"/>
                      <a:pt x="2035" y="364"/>
                    </a:cubicBezTo>
                    <a:cubicBezTo>
                      <a:pt x="2019" y="118"/>
                      <a:pt x="1954" y="1"/>
                      <a:pt x="189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132;p31"/>
              <p:cNvSpPr/>
              <p:nvPr/>
            </p:nvSpPr>
            <p:spPr>
              <a:xfrm>
                <a:off x="3715575" y="2546350"/>
                <a:ext cx="158225" cy="50975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2039" extrusionOk="0">
                    <a:moveTo>
                      <a:pt x="161" y="0"/>
                    </a:moveTo>
                    <a:cubicBezTo>
                      <a:pt x="48" y="0"/>
                      <a:pt x="1" y="176"/>
                      <a:pt x="124" y="237"/>
                    </a:cubicBezTo>
                    <a:cubicBezTo>
                      <a:pt x="2125" y="938"/>
                      <a:pt x="4193" y="1471"/>
                      <a:pt x="6195" y="2039"/>
                    </a:cubicBezTo>
                    <a:cubicBezTo>
                      <a:pt x="6295" y="2039"/>
                      <a:pt x="6328" y="1938"/>
                      <a:pt x="6262" y="1905"/>
                    </a:cubicBezTo>
                    <a:cubicBezTo>
                      <a:pt x="4294" y="1105"/>
                      <a:pt x="2259" y="471"/>
                      <a:pt x="191" y="4"/>
                    </a:cubicBezTo>
                    <a:cubicBezTo>
                      <a:pt x="180" y="1"/>
                      <a:pt x="171" y="0"/>
                      <a:pt x="16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133;p31"/>
              <p:cNvSpPr/>
              <p:nvPr/>
            </p:nvSpPr>
            <p:spPr>
              <a:xfrm>
                <a:off x="3587725" y="2569800"/>
                <a:ext cx="209050" cy="869375"/>
              </a:xfrm>
              <a:custGeom>
                <a:avLst/>
                <a:gdLst/>
                <a:ahLst/>
                <a:cxnLst/>
                <a:rect l="l" t="t" r="r" b="b"/>
                <a:pathLst>
                  <a:path w="8362" h="34775" extrusionOk="0">
                    <a:moveTo>
                      <a:pt x="8246" y="1"/>
                    </a:moveTo>
                    <a:cubicBezTo>
                      <a:pt x="8215" y="1"/>
                      <a:pt x="8185" y="18"/>
                      <a:pt x="8173" y="66"/>
                    </a:cubicBezTo>
                    <a:cubicBezTo>
                      <a:pt x="7740" y="1134"/>
                      <a:pt x="7406" y="2235"/>
                      <a:pt x="7039" y="3335"/>
                    </a:cubicBezTo>
                    <a:cubicBezTo>
                      <a:pt x="6672" y="4436"/>
                      <a:pt x="6372" y="5537"/>
                      <a:pt x="6038" y="6638"/>
                    </a:cubicBezTo>
                    <a:cubicBezTo>
                      <a:pt x="5405" y="8873"/>
                      <a:pt x="4771" y="11108"/>
                      <a:pt x="4170" y="13343"/>
                    </a:cubicBezTo>
                    <a:cubicBezTo>
                      <a:pt x="2970" y="17846"/>
                      <a:pt x="1902" y="22349"/>
                      <a:pt x="1102" y="26919"/>
                    </a:cubicBezTo>
                    <a:cubicBezTo>
                      <a:pt x="868" y="28220"/>
                      <a:pt x="635" y="29521"/>
                      <a:pt x="468" y="30822"/>
                    </a:cubicBezTo>
                    <a:cubicBezTo>
                      <a:pt x="268" y="32123"/>
                      <a:pt x="168" y="33424"/>
                      <a:pt x="1" y="34725"/>
                    </a:cubicBezTo>
                    <a:cubicBezTo>
                      <a:pt x="1" y="34758"/>
                      <a:pt x="9" y="34775"/>
                      <a:pt x="18" y="34775"/>
                    </a:cubicBezTo>
                    <a:cubicBezTo>
                      <a:pt x="26" y="34775"/>
                      <a:pt x="34" y="34758"/>
                      <a:pt x="34" y="34725"/>
                    </a:cubicBezTo>
                    <a:cubicBezTo>
                      <a:pt x="201" y="33590"/>
                      <a:pt x="468" y="32456"/>
                      <a:pt x="668" y="31322"/>
                    </a:cubicBezTo>
                    <a:cubicBezTo>
                      <a:pt x="868" y="30188"/>
                      <a:pt x="1068" y="29054"/>
                      <a:pt x="1302" y="27920"/>
                    </a:cubicBezTo>
                    <a:cubicBezTo>
                      <a:pt x="1769" y="25618"/>
                      <a:pt x="2269" y="23350"/>
                      <a:pt x="2803" y="21115"/>
                    </a:cubicBezTo>
                    <a:cubicBezTo>
                      <a:pt x="3837" y="16612"/>
                      <a:pt x="5038" y="12108"/>
                      <a:pt x="6305" y="7672"/>
                    </a:cubicBezTo>
                    <a:cubicBezTo>
                      <a:pt x="6672" y="6404"/>
                      <a:pt x="7006" y="5170"/>
                      <a:pt x="7373" y="3903"/>
                    </a:cubicBezTo>
                    <a:cubicBezTo>
                      <a:pt x="7706" y="2668"/>
                      <a:pt x="8073" y="1401"/>
                      <a:pt x="8340" y="100"/>
                    </a:cubicBezTo>
                    <a:cubicBezTo>
                      <a:pt x="8361" y="57"/>
                      <a:pt x="8301" y="1"/>
                      <a:pt x="824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134;p31"/>
              <p:cNvSpPr/>
              <p:nvPr/>
            </p:nvSpPr>
            <p:spPr>
              <a:xfrm>
                <a:off x="4008025" y="2390125"/>
                <a:ext cx="241150" cy="1789625"/>
              </a:xfrm>
              <a:custGeom>
                <a:avLst/>
                <a:gdLst/>
                <a:ahLst/>
                <a:cxnLst/>
                <a:rect l="l" t="t" r="r" b="b"/>
                <a:pathLst>
                  <a:path w="9646" h="71585" extrusionOk="0">
                    <a:moveTo>
                      <a:pt x="7682" y="0"/>
                    </a:moveTo>
                    <a:cubicBezTo>
                      <a:pt x="7654" y="0"/>
                      <a:pt x="7617" y="15"/>
                      <a:pt x="7640" y="15"/>
                    </a:cubicBezTo>
                    <a:cubicBezTo>
                      <a:pt x="8207" y="2350"/>
                      <a:pt x="8774" y="4752"/>
                      <a:pt x="8674" y="7187"/>
                    </a:cubicBezTo>
                    <a:cubicBezTo>
                      <a:pt x="8640" y="8421"/>
                      <a:pt x="8340" y="9655"/>
                      <a:pt x="7840" y="10823"/>
                    </a:cubicBezTo>
                    <a:cubicBezTo>
                      <a:pt x="7373" y="11857"/>
                      <a:pt x="6739" y="12824"/>
                      <a:pt x="6239" y="13858"/>
                    </a:cubicBezTo>
                    <a:cubicBezTo>
                      <a:pt x="5104" y="16026"/>
                      <a:pt x="4571" y="18628"/>
                      <a:pt x="4037" y="20997"/>
                    </a:cubicBezTo>
                    <a:cubicBezTo>
                      <a:pt x="3470" y="23532"/>
                      <a:pt x="768" y="37342"/>
                      <a:pt x="301" y="39977"/>
                    </a:cubicBezTo>
                    <a:cubicBezTo>
                      <a:pt x="68" y="41111"/>
                      <a:pt x="1" y="42312"/>
                      <a:pt x="68" y="43479"/>
                    </a:cubicBezTo>
                    <a:cubicBezTo>
                      <a:pt x="134" y="44714"/>
                      <a:pt x="401" y="45914"/>
                      <a:pt x="768" y="47082"/>
                    </a:cubicBezTo>
                    <a:cubicBezTo>
                      <a:pt x="1135" y="48316"/>
                      <a:pt x="9174" y="70899"/>
                      <a:pt x="9408" y="71499"/>
                    </a:cubicBezTo>
                    <a:cubicBezTo>
                      <a:pt x="9437" y="71558"/>
                      <a:pt x="9492" y="71584"/>
                      <a:pt x="9539" y="71584"/>
                    </a:cubicBezTo>
                    <a:cubicBezTo>
                      <a:pt x="9598" y="71584"/>
                      <a:pt x="9645" y="71541"/>
                      <a:pt x="9608" y="71466"/>
                    </a:cubicBezTo>
                    <a:cubicBezTo>
                      <a:pt x="7940" y="66563"/>
                      <a:pt x="868" y="46281"/>
                      <a:pt x="601" y="45014"/>
                    </a:cubicBezTo>
                    <a:cubicBezTo>
                      <a:pt x="34" y="42445"/>
                      <a:pt x="635" y="39977"/>
                      <a:pt x="1102" y="37442"/>
                    </a:cubicBezTo>
                    <a:cubicBezTo>
                      <a:pt x="1569" y="34907"/>
                      <a:pt x="2036" y="32338"/>
                      <a:pt x="2536" y="29836"/>
                    </a:cubicBezTo>
                    <a:cubicBezTo>
                      <a:pt x="3036" y="27335"/>
                      <a:pt x="3570" y="24766"/>
                      <a:pt x="4104" y="22231"/>
                    </a:cubicBezTo>
                    <a:cubicBezTo>
                      <a:pt x="4371" y="20997"/>
                      <a:pt x="4671" y="19729"/>
                      <a:pt x="4938" y="18462"/>
                    </a:cubicBezTo>
                    <a:cubicBezTo>
                      <a:pt x="5205" y="17261"/>
                      <a:pt x="5538" y="16093"/>
                      <a:pt x="5972" y="14959"/>
                    </a:cubicBezTo>
                    <a:cubicBezTo>
                      <a:pt x="6439" y="13825"/>
                      <a:pt x="7073" y="12824"/>
                      <a:pt x="7640" y="11757"/>
                    </a:cubicBezTo>
                    <a:cubicBezTo>
                      <a:pt x="8173" y="10756"/>
                      <a:pt x="8574" y="9689"/>
                      <a:pt x="8740" y="8554"/>
                    </a:cubicBezTo>
                    <a:cubicBezTo>
                      <a:pt x="9107" y="6253"/>
                      <a:pt x="8674" y="3951"/>
                      <a:pt x="8140" y="1716"/>
                    </a:cubicBezTo>
                    <a:cubicBezTo>
                      <a:pt x="8007" y="1149"/>
                      <a:pt x="7840" y="582"/>
                      <a:pt x="7706" y="15"/>
                    </a:cubicBezTo>
                    <a:cubicBezTo>
                      <a:pt x="7706" y="4"/>
                      <a:pt x="7695" y="0"/>
                      <a:pt x="768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135;p31"/>
              <p:cNvSpPr/>
              <p:nvPr/>
            </p:nvSpPr>
            <p:spPr>
              <a:xfrm>
                <a:off x="3853750" y="4189275"/>
                <a:ext cx="429500" cy="209350"/>
              </a:xfrm>
              <a:custGeom>
                <a:avLst/>
                <a:gdLst/>
                <a:ahLst/>
                <a:cxnLst/>
                <a:rect l="l" t="t" r="r" b="b"/>
                <a:pathLst>
                  <a:path w="17180" h="8374" extrusionOk="0">
                    <a:moveTo>
                      <a:pt x="17080" y="0"/>
                    </a:moveTo>
                    <a:cubicBezTo>
                      <a:pt x="12510" y="1902"/>
                      <a:pt x="8107" y="4103"/>
                      <a:pt x="3737" y="6338"/>
                    </a:cubicBezTo>
                    <a:cubicBezTo>
                      <a:pt x="3103" y="6639"/>
                      <a:pt x="2503" y="6972"/>
                      <a:pt x="1902" y="7306"/>
                    </a:cubicBezTo>
                    <a:cubicBezTo>
                      <a:pt x="1302" y="7606"/>
                      <a:pt x="668" y="8006"/>
                      <a:pt x="34" y="8306"/>
                    </a:cubicBezTo>
                    <a:cubicBezTo>
                      <a:pt x="1" y="8306"/>
                      <a:pt x="34" y="8373"/>
                      <a:pt x="67" y="8373"/>
                    </a:cubicBezTo>
                    <a:cubicBezTo>
                      <a:pt x="1202" y="7806"/>
                      <a:pt x="2369" y="7339"/>
                      <a:pt x="3470" y="6839"/>
                    </a:cubicBezTo>
                    <a:cubicBezTo>
                      <a:pt x="4604" y="6305"/>
                      <a:pt x="5705" y="5771"/>
                      <a:pt x="6806" y="5238"/>
                    </a:cubicBezTo>
                    <a:cubicBezTo>
                      <a:pt x="9041" y="4203"/>
                      <a:pt x="11242" y="3169"/>
                      <a:pt x="13444" y="2069"/>
                    </a:cubicBezTo>
                    <a:cubicBezTo>
                      <a:pt x="14678" y="1435"/>
                      <a:pt x="15912" y="801"/>
                      <a:pt x="17146" y="134"/>
                    </a:cubicBezTo>
                    <a:cubicBezTo>
                      <a:pt x="17180" y="101"/>
                      <a:pt x="17146" y="0"/>
                      <a:pt x="1708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136;p31"/>
              <p:cNvSpPr/>
              <p:nvPr/>
            </p:nvSpPr>
            <p:spPr>
              <a:xfrm>
                <a:off x="2962075" y="1705800"/>
                <a:ext cx="951750" cy="557425"/>
              </a:xfrm>
              <a:custGeom>
                <a:avLst/>
                <a:gdLst/>
                <a:ahLst/>
                <a:cxnLst/>
                <a:rect l="l" t="t" r="r" b="b"/>
                <a:pathLst>
                  <a:path w="38070" h="22297" extrusionOk="0">
                    <a:moveTo>
                      <a:pt x="20262" y="0"/>
                    </a:moveTo>
                    <a:cubicBezTo>
                      <a:pt x="15680" y="0"/>
                      <a:pt x="11592" y="376"/>
                      <a:pt x="10283" y="1503"/>
                    </a:cubicBezTo>
                    <a:cubicBezTo>
                      <a:pt x="7081" y="4238"/>
                      <a:pt x="1043" y="15613"/>
                      <a:pt x="643" y="17347"/>
                    </a:cubicBezTo>
                    <a:cubicBezTo>
                      <a:pt x="0" y="20148"/>
                      <a:pt x="5593" y="22296"/>
                      <a:pt x="8745" y="22296"/>
                    </a:cubicBezTo>
                    <a:cubicBezTo>
                      <a:pt x="9685" y="22296"/>
                      <a:pt x="10407" y="22105"/>
                      <a:pt x="10683" y="21684"/>
                    </a:cubicBezTo>
                    <a:cubicBezTo>
                      <a:pt x="12218" y="19316"/>
                      <a:pt x="16154" y="11743"/>
                      <a:pt x="17755" y="9842"/>
                    </a:cubicBezTo>
                    <a:cubicBezTo>
                      <a:pt x="18956" y="8374"/>
                      <a:pt x="26795" y="7474"/>
                      <a:pt x="34167" y="5372"/>
                    </a:cubicBezTo>
                    <a:cubicBezTo>
                      <a:pt x="38069" y="4271"/>
                      <a:pt x="38069" y="1403"/>
                      <a:pt x="34867" y="969"/>
                    </a:cubicBezTo>
                    <a:cubicBezTo>
                      <a:pt x="31875" y="534"/>
                      <a:pt x="25719" y="0"/>
                      <a:pt x="20262" y="0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137;p31"/>
              <p:cNvSpPr/>
              <p:nvPr/>
            </p:nvSpPr>
            <p:spPr>
              <a:xfrm>
                <a:off x="2998975" y="1692900"/>
                <a:ext cx="939875" cy="484125"/>
              </a:xfrm>
              <a:custGeom>
                <a:avLst/>
                <a:gdLst/>
                <a:ahLst/>
                <a:cxnLst/>
                <a:rect l="l" t="t" r="r" b="b"/>
                <a:pathLst>
                  <a:path w="37595" h="19365" extrusionOk="0">
                    <a:moveTo>
                      <a:pt x="17951" y="0"/>
                    </a:moveTo>
                    <a:cubicBezTo>
                      <a:pt x="14476" y="0"/>
                      <a:pt x="11407" y="242"/>
                      <a:pt x="9908" y="985"/>
                    </a:cubicBezTo>
                    <a:cubicBezTo>
                      <a:pt x="6005" y="2919"/>
                      <a:pt x="1" y="13560"/>
                      <a:pt x="1" y="13560"/>
                    </a:cubicBezTo>
                    <a:lnTo>
                      <a:pt x="11909" y="19365"/>
                    </a:lnTo>
                    <a:cubicBezTo>
                      <a:pt x="11909" y="19365"/>
                      <a:pt x="15979" y="11059"/>
                      <a:pt x="16746" y="10325"/>
                    </a:cubicBezTo>
                    <a:cubicBezTo>
                      <a:pt x="17547" y="9591"/>
                      <a:pt x="29588" y="7089"/>
                      <a:pt x="33391" y="6055"/>
                    </a:cubicBezTo>
                    <a:cubicBezTo>
                      <a:pt x="37194" y="5054"/>
                      <a:pt x="37594" y="1051"/>
                      <a:pt x="32991" y="785"/>
                    </a:cubicBezTo>
                    <a:cubicBezTo>
                      <a:pt x="30135" y="620"/>
                      <a:pt x="23522" y="0"/>
                      <a:pt x="179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138;p31"/>
              <p:cNvSpPr/>
              <p:nvPr/>
            </p:nvSpPr>
            <p:spPr>
              <a:xfrm>
                <a:off x="3002325" y="1692475"/>
                <a:ext cx="902325" cy="483725"/>
              </a:xfrm>
              <a:custGeom>
                <a:avLst/>
                <a:gdLst/>
                <a:ahLst/>
                <a:cxnLst/>
                <a:rect l="l" t="t" r="r" b="b"/>
                <a:pathLst>
                  <a:path w="36093" h="19349" extrusionOk="0">
                    <a:moveTo>
                      <a:pt x="13476" y="768"/>
                    </a:moveTo>
                    <a:lnTo>
                      <a:pt x="13476" y="2503"/>
                    </a:lnTo>
                    <a:lnTo>
                      <a:pt x="11775" y="2503"/>
                    </a:lnTo>
                    <a:lnTo>
                      <a:pt x="11775" y="768"/>
                    </a:lnTo>
                    <a:close/>
                    <a:moveTo>
                      <a:pt x="15344" y="768"/>
                    </a:moveTo>
                    <a:lnTo>
                      <a:pt x="15344" y="2503"/>
                    </a:lnTo>
                    <a:lnTo>
                      <a:pt x="13610" y="2503"/>
                    </a:lnTo>
                    <a:lnTo>
                      <a:pt x="13610" y="768"/>
                    </a:lnTo>
                    <a:close/>
                    <a:moveTo>
                      <a:pt x="17112" y="768"/>
                    </a:moveTo>
                    <a:lnTo>
                      <a:pt x="17112" y="2503"/>
                    </a:lnTo>
                    <a:lnTo>
                      <a:pt x="15378" y="2503"/>
                    </a:lnTo>
                    <a:lnTo>
                      <a:pt x="15378" y="768"/>
                    </a:lnTo>
                    <a:close/>
                    <a:moveTo>
                      <a:pt x="18947" y="768"/>
                    </a:moveTo>
                    <a:lnTo>
                      <a:pt x="18947" y="2503"/>
                    </a:lnTo>
                    <a:lnTo>
                      <a:pt x="17212" y="2503"/>
                    </a:lnTo>
                    <a:lnTo>
                      <a:pt x="17212" y="768"/>
                    </a:lnTo>
                    <a:close/>
                    <a:moveTo>
                      <a:pt x="20715" y="768"/>
                    </a:moveTo>
                    <a:lnTo>
                      <a:pt x="20715" y="2503"/>
                    </a:lnTo>
                    <a:lnTo>
                      <a:pt x="19014" y="2503"/>
                    </a:lnTo>
                    <a:lnTo>
                      <a:pt x="19014" y="768"/>
                    </a:lnTo>
                    <a:close/>
                    <a:moveTo>
                      <a:pt x="22583" y="768"/>
                    </a:moveTo>
                    <a:lnTo>
                      <a:pt x="22583" y="2503"/>
                    </a:lnTo>
                    <a:lnTo>
                      <a:pt x="20815" y="2503"/>
                    </a:lnTo>
                    <a:lnTo>
                      <a:pt x="20815" y="768"/>
                    </a:lnTo>
                    <a:close/>
                    <a:moveTo>
                      <a:pt x="24317" y="768"/>
                    </a:moveTo>
                    <a:lnTo>
                      <a:pt x="24317" y="2503"/>
                    </a:lnTo>
                    <a:lnTo>
                      <a:pt x="22616" y="2503"/>
                    </a:lnTo>
                    <a:lnTo>
                      <a:pt x="22616" y="768"/>
                    </a:lnTo>
                    <a:close/>
                    <a:moveTo>
                      <a:pt x="26185" y="768"/>
                    </a:moveTo>
                    <a:lnTo>
                      <a:pt x="26185" y="2503"/>
                    </a:lnTo>
                    <a:lnTo>
                      <a:pt x="24418" y="2503"/>
                    </a:lnTo>
                    <a:lnTo>
                      <a:pt x="24418" y="768"/>
                    </a:lnTo>
                    <a:close/>
                    <a:moveTo>
                      <a:pt x="27920" y="768"/>
                    </a:moveTo>
                    <a:lnTo>
                      <a:pt x="27920" y="2503"/>
                    </a:lnTo>
                    <a:lnTo>
                      <a:pt x="26219" y="2503"/>
                    </a:lnTo>
                    <a:lnTo>
                      <a:pt x="26219" y="768"/>
                    </a:lnTo>
                    <a:close/>
                    <a:moveTo>
                      <a:pt x="29788" y="768"/>
                    </a:moveTo>
                    <a:lnTo>
                      <a:pt x="29788" y="2503"/>
                    </a:lnTo>
                    <a:lnTo>
                      <a:pt x="28053" y="2503"/>
                    </a:lnTo>
                    <a:lnTo>
                      <a:pt x="28053" y="768"/>
                    </a:lnTo>
                    <a:close/>
                    <a:moveTo>
                      <a:pt x="31556" y="768"/>
                    </a:moveTo>
                    <a:lnTo>
                      <a:pt x="31556" y="2503"/>
                    </a:lnTo>
                    <a:lnTo>
                      <a:pt x="29821" y="2503"/>
                    </a:lnTo>
                    <a:lnTo>
                      <a:pt x="29821" y="768"/>
                    </a:lnTo>
                    <a:close/>
                    <a:moveTo>
                      <a:pt x="9874" y="2536"/>
                    </a:moveTo>
                    <a:lnTo>
                      <a:pt x="9874" y="4271"/>
                    </a:lnTo>
                    <a:lnTo>
                      <a:pt x="8173" y="4271"/>
                    </a:lnTo>
                    <a:lnTo>
                      <a:pt x="8173" y="2536"/>
                    </a:lnTo>
                    <a:close/>
                    <a:moveTo>
                      <a:pt x="11742" y="2536"/>
                    </a:moveTo>
                    <a:lnTo>
                      <a:pt x="11742" y="4271"/>
                    </a:lnTo>
                    <a:lnTo>
                      <a:pt x="9974" y="4271"/>
                    </a:lnTo>
                    <a:lnTo>
                      <a:pt x="9974" y="2536"/>
                    </a:lnTo>
                    <a:close/>
                    <a:moveTo>
                      <a:pt x="13476" y="2536"/>
                    </a:moveTo>
                    <a:lnTo>
                      <a:pt x="13476" y="4271"/>
                    </a:lnTo>
                    <a:lnTo>
                      <a:pt x="11775" y="4271"/>
                    </a:lnTo>
                    <a:lnTo>
                      <a:pt x="11775" y="2536"/>
                    </a:lnTo>
                    <a:close/>
                    <a:moveTo>
                      <a:pt x="15344" y="2536"/>
                    </a:moveTo>
                    <a:lnTo>
                      <a:pt x="15344" y="4271"/>
                    </a:lnTo>
                    <a:lnTo>
                      <a:pt x="13610" y="4271"/>
                    </a:lnTo>
                    <a:lnTo>
                      <a:pt x="13610" y="2536"/>
                    </a:lnTo>
                    <a:close/>
                    <a:moveTo>
                      <a:pt x="17112" y="2536"/>
                    </a:moveTo>
                    <a:lnTo>
                      <a:pt x="17112" y="4271"/>
                    </a:lnTo>
                    <a:lnTo>
                      <a:pt x="15378" y="4271"/>
                    </a:lnTo>
                    <a:lnTo>
                      <a:pt x="15378" y="2536"/>
                    </a:lnTo>
                    <a:close/>
                    <a:moveTo>
                      <a:pt x="18947" y="2536"/>
                    </a:moveTo>
                    <a:lnTo>
                      <a:pt x="18947" y="4271"/>
                    </a:lnTo>
                    <a:lnTo>
                      <a:pt x="17212" y="4271"/>
                    </a:lnTo>
                    <a:lnTo>
                      <a:pt x="17212" y="2536"/>
                    </a:lnTo>
                    <a:close/>
                    <a:moveTo>
                      <a:pt x="20715" y="2536"/>
                    </a:moveTo>
                    <a:lnTo>
                      <a:pt x="20715" y="4271"/>
                    </a:lnTo>
                    <a:lnTo>
                      <a:pt x="19014" y="4271"/>
                    </a:lnTo>
                    <a:lnTo>
                      <a:pt x="19014" y="2536"/>
                    </a:lnTo>
                    <a:close/>
                    <a:moveTo>
                      <a:pt x="22583" y="2536"/>
                    </a:moveTo>
                    <a:lnTo>
                      <a:pt x="22583" y="4271"/>
                    </a:lnTo>
                    <a:lnTo>
                      <a:pt x="20815" y="4271"/>
                    </a:lnTo>
                    <a:lnTo>
                      <a:pt x="20815" y="2536"/>
                    </a:lnTo>
                    <a:close/>
                    <a:moveTo>
                      <a:pt x="24317" y="2536"/>
                    </a:moveTo>
                    <a:lnTo>
                      <a:pt x="24317" y="4271"/>
                    </a:lnTo>
                    <a:lnTo>
                      <a:pt x="22616" y="4271"/>
                    </a:lnTo>
                    <a:lnTo>
                      <a:pt x="22616" y="2536"/>
                    </a:lnTo>
                    <a:close/>
                    <a:moveTo>
                      <a:pt x="26185" y="2536"/>
                    </a:moveTo>
                    <a:lnTo>
                      <a:pt x="26185" y="4271"/>
                    </a:lnTo>
                    <a:lnTo>
                      <a:pt x="24418" y="4271"/>
                    </a:lnTo>
                    <a:lnTo>
                      <a:pt x="24418" y="2536"/>
                    </a:lnTo>
                    <a:close/>
                    <a:moveTo>
                      <a:pt x="27920" y="2536"/>
                    </a:moveTo>
                    <a:lnTo>
                      <a:pt x="27920" y="4271"/>
                    </a:lnTo>
                    <a:lnTo>
                      <a:pt x="26219" y="4271"/>
                    </a:lnTo>
                    <a:lnTo>
                      <a:pt x="26219" y="2536"/>
                    </a:lnTo>
                    <a:close/>
                    <a:moveTo>
                      <a:pt x="29788" y="2536"/>
                    </a:moveTo>
                    <a:lnTo>
                      <a:pt x="29788" y="4271"/>
                    </a:lnTo>
                    <a:lnTo>
                      <a:pt x="28053" y="4271"/>
                    </a:lnTo>
                    <a:lnTo>
                      <a:pt x="28053" y="2536"/>
                    </a:lnTo>
                    <a:close/>
                    <a:moveTo>
                      <a:pt x="31556" y="2536"/>
                    </a:moveTo>
                    <a:lnTo>
                      <a:pt x="31556" y="4271"/>
                    </a:lnTo>
                    <a:lnTo>
                      <a:pt x="29821" y="4271"/>
                    </a:lnTo>
                    <a:lnTo>
                      <a:pt x="29821" y="2536"/>
                    </a:lnTo>
                    <a:close/>
                    <a:moveTo>
                      <a:pt x="33391" y="2536"/>
                    </a:moveTo>
                    <a:lnTo>
                      <a:pt x="33391" y="4271"/>
                    </a:lnTo>
                    <a:lnTo>
                      <a:pt x="31656" y="4271"/>
                    </a:lnTo>
                    <a:lnTo>
                      <a:pt x="31656" y="2536"/>
                    </a:lnTo>
                    <a:close/>
                    <a:moveTo>
                      <a:pt x="35159" y="2536"/>
                    </a:moveTo>
                    <a:lnTo>
                      <a:pt x="35159" y="4271"/>
                    </a:lnTo>
                    <a:lnTo>
                      <a:pt x="33457" y="4271"/>
                    </a:lnTo>
                    <a:lnTo>
                      <a:pt x="33457" y="2536"/>
                    </a:lnTo>
                    <a:close/>
                    <a:moveTo>
                      <a:pt x="8139" y="4404"/>
                    </a:moveTo>
                    <a:lnTo>
                      <a:pt x="8139" y="6105"/>
                    </a:lnTo>
                    <a:lnTo>
                      <a:pt x="6371" y="6105"/>
                    </a:lnTo>
                    <a:lnTo>
                      <a:pt x="6371" y="4404"/>
                    </a:lnTo>
                    <a:close/>
                    <a:moveTo>
                      <a:pt x="9874" y="4404"/>
                    </a:moveTo>
                    <a:lnTo>
                      <a:pt x="9874" y="6105"/>
                    </a:lnTo>
                    <a:lnTo>
                      <a:pt x="8173" y="6105"/>
                    </a:lnTo>
                    <a:lnTo>
                      <a:pt x="8173" y="4404"/>
                    </a:lnTo>
                    <a:close/>
                    <a:moveTo>
                      <a:pt x="11742" y="4404"/>
                    </a:moveTo>
                    <a:lnTo>
                      <a:pt x="11742" y="6105"/>
                    </a:lnTo>
                    <a:lnTo>
                      <a:pt x="9974" y="6105"/>
                    </a:lnTo>
                    <a:lnTo>
                      <a:pt x="9974" y="4404"/>
                    </a:lnTo>
                    <a:close/>
                    <a:moveTo>
                      <a:pt x="13476" y="4404"/>
                    </a:moveTo>
                    <a:lnTo>
                      <a:pt x="13476" y="6105"/>
                    </a:lnTo>
                    <a:lnTo>
                      <a:pt x="11775" y="6105"/>
                    </a:lnTo>
                    <a:lnTo>
                      <a:pt x="11775" y="4404"/>
                    </a:lnTo>
                    <a:close/>
                    <a:moveTo>
                      <a:pt x="15344" y="4404"/>
                    </a:moveTo>
                    <a:lnTo>
                      <a:pt x="15344" y="6105"/>
                    </a:lnTo>
                    <a:lnTo>
                      <a:pt x="13610" y="6105"/>
                    </a:lnTo>
                    <a:lnTo>
                      <a:pt x="13610" y="4404"/>
                    </a:lnTo>
                    <a:close/>
                    <a:moveTo>
                      <a:pt x="17112" y="4404"/>
                    </a:moveTo>
                    <a:lnTo>
                      <a:pt x="17112" y="6105"/>
                    </a:lnTo>
                    <a:lnTo>
                      <a:pt x="15378" y="6105"/>
                    </a:lnTo>
                    <a:lnTo>
                      <a:pt x="15378" y="4404"/>
                    </a:lnTo>
                    <a:close/>
                    <a:moveTo>
                      <a:pt x="18947" y="4404"/>
                    </a:moveTo>
                    <a:lnTo>
                      <a:pt x="18947" y="6105"/>
                    </a:lnTo>
                    <a:lnTo>
                      <a:pt x="17212" y="6105"/>
                    </a:lnTo>
                    <a:lnTo>
                      <a:pt x="17212" y="4404"/>
                    </a:lnTo>
                    <a:close/>
                    <a:moveTo>
                      <a:pt x="20715" y="4404"/>
                    </a:moveTo>
                    <a:lnTo>
                      <a:pt x="20715" y="6105"/>
                    </a:lnTo>
                    <a:lnTo>
                      <a:pt x="19014" y="6105"/>
                    </a:lnTo>
                    <a:lnTo>
                      <a:pt x="19014" y="4404"/>
                    </a:lnTo>
                    <a:close/>
                    <a:moveTo>
                      <a:pt x="22583" y="4404"/>
                    </a:moveTo>
                    <a:lnTo>
                      <a:pt x="22583" y="6105"/>
                    </a:lnTo>
                    <a:lnTo>
                      <a:pt x="20815" y="6105"/>
                    </a:lnTo>
                    <a:lnTo>
                      <a:pt x="20815" y="4404"/>
                    </a:lnTo>
                    <a:close/>
                    <a:moveTo>
                      <a:pt x="24317" y="4404"/>
                    </a:moveTo>
                    <a:lnTo>
                      <a:pt x="24317" y="6105"/>
                    </a:lnTo>
                    <a:lnTo>
                      <a:pt x="22616" y="6105"/>
                    </a:lnTo>
                    <a:lnTo>
                      <a:pt x="22616" y="4404"/>
                    </a:lnTo>
                    <a:close/>
                    <a:moveTo>
                      <a:pt x="26185" y="4404"/>
                    </a:moveTo>
                    <a:lnTo>
                      <a:pt x="26185" y="6105"/>
                    </a:lnTo>
                    <a:lnTo>
                      <a:pt x="24418" y="6105"/>
                    </a:lnTo>
                    <a:lnTo>
                      <a:pt x="24418" y="4404"/>
                    </a:lnTo>
                    <a:close/>
                    <a:moveTo>
                      <a:pt x="27920" y="4404"/>
                    </a:moveTo>
                    <a:lnTo>
                      <a:pt x="27920" y="6105"/>
                    </a:lnTo>
                    <a:lnTo>
                      <a:pt x="26219" y="6105"/>
                    </a:lnTo>
                    <a:lnTo>
                      <a:pt x="26219" y="4404"/>
                    </a:lnTo>
                    <a:close/>
                    <a:moveTo>
                      <a:pt x="29788" y="4404"/>
                    </a:moveTo>
                    <a:lnTo>
                      <a:pt x="29788" y="6105"/>
                    </a:lnTo>
                    <a:lnTo>
                      <a:pt x="28053" y="6105"/>
                    </a:lnTo>
                    <a:lnTo>
                      <a:pt x="28053" y="4404"/>
                    </a:lnTo>
                    <a:close/>
                    <a:moveTo>
                      <a:pt x="31556" y="4404"/>
                    </a:moveTo>
                    <a:lnTo>
                      <a:pt x="31556" y="6105"/>
                    </a:lnTo>
                    <a:lnTo>
                      <a:pt x="29821" y="6105"/>
                    </a:lnTo>
                    <a:lnTo>
                      <a:pt x="29821" y="4404"/>
                    </a:lnTo>
                    <a:close/>
                    <a:moveTo>
                      <a:pt x="8139" y="6172"/>
                    </a:moveTo>
                    <a:lnTo>
                      <a:pt x="8139" y="7907"/>
                    </a:lnTo>
                    <a:lnTo>
                      <a:pt x="6371" y="7907"/>
                    </a:lnTo>
                    <a:lnTo>
                      <a:pt x="6371" y="6172"/>
                    </a:lnTo>
                    <a:close/>
                    <a:moveTo>
                      <a:pt x="9874" y="6172"/>
                    </a:moveTo>
                    <a:lnTo>
                      <a:pt x="9874" y="7907"/>
                    </a:lnTo>
                    <a:lnTo>
                      <a:pt x="8173" y="7907"/>
                    </a:lnTo>
                    <a:lnTo>
                      <a:pt x="8173" y="6172"/>
                    </a:lnTo>
                    <a:close/>
                    <a:moveTo>
                      <a:pt x="11742" y="6172"/>
                    </a:moveTo>
                    <a:lnTo>
                      <a:pt x="11742" y="7907"/>
                    </a:lnTo>
                    <a:lnTo>
                      <a:pt x="9974" y="7907"/>
                    </a:lnTo>
                    <a:lnTo>
                      <a:pt x="9974" y="6172"/>
                    </a:lnTo>
                    <a:close/>
                    <a:moveTo>
                      <a:pt x="13476" y="6172"/>
                    </a:moveTo>
                    <a:lnTo>
                      <a:pt x="13476" y="7907"/>
                    </a:lnTo>
                    <a:lnTo>
                      <a:pt x="11775" y="7907"/>
                    </a:lnTo>
                    <a:lnTo>
                      <a:pt x="11775" y="6172"/>
                    </a:lnTo>
                    <a:close/>
                    <a:moveTo>
                      <a:pt x="15344" y="6172"/>
                    </a:moveTo>
                    <a:lnTo>
                      <a:pt x="15344" y="7907"/>
                    </a:lnTo>
                    <a:lnTo>
                      <a:pt x="13610" y="7907"/>
                    </a:lnTo>
                    <a:lnTo>
                      <a:pt x="13610" y="6172"/>
                    </a:lnTo>
                    <a:close/>
                    <a:moveTo>
                      <a:pt x="17112" y="6172"/>
                    </a:moveTo>
                    <a:lnTo>
                      <a:pt x="17112" y="7907"/>
                    </a:lnTo>
                    <a:lnTo>
                      <a:pt x="15378" y="7907"/>
                    </a:lnTo>
                    <a:lnTo>
                      <a:pt x="15378" y="6172"/>
                    </a:lnTo>
                    <a:close/>
                    <a:moveTo>
                      <a:pt x="18947" y="6172"/>
                    </a:moveTo>
                    <a:lnTo>
                      <a:pt x="18947" y="7907"/>
                    </a:lnTo>
                    <a:lnTo>
                      <a:pt x="17212" y="7907"/>
                    </a:lnTo>
                    <a:lnTo>
                      <a:pt x="17212" y="6172"/>
                    </a:lnTo>
                    <a:close/>
                    <a:moveTo>
                      <a:pt x="20715" y="6172"/>
                    </a:moveTo>
                    <a:lnTo>
                      <a:pt x="20715" y="7907"/>
                    </a:lnTo>
                    <a:lnTo>
                      <a:pt x="19014" y="7907"/>
                    </a:lnTo>
                    <a:lnTo>
                      <a:pt x="19014" y="6172"/>
                    </a:lnTo>
                    <a:close/>
                    <a:moveTo>
                      <a:pt x="22583" y="6172"/>
                    </a:moveTo>
                    <a:lnTo>
                      <a:pt x="22583" y="7907"/>
                    </a:lnTo>
                    <a:lnTo>
                      <a:pt x="20815" y="7907"/>
                    </a:lnTo>
                    <a:lnTo>
                      <a:pt x="20815" y="6172"/>
                    </a:lnTo>
                    <a:close/>
                    <a:moveTo>
                      <a:pt x="24317" y="6172"/>
                    </a:moveTo>
                    <a:lnTo>
                      <a:pt x="24317" y="7907"/>
                    </a:lnTo>
                    <a:lnTo>
                      <a:pt x="22616" y="7907"/>
                    </a:lnTo>
                    <a:lnTo>
                      <a:pt x="22616" y="6172"/>
                    </a:lnTo>
                    <a:close/>
                    <a:moveTo>
                      <a:pt x="2769" y="8874"/>
                    </a:moveTo>
                    <a:lnTo>
                      <a:pt x="2669" y="9041"/>
                    </a:lnTo>
                    <a:lnTo>
                      <a:pt x="2669" y="9741"/>
                    </a:lnTo>
                    <a:lnTo>
                      <a:pt x="2769" y="9741"/>
                    </a:lnTo>
                    <a:lnTo>
                      <a:pt x="2769" y="8874"/>
                    </a:lnTo>
                    <a:close/>
                    <a:moveTo>
                      <a:pt x="6271" y="8007"/>
                    </a:moveTo>
                    <a:lnTo>
                      <a:pt x="6271" y="9741"/>
                    </a:lnTo>
                    <a:lnTo>
                      <a:pt x="4570" y="9741"/>
                    </a:lnTo>
                    <a:lnTo>
                      <a:pt x="4570" y="8007"/>
                    </a:lnTo>
                    <a:close/>
                    <a:moveTo>
                      <a:pt x="8139" y="8007"/>
                    </a:moveTo>
                    <a:lnTo>
                      <a:pt x="8139" y="9741"/>
                    </a:lnTo>
                    <a:lnTo>
                      <a:pt x="6371" y="9741"/>
                    </a:lnTo>
                    <a:lnTo>
                      <a:pt x="6371" y="8007"/>
                    </a:lnTo>
                    <a:close/>
                    <a:moveTo>
                      <a:pt x="9874" y="8007"/>
                    </a:moveTo>
                    <a:lnTo>
                      <a:pt x="9874" y="9741"/>
                    </a:lnTo>
                    <a:lnTo>
                      <a:pt x="8173" y="9741"/>
                    </a:lnTo>
                    <a:lnTo>
                      <a:pt x="8173" y="8007"/>
                    </a:lnTo>
                    <a:close/>
                    <a:moveTo>
                      <a:pt x="11742" y="8007"/>
                    </a:moveTo>
                    <a:lnTo>
                      <a:pt x="11742" y="9741"/>
                    </a:lnTo>
                    <a:lnTo>
                      <a:pt x="9974" y="9741"/>
                    </a:lnTo>
                    <a:lnTo>
                      <a:pt x="9974" y="8007"/>
                    </a:lnTo>
                    <a:close/>
                    <a:moveTo>
                      <a:pt x="13476" y="8007"/>
                    </a:moveTo>
                    <a:lnTo>
                      <a:pt x="13476" y="9741"/>
                    </a:lnTo>
                    <a:lnTo>
                      <a:pt x="11775" y="9741"/>
                    </a:lnTo>
                    <a:lnTo>
                      <a:pt x="11775" y="8007"/>
                    </a:lnTo>
                    <a:close/>
                    <a:moveTo>
                      <a:pt x="15344" y="8007"/>
                    </a:moveTo>
                    <a:lnTo>
                      <a:pt x="15344" y="9741"/>
                    </a:lnTo>
                    <a:lnTo>
                      <a:pt x="13610" y="9741"/>
                    </a:lnTo>
                    <a:lnTo>
                      <a:pt x="13610" y="8007"/>
                    </a:lnTo>
                    <a:close/>
                    <a:moveTo>
                      <a:pt x="17112" y="8007"/>
                    </a:moveTo>
                    <a:lnTo>
                      <a:pt x="17112" y="9741"/>
                    </a:lnTo>
                    <a:lnTo>
                      <a:pt x="15378" y="9741"/>
                    </a:lnTo>
                    <a:lnTo>
                      <a:pt x="15378" y="8007"/>
                    </a:lnTo>
                    <a:close/>
                    <a:moveTo>
                      <a:pt x="2235" y="9741"/>
                    </a:moveTo>
                    <a:cubicBezTo>
                      <a:pt x="2235" y="9741"/>
                      <a:pt x="2202" y="9741"/>
                      <a:pt x="2202" y="9775"/>
                    </a:cubicBezTo>
                    <a:lnTo>
                      <a:pt x="2669" y="9775"/>
                    </a:lnTo>
                    <a:lnTo>
                      <a:pt x="2669" y="9741"/>
                    </a:lnTo>
                    <a:close/>
                    <a:moveTo>
                      <a:pt x="2669" y="9775"/>
                    </a:moveTo>
                    <a:lnTo>
                      <a:pt x="2669" y="11509"/>
                    </a:lnTo>
                    <a:lnTo>
                      <a:pt x="2769" y="11509"/>
                    </a:lnTo>
                    <a:lnTo>
                      <a:pt x="2769" y="9775"/>
                    </a:lnTo>
                    <a:close/>
                    <a:moveTo>
                      <a:pt x="6271" y="9775"/>
                    </a:moveTo>
                    <a:lnTo>
                      <a:pt x="6271" y="11509"/>
                    </a:lnTo>
                    <a:lnTo>
                      <a:pt x="4570" y="11509"/>
                    </a:lnTo>
                    <a:lnTo>
                      <a:pt x="4570" y="9775"/>
                    </a:lnTo>
                    <a:close/>
                    <a:moveTo>
                      <a:pt x="8139" y="9775"/>
                    </a:moveTo>
                    <a:lnTo>
                      <a:pt x="8139" y="11509"/>
                    </a:lnTo>
                    <a:lnTo>
                      <a:pt x="6371" y="11509"/>
                    </a:lnTo>
                    <a:lnTo>
                      <a:pt x="6371" y="9775"/>
                    </a:lnTo>
                    <a:close/>
                    <a:moveTo>
                      <a:pt x="9874" y="9775"/>
                    </a:moveTo>
                    <a:lnTo>
                      <a:pt x="9874" y="11509"/>
                    </a:lnTo>
                    <a:lnTo>
                      <a:pt x="8173" y="11509"/>
                    </a:lnTo>
                    <a:lnTo>
                      <a:pt x="8173" y="9775"/>
                    </a:lnTo>
                    <a:close/>
                    <a:moveTo>
                      <a:pt x="11742" y="9775"/>
                    </a:moveTo>
                    <a:lnTo>
                      <a:pt x="11742" y="11509"/>
                    </a:lnTo>
                    <a:lnTo>
                      <a:pt x="9974" y="11509"/>
                    </a:lnTo>
                    <a:lnTo>
                      <a:pt x="9974" y="9775"/>
                    </a:lnTo>
                    <a:close/>
                    <a:moveTo>
                      <a:pt x="13476" y="9775"/>
                    </a:moveTo>
                    <a:lnTo>
                      <a:pt x="13476" y="11509"/>
                    </a:lnTo>
                    <a:lnTo>
                      <a:pt x="11775" y="11509"/>
                    </a:lnTo>
                    <a:lnTo>
                      <a:pt x="11775" y="9775"/>
                    </a:lnTo>
                    <a:close/>
                    <a:moveTo>
                      <a:pt x="15344" y="9775"/>
                    </a:moveTo>
                    <a:lnTo>
                      <a:pt x="15344" y="11509"/>
                    </a:lnTo>
                    <a:lnTo>
                      <a:pt x="13610" y="11509"/>
                    </a:lnTo>
                    <a:lnTo>
                      <a:pt x="13610" y="9775"/>
                    </a:lnTo>
                    <a:close/>
                    <a:moveTo>
                      <a:pt x="1134" y="11509"/>
                    </a:moveTo>
                    <a:lnTo>
                      <a:pt x="1068" y="11609"/>
                    </a:lnTo>
                    <a:lnTo>
                      <a:pt x="2669" y="11609"/>
                    </a:lnTo>
                    <a:lnTo>
                      <a:pt x="2669" y="11509"/>
                    </a:lnTo>
                    <a:close/>
                    <a:moveTo>
                      <a:pt x="2669" y="11609"/>
                    </a:moveTo>
                    <a:lnTo>
                      <a:pt x="2669" y="13344"/>
                    </a:lnTo>
                    <a:lnTo>
                      <a:pt x="2769" y="13344"/>
                    </a:lnTo>
                    <a:lnTo>
                      <a:pt x="2769" y="11609"/>
                    </a:lnTo>
                    <a:close/>
                    <a:moveTo>
                      <a:pt x="6271" y="11609"/>
                    </a:moveTo>
                    <a:lnTo>
                      <a:pt x="6271" y="13344"/>
                    </a:lnTo>
                    <a:lnTo>
                      <a:pt x="4570" y="13344"/>
                    </a:lnTo>
                    <a:lnTo>
                      <a:pt x="4570" y="11609"/>
                    </a:lnTo>
                    <a:close/>
                    <a:moveTo>
                      <a:pt x="8139" y="11609"/>
                    </a:moveTo>
                    <a:lnTo>
                      <a:pt x="8139" y="13344"/>
                    </a:lnTo>
                    <a:lnTo>
                      <a:pt x="6371" y="13344"/>
                    </a:lnTo>
                    <a:lnTo>
                      <a:pt x="6371" y="11609"/>
                    </a:lnTo>
                    <a:close/>
                    <a:moveTo>
                      <a:pt x="9874" y="11609"/>
                    </a:moveTo>
                    <a:lnTo>
                      <a:pt x="9874" y="13344"/>
                    </a:lnTo>
                    <a:lnTo>
                      <a:pt x="8173" y="13344"/>
                    </a:lnTo>
                    <a:lnTo>
                      <a:pt x="8173" y="11609"/>
                    </a:lnTo>
                    <a:close/>
                    <a:moveTo>
                      <a:pt x="11742" y="11609"/>
                    </a:moveTo>
                    <a:lnTo>
                      <a:pt x="11742" y="13344"/>
                    </a:lnTo>
                    <a:lnTo>
                      <a:pt x="9974" y="13344"/>
                    </a:lnTo>
                    <a:lnTo>
                      <a:pt x="9974" y="11609"/>
                    </a:lnTo>
                    <a:close/>
                    <a:moveTo>
                      <a:pt x="13476" y="11609"/>
                    </a:moveTo>
                    <a:lnTo>
                      <a:pt x="13476" y="13344"/>
                    </a:lnTo>
                    <a:lnTo>
                      <a:pt x="11775" y="13344"/>
                    </a:lnTo>
                    <a:lnTo>
                      <a:pt x="11775" y="11609"/>
                    </a:lnTo>
                    <a:close/>
                    <a:moveTo>
                      <a:pt x="934" y="11809"/>
                    </a:moveTo>
                    <a:cubicBezTo>
                      <a:pt x="934" y="11843"/>
                      <a:pt x="901" y="11843"/>
                      <a:pt x="901" y="11876"/>
                    </a:cubicBezTo>
                    <a:lnTo>
                      <a:pt x="901" y="13344"/>
                    </a:lnTo>
                    <a:lnTo>
                      <a:pt x="33" y="13344"/>
                    </a:lnTo>
                    <a:lnTo>
                      <a:pt x="0" y="13377"/>
                    </a:lnTo>
                    <a:lnTo>
                      <a:pt x="901" y="13377"/>
                    </a:lnTo>
                    <a:lnTo>
                      <a:pt x="901" y="14078"/>
                    </a:lnTo>
                    <a:lnTo>
                      <a:pt x="934" y="14111"/>
                    </a:lnTo>
                    <a:lnTo>
                      <a:pt x="934" y="13377"/>
                    </a:lnTo>
                    <a:lnTo>
                      <a:pt x="2669" y="13377"/>
                    </a:lnTo>
                    <a:lnTo>
                      <a:pt x="2669" y="13344"/>
                    </a:lnTo>
                    <a:lnTo>
                      <a:pt x="934" y="13344"/>
                    </a:lnTo>
                    <a:lnTo>
                      <a:pt x="934" y="11809"/>
                    </a:lnTo>
                    <a:close/>
                    <a:moveTo>
                      <a:pt x="2669" y="13377"/>
                    </a:moveTo>
                    <a:lnTo>
                      <a:pt x="2669" y="14912"/>
                    </a:lnTo>
                    <a:lnTo>
                      <a:pt x="2769" y="14978"/>
                    </a:lnTo>
                    <a:lnTo>
                      <a:pt x="2769" y="13377"/>
                    </a:lnTo>
                    <a:close/>
                    <a:moveTo>
                      <a:pt x="6271" y="13377"/>
                    </a:moveTo>
                    <a:lnTo>
                      <a:pt x="6271" y="15112"/>
                    </a:lnTo>
                    <a:lnTo>
                      <a:pt x="4570" y="15112"/>
                    </a:lnTo>
                    <a:lnTo>
                      <a:pt x="4570" y="13377"/>
                    </a:lnTo>
                    <a:close/>
                    <a:moveTo>
                      <a:pt x="8139" y="13377"/>
                    </a:moveTo>
                    <a:lnTo>
                      <a:pt x="8139" y="15112"/>
                    </a:lnTo>
                    <a:lnTo>
                      <a:pt x="6371" y="15112"/>
                    </a:lnTo>
                    <a:lnTo>
                      <a:pt x="6371" y="13377"/>
                    </a:lnTo>
                    <a:close/>
                    <a:moveTo>
                      <a:pt x="9874" y="13377"/>
                    </a:moveTo>
                    <a:lnTo>
                      <a:pt x="9874" y="15112"/>
                    </a:lnTo>
                    <a:lnTo>
                      <a:pt x="8173" y="15112"/>
                    </a:lnTo>
                    <a:lnTo>
                      <a:pt x="8173" y="13377"/>
                    </a:lnTo>
                    <a:close/>
                    <a:moveTo>
                      <a:pt x="11742" y="13377"/>
                    </a:moveTo>
                    <a:lnTo>
                      <a:pt x="11742" y="15112"/>
                    </a:lnTo>
                    <a:lnTo>
                      <a:pt x="9974" y="15112"/>
                    </a:lnTo>
                    <a:lnTo>
                      <a:pt x="9974" y="13377"/>
                    </a:lnTo>
                    <a:close/>
                    <a:moveTo>
                      <a:pt x="13476" y="13377"/>
                    </a:moveTo>
                    <a:lnTo>
                      <a:pt x="13476" y="15112"/>
                    </a:lnTo>
                    <a:lnTo>
                      <a:pt x="11775" y="15112"/>
                    </a:lnTo>
                    <a:lnTo>
                      <a:pt x="11775" y="13377"/>
                    </a:lnTo>
                    <a:close/>
                    <a:moveTo>
                      <a:pt x="9874" y="15212"/>
                    </a:moveTo>
                    <a:lnTo>
                      <a:pt x="9874" y="16946"/>
                    </a:lnTo>
                    <a:lnTo>
                      <a:pt x="8173" y="16946"/>
                    </a:lnTo>
                    <a:lnTo>
                      <a:pt x="8173" y="15212"/>
                    </a:lnTo>
                    <a:close/>
                    <a:moveTo>
                      <a:pt x="11742" y="15212"/>
                    </a:moveTo>
                    <a:lnTo>
                      <a:pt x="11742" y="16946"/>
                    </a:lnTo>
                    <a:lnTo>
                      <a:pt x="9974" y="16946"/>
                    </a:lnTo>
                    <a:lnTo>
                      <a:pt x="9974" y="15212"/>
                    </a:lnTo>
                    <a:close/>
                    <a:moveTo>
                      <a:pt x="17112" y="1"/>
                    </a:moveTo>
                    <a:lnTo>
                      <a:pt x="17112" y="668"/>
                    </a:lnTo>
                    <a:lnTo>
                      <a:pt x="15378" y="668"/>
                    </a:lnTo>
                    <a:lnTo>
                      <a:pt x="15378" y="34"/>
                    </a:lnTo>
                    <a:lnTo>
                      <a:pt x="15344" y="68"/>
                    </a:lnTo>
                    <a:lnTo>
                      <a:pt x="15344" y="668"/>
                    </a:lnTo>
                    <a:lnTo>
                      <a:pt x="13610" y="668"/>
                    </a:lnTo>
                    <a:lnTo>
                      <a:pt x="13610" y="168"/>
                    </a:lnTo>
                    <a:lnTo>
                      <a:pt x="13476" y="168"/>
                    </a:lnTo>
                    <a:lnTo>
                      <a:pt x="13476" y="668"/>
                    </a:lnTo>
                    <a:lnTo>
                      <a:pt x="11775" y="668"/>
                    </a:lnTo>
                    <a:lnTo>
                      <a:pt x="11775" y="401"/>
                    </a:lnTo>
                    <a:lnTo>
                      <a:pt x="11742" y="435"/>
                    </a:lnTo>
                    <a:lnTo>
                      <a:pt x="11742" y="668"/>
                    </a:lnTo>
                    <a:lnTo>
                      <a:pt x="10674" y="668"/>
                    </a:lnTo>
                    <a:cubicBezTo>
                      <a:pt x="10541" y="701"/>
                      <a:pt x="10441" y="735"/>
                      <a:pt x="10341" y="768"/>
                    </a:cubicBezTo>
                    <a:lnTo>
                      <a:pt x="11742" y="768"/>
                    </a:lnTo>
                    <a:lnTo>
                      <a:pt x="11742" y="2503"/>
                    </a:lnTo>
                    <a:lnTo>
                      <a:pt x="9974" y="2503"/>
                    </a:lnTo>
                    <a:lnTo>
                      <a:pt x="9974" y="868"/>
                    </a:lnTo>
                    <a:lnTo>
                      <a:pt x="9874" y="935"/>
                    </a:lnTo>
                    <a:lnTo>
                      <a:pt x="9874" y="2503"/>
                    </a:lnTo>
                    <a:lnTo>
                      <a:pt x="8173" y="2503"/>
                    </a:lnTo>
                    <a:lnTo>
                      <a:pt x="8173" y="2136"/>
                    </a:lnTo>
                    <a:lnTo>
                      <a:pt x="8139" y="2203"/>
                    </a:lnTo>
                    <a:lnTo>
                      <a:pt x="8139" y="2503"/>
                    </a:lnTo>
                    <a:lnTo>
                      <a:pt x="7772" y="2503"/>
                    </a:lnTo>
                    <a:lnTo>
                      <a:pt x="7739" y="2536"/>
                    </a:lnTo>
                    <a:lnTo>
                      <a:pt x="8139" y="2536"/>
                    </a:lnTo>
                    <a:lnTo>
                      <a:pt x="8139" y="4271"/>
                    </a:lnTo>
                    <a:lnTo>
                      <a:pt x="6371" y="4271"/>
                    </a:lnTo>
                    <a:lnTo>
                      <a:pt x="6371" y="4004"/>
                    </a:lnTo>
                    <a:lnTo>
                      <a:pt x="6271" y="4137"/>
                    </a:lnTo>
                    <a:lnTo>
                      <a:pt x="6271" y="4271"/>
                    </a:lnTo>
                    <a:lnTo>
                      <a:pt x="6171" y="4271"/>
                    </a:lnTo>
                    <a:lnTo>
                      <a:pt x="6071" y="4404"/>
                    </a:lnTo>
                    <a:lnTo>
                      <a:pt x="6271" y="4404"/>
                    </a:lnTo>
                    <a:lnTo>
                      <a:pt x="6271" y="6105"/>
                    </a:lnTo>
                    <a:lnTo>
                      <a:pt x="4737" y="6105"/>
                    </a:lnTo>
                    <a:lnTo>
                      <a:pt x="4703" y="6172"/>
                    </a:lnTo>
                    <a:lnTo>
                      <a:pt x="6271" y="6172"/>
                    </a:lnTo>
                    <a:lnTo>
                      <a:pt x="6271" y="7907"/>
                    </a:lnTo>
                    <a:lnTo>
                      <a:pt x="4570" y="7907"/>
                    </a:lnTo>
                    <a:lnTo>
                      <a:pt x="4570" y="6339"/>
                    </a:lnTo>
                    <a:cubicBezTo>
                      <a:pt x="4537" y="6339"/>
                      <a:pt x="4503" y="6372"/>
                      <a:pt x="4503" y="6406"/>
                    </a:cubicBezTo>
                    <a:lnTo>
                      <a:pt x="4503" y="7907"/>
                    </a:lnTo>
                    <a:lnTo>
                      <a:pt x="3469" y="7907"/>
                    </a:lnTo>
                    <a:lnTo>
                      <a:pt x="3403" y="8007"/>
                    </a:lnTo>
                    <a:lnTo>
                      <a:pt x="4503" y="8007"/>
                    </a:lnTo>
                    <a:lnTo>
                      <a:pt x="4503" y="9741"/>
                    </a:lnTo>
                    <a:lnTo>
                      <a:pt x="2769" y="9741"/>
                    </a:lnTo>
                    <a:lnTo>
                      <a:pt x="2769" y="9775"/>
                    </a:lnTo>
                    <a:lnTo>
                      <a:pt x="4503" y="9775"/>
                    </a:lnTo>
                    <a:lnTo>
                      <a:pt x="4503" y="11509"/>
                    </a:lnTo>
                    <a:lnTo>
                      <a:pt x="2769" y="11509"/>
                    </a:lnTo>
                    <a:lnTo>
                      <a:pt x="2769" y="11609"/>
                    </a:lnTo>
                    <a:lnTo>
                      <a:pt x="4503" y="11609"/>
                    </a:lnTo>
                    <a:lnTo>
                      <a:pt x="4503" y="13344"/>
                    </a:lnTo>
                    <a:lnTo>
                      <a:pt x="2769" y="13344"/>
                    </a:lnTo>
                    <a:lnTo>
                      <a:pt x="2769" y="13377"/>
                    </a:lnTo>
                    <a:lnTo>
                      <a:pt x="4503" y="13377"/>
                    </a:lnTo>
                    <a:lnTo>
                      <a:pt x="4503" y="15112"/>
                    </a:lnTo>
                    <a:lnTo>
                      <a:pt x="3002" y="15112"/>
                    </a:lnTo>
                    <a:lnTo>
                      <a:pt x="3236" y="15212"/>
                    </a:lnTo>
                    <a:lnTo>
                      <a:pt x="4503" y="15212"/>
                    </a:lnTo>
                    <a:lnTo>
                      <a:pt x="4503" y="15846"/>
                    </a:lnTo>
                    <a:lnTo>
                      <a:pt x="4570" y="15846"/>
                    </a:lnTo>
                    <a:lnTo>
                      <a:pt x="4570" y="15212"/>
                    </a:lnTo>
                    <a:lnTo>
                      <a:pt x="6271" y="15212"/>
                    </a:lnTo>
                    <a:lnTo>
                      <a:pt x="6271" y="16680"/>
                    </a:lnTo>
                    <a:lnTo>
                      <a:pt x="6371" y="16746"/>
                    </a:lnTo>
                    <a:lnTo>
                      <a:pt x="6371" y="15212"/>
                    </a:lnTo>
                    <a:lnTo>
                      <a:pt x="8139" y="15212"/>
                    </a:lnTo>
                    <a:lnTo>
                      <a:pt x="8139" y="16946"/>
                    </a:lnTo>
                    <a:lnTo>
                      <a:pt x="6772" y="16946"/>
                    </a:lnTo>
                    <a:lnTo>
                      <a:pt x="6872" y="16980"/>
                    </a:lnTo>
                    <a:lnTo>
                      <a:pt x="8139" y="16980"/>
                    </a:lnTo>
                    <a:lnTo>
                      <a:pt x="8139" y="17614"/>
                    </a:lnTo>
                    <a:lnTo>
                      <a:pt x="8173" y="17614"/>
                    </a:lnTo>
                    <a:lnTo>
                      <a:pt x="8173" y="16980"/>
                    </a:lnTo>
                    <a:lnTo>
                      <a:pt x="9874" y="16980"/>
                    </a:lnTo>
                    <a:lnTo>
                      <a:pt x="9874" y="18448"/>
                    </a:lnTo>
                    <a:lnTo>
                      <a:pt x="9974" y="18481"/>
                    </a:lnTo>
                    <a:lnTo>
                      <a:pt x="9974" y="16980"/>
                    </a:lnTo>
                    <a:lnTo>
                      <a:pt x="11742" y="16980"/>
                    </a:lnTo>
                    <a:lnTo>
                      <a:pt x="11742" y="18714"/>
                    </a:lnTo>
                    <a:lnTo>
                      <a:pt x="10441" y="18714"/>
                    </a:lnTo>
                    <a:lnTo>
                      <a:pt x="10641" y="18814"/>
                    </a:lnTo>
                    <a:lnTo>
                      <a:pt x="11742" y="18814"/>
                    </a:lnTo>
                    <a:lnTo>
                      <a:pt x="11742" y="19348"/>
                    </a:lnTo>
                    <a:lnTo>
                      <a:pt x="11775" y="19348"/>
                    </a:lnTo>
                    <a:lnTo>
                      <a:pt x="11775" y="18814"/>
                    </a:lnTo>
                    <a:lnTo>
                      <a:pt x="12075" y="18814"/>
                    </a:lnTo>
                    <a:lnTo>
                      <a:pt x="12109" y="18714"/>
                    </a:lnTo>
                    <a:lnTo>
                      <a:pt x="11775" y="18714"/>
                    </a:lnTo>
                    <a:lnTo>
                      <a:pt x="11775" y="16980"/>
                    </a:lnTo>
                    <a:lnTo>
                      <a:pt x="12976" y="16980"/>
                    </a:lnTo>
                    <a:cubicBezTo>
                      <a:pt x="12976" y="16980"/>
                      <a:pt x="12976" y="16980"/>
                      <a:pt x="12976" y="16946"/>
                    </a:cubicBezTo>
                    <a:lnTo>
                      <a:pt x="11775" y="16946"/>
                    </a:lnTo>
                    <a:lnTo>
                      <a:pt x="11775" y="15212"/>
                    </a:lnTo>
                    <a:lnTo>
                      <a:pt x="13476" y="15212"/>
                    </a:lnTo>
                    <a:lnTo>
                      <a:pt x="13476" y="15912"/>
                    </a:lnTo>
                    <a:cubicBezTo>
                      <a:pt x="13543" y="15846"/>
                      <a:pt x="13576" y="15779"/>
                      <a:pt x="13610" y="15712"/>
                    </a:cubicBezTo>
                    <a:lnTo>
                      <a:pt x="13610" y="15212"/>
                    </a:lnTo>
                    <a:lnTo>
                      <a:pt x="13877" y="15212"/>
                    </a:lnTo>
                    <a:lnTo>
                      <a:pt x="13943" y="15112"/>
                    </a:lnTo>
                    <a:lnTo>
                      <a:pt x="13610" y="15112"/>
                    </a:lnTo>
                    <a:lnTo>
                      <a:pt x="13610" y="13377"/>
                    </a:lnTo>
                    <a:lnTo>
                      <a:pt x="14811" y="13377"/>
                    </a:lnTo>
                    <a:lnTo>
                      <a:pt x="14844" y="13344"/>
                    </a:lnTo>
                    <a:lnTo>
                      <a:pt x="13610" y="13344"/>
                    </a:lnTo>
                    <a:lnTo>
                      <a:pt x="13610" y="11609"/>
                    </a:lnTo>
                    <a:lnTo>
                      <a:pt x="15344" y="11609"/>
                    </a:lnTo>
                    <a:lnTo>
                      <a:pt x="15344" y="12443"/>
                    </a:lnTo>
                    <a:cubicBezTo>
                      <a:pt x="15344" y="12410"/>
                      <a:pt x="15378" y="12377"/>
                      <a:pt x="15378" y="12377"/>
                    </a:cubicBezTo>
                    <a:lnTo>
                      <a:pt x="15378" y="11609"/>
                    </a:lnTo>
                    <a:lnTo>
                      <a:pt x="15811" y="11609"/>
                    </a:lnTo>
                    <a:lnTo>
                      <a:pt x="15878" y="11509"/>
                    </a:lnTo>
                    <a:lnTo>
                      <a:pt x="15378" y="11509"/>
                    </a:lnTo>
                    <a:lnTo>
                      <a:pt x="15378" y="9775"/>
                    </a:lnTo>
                    <a:lnTo>
                      <a:pt x="17112" y="9775"/>
                    </a:lnTo>
                    <a:lnTo>
                      <a:pt x="17112" y="10075"/>
                    </a:lnTo>
                    <a:cubicBezTo>
                      <a:pt x="17146" y="10075"/>
                      <a:pt x="17179" y="10042"/>
                      <a:pt x="17212" y="10042"/>
                    </a:cubicBezTo>
                    <a:lnTo>
                      <a:pt x="17212" y="9775"/>
                    </a:lnTo>
                    <a:lnTo>
                      <a:pt x="18080" y="9775"/>
                    </a:lnTo>
                    <a:lnTo>
                      <a:pt x="18213" y="9741"/>
                    </a:lnTo>
                    <a:lnTo>
                      <a:pt x="17212" y="9741"/>
                    </a:lnTo>
                    <a:lnTo>
                      <a:pt x="17212" y="8007"/>
                    </a:lnTo>
                    <a:lnTo>
                      <a:pt x="18947" y="8007"/>
                    </a:lnTo>
                    <a:lnTo>
                      <a:pt x="18947" y="9541"/>
                    </a:lnTo>
                    <a:lnTo>
                      <a:pt x="19014" y="9541"/>
                    </a:lnTo>
                    <a:lnTo>
                      <a:pt x="19014" y="8007"/>
                    </a:lnTo>
                    <a:lnTo>
                      <a:pt x="20715" y="8007"/>
                    </a:lnTo>
                    <a:lnTo>
                      <a:pt x="20715" y="9041"/>
                    </a:lnTo>
                    <a:lnTo>
                      <a:pt x="20815" y="9007"/>
                    </a:lnTo>
                    <a:lnTo>
                      <a:pt x="20815" y="8007"/>
                    </a:lnTo>
                    <a:lnTo>
                      <a:pt x="22583" y="8007"/>
                    </a:lnTo>
                    <a:lnTo>
                      <a:pt x="22583" y="8607"/>
                    </a:lnTo>
                    <a:lnTo>
                      <a:pt x="22616" y="8607"/>
                    </a:lnTo>
                    <a:lnTo>
                      <a:pt x="22616" y="8007"/>
                    </a:lnTo>
                    <a:lnTo>
                      <a:pt x="24317" y="8007"/>
                    </a:lnTo>
                    <a:lnTo>
                      <a:pt x="24317" y="8173"/>
                    </a:lnTo>
                    <a:lnTo>
                      <a:pt x="24418" y="8140"/>
                    </a:lnTo>
                    <a:lnTo>
                      <a:pt x="24418" y="8007"/>
                    </a:lnTo>
                    <a:lnTo>
                      <a:pt x="25185" y="8007"/>
                    </a:lnTo>
                    <a:lnTo>
                      <a:pt x="25652" y="7907"/>
                    </a:lnTo>
                    <a:lnTo>
                      <a:pt x="24418" y="7907"/>
                    </a:lnTo>
                    <a:lnTo>
                      <a:pt x="24418" y="6172"/>
                    </a:lnTo>
                    <a:lnTo>
                      <a:pt x="26185" y="6172"/>
                    </a:lnTo>
                    <a:lnTo>
                      <a:pt x="26185" y="7740"/>
                    </a:lnTo>
                    <a:lnTo>
                      <a:pt x="26219" y="7740"/>
                    </a:lnTo>
                    <a:lnTo>
                      <a:pt x="26219" y="6172"/>
                    </a:lnTo>
                    <a:lnTo>
                      <a:pt x="27920" y="6172"/>
                    </a:lnTo>
                    <a:lnTo>
                      <a:pt x="27920" y="7340"/>
                    </a:lnTo>
                    <a:lnTo>
                      <a:pt x="28053" y="7306"/>
                    </a:lnTo>
                    <a:lnTo>
                      <a:pt x="28053" y="6172"/>
                    </a:lnTo>
                    <a:lnTo>
                      <a:pt x="29788" y="6172"/>
                    </a:lnTo>
                    <a:lnTo>
                      <a:pt x="29788" y="6906"/>
                    </a:lnTo>
                    <a:lnTo>
                      <a:pt x="29821" y="6906"/>
                    </a:lnTo>
                    <a:lnTo>
                      <a:pt x="29821" y="6172"/>
                    </a:lnTo>
                    <a:lnTo>
                      <a:pt x="31556" y="6172"/>
                    </a:lnTo>
                    <a:lnTo>
                      <a:pt x="31556" y="6506"/>
                    </a:lnTo>
                    <a:lnTo>
                      <a:pt x="31656" y="6472"/>
                    </a:lnTo>
                    <a:lnTo>
                      <a:pt x="31656" y="6172"/>
                    </a:lnTo>
                    <a:lnTo>
                      <a:pt x="32990" y="6172"/>
                    </a:lnTo>
                    <a:lnTo>
                      <a:pt x="33157" y="6105"/>
                    </a:lnTo>
                    <a:lnTo>
                      <a:pt x="31656" y="6105"/>
                    </a:lnTo>
                    <a:lnTo>
                      <a:pt x="31656" y="4404"/>
                    </a:lnTo>
                    <a:lnTo>
                      <a:pt x="33391" y="4404"/>
                    </a:lnTo>
                    <a:lnTo>
                      <a:pt x="33391" y="6039"/>
                    </a:lnTo>
                    <a:lnTo>
                      <a:pt x="33457" y="6039"/>
                    </a:lnTo>
                    <a:lnTo>
                      <a:pt x="33457" y="4404"/>
                    </a:lnTo>
                    <a:lnTo>
                      <a:pt x="35159" y="4404"/>
                    </a:lnTo>
                    <a:lnTo>
                      <a:pt x="35159" y="5105"/>
                    </a:lnTo>
                    <a:lnTo>
                      <a:pt x="35259" y="5038"/>
                    </a:lnTo>
                    <a:lnTo>
                      <a:pt x="35259" y="4404"/>
                    </a:lnTo>
                    <a:lnTo>
                      <a:pt x="35859" y="4404"/>
                    </a:lnTo>
                    <a:cubicBezTo>
                      <a:pt x="35859" y="4337"/>
                      <a:pt x="35892" y="4304"/>
                      <a:pt x="35926" y="4271"/>
                    </a:cubicBezTo>
                    <a:lnTo>
                      <a:pt x="35259" y="4271"/>
                    </a:lnTo>
                    <a:lnTo>
                      <a:pt x="35259" y="2536"/>
                    </a:lnTo>
                    <a:lnTo>
                      <a:pt x="36093" y="2536"/>
                    </a:lnTo>
                    <a:lnTo>
                      <a:pt x="36093" y="2503"/>
                    </a:lnTo>
                    <a:lnTo>
                      <a:pt x="35259" y="2503"/>
                    </a:lnTo>
                    <a:lnTo>
                      <a:pt x="35259" y="1502"/>
                    </a:lnTo>
                    <a:cubicBezTo>
                      <a:pt x="35225" y="1469"/>
                      <a:pt x="35192" y="1435"/>
                      <a:pt x="35159" y="1435"/>
                    </a:cubicBezTo>
                    <a:lnTo>
                      <a:pt x="35159" y="2503"/>
                    </a:lnTo>
                    <a:lnTo>
                      <a:pt x="33457" y="2503"/>
                    </a:lnTo>
                    <a:lnTo>
                      <a:pt x="33457" y="868"/>
                    </a:lnTo>
                    <a:cubicBezTo>
                      <a:pt x="33424" y="835"/>
                      <a:pt x="33391" y="835"/>
                      <a:pt x="33391" y="835"/>
                    </a:cubicBezTo>
                    <a:lnTo>
                      <a:pt x="33391" y="868"/>
                    </a:lnTo>
                    <a:lnTo>
                      <a:pt x="33391" y="2503"/>
                    </a:lnTo>
                    <a:lnTo>
                      <a:pt x="31656" y="2503"/>
                    </a:lnTo>
                    <a:lnTo>
                      <a:pt x="31656" y="768"/>
                    </a:lnTo>
                    <a:lnTo>
                      <a:pt x="32223" y="768"/>
                    </a:lnTo>
                    <a:lnTo>
                      <a:pt x="31656" y="735"/>
                    </a:lnTo>
                    <a:lnTo>
                      <a:pt x="31656" y="701"/>
                    </a:lnTo>
                    <a:lnTo>
                      <a:pt x="31556" y="701"/>
                    </a:lnTo>
                    <a:lnTo>
                      <a:pt x="31556" y="735"/>
                    </a:lnTo>
                    <a:lnTo>
                      <a:pt x="30722" y="668"/>
                    </a:lnTo>
                    <a:lnTo>
                      <a:pt x="29821" y="668"/>
                    </a:lnTo>
                    <a:lnTo>
                      <a:pt x="29821" y="568"/>
                    </a:lnTo>
                    <a:lnTo>
                      <a:pt x="29788" y="601"/>
                    </a:lnTo>
                    <a:lnTo>
                      <a:pt x="29788" y="668"/>
                    </a:lnTo>
                    <a:lnTo>
                      <a:pt x="28053" y="668"/>
                    </a:lnTo>
                    <a:lnTo>
                      <a:pt x="28053" y="435"/>
                    </a:lnTo>
                    <a:lnTo>
                      <a:pt x="27920" y="435"/>
                    </a:lnTo>
                    <a:lnTo>
                      <a:pt x="27920" y="668"/>
                    </a:lnTo>
                    <a:lnTo>
                      <a:pt x="26219" y="668"/>
                    </a:lnTo>
                    <a:lnTo>
                      <a:pt x="26219" y="335"/>
                    </a:lnTo>
                    <a:lnTo>
                      <a:pt x="26185" y="335"/>
                    </a:lnTo>
                    <a:lnTo>
                      <a:pt x="26185" y="668"/>
                    </a:lnTo>
                    <a:lnTo>
                      <a:pt x="24418" y="668"/>
                    </a:lnTo>
                    <a:lnTo>
                      <a:pt x="24418" y="201"/>
                    </a:lnTo>
                    <a:lnTo>
                      <a:pt x="24317" y="201"/>
                    </a:lnTo>
                    <a:lnTo>
                      <a:pt x="24317" y="668"/>
                    </a:lnTo>
                    <a:lnTo>
                      <a:pt x="22616" y="668"/>
                    </a:lnTo>
                    <a:lnTo>
                      <a:pt x="22616" y="101"/>
                    </a:lnTo>
                    <a:lnTo>
                      <a:pt x="22583" y="134"/>
                    </a:lnTo>
                    <a:lnTo>
                      <a:pt x="22583" y="668"/>
                    </a:lnTo>
                    <a:lnTo>
                      <a:pt x="20815" y="668"/>
                    </a:lnTo>
                    <a:lnTo>
                      <a:pt x="20815" y="34"/>
                    </a:lnTo>
                    <a:lnTo>
                      <a:pt x="20715" y="34"/>
                    </a:lnTo>
                    <a:lnTo>
                      <a:pt x="20715" y="668"/>
                    </a:lnTo>
                    <a:lnTo>
                      <a:pt x="19014" y="668"/>
                    </a:lnTo>
                    <a:lnTo>
                      <a:pt x="19014" y="1"/>
                    </a:lnTo>
                    <a:lnTo>
                      <a:pt x="18947" y="34"/>
                    </a:lnTo>
                    <a:lnTo>
                      <a:pt x="18947" y="668"/>
                    </a:lnTo>
                    <a:lnTo>
                      <a:pt x="17212" y="668"/>
                    </a:lnTo>
                    <a:lnTo>
                      <a:pt x="1721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139;p31"/>
              <p:cNvSpPr/>
              <p:nvPr/>
            </p:nvSpPr>
            <p:spPr>
              <a:xfrm>
                <a:off x="3052350" y="1715825"/>
                <a:ext cx="884825" cy="401375"/>
              </a:xfrm>
              <a:custGeom>
                <a:avLst/>
                <a:gdLst/>
                <a:ahLst/>
                <a:cxnLst/>
                <a:rect l="l" t="t" r="r" b="b"/>
                <a:pathLst>
                  <a:path w="35393" h="16055" extrusionOk="0">
                    <a:moveTo>
                      <a:pt x="31890" y="1"/>
                    </a:moveTo>
                    <a:cubicBezTo>
                      <a:pt x="29155" y="1936"/>
                      <a:pt x="24885" y="5005"/>
                      <a:pt x="21516" y="7440"/>
                    </a:cubicBezTo>
                    <a:cubicBezTo>
                      <a:pt x="25152" y="6572"/>
                      <a:pt x="29321" y="5638"/>
                      <a:pt x="31256" y="5138"/>
                    </a:cubicBezTo>
                    <a:cubicBezTo>
                      <a:pt x="34759" y="4204"/>
                      <a:pt x="35392" y="768"/>
                      <a:pt x="31890" y="1"/>
                    </a:cubicBezTo>
                    <a:close/>
                    <a:moveTo>
                      <a:pt x="67" y="10842"/>
                    </a:moveTo>
                    <a:cubicBezTo>
                      <a:pt x="1" y="10842"/>
                      <a:pt x="1" y="10875"/>
                      <a:pt x="34" y="10909"/>
                    </a:cubicBezTo>
                    <a:cubicBezTo>
                      <a:pt x="1635" y="11843"/>
                      <a:pt x="9140" y="15612"/>
                      <a:pt x="9974" y="16046"/>
                    </a:cubicBezTo>
                    <a:cubicBezTo>
                      <a:pt x="9993" y="16052"/>
                      <a:pt x="10010" y="16055"/>
                      <a:pt x="10024" y="16055"/>
                    </a:cubicBezTo>
                    <a:cubicBezTo>
                      <a:pt x="10083" y="16055"/>
                      <a:pt x="10095" y="16006"/>
                      <a:pt x="10041" y="15979"/>
                    </a:cubicBezTo>
                    <a:cubicBezTo>
                      <a:pt x="9240" y="15479"/>
                      <a:pt x="1835" y="11443"/>
                      <a:pt x="67" y="10842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140;p31"/>
              <p:cNvSpPr/>
              <p:nvPr/>
            </p:nvSpPr>
            <p:spPr>
              <a:xfrm>
                <a:off x="3575225" y="1697300"/>
                <a:ext cx="720550" cy="813525"/>
              </a:xfrm>
              <a:custGeom>
                <a:avLst/>
                <a:gdLst/>
                <a:ahLst/>
                <a:cxnLst/>
                <a:rect l="l" t="t" r="r" b="b"/>
                <a:pathLst>
                  <a:path w="28822" h="32541" extrusionOk="0">
                    <a:moveTo>
                      <a:pt x="13636" y="1"/>
                    </a:moveTo>
                    <a:cubicBezTo>
                      <a:pt x="12348" y="1"/>
                      <a:pt x="11006" y="465"/>
                      <a:pt x="9641" y="1509"/>
                    </a:cubicBezTo>
                    <a:cubicBezTo>
                      <a:pt x="8840" y="2176"/>
                      <a:pt x="8106" y="2877"/>
                      <a:pt x="7439" y="3677"/>
                    </a:cubicBezTo>
                    <a:cubicBezTo>
                      <a:pt x="5338" y="5979"/>
                      <a:pt x="1768" y="11583"/>
                      <a:pt x="1335" y="13184"/>
                    </a:cubicBezTo>
                    <a:cubicBezTo>
                      <a:pt x="668" y="15753"/>
                      <a:pt x="2769" y="18788"/>
                      <a:pt x="2769" y="18788"/>
                    </a:cubicBezTo>
                    <a:lnTo>
                      <a:pt x="0" y="29262"/>
                    </a:lnTo>
                    <a:cubicBezTo>
                      <a:pt x="393" y="30204"/>
                      <a:pt x="10178" y="32540"/>
                      <a:pt x="20431" y="32540"/>
                    </a:cubicBezTo>
                    <a:cubicBezTo>
                      <a:pt x="23255" y="32540"/>
                      <a:pt x="26113" y="32363"/>
                      <a:pt x="28821" y="31931"/>
                    </a:cubicBezTo>
                    <a:cubicBezTo>
                      <a:pt x="28821" y="31931"/>
                      <a:pt x="23984" y="11049"/>
                      <a:pt x="22817" y="8481"/>
                    </a:cubicBezTo>
                    <a:cubicBezTo>
                      <a:pt x="21849" y="6179"/>
                      <a:pt x="20415" y="4078"/>
                      <a:pt x="18614" y="2310"/>
                    </a:cubicBezTo>
                    <a:cubicBezTo>
                      <a:pt x="17913" y="1609"/>
                      <a:pt x="17113" y="1042"/>
                      <a:pt x="16245" y="642"/>
                    </a:cubicBezTo>
                    <a:cubicBezTo>
                      <a:pt x="16212" y="609"/>
                      <a:pt x="16179" y="575"/>
                      <a:pt x="16112" y="575"/>
                    </a:cubicBezTo>
                    <a:cubicBezTo>
                      <a:pt x="15316" y="204"/>
                      <a:pt x="14487" y="1"/>
                      <a:pt x="136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141;p31"/>
              <p:cNvSpPr/>
              <p:nvPr/>
            </p:nvSpPr>
            <p:spPr>
              <a:xfrm>
                <a:off x="3576050" y="1698325"/>
                <a:ext cx="715550" cy="812275"/>
              </a:xfrm>
              <a:custGeom>
                <a:avLst/>
                <a:gdLst/>
                <a:ahLst/>
                <a:cxnLst/>
                <a:rect l="l" t="t" r="r" b="b"/>
                <a:pathLst>
                  <a:path w="28622" h="32491" extrusionOk="0">
                    <a:moveTo>
                      <a:pt x="14044" y="534"/>
                    </a:moveTo>
                    <a:lnTo>
                      <a:pt x="14044" y="2235"/>
                    </a:lnTo>
                    <a:lnTo>
                      <a:pt x="12310" y="2235"/>
                    </a:lnTo>
                    <a:lnTo>
                      <a:pt x="12310" y="534"/>
                    </a:lnTo>
                    <a:close/>
                    <a:moveTo>
                      <a:pt x="15812" y="534"/>
                    </a:moveTo>
                    <a:lnTo>
                      <a:pt x="15812" y="2235"/>
                    </a:lnTo>
                    <a:lnTo>
                      <a:pt x="14078" y="2235"/>
                    </a:lnTo>
                    <a:lnTo>
                      <a:pt x="14078" y="534"/>
                    </a:lnTo>
                    <a:close/>
                    <a:moveTo>
                      <a:pt x="12210" y="2269"/>
                    </a:moveTo>
                    <a:lnTo>
                      <a:pt x="12210" y="4037"/>
                    </a:lnTo>
                    <a:lnTo>
                      <a:pt x="10475" y="4037"/>
                    </a:lnTo>
                    <a:lnTo>
                      <a:pt x="10475" y="2269"/>
                    </a:lnTo>
                    <a:close/>
                    <a:moveTo>
                      <a:pt x="14044" y="2269"/>
                    </a:moveTo>
                    <a:lnTo>
                      <a:pt x="14044" y="4037"/>
                    </a:lnTo>
                    <a:lnTo>
                      <a:pt x="12310" y="4037"/>
                    </a:lnTo>
                    <a:lnTo>
                      <a:pt x="12310" y="2269"/>
                    </a:lnTo>
                    <a:close/>
                    <a:moveTo>
                      <a:pt x="15812" y="2269"/>
                    </a:moveTo>
                    <a:lnTo>
                      <a:pt x="15812" y="4037"/>
                    </a:lnTo>
                    <a:lnTo>
                      <a:pt x="14078" y="4037"/>
                    </a:lnTo>
                    <a:lnTo>
                      <a:pt x="14078" y="2269"/>
                    </a:lnTo>
                    <a:close/>
                    <a:moveTo>
                      <a:pt x="17647" y="2269"/>
                    </a:moveTo>
                    <a:lnTo>
                      <a:pt x="17647" y="4037"/>
                    </a:lnTo>
                    <a:lnTo>
                      <a:pt x="15912" y="4037"/>
                    </a:lnTo>
                    <a:lnTo>
                      <a:pt x="15912" y="2269"/>
                    </a:lnTo>
                    <a:close/>
                    <a:moveTo>
                      <a:pt x="10442" y="4137"/>
                    </a:moveTo>
                    <a:lnTo>
                      <a:pt x="10442" y="5871"/>
                    </a:lnTo>
                    <a:lnTo>
                      <a:pt x="8707" y="5871"/>
                    </a:lnTo>
                    <a:lnTo>
                      <a:pt x="8707" y="4137"/>
                    </a:lnTo>
                    <a:close/>
                    <a:moveTo>
                      <a:pt x="12210" y="4137"/>
                    </a:moveTo>
                    <a:lnTo>
                      <a:pt x="12210" y="5871"/>
                    </a:lnTo>
                    <a:lnTo>
                      <a:pt x="10475" y="5871"/>
                    </a:lnTo>
                    <a:lnTo>
                      <a:pt x="10475" y="4137"/>
                    </a:lnTo>
                    <a:close/>
                    <a:moveTo>
                      <a:pt x="14044" y="4137"/>
                    </a:moveTo>
                    <a:lnTo>
                      <a:pt x="14044" y="5871"/>
                    </a:lnTo>
                    <a:lnTo>
                      <a:pt x="12310" y="5871"/>
                    </a:lnTo>
                    <a:lnTo>
                      <a:pt x="12310" y="4137"/>
                    </a:lnTo>
                    <a:close/>
                    <a:moveTo>
                      <a:pt x="15812" y="4137"/>
                    </a:moveTo>
                    <a:lnTo>
                      <a:pt x="15812" y="5871"/>
                    </a:lnTo>
                    <a:lnTo>
                      <a:pt x="14078" y="5871"/>
                    </a:lnTo>
                    <a:lnTo>
                      <a:pt x="14078" y="4137"/>
                    </a:lnTo>
                    <a:close/>
                    <a:moveTo>
                      <a:pt x="17647" y="4137"/>
                    </a:moveTo>
                    <a:lnTo>
                      <a:pt x="17647" y="5871"/>
                    </a:lnTo>
                    <a:lnTo>
                      <a:pt x="15912" y="5871"/>
                    </a:lnTo>
                    <a:lnTo>
                      <a:pt x="15912" y="4137"/>
                    </a:lnTo>
                    <a:close/>
                    <a:moveTo>
                      <a:pt x="19448" y="4137"/>
                    </a:moveTo>
                    <a:lnTo>
                      <a:pt x="19448" y="5871"/>
                    </a:lnTo>
                    <a:lnTo>
                      <a:pt x="17713" y="5871"/>
                    </a:lnTo>
                    <a:lnTo>
                      <a:pt x="17713" y="4137"/>
                    </a:lnTo>
                    <a:close/>
                    <a:moveTo>
                      <a:pt x="8607" y="5905"/>
                    </a:moveTo>
                    <a:lnTo>
                      <a:pt x="8607" y="7639"/>
                    </a:lnTo>
                    <a:lnTo>
                      <a:pt x="6872" y="7639"/>
                    </a:lnTo>
                    <a:lnTo>
                      <a:pt x="6872" y="5905"/>
                    </a:lnTo>
                    <a:close/>
                    <a:moveTo>
                      <a:pt x="10442" y="5905"/>
                    </a:moveTo>
                    <a:lnTo>
                      <a:pt x="10442" y="7639"/>
                    </a:lnTo>
                    <a:lnTo>
                      <a:pt x="8707" y="7639"/>
                    </a:lnTo>
                    <a:lnTo>
                      <a:pt x="8707" y="5905"/>
                    </a:lnTo>
                    <a:close/>
                    <a:moveTo>
                      <a:pt x="12210" y="5905"/>
                    </a:moveTo>
                    <a:lnTo>
                      <a:pt x="12210" y="7639"/>
                    </a:lnTo>
                    <a:lnTo>
                      <a:pt x="10475" y="7639"/>
                    </a:lnTo>
                    <a:lnTo>
                      <a:pt x="10475" y="5905"/>
                    </a:lnTo>
                    <a:close/>
                    <a:moveTo>
                      <a:pt x="14044" y="5905"/>
                    </a:moveTo>
                    <a:lnTo>
                      <a:pt x="14044" y="7639"/>
                    </a:lnTo>
                    <a:lnTo>
                      <a:pt x="12310" y="7639"/>
                    </a:lnTo>
                    <a:lnTo>
                      <a:pt x="12310" y="5905"/>
                    </a:lnTo>
                    <a:close/>
                    <a:moveTo>
                      <a:pt x="15812" y="5905"/>
                    </a:moveTo>
                    <a:lnTo>
                      <a:pt x="15812" y="7639"/>
                    </a:lnTo>
                    <a:lnTo>
                      <a:pt x="14078" y="7639"/>
                    </a:lnTo>
                    <a:lnTo>
                      <a:pt x="14078" y="5905"/>
                    </a:lnTo>
                    <a:close/>
                    <a:moveTo>
                      <a:pt x="17647" y="5905"/>
                    </a:moveTo>
                    <a:lnTo>
                      <a:pt x="17647" y="7639"/>
                    </a:lnTo>
                    <a:lnTo>
                      <a:pt x="15912" y="7639"/>
                    </a:lnTo>
                    <a:lnTo>
                      <a:pt x="15912" y="5905"/>
                    </a:lnTo>
                    <a:close/>
                    <a:moveTo>
                      <a:pt x="19448" y="5905"/>
                    </a:moveTo>
                    <a:lnTo>
                      <a:pt x="19448" y="7639"/>
                    </a:lnTo>
                    <a:lnTo>
                      <a:pt x="17713" y="7639"/>
                    </a:lnTo>
                    <a:lnTo>
                      <a:pt x="17713" y="5905"/>
                    </a:lnTo>
                    <a:close/>
                    <a:moveTo>
                      <a:pt x="21283" y="5905"/>
                    </a:moveTo>
                    <a:lnTo>
                      <a:pt x="21283" y="7639"/>
                    </a:lnTo>
                    <a:lnTo>
                      <a:pt x="19548" y="7639"/>
                    </a:lnTo>
                    <a:lnTo>
                      <a:pt x="19548" y="5905"/>
                    </a:lnTo>
                    <a:close/>
                    <a:moveTo>
                      <a:pt x="6839" y="7739"/>
                    </a:moveTo>
                    <a:lnTo>
                      <a:pt x="6839" y="9474"/>
                    </a:lnTo>
                    <a:lnTo>
                      <a:pt x="5104" y="9474"/>
                    </a:lnTo>
                    <a:lnTo>
                      <a:pt x="5104" y="7739"/>
                    </a:lnTo>
                    <a:close/>
                    <a:moveTo>
                      <a:pt x="8607" y="7739"/>
                    </a:moveTo>
                    <a:lnTo>
                      <a:pt x="8607" y="9474"/>
                    </a:lnTo>
                    <a:lnTo>
                      <a:pt x="6872" y="9474"/>
                    </a:lnTo>
                    <a:lnTo>
                      <a:pt x="6872" y="7739"/>
                    </a:lnTo>
                    <a:close/>
                    <a:moveTo>
                      <a:pt x="10442" y="7739"/>
                    </a:moveTo>
                    <a:lnTo>
                      <a:pt x="10442" y="9474"/>
                    </a:lnTo>
                    <a:lnTo>
                      <a:pt x="8707" y="9474"/>
                    </a:lnTo>
                    <a:lnTo>
                      <a:pt x="8707" y="7739"/>
                    </a:lnTo>
                    <a:close/>
                    <a:moveTo>
                      <a:pt x="12210" y="7739"/>
                    </a:moveTo>
                    <a:lnTo>
                      <a:pt x="12210" y="9474"/>
                    </a:lnTo>
                    <a:lnTo>
                      <a:pt x="10475" y="9474"/>
                    </a:lnTo>
                    <a:lnTo>
                      <a:pt x="10475" y="7739"/>
                    </a:lnTo>
                    <a:close/>
                    <a:moveTo>
                      <a:pt x="14044" y="7739"/>
                    </a:moveTo>
                    <a:lnTo>
                      <a:pt x="14044" y="9474"/>
                    </a:lnTo>
                    <a:lnTo>
                      <a:pt x="12310" y="9474"/>
                    </a:lnTo>
                    <a:lnTo>
                      <a:pt x="12310" y="7739"/>
                    </a:lnTo>
                    <a:close/>
                    <a:moveTo>
                      <a:pt x="15812" y="7739"/>
                    </a:moveTo>
                    <a:lnTo>
                      <a:pt x="15812" y="9474"/>
                    </a:lnTo>
                    <a:lnTo>
                      <a:pt x="14078" y="9474"/>
                    </a:lnTo>
                    <a:lnTo>
                      <a:pt x="14078" y="7739"/>
                    </a:lnTo>
                    <a:close/>
                    <a:moveTo>
                      <a:pt x="17647" y="7739"/>
                    </a:moveTo>
                    <a:lnTo>
                      <a:pt x="17647" y="9474"/>
                    </a:lnTo>
                    <a:lnTo>
                      <a:pt x="15912" y="9474"/>
                    </a:lnTo>
                    <a:lnTo>
                      <a:pt x="15912" y="7739"/>
                    </a:lnTo>
                    <a:close/>
                    <a:moveTo>
                      <a:pt x="19448" y="7739"/>
                    </a:moveTo>
                    <a:lnTo>
                      <a:pt x="19448" y="9474"/>
                    </a:lnTo>
                    <a:lnTo>
                      <a:pt x="17713" y="9474"/>
                    </a:lnTo>
                    <a:lnTo>
                      <a:pt x="17713" y="7739"/>
                    </a:lnTo>
                    <a:close/>
                    <a:moveTo>
                      <a:pt x="21283" y="7739"/>
                    </a:moveTo>
                    <a:lnTo>
                      <a:pt x="21283" y="9474"/>
                    </a:lnTo>
                    <a:lnTo>
                      <a:pt x="19548" y="9474"/>
                    </a:lnTo>
                    <a:lnTo>
                      <a:pt x="19548" y="7739"/>
                    </a:lnTo>
                    <a:close/>
                    <a:moveTo>
                      <a:pt x="4971" y="9507"/>
                    </a:moveTo>
                    <a:lnTo>
                      <a:pt x="4971" y="11242"/>
                    </a:lnTo>
                    <a:lnTo>
                      <a:pt x="3270" y="11242"/>
                    </a:lnTo>
                    <a:lnTo>
                      <a:pt x="3270" y="9507"/>
                    </a:lnTo>
                    <a:close/>
                    <a:moveTo>
                      <a:pt x="6839" y="9507"/>
                    </a:moveTo>
                    <a:lnTo>
                      <a:pt x="6839" y="11242"/>
                    </a:lnTo>
                    <a:lnTo>
                      <a:pt x="5104" y="11242"/>
                    </a:lnTo>
                    <a:lnTo>
                      <a:pt x="5104" y="9507"/>
                    </a:lnTo>
                    <a:close/>
                    <a:moveTo>
                      <a:pt x="8607" y="9507"/>
                    </a:moveTo>
                    <a:lnTo>
                      <a:pt x="8607" y="11242"/>
                    </a:lnTo>
                    <a:lnTo>
                      <a:pt x="6872" y="11242"/>
                    </a:lnTo>
                    <a:lnTo>
                      <a:pt x="6872" y="9507"/>
                    </a:lnTo>
                    <a:close/>
                    <a:moveTo>
                      <a:pt x="10442" y="9507"/>
                    </a:moveTo>
                    <a:lnTo>
                      <a:pt x="10442" y="11242"/>
                    </a:lnTo>
                    <a:lnTo>
                      <a:pt x="8707" y="11242"/>
                    </a:lnTo>
                    <a:lnTo>
                      <a:pt x="8707" y="9507"/>
                    </a:lnTo>
                    <a:close/>
                    <a:moveTo>
                      <a:pt x="12210" y="9507"/>
                    </a:moveTo>
                    <a:lnTo>
                      <a:pt x="12210" y="11242"/>
                    </a:lnTo>
                    <a:lnTo>
                      <a:pt x="10475" y="11242"/>
                    </a:lnTo>
                    <a:lnTo>
                      <a:pt x="10475" y="9507"/>
                    </a:lnTo>
                    <a:close/>
                    <a:moveTo>
                      <a:pt x="14044" y="9507"/>
                    </a:moveTo>
                    <a:lnTo>
                      <a:pt x="14044" y="11242"/>
                    </a:lnTo>
                    <a:lnTo>
                      <a:pt x="12310" y="11242"/>
                    </a:lnTo>
                    <a:lnTo>
                      <a:pt x="12310" y="9507"/>
                    </a:lnTo>
                    <a:close/>
                    <a:moveTo>
                      <a:pt x="15812" y="9507"/>
                    </a:moveTo>
                    <a:lnTo>
                      <a:pt x="15812" y="11242"/>
                    </a:lnTo>
                    <a:lnTo>
                      <a:pt x="14078" y="11242"/>
                    </a:lnTo>
                    <a:lnTo>
                      <a:pt x="14078" y="9507"/>
                    </a:lnTo>
                    <a:close/>
                    <a:moveTo>
                      <a:pt x="17647" y="9507"/>
                    </a:moveTo>
                    <a:lnTo>
                      <a:pt x="17647" y="11242"/>
                    </a:lnTo>
                    <a:lnTo>
                      <a:pt x="15912" y="11242"/>
                    </a:lnTo>
                    <a:lnTo>
                      <a:pt x="15912" y="9507"/>
                    </a:lnTo>
                    <a:close/>
                    <a:moveTo>
                      <a:pt x="19448" y="9507"/>
                    </a:moveTo>
                    <a:lnTo>
                      <a:pt x="19448" y="11242"/>
                    </a:lnTo>
                    <a:lnTo>
                      <a:pt x="17713" y="11242"/>
                    </a:lnTo>
                    <a:lnTo>
                      <a:pt x="17713" y="9507"/>
                    </a:lnTo>
                    <a:close/>
                    <a:moveTo>
                      <a:pt x="21283" y="9507"/>
                    </a:moveTo>
                    <a:lnTo>
                      <a:pt x="21283" y="11242"/>
                    </a:lnTo>
                    <a:lnTo>
                      <a:pt x="19548" y="11242"/>
                    </a:lnTo>
                    <a:lnTo>
                      <a:pt x="19548" y="9507"/>
                    </a:lnTo>
                    <a:close/>
                    <a:moveTo>
                      <a:pt x="23051" y="9507"/>
                    </a:moveTo>
                    <a:lnTo>
                      <a:pt x="23051" y="11242"/>
                    </a:lnTo>
                    <a:lnTo>
                      <a:pt x="21316" y="11242"/>
                    </a:lnTo>
                    <a:lnTo>
                      <a:pt x="21316" y="9507"/>
                    </a:lnTo>
                    <a:close/>
                    <a:moveTo>
                      <a:pt x="1469" y="12676"/>
                    </a:moveTo>
                    <a:cubicBezTo>
                      <a:pt x="1435" y="12776"/>
                      <a:pt x="1402" y="12843"/>
                      <a:pt x="1368" y="12943"/>
                    </a:cubicBezTo>
                    <a:lnTo>
                      <a:pt x="1368" y="13077"/>
                    </a:lnTo>
                    <a:lnTo>
                      <a:pt x="1469" y="13077"/>
                    </a:lnTo>
                    <a:lnTo>
                      <a:pt x="1469" y="12676"/>
                    </a:lnTo>
                    <a:close/>
                    <a:moveTo>
                      <a:pt x="4971" y="11342"/>
                    </a:moveTo>
                    <a:lnTo>
                      <a:pt x="4971" y="13077"/>
                    </a:lnTo>
                    <a:lnTo>
                      <a:pt x="3270" y="13077"/>
                    </a:lnTo>
                    <a:lnTo>
                      <a:pt x="3270" y="11342"/>
                    </a:lnTo>
                    <a:close/>
                    <a:moveTo>
                      <a:pt x="6839" y="11342"/>
                    </a:moveTo>
                    <a:lnTo>
                      <a:pt x="6839" y="13077"/>
                    </a:lnTo>
                    <a:lnTo>
                      <a:pt x="5104" y="13077"/>
                    </a:lnTo>
                    <a:lnTo>
                      <a:pt x="5104" y="11342"/>
                    </a:lnTo>
                    <a:close/>
                    <a:moveTo>
                      <a:pt x="8607" y="11342"/>
                    </a:moveTo>
                    <a:lnTo>
                      <a:pt x="8607" y="13077"/>
                    </a:lnTo>
                    <a:lnTo>
                      <a:pt x="6872" y="13077"/>
                    </a:lnTo>
                    <a:lnTo>
                      <a:pt x="6872" y="11342"/>
                    </a:lnTo>
                    <a:close/>
                    <a:moveTo>
                      <a:pt x="10442" y="11342"/>
                    </a:moveTo>
                    <a:lnTo>
                      <a:pt x="10442" y="13077"/>
                    </a:lnTo>
                    <a:lnTo>
                      <a:pt x="8707" y="13077"/>
                    </a:lnTo>
                    <a:lnTo>
                      <a:pt x="8707" y="11342"/>
                    </a:lnTo>
                    <a:close/>
                    <a:moveTo>
                      <a:pt x="12210" y="11342"/>
                    </a:moveTo>
                    <a:lnTo>
                      <a:pt x="12210" y="13077"/>
                    </a:lnTo>
                    <a:lnTo>
                      <a:pt x="10475" y="13077"/>
                    </a:lnTo>
                    <a:lnTo>
                      <a:pt x="10475" y="11342"/>
                    </a:lnTo>
                    <a:close/>
                    <a:moveTo>
                      <a:pt x="14044" y="11342"/>
                    </a:moveTo>
                    <a:lnTo>
                      <a:pt x="14044" y="13077"/>
                    </a:lnTo>
                    <a:lnTo>
                      <a:pt x="12310" y="13077"/>
                    </a:lnTo>
                    <a:lnTo>
                      <a:pt x="12310" y="11342"/>
                    </a:lnTo>
                    <a:close/>
                    <a:moveTo>
                      <a:pt x="15812" y="11342"/>
                    </a:moveTo>
                    <a:lnTo>
                      <a:pt x="15812" y="13077"/>
                    </a:lnTo>
                    <a:lnTo>
                      <a:pt x="14078" y="13077"/>
                    </a:lnTo>
                    <a:lnTo>
                      <a:pt x="14078" y="11342"/>
                    </a:lnTo>
                    <a:close/>
                    <a:moveTo>
                      <a:pt x="17647" y="11342"/>
                    </a:moveTo>
                    <a:lnTo>
                      <a:pt x="17647" y="13077"/>
                    </a:lnTo>
                    <a:lnTo>
                      <a:pt x="15912" y="13077"/>
                    </a:lnTo>
                    <a:lnTo>
                      <a:pt x="15912" y="11342"/>
                    </a:lnTo>
                    <a:close/>
                    <a:moveTo>
                      <a:pt x="19448" y="11342"/>
                    </a:moveTo>
                    <a:lnTo>
                      <a:pt x="19448" y="13077"/>
                    </a:lnTo>
                    <a:lnTo>
                      <a:pt x="17713" y="13077"/>
                    </a:lnTo>
                    <a:lnTo>
                      <a:pt x="17713" y="11342"/>
                    </a:lnTo>
                    <a:close/>
                    <a:moveTo>
                      <a:pt x="21283" y="11342"/>
                    </a:moveTo>
                    <a:lnTo>
                      <a:pt x="21283" y="13077"/>
                    </a:lnTo>
                    <a:lnTo>
                      <a:pt x="19548" y="13077"/>
                    </a:lnTo>
                    <a:lnTo>
                      <a:pt x="19548" y="11342"/>
                    </a:lnTo>
                    <a:close/>
                    <a:moveTo>
                      <a:pt x="23051" y="11342"/>
                    </a:moveTo>
                    <a:lnTo>
                      <a:pt x="23051" y="13077"/>
                    </a:lnTo>
                    <a:lnTo>
                      <a:pt x="21316" y="13077"/>
                    </a:lnTo>
                    <a:lnTo>
                      <a:pt x="21316" y="11342"/>
                    </a:lnTo>
                    <a:close/>
                    <a:moveTo>
                      <a:pt x="1335" y="13077"/>
                    </a:moveTo>
                    <a:cubicBezTo>
                      <a:pt x="1335" y="13110"/>
                      <a:pt x="1335" y="13110"/>
                      <a:pt x="1335" y="13110"/>
                    </a:cubicBezTo>
                    <a:lnTo>
                      <a:pt x="1368" y="13110"/>
                    </a:lnTo>
                    <a:lnTo>
                      <a:pt x="1368" y="13077"/>
                    </a:lnTo>
                    <a:close/>
                    <a:moveTo>
                      <a:pt x="1368" y="13110"/>
                    </a:moveTo>
                    <a:lnTo>
                      <a:pt x="1368" y="14844"/>
                    </a:lnTo>
                    <a:lnTo>
                      <a:pt x="1469" y="14844"/>
                    </a:lnTo>
                    <a:lnTo>
                      <a:pt x="1469" y="13110"/>
                    </a:lnTo>
                    <a:close/>
                    <a:moveTo>
                      <a:pt x="4971" y="13110"/>
                    </a:moveTo>
                    <a:lnTo>
                      <a:pt x="4971" y="14844"/>
                    </a:lnTo>
                    <a:lnTo>
                      <a:pt x="3270" y="14844"/>
                    </a:lnTo>
                    <a:lnTo>
                      <a:pt x="3270" y="13110"/>
                    </a:lnTo>
                    <a:close/>
                    <a:moveTo>
                      <a:pt x="6839" y="13110"/>
                    </a:moveTo>
                    <a:lnTo>
                      <a:pt x="6839" y="14844"/>
                    </a:lnTo>
                    <a:lnTo>
                      <a:pt x="5104" y="14844"/>
                    </a:lnTo>
                    <a:lnTo>
                      <a:pt x="5104" y="13110"/>
                    </a:lnTo>
                    <a:close/>
                    <a:moveTo>
                      <a:pt x="8607" y="13110"/>
                    </a:moveTo>
                    <a:lnTo>
                      <a:pt x="8607" y="14844"/>
                    </a:lnTo>
                    <a:lnTo>
                      <a:pt x="6872" y="14844"/>
                    </a:lnTo>
                    <a:lnTo>
                      <a:pt x="6872" y="13110"/>
                    </a:lnTo>
                    <a:close/>
                    <a:moveTo>
                      <a:pt x="10442" y="13110"/>
                    </a:moveTo>
                    <a:lnTo>
                      <a:pt x="10442" y="14844"/>
                    </a:lnTo>
                    <a:lnTo>
                      <a:pt x="8707" y="14844"/>
                    </a:lnTo>
                    <a:lnTo>
                      <a:pt x="8707" y="13110"/>
                    </a:lnTo>
                    <a:close/>
                    <a:moveTo>
                      <a:pt x="12210" y="13110"/>
                    </a:moveTo>
                    <a:lnTo>
                      <a:pt x="12210" y="14844"/>
                    </a:lnTo>
                    <a:lnTo>
                      <a:pt x="10475" y="14844"/>
                    </a:lnTo>
                    <a:lnTo>
                      <a:pt x="10475" y="13110"/>
                    </a:lnTo>
                    <a:close/>
                    <a:moveTo>
                      <a:pt x="14044" y="13110"/>
                    </a:moveTo>
                    <a:lnTo>
                      <a:pt x="14044" y="14844"/>
                    </a:lnTo>
                    <a:lnTo>
                      <a:pt x="12310" y="14844"/>
                    </a:lnTo>
                    <a:lnTo>
                      <a:pt x="12310" y="13110"/>
                    </a:lnTo>
                    <a:close/>
                    <a:moveTo>
                      <a:pt x="15812" y="13110"/>
                    </a:moveTo>
                    <a:lnTo>
                      <a:pt x="15812" y="14844"/>
                    </a:lnTo>
                    <a:lnTo>
                      <a:pt x="14078" y="14844"/>
                    </a:lnTo>
                    <a:lnTo>
                      <a:pt x="14078" y="13110"/>
                    </a:lnTo>
                    <a:close/>
                    <a:moveTo>
                      <a:pt x="17647" y="13110"/>
                    </a:moveTo>
                    <a:lnTo>
                      <a:pt x="17647" y="14844"/>
                    </a:lnTo>
                    <a:lnTo>
                      <a:pt x="15912" y="14844"/>
                    </a:lnTo>
                    <a:lnTo>
                      <a:pt x="15912" y="13110"/>
                    </a:lnTo>
                    <a:close/>
                    <a:moveTo>
                      <a:pt x="19448" y="13110"/>
                    </a:moveTo>
                    <a:lnTo>
                      <a:pt x="19448" y="14844"/>
                    </a:lnTo>
                    <a:lnTo>
                      <a:pt x="17713" y="14844"/>
                    </a:lnTo>
                    <a:lnTo>
                      <a:pt x="17713" y="13110"/>
                    </a:lnTo>
                    <a:close/>
                    <a:moveTo>
                      <a:pt x="21283" y="13110"/>
                    </a:moveTo>
                    <a:lnTo>
                      <a:pt x="21283" y="14844"/>
                    </a:lnTo>
                    <a:lnTo>
                      <a:pt x="19548" y="14844"/>
                    </a:lnTo>
                    <a:lnTo>
                      <a:pt x="19548" y="13110"/>
                    </a:lnTo>
                    <a:close/>
                    <a:moveTo>
                      <a:pt x="23051" y="13110"/>
                    </a:moveTo>
                    <a:lnTo>
                      <a:pt x="23051" y="14844"/>
                    </a:lnTo>
                    <a:lnTo>
                      <a:pt x="21316" y="14844"/>
                    </a:lnTo>
                    <a:lnTo>
                      <a:pt x="21316" y="13110"/>
                    </a:lnTo>
                    <a:close/>
                    <a:moveTo>
                      <a:pt x="1202" y="14844"/>
                    </a:moveTo>
                    <a:lnTo>
                      <a:pt x="1202" y="14978"/>
                    </a:lnTo>
                    <a:lnTo>
                      <a:pt x="1368" y="14978"/>
                    </a:lnTo>
                    <a:lnTo>
                      <a:pt x="1368" y="14844"/>
                    </a:lnTo>
                    <a:close/>
                    <a:moveTo>
                      <a:pt x="1368" y="14978"/>
                    </a:moveTo>
                    <a:lnTo>
                      <a:pt x="1368" y="15778"/>
                    </a:lnTo>
                    <a:cubicBezTo>
                      <a:pt x="1402" y="15912"/>
                      <a:pt x="1435" y="16012"/>
                      <a:pt x="1469" y="16145"/>
                    </a:cubicBezTo>
                    <a:lnTo>
                      <a:pt x="1469" y="14978"/>
                    </a:lnTo>
                    <a:close/>
                    <a:moveTo>
                      <a:pt x="4971" y="14978"/>
                    </a:moveTo>
                    <a:lnTo>
                      <a:pt x="4971" y="16679"/>
                    </a:lnTo>
                    <a:lnTo>
                      <a:pt x="3270" y="16679"/>
                    </a:lnTo>
                    <a:lnTo>
                      <a:pt x="3270" y="14978"/>
                    </a:lnTo>
                    <a:close/>
                    <a:moveTo>
                      <a:pt x="6839" y="14978"/>
                    </a:moveTo>
                    <a:lnTo>
                      <a:pt x="6839" y="16679"/>
                    </a:lnTo>
                    <a:lnTo>
                      <a:pt x="5104" y="16679"/>
                    </a:lnTo>
                    <a:lnTo>
                      <a:pt x="5104" y="14978"/>
                    </a:lnTo>
                    <a:close/>
                    <a:moveTo>
                      <a:pt x="8607" y="14978"/>
                    </a:moveTo>
                    <a:lnTo>
                      <a:pt x="8607" y="16679"/>
                    </a:lnTo>
                    <a:lnTo>
                      <a:pt x="6872" y="16679"/>
                    </a:lnTo>
                    <a:lnTo>
                      <a:pt x="6872" y="14978"/>
                    </a:lnTo>
                    <a:close/>
                    <a:moveTo>
                      <a:pt x="10442" y="14978"/>
                    </a:moveTo>
                    <a:lnTo>
                      <a:pt x="10442" y="16679"/>
                    </a:lnTo>
                    <a:lnTo>
                      <a:pt x="8707" y="16679"/>
                    </a:lnTo>
                    <a:lnTo>
                      <a:pt x="8707" y="14978"/>
                    </a:lnTo>
                    <a:close/>
                    <a:moveTo>
                      <a:pt x="12210" y="14978"/>
                    </a:moveTo>
                    <a:lnTo>
                      <a:pt x="12210" y="16679"/>
                    </a:lnTo>
                    <a:lnTo>
                      <a:pt x="10475" y="16679"/>
                    </a:lnTo>
                    <a:lnTo>
                      <a:pt x="10475" y="14978"/>
                    </a:lnTo>
                    <a:close/>
                    <a:moveTo>
                      <a:pt x="14044" y="14978"/>
                    </a:moveTo>
                    <a:lnTo>
                      <a:pt x="14044" y="16679"/>
                    </a:lnTo>
                    <a:lnTo>
                      <a:pt x="12310" y="16679"/>
                    </a:lnTo>
                    <a:lnTo>
                      <a:pt x="12310" y="14978"/>
                    </a:lnTo>
                    <a:close/>
                    <a:moveTo>
                      <a:pt x="15812" y="14978"/>
                    </a:moveTo>
                    <a:lnTo>
                      <a:pt x="15812" y="16679"/>
                    </a:lnTo>
                    <a:lnTo>
                      <a:pt x="14078" y="16679"/>
                    </a:lnTo>
                    <a:lnTo>
                      <a:pt x="14078" y="14978"/>
                    </a:lnTo>
                    <a:close/>
                    <a:moveTo>
                      <a:pt x="17647" y="14978"/>
                    </a:moveTo>
                    <a:lnTo>
                      <a:pt x="17647" y="16679"/>
                    </a:lnTo>
                    <a:lnTo>
                      <a:pt x="15912" y="16679"/>
                    </a:lnTo>
                    <a:lnTo>
                      <a:pt x="15912" y="14978"/>
                    </a:lnTo>
                    <a:close/>
                    <a:moveTo>
                      <a:pt x="19448" y="14978"/>
                    </a:moveTo>
                    <a:lnTo>
                      <a:pt x="19448" y="16679"/>
                    </a:lnTo>
                    <a:lnTo>
                      <a:pt x="17713" y="16679"/>
                    </a:lnTo>
                    <a:lnTo>
                      <a:pt x="17713" y="14978"/>
                    </a:lnTo>
                    <a:close/>
                    <a:moveTo>
                      <a:pt x="21283" y="14978"/>
                    </a:moveTo>
                    <a:lnTo>
                      <a:pt x="21283" y="16679"/>
                    </a:lnTo>
                    <a:lnTo>
                      <a:pt x="19548" y="16679"/>
                    </a:lnTo>
                    <a:lnTo>
                      <a:pt x="19548" y="14978"/>
                    </a:lnTo>
                    <a:close/>
                    <a:moveTo>
                      <a:pt x="23051" y="14978"/>
                    </a:moveTo>
                    <a:lnTo>
                      <a:pt x="23051" y="16679"/>
                    </a:lnTo>
                    <a:lnTo>
                      <a:pt x="21316" y="16679"/>
                    </a:lnTo>
                    <a:lnTo>
                      <a:pt x="21316" y="14978"/>
                    </a:lnTo>
                    <a:close/>
                    <a:moveTo>
                      <a:pt x="4971" y="16746"/>
                    </a:moveTo>
                    <a:lnTo>
                      <a:pt x="4971" y="18480"/>
                    </a:lnTo>
                    <a:lnTo>
                      <a:pt x="3270" y="18480"/>
                    </a:lnTo>
                    <a:lnTo>
                      <a:pt x="3270" y="16746"/>
                    </a:lnTo>
                    <a:close/>
                    <a:moveTo>
                      <a:pt x="6839" y="16746"/>
                    </a:moveTo>
                    <a:lnTo>
                      <a:pt x="6839" y="18480"/>
                    </a:lnTo>
                    <a:lnTo>
                      <a:pt x="5104" y="18480"/>
                    </a:lnTo>
                    <a:lnTo>
                      <a:pt x="5104" y="16746"/>
                    </a:lnTo>
                    <a:close/>
                    <a:moveTo>
                      <a:pt x="8607" y="16746"/>
                    </a:moveTo>
                    <a:lnTo>
                      <a:pt x="8607" y="18480"/>
                    </a:lnTo>
                    <a:lnTo>
                      <a:pt x="6872" y="18480"/>
                    </a:lnTo>
                    <a:lnTo>
                      <a:pt x="6872" y="16746"/>
                    </a:lnTo>
                    <a:close/>
                    <a:moveTo>
                      <a:pt x="10442" y="16746"/>
                    </a:moveTo>
                    <a:lnTo>
                      <a:pt x="10442" y="18480"/>
                    </a:lnTo>
                    <a:lnTo>
                      <a:pt x="8707" y="18480"/>
                    </a:lnTo>
                    <a:lnTo>
                      <a:pt x="8707" y="16746"/>
                    </a:lnTo>
                    <a:close/>
                    <a:moveTo>
                      <a:pt x="12210" y="16746"/>
                    </a:moveTo>
                    <a:lnTo>
                      <a:pt x="12210" y="18480"/>
                    </a:lnTo>
                    <a:lnTo>
                      <a:pt x="10475" y="18480"/>
                    </a:lnTo>
                    <a:lnTo>
                      <a:pt x="10475" y="16746"/>
                    </a:lnTo>
                    <a:close/>
                    <a:moveTo>
                      <a:pt x="14044" y="16746"/>
                    </a:moveTo>
                    <a:lnTo>
                      <a:pt x="14044" y="18480"/>
                    </a:lnTo>
                    <a:lnTo>
                      <a:pt x="12310" y="18480"/>
                    </a:lnTo>
                    <a:lnTo>
                      <a:pt x="12310" y="16746"/>
                    </a:lnTo>
                    <a:close/>
                    <a:moveTo>
                      <a:pt x="15812" y="16746"/>
                    </a:moveTo>
                    <a:lnTo>
                      <a:pt x="15812" y="18480"/>
                    </a:lnTo>
                    <a:lnTo>
                      <a:pt x="14078" y="18480"/>
                    </a:lnTo>
                    <a:lnTo>
                      <a:pt x="14078" y="16746"/>
                    </a:lnTo>
                    <a:close/>
                    <a:moveTo>
                      <a:pt x="17647" y="16746"/>
                    </a:moveTo>
                    <a:lnTo>
                      <a:pt x="17647" y="18480"/>
                    </a:lnTo>
                    <a:lnTo>
                      <a:pt x="15912" y="18480"/>
                    </a:lnTo>
                    <a:lnTo>
                      <a:pt x="15912" y="16746"/>
                    </a:lnTo>
                    <a:close/>
                    <a:moveTo>
                      <a:pt x="19448" y="16746"/>
                    </a:moveTo>
                    <a:lnTo>
                      <a:pt x="19448" y="18480"/>
                    </a:lnTo>
                    <a:lnTo>
                      <a:pt x="17713" y="18480"/>
                    </a:lnTo>
                    <a:lnTo>
                      <a:pt x="17713" y="16746"/>
                    </a:lnTo>
                    <a:close/>
                    <a:moveTo>
                      <a:pt x="21283" y="16746"/>
                    </a:moveTo>
                    <a:lnTo>
                      <a:pt x="21283" y="18480"/>
                    </a:lnTo>
                    <a:lnTo>
                      <a:pt x="19548" y="18480"/>
                    </a:lnTo>
                    <a:lnTo>
                      <a:pt x="19548" y="16746"/>
                    </a:lnTo>
                    <a:close/>
                    <a:moveTo>
                      <a:pt x="23051" y="16746"/>
                    </a:moveTo>
                    <a:lnTo>
                      <a:pt x="23051" y="18480"/>
                    </a:lnTo>
                    <a:lnTo>
                      <a:pt x="21316" y="18480"/>
                    </a:lnTo>
                    <a:lnTo>
                      <a:pt x="21316" y="16746"/>
                    </a:lnTo>
                    <a:close/>
                    <a:moveTo>
                      <a:pt x="24885" y="16746"/>
                    </a:moveTo>
                    <a:lnTo>
                      <a:pt x="24885" y="18480"/>
                    </a:lnTo>
                    <a:lnTo>
                      <a:pt x="23151" y="18480"/>
                    </a:lnTo>
                    <a:lnTo>
                      <a:pt x="23151" y="16746"/>
                    </a:lnTo>
                    <a:close/>
                    <a:moveTo>
                      <a:pt x="4971" y="18580"/>
                    </a:moveTo>
                    <a:lnTo>
                      <a:pt x="4971" y="20315"/>
                    </a:lnTo>
                    <a:lnTo>
                      <a:pt x="3270" y="20315"/>
                    </a:lnTo>
                    <a:lnTo>
                      <a:pt x="3270" y="18580"/>
                    </a:lnTo>
                    <a:close/>
                    <a:moveTo>
                      <a:pt x="6839" y="18580"/>
                    </a:moveTo>
                    <a:lnTo>
                      <a:pt x="6839" y="20315"/>
                    </a:lnTo>
                    <a:lnTo>
                      <a:pt x="5104" y="20315"/>
                    </a:lnTo>
                    <a:lnTo>
                      <a:pt x="5104" y="18580"/>
                    </a:lnTo>
                    <a:close/>
                    <a:moveTo>
                      <a:pt x="8607" y="18580"/>
                    </a:moveTo>
                    <a:lnTo>
                      <a:pt x="8607" y="20315"/>
                    </a:lnTo>
                    <a:lnTo>
                      <a:pt x="6872" y="20315"/>
                    </a:lnTo>
                    <a:lnTo>
                      <a:pt x="6872" y="18580"/>
                    </a:lnTo>
                    <a:close/>
                    <a:moveTo>
                      <a:pt x="10442" y="18580"/>
                    </a:moveTo>
                    <a:lnTo>
                      <a:pt x="10442" y="20315"/>
                    </a:lnTo>
                    <a:lnTo>
                      <a:pt x="8707" y="20315"/>
                    </a:lnTo>
                    <a:lnTo>
                      <a:pt x="8707" y="18580"/>
                    </a:lnTo>
                    <a:close/>
                    <a:moveTo>
                      <a:pt x="12210" y="18580"/>
                    </a:moveTo>
                    <a:lnTo>
                      <a:pt x="12210" y="20315"/>
                    </a:lnTo>
                    <a:lnTo>
                      <a:pt x="10475" y="20315"/>
                    </a:lnTo>
                    <a:lnTo>
                      <a:pt x="10475" y="18580"/>
                    </a:lnTo>
                    <a:close/>
                    <a:moveTo>
                      <a:pt x="14044" y="18580"/>
                    </a:moveTo>
                    <a:lnTo>
                      <a:pt x="14044" y="20315"/>
                    </a:lnTo>
                    <a:lnTo>
                      <a:pt x="12310" y="20315"/>
                    </a:lnTo>
                    <a:lnTo>
                      <a:pt x="12310" y="18580"/>
                    </a:lnTo>
                    <a:close/>
                    <a:moveTo>
                      <a:pt x="15812" y="18580"/>
                    </a:moveTo>
                    <a:lnTo>
                      <a:pt x="15812" y="20315"/>
                    </a:lnTo>
                    <a:lnTo>
                      <a:pt x="14078" y="20315"/>
                    </a:lnTo>
                    <a:lnTo>
                      <a:pt x="14078" y="18580"/>
                    </a:lnTo>
                    <a:close/>
                    <a:moveTo>
                      <a:pt x="17647" y="18580"/>
                    </a:moveTo>
                    <a:lnTo>
                      <a:pt x="17647" y="20315"/>
                    </a:lnTo>
                    <a:lnTo>
                      <a:pt x="15912" y="20315"/>
                    </a:lnTo>
                    <a:lnTo>
                      <a:pt x="15912" y="18580"/>
                    </a:lnTo>
                    <a:close/>
                    <a:moveTo>
                      <a:pt x="19448" y="18580"/>
                    </a:moveTo>
                    <a:lnTo>
                      <a:pt x="19448" y="20315"/>
                    </a:lnTo>
                    <a:lnTo>
                      <a:pt x="17713" y="20315"/>
                    </a:lnTo>
                    <a:lnTo>
                      <a:pt x="17713" y="18580"/>
                    </a:lnTo>
                    <a:close/>
                    <a:moveTo>
                      <a:pt x="21283" y="18580"/>
                    </a:moveTo>
                    <a:lnTo>
                      <a:pt x="21283" y="20315"/>
                    </a:lnTo>
                    <a:lnTo>
                      <a:pt x="19548" y="20315"/>
                    </a:lnTo>
                    <a:lnTo>
                      <a:pt x="19548" y="18580"/>
                    </a:lnTo>
                    <a:close/>
                    <a:moveTo>
                      <a:pt x="23051" y="18580"/>
                    </a:moveTo>
                    <a:lnTo>
                      <a:pt x="23051" y="20315"/>
                    </a:lnTo>
                    <a:lnTo>
                      <a:pt x="21316" y="20315"/>
                    </a:lnTo>
                    <a:lnTo>
                      <a:pt x="21316" y="18580"/>
                    </a:lnTo>
                    <a:close/>
                    <a:moveTo>
                      <a:pt x="24885" y="18580"/>
                    </a:moveTo>
                    <a:lnTo>
                      <a:pt x="24885" y="20315"/>
                    </a:lnTo>
                    <a:lnTo>
                      <a:pt x="23151" y="20315"/>
                    </a:lnTo>
                    <a:lnTo>
                      <a:pt x="23151" y="18580"/>
                    </a:lnTo>
                    <a:close/>
                    <a:moveTo>
                      <a:pt x="4971" y="20348"/>
                    </a:moveTo>
                    <a:lnTo>
                      <a:pt x="4971" y="22083"/>
                    </a:lnTo>
                    <a:lnTo>
                      <a:pt x="3270" y="22083"/>
                    </a:lnTo>
                    <a:lnTo>
                      <a:pt x="3270" y="20348"/>
                    </a:lnTo>
                    <a:close/>
                    <a:moveTo>
                      <a:pt x="6839" y="20348"/>
                    </a:moveTo>
                    <a:lnTo>
                      <a:pt x="6839" y="22083"/>
                    </a:lnTo>
                    <a:lnTo>
                      <a:pt x="5104" y="22083"/>
                    </a:lnTo>
                    <a:lnTo>
                      <a:pt x="5104" y="20348"/>
                    </a:lnTo>
                    <a:close/>
                    <a:moveTo>
                      <a:pt x="8607" y="20348"/>
                    </a:moveTo>
                    <a:lnTo>
                      <a:pt x="8607" y="22083"/>
                    </a:lnTo>
                    <a:lnTo>
                      <a:pt x="6872" y="22083"/>
                    </a:lnTo>
                    <a:lnTo>
                      <a:pt x="6872" y="20348"/>
                    </a:lnTo>
                    <a:close/>
                    <a:moveTo>
                      <a:pt x="10442" y="20348"/>
                    </a:moveTo>
                    <a:lnTo>
                      <a:pt x="10442" y="22083"/>
                    </a:lnTo>
                    <a:lnTo>
                      <a:pt x="8707" y="22083"/>
                    </a:lnTo>
                    <a:lnTo>
                      <a:pt x="8707" y="20348"/>
                    </a:lnTo>
                    <a:close/>
                    <a:moveTo>
                      <a:pt x="12210" y="20348"/>
                    </a:moveTo>
                    <a:lnTo>
                      <a:pt x="12210" y="22083"/>
                    </a:lnTo>
                    <a:lnTo>
                      <a:pt x="10475" y="22083"/>
                    </a:lnTo>
                    <a:lnTo>
                      <a:pt x="10475" y="20348"/>
                    </a:lnTo>
                    <a:close/>
                    <a:moveTo>
                      <a:pt x="14044" y="20348"/>
                    </a:moveTo>
                    <a:lnTo>
                      <a:pt x="14044" y="22083"/>
                    </a:lnTo>
                    <a:lnTo>
                      <a:pt x="12310" y="22083"/>
                    </a:lnTo>
                    <a:lnTo>
                      <a:pt x="12310" y="20348"/>
                    </a:lnTo>
                    <a:close/>
                    <a:moveTo>
                      <a:pt x="15812" y="20348"/>
                    </a:moveTo>
                    <a:lnTo>
                      <a:pt x="15812" y="22083"/>
                    </a:lnTo>
                    <a:lnTo>
                      <a:pt x="14078" y="22083"/>
                    </a:lnTo>
                    <a:lnTo>
                      <a:pt x="14078" y="20348"/>
                    </a:lnTo>
                    <a:close/>
                    <a:moveTo>
                      <a:pt x="17647" y="20348"/>
                    </a:moveTo>
                    <a:lnTo>
                      <a:pt x="17647" y="22083"/>
                    </a:lnTo>
                    <a:lnTo>
                      <a:pt x="15912" y="22083"/>
                    </a:lnTo>
                    <a:lnTo>
                      <a:pt x="15912" y="20348"/>
                    </a:lnTo>
                    <a:close/>
                    <a:moveTo>
                      <a:pt x="19448" y="20348"/>
                    </a:moveTo>
                    <a:lnTo>
                      <a:pt x="19448" y="22083"/>
                    </a:lnTo>
                    <a:lnTo>
                      <a:pt x="17713" y="22083"/>
                    </a:lnTo>
                    <a:lnTo>
                      <a:pt x="17713" y="20348"/>
                    </a:lnTo>
                    <a:close/>
                    <a:moveTo>
                      <a:pt x="21283" y="20348"/>
                    </a:moveTo>
                    <a:lnTo>
                      <a:pt x="21283" y="22083"/>
                    </a:lnTo>
                    <a:lnTo>
                      <a:pt x="19548" y="22083"/>
                    </a:lnTo>
                    <a:lnTo>
                      <a:pt x="19548" y="20348"/>
                    </a:lnTo>
                    <a:close/>
                    <a:moveTo>
                      <a:pt x="23051" y="20348"/>
                    </a:moveTo>
                    <a:lnTo>
                      <a:pt x="23051" y="22083"/>
                    </a:lnTo>
                    <a:lnTo>
                      <a:pt x="21316" y="22083"/>
                    </a:lnTo>
                    <a:lnTo>
                      <a:pt x="21316" y="20348"/>
                    </a:lnTo>
                    <a:close/>
                    <a:moveTo>
                      <a:pt x="24885" y="20348"/>
                    </a:moveTo>
                    <a:lnTo>
                      <a:pt x="24885" y="22083"/>
                    </a:lnTo>
                    <a:lnTo>
                      <a:pt x="23151" y="22083"/>
                    </a:lnTo>
                    <a:lnTo>
                      <a:pt x="23151" y="20348"/>
                    </a:lnTo>
                    <a:close/>
                    <a:moveTo>
                      <a:pt x="4971" y="22183"/>
                    </a:moveTo>
                    <a:lnTo>
                      <a:pt x="4971" y="23918"/>
                    </a:lnTo>
                    <a:lnTo>
                      <a:pt x="3270" y="23918"/>
                    </a:lnTo>
                    <a:lnTo>
                      <a:pt x="3270" y="22183"/>
                    </a:lnTo>
                    <a:close/>
                    <a:moveTo>
                      <a:pt x="6839" y="22183"/>
                    </a:moveTo>
                    <a:lnTo>
                      <a:pt x="6839" y="23918"/>
                    </a:lnTo>
                    <a:lnTo>
                      <a:pt x="5104" y="23918"/>
                    </a:lnTo>
                    <a:lnTo>
                      <a:pt x="5104" y="22183"/>
                    </a:lnTo>
                    <a:close/>
                    <a:moveTo>
                      <a:pt x="8607" y="22183"/>
                    </a:moveTo>
                    <a:lnTo>
                      <a:pt x="8607" y="23918"/>
                    </a:lnTo>
                    <a:lnTo>
                      <a:pt x="6872" y="23918"/>
                    </a:lnTo>
                    <a:lnTo>
                      <a:pt x="6872" y="22183"/>
                    </a:lnTo>
                    <a:close/>
                    <a:moveTo>
                      <a:pt x="10442" y="22183"/>
                    </a:moveTo>
                    <a:lnTo>
                      <a:pt x="10442" y="23918"/>
                    </a:lnTo>
                    <a:lnTo>
                      <a:pt x="8707" y="23918"/>
                    </a:lnTo>
                    <a:lnTo>
                      <a:pt x="8707" y="22183"/>
                    </a:lnTo>
                    <a:close/>
                    <a:moveTo>
                      <a:pt x="12210" y="22183"/>
                    </a:moveTo>
                    <a:lnTo>
                      <a:pt x="12210" y="23918"/>
                    </a:lnTo>
                    <a:lnTo>
                      <a:pt x="10475" y="23918"/>
                    </a:lnTo>
                    <a:lnTo>
                      <a:pt x="10475" y="22183"/>
                    </a:lnTo>
                    <a:close/>
                    <a:moveTo>
                      <a:pt x="14044" y="22183"/>
                    </a:moveTo>
                    <a:lnTo>
                      <a:pt x="14044" y="23918"/>
                    </a:lnTo>
                    <a:lnTo>
                      <a:pt x="12310" y="23918"/>
                    </a:lnTo>
                    <a:lnTo>
                      <a:pt x="12310" y="22183"/>
                    </a:lnTo>
                    <a:close/>
                    <a:moveTo>
                      <a:pt x="15812" y="22183"/>
                    </a:moveTo>
                    <a:lnTo>
                      <a:pt x="15812" y="23918"/>
                    </a:lnTo>
                    <a:lnTo>
                      <a:pt x="14078" y="23918"/>
                    </a:lnTo>
                    <a:lnTo>
                      <a:pt x="14078" y="22183"/>
                    </a:lnTo>
                    <a:close/>
                    <a:moveTo>
                      <a:pt x="17647" y="22183"/>
                    </a:moveTo>
                    <a:lnTo>
                      <a:pt x="17647" y="23918"/>
                    </a:lnTo>
                    <a:lnTo>
                      <a:pt x="15912" y="23918"/>
                    </a:lnTo>
                    <a:lnTo>
                      <a:pt x="15912" y="22183"/>
                    </a:lnTo>
                    <a:close/>
                    <a:moveTo>
                      <a:pt x="19448" y="22183"/>
                    </a:moveTo>
                    <a:lnTo>
                      <a:pt x="19448" y="23918"/>
                    </a:lnTo>
                    <a:lnTo>
                      <a:pt x="17713" y="23918"/>
                    </a:lnTo>
                    <a:lnTo>
                      <a:pt x="17713" y="22183"/>
                    </a:lnTo>
                    <a:close/>
                    <a:moveTo>
                      <a:pt x="21283" y="22183"/>
                    </a:moveTo>
                    <a:lnTo>
                      <a:pt x="21283" y="23918"/>
                    </a:lnTo>
                    <a:lnTo>
                      <a:pt x="19548" y="23918"/>
                    </a:lnTo>
                    <a:lnTo>
                      <a:pt x="19548" y="22183"/>
                    </a:lnTo>
                    <a:close/>
                    <a:moveTo>
                      <a:pt x="23051" y="22183"/>
                    </a:moveTo>
                    <a:lnTo>
                      <a:pt x="23051" y="23918"/>
                    </a:lnTo>
                    <a:lnTo>
                      <a:pt x="21316" y="23918"/>
                    </a:lnTo>
                    <a:lnTo>
                      <a:pt x="21316" y="22183"/>
                    </a:lnTo>
                    <a:close/>
                    <a:moveTo>
                      <a:pt x="24885" y="22183"/>
                    </a:moveTo>
                    <a:lnTo>
                      <a:pt x="24885" y="23918"/>
                    </a:lnTo>
                    <a:lnTo>
                      <a:pt x="23151" y="23918"/>
                    </a:lnTo>
                    <a:lnTo>
                      <a:pt x="23151" y="22183"/>
                    </a:lnTo>
                    <a:close/>
                    <a:moveTo>
                      <a:pt x="3203" y="23951"/>
                    </a:moveTo>
                    <a:lnTo>
                      <a:pt x="3203" y="25686"/>
                    </a:lnTo>
                    <a:lnTo>
                      <a:pt x="1469" y="25686"/>
                    </a:lnTo>
                    <a:lnTo>
                      <a:pt x="1469" y="23951"/>
                    </a:lnTo>
                    <a:close/>
                    <a:moveTo>
                      <a:pt x="4971" y="23951"/>
                    </a:moveTo>
                    <a:lnTo>
                      <a:pt x="4971" y="25686"/>
                    </a:lnTo>
                    <a:lnTo>
                      <a:pt x="3270" y="25686"/>
                    </a:lnTo>
                    <a:lnTo>
                      <a:pt x="3270" y="23951"/>
                    </a:lnTo>
                    <a:close/>
                    <a:moveTo>
                      <a:pt x="6839" y="23951"/>
                    </a:moveTo>
                    <a:lnTo>
                      <a:pt x="6839" y="25686"/>
                    </a:lnTo>
                    <a:lnTo>
                      <a:pt x="5104" y="25686"/>
                    </a:lnTo>
                    <a:lnTo>
                      <a:pt x="5104" y="23951"/>
                    </a:lnTo>
                    <a:close/>
                    <a:moveTo>
                      <a:pt x="8607" y="23951"/>
                    </a:moveTo>
                    <a:lnTo>
                      <a:pt x="8607" y="25686"/>
                    </a:lnTo>
                    <a:lnTo>
                      <a:pt x="6872" y="25686"/>
                    </a:lnTo>
                    <a:lnTo>
                      <a:pt x="6872" y="23951"/>
                    </a:lnTo>
                    <a:close/>
                    <a:moveTo>
                      <a:pt x="10442" y="23951"/>
                    </a:moveTo>
                    <a:lnTo>
                      <a:pt x="10442" y="25686"/>
                    </a:lnTo>
                    <a:lnTo>
                      <a:pt x="8707" y="25686"/>
                    </a:lnTo>
                    <a:lnTo>
                      <a:pt x="8707" y="23951"/>
                    </a:lnTo>
                    <a:close/>
                    <a:moveTo>
                      <a:pt x="12210" y="23951"/>
                    </a:moveTo>
                    <a:lnTo>
                      <a:pt x="12210" y="25686"/>
                    </a:lnTo>
                    <a:lnTo>
                      <a:pt x="10475" y="25686"/>
                    </a:lnTo>
                    <a:lnTo>
                      <a:pt x="10475" y="23951"/>
                    </a:lnTo>
                    <a:close/>
                    <a:moveTo>
                      <a:pt x="14044" y="23951"/>
                    </a:moveTo>
                    <a:lnTo>
                      <a:pt x="14044" y="25686"/>
                    </a:lnTo>
                    <a:lnTo>
                      <a:pt x="12310" y="25686"/>
                    </a:lnTo>
                    <a:lnTo>
                      <a:pt x="12310" y="23951"/>
                    </a:lnTo>
                    <a:close/>
                    <a:moveTo>
                      <a:pt x="15812" y="23951"/>
                    </a:moveTo>
                    <a:lnTo>
                      <a:pt x="15812" y="25686"/>
                    </a:lnTo>
                    <a:lnTo>
                      <a:pt x="14078" y="25686"/>
                    </a:lnTo>
                    <a:lnTo>
                      <a:pt x="14078" y="23951"/>
                    </a:lnTo>
                    <a:close/>
                    <a:moveTo>
                      <a:pt x="17647" y="23951"/>
                    </a:moveTo>
                    <a:lnTo>
                      <a:pt x="17647" y="25686"/>
                    </a:lnTo>
                    <a:lnTo>
                      <a:pt x="15912" y="25686"/>
                    </a:lnTo>
                    <a:lnTo>
                      <a:pt x="15912" y="23951"/>
                    </a:lnTo>
                    <a:close/>
                    <a:moveTo>
                      <a:pt x="19448" y="23951"/>
                    </a:moveTo>
                    <a:lnTo>
                      <a:pt x="19448" y="25686"/>
                    </a:lnTo>
                    <a:lnTo>
                      <a:pt x="17713" y="25686"/>
                    </a:lnTo>
                    <a:lnTo>
                      <a:pt x="17713" y="23951"/>
                    </a:lnTo>
                    <a:close/>
                    <a:moveTo>
                      <a:pt x="21283" y="23951"/>
                    </a:moveTo>
                    <a:lnTo>
                      <a:pt x="21283" y="25686"/>
                    </a:lnTo>
                    <a:lnTo>
                      <a:pt x="19548" y="25686"/>
                    </a:lnTo>
                    <a:lnTo>
                      <a:pt x="19548" y="23951"/>
                    </a:lnTo>
                    <a:close/>
                    <a:moveTo>
                      <a:pt x="23051" y="23951"/>
                    </a:moveTo>
                    <a:lnTo>
                      <a:pt x="23051" y="25686"/>
                    </a:lnTo>
                    <a:lnTo>
                      <a:pt x="21316" y="25686"/>
                    </a:lnTo>
                    <a:lnTo>
                      <a:pt x="21316" y="23951"/>
                    </a:lnTo>
                    <a:close/>
                    <a:moveTo>
                      <a:pt x="24885" y="23951"/>
                    </a:moveTo>
                    <a:lnTo>
                      <a:pt x="24885" y="25686"/>
                    </a:lnTo>
                    <a:lnTo>
                      <a:pt x="23151" y="25686"/>
                    </a:lnTo>
                    <a:lnTo>
                      <a:pt x="23151" y="23951"/>
                    </a:lnTo>
                    <a:close/>
                    <a:moveTo>
                      <a:pt x="26653" y="23951"/>
                    </a:moveTo>
                    <a:lnTo>
                      <a:pt x="26653" y="25686"/>
                    </a:lnTo>
                    <a:lnTo>
                      <a:pt x="24919" y="25686"/>
                    </a:lnTo>
                    <a:lnTo>
                      <a:pt x="24919" y="23951"/>
                    </a:lnTo>
                    <a:close/>
                    <a:moveTo>
                      <a:pt x="3203" y="25819"/>
                    </a:moveTo>
                    <a:lnTo>
                      <a:pt x="3203" y="27520"/>
                    </a:lnTo>
                    <a:lnTo>
                      <a:pt x="1469" y="27520"/>
                    </a:lnTo>
                    <a:lnTo>
                      <a:pt x="1469" y="25819"/>
                    </a:lnTo>
                    <a:close/>
                    <a:moveTo>
                      <a:pt x="4971" y="25819"/>
                    </a:moveTo>
                    <a:lnTo>
                      <a:pt x="4971" y="27520"/>
                    </a:lnTo>
                    <a:lnTo>
                      <a:pt x="3270" y="27520"/>
                    </a:lnTo>
                    <a:lnTo>
                      <a:pt x="3270" y="25819"/>
                    </a:lnTo>
                    <a:close/>
                    <a:moveTo>
                      <a:pt x="6839" y="25819"/>
                    </a:moveTo>
                    <a:lnTo>
                      <a:pt x="6839" y="27520"/>
                    </a:lnTo>
                    <a:lnTo>
                      <a:pt x="5104" y="27520"/>
                    </a:lnTo>
                    <a:lnTo>
                      <a:pt x="5104" y="25819"/>
                    </a:lnTo>
                    <a:close/>
                    <a:moveTo>
                      <a:pt x="8607" y="25819"/>
                    </a:moveTo>
                    <a:lnTo>
                      <a:pt x="8607" y="27520"/>
                    </a:lnTo>
                    <a:lnTo>
                      <a:pt x="6872" y="27520"/>
                    </a:lnTo>
                    <a:lnTo>
                      <a:pt x="6872" y="25819"/>
                    </a:lnTo>
                    <a:close/>
                    <a:moveTo>
                      <a:pt x="10442" y="25819"/>
                    </a:moveTo>
                    <a:lnTo>
                      <a:pt x="10442" y="27520"/>
                    </a:lnTo>
                    <a:lnTo>
                      <a:pt x="8707" y="27520"/>
                    </a:lnTo>
                    <a:lnTo>
                      <a:pt x="8707" y="25819"/>
                    </a:lnTo>
                    <a:close/>
                    <a:moveTo>
                      <a:pt x="12210" y="25819"/>
                    </a:moveTo>
                    <a:lnTo>
                      <a:pt x="12210" y="27520"/>
                    </a:lnTo>
                    <a:lnTo>
                      <a:pt x="10475" y="27520"/>
                    </a:lnTo>
                    <a:lnTo>
                      <a:pt x="10475" y="25819"/>
                    </a:lnTo>
                    <a:close/>
                    <a:moveTo>
                      <a:pt x="14044" y="25819"/>
                    </a:moveTo>
                    <a:lnTo>
                      <a:pt x="14044" y="27520"/>
                    </a:lnTo>
                    <a:lnTo>
                      <a:pt x="12310" y="27520"/>
                    </a:lnTo>
                    <a:lnTo>
                      <a:pt x="12310" y="25819"/>
                    </a:lnTo>
                    <a:close/>
                    <a:moveTo>
                      <a:pt x="15812" y="25819"/>
                    </a:moveTo>
                    <a:lnTo>
                      <a:pt x="15812" y="27520"/>
                    </a:lnTo>
                    <a:lnTo>
                      <a:pt x="14078" y="27520"/>
                    </a:lnTo>
                    <a:lnTo>
                      <a:pt x="14078" y="25819"/>
                    </a:lnTo>
                    <a:close/>
                    <a:moveTo>
                      <a:pt x="17647" y="25819"/>
                    </a:moveTo>
                    <a:lnTo>
                      <a:pt x="17647" y="27520"/>
                    </a:lnTo>
                    <a:lnTo>
                      <a:pt x="15912" y="27520"/>
                    </a:lnTo>
                    <a:lnTo>
                      <a:pt x="15912" y="25819"/>
                    </a:lnTo>
                    <a:close/>
                    <a:moveTo>
                      <a:pt x="19448" y="25819"/>
                    </a:moveTo>
                    <a:lnTo>
                      <a:pt x="19448" y="27520"/>
                    </a:lnTo>
                    <a:lnTo>
                      <a:pt x="17713" y="27520"/>
                    </a:lnTo>
                    <a:lnTo>
                      <a:pt x="17713" y="25819"/>
                    </a:lnTo>
                    <a:close/>
                    <a:moveTo>
                      <a:pt x="21283" y="25819"/>
                    </a:moveTo>
                    <a:lnTo>
                      <a:pt x="21283" y="27520"/>
                    </a:lnTo>
                    <a:lnTo>
                      <a:pt x="19548" y="27520"/>
                    </a:lnTo>
                    <a:lnTo>
                      <a:pt x="19548" y="25819"/>
                    </a:lnTo>
                    <a:close/>
                    <a:moveTo>
                      <a:pt x="23051" y="25819"/>
                    </a:moveTo>
                    <a:lnTo>
                      <a:pt x="23051" y="27520"/>
                    </a:lnTo>
                    <a:lnTo>
                      <a:pt x="21316" y="27520"/>
                    </a:lnTo>
                    <a:lnTo>
                      <a:pt x="21316" y="25819"/>
                    </a:lnTo>
                    <a:close/>
                    <a:moveTo>
                      <a:pt x="24885" y="25819"/>
                    </a:moveTo>
                    <a:lnTo>
                      <a:pt x="24885" y="27520"/>
                    </a:lnTo>
                    <a:lnTo>
                      <a:pt x="23151" y="27520"/>
                    </a:lnTo>
                    <a:lnTo>
                      <a:pt x="23151" y="25819"/>
                    </a:lnTo>
                    <a:close/>
                    <a:moveTo>
                      <a:pt x="26653" y="25819"/>
                    </a:moveTo>
                    <a:lnTo>
                      <a:pt x="26653" y="27520"/>
                    </a:lnTo>
                    <a:lnTo>
                      <a:pt x="24919" y="27520"/>
                    </a:lnTo>
                    <a:lnTo>
                      <a:pt x="24919" y="25819"/>
                    </a:lnTo>
                    <a:close/>
                    <a:moveTo>
                      <a:pt x="3203" y="27554"/>
                    </a:moveTo>
                    <a:lnTo>
                      <a:pt x="3203" y="29288"/>
                    </a:lnTo>
                    <a:lnTo>
                      <a:pt x="1469" y="29288"/>
                    </a:lnTo>
                    <a:lnTo>
                      <a:pt x="1469" y="27554"/>
                    </a:lnTo>
                    <a:close/>
                    <a:moveTo>
                      <a:pt x="4971" y="27554"/>
                    </a:moveTo>
                    <a:lnTo>
                      <a:pt x="4971" y="29288"/>
                    </a:lnTo>
                    <a:lnTo>
                      <a:pt x="3270" y="29288"/>
                    </a:lnTo>
                    <a:lnTo>
                      <a:pt x="3270" y="27554"/>
                    </a:lnTo>
                    <a:close/>
                    <a:moveTo>
                      <a:pt x="6839" y="27554"/>
                    </a:moveTo>
                    <a:lnTo>
                      <a:pt x="6839" y="29288"/>
                    </a:lnTo>
                    <a:lnTo>
                      <a:pt x="5104" y="29288"/>
                    </a:lnTo>
                    <a:lnTo>
                      <a:pt x="5104" y="27554"/>
                    </a:lnTo>
                    <a:close/>
                    <a:moveTo>
                      <a:pt x="8607" y="27554"/>
                    </a:moveTo>
                    <a:lnTo>
                      <a:pt x="8607" y="29288"/>
                    </a:lnTo>
                    <a:lnTo>
                      <a:pt x="6872" y="29288"/>
                    </a:lnTo>
                    <a:lnTo>
                      <a:pt x="6872" y="27554"/>
                    </a:lnTo>
                    <a:close/>
                    <a:moveTo>
                      <a:pt x="10442" y="27554"/>
                    </a:moveTo>
                    <a:lnTo>
                      <a:pt x="10442" y="29288"/>
                    </a:lnTo>
                    <a:lnTo>
                      <a:pt x="8707" y="29288"/>
                    </a:lnTo>
                    <a:lnTo>
                      <a:pt x="8707" y="27554"/>
                    </a:lnTo>
                    <a:close/>
                    <a:moveTo>
                      <a:pt x="12210" y="27554"/>
                    </a:moveTo>
                    <a:lnTo>
                      <a:pt x="12210" y="29288"/>
                    </a:lnTo>
                    <a:lnTo>
                      <a:pt x="10475" y="29288"/>
                    </a:lnTo>
                    <a:lnTo>
                      <a:pt x="10475" y="27554"/>
                    </a:lnTo>
                    <a:close/>
                    <a:moveTo>
                      <a:pt x="14044" y="27554"/>
                    </a:moveTo>
                    <a:lnTo>
                      <a:pt x="14044" y="29288"/>
                    </a:lnTo>
                    <a:lnTo>
                      <a:pt x="12310" y="29288"/>
                    </a:lnTo>
                    <a:lnTo>
                      <a:pt x="12310" y="27554"/>
                    </a:lnTo>
                    <a:close/>
                    <a:moveTo>
                      <a:pt x="15812" y="27554"/>
                    </a:moveTo>
                    <a:lnTo>
                      <a:pt x="15812" y="29288"/>
                    </a:lnTo>
                    <a:lnTo>
                      <a:pt x="14078" y="29288"/>
                    </a:lnTo>
                    <a:lnTo>
                      <a:pt x="14078" y="27554"/>
                    </a:lnTo>
                    <a:close/>
                    <a:moveTo>
                      <a:pt x="17647" y="27554"/>
                    </a:moveTo>
                    <a:lnTo>
                      <a:pt x="17647" y="29288"/>
                    </a:lnTo>
                    <a:lnTo>
                      <a:pt x="15912" y="29288"/>
                    </a:lnTo>
                    <a:lnTo>
                      <a:pt x="15912" y="27554"/>
                    </a:lnTo>
                    <a:close/>
                    <a:moveTo>
                      <a:pt x="19448" y="27554"/>
                    </a:moveTo>
                    <a:lnTo>
                      <a:pt x="19448" y="29288"/>
                    </a:lnTo>
                    <a:lnTo>
                      <a:pt x="17713" y="29288"/>
                    </a:lnTo>
                    <a:lnTo>
                      <a:pt x="17713" y="27554"/>
                    </a:lnTo>
                    <a:close/>
                    <a:moveTo>
                      <a:pt x="21283" y="27554"/>
                    </a:moveTo>
                    <a:lnTo>
                      <a:pt x="21283" y="29288"/>
                    </a:lnTo>
                    <a:lnTo>
                      <a:pt x="19548" y="29288"/>
                    </a:lnTo>
                    <a:lnTo>
                      <a:pt x="19548" y="27554"/>
                    </a:lnTo>
                    <a:close/>
                    <a:moveTo>
                      <a:pt x="23051" y="27554"/>
                    </a:moveTo>
                    <a:lnTo>
                      <a:pt x="23051" y="29288"/>
                    </a:lnTo>
                    <a:lnTo>
                      <a:pt x="21316" y="29288"/>
                    </a:lnTo>
                    <a:lnTo>
                      <a:pt x="21316" y="27554"/>
                    </a:lnTo>
                    <a:close/>
                    <a:moveTo>
                      <a:pt x="24885" y="27554"/>
                    </a:moveTo>
                    <a:lnTo>
                      <a:pt x="24885" y="29288"/>
                    </a:lnTo>
                    <a:lnTo>
                      <a:pt x="23151" y="29288"/>
                    </a:lnTo>
                    <a:lnTo>
                      <a:pt x="23151" y="27554"/>
                    </a:lnTo>
                    <a:close/>
                    <a:moveTo>
                      <a:pt x="26653" y="27554"/>
                    </a:moveTo>
                    <a:lnTo>
                      <a:pt x="26653" y="29288"/>
                    </a:lnTo>
                    <a:lnTo>
                      <a:pt x="24919" y="29288"/>
                    </a:lnTo>
                    <a:lnTo>
                      <a:pt x="24919" y="27554"/>
                    </a:lnTo>
                    <a:close/>
                    <a:moveTo>
                      <a:pt x="8607" y="29422"/>
                    </a:moveTo>
                    <a:lnTo>
                      <a:pt x="8607" y="31123"/>
                    </a:lnTo>
                    <a:lnTo>
                      <a:pt x="6872" y="31123"/>
                    </a:lnTo>
                    <a:lnTo>
                      <a:pt x="6872" y="29422"/>
                    </a:lnTo>
                    <a:close/>
                    <a:moveTo>
                      <a:pt x="10442" y="29422"/>
                    </a:moveTo>
                    <a:lnTo>
                      <a:pt x="10442" y="31123"/>
                    </a:lnTo>
                    <a:lnTo>
                      <a:pt x="8707" y="31123"/>
                    </a:lnTo>
                    <a:lnTo>
                      <a:pt x="8707" y="29422"/>
                    </a:lnTo>
                    <a:close/>
                    <a:moveTo>
                      <a:pt x="12210" y="29422"/>
                    </a:moveTo>
                    <a:lnTo>
                      <a:pt x="12210" y="31123"/>
                    </a:lnTo>
                    <a:lnTo>
                      <a:pt x="10475" y="31123"/>
                    </a:lnTo>
                    <a:lnTo>
                      <a:pt x="10475" y="29422"/>
                    </a:lnTo>
                    <a:close/>
                    <a:moveTo>
                      <a:pt x="14044" y="29422"/>
                    </a:moveTo>
                    <a:lnTo>
                      <a:pt x="14044" y="31123"/>
                    </a:lnTo>
                    <a:lnTo>
                      <a:pt x="12310" y="31123"/>
                    </a:lnTo>
                    <a:lnTo>
                      <a:pt x="12310" y="29422"/>
                    </a:lnTo>
                    <a:close/>
                    <a:moveTo>
                      <a:pt x="15812" y="29422"/>
                    </a:moveTo>
                    <a:lnTo>
                      <a:pt x="15812" y="31123"/>
                    </a:lnTo>
                    <a:lnTo>
                      <a:pt x="14078" y="31123"/>
                    </a:lnTo>
                    <a:lnTo>
                      <a:pt x="14078" y="29422"/>
                    </a:lnTo>
                    <a:close/>
                    <a:moveTo>
                      <a:pt x="17647" y="29422"/>
                    </a:moveTo>
                    <a:lnTo>
                      <a:pt x="17647" y="31123"/>
                    </a:lnTo>
                    <a:lnTo>
                      <a:pt x="15912" y="31123"/>
                    </a:lnTo>
                    <a:lnTo>
                      <a:pt x="15912" y="29422"/>
                    </a:lnTo>
                    <a:close/>
                    <a:moveTo>
                      <a:pt x="19448" y="29422"/>
                    </a:moveTo>
                    <a:lnTo>
                      <a:pt x="19448" y="31123"/>
                    </a:lnTo>
                    <a:lnTo>
                      <a:pt x="17713" y="31123"/>
                    </a:lnTo>
                    <a:lnTo>
                      <a:pt x="17713" y="29422"/>
                    </a:lnTo>
                    <a:close/>
                    <a:moveTo>
                      <a:pt x="21283" y="29422"/>
                    </a:moveTo>
                    <a:lnTo>
                      <a:pt x="21283" y="31123"/>
                    </a:lnTo>
                    <a:lnTo>
                      <a:pt x="19548" y="31123"/>
                    </a:lnTo>
                    <a:lnTo>
                      <a:pt x="19548" y="29422"/>
                    </a:lnTo>
                    <a:close/>
                    <a:moveTo>
                      <a:pt x="23051" y="29422"/>
                    </a:moveTo>
                    <a:lnTo>
                      <a:pt x="23051" y="31123"/>
                    </a:lnTo>
                    <a:lnTo>
                      <a:pt x="21316" y="31123"/>
                    </a:lnTo>
                    <a:lnTo>
                      <a:pt x="21316" y="29422"/>
                    </a:lnTo>
                    <a:close/>
                    <a:moveTo>
                      <a:pt x="24885" y="29422"/>
                    </a:moveTo>
                    <a:lnTo>
                      <a:pt x="24885" y="31123"/>
                    </a:lnTo>
                    <a:lnTo>
                      <a:pt x="23151" y="31123"/>
                    </a:lnTo>
                    <a:lnTo>
                      <a:pt x="23151" y="29422"/>
                    </a:lnTo>
                    <a:close/>
                    <a:moveTo>
                      <a:pt x="26653" y="29422"/>
                    </a:moveTo>
                    <a:lnTo>
                      <a:pt x="26653" y="31123"/>
                    </a:lnTo>
                    <a:lnTo>
                      <a:pt x="24919" y="31123"/>
                    </a:lnTo>
                    <a:lnTo>
                      <a:pt x="24919" y="29422"/>
                    </a:lnTo>
                    <a:close/>
                    <a:moveTo>
                      <a:pt x="14044" y="0"/>
                    </a:moveTo>
                    <a:lnTo>
                      <a:pt x="14044" y="434"/>
                    </a:lnTo>
                    <a:lnTo>
                      <a:pt x="12310" y="434"/>
                    </a:lnTo>
                    <a:lnTo>
                      <a:pt x="12310" y="134"/>
                    </a:lnTo>
                    <a:lnTo>
                      <a:pt x="12210" y="167"/>
                    </a:lnTo>
                    <a:lnTo>
                      <a:pt x="12210" y="434"/>
                    </a:lnTo>
                    <a:lnTo>
                      <a:pt x="11442" y="434"/>
                    </a:lnTo>
                    <a:cubicBezTo>
                      <a:pt x="11376" y="467"/>
                      <a:pt x="11276" y="501"/>
                      <a:pt x="11209" y="534"/>
                    </a:cubicBezTo>
                    <a:lnTo>
                      <a:pt x="12210" y="534"/>
                    </a:lnTo>
                    <a:lnTo>
                      <a:pt x="12210" y="2235"/>
                    </a:lnTo>
                    <a:lnTo>
                      <a:pt x="10475" y="2235"/>
                    </a:lnTo>
                    <a:lnTo>
                      <a:pt x="10475" y="901"/>
                    </a:lnTo>
                    <a:lnTo>
                      <a:pt x="10442" y="901"/>
                    </a:lnTo>
                    <a:lnTo>
                      <a:pt x="10442" y="2235"/>
                    </a:lnTo>
                    <a:lnTo>
                      <a:pt x="8740" y="2235"/>
                    </a:lnTo>
                    <a:lnTo>
                      <a:pt x="8707" y="2269"/>
                    </a:lnTo>
                    <a:lnTo>
                      <a:pt x="10442" y="2269"/>
                    </a:lnTo>
                    <a:lnTo>
                      <a:pt x="10442" y="4037"/>
                    </a:lnTo>
                    <a:lnTo>
                      <a:pt x="8707" y="4037"/>
                    </a:lnTo>
                    <a:lnTo>
                      <a:pt x="8707" y="2269"/>
                    </a:lnTo>
                    <a:lnTo>
                      <a:pt x="8607" y="2402"/>
                    </a:lnTo>
                    <a:lnTo>
                      <a:pt x="8607" y="4037"/>
                    </a:lnTo>
                    <a:lnTo>
                      <a:pt x="7039" y="4037"/>
                    </a:lnTo>
                    <a:lnTo>
                      <a:pt x="6972" y="4137"/>
                    </a:lnTo>
                    <a:lnTo>
                      <a:pt x="8607" y="4137"/>
                    </a:lnTo>
                    <a:lnTo>
                      <a:pt x="8607" y="5871"/>
                    </a:lnTo>
                    <a:lnTo>
                      <a:pt x="6872" y="5871"/>
                    </a:lnTo>
                    <a:lnTo>
                      <a:pt x="6872" y="4237"/>
                    </a:lnTo>
                    <a:lnTo>
                      <a:pt x="6839" y="4304"/>
                    </a:lnTo>
                    <a:lnTo>
                      <a:pt x="6839" y="5871"/>
                    </a:lnTo>
                    <a:lnTo>
                      <a:pt x="5638" y="5871"/>
                    </a:lnTo>
                    <a:lnTo>
                      <a:pt x="5605" y="5905"/>
                    </a:lnTo>
                    <a:lnTo>
                      <a:pt x="6839" y="5905"/>
                    </a:lnTo>
                    <a:lnTo>
                      <a:pt x="6839" y="7639"/>
                    </a:lnTo>
                    <a:lnTo>
                      <a:pt x="5104" y="7639"/>
                    </a:lnTo>
                    <a:lnTo>
                      <a:pt x="5104" y="6605"/>
                    </a:lnTo>
                    <a:cubicBezTo>
                      <a:pt x="5071" y="6672"/>
                      <a:pt x="5004" y="6705"/>
                      <a:pt x="4971" y="6772"/>
                    </a:cubicBezTo>
                    <a:lnTo>
                      <a:pt x="4971" y="7639"/>
                    </a:lnTo>
                    <a:lnTo>
                      <a:pt x="4404" y="7639"/>
                    </a:lnTo>
                    <a:cubicBezTo>
                      <a:pt x="4371" y="7673"/>
                      <a:pt x="4337" y="7706"/>
                      <a:pt x="4337" y="7739"/>
                    </a:cubicBezTo>
                    <a:lnTo>
                      <a:pt x="4971" y="7739"/>
                    </a:lnTo>
                    <a:lnTo>
                      <a:pt x="4971" y="9474"/>
                    </a:lnTo>
                    <a:lnTo>
                      <a:pt x="3270" y="9474"/>
                    </a:lnTo>
                    <a:lnTo>
                      <a:pt x="3270" y="9407"/>
                    </a:lnTo>
                    <a:lnTo>
                      <a:pt x="3203" y="9474"/>
                    </a:lnTo>
                    <a:lnTo>
                      <a:pt x="3203" y="11242"/>
                    </a:lnTo>
                    <a:lnTo>
                      <a:pt x="2169" y="11242"/>
                    </a:lnTo>
                    <a:lnTo>
                      <a:pt x="2136" y="11342"/>
                    </a:lnTo>
                    <a:lnTo>
                      <a:pt x="3203" y="11342"/>
                    </a:lnTo>
                    <a:lnTo>
                      <a:pt x="3203" y="13077"/>
                    </a:lnTo>
                    <a:lnTo>
                      <a:pt x="1469" y="13077"/>
                    </a:lnTo>
                    <a:lnTo>
                      <a:pt x="1469" y="13110"/>
                    </a:lnTo>
                    <a:lnTo>
                      <a:pt x="3203" y="13110"/>
                    </a:lnTo>
                    <a:lnTo>
                      <a:pt x="3203" y="14844"/>
                    </a:lnTo>
                    <a:lnTo>
                      <a:pt x="1469" y="14844"/>
                    </a:lnTo>
                    <a:lnTo>
                      <a:pt x="1469" y="14978"/>
                    </a:lnTo>
                    <a:lnTo>
                      <a:pt x="3203" y="14978"/>
                    </a:lnTo>
                    <a:lnTo>
                      <a:pt x="3203" y="16679"/>
                    </a:lnTo>
                    <a:lnTo>
                      <a:pt x="1669" y="16679"/>
                    </a:lnTo>
                    <a:cubicBezTo>
                      <a:pt x="1669" y="16712"/>
                      <a:pt x="1669" y="16712"/>
                      <a:pt x="1669" y="16746"/>
                    </a:cubicBezTo>
                    <a:lnTo>
                      <a:pt x="3203" y="16746"/>
                    </a:lnTo>
                    <a:lnTo>
                      <a:pt x="3203" y="18480"/>
                    </a:lnTo>
                    <a:lnTo>
                      <a:pt x="2569" y="18480"/>
                    </a:lnTo>
                    <a:cubicBezTo>
                      <a:pt x="2569" y="18514"/>
                      <a:pt x="2603" y="18547"/>
                      <a:pt x="2603" y="18580"/>
                    </a:cubicBezTo>
                    <a:lnTo>
                      <a:pt x="3203" y="18580"/>
                    </a:lnTo>
                    <a:lnTo>
                      <a:pt x="3203" y="20315"/>
                    </a:lnTo>
                    <a:lnTo>
                      <a:pt x="2336" y="20315"/>
                    </a:lnTo>
                    <a:lnTo>
                      <a:pt x="2336" y="20348"/>
                    </a:lnTo>
                    <a:lnTo>
                      <a:pt x="3203" y="20348"/>
                    </a:lnTo>
                    <a:lnTo>
                      <a:pt x="3203" y="22083"/>
                    </a:lnTo>
                    <a:lnTo>
                      <a:pt x="1869" y="22083"/>
                    </a:lnTo>
                    <a:lnTo>
                      <a:pt x="1835" y="22183"/>
                    </a:lnTo>
                    <a:lnTo>
                      <a:pt x="3203" y="22183"/>
                    </a:lnTo>
                    <a:lnTo>
                      <a:pt x="3203" y="23918"/>
                    </a:lnTo>
                    <a:lnTo>
                      <a:pt x="1469" y="23918"/>
                    </a:lnTo>
                    <a:lnTo>
                      <a:pt x="1469" y="23484"/>
                    </a:lnTo>
                    <a:lnTo>
                      <a:pt x="1368" y="23884"/>
                    </a:lnTo>
                    <a:lnTo>
                      <a:pt x="1368" y="25686"/>
                    </a:lnTo>
                    <a:lnTo>
                      <a:pt x="901" y="25686"/>
                    </a:lnTo>
                    <a:lnTo>
                      <a:pt x="901" y="25819"/>
                    </a:lnTo>
                    <a:lnTo>
                      <a:pt x="1368" y="25819"/>
                    </a:lnTo>
                    <a:lnTo>
                      <a:pt x="1368" y="27520"/>
                    </a:lnTo>
                    <a:lnTo>
                      <a:pt x="401" y="27520"/>
                    </a:lnTo>
                    <a:lnTo>
                      <a:pt x="401" y="27554"/>
                    </a:lnTo>
                    <a:lnTo>
                      <a:pt x="1368" y="27554"/>
                    </a:lnTo>
                    <a:lnTo>
                      <a:pt x="1368" y="29288"/>
                    </a:lnTo>
                    <a:lnTo>
                      <a:pt x="1" y="29288"/>
                    </a:lnTo>
                    <a:cubicBezTo>
                      <a:pt x="34" y="29355"/>
                      <a:pt x="68" y="29388"/>
                      <a:pt x="134" y="29422"/>
                    </a:cubicBezTo>
                    <a:lnTo>
                      <a:pt x="1368" y="29422"/>
                    </a:lnTo>
                    <a:lnTo>
                      <a:pt x="1368" y="29989"/>
                    </a:lnTo>
                    <a:lnTo>
                      <a:pt x="1469" y="30022"/>
                    </a:lnTo>
                    <a:lnTo>
                      <a:pt x="1469" y="29422"/>
                    </a:lnTo>
                    <a:lnTo>
                      <a:pt x="3203" y="29422"/>
                    </a:lnTo>
                    <a:lnTo>
                      <a:pt x="3203" y="30489"/>
                    </a:lnTo>
                    <a:lnTo>
                      <a:pt x="3270" y="30489"/>
                    </a:lnTo>
                    <a:lnTo>
                      <a:pt x="3270" y="29422"/>
                    </a:lnTo>
                    <a:lnTo>
                      <a:pt x="4971" y="29422"/>
                    </a:lnTo>
                    <a:lnTo>
                      <a:pt x="4971" y="30923"/>
                    </a:lnTo>
                    <a:lnTo>
                      <a:pt x="5104" y="30923"/>
                    </a:lnTo>
                    <a:lnTo>
                      <a:pt x="5104" y="29422"/>
                    </a:lnTo>
                    <a:lnTo>
                      <a:pt x="6839" y="29422"/>
                    </a:lnTo>
                    <a:lnTo>
                      <a:pt x="6839" y="31123"/>
                    </a:lnTo>
                    <a:lnTo>
                      <a:pt x="6139" y="31123"/>
                    </a:lnTo>
                    <a:lnTo>
                      <a:pt x="6372" y="31189"/>
                    </a:lnTo>
                    <a:lnTo>
                      <a:pt x="6839" y="31189"/>
                    </a:lnTo>
                    <a:lnTo>
                      <a:pt x="6839" y="31256"/>
                    </a:lnTo>
                    <a:lnTo>
                      <a:pt x="6872" y="31256"/>
                    </a:lnTo>
                    <a:lnTo>
                      <a:pt x="6872" y="31189"/>
                    </a:lnTo>
                    <a:lnTo>
                      <a:pt x="8607" y="31189"/>
                    </a:lnTo>
                    <a:lnTo>
                      <a:pt x="8607" y="31590"/>
                    </a:lnTo>
                    <a:lnTo>
                      <a:pt x="8707" y="31590"/>
                    </a:lnTo>
                    <a:lnTo>
                      <a:pt x="8707" y="31189"/>
                    </a:lnTo>
                    <a:lnTo>
                      <a:pt x="10442" y="31189"/>
                    </a:lnTo>
                    <a:lnTo>
                      <a:pt x="10442" y="31823"/>
                    </a:lnTo>
                    <a:lnTo>
                      <a:pt x="10475" y="31823"/>
                    </a:lnTo>
                    <a:lnTo>
                      <a:pt x="10475" y="31189"/>
                    </a:lnTo>
                    <a:lnTo>
                      <a:pt x="12210" y="31189"/>
                    </a:lnTo>
                    <a:lnTo>
                      <a:pt x="12210" y="32023"/>
                    </a:lnTo>
                    <a:lnTo>
                      <a:pt x="12310" y="32023"/>
                    </a:lnTo>
                    <a:lnTo>
                      <a:pt x="12310" y="31189"/>
                    </a:lnTo>
                    <a:lnTo>
                      <a:pt x="14044" y="31189"/>
                    </a:lnTo>
                    <a:lnTo>
                      <a:pt x="14044" y="32224"/>
                    </a:lnTo>
                    <a:lnTo>
                      <a:pt x="14078" y="32224"/>
                    </a:lnTo>
                    <a:lnTo>
                      <a:pt x="14078" y="31189"/>
                    </a:lnTo>
                    <a:lnTo>
                      <a:pt x="15812" y="31189"/>
                    </a:lnTo>
                    <a:lnTo>
                      <a:pt x="15812" y="32357"/>
                    </a:lnTo>
                    <a:lnTo>
                      <a:pt x="15912" y="32357"/>
                    </a:lnTo>
                    <a:lnTo>
                      <a:pt x="15912" y="31189"/>
                    </a:lnTo>
                    <a:lnTo>
                      <a:pt x="17647" y="31189"/>
                    </a:lnTo>
                    <a:lnTo>
                      <a:pt x="17647" y="32424"/>
                    </a:lnTo>
                    <a:lnTo>
                      <a:pt x="17713" y="32424"/>
                    </a:lnTo>
                    <a:lnTo>
                      <a:pt x="17713" y="31189"/>
                    </a:lnTo>
                    <a:lnTo>
                      <a:pt x="19448" y="31189"/>
                    </a:lnTo>
                    <a:lnTo>
                      <a:pt x="19448" y="32490"/>
                    </a:lnTo>
                    <a:lnTo>
                      <a:pt x="19548" y="32490"/>
                    </a:lnTo>
                    <a:lnTo>
                      <a:pt x="19548" y="31189"/>
                    </a:lnTo>
                    <a:lnTo>
                      <a:pt x="21283" y="31189"/>
                    </a:lnTo>
                    <a:lnTo>
                      <a:pt x="21283" y="32490"/>
                    </a:lnTo>
                    <a:lnTo>
                      <a:pt x="21316" y="32490"/>
                    </a:lnTo>
                    <a:lnTo>
                      <a:pt x="21316" y="31189"/>
                    </a:lnTo>
                    <a:lnTo>
                      <a:pt x="23051" y="31189"/>
                    </a:lnTo>
                    <a:lnTo>
                      <a:pt x="23051" y="32457"/>
                    </a:lnTo>
                    <a:lnTo>
                      <a:pt x="23151" y="32457"/>
                    </a:lnTo>
                    <a:lnTo>
                      <a:pt x="23151" y="31189"/>
                    </a:lnTo>
                    <a:lnTo>
                      <a:pt x="24885" y="31189"/>
                    </a:lnTo>
                    <a:lnTo>
                      <a:pt x="24885" y="32324"/>
                    </a:lnTo>
                    <a:lnTo>
                      <a:pt x="24919" y="32324"/>
                    </a:lnTo>
                    <a:lnTo>
                      <a:pt x="24919" y="31189"/>
                    </a:lnTo>
                    <a:lnTo>
                      <a:pt x="26653" y="31189"/>
                    </a:lnTo>
                    <a:lnTo>
                      <a:pt x="26653" y="32190"/>
                    </a:lnTo>
                    <a:lnTo>
                      <a:pt x="26753" y="32190"/>
                    </a:lnTo>
                    <a:lnTo>
                      <a:pt x="26753" y="31189"/>
                    </a:lnTo>
                    <a:lnTo>
                      <a:pt x="28488" y="31189"/>
                    </a:lnTo>
                    <a:lnTo>
                      <a:pt x="28488" y="31923"/>
                    </a:lnTo>
                    <a:lnTo>
                      <a:pt x="28521" y="31923"/>
                    </a:lnTo>
                    <a:lnTo>
                      <a:pt x="28521" y="31189"/>
                    </a:lnTo>
                    <a:lnTo>
                      <a:pt x="28621" y="31189"/>
                    </a:lnTo>
                    <a:lnTo>
                      <a:pt x="28588" y="31123"/>
                    </a:lnTo>
                    <a:lnTo>
                      <a:pt x="28521" y="31123"/>
                    </a:lnTo>
                    <a:lnTo>
                      <a:pt x="28521" y="30789"/>
                    </a:lnTo>
                    <a:cubicBezTo>
                      <a:pt x="28521" y="30722"/>
                      <a:pt x="28521" y="30689"/>
                      <a:pt x="28488" y="30622"/>
                    </a:cubicBezTo>
                    <a:lnTo>
                      <a:pt x="28488" y="31123"/>
                    </a:lnTo>
                    <a:lnTo>
                      <a:pt x="26753" y="31123"/>
                    </a:lnTo>
                    <a:lnTo>
                      <a:pt x="26753" y="29422"/>
                    </a:lnTo>
                    <a:lnTo>
                      <a:pt x="28221" y="29422"/>
                    </a:lnTo>
                    <a:lnTo>
                      <a:pt x="28188" y="29288"/>
                    </a:lnTo>
                    <a:lnTo>
                      <a:pt x="26753" y="29288"/>
                    </a:lnTo>
                    <a:lnTo>
                      <a:pt x="26753" y="27554"/>
                    </a:lnTo>
                    <a:lnTo>
                      <a:pt x="27787" y="27554"/>
                    </a:lnTo>
                    <a:cubicBezTo>
                      <a:pt x="27787" y="27554"/>
                      <a:pt x="27787" y="27554"/>
                      <a:pt x="27754" y="27520"/>
                    </a:cubicBezTo>
                    <a:lnTo>
                      <a:pt x="26753" y="27520"/>
                    </a:lnTo>
                    <a:lnTo>
                      <a:pt x="26753" y="25819"/>
                    </a:lnTo>
                    <a:lnTo>
                      <a:pt x="27387" y="25819"/>
                    </a:lnTo>
                    <a:cubicBezTo>
                      <a:pt x="27354" y="25786"/>
                      <a:pt x="27354" y="25719"/>
                      <a:pt x="27320" y="25686"/>
                    </a:cubicBezTo>
                    <a:lnTo>
                      <a:pt x="26753" y="25686"/>
                    </a:lnTo>
                    <a:lnTo>
                      <a:pt x="26753" y="23951"/>
                    </a:lnTo>
                    <a:lnTo>
                      <a:pt x="26920" y="23951"/>
                    </a:lnTo>
                    <a:lnTo>
                      <a:pt x="26887" y="23918"/>
                    </a:lnTo>
                    <a:lnTo>
                      <a:pt x="26753" y="23918"/>
                    </a:lnTo>
                    <a:lnTo>
                      <a:pt x="26753" y="23317"/>
                    </a:lnTo>
                    <a:cubicBezTo>
                      <a:pt x="26753" y="23184"/>
                      <a:pt x="26687" y="23050"/>
                      <a:pt x="26653" y="22917"/>
                    </a:cubicBezTo>
                    <a:lnTo>
                      <a:pt x="26653" y="23918"/>
                    </a:lnTo>
                    <a:lnTo>
                      <a:pt x="24919" y="23918"/>
                    </a:lnTo>
                    <a:lnTo>
                      <a:pt x="24919" y="22183"/>
                    </a:lnTo>
                    <a:lnTo>
                      <a:pt x="26486" y="22183"/>
                    </a:lnTo>
                    <a:cubicBezTo>
                      <a:pt x="26486" y="22150"/>
                      <a:pt x="26453" y="22116"/>
                      <a:pt x="26453" y="22083"/>
                    </a:cubicBezTo>
                    <a:lnTo>
                      <a:pt x="24919" y="22083"/>
                    </a:lnTo>
                    <a:lnTo>
                      <a:pt x="24919" y="20348"/>
                    </a:lnTo>
                    <a:lnTo>
                      <a:pt x="26053" y="20348"/>
                    </a:lnTo>
                    <a:cubicBezTo>
                      <a:pt x="26053" y="20348"/>
                      <a:pt x="26019" y="20315"/>
                      <a:pt x="26019" y="20315"/>
                    </a:cubicBezTo>
                    <a:lnTo>
                      <a:pt x="24919" y="20315"/>
                    </a:lnTo>
                    <a:lnTo>
                      <a:pt x="24919" y="18580"/>
                    </a:lnTo>
                    <a:lnTo>
                      <a:pt x="25619" y="18580"/>
                    </a:lnTo>
                    <a:lnTo>
                      <a:pt x="25586" y="18480"/>
                    </a:lnTo>
                    <a:lnTo>
                      <a:pt x="24919" y="18480"/>
                    </a:lnTo>
                    <a:lnTo>
                      <a:pt x="24919" y="16746"/>
                    </a:lnTo>
                    <a:lnTo>
                      <a:pt x="25119" y="16746"/>
                    </a:lnTo>
                    <a:lnTo>
                      <a:pt x="25119" y="16679"/>
                    </a:lnTo>
                    <a:lnTo>
                      <a:pt x="24919" y="16679"/>
                    </a:lnTo>
                    <a:lnTo>
                      <a:pt x="24919" y="15912"/>
                    </a:lnTo>
                    <a:cubicBezTo>
                      <a:pt x="24919" y="15845"/>
                      <a:pt x="24885" y="15812"/>
                      <a:pt x="24885" y="15745"/>
                    </a:cubicBezTo>
                    <a:lnTo>
                      <a:pt x="24885" y="16679"/>
                    </a:lnTo>
                    <a:lnTo>
                      <a:pt x="23151" y="16679"/>
                    </a:lnTo>
                    <a:lnTo>
                      <a:pt x="23151" y="14978"/>
                    </a:lnTo>
                    <a:lnTo>
                      <a:pt x="24652" y="14978"/>
                    </a:lnTo>
                    <a:lnTo>
                      <a:pt x="24652" y="14844"/>
                    </a:lnTo>
                    <a:lnTo>
                      <a:pt x="23151" y="14844"/>
                    </a:lnTo>
                    <a:lnTo>
                      <a:pt x="23151" y="13110"/>
                    </a:lnTo>
                    <a:lnTo>
                      <a:pt x="24218" y="13110"/>
                    </a:lnTo>
                    <a:cubicBezTo>
                      <a:pt x="24218" y="13110"/>
                      <a:pt x="24185" y="13110"/>
                      <a:pt x="24185" y="13077"/>
                    </a:cubicBezTo>
                    <a:lnTo>
                      <a:pt x="23151" y="13077"/>
                    </a:lnTo>
                    <a:lnTo>
                      <a:pt x="23151" y="11342"/>
                    </a:lnTo>
                    <a:lnTo>
                      <a:pt x="23718" y="11342"/>
                    </a:lnTo>
                    <a:cubicBezTo>
                      <a:pt x="23718" y="11309"/>
                      <a:pt x="23684" y="11275"/>
                      <a:pt x="23684" y="11242"/>
                    </a:cubicBezTo>
                    <a:lnTo>
                      <a:pt x="23151" y="11242"/>
                    </a:lnTo>
                    <a:lnTo>
                      <a:pt x="23151" y="9507"/>
                    </a:lnTo>
                    <a:lnTo>
                      <a:pt x="23184" y="9507"/>
                    </a:lnTo>
                    <a:lnTo>
                      <a:pt x="23151" y="9474"/>
                    </a:lnTo>
                    <a:lnTo>
                      <a:pt x="23151" y="9441"/>
                    </a:lnTo>
                    <a:lnTo>
                      <a:pt x="23051" y="9107"/>
                    </a:lnTo>
                    <a:lnTo>
                      <a:pt x="23051" y="9474"/>
                    </a:lnTo>
                    <a:lnTo>
                      <a:pt x="21316" y="9474"/>
                    </a:lnTo>
                    <a:lnTo>
                      <a:pt x="21316" y="7739"/>
                    </a:lnTo>
                    <a:lnTo>
                      <a:pt x="22450" y="7739"/>
                    </a:lnTo>
                    <a:lnTo>
                      <a:pt x="22417" y="7639"/>
                    </a:lnTo>
                    <a:lnTo>
                      <a:pt x="21316" y="7639"/>
                    </a:lnTo>
                    <a:lnTo>
                      <a:pt x="21316" y="5905"/>
                    </a:lnTo>
                    <a:lnTo>
                      <a:pt x="21483" y="5905"/>
                    </a:lnTo>
                    <a:lnTo>
                      <a:pt x="21449" y="5871"/>
                    </a:lnTo>
                    <a:lnTo>
                      <a:pt x="21316" y="5871"/>
                    </a:lnTo>
                    <a:lnTo>
                      <a:pt x="21316" y="5638"/>
                    </a:lnTo>
                    <a:cubicBezTo>
                      <a:pt x="21283" y="5638"/>
                      <a:pt x="21283" y="5604"/>
                      <a:pt x="21283" y="5571"/>
                    </a:cubicBezTo>
                    <a:lnTo>
                      <a:pt x="21283" y="5871"/>
                    </a:lnTo>
                    <a:lnTo>
                      <a:pt x="19548" y="5871"/>
                    </a:lnTo>
                    <a:lnTo>
                      <a:pt x="19548" y="4137"/>
                    </a:lnTo>
                    <a:lnTo>
                      <a:pt x="20282" y="4137"/>
                    </a:lnTo>
                    <a:lnTo>
                      <a:pt x="20182" y="4037"/>
                    </a:lnTo>
                    <a:lnTo>
                      <a:pt x="19548" y="4037"/>
                    </a:lnTo>
                    <a:lnTo>
                      <a:pt x="19548" y="3236"/>
                    </a:lnTo>
                    <a:cubicBezTo>
                      <a:pt x="19515" y="3203"/>
                      <a:pt x="19481" y="3169"/>
                      <a:pt x="19448" y="3136"/>
                    </a:cubicBezTo>
                    <a:lnTo>
                      <a:pt x="19448" y="4037"/>
                    </a:lnTo>
                    <a:lnTo>
                      <a:pt x="17713" y="4037"/>
                    </a:lnTo>
                    <a:lnTo>
                      <a:pt x="17713" y="2269"/>
                    </a:lnTo>
                    <a:lnTo>
                      <a:pt x="18647" y="2269"/>
                    </a:lnTo>
                    <a:lnTo>
                      <a:pt x="18614" y="2235"/>
                    </a:lnTo>
                    <a:lnTo>
                      <a:pt x="17713" y="2235"/>
                    </a:lnTo>
                    <a:lnTo>
                      <a:pt x="17713" y="1502"/>
                    </a:lnTo>
                    <a:lnTo>
                      <a:pt x="17647" y="1468"/>
                    </a:lnTo>
                    <a:lnTo>
                      <a:pt x="17647" y="2235"/>
                    </a:lnTo>
                    <a:lnTo>
                      <a:pt x="15912" y="2235"/>
                    </a:lnTo>
                    <a:lnTo>
                      <a:pt x="15912" y="534"/>
                    </a:lnTo>
                    <a:lnTo>
                      <a:pt x="16046" y="534"/>
                    </a:lnTo>
                    <a:lnTo>
                      <a:pt x="15912" y="467"/>
                    </a:lnTo>
                    <a:cubicBezTo>
                      <a:pt x="15879" y="467"/>
                      <a:pt x="15845" y="434"/>
                      <a:pt x="15812" y="434"/>
                    </a:cubicBezTo>
                    <a:lnTo>
                      <a:pt x="14078" y="434"/>
                    </a:lnTo>
                    <a:lnTo>
                      <a:pt x="1407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142;p31"/>
              <p:cNvSpPr/>
              <p:nvPr/>
            </p:nvSpPr>
            <p:spPr>
              <a:xfrm>
                <a:off x="3819575" y="1735850"/>
                <a:ext cx="16097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4129" extrusionOk="0">
                    <a:moveTo>
                      <a:pt x="534" y="1"/>
                    </a:moveTo>
                    <a:lnTo>
                      <a:pt x="534" y="1"/>
                    </a:lnTo>
                    <a:cubicBezTo>
                      <a:pt x="167" y="868"/>
                      <a:pt x="0" y="1802"/>
                      <a:pt x="0" y="2769"/>
                    </a:cubicBezTo>
                    <a:cubicBezTo>
                      <a:pt x="33" y="3003"/>
                      <a:pt x="100" y="3236"/>
                      <a:pt x="200" y="3470"/>
                    </a:cubicBezTo>
                    <a:cubicBezTo>
                      <a:pt x="300" y="3703"/>
                      <a:pt x="500" y="3903"/>
                      <a:pt x="734" y="4003"/>
                    </a:cubicBezTo>
                    <a:cubicBezTo>
                      <a:pt x="967" y="4087"/>
                      <a:pt x="1218" y="4129"/>
                      <a:pt x="1468" y="4129"/>
                    </a:cubicBezTo>
                    <a:cubicBezTo>
                      <a:pt x="1718" y="4129"/>
                      <a:pt x="1968" y="4087"/>
                      <a:pt x="2202" y="4003"/>
                    </a:cubicBezTo>
                    <a:cubicBezTo>
                      <a:pt x="2669" y="3870"/>
                      <a:pt x="3102" y="3636"/>
                      <a:pt x="3469" y="3370"/>
                    </a:cubicBezTo>
                    <a:cubicBezTo>
                      <a:pt x="3870" y="3103"/>
                      <a:pt x="4236" y="2836"/>
                      <a:pt x="4603" y="2502"/>
                    </a:cubicBezTo>
                    <a:cubicBezTo>
                      <a:pt x="5271" y="1869"/>
                      <a:pt x="5904" y="1168"/>
                      <a:pt x="6438" y="401"/>
                    </a:cubicBezTo>
                    <a:lnTo>
                      <a:pt x="6438" y="401"/>
                    </a:lnTo>
                    <a:cubicBezTo>
                      <a:pt x="5804" y="1101"/>
                      <a:pt x="5137" y="1735"/>
                      <a:pt x="4437" y="2302"/>
                    </a:cubicBezTo>
                    <a:cubicBezTo>
                      <a:pt x="3769" y="2903"/>
                      <a:pt x="2969" y="3403"/>
                      <a:pt x="2102" y="3703"/>
                    </a:cubicBezTo>
                    <a:cubicBezTo>
                      <a:pt x="1876" y="3797"/>
                      <a:pt x="1640" y="3838"/>
                      <a:pt x="1405" y="3838"/>
                    </a:cubicBezTo>
                    <a:cubicBezTo>
                      <a:pt x="1223" y="3838"/>
                      <a:pt x="1042" y="3814"/>
                      <a:pt x="867" y="3770"/>
                    </a:cubicBezTo>
                    <a:cubicBezTo>
                      <a:pt x="500" y="3536"/>
                      <a:pt x="267" y="3136"/>
                      <a:pt x="267" y="2736"/>
                    </a:cubicBezTo>
                    <a:cubicBezTo>
                      <a:pt x="200" y="2269"/>
                      <a:pt x="200" y="1835"/>
                      <a:pt x="267" y="1368"/>
                    </a:cubicBezTo>
                    <a:cubicBezTo>
                      <a:pt x="334" y="901"/>
                      <a:pt x="400" y="468"/>
                      <a:pt x="5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143;p31"/>
              <p:cNvSpPr/>
              <p:nvPr/>
            </p:nvSpPr>
            <p:spPr>
              <a:xfrm>
                <a:off x="3355075" y="664425"/>
                <a:ext cx="803925" cy="925300"/>
              </a:xfrm>
              <a:custGeom>
                <a:avLst/>
                <a:gdLst/>
                <a:ahLst/>
                <a:cxnLst/>
                <a:rect l="l" t="t" r="r" b="b"/>
                <a:pathLst>
                  <a:path w="32157" h="37012" extrusionOk="0">
                    <a:moveTo>
                      <a:pt x="14732" y="0"/>
                    </a:moveTo>
                    <a:cubicBezTo>
                      <a:pt x="13043" y="0"/>
                      <a:pt x="11271" y="408"/>
                      <a:pt x="9540" y="1328"/>
                    </a:cubicBezTo>
                    <a:cubicBezTo>
                      <a:pt x="3569" y="4530"/>
                      <a:pt x="0" y="15938"/>
                      <a:pt x="4237" y="25045"/>
                    </a:cubicBezTo>
                    <a:cubicBezTo>
                      <a:pt x="7936" y="33057"/>
                      <a:pt x="14716" y="37012"/>
                      <a:pt x="21355" y="37012"/>
                    </a:cubicBezTo>
                    <a:cubicBezTo>
                      <a:pt x="23036" y="37012"/>
                      <a:pt x="24708" y="36758"/>
                      <a:pt x="26319" y="36253"/>
                    </a:cubicBezTo>
                    <a:cubicBezTo>
                      <a:pt x="31456" y="34685"/>
                      <a:pt x="32156" y="28614"/>
                      <a:pt x="30422" y="25812"/>
                    </a:cubicBezTo>
                    <a:cubicBezTo>
                      <a:pt x="28854" y="23310"/>
                      <a:pt x="25952" y="21609"/>
                      <a:pt x="24985" y="19874"/>
                    </a:cubicBezTo>
                    <a:cubicBezTo>
                      <a:pt x="22950" y="16272"/>
                      <a:pt x="25252" y="11802"/>
                      <a:pt x="24051" y="6698"/>
                    </a:cubicBezTo>
                    <a:cubicBezTo>
                      <a:pt x="23129" y="2891"/>
                      <a:pt x="19228" y="0"/>
                      <a:pt x="1473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144;p31"/>
              <p:cNvSpPr/>
              <p:nvPr/>
            </p:nvSpPr>
            <p:spPr>
              <a:xfrm>
                <a:off x="3394250" y="813525"/>
                <a:ext cx="454525" cy="774750"/>
              </a:xfrm>
              <a:custGeom>
                <a:avLst/>
                <a:gdLst/>
                <a:ahLst/>
                <a:cxnLst/>
                <a:rect l="l" t="t" r="r" b="b"/>
                <a:pathLst>
                  <a:path w="18181" h="30990" extrusionOk="0">
                    <a:moveTo>
                      <a:pt x="2936" y="0"/>
                    </a:moveTo>
                    <a:cubicBezTo>
                      <a:pt x="1168" y="2936"/>
                      <a:pt x="201" y="6272"/>
                      <a:pt x="68" y="9707"/>
                    </a:cubicBezTo>
                    <a:cubicBezTo>
                      <a:pt x="1" y="13177"/>
                      <a:pt x="701" y="16579"/>
                      <a:pt x="2169" y="19715"/>
                    </a:cubicBezTo>
                    <a:cubicBezTo>
                      <a:pt x="3570" y="22884"/>
                      <a:pt x="5772" y="25619"/>
                      <a:pt x="8574" y="27654"/>
                    </a:cubicBezTo>
                    <a:cubicBezTo>
                      <a:pt x="11409" y="29588"/>
                      <a:pt x="14745" y="30756"/>
                      <a:pt x="18181" y="30989"/>
                    </a:cubicBezTo>
                    <a:cubicBezTo>
                      <a:pt x="14778" y="30589"/>
                      <a:pt x="11543" y="29355"/>
                      <a:pt x="8774" y="27387"/>
                    </a:cubicBezTo>
                    <a:cubicBezTo>
                      <a:pt x="7406" y="26386"/>
                      <a:pt x="6205" y="25219"/>
                      <a:pt x="5138" y="23884"/>
                    </a:cubicBezTo>
                    <a:cubicBezTo>
                      <a:pt x="4104" y="22550"/>
                      <a:pt x="3237" y="21116"/>
                      <a:pt x="2569" y="19581"/>
                    </a:cubicBezTo>
                    <a:cubicBezTo>
                      <a:pt x="1836" y="18047"/>
                      <a:pt x="1302" y="16412"/>
                      <a:pt x="935" y="14778"/>
                    </a:cubicBezTo>
                    <a:cubicBezTo>
                      <a:pt x="201" y="11475"/>
                      <a:pt x="268" y="8040"/>
                      <a:pt x="1102" y="4737"/>
                    </a:cubicBezTo>
                    <a:cubicBezTo>
                      <a:pt x="1502" y="3069"/>
                      <a:pt x="2102" y="1502"/>
                      <a:pt x="293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145;p31"/>
              <p:cNvSpPr/>
              <p:nvPr/>
            </p:nvSpPr>
            <p:spPr>
              <a:xfrm>
                <a:off x="3955500" y="796000"/>
                <a:ext cx="180150" cy="579625"/>
              </a:xfrm>
              <a:custGeom>
                <a:avLst/>
                <a:gdLst/>
                <a:ahLst/>
                <a:cxnLst/>
                <a:rect l="l" t="t" r="r" b="b"/>
                <a:pathLst>
                  <a:path w="7206" h="231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34" y="935"/>
                      <a:pt x="701" y="1969"/>
                      <a:pt x="834" y="3003"/>
                    </a:cubicBezTo>
                    <a:cubicBezTo>
                      <a:pt x="968" y="4037"/>
                      <a:pt x="968" y="5105"/>
                      <a:pt x="868" y="6139"/>
                    </a:cubicBezTo>
                    <a:cubicBezTo>
                      <a:pt x="734" y="7173"/>
                      <a:pt x="667" y="8240"/>
                      <a:pt x="601" y="9308"/>
                    </a:cubicBezTo>
                    <a:cubicBezTo>
                      <a:pt x="534" y="10375"/>
                      <a:pt x="601" y="11442"/>
                      <a:pt x="768" y="12510"/>
                    </a:cubicBezTo>
                    <a:cubicBezTo>
                      <a:pt x="868" y="13044"/>
                      <a:pt x="1001" y="13544"/>
                      <a:pt x="1201" y="14078"/>
                    </a:cubicBezTo>
                    <a:cubicBezTo>
                      <a:pt x="1401" y="14578"/>
                      <a:pt x="1702" y="15045"/>
                      <a:pt x="2035" y="15479"/>
                    </a:cubicBezTo>
                    <a:cubicBezTo>
                      <a:pt x="2702" y="16279"/>
                      <a:pt x="3436" y="17047"/>
                      <a:pt x="4203" y="17780"/>
                    </a:cubicBezTo>
                    <a:cubicBezTo>
                      <a:pt x="4937" y="18514"/>
                      <a:pt x="5604" y="19348"/>
                      <a:pt x="6138" y="20249"/>
                    </a:cubicBezTo>
                    <a:cubicBezTo>
                      <a:pt x="6672" y="21149"/>
                      <a:pt x="7039" y="22150"/>
                      <a:pt x="7205" y="23184"/>
                    </a:cubicBezTo>
                    <a:cubicBezTo>
                      <a:pt x="7105" y="22117"/>
                      <a:pt x="6805" y="21083"/>
                      <a:pt x="6305" y="20149"/>
                    </a:cubicBezTo>
                    <a:cubicBezTo>
                      <a:pt x="5804" y="19215"/>
                      <a:pt x="5171" y="18347"/>
                      <a:pt x="4437" y="17580"/>
                    </a:cubicBezTo>
                    <a:cubicBezTo>
                      <a:pt x="3736" y="16780"/>
                      <a:pt x="2969" y="16079"/>
                      <a:pt x="2335" y="15245"/>
                    </a:cubicBezTo>
                    <a:cubicBezTo>
                      <a:pt x="2035" y="14845"/>
                      <a:pt x="1768" y="14378"/>
                      <a:pt x="1568" y="13911"/>
                    </a:cubicBezTo>
                    <a:cubicBezTo>
                      <a:pt x="1401" y="13444"/>
                      <a:pt x="1268" y="12944"/>
                      <a:pt x="1201" y="12410"/>
                    </a:cubicBezTo>
                    <a:cubicBezTo>
                      <a:pt x="801" y="10375"/>
                      <a:pt x="1068" y="8240"/>
                      <a:pt x="1201" y="6172"/>
                    </a:cubicBezTo>
                    <a:cubicBezTo>
                      <a:pt x="1268" y="5105"/>
                      <a:pt x="1235" y="4037"/>
                      <a:pt x="1034" y="2970"/>
                    </a:cubicBezTo>
                    <a:cubicBezTo>
                      <a:pt x="868" y="1936"/>
                      <a:pt x="501" y="935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146;p31"/>
              <p:cNvSpPr/>
              <p:nvPr/>
            </p:nvSpPr>
            <p:spPr>
              <a:xfrm>
                <a:off x="3839575" y="1541550"/>
                <a:ext cx="141800" cy="266875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10675" extrusionOk="0">
                    <a:moveTo>
                      <a:pt x="334" y="0"/>
                    </a:moveTo>
                    <a:lnTo>
                      <a:pt x="334" y="2335"/>
                    </a:lnTo>
                    <a:lnTo>
                      <a:pt x="334" y="2502"/>
                    </a:lnTo>
                    <a:cubicBezTo>
                      <a:pt x="334" y="2569"/>
                      <a:pt x="401" y="7439"/>
                      <a:pt x="368" y="7606"/>
                    </a:cubicBezTo>
                    <a:cubicBezTo>
                      <a:pt x="301" y="8106"/>
                      <a:pt x="1" y="10675"/>
                      <a:pt x="735" y="10675"/>
                    </a:cubicBezTo>
                    <a:cubicBezTo>
                      <a:pt x="2969" y="10675"/>
                      <a:pt x="5405" y="7039"/>
                      <a:pt x="5405" y="7039"/>
                    </a:cubicBezTo>
                    <a:lnTo>
                      <a:pt x="5371" y="6171"/>
                    </a:lnTo>
                    <a:lnTo>
                      <a:pt x="5671" y="2402"/>
                    </a:lnTo>
                    <a:lnTo>
                      <a:pt x="1001" y="301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147;p31"/>
              <p:cNvSpPr/>
              <p:nvPr/>
            </p:nvSpPr>
            <p:spPr>
              <a:xfrm>
                <a:off x="3847075" y="1541550"/>
                <a:ext cx="133475" cy="154300"/>
              </a:xfrm>
              <a:custGeom>
                <a:avLst/>
                <a:gdLst/>
                <a:ahLst/>
                <a:cxnLst/>
                <a:rect l="l" t="t" r="r" b="b"/>
                <a:pathLst>
                  <a:path w="5339" h="6172" extrusionOk="0">
                    <a:moveTo>
                      <a:pt x="1" y="0"/>
                    </a:moveTo>
                    <a:lnTo>
                      <a:pt x="1" y="2335"/>
                    </a:lnTo>
                    <a:cubicBezTo>
                      <a:pt x="1035" y="4270"/>
                      <a:pt x="2903" y="5671"/>
                      <a:pt x="5071" y="6171"/>
                    </a:cubicBezTo>
                    <a:lnTo>
                      <a:pt x="5338" y="2402"/>
                    </a:lnTo>
                    <a:lnTo>
                      <a:pt x="668" y="30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148;p31"/>
              <p:cNvSpPr/>
              <p:nvPr/>
            </p:nvSpPr>
            <p:spPr>
              <a:xfrm>
                <a:off x="3802875" y="1272075"/>
                <a:ext cx="311850" cy="389600"/>
              </a:xfrm>
              <a:custGeom>
                <a:avLst/>
                <a:gdLst/>
                <a:ahLst/>
                <a:cxnLst/>
                <a:rect l="l" t="t" r="r" b="b"/>
                <a:pathLst>
                  <a:path w="12474" h="15584" extrusionOk="0">
                    <a:moveTo>
                      <a:pt x="6304" y="1"/>
                    </a:moveTo>
                    <a:cubicBezTo>
                      <a:pt x="6226" y="1"/>
                      <a:pt x="6149" y="2"/>
                      <a:pt x="6072" y="5"/>
                    </a:cubicBezTo>
                    <a:cubicBezTo>
                      <a:pt x="3103" y="138"/>
                      <a:pt x="1" y="2173"/>
                      <a:pt x="601" y="8778"/>
                    </a:cubicBezTo>
                    <a:cubicBezTo>
                      <a:pt x="1202" y="15349"/>
                      <a:pt x="5605" y="15583"/>
                      <a:pt x="6906" y="15583"/>
                    </a:cubicBezTo>
                    <a:cubicBezTo>
                      <a:pt x="6935" y="15583"/>
                      <a:pt x="6965" y="15584"/>
                      <a:pt x="6997" y="15584"/>
                    </a:cubicBezTo>
                    <a:cubicBezTo>
                      <a:pt x="8500" y="15584"/>
                      <a:pt x="12311" y="14748"/>
                      <a:pt x="12376" y="8278"/>
                    </a:cubicBezTo>
                    <a:cubicBezTo>
                      <a:pt x="12474" y="1846"/>
                      <a:pt x="9187" y="1"/>
                      <a:pt x="6304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149;p31"/>
              <p:cNvSpPr/>
              <p:nvPr/>
            </p:nvSpPr>
            <p:spPr>
              <a:xfrm>
                <a:off x="4060575" y="1434775"/>
                <a:ext cx="30875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69" extrusionOk="0">
                    <a:moveTo>
                      <a:pt x="788" y="0"/>
                    </a:moveTo>
                    <a:cubicBezTo>
                      <a:pt x="659" y="0"/>
                      <a:pt x="530" y="37"/>
                      <a:pt x="401" y="102"/>
                    </a:cubicBezTo>
                    <a:cubicBezTo>
                      <a:pt x="200" y="168"/>
                      <a:pt x="34" y="335"/>
                      <a:pt x="0" y="535"/>
                    </a:cubicBezTo>
                    <a:cubicBezTo>
                      <a:pt x="0" y="635"/>
                      <a:pt x="67" y="735"/>
                      <a:pt x="167" y="769"/>
                    </a:cubicBezTo>
                    <a:cubicBezTo>
                      <a:pt x="334" y="769"/>
                      <a:pt x="501" y="735"/>
                      <a:pt x="634" y="669"/>
                    </a:cubicBezTo>
                    <a:cubicBezTo>
                      <a:pt x="801" y="602"/>
                      <a:pt x="934" y="535"/>
                      <a:pt x="1068" y="469"/>
                    </a:cubicBezTo>
                    <a:cubicBezTo>
                      <a:pt x="1235" y="369"/>
                      <a:pt x="1201" y="68"/>
                      <a:pt x="1001" y="35"/>
                    </a:cubicBezTo>
                    <a:cubicBezTo>
                      <a:pt x="930" y="11"/>
                      <a:pt x="859" y="0"/>
                      <a:pt x="78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150;p31"/>
              <p:cNvSpPr/>
              <p:nvPr/>
            </p:nvSpPr>
            <p:spPr>
              <a:xfrm>
                <a:off x="3963825" y="1432000"/>
                <a:ext cx="309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814" extrusionOk="0">
                    <a:moveTo>
                      <a:pt x="423" y="0"/>
                    </a:moveTo>
                    <a:cubicBezTo>
                      <a:pt x="370" y="0"/>
                      <a:pt x="318" y="4"/>
                      <a:pt x="268" y="13"/>
                    </a:cubicBezTo>
                    <a:cubicBezTo>
                      <a:pt x="34" y="79"/>
                      <a:pt x="1" y="346"/>
                      <a:pt x="201" y="480"/>
                    </a:cubicBezTo>
                    <a:cubicBezTo>
                      <a:pt x="334" y="546"/>
                      <a:pt x="468" y="613"/>
                      <a:pt x="601" y="680"/>
                    </a:cubicBezTo>
                    <a:cubicBezTo>
                      <a:pt x="735" y="780"/>
                      <a:pt x="902" y="813"/>
                      <a:pt x="1068" y="813"/>
                    </a:cubicBezTo>
                    <a:cubicBezTo>
                      <a:pt x="1168" y="780"/>
                      <a:pt x="1235" y="680"/>
                      <a:pt x="1235" y="580"/>
                    </a:cubicBezTo>
                    <a:cubicBezTo>
                      <a:pt x="1202" y="379"/>
                      <a:pt x="1068" y="179"/>
                      <a:pt x="868" y="113"/>
                    </a:cubicBezTo>
                    <a:cubicBezTo>
                      <a:pt x="743" y="38"/>
                      <a:pt x="580" y="0"/>
                      <a:pt x="42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151;p31"/>
              <p:cNvSpPr/>
              <p:nvPr/>
            </p:nvSpPr>
            <p:spPr>
              <a:xfrm>
                <a:off x="3978850" y="1489850"/>
                <a:ext cx="15875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68" extrusionOk="0">
                    <a:moveTo>
                      <a:pt x="534" y="0"/>
                    </a:moveTo>
                    <a:cubicBezTo>
                      <a:pt x="534" y="0"/>
                      <a:pt x="501" y="0"/>
                      <a:pt x="501" y="34"/>
                    </a:cubicBezTo>
                    <a:cubicBezTo>
                      <a:pt x="501" y="501"/>
                      <a:pt x="401" y="1001"/>
                      <a:pt x="0" y="1134"/>
                    </a:cubicBezTo>
                    <a:lnTo>
                      <a:pt x="0" y="1168"/>
                    </a:lnTo>
                    <a:cubicBezTo>
                      <a:pt x="501" y="1101"/>
                      <a:pt x="634" y="434"/>
                      <a:pt x="5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152;p31"/>
              <p:cNvSpPr/>
              <p:nvPr/>
            </p:nvSpPr>
            <p:spPr>
              <a:xfrm>
                <a:off x="3961875" y="1477200"/>
                <a:ext cx="3567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1446" extrusionOk="0">
                    <a:moveTo>
                      <a:pt x="779" y="1"/>
                    </a:moveTo>
                    <a:cubicBezTo>
                      <a:pt x="136" y="1"/>
                      <a:pt x="1" y="1376"/>
                      <a:pt x="646" y="1440"/>
                    </a:cubicBezTo>
                    <a:cubicBezTo>
                      <a:pt x="668" y="1444"/>
                      <a:pt x="690" y="1445"/>
                      <a:pt x="712" y="1445"/>
                    </a:cubicBezTo>
                    <a:cubicBezTo>
                      <a:pt x="1321" y="1445"/>
                      <a:pt x="1426" y="103"/>
                      <a:pt x="846" y="6"/>
                    </a:cubicBezTo>
                    <a:cubicBezTo>
                      <a:pt x="823" y="3"/>
                      <a:pt x="801" y="1"/>
                      <a:pt x="77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153;p31"/>
              <p:cNvSpPr/>
              <p:nvPr/>
            </p:nvSpPr>
            <p:spPr>
              <a:xfrm>
                <a:off x="3953825" y="1475675"/>
                <a:ext cx="242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646" extrusionOk="0">
                    <a:moveTo>
                      <a:pt x="34" y="0"/>
                    </a:moveTo>
                    <a:cubicBezTo>
                      <a:pt x="1" y="267"/>
                      <a:pt x="101" y="567"/>
                      <a:pt x="368" y="634"/>
                    </a:cubicBezTo>
                    <a:cubicBezTo>
                      <a:pt x="403" y="642"/>
                      <a:pt x="437" y="645"/>
                      <a:pt x="470" y="645"/>
                    </a:cubicBezTo>
                    <a:cubicBezTo>
                      <a:pt x="714" y="645"/>
                      <a:pt x="880" y="440"/>
                      <a:pt x="968" y="234"/>
                    </a:cubicBezTo>
                    <a:cubicBezTo>
                      <a:pt x="968" y="179"/>
                      <a:pt x="946" y="125"/>
                      <a:pt x="901" y="125"/>
                    </a:cubicBezTo>
                    <a:cubicBezTo>
                      <a:pt x="891" y="125"/>
                      <a:pt x="880" y="127"/>
                      <a:pt x="868" y="134"/>
                    </a:cubicBezTo>
                    <a:cubicBezTo>
                      <a:pt x="734" y="200"/>
                      <a:pt x="601" y="334"/>
                      <a:pt x="468" y="334"/>
                    </a:cubicBezTo>
                    <a:cubicBezTo>
                      <a:pt x="334" y="334"/>
                      <a:pt x="167" y="167"/>
                      <a:pt x="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154;p31"/>
              <p:cNvSpPr/>
              <p:nvPr/>
            </p:nvSpPr>
            <p:spPr>
              <a:xfrm>
                <a:off x="4053900" y="1493175"/>
                <a:ext cx="117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235" extrusionOk="0">
                    <a:moveTo>
                      <a:pt x="134" y="1"/>
                    </a:moveTo>
                    <a:lnTo>
                      <a:pt x="134" y="1"/>
                    </a:lnTo>
                    <a:cubicBezTo>
                      <a:pt x="0" y="401"/>
                      <a:pt x="0" y="1101"/>
                      <a:pt x="467" y="1235"/>
                    </a:cubicBezTo>
                    <a:lnTo>
                      <a:pt x="467" y="1201"/>
                    </a:lnTo>
                    <a:cubicBezTo>
                      <a:pt x="101" y="1001"/>
                      <a:pt x="101" y="468"/>
                      <a:pt x="134" y="34"/>
                    </a:cubicBezTo>
                    <a:cubicBezTo>
                      <a:pt x="167" y="34"/>
                      <a:pt x="134" y="1"/>
                      <a:pt x="1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155;p31"/>
              <p:cNvSpPr/>
              <p:nvPr/>
            </p:nvSpPr>
            <p:spPr>
              <a:xfrm>
                <a:off x="4050575" y="1482325"/>
                <a:ext cx="35875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469" extrusionOk="0">
                    <a:moveTo>
                      <a:pt x="734" y="1"/>
                    </a:moveTo>
                    <a:cubicBezTo>
                      <a:pt x="100" y="1"/>
                      <a:pt x="0" y="1435"/>
                      <a:pt x="667" y="1469"/>
                    </a:cubicBezTo>
                    <a:cubicBezTo>
                      <a:pt x="1334" y="1469"/>
                      <a:pt x="1434" y="1"/>
                      <a:pt x="734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156;p31"/>
              <p:cNvSpPr/>
              <p:nvPr/>
            </p:nvSpPr>
            <p:spPr>
              <a:xfrm>
                <a:off x="4073925" y="1484675"/>
                <a:ext cx="20850" cy="152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611" extrusionOk="0">
                    <a:moveTo>
                      <a:pt x="53" y="0"/>
                    </a:moveTo>
                    <a:cubicBezTo>
                      <a:pt x="25" y="0"/>
                      <a:pt x="0" y="78"/>
                      <a:pt x="0" y="107"/>
                    </a:cubicBezTo>
                    <a:cubicBezTo>
                      <a:pt x="31" y="359"/>
                      <a:pt x="182" y="610"/>
                      <a:pt x="422" y="610"/>
                    </a:cubicBezTo>
                    <a:cubicBezTo>
                      <a:pt x="437" y="610"/>
                      <a:pt x="452" y="609"/>
                      <a:pt x="467" y="607"/>
                    </a:cubicBezTo>
                    <a:cubicBezTo>
                      <a:pt x="734" y="574"/>
                      <a:pt x="834" y="274"/>
                      <a:pt x="834" y="7"/>
                    </a:cubicBezTo>
                    <a:lnTo>
                      <a:pt x="834" y="7"/>
                    </a:lnTo>
                    <a:cubicBezTo>
                      <a:pt x="701" y="140"/>
                      <a:pt x="567" y="274"/>
                      <a:pt x="434" y="274"/>
                    </a:cubicBezTo>
                    <a:cubicBezTo>
                      <a:pt x="300" y="241"/>
                      <a:pt x="200" y="107"/>
                      <a:pt x="67" y="7"/>
                    </a:cubicBezTo>
                    <a:cubicBezTo>
                      <a:pt x="62" y="2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157;p31"/>
              <p:cNvSpPr/>
              <p:nvPr/>
            </p:nvSpPr>
            <p:spPr>
              <a:xfrm>
                <a:off x="3982175" y="1577400"/>
                <a:ext cx="2337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94" extrusionOk="0">
                    <a:moveTo>
                      <a:pt x="67" y="1"/>
                    </a:moveTo>
                    <a:cubicBezTo>
                      <a:pt x="67" y="1"/>
                      <a:pt x="1" y="1"/>
                      <a:pt x="1" y="34"/>
                    </a:cubicBezTo>
                    <a:cubicBezTo>
                      <a:pt x="1" y="234"/>
                      <a:pt x="101" y="401"/>
                      <a:pt x="301" y="468"/>
                    </a:cubicBezTo>
                    <a:cubicBezTo>
                      <a:pt x="353" y="485"/>
                      <a:pt x="407" y="493"/>
                      <a:pt x="461" y="493"/>
                    </a:cubicBezTo>
                    <a:cubicBezTo>
                      <a:pt x="617" y="493"/>
                      <a:pt x="778" y="425"/>
                      <a:pt x="901" y="301"/>
                    </a:cubicBezTo>
                    <a:cubicBezTo>
                      <a:pt x="935" y="268"/>
                      <a:pt x="901" y="268"/>
                      <a:pt x="901" y="268"/>
                    </a:cubicBezTo>
                    <a:cubicBezTo>
                      <a:pt x="735" y="334"/>
                      <a:pt x="568" y="334"/>
                      <a:pt x="401" y="334"/>
                    </a:cubicBezTo>
                    <a:cubicBezTo>
                      <a:pt x="234" y="301"/>
                      <a:pt x="168" y="134"/>
                      <a:pt x="67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158;p31"/>
              <p:cNvSpPr/>
              <p:nvPr/>
            </p:nvSpPr>
            <p:spPr>
              <a:xfrm>
                <a:off x="3993850" y="1431875"/>
                <a:ext cx="58575" cy="134975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5399" extrusionOk="0">
                    <a:moveTo>
                      <a:pt x="1785" y="1"/>
                    </a:moveTo>
                    <a:cubicBezTo>
                      <a:pt x="1760" y="1"/>
                      <a:pt x="1735" y="18"/>
                      <a:pt x="1735" y="51"/>
                    </a:cubicBezTo>
                    <a:cubicBezTo>
                      <a:pt x="1769" y="1452"/>
                      <a:pt x="2036" y="2853"/>
                      <a:pt x="2036" y="4287"/>
                    </a:cubicBezTo>
                    <a:cubicBezTo>
                      <a:pt x="1835" y="4154"/>
                      <a:pt x="1602" y="4087"/>
                      <a:pt x="1335" y="4054"/>
                    </a:cubicBezTo>
                    <a:lnTo>
                      <a:pt x="1335" y="4054"/>
                    </a:lnTo>
                    <a:cubicBezTo>
                      <a:pt x="1302" y="4054"/>
                      <a:pt x="1435" y="5121"/>
                      <a:pt x="1402" y="5221"/>
                    </a:cubicBezTo>
                    <a:cubicBezTo>
                      <a:pt x="901" y="5188"/>
                      <a:pt x="434" y="4988"/>
                      <a:pt x="67" y="4654"/>
                    </a:cubicBezTo>
                    <a:cubicBezTo>
                      <a:pt x="34" y="4654"/>
                      <a:pt x="1" y="4688"/>
                      <a:pt x="1" y="4721"/>
                    </a:cubicBezTo>
                    <a:cubicBezTo>
                      <a:pt x="270" y="5140"/>
                      <a:pt x="755" y="5398"/>
                      <a:pt x="1262" y="5398"/>
                    </a:cubicBezTo>
                    <a:cubicBezTo>
                      <a:pt x="1319" y="5398"/>
                      <a:pt x="1377" y="5395"/>
                      <a:pt x="1435" y="5388"/>
                    </a:cubicBezTo>
                    <a:cubicBezTo>
                      <a:pt x="1535" y="5388"/>
                      <a:pt x="1602" y="5388"/>
                      <a:pt x="1602" y="5355"/>
                    </a:cubicBezTo>
                    <a:cubicBezTo>
                      <a:pt x="1635" y="5054"/>
                      <a:pt x="1602" y="4387"/>
                      <a:pt x="1602" y="4387"/>
                    </a:cubicBezTo>
                    <a:lnTo>
                      <a:pt x="1602" y="4387"/>
                    </a:lnTo>
                    <a:cubicBezTo>
                      <a:pt x="1709" y="4441"/>
                      <a:pt x="2141" y="4624"/>
                      <a:pt x="2288" y="4624"/>
                    </a:cubicBezTo>
                    <a:cubicBezTo>
                      <a:pt x="2323" y="4624"/>
                      <a:pt x="2342" y="4614"/>
                      <a:pt x="2336" y="4587"/>
                    </a:cubicBezTo>
                    <a:cubicBezTo>
                      <a:pt x="2336" y="3053"/>
                      <a:pt x="2169" y="1552"/>
                      <a:pt x="1835" y="51"/>
                    </a:cubicBezTo>
                    <a:cubicBezTo>
                      <a:pt x="1835" y="18"/>
                      <a:pt x="1810" y="1"/>
                      <a:pt x="178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159;p31"/>
              <p:cNvSpPr/>
              <p:nvPr/>
            </p:nvSpPr>
            <p:spPr>
              <a:xfrm>
                <a:off x="3988850" y="1548225"/>
                <a:ext cx="40900" cy="28925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157" extrusionOk="0">
                    <a:moveTo>
                      <a:pt x="234" y="0"/>
                    </a:moveTo>
                    <a:cubicBezTo>
                      <a:pt x="167" y="134"/>
                      <a:pt x="101" y="267"/>
                      <a:pt x="67" y="434"/>
                    </a:cubicBezTo>
                    <a:cubicBezTo>
                      <a:pt x="1" y="734"/>
                      <a:pt x="34" y="1068"/>
                      <a:pt x="401" y="1134"/>
                    </a:cubicBezTo>
                    <a:cubicBezTo>
                      <a:pt x="470" y="1148"/>
                      <a:pt x="539" y="1156"/>
                      <a:pt x="608" y="1156"/>
                    </a:cubicBezTo>
                    <a:cubicBezTo>
                      <a:pt x="706" y="1156"/>
                      <a:pt x="804" y="1140"/>
                      <a:pt x="901" y="1101"/>
                    </a:cubicBezTo>
                    <a:cubicBezTo>
                      <a:pt x="1201" y="968"/>
                      <a:pt x="1435" y="767"/>
                      <a:pt x="1635" y="501"/>
                    </a:cubicBezTo>
                    <a:cubicBezTo>
                      <a:pt x="1101" y="501"/>
                      <a:pt x="634" y="300"/>
                      <a:pt x="23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160;p31"/>
              <p:cNvSpPr/>
              <p:nvPr/>
            </p:nvSpPr>
            <p:spPr>
              <a:xfrm>
                <a:off x="3988850" y="1559050"/>
                <a:ext cx="225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24" extrusionOk="0">
                    <a:moveTo>
                      <a:pt x="67" y="1"/>
                    </a:moveTo>
                    <a:cubicBezTo>
                      <a:pt x="1" y="301"/>
                      <a:pt x="34" y="635"/>
                      <a:pt x="401" y="701"/>
                    </a:cubicBezTo>
                    <a:cubicBezTo>
                      <a:pt x="470" y="715"/>
                      <a:pt x="539" y="723"/>
                      <a:pt x="608" y="723"/>
                    </a:cubicBezTo>
                    <a:cubicBezTo>
                      <a:pt x="706" y="723"/>
                      <a:pt x="804" y="707"/>
                      <a:pt x="901" y="668"/>
                    </a:cubicBezTo>
                    <a:cubicBezTo>
                      <a:pt x="801" y="268"/>
                      <a:pt x="468" y="1"/>
                      <a:pt x="67" y="1"/>
                    </a:cubicBezTo>
                    <a:close/>
                  </a:path>
                </a:pathLst>
              </a:custGeom>
              <a:solidFill>
                <a:srgbClr val="FF9A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161;p31"/>
              <p:cNvSpPr/>
              <p:nvPr/>
            </p:nvSpPr>
            <p:spPr>
              <a:xfrm>
                <a:off x="3762850" y="1248950"/>
                <a:ext cx="375050" cy="243425"/>
              </a:xfrm>
              <a:custGeom>
                <a:avLst/>
                <a:gdLst/>
                <a:ahLst/>
                <a:cxnLst/>
                <a:rect l="l" t="t" r="r" b="b"/>
                <a:pathLst>
                  <a:path w="15002" h="9737" extrusionOk="0">
                    <a:moveTo>
                      <a:pt x="9444" y="0"/>
                    </a:moveTo>
                    <a:cubicBezTo>
                      <a:pt x="7389" y="0"/>
                      <a:pt x="5284" y="868"/>
                      <a:pt x="4504" y="1497"/>
                    </a:cubicBezTo>
                    <a:cubicBezTo>
                      <a:pt x="4504" y="1497"/>
                      <a:pt x="3170" y="1597"/>
                      <a:pt x="1602" y="3398"/>
                    </a:cubicBezTo>
                    <a:cubicBezTo>
                      <a:pt x="1" y="5233"/>
                      <a:pt x="1435" y="9703"/>
                      <a:pt x="2269" y="9736"/>
                    </a:cubicBezTo>
                    <a:cubicBezTo>
                      <a:pt x="2893" y="9736"/>
                      <a:pt x="4530" y="8362"/>
                      <a:pt x="5232" y="5715"/>
                    </a:cubicBezTo>
                    <a:lnTo>
                      <a:pt x="5232" y="5715"/>
                    </a:lnTo>
                    <a:cubicBezTo>
                      <a:pt x="5055" y="6625"/>
                      <a:pt x="4830" y="7654"/>
                      <a:pt x="4671" y="7902"/>
                    </a:cubicBezTo>
                    <a:cubicBezTo>
                      <a:pt x="4637" y="7950"/>
                      <a:pt x="4626" y="7974"/>
                      <a:pt x="4634" y="7974"/>
                    </a:cubicBezTo>
                    <a:cubicBezTo>
                      <a:pt x="4692" y="7974"/>
                      <a:pt x="5909" y="6476"/>
                      <a:pt x="6205" y="3899"/>
                    </a:cubicBezTo>
                    <a:cubicBezTo>
                      <a:pt x="7073" y="4633"/>
                      <a:pt x="8040" y="5233"/>
                      <a:pt x="9074" y="5700"/>
                    </a:cubicBezTo>
                    <a:cubicBezTo>
                      <a:pt x="10100" y="6075"/>
                      <a:pt x="10825" y="6207"/>
                      <a:pt x="11180" y="6207"/>
                    </a:cubicBezTo>
                    <a:cubicBezTo>
                      <a:pt x="11298" y="6207"/>
                      <a:pt x="11376" y="6192"/>
                      <a:pt x="11409" y="6167"/>
                    </a:cubicBezTo>
                    <a:cubicBezTo>
                      <a:pt x="11509" y="6067"/>
                      <a:pt x="9508" y="5266"/>
                      <a:pt x="9007" y="4566"/>
                    </a:cubicBezTo>
                    <a:lnTo>
                      <a:pt x="9007" y="4566"/>
                    </a:lnTo>
                    <a:cubicBezTo>
                      <a:pt x="9008" y="4566"/>
                      <a:pt x="12577" y="6601"/>
                      <a:pt x="14244" y="6868"/>
                    </a:cubicBezTo>
                    <a:cubicBezTo>
                      <a:pt x="14245" y="6868"/>
                      <a:pt x="14246" y="6868"/>
                      <a:pt x="14247" y="6868"/>
                    </a:cubicBezTo>
                    <a:cubicBezTo>
                      <a:pt x="14449" y="6868"/>
                      <a:pt x="15001" y="2857"/>
                      <a:pt x="12510" y="930"/>
                    </a:cubicBezTo>
                    <a:cubicBezTo>
                      <a:pt x="11645" y="252"/>
                      <a:pt x="10552" y="0"/>
                      <a:pt x="944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162;p31"/>
              <p:cNvSpPr/>
              <p:nvPr/>
            </p:nvSpPr>
            <p:spPr>
              <a:xfrm>
                <a:off x="3764525" y="1458400"/>
                <a:ext cx="842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4223" extrusionOk="0">
                    <a:moveTo>
                      <a:pt x="1234" y="1"/>
                    </a:moveTo>
                    <a:cubicBezTo>
                      <a:pt x="1144" y="1"/>
                      <a:pt x="1055" y="18"/>
                      <a:pt x="968" y="57"/>
                    </a:cubicBezTo>
                    <a:cubicBezTo>
                      <a:pt x="1" y="491"/>
                      <a:pt x="768" y="3560"/>
                      <a:pt x="1835" y="4060"/>
                    </a:cubicBezTo>
                    <a:cubicBezTo>
                      <a:pt x="2011" y="4170"/>
                      <a:pt x="2209" y="4222"/>
                      <a:pt x="2404" y="4222"/>
                    </a:cubicBezTo>
                    <a:cubicBezTo>
                      <a:pt x="2802" y="4222"/>
                      <a:pt x="3191" y="4007"/>
                      <a:pt x="3370" y="3627"/>
                    </a:cubicBezTo>
                    <a:lnTo>
                      <a:pt x="3203" y="1825"/>
                    </a:lnTo>
                    <a:cubicBezTo>
                      <a:pt x="3203" y="1825"/>
                      <a:pt x="2152" y="1"/>
                      <a:pt x="1234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163;p31"/>
              <p:cNvSpPr/>
              <p:nvPr/>
            </p:nvSpPr>
            <p:spPr>
              <a:xfrm>
                <a:off x="3795375" y="1481500"/>
                <a:ext cx="41725" cy="682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730" extrusionOk="0">
                    <a:moveTo>
                      <a:pt x="1" y="1"/>
                    </a:moveTo>
                    <a:lnTo>
                      <a:pt x="1" y="34"/>
                    </a:lnTo>
                    <a:cubicBezTo>
                      <a:pt x="735" y="434"/>
                      <a:pt x="1068" y="1168"/>
                      <a:pt x="1268" y="1935"/>
                    </a:cubicBezTo>
                    <a:cubicBezTo>
                      <a:pt x="1155" y="1709"/>
                      <a:pt x="918" y="1574"/>
                      <a:pt x="684" y="1574"/>
                    </a:cubicBezTo>
                    <a:cubicBezTo>
                      <a:pt x="574" y="1574"/>
                      <a:pt x="464" y="1604"/>
                      <a:pt x="368" y="1668"/>
                    </a:cubicBezTo>
                    <a:cubicBezTo>
                      <a:pt x="334" y="1668"/>
                      <a:pt x="368" y="1735"/>
                      <a:pt x="368" y="1735"/>
                    </a:cubicBezTo>
                    <a:cubicBezTo>
                      <a:pt x="414" y="1724"/>
                      <a:pt x="462" y="1718"/>
                      <a:pt x="509" y="1718"/>
                    </a:cubicBezTo>
                    <a:cubicBezTo>
                      <a:pt x="735" y="1718"/>
                      <a:pt x="964" y="1843"/>
                      <a:pt x="1102" y="2035"/>
                    </a:cubicBezTo>
                    <a:cubicBezTo>
                      <a:pt x="1202" y="2236"/>
                      <a:pt x="1302" y="2469"/>
                      <a:pt x="1402" y="2669"/>
                    </a:cubicBezTo>
                    <a:cubicBezTo>
                      <a:pt x="1416" y="2711"/>
                      <a:pt x="1447" y="2730"/>
                      <a:pt x="1477" y="2730"/>
                    </a:cubicBezTo>
                    <a:cubicBezTo>
                      <a:pt x="1518" y="2730"/>
                      <a:pt x="1555" y="2694"/>
                      <a:pt x="1535" y="2636"/>
                    </a:cubicBezTo>
                    <a:cubicBezTo>
                      <a:pt x="1669" y="1668"/>
                      <a:pt x="1035" y="2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164;p31"/>
              <p:cNvSpPr/>
              <p:nvPr/>
            </p:nvSpPr>
            <p:spPr>
              <a:xfrm>
                <a:off x="3940550" y="1759600"/>
                <a:ext cx="641250" cy="668050"/>
              </a:xfrm>
              <a:custGeom>
                <a:avLst/>
                <a:gdLst/>
                <a:ahLst/>
                <a:cxnLst/>
                <a:rect l="l" t="t" r="r" b="b"/>
                <a:pathLst>
                  <a:path w="25650" h="26722" extrusionOk="0">
                    <a:moveTo>
                      <a:pt x="3313" y="0"/>
                    </a:moveTo>
                    <a:cubicBezTo>
                      <a:pt x="2116" y="0"/>
                      <a:pt x="1742" y="1217"/>
                      <a:pt x="3300" y="4421"/>
                    </a:cubicBezTo>
                    <a:cubicBezTo>
                      <a:pt x="5402" y="8791"/>
                      <a:pt x="7570" y="13294"/>
                      <a:pt x="7170" y="13361"/>
                    </a:cubicBezTo>
                    <a:cubicBezTo>
                      <a:pt x="6102" y="13094"/>
                      <a:pt x="5068" y="12760"/>
                      <a:pt x="4067" y="12327"/>
                    </a:cubicBezTo>
                    <a:cubicBezTo>
                      <a:pt x="4031" y="12312"/>
                      <a:pt x="3994" y="12304"/>
                      <a:pt x="3956" y="12304"/>
                    </a:cubicBezTo>
                    <a:cubicBezTo>
                      <a:pt x="2500" y="12304"/>
                      <a:pt x="0" y="23280"/>
                      <a:pt x="1366" y="23735"/>
                    </a:cubicBezTo>
                    <a:cubicBezTo>
                      <a:pt x="4054" y="24640"/>
                      <a:pt x="13607" y="26722"/>
                      <a:pt x="18826" y="26722"/>
                    </a:cubicBezTo>
                    <a:cubicBezTo>
                      <a:pt x="19759" y="26722"/>
                      <a:pt x="20554" y="26655"/>
                      <a:pt x="21146" y="26504"/>
                    </a:cubicBezTo>
                    <a:cubicBezTo>
                      <a:pt x="25650" y="25369"/>
                      <a:pt x="16943" y="10759"/>
                      <a:pt x="7870" y="2520"/>
                    </a:cubicBezTo>
                    <a:cubicBezTo>
                      <a:pt x="6234" y="1044"/>
                      <a:pt x="4421" y="0"/>
                      <a:pt x="3313" y="0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165;p31"/>
              <p:cNvSpPr/>
              <p:nvPr/>
            </p:nvSpPr>
            <p:spPr>
              <a:xfrm>
                <a:off x="3659450" y="1963350"/>
                <a:ext cx="425325" cy="393800"/>
              </a:xfrm>
              <a:custGeom>
                <a:avLst/>
                <a:gdLst/>
                <a:ahLst/>
                <a:cxnLst/>
                <a:rect l="l" t="t" r="r" b="b"/>
                <a:pathLst>
                  <a:path w="17013" h="15752" extrusionOk="0">
                    <a:moveTo>
                      <a:pt x="5969" y="1"/>
                    </a:moveTo>
                    <a:cubicBezTo>
                      <a:pt x="4438" y="1"/>
                      <a:pt x="2860" y="237"/>
                      <a:pt x="2336" y="908"/>
                    </a:cubicBezTo>
                    <a:cubicBezTo>
                      <a:pt x="1902" y="1475"/>
                      <a:pt x="1869" y="2275"/>
                      <a:pt x="2269" y="2876"/>
                    </a:cubicBezTo>
                    <a:cubicBezTo>
                      <a:pt x="1702" y="3076"/>
                      <a:pt x="1201" y="3476"/>
                      <a:pt x="901" y="3977"/>
                    </a:cubicBezTo>
                    <a:cubicBezTo>
                      <a:pt x="401" y="4944"/>
                      <a:pt x="1635" y="6111"/>
                      <a:pt x="1635" y="6111"/>
                    </a:cubicBezTo>
                    <a:cubicBezTo>
                      <a:pt x="1101" y="6445"/>
                      <a:pt x="668" y="6945"/>
                      <a:pt x="401" y="7512"/>
                    </a:cubicBezTo>
                    <a:cubicBezTo>
                      <a:pt x="1" y="8480"/>
                      <a:pt x="1101" y="9847"/>
                      <a:pt x="1101" y="9847"/>
                    </a:cubicBezTo>
                    <a:cubicBezTo>
                      <a:pt x="768" y="10448"/>
                      <a:pt x="634" y="11115"/>
                      <a:pt x="768" y="11782"/>
                    </a:cubicBezTo>
                    <a:cubicBezTo>
                      <a:pt x="1168" y="13517"/>
                      <a:pt x="3770" y="14384"/>
                      <a:pt x="5404" y="14951"/>
                    </a:cubicBezTo>
                    <a:cubicBezTo>
                      <a:pt x="7039" y="15552"/>
                      <a:pt x="12243" y="15652"/>
                      <a:pt x="13210" y="15752"/>
                    </a:cubicBezTo>
                    <a:lnTo>
                      <a:pt x="17013" y="5278"/>
                    </a:lnTo>
                    <a:cubicBezTo>
                      <a:pt x="17013" y="5278"/>
                      <a:pt x="10408" y="641"/>
                      <a:pt x="8407" y="207"/>
                    </a:cubicBezTo>
                    <a:cubicBezTo>
                      <a:pt x="7762" y="83"/>
                      <a:pt x="6874" y="1"/>
                      <a:pt x="5969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166;p31"/>
              <p:cNvSpPr/>
              <p:nvPr/>
            </p:nvSpPr>
            <p:spPr>
              <a:xfrm>
                <a:off x="3717825" y="2031725"/>
                <a:ext cx="1409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909" extrusionOk="0">
                    <a:moveTo>
                      <a:pt x="435" y="1"/>
                    </a:moveTo>
                    <a:cubicBezTo>
                      <a:pt x="313" y="1"/>
                      <a:pt x="190" y="3"/>
                      <a:pt x="67" y="7"/>
                    </a:cubicBezTo>
                    <a:cubicBezTo>
                      <a:pt x="1" y="7"/>
                      <a:pt x="1" y="74"/>
                      <a:pt x="67" y="107"/>
                    </a:cubicBezTo>
                    <a:cubicBezTo>
                      <a:pt x="1902" y="441"/>
                      <a:pt x="3803" y="474"/>
                      <a:pt x="5605" y="908"/>
                    </a:cubicBezTo>
                    <a:cubicBezTo>
                      <a:pt x="5638" y="875"/>
                      <a:pt x="5638" y="841"/>
                      <a:pt x="5605" y="841"/>
                    </a:cubicBezTo>
                    <a:cubicBezTo>
                      <a:pt x="3889" y="436"/>
                      <a:pt x="2202" y="1"/>
                      <a:pt x="4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167;p31"/>
              <p:cNvSpPr/>
              <p:nvPr/>
            </p:nvSpPr>
            <p:spPr>
              <a:xfrm>
                <a:off x="3701150" y="2113625"/>
                <a:ext cx="132600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5304" h="1509" extrusionOk="0">
                    <a:moveTo>
                      <a:pt x="67" y="0"/>
                    </a:moveTo>
                    <a:cubicBezTo>
                      <a:pt x="0" y="0"/>
                      <a:pt x="0" y="67"/>
                      <a:pt x="67" y="100"/>
                    </a:cubicBezTo>
                    <a:cubicBezTo>
                      <a:pt x="467" y="267"/>
                      <a:pt x="868" y="367"/>
                      <a:pt x="1301" y="467"/>
                    </a:cubicBezTo>
                    <a:lnTo>
                      <a:pt x="2636" y="768"/>
                    </a:lnTo>
                    <a:cubicBezTo>
                      <a:pt x="3503" y="1001"/>
                      <a:pt x="4404" y="1235"/>
                      <a:pt x="5271" y="1501"/>
                    </a:cubicBezTo>
                    <a:cubicBezTo>
                      <a:pt x="5276" y="1506"/>
                      <a:pt x="5280" y="1508"/>
                      <a:pt x="5283" y="1508"/>
                    </a:cubicBezTo>
                    <a:cubicBezTo>
                      <a:pt x="5304" y="1508"/>
                      <a:pt x="5299" y="1435"/>
                      <a:pt x="5271" y="1435"/>
                    </a:cubicBezTo>
                    <a:cubicBezTo>
                      <a:pt x="4404" y="1168"/>
                      <a:pt x="3536" y="868"/>
                      <a:pt x="2636" y="601"/>
                    </a:cubicBezTo>
                    <a:cubicBezTo>
                      <a:pt x="2202" y="467"/>
                      <a:pt x="1768" y="334"/>
                      <a:pt x="1335" y="234"/>
                    </a:cubicBezTo>
                    <a:cubicBezTo>
                      <a:pt x="901" y="100"/>
                      <a:pt x="467" y="0"/>
                      <a:pt x="67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168;p31"/>
              <p:cNvSpPr/>
              <p:nvPr/>
            </p:nvSpPr>
            <p:spPr>
              <a:xfrm>
                <a:off x="3687800" y="2209525"/>
                <a:ext cx="119275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1469" extrusionOk="0">
                    <a:moveTo>
                      <a:pt x="1" y="0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334" y="234"/>
                      <a:pt x="701" y="367"/>
                      <a:pt x="1068" y="467"/>
                    </a:cubicBezTo>
                    <a:cubicBezTo>
                      <a:pt x="1468" y="568"/>
                      <a:pt x="1869" y="701"/>
                      <a:pt x="2269" y="801"/>
                    </a:cubicBezTo>
                    <a:cubicBezTo>
                      <a:pt x="3103" y="1035"/>
                      <a:pt x="3903" y="1235"/>
                      <a:pt x="4737" y="1468"/>
                    </a:cubicBezTo>
                    <a:cubicBezTo>
                      <a:pt x="4771" y="1468"/>
                      <a:pt x="4771" y="1401"/>
                      <a:pt x="4737" y="1401"/>
                    </a:cubicBezTo>
                    <a:cubicBezTo>
                      <a:pt x="3937" y="1168"/>
                      <a:pt x="3136" y="934"/>
                      <a:pt x="2336" y="668"/>
                    </a:cubicBezTo>
                    <a:cubicBezTo>
                      <a:pt x="1935" y="568"/>
                      <a:pt x="1568" y="434"/>
                      <a:pt x="1135" y="301"/>
                    </a:cubicBezTo>
                    <a:cubicBezTo>
                      <a:pt x="768" y="134"/>
                      <a:pt x="401" y="34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169;p31"/>
              <p:cNvSpPr/>
              <p:nvPr/>
            </p:nvSpPr>
            <p:spPr>
              <a:xfrm>
                <a:off x="3974675" y="1735850"/>
                <a:ext cx="583775" cy="704100"/>
              </a:xfrm>
              <a:custGeom>
                <a:avLst/>
                <a:gdLst/>
                <a:ahLst/>
                <a:cxnLst/>
                <a:rect l="l" t="t" r="r" b="b"/>
                <a:pathLst>
                  <a:path w="23351" h="28164" extrusionOk="0">
                    <a:moveTo>
                      <a:pt x="1541" y="0"/>
                    </a:moveTo>
                    <a:cubicBezTo>
                      <a:pt x="65" y="0"/>
                      <a:pt x="512" y="2847"/>
                      <a:pt x="1702" y="5905"/>
                    </a:cubicBezTo>
                    <a:cubicBezTo>
                      <a:pt x="3636" y="10775"/>
                      <a:pt x="5138" y="13911"/>
                      <a:pt x="5138" y="13911"/>
                    </a:cubicBezTo>
                    <a:lnTo>
                      <a:pt x="2869" y="12743"/>
                    </a:lnTo>
                    <a:lnTo>
                      <a:pt x="1" y="25619"/>
                    </a:lnTo>
                    <a:cubicBezTo>
                      <a:pt x="1" y="25619"/>
                      <a:pt x="10893" y="28164"/>
                      <a:pt x="16963" y="28164"/>
                    </a:cubicBezTo>
                    <a:cubicBezTo>
                      <a:pt x="18662" y="28164"/>
                      <a:pt x="19984" y="27964"/>
                      <a:pt x="20582" y="27454"/>
                    </a:cubicBezTo>
                    <a:cubicBezTo>
                      <a:pt x="23351" y="25119"/>
                      <a:pt x="16079" y="11109"/>
                      <a:pt x="4070" y="1335"/>
                    </a:cubicBezTo>
                    <a:cubicBezTo>
                      <a:pt x="2916" y="399"/>
                      <a:pt x="2094" y="0"/>
                      <a:pt x="15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170;p31"/>
              <p:cNvSpPr/>
              <p:nvPr/>
            </p:nvSpPr>
            <p:spPr>
              <a:xfrm>
                <a:off x="3982175" y="1735850"/>
                <a:ext cx="522075" cy="704700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28188" extrusionOk="0">
                    <a:moveTo>
                      <a:pt x="3203" y="868"/>
                    </a:moveTo>
                    <a:lnTo>
                      <a:pt x="3203" y="2569"/>
                    </a:lnTo>
                    <a:lnTo>
                      <a:pt x="3303" y="2569"/>
                    </a:lnTo>
                    <a:lnTo>
                      <a:pt x="3303" y="968"/>
                    </a:lnTo>
                    <a:lnTo>
                      <a:pt x="3203" y="868"/>
                    </a:lnTo>
                    <a:close/>
                    <a:moveTo>
                      <a:pt x="3203" y="2669"/>
                    </a:moveTo>
                    <a:lnTo>
                      <a:pt x="3203" y="4404"/>
                    </a:lnTo>
                    <a:lnTo>
                      <a:pt x="3303" y="4404"/>
                    </a:lnTo>
                    <a:lnTo>
                      <a:pt x="3303" y="2669"/>
                    </a:lnTo>
                    <a:close/>
                    <a:moveTo>
                      <a:pt x="1435" y="1"/>
                    </a:moveTo>
                    <a:lnTo>
                      <a:pt x="1402" y="34"/>
                    </a:lnTo>
                    <a:lnTo>
                      <a:pt x="1402" y="768"/>
                    </a:lnTo>
                    <a:lnTo>
                      <a:pt x="401" y="768"/>
                    </a:lnTo>
                    <a:lnTo>
                      <a:pt x="401" y="834"/>
                    </a:lnTo>
                    <a:lnTo>
                      <a:pt x="1402" y="834"/>
                    </a:lnTo>
                    <a:lnTo>
                      <a:pt x="1402" y="2569"/>
                    </a:lnTo>
                    <a:lnTo>
                      <a:pt x="434" y="2569"/>
                    </a:lnTo>
                    <a:lnTo>
                      <a:pt x="434" y="2669"/>
                    </a:lnTo>
                    <a:lnTo>
                      <a:pt x="1402" y="2669"/>
                    </a:lnTo>
                    <a:lnTo>
                      <a:pt x="1402" y="4404"/>
                    </a:lnTo>
                    <a:lnTo>
                      <a:pt x="901" y="4404"/>
                    </a:lnTo>
                    <a:lnTo>
                      <a:pt x="901" y="4437"/>
                    </a:lnTo>
                    <a:lnTo>
                      <a:pt x="1402" y="4437"/>
                    </a:lnTo>
                    <a:lnTo>
                      <a:pt x="1402" y="5871"/>
                    </a:lnTo>
                    <a:lnTo>
                      <a:pt x="1402" y="5905"/>
                    </a:lnTo>
                    <a:lnTo>
                      <a:pt x="1435" y="5971"/>
                    </a:lnTo>
                    <a:lnTo>
                      <a:pt x="1435" y="4437"/>
                    </a:lnTo>
                    <a:lnTo>
                      <a:pt x="3203" y="4437"/>
                    </a:lnTo>
                    <a:lnTo>
                      <a:pt x="3203" y="4404"/>
                    </a:lnTo>
                    <a:lnTo>
                      <a:pt x="1435" y="4404"/>
                    </a:lnTo>
                    <a:lnTo>
                      <a:pt x="1435" y="2669"/>
                    </a:lnTo>
                    <a:lnTo>
                      <a:pt x="3203" y="2669"/>
                    </a:lnTo>
                    <a:lnTo>
                      <a:pt x="3203" y="2569"/>
                    </a:lnTo>
                    <a:lnTo>
                      <a:pt x="1435" y="2569"/>
                    </a:lnTo>
                    <a:lnTo>
                      <a:pt x="1435" y="834"/>
                    </a:lnTo>
                    <a:lnTo>
                      <a:pt x="3103" y="834"/>
                    </a:lnTo>
                    <a:lnTo>
                      <a:pt x="3003" y="768"/>
                    </a:lnTo>
                    <a:lnTo>
                      <a:pt x="1435" y="768"/>
                    </a:lnTo>
                    <a:lnTo>
                      <a:pt x="1435" y="1"/>
                    </a:lnTo>
                    <a:close/>
                    <a:moveTo>
                      <a:pt x="3203" y="4437"/>
                    </a:moveTo>
                    <a:lnTo>
                      <a:pt x="3203" y="6172"/>
                    </a:lnTo>
                    <a:lnTo>
                      <a:pt x="3303" y="6172"/>
                    </a:lnTo>
                    <a:lnTo>
                      <a:pt x="3303" y="4437"/>
                    </a:lnTo>
                    <a:close/>
                    <a:moveTo>
                      <a:pt x="6806" y="4437"/>
                    </a:moveTo>
                    <a:lnTo>
                      <a:pt x="6806" y="6172"/>
                    </a:lnTo>
                    <a:lnTo>
                      <a:pt x="5071" y="6172"/>
                    </a:lnTo>
                    <a:lnTo>
                      <a:pt x="5071" y="4437"/>
                    </a:lnTo>
                    <a:close/>
                    <a:moveTo>
                      <a:pt x="1535" y="6172"/>
                    </a:moveTo>
                    <a:cubicBezTo>
                      <a:pt x="1535" y="6205"/>
                      <a:pt x="1569" y="6238"/>
                      <a:pt x="1569" y="6272"/>
                    </a:cubicBezTo>
                    <a:lnTo>
                      <a:pt x="3203" y="6272"/>
                    </a:lnTo>
                    <a:lnTo>
                      <a:pt x="3203" y="6172"/>
                    </a:lnTo>
                    <a:close/>
                    <a:moveTo>
                      <a:pt x="3203" y="6272"/>
                    </a:moveTo>
                    <a:lnTo>
                      <a:pt x="3203" y="8006"/>
                    </a:lnTo>
                    <a:lnTo>
                      <a:pt x="3303" y="8006"/>
                    </a:lnTo>
                    <a:lnTo>
                      <a:pt x="3303" y="6272"/>
                    </a:lnTo>
                    <a:close/>
                    <a:moveTo>
                      <a:pt x="6806" y="6272"/>
                    </a:moveTo>
                    <a:lnTo>
                      <a:pt x="6806" y="8006"/>
                    </a:lnTo>
                    <a:lnTo>
                      <a:pt x="5071" y="8006"/>
                    </a:lnTo>
                    <a:lnTo>
                      <a:pt x="5071" y="6272"/>
                    </a:lnTo>
                    <a:close/>
                    <a:moveTo>
                      <a:pt x="8640" y="6272"/>
                    </a:moveTo>
                    <a:lnTo>
                      <a:pt x="8640" y="8006"/>
                    </a:lnTo>
                    <a:lnTo>
                      <a:pt x="6906" y="8006"/>
                    </a:lnTo>
                    <a:lnTo>
                      <a:pt x="6906" y="6272"/>
                    </a:lnTo>
                    <a:close/>
                    <a:moveTo>
                      <a:pt x="2269" y="8006"/>
                    </a:moveTo>
                    <a:cubicBezTo>
                      <a:pt x="2269" y="8006"/>
                      <a:pt x="2269" y="8040"/>
                      <a:pt x="2269" y="8040"/>
                    </a:cubicBezTo>
                    <a:lnTo>
                      <a:pt x="3203" y="8040"/>
                    </a:lnTo>
                    <a:lnTo>
                      <a:pt x="3203" y="8006"/>
                    </a:lnTo>
                    <a:close/>
                    <a:moveTo>
                      <a:pt x="3203" y="8040"/>
                    </a:moveTo>
                    <a:lnTo>
                      <a:pt x="3203" y="9774"/>
                    </a:lnTo>
                    <a:lnTo>
                      <a:pt x="3303" y="9774"/>
                    </a:lnTo>
                    <a:lnTo>
                      <a:pt x="3303" y="8040"/>
                    </a:lnTo>
                    <a:close/>
                    <a:moveTo>
                      <a:pt x="6806" y="8040"/>
                    </a:moveTo>
                    <a:lnTo>
                      <a:pt x="6806" y="9774"/>
                    </a:lnTo>
                    <a:lnTo>
                      <a:pt x="5071" y="9774"/>
                    </a:lnTo>
                    <a:lnTo>
                      <a:pt x="5071" y="8040"/>
                    </a:lnTo>
                    <a:close/>
                    <a:moveTo>
                      <a:pt x="8640" y="8040"/>
                    </a:moveTo>
                    <a:lnTo>
                      <a:pt x="8640" y="9774"/>
                    </a:lnTo>
                    <a:lnTo>
                      <a:pt x="6906" y="9774"/>
                    </a:lnTo>
                    <a:lnTo>
                      <a:pt x="6906" y="8040"/>
                    </a:lnTo>
                    <a:close/>
                    <a:moveTo>
                      <a:pt x="10408" y="8040"/>
                    </a:moveTo>
                    <a:lnTo>
                      <a:pt x="10408" y="9774"/>
                    </a:lnTo>
                    <a:lnTo>
                      <a:pt x="8674" y="9774"/>
                    </a:lnTo>
                    <a:lnTo>
                      <a:pt x="8674" y="8040"/>
                    </a:lnTo>
                    <a:close/>
                    <a:moveTo>
                      <a:pt x="3003" y="9774"/>
                    </a:moveTo>
                    <a:cubicBezTo>
                      <a:pt x="3003" y="9808"/>
                      <a:pt x="3036" y="9841"/>
                      <a:pt x="3036" y="9874"/>
                    </a:cubicBezTo>
                    <a:lnTo>
                      <a:pt x="3203" y="9874"/>
                    </a:lnTo>
                    <a:lnTo>
                      <a:pt x="3203" y="9774"/>
                    </a:lnTo>
                    <a:close/>
                    <a:moveTo>
                      <a:pt x="3203" y="9874"/>
                    </a:moveTo>
                    <a:lnTo>
                      <a:pt x="3203" y="10208"/>
                    </a:lnTo>
                    <a:lnTo>
                      <a:pt x="3303" y="10441"/>
                    </a:lnTo>
                    <a:lnTo>
                      <a:pt x="3303" y="9874"/>
                    </a:lnTo>
                    <a:close/>
                    <a:moveTo>
                      <a:pt x="6806" y="9874"/>
                    </a:moveTo>
                    <a:lnTo>
                      <a:pt x="6806" y="11609"/>
                    </a:lnTo>
                    <a:lnTo>
                      <a:pt x="5071" y="11609"/>
                    </a:lnTo>
                    <a:lnTo>
                      <a:pt x="5071" y="9874"/>
                    </a:lnTo>
                    <a:close/>
                    <a:moveTo>
                      <a:pt x="8640" y="9874"/>
                    </a:moveTo>
                    <a:lnTo>
                      <a:pt x="8640" y="11609"/>
                    </a:lnTo>
                    <a:lnTo>
                      <a:pt x="6906" y="11609"/>
                    </a:lnTo>
                    <a:lnTo>
                      <a:pt x="6906" y="9874"/>
                    </a:lnTo>
                    <a:close/>
                    <a:moveTo>
                      <a:pt x="10408" y="9874"/>
                    </a:moveTo>
                    <a:lnTo>
                      <a:pt x="10408" y="11609"/>
                    </a:lnTo>
                    <a:lnTo>
                      <a:pt x="8674" y="11609"/>
                    </a:lnTo>
                    <a:lnTo>
                      <a:pt x="8674" y="9874"/>
                    </a:lnTo>
                    <a:close/>
                    <a:moveTo>
                      <a:pt x="12243" y="9874"/>
                    </a:moveTo>
                    <a:lnTo>
                      <a:pt x="12243" y="11609"/>
                    </a:lnTo>
                    <a:lnTo>
                      <a:pt x="10508" y="11609"/>
                    </a:lnTo>
                    <a:lnTo>
                      <a:pt x="10508" y="9874"/>
                    </a:lnTo>
                    <a:close/>
                    <a:moveTo>
                      <a:pt x="6806" y="11642"/>
                    </a:moveTo>
                    <a:lnTo>
                      <a:pt x="6806" y="13377"/>
                    </a:lnTo>
                    <a:lnTo>
                      <a:pt x="5071" y="13377"/>
                    </a:lnTo>
                    <a:lnTo>
                      <a:pt x="5071" y="11642"/>
                    </a:lnTo>
                    <a:close/>
                    <a:moveTo>
                      <a:pt x="8640" y="11642"/>
                    </a:moveTo>
                    <a:lnTo>
                      <a:pt x="8640" y="13377"/>
                    </a:lnTo>
                    <a:lnTo>
                      <a:pt x="6906" y="13377"/>
                    </a:lnTo>
                    <a:lnTo>
                      <a:pt x="6906" y="11642"/>
                    </a:lnTo>
                    <a:close/>
                    <a:moveTo>
                      <a:pt x="10408" y="11642"/>
                    </a:moveTo>
                    <a:lnTo>
                      <a:pt x="10408" y="13377"/>
                    </a:lnTo>
                    <a:lnTo>
                      <a:pt x="8674" y="13377"/>
                    </a:lnTo>
                    <a:lnTo>
                      <a:pt x="8674" y="11642"/>
                    </a:lnTo>
                    <a:close/>
                    <a:moveTo>
                      <a:pt x="12243" y="11642"/>
                    </a:moveTo>
                    <a:lnTo>
                      <a:pt x="12243" y="13377"/>
                    </a:lnTo>
                    <a:lnTo>
                      <a:pt x="10508" y="13377"/>
                    </a:lnTo>
                    <a:lnTo>
                      <a:pt x="10508" y="11642"/>
                    </a:lnTo>
                    <a:close/>
                    <a:moveTo>
                      <a:pt x="6806" y="13510"/>
                    </a:moveTo>
                    <a:lnTo>
                      <a:pt x="6806" y="15211"/>
                    </a:lnTo>
                    <a:lnTo>
                      <a:pt x="5071" y="15211"/>
                    </a:lnTo>
                    <a:lnTo>
                      <a:pt x="5071" y="13510"/>
                    </a:lnTo>
                    <a:close/>
                    <a:moveTo>
                      <a:pt x="8640" y="13510"/>
                    </a:moveTo>
                    <a:lnTo>
                      <a:pt x="8640" y="15211"/>
                    </a:lnTo>
                    <a:lnTo>
                      <a:pt x="6906" y="15211"/>
                    </a:lnTo>
                    <a:lnTo>
                      <a:pt x="6906" y="13510"/>
                    </a:lnTo>
                    <a:close/>
                    <a:moveTo>
                      <a:pt x="10408" y="13510"/>
                    </a:moveTo>
                    <a:lnTo>
                      <a:pt x="10408" y="15211"/>
                    </a:lnTo>
                    <a:lnTo>
                      <a:pt x="8674" y="15211"/>
                    </a:lnTo>
                    <a:lnTo>
                      <a:pt x="8674" y="13510"/>
                    </a:lnTo>
                    <a:close/>
                    <a:moveTo>
                      <a:pt x="12243" y="13510"/>
                    </a:moveTo>
                    <a:lnTo>
                      <a:pt x="12243" y="15211"/>
                    </a:lnTo>
                    <a:lnTo>
                      <a:pt x="10508" y="15211"/>
                    </a:lnTo>
                    <a:lnTo>
                      <a:pt x="10508" y="13510"/>
                    </a:lnTo>
                    <a:close/>
                    <a:moveTo>
                      <a:pt x="14011" y="13510"/>
                    </a:moveTo>
                    <a:lnTo>
                      <a:pt x="14011" y="15211"/>
                    </a:lnTo>
                    <a:lnTo>
                      <a:pt x="12276" y="15211"/>
                    </a:lnTo>
                    <a:lnTo>
                      <a:pt x="12276" y="13510"/>
                    </a:lnTo>
                    <a:close/>
                    <a:moveTo>
                      <a:pt x="5038" y="15278"/>
                    </a:moveTo>
                    <a:lnTo>
                      <a:pt x="5038" y="17013"/>
                    </a:lnTo>
                    <a:lnTo>
                      <a:pt x="3303" y="17013"/>
                    </a:lnTo>
                    <a:lnTo>
                      <a:pt x="3303" y="15278"/>
                    </a:lnTo>
                    <a:close/>
                    <a:moveTo>
                      <a:pt x="6806" y="15278"/>
                    </a:moveTo>
                    <a:lnTo>
                      <a:pt x="6806" y="17013"/>
                    </a:lnTo>
                    <a:lnTo>
                      <a:pt x="5071" y="17013"/>
                    </a:lnTo>
                    <a:lnTo>
                      <a:pt x="5071" y="15278"/>
                    </a:lnTo>
                    <a:close/>
                    <a:moveTo>
                      <a:pt x="8640" y="15278"/>
                    </a:moveTo>
                    <a:lnTo>
                      <a:pt x="8640" y="17013"/>
                    </a:lnTo>
                    <a:lnTo>
                      <a:pt x="6906" y="17013"/>
                    </a:lnTo>
                    <a:lnTo>
                      <a:pt x="6906" y="15278"/>
                    </a:lnTo>
                    <a:close/>
                    <a:moveTo>
                      <a:pt x="10408" y="15278"/>
                    </a:moveTo>
                    <a:lnTo>
                      <a:pt x="10408" y="17013"/>
                    </a:lnTo>
                    <a:lnTo>
                      <a:pt x="8674" y="17013"/>
                    </a:lnTo>
                    <a:lnTo>
                      <a:pt x="8674" y="15278"/>
                    </a:lnTo>
                    <a:close/>
                    <a:moveTo>
                      <a:pt x="12243" y="15278"/>
                    </a:moveTo>
                    <a:lnTo>
                      <a:pt x="12243" y="17013"/>
                    </a:lnTo>
                    <a:lnTo>
                      <a:pt x="10508" y="17013"/>
                    </a:lnTo>
                    <a:lnTo>
                      <a:pt x="10508" y="15278"/>
                    </a:lnTo>
                    <a:close/>
                    <a:moveTo>
                      <a:pt x="14011" y="15278"/>
                    </a:moveTo>
                    <a:lnTo>
                      <a:pt x="14011" y="17013"/>
                    </a:lnTo>
                    <a:lnTo>
                      <a:pt x="12276" y="17013"/>
                    </a:lnTo>
                    <a:lnTo>
                      <a:pt x="12276" y="15278"/>
                    </a:lnTo>
                    <a:close/>
                    <a:moveTo>
                      <a:pt x="15845" y="15278"/>
                    </a:moveTo>
                    <a:lnTo>
                      <a:pt x="15845" y="17013"/>
                    </a:lnTo>
                    <a:lnTo>
                      <a:pt x="14144" y="17013"/>
                    </a:lnTo>
                    <a:lnTo>
                      <a:pt x="14144" y="15278"/>
                    </a:lnTo>
                    <a:close/>
                    <a:moveTo>
                      <a:pt x="5038" y="17113"/>
                    </a:moveTo>
                    <a:lnTo>
                      <a:pt x="5038" y="18847"/>
                    </a:lnTo>
                    <a:lnTo>
                      <a:pt x="3303" y="18847"/>
                    </a:lnTo>
                    <a:lnTo>
                      <a:pt x="3303" y="17113"/>
                    </a:lnTo>
                    <a:close/>
                    <a:moveTo>
                      <a:pt x="6806" y="17113"/>
                    </a:moveTo>
                    <a:lnTo>
                      <a:pt x="6806" y="18847"/>
                    </a:lnTo>
                    <a:lnTo>
                      <a:pt x="5071" y="18847"/>
                    </a:lnTo>
                    <a:lnTo>
                      <a:pt x="5071" y="17113"/>
                    </a:lnTo>
                    <a:close/>
                    <a:moveTo>
                      <a:pt x="8640" y="17113"/>
                    </a:moveTo>
                    <a:lnTo>
                      <a:pt x="8640" y="18847"/>
                    </a:lnTo>
                    <a:lnTo>
                      <a:pt x="6906" y="18847"/>
                    </a:lnTo>
                    <a:lnTo>
                      <a:pt x="6906" y="17113"/>
                    </a:lnTo>
                    <a:close/>
                    <a:moveTo>
                      <a:pt x="10408" y="17113"/>
                    </a:moveTo>
                    <a:lnTo>
                      <a:pt x="10408" y="18847"/>
                    </a:lnTo>
                    <a:lnTo>
                      <a:pt x="8674" y="18847"/>
                    </a:lnTo>
                    <a:lnTo>
                      <a:pt x="8674" y="17113"/>
                    </a:lnTo>
                    <a:close/>
                    <a:moveTo>
                      <a:pt x="12243" y="17113"/>
                    </a:moveTo>
                    <a:lnTo>
                      <a:pt x="12243" y="18847"/>
                    </a:lnTo>
                    <a:lnTo>
                      <a:pt x="10508" y="18847"/>
                    </a:lnTo>
                    <a:lnTo>
                      <a:pt x="10508" y="17113"/>
                    </a:lnTo>
                    <a:close/>
                    <a:moveTo>
                      <a:pt x="14011" y="17113"/>
                    </a:moveTo>
                    <a:lnTo>
                      <a:pt x="14011" y="18847"/>
                    </a:lnTo>
                    <a:lnTo>
                      <a:pt x="12276" y="18847"/>
                    </a:lnTo>
                    <a:lnTo>
                      <a:pt x="12276" y="17113"/>
                    </a:lnTo>
                    <a:close/>
                    <a:moveTo>
                      <a:pt x="15845" y="17113"/>
                    </a:moveTo>
                    <a:lnTo>
                      <a:pt x="15845" y="18847"/>
                    </a:lnTo>
                    <a:lnTo>
                      <a:pt x="14144" y="18847"/>
                    </a:lnTo>
                    <a:lnTo>
                      <a:pt x="14144" y="17113"/>
                    </a:lnTo>
                    <a:close/>
                    <a:moveTo>
                      <a:pt x="3203" y="18881"/>
                    </a:moveTo>
                    <a:lnTo>
                      <a:pt x="3203" y="20615"/>
                    </a:lnTo>
                    <a:lnTo>
                      <a:pt x="1468" y="20615"/>
                    </a:lnTo>
                    <a:lnTo>
                      <a:pt x="1468" y="18881"/>
                    </a:lnTo>
                    <a:close/>
                    <a:moveTo>
                      <a:pt x="5038" y="18881"/>
                    </a:moveTo>
                    <a:lnTo>
                      <a:pt x="5038" y="20615"/>
                    </a:lnTo>
                    <a:lnTo>
                      <a:pt x="3303" y="20615"/>
                    </a:lnTo>
                    <a:lnTo>
                      <a:pt x="3303" y="18881"/>
                    </a:lnTo>
                    <a:close/>
                    <a:moveTo>
                      <a:pt x="6806" y="18881"/>
                    </a:moveTo>
                    <a:lnTo>
                      <a:pt x="6806" y="20615"/>
                    </a:lnTo>
                    <a:lnTo>
                      <a:pt x="5071" y="20615"/>
                    </a:lnTo>
                    <a:lnTo>
                      <a:pt x="5071" y="18881"/>
                    </a:lnTo>
                    <a:close/>
                    <a:moveTo>
                      <a:pt x="8640" y="18881"/>
                    </a:moveTo>
                    <a:lnTo>
                      <a:pt x="8640" y="20615"/>
                    </a:lnTo>
                    <a:lnTo>
                      <a:pt x="6906" y="20615"/>
                    </a:lnTo>
                    <a:lnTo>
                      <a:pt x="6906" y="18881"/>
                    </a:lnTo>
                    <a:close/>
                    <a:moveTo>
                      <a:pt x="10408" y="18881"/>
                    </a:moveTo>
                    <a:lnTo>
                      <a:pt x="10408" y="20615"/>
                    </a:lnTo>
                    <a:lnTo>
                      <a:pt x="8674" y="20615"/>
                    </a:lnTo>
                    <a:lnTo>
                      <a:pt x="8674" y="18881"/>
                    </a:lnTo>
                    <a:close/>
                    <a:moveTo>
                      <a:pt x="12243" y="18881"/>
                    </a:moveTo>
                    <a:lnTo>
                      <a:pt x="12243" y="20615"/>
                    </a:lnTo>
                    <a:lnTo>
                      <a:pt x="10508" y="20615"/>
                    </a:lnTo>
                    <a:lnTo>
                      <a:pt x="10508" y="18881"/>
                    </a:lnTo>
                    <a:close/>
                    <a:moveTo>
                      <a:pt x="14011" y="18881"/>
                    </a:moveTo>
                    <a:lnTo>
                      <a:pt x="14011" y="20615"/>
                    </a:lnTo>
                    <a:lnTo>
                      <a:pt x="12276" y="20615"/>
                    </a:lnTo>
                    <a:lnTo>
                      <a:pt x="12276" y="18881"/>
                    </a:lnTo>
                    <a:close/>
                    <a:moveTo>
                      <a:pt x="15845" y="18881"/>
                    </a:moveTo>
                    <a:lnTo>
                      <a:pt x="15845" y="20615"/>
                    </a:lnTo>
                    <a:lnTo>
                      <a:pt x="14144" y="20615"/>
                    </a:lnTo>
                    <a:lnTo>
                      <a:pt x="14144" y="18881"/>
                    </a:lnTo>
                    <a:close/>
                    <a:moveTo>
                      <a:pt x="17647" y="18881"/>
                    </a:moveTo>
                    <a:lnTo>
                      <a:pt x="17647" y="20615"/>
                    </a:lnTo>
                    <a:lnTo>
                      <a:pt x="15912" y="20615"/>
                    </a:lnTo>
                    <a:lnTo>
                      <a:pt x="15912" y="18881"/>
                    </a:lnTo>
                    <a:close/>
                    <a:moveTo>
                      <a:pt x="3203" y="20715"/>
                    </a:moveTo>
                    <a:lnTo>
                      <a:pt x="3203" y="22450"/>
                    </a:lnTo>
                    <a:lnTo>
                      <a:pt x="1468" y="22450"/>
                    </a:lnTo>
                    <a:lnTo>
                      <a:pt x="1468" y="20715"/>
                    </a:lnTo>
                    <a:close/>
                    <a:moveTo>
                      <a:pt x="5038" y="20715"/>
                    </a:moveTo>
                    <a:lnTo>
                      <a:pt x="5038" y="22450"/>
                    </a:lnTo>
                    <a:lnTo>
                      <a:pt x="3303" y="22450"/>
                    </a:lnTo>
                    <a:lnTo>
                      <a:pt x="3303" y="20715"/>
                    </a:lnTo>
                    <a:close/>
                    <a:moveTo>
                      <a:pt x="6806" y="20715"/>
                    </a:moveTo>
                    <a:lnTo>
                      <a:pt x="6806" y="22450"/>
                    </a:lnTo>
                    <a:lnTo>
                      <a:pt x="5071" y="22450"/>
                    </a:lnTo>
                    <a:lnTo>
                      <a:pt x="5071" y="20715"/>
                    </a:lnTo>
                    <a:close/>
                    <a:moveTo>
                      <a:pt x="8640" y="20715"/>
                    </a:moveTo>
                    <a:lnTo>
                      <a:pt x="8640" y="22450"/>
                    </a:lnTo>
                    <a:lnTo>
                      <a:pt x="6906" y="22450"/>
                    </a:lnTo>
                    <a:lnTo>
                      <a:pt x="6906" y="20715"/>
                    </a:lnTo>
                    <a:close/>
                    <a:moveTo>
                      <a:pt x="10408" y="20715"/>
                    </a:moveTo>
                    <a:lnTo>
                      <a:pt x="10408" y="22450"/>
                    </a:lnTo>
                    <a:lnTo>
                      <a:pt x="8674" y="22450"/>
                    </a:lnTo>
                    <a:lnTo>
                      <a:pt x="8674" y="20715"/>
                    </a:lnTo>
                    <a:close/>
                    <a:moveTo>
                      <a:pt x="12243" y="20715"/>
                    </a:moveTo>
                    <a:lnTo>
                      <a:pt x="12243" y="22450"/>
                    </a:lnTo>
                    <a:lnTo>
                      <a:pt x="10508" y="22450"/>
                    </a:lnTo>
                    <a:lnTo>
                      <a:pt x="10508" y="20715"/>
                    </a:lnTo>
                    <a:close/>
                    <a:moveTo>
                      <a:pt x="14011" y="20715"/>
                    </a:moveTo>
                    <a:lnTo>
                      <a:pt x="14011" y="22450"/>
                    </a:lnTo>
                    <a:lnTo>
                      <a:pt x="12276" y="22450"/>
                    </a:lnTo>
                    <a:lnTo>
                      <a:pt x="12276" y="20715"/>
                    </a:lnTo>
                    <a:close/>
                    <a:moveTo>
                      <a:pt x="15845" y="20715"/>
                    </a:moveTo>
                    <a:lnTo>
                      <a:pt x="15845" y="22450"/>
                    </a:lnTo>
                    <a:lnTo>
                      <a:pt x="14144" y="22450"/>
                    </a:lnTo>
                    <a:lnTo>
                      <a:pt x="14144" y="20715"/>
                    </a:lnTo>
                    <a:close/>
                    <a:moveTo>
                      <a:pt x="17647" y="20715"/>
                    </a:moveTo>
                    <a:lnTo>
                      <a:pt x="17647" y="22450"/>
                    </a:lnTo>
                    <a:lnTo>
                      <a:pt x="15912" y="22450"/>
                    </a:lnTo>
                    <a:lnTo>
                      <a:pt x="15912" y="20715"/>
                    </a:lnTo>
                    <a:close/>
                    <a:moveTo>
                      <a:pt x="3203" y="22483"/>
                    </a:moveTo>
                    <a:lnTo>
                      <a:pt x="3203" y="24218"/>
                    </a:lnTo>
                    <a:lnTo>
                      <a:pt x="1468" y="24218"/>
                    </a:lnTo>
                    <a:lnTo>
                      <a:pt x="1468" y="22483"/>
                    </a:lnTo>
                    <a:close/>
                    <a:moveTo>
                      <a:pt x="5038" y="22483"/>
                    </a:moveTo>
                    <a:lnTo>
                      <a:pt x="5038" y="24218"/>
                    </a:lnTo>
                    <a:lnTo>
                      <a:pt x="3303" y="24218"/>
                    </a:lnTo>
                    <a:lnTo>
                      <a:pt x="3303" y="22483"/>
                    </a:lnTo>
                    <a:close/>
                    <a:moveTo>
                      <a:pt x="6806" y="22483"/>
                    </a:moveTo>
                    <a:lnTo>
                      <a:pt x="6806" y="24218"/>
                    </a:lnTo>
                    <a:lnTo>
                      <a:pt x="5071" y="24218"/>
                    </a:lnTo>
                    <a:lnTo>
                      <a:pt x="5071" y="22483"/>
                    </a:lnTo>
                    <a:close/>
                    <a:moveTo>
                      <a:pt x="8640" y="22483"/>
                    </a:moveTo>
                    <a:lnTo>
                      <a:pt x="8640" y="24218"/>
                    </a:lnTo>
                    <a:lnTo>
                      <a:pt x="6906" y="24218"/>
                    </a:lnTo>
                    <a:lnTo>
                      <a:pt x="6906" y="22483"/>
                    </a:lnTo>
                    <a:close/>
                    <a:moveTo>
                      <a:pt x="10408" y="22483"/>
                    </a:moveTo>
                    <a:lnTo>
                      <a:pt x="10408" y="24218"/>
                    </a:lnTo>
                    <a:lnTo>
                      <a:pt x="8674" y="24218"/>
                    </a:lnTo>
                    <a:lnTo>
                      <a:pt x="8674" y="22483"/>
                    </a:lnTo>
                    <a:close/>
                    <a:moveTo>
                      <a:pt x="12243" y="22483"/>
                    </a:moveTo>
                    <a:lnTo>
                      <a:pt x="12243" y="24218"/>
                    </a:lnTo>
                    <a:lnTo>
                      <a:pt x="10508" y="24218"/>
                    </a:lnTo>
                    <a:lnTo>
                      <a:pt x="10508" y="22483"/>
                    </a:lnTo>
                    <a:close/>
                    <a:moveTo>
                      <a:pt x="14011" y="22483"/>
                    </a:moveTo>
                    <a:lnTo>
                      <a:pt x="14011" y="24218"/>
                    </a:lnTo>
                    <a:lnTo>
                      <a:pt x="12276" y="24218"/>
                    </a:lnTo>
                    <a:lnTo>
                      <a:pt x="12276" y="22483"/>
                    </a:lnTo>
                    <a:close/>
                    <a:moveTo>
                      <a:pt x="15845" y="22483"/>
                    </a:moveTo>
                    <a:lnTo>
                      <a:pt x="15845" y="24218"/>
                    </a:lnTo>
                    <a:lnTo>
                      <a:pt x="14144" y="24218"/>
                    </a:lnTo>
                    <a:lnTo>
                      <a:pt x="14144" y="22483"/>
                    </a:lnTo>
                    <a:close/>
                    <a:moveTo>
                      <a:pt x="17647" y="22483"/>
                    </a:moveTo>
                    <a:lnTo>
                      <a:pt x="17647" y="24218"/>
                    </a:lnTo>
                    <a:lnTo>
                      <a:pt x="15912" y="24218"/>
                    </a:lnTo>
                    <a:lnTo>
                      <a:pt x="15912" y="22483"/>
                    </a:lnTo>
                    <a:close/>
                    <a:moveTo>
                      <a:pt x="19481" y="22483"/>
                    </a:moveTo>
                    <a:lnTo>
                      <a:pt x="19481" y="24218"/>
                    </a:lnTo>
                    <a:lnTo>
                      <a:pt x="17747" y="24218"/>
                    </a:lnTo>
                    <a:lnTo>
                      <a:pt x="17747" y="22483"/>
                    </a:lnTo>
                    <a:close/>
                    <a:moveTo>
                      <a:pt x="5038" y="24318"/>
                    </a:moveTo>
                    <a:lnTo>
                      <a:pt x="5038" y="26053"/>
                    </a:lnTo>
                    <a:lnTo>
                      <a:pt x="3303" y="26053"/>
                    </a:lnTo>
                    <a:lnTo>
                      <a:pt x="3303" y="24318"/>
                    </a:lnTo>
                    <a:close/>
                    <a:moveTo>
                      <a:pt x="6806" y="24318"/>
                    </a:moveTo>
                    <a:lnTo>
                      <a:pt x="6806" y="26053"/>
                    </a:lnTo>
                    <a:lnTo>
                      <a:pt x="5071" y="26053"/>
                    </a:lnTo>
                    <a:lnTo>
                      <a:pt x="5071" y="24318"/>
                    </a:lnTo>
                    <a:close/>
                    <a:moveTo>
                      <a:pt x="8640" y="24318"/>
                    </a:moveTo>
                    <a:lnTo>
                      <a:pt x="8640" y="26053"/>
                    </a:lnTo>
                    <a:lnTo>
                      <a:pt x="6906" y="26053"/>
                    </a:lnTo>
                    <a:lnTo>
                      <a:pt x="6906" y="24318"/>
                    </a:lnTo>
                    <a:close/>
                    <a:moveTo>
                      <a:pt x="10408" y="24318"/>
                    </a:moveTo>
                    <a:lnTo>
                      <a:pt x="10408" y="26053"/>
                    </a:lnTo>
                    <a:lnTo>
                      <a:pt x="8674" y="26053"/>
                    </a:lnTo>
                    <a:lnTo>
                      <a:pt x="8674" y="24318"/>
                    </a:lnTo>
                    <a:close/>
                    <a:moveTo>
                      <a:pt x="12243" y="24318"/>
                    </a:moveTo>
                    <a:lnTo>
                      <a:pt x="12243" y="26053"/>
                    </a:lnTo>
                    <a:lnTo>
                      <a:pt x="10508" y="26053"/>
                    </a:lnTo>
                    <a:lnTo>
                      <a:pt x="10508" y="24318"/>
                    </a:lnTo>
                    <a:close/>
                    <a:moveTo>
                      <a:pt x="14011" y="24318"/>
                    </a:moveTo>
                    <a:lnTo>
                      <a:pt x="14011" y="26053"/>
                    </a:lnTo>
                    <a:lnTo>
                      <a:pt x="12276" y="26053"/>
                    </a:lnTo>
                    <a:lnTo>
                      <a:pt x="12276" y="24318"/>
                    </a:lnTo>
                    <a:close/>
                    <a:moveTo>
                      <a:pt x="15845" y="24318"/>
                    </a:moveTo>
                    <a:lnTo>
                      <a:pt x="15845" y="26053"/>
                    </a:lnTo>
                    <a:lnTo>
                      <a:pt x="14144" y="26053"/>
                    </a:lnTo>
                    <a:lnTo>
                      <a:pt x="14144" y="24318"/>
                    </a:lnTo>
                    <a:close/>
                    <a:moveTo>
                      <a:pt x="17647" y="24318"/>
                    </a:moveTo>
                    <a:lnTo>
                      <a:pt x="17647" y="26053"/>
                    </a:lnTo>
                    <a:lnTo>
                      <a:pt x="15912" y="26053"/>
                    </a:lnTo>
                    <a:lnTo>
                      <a:pt x="15912" y="24318"/>
                    </a:lnTo>
                    <a:close/>
                    <a:moveTo>
                      <a:pt x="19481" y="24318"/>
                    </a:moveTo>
                    <a:lnTo>
                      <a:pt x="19481" y="26053"/>
                    </a:lnTo>
                    <a:lnTo>
                      <a:pt x="17747" y="26053"/>
                    </a:lnTo>
                    <a:lnTo>
                      <a:pt x="17747" y="24318"/>
                    </a:lnTo>
                    <a:close/>
                    <a:moveTo>
                      <a:pt x="14011" y="26086"/>
                    </a:moveTo>
                    <a:lnTo>
                      <a:pt x="14011" y="27830"/>
                    </a:lnTo>
                    <a:lnTo>
                      <a:pt x="14011" y="27830"/>
                    </a:lnTo>
                    <a:lnTo>
                      <a:pt x="12276" y="27823"/>
                    </a:lnTo>
                    <a:lnTo>
                      <a:pt x="12276" y="27823"/>
                    </a:lnTo>
                    <a:lnTo>
                      <a:pt x="12276" y="26086"/>
                    </a:lnTo>
                    <a:close/>
                    <a:moveTo>
                      <a:pt x="15845" y="26086"/>
                    </a:moveTo>
                    <a:lnTo>
                      <a:pt x="15845" y="27838"/>
                    </a:lnTo>
                    <a:lnTo>
                      <a:pt x="15845" y="27838"/>
                    </a:lnTo>
                    <a:lnTo>
                      <a:pt x="14144" y="27831"/>
                    </a:lnTo>
                    <a:lnTo>
                      <a:pt x="14144" y="27831"/>
                    </a:lnTo>
                    <a:lnTo>
                      <a:pt x="14144" y="26086"/>
                    </a:lnTo>
                    <a:close/>
                    <a:moveTo>
                      <a:pt x="17647" y="26086"/>
                    </a:moveTo>
                    <a:lnTo>
                      <a:pt x="17647" y="27845"/>
                    </a:lnTo>
                    <a:lnTo>
                      <a:pt x="17647" y="27845"/>
                    </a:lnTo>
                    <a:lnTo>
                      <a:pt x="15912" y="27838"/>
                    </a:lnTo>
                    <a:lnTo>
                      <a:pt x="15912" y="27838"/>
                    </a:lnTo>
                    <a:lnTo>
                      <a:pt x="15912" y="26086"/>
                    </a:lnTo>
                    <a:close/>
                    <a:moveTo>
                      <a:pt x="19481" y="26086"/>
                    </a:moveTo>
                    <a:lnTo>
                      <a:pt x="19481" y="27853"/>
                    </a:lnTo>
                    <a:lnTo>
                      <a:pt x="19481" y="27853"/>
                    </a:lnTo>
                    <a:lnTo>
                      <a:pt x="17747" y="27846"/>
                    </a:lnTo>
                    <a:lnTo>
                      <a:pt x="17747" y="27846"/>
                    </a:lnTo>
                    <a:lnTo>
                      <a:pt x="17747" y="26086"/>
                    </a:lnTo>
                    <a:close/>
                    <a:moveTo>
                      <a:pt x="5038" y="2402"/>
                    </a:moveTo>
                    <a:lnTo>
                      <a:pt x="5038" y="2569"/>
                    </a:lnTo>
                    <a:lnTo>
                      <a:pt x="3303" y="2569"/>
                    </a:lnTo>
                    <a:lnTo>
                      <a:pt x="3303" y="2669"/>
                    </a:lnTo>
                    <a:lnTo>
                      <a:pt x="5038" y="2669"/>
                    </a:lnTo>
                    <a:lnTo>
                      <a:pt x="5038" y="4404"/>
                    </a:lnTo>
                    <a:lnTo>
                      <a:pt x="3303" y="4404"/>
                    </a:lnTo>
                    <a:lnTo>
                      <a:pt x="3303" y="4437"/>
                    </a:lnTo>
                    <a:lnTo>
                      <a:pt x="5038" y="4437"/>
                    </a:lnTo>
                    <a:lnTo>
                      <a:pt x="5038" y="6172"/>
                    </a:lnTo>
                    <a:lnTo>
                      <a:pt x="3303" y="6172"/>
                    </a:lnTo>
                    <a:lnTo>
                      <a:pt x="3303" y="6272"/>
                    </a:lnTo>
                    <a:lnTo>
                      <a:pt x="5038" y="6272"/>
                    </a:lnTo>
                    <a:lnTo>
                      <a:pt x="5038" y="8006"/>
                    </a:lnTo>
                    <a:lnTo>
                      <a:pt x="3303" y="8006"/>
                    </a:lnTo>
                    <a:lnTo>
                      <a:pt x="3303" y="8040"/>
                    </a:lnTo>
                    <a:lnTo>
                      <a:pt x="5038" y="8040"/>
                    </a:lnTo>
                    <a:lnTo>
                      <a:pt x="5038" y="9774"/>
                    </a:lnTo>
                    <a:lnTo>
                      <a:pt x="3303" y="9774"/>
                    </a:lnTo>
                    <a:lnTo>
                      <a:pt x="3303" y="9874"/>
                    </a:lnTo>
                    <a:lnTo>
                      <a:pt x="5038" y="9874"/>
                    </a:lnTo>
                    <a:lnTo>
                      <a:pt x="5038" y="11609"/>
                    </a:lnTo>
                    <a:lnTo>
                      <a:pt x="3837" y="11609"/>
                    </a:lnTo>
                    <a:cubicBezTo>
                      <a:pt x="3803" y="11642"/>
                      <a:pt x="3803" y="11642"/>
                      <a:pt x="3837" y="11642"/>
                    </a:cubicBezTo>
                    <a:lnTo>
                      <a:pt x="5038" y="11642"/>
                    </a:lnTo>
                    <a:lnTo>
                      <a:pt x="5038" y="13377"/>
                    </a:lnTo>
                    <a:lnTo>
                      <a:pt x="4604" y="13377"/>
                    </a:lnTo>
                    <a:cubicBezTo>
                      <a:pt x="4637" y="13444"/>
                      <a:pt x="4637" y="13477"/>
                      <a:pt x="4671" y="13510"/>
                    </a:cubicBezTo>
                    <a:lnTo>
                      <a:pt x="5038" y="13510"/>
                    </a:lnTo>
                    <a:lnTo>
                      <a:pt x="5038" y="15211"/>
                    </a:lnTo>
                    <a:lnTo>
                      <a:pt x="3303" y="15211"/>
                    </a:lnTo>
                    <a:lnTo>
                      <a:pt x="3303" y="13510"/>
                    </a:lnTo>
                    <a:lnTo>
                      <a:pt x="4004" y="13510"/>
                    </a:lnTo>
                    <a:lnTo>
                      <a:pt x="3803" y="13377"/>
                    </a:lnTo>
                    <a:lnTo>
                      <a:pt x="3303" y="13377"/>
                    </a:lnTo>
                    <a:lnTo>
                      <a:pt x="3303" y="13110"/>
                    </a:lnTo>
                    <a:lnTo>
                      <a:pt x="3203" y="13043"/>
                    </a:lnTo>
                    <a:lnTo>
                      <a:pt x="3203" y="13377"/>
                    </a:lnTo>
                    <a:lnTo>
                      <a:pt x="2469" y="13377"/>
                    </a:lnTo>
                    <a:lnTo>
                      <a:pt x="2436" y="13510"/>
                    </a:lnTo>
                    <a:lnTo>
                      <a:pt x="3203" y="13510"/>
                    </a:lnTo>
                    <a:lnTo>
                      <a:pt x="3203" y="15211"/>
                    </a:lnTo>
                    <a:lnTo>
                      <a:pt x="2036" y="15211"/>
                    </a:lnTo>
                    <a:lnTo>
                      <a:pt x="2036" y="15278"/>
                    </a:lnTo>
                    <a:lnTo>
                      <a:pt x="3203" y="15278"/>
                    </a:lnTo>
                    <a:lnTo>
                      <a:pt x="3203" y="17013"/>
                    </a:lnTo>
                    <a:lnTo>
                      <a:pt x="1635" y="17013"/>
                    </a:lnTo>
                    <a:lnTo>
                      <a:pt x="1602" y="17113"/>
                    </a:lnTo>
                    <a:lnTo>
                      <a:pt x="3203" y="17113"/>
                    </a:lnTo>
                    <a:lnTo>
                      <a:pt x="3203" y="18847"/>
                    </a:lnTo>
                    <a:lnTo>
                      <a:pt x="1468" y="18847"/>
                    </a:lnTo>
                    <a:lnTo>
                      <a:pt x="1468" y="17847"/>
                    </a:lnTo>
                    <a:lnTo>
                      <a:pt x="1402" y="18013"/>
                    </a:lnTo>
                    <a:lnTo>
                      <a:pt x="1402" y="18847"/>
                    </a:lnTo>
                    <a:lnTo>
                      <a:pt x="1235" y="18847"/>
                    </a:lnTo>
                    <a:lnTo>
                      <a:pt x="1235" y="18881"/>
                    </a:lnTo>
                    <a:lnTo>
                      <a:pt x="1402" y="18881"/>
                    </a:lnTo>
                    <a:lnTo>
                      <a:pt x="1402" y="20615"/>
                    </a:lnTo>
                    <a:lnTo>
                      <a:pt x="835" y="20615"/>
                    </a:lnTo>
                    <a:lnTo>
                      <a:pt x="801" y="20715"/>
                    </a:lnTo>
                    <a:lnTo>
                      <a:pt x="1402" y="20715"/>
                    </a:lnTo>
                    <a:lnTo>
                      <a:pt x="1402" y="22450"/>
                    </a:lnTo>
                    <a:lnTo>
                      <a:pt x="434" y="22450"/>
                    </a:lnTo>
                    <a:lnTo>
                      <a:pt x="434" y="22483"/>
                    </a:lnTo>
                    <a:lnTo>
                      <a:pt x="1402" y="22483"/>
                    </a:lnTo>
                    <a:lnTo>
                      <a:pt x="1402" y="24218"/>
                    </a:lnTo>
                    <a:lnTo>
                      <a:pt x="34" y="24218"/>
                    </a:lnTo>
                    <a:lnTo>
                      <a:pt x="1" y="24318"/>
                    </a:lnTo>
                    <a:lnTo>
                      <a:pt x="1402" y="24318"/>
                    </a:lnTo>
                    <a:lnTo>
                      <a:pt x="1402" y="26019"/>
                    </a:lnTo>
                    <a:lnTo>
                      <a:pt x="1468" y="26019"/>
                    </a:lnTo>
                    <a:lnTo>
                      <a:pt x="1468" y="24318"/>
                    </a:lnTo>
                    <a:lnTo>
                      <a:pt x="3203" y="24318"/>
                    </a:lnTo>
                    <a:lnTo>
                      <a:pt x="3203" y="26053"/>
                    </a:lnTo>
                    <a:lnTo>
                      <a:pt x="1535" y="26053"/>
                    </a:lnTo>
                    <a:lnTo>
                      <a:pt x="1735" y="26086"/>
                    </a:lnTo>
                    <a:lnTo>
                      <a:pt x="3203" y="26086"/>
                    </a:lnTo>
                    <a:lnTo>
                      <a:pt x="3203" y="26419"/>
                    </a:lnTo>
                    <a:lnTo>
                      <a:pt x="3303" y="26419"/>
                    </a:lnTo>
                    <a:lnTo>
                      <a:pt x="3303" y="26086"/>
                    </a:lnTo>
                    <a:lnTo>
                      <a:pt x="5038" y="26086"/>
                    </a:lnTo>
                    <a:lnTo>
                      <a:pt x="5038" y="26753"/>
                    </a:lnTo>
                    <a:lnTo>
                      <a:pt x="5071" y="26753"/>
                    </a:lnTo>
                    <a:lnTo>
                      <a:pt x="5071" y="26086"/>
                    </a:lnTo>
                    <a:lnTo>
                      <a:pt x="6806" y="26086"/>
                    </a:lnTo>
                    <a:lnTo>
                      <a:pt x="6806" y="27087"/>
                    </a:lnTo>
                    <a:lnTo>
                      <a:pt x="6906" y="27087"/>
                    </a:lnTo>
                    <a:lnTo>
                      <a:pt x="6906" y="26086"/>
                    </a:lnTo>
                    <a:lnTo>
                      <a:pt x="8640" y="26086"/>
                    </a:lnTo>
                    <a:lnTo>
                      <a:pt x="8640" y="27353"/>
                    </a:lnTo>
                    <a:lnTo>
                      <a:pt x="8674" y="27353"/>
                    </a:lnTo>
                    <a:lnTo>
                      <a:pt x="8674" y="26086"/>
                    </a:lnTo>
                    <a:lnTo>
                      <a:pt x="10408" y="26086"/>
                    </a:lnTo>
                    <a:lnTo>
                      <a:pt x="10408" y="27654"/>
                    </a:lnTo>
                    <a:lnTo>
                      <a:pt x="10508" y="27654"/>
                    </a:lnTo>
                    <a:lnTo>
                      <a:pt x="10508" y="26086"/>
                    </a:lnTo>
                    <a:lnTo>
                      <a:pt x="12243" y="26086"/>
                    </a:lnTo>
                    <a:lnTo>
                      <a:pt x="12243" y="27823"/>
                    </a:lnTo>
                    <a:lnTo>
                      <a:pt x="12243" y="27823"/>
                    </a:lnTo>
                    <a:lnTo>
                      <a:pt x="11709" y="27820"/>
                    </a:lnTo>
                    <a:lnTo>
                      <a:pt x="11709" y="27820"/>
                    </a:lnTo>
                    <a:lnTo>
                      <a:pt x="12243" y="27887"/>
                    </a:lnTo>
                    <a:lnTo>
                      <a:pt x="12276" y="27887"/>
                    </a:lnTo>
                    <a:lnTo>
                      <a:pt x="12643" y="27921"/>
                    </a:lnTo>
                    <a:lnTo>
                      <a:pt x="14011" y="27921"/>
                    </a:lnTo>
                    <a:lnTo>
                      <a:pt x="14011" y="28087"/>
                    </a:lnTo>
                    <a:lnTo>
                      <a:pt x="14144" y="28087"/>
                    </a:lnTo>
                    <a:lnTo>
                      <a:pt x="14144" y="27921"/>
                    </a:lnTo>
                    <a:lnTo>
                      <a:pt x="15845" y="27921"/>
                    </a:lnTo>
                    <a:lnTo>
                      <a:pt x="15845" y="28187"/>
                    </a:lnTo>
                    <a:lnTo>
                      <a:pt x="15912" y="28187"/>
                    </a:lnTo>
                    <a:lnTo>
                      <a:pt x="15912" y="27921"/>
                    </a:lnTo>
                    <a:lnTo>
                      <a:pt x="17647" y="27921"/>
                    </a:lnTo>
                    <a:lnTo>
                      <a:pt x="17647" y="28187"/>
                    </a:lnTo>
                    <a:lnTo>
                      <a:pt x="17747" y="28187"/>
                    </a:lnTo>
                    <a:lnTo>
                      <a:pt x="17747" y="27921"/>
                    </a:lnTo>
                    <a:lnTo>
                      <a:pt x="19315" y="27921"/>
                    </a:lnTo>
                    <a:lnTo>
                      <a:pt x="19481" y="27887"/>
                    </a:lnTo>
                    <a:lnTo>
                      <a:pt x="19481" y="27921"/>
                    </a:lnTo>
                    <a:lnTo>
                      <a:pt x="19515" y="27921"/>
                    </a:lnTo>
                    <a:lnTo>
                      <a:pt x="19515" y="27887"/>
                    </a:lnTo>
                    <a:cubicBezTo>
                      <a:pt x="19581" y="27887"/>
                      <a:pt x="19615" y="27854"/>
                      <a:pt x="19681" y="27854"/>
                    </a:cubicBezTo>
                    <a:lnTo>
                      <a:pt x="19515" y="27853"/>
                    </a:lnTo>
                    <a:lnTo>
                      <a:pt x="19515" y="27853"/>
                    </a:lnTo>
                    <a:lnTo>
                      <a:pt x="19515" y="26086"/>
                    </a:lnTo>
                    <a:lnTo>
                      <a:pt x="20882" y="26086"/>
                    </a:lnTo>
                    <a:lnTo>
                      <a:pt x="20882" y="26053"/>
                    </a:lnTo>
                    <a:lnTo>
                      <a:pt x="19515" y="26053"/>
                    </a:lnTo>
                    <a:lnTo>
                      <a:pt x="19515" y="24318"/>
                    </a:lnTo>
                    <a:lnTo>
                      <a:pt x="20716" y="24318"/>
                    </a:lnTo>
                    <a:lnTo>
                      <a:pt x="20682" y="24218"/>
                    </a:lnTo>
                    <a:lnTo>
                      <a:pt x="19515" y="24218"/>
                    </a:lnTo>
                    <a:lnTo>
                      <a:pt x="19515" y="22483"/>
                    </a:lnTo>
                    <a:lnTo>
                      <a:pt x="20148" y="22483"/>
                    </a:lnTo>
                    <a:lnTo>
                      <a:pt x="20148" y="22450"/>
                    </a:lnTo>
                    <a:lnTo>
                      <a:pt x="19515" y="22450"/>
                    </a:lnTo>
                    <a:lnTo>
                      <a:pt x="19515" y="20882"/>
                    </a:lnTo>
                    <a:lnTo>
                      <a:pt x="19481" y="20815"/>
                    </a:lnTo>
                    <a:lnTo>
                      <a:pt x="19481" y="22450"/>
                    </a:lnTo>
                    <a:lnTo>
                      <a:pt x="17747" y="22450"/>
                    </a:lnTo>
                    <a:lnTo>
                      <a:pt x="17747" y="20715"/>
                    </a:lnTo>
                    <a:lnTo>
                      <a:pt x="19415" y="20715"/>
                    </a:lnTo>
                    <a:cubicBezTo>
                      <a:pt x="19415" y="20682"/>
                      <a:pt x="19381" y="20615"/>
                      <a:pt x="19381" y="20582"/>
                    </a:cubicBezTo>
                    <a:lnTo>
                      <a:pt x="19381" y="20615"/>
                    </a:lnTo>
                    <a:lnTo>
                      <a:pt x="17747" y="20615"/>
                    </a:lnTo>
                    <a:lnTo>
                      <a:pt x="17747" y="18881"/>
                    </a:lnTo>
                    <a:lnTo>
                      <a:pt x="18514" y="18881"/>
                    </a:lnTo>
                    <a:cubicBezTo>
                      <a:pt x="18514" y="18847"/>
                      <a:pt x="18514" y="18814"/>
                      <a:pt x="18481" y="18814"/>
                    </a:cubicBezTo>
                    <a:lnTo>
                      <a:pt x="18481" y="18847"/>
                    </a:lnTo>
                    <a:lnTo>
                      <a:pt x="17747" y="18847"/>
                    </a:lnTo>
                    <a:lnTo>
                      <a:pt x="17747" y="17513"/>
                    </a:lnTo>
                    <a:lnTo>
                      <a:pt x="17647" y="17313"/>
                    </a:lnTo>
                    <a:lnTo>
                      <a:pt x="17647" y="18847"/>
                    </a:lnTo>
                    <a:lnTo>
                      <a:pt x="15912" y="18847"/>
                    </a:lnTo>
                    <a:lnTo>
                      <a:pt x="15912" y="17113"/>
                    </a:lnTo>
                    <a:lnTo>
                      <a:pt x="17513" y="17113"/>
                    </a:lnTo>
                    <a:cubicBezTo>
                      <a:pt x="17480" y="17046"/>
                      <a:pt x="17480" y="17013"/>
                      <a:pt x="17447" y="16979"/>
                    </a:cubicBezTo>
                    <a:lnTo>
                      <a:pt x="17447" y="17013"/>
                    </a:lnTo>
                    <a:lnTo>
                      <a:pt x="15912" y="17013"/>
                    </a:lnTo>
                    <a:lnTo>
                      <a:pt x="15912" y="15278"/>
                    </a:lnTo>
                    <a:lnTo>
                      <a:pt x="16379" y="15278"/>
                    </a:lnTo>
                    <a:cubicBezTo>
                      <a:pt x="16346" y="15245"/>
                      <a:pt x="16346" y="15211"/>
                      <a:pt x="16346" y="15211"/>
                    </a:cubicBezTo>
                    <a:lnTo>
                      <a:pt x="15912" y="15211"/>
                    </a:lnTo>
                    <a:lnTo>
                      <a:pt x="15912" y="14544"/>
                    </a:lnTo>
                    <a:lnTo>
                      <a:pt x="15845" y="14511"/>
                    </a:lnTo>
                    <a:lnTo>
                      <a:pt x="15845" y="15211"/>
                    </a:lnTo>
                    <a:lnTo>
                      <a:pt x="14144" y="15211"/>
                    </a:lnTo>
                    <a:lnTo>
                      <a:pt x="14144" y="13510"/>
                    </a:lnTo>
                    <a:lnTo>
                      <a:pt x="15145" y="13510"/>
                    </a:lnTo>
                    <a:lnTo>
                      <a:pt x="15078" y="13377"/>
                    </a:lnTo>
                    <a:lnTo>
                      <a:pt x="14144" y="13377"/>
                    </a:lnTo>
                    <a:lnTo>
                      <a:pt x="14144" y="12109"/>
                    </a:lnTo>
                    <a:lnTo>
                      <a:pt x="14011" y="11976"/>
                    </a:lnTo>
                    <a:lnTo>
                      <a:pt x="14011" y="13377"/>
                    </a:lnTo>
                    <a:lnTo>
                      <a:pt x="12276" y="13377"/>
                    </a:lnTo>
                    <a:lnTo>
                      <a:pt x="12276" y="11642"/>
                    </a:lnTo>
                    <a:lnTo>
                      <a:pt x="13777" y="11642"/>
                    </a:lnTo>
                    <a:lnTo>
                      <a:pt x="13744" y="11609"/>
                    </a:lnTo>
                    <a:lnTo>
                      <a:pt x="12276" y="11609"/>
                    </a:lnTo>
                    <a:lnTo>
                      <a:pt x="12276" y="9874"/>
                    </a:lnTo>
                    <a:lnTo>
                      <a:pt x="12343" y="9874"/>
                    </a:lnTo>
                    <a:cubicBezTo>
                      <a:pt x="12310" y="9841"/>
                      <a:pt x="12310" y="9808"/>
                      <a:pt x="12276" y="9774"/>
                    </a:cubicBezTo>
                    <a:lnTo>
                      <a:pt x="12243" y="9741"/>
                    </a:lnTo>
                    <a:lnTo>
                      <a:pt x="12243" y="9774"/>
                    </a:lnTo>
                    <a:lnTo>
                      <a:pt x="10508" y="9774"/>
                    </a:lnTo>
                    <a:lnTo>
                      <a:pt x="10508" y="8040"/>
                    </a:lnTo>
                    <a:lnTo>
                      <a:pt x="10742" y="8040"/>
                    </a:lnTo>
                    <a:lnTo>
                      <a:pt x="10742" y="8006"/>
                    </a:lnTo>
                    <a:lnTo>
                      <a:pt x="10508" y="8006"/>
                    </a:lnTo>
                    <a:lnTo>
                      <a:pt x="10508" y="7739"/>
                    </a:lnTo>
                    <a:cubicBezTo>
                      <a:pt x="10508" y="7706"/>
                      <a:pt x="10442" y="7639"/>
                      <a:pt x="10408" y="7606"/>
                    </a:cubicBezTo>
                    <a:lnTo>
                      <a:pt x="10408" y="7639"/>
                    </a:lnTo>
                    <a:lnTo>
                      <a:pt x="10408" y="8006"/>
                    </a:lnTo>
                    <a:lnTo>
                      <a:pt x="8674" y="8006"/>
                    </a:lnTo>
                    <a:lnTo>
                      <a:pt x="8674" y="6272"/>
                    </a:lnTo>
                    <a:lnTo>
                      <a:pt x="9107" y="6272"/>
                    </a:lnTo>
                    <a:lnTo>
                      <a:pt x="9007" y="6172"/>
                    </a:lnTo>
                    <a:lnTo>
                      <a:pt x="8674" y="6172"/>
                    </a:lnTo>
                    <a:lnTo>
                      <a:pt x="8674" y="5805"/>
                    </a:lnTo>
                    <a:cubicBezTo>
                      <a:pt x="8674" y="5771"/>
                      <a:pt x="8640" y="5771"/>
                      <a:pt x="8640" y="5738"/>
                    </a:cubicBezTo>
                    <a:lnTo>
                      <a:pt x="8640" y="5771"/>
                    </a:lnTo>
                    <a:lnTo>
                      <a:pt x="8640" y="6172"/>
                    </a:lnTo>
                    <a:lnTo>
                      <a:pt x="6906" y="6172"/>
                    </a:lnTo>
                    <a:lnTo>
                      <a:pt x="6906" y="4437"/>
                    </a:lnTo>
                    <a:lnTo>
                      <a:pt x="7273" y="4437"/>
                    </a:lnTo>
                    <a:lnTo>
                      <a:pt x="7239" y="4404"/>
                    </a:lnTo>
                    <a:lnTo>
                      <a:pt x="6906" y="4404"/>
                    </a:lnTo>
                    <a:lnTo>
                      <a:pt x="6906" y="4070"/>
                    </a:lnTo>
                    <a:lnTo>
                      <a:pt x="6806" y="4003"/>
                    </a:lnTo>
                    <a:lnTo>
                      <a:pt x="6806" y="4404"/>
                    </a:lnTo>
                    <a:lnTo>
                      <a:pt x="5071" y="4404"/>
                    </a:lnTo>
                    <a:lnTo>
                      <a:pt x="5071" y="2669"/>
                    </a:lnTo>
                    <a:lnTo>
                      <a:pt x="5305" y="2669"/>
                    </a:lnTo>
                    <a:lnTo>
                      <a:pt x="5204" y="2569"/>
                    </a:lnTo>
                    <a:lnTo>
                      <a:pt x="5071" y="2569"/>
                    </a:lnTo>
                    <a:lnTo>
                      <a:pt x="5071" y="240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171;p31"/>
              <p:cNvSpPr/>
              <p:nvPr/>
            </p:nvSpPr>
            <p:spPr>
              <a:xfrm>
                <a:off x="3972175" y="1910975"/>
                <a:ext cx="448525" cy="526225"/>
              </a:xfrm>
              <a:custGeom>
                <a:avLst/>
                <a:gdLst/>
                <a:ahLst/>
                <a:cxnLst/>
                <a:rect l="l" t="t" r="r" b="b"/>
                <a:pathLst>
                  <a:path w="17941" h="21049" extrusionOk="0">
                    <a:moveTo>
                      <a:pt x="2069" y="1"/>
                    </a:moveTo>
                    <a:cubicBezTo>
                      <a:pt x="2502" y="1068"/>
                      <a:pt x="2969" y="2135"/>
                      <a:pt x="3470" y="3203"/>
                    </a:cubicBezTo>
                    <a:lnTo>
                      <a:pt x="3403" y="3136"/>
                    </a:lnTo>
                    <a:cubicBezTo>
                      <a:pt x="3103" y="2803"/>
                      <a:pt x="2736" y="2536"/>
                      <a:pt x="2436" y="2169"/>
                    </a:cubicBezTo>
                    <a:cubicBezTo>
                      <a:pt x="2402" y="2169"/>
                      <a:pt x="2335" y="2202"/>
                      <a:pt x="2369" y="2236"/>
                    </a:cubicBezTo>
                    <a:cubicBezTo>
                      <a:pt x="2669" y="2569"/>
                      <a:pt x="2869" y="2936"/>
                      <a:pt x="3169" y="3236"/>
                    </a:cubicBezTo>
                    <a:cubicBezTo>
                      <a:pt x="3303" y="3403"/>
                      <a:pt x="3436" y="3570"/>
                      <a:pt x="3570" y="3703"/>
                    </a:cubicBezTo>
                    <a:cubicBezTo>
                      <a:pt x="3636" y="3770"/>
                      <a:pt x="3736" y="3870"/>
                      <a:pt x="3770" y="3937"/>
                    </a:cubicBezTo>
                    <a:lnTo>
                      <a:pt x="3803" y="3970"/>
                    </a:lnTo>
                    <a:cubicBezTo>
                      <a:pt x="4003" y="4370"/>
                      <a:pt x="4203" y="4771"/>
                      <a:pt x="4404" y="5171"/>
                    </a:cubicBezTo>
                    <a:cubicBezTo>
                      <a:pt x="4452" y="5268"/>
                      <a:pt x="4938" y="6240"/>
                      <a:pt x="5215" y="6781"/>
                    </a:cubicBezTo>
                    <a:lnTo>
                      <a:pt x="5215" y="6781"/>
                    </a:lnTo>
                    <a:cubicBezTo>
                      <a:pt x="4132" y="6259"/>
                      <a:pt x="3181" y="5807"/>
                      <a:pt x="3003" y="5738"/>
                    </a:cubicBezTo>
                    <a:cubicBezTo>
                      <a:pt x="2936" y="5738"/>
                      <a:pt x="2869" y="5838"/>
                      <a:pt x="2936" y="5871"/>
                    </a:cubicBezTo>
                    <a:cubicBezTo>
                      <a:pt x="3370" y="6205"/>
                      <a:pt x="14578" y="11976"/>
                      <a:pt x="17880" y="13777"/>
                    </a:cubicBezTo>
                    <a:cubicBezTo>
                      <a:pt x="17886" y="13783"/>
                      <a:pt x="17893" y="13786"/>
                      <a:pt x="17899" y="13786"/>
                    </a:cubicBezTo>
                    <a:cubicBezTo>
                      <a:pt x="17924" y="13786"/>
                      <a:pt x="17940" y="13737"/>
                      <a:pt x="17913" y="13710"/>
                    </a:cubicBezTo>
                    <a:cubicBezTo>
                      <a:pt x="16979" y="13210"/>
                      <a:pt x="16045" y="12676"/>
                      <a:pt x="15111" y="12143"/>
                    </a:cubicBezTo>
                    <a:cubicBezTo>
                      <a:pt x="13477" y="11209"/>
                      <a:pt x="11876" y="10241"/>
                      <a:pt x="10208" y="9307"/>
                    </a:cubicBezTo>
                    <a:lnTo>
                      <a:pt x="9807" y="9074"/>
                    </a:lnTo>
                    <a:lnTo>
                      <a:pt x="9807" y="9074"/>
                    </a:lnTo>
                    <a:cubicBezTo>
                      <a:pt x="10174" y="9174"/>
                      <a:pt x="10575" y="9274"/>
                      <a:pt x="10975" y="9374"/>
                    </a:cubicBezTo>
                    <a:cubicBezTo>
                      <a:pt x="11742" y="9574"/>
                      <a:pt x="12543" y="9741"/>
                      <a:pt x="13343" y="9841"/>
                    </a:cubicBezTo>
                    <a:cubicBezTo>
                      <a:pt x="13343" y="9841"/>
                      <a:pt x="13377" y="9774"/>
                      <a:pt x="13343" y="9774"/>
                    </a:cubicBezTo>
                    <a:cubicBezTo>
                      <a:pt x="12543" y="9607"/>
                      <a:pt x="11809" y="9407"/>
                      <a:pt x="11042" y="9140"/>
                    </a:cubicBezTo>
                    <a:cubicBezTo>
                      <a:pt x="10675" y="9007"/>
                      <a:pt x="10308" y="8907"/>
                      <a:pt x="9908" y="8774"/>
                    </a:cubicBezTo>
                    <a:lnTo>
                      <a:pt x="9307" y="8640"/>
                    </a:lnTo>
                    <a:cubicBezTo>
                      <a:pt x="9140" y="8573"/>
                      <a:pt x="8974" y="8540"/>
                      <a:pt x="8807" y="8540"/>
                    </a:cubicBezTo>
                    <a:cubicBezTo>
                      <a:pt x="8602" y="8428"/>
                      <a:pt x="6950" y="7619"/>
                      <a:pt x="5456" y="6897"/>
                    </a:cubicBezTo>
                    <a:lnTo>
                      <a:pt x="5456" y="6897"/>
                    </a:lnTo>
                    <a:cubicBezTo>
                      <a:pt x="5508" y="7019"/>
                      <a:pt x="5538" y="7095"/>
                      <a:pt x="5538" y="7106"/>
                    </a:cubicBezTo>
                    <a:cubicBezTo>
                      <a:pt x="5504" y="7139"/>
                      <a:pt x="5404" y="7139"/>
                      <a:pt x="5404" y="7139"/>
                    </a:cubicBezTo>
                    <a:cubicBezTo>
                      <a:pt x="5395" y="7130"/>
                      <a:pt x="5320" y="6987"/>
                      <a:pt x="5215" y="6781"/>
                    </a:cubicBezTo>
                    <a:lnTo>
                      <a:pt x="5215" y="6781"/>
                    </a:lnTo>
                    <a:cubicBezTo>
                      <a:pt x="5295" y="6819"/>
                      <a:pt x="5375" y="6858"/>
                      <a:pt x="5456" y="6897"/>
                    </a:cubicBezTo>
                    <a:lnTo>
                      <a:pt x="5456" y="6897"/>
                    </a:lnTo>
                    <a:cubicBezTo>
                      <a:pt x="5196" y="6283"/>
                      <a:pt x="4387" y="4494"/>
                      <a:pt x="4137" y="3937"/>
                    </a:cubicBezTo>
                    <a:cubicBezTo>
                      <a:pt x="3503" y="2602"/>
                      <a:pt x="2769" y="1302"/>
                      <a:pt x="2102" y="1"/>
                    </a:cubicBezTo>
                    <a:close/>
                    <a:moveTo>
                      <a:pt x="4583" y="7448"/>
                    </a:moveTo>
                    <a:cubicBezTo>
                      <a:pt x="4562" y="7448"/>
                      <a:pt x="4537" y="7456"/>
                      <a:pt x="4537" y="7473"/>
                    </a:cubicBezTo>
                    <a:cubicBezTo>
                      <a:pt x="4070" y="9307"/>
                      <a:pt x="2235" y="17513"/>
                      <a:pt x="2069" y="18414"/>
                    </a:cubicBezTo>
                    <a:cubicBezTo>
                      <a:pt x="2052" y="18464"/>
                      <a:pt x="2060" y="18489"/>
                      <a:pt x="2077" y="18489"/>
                    </a:cubicBezTo>
                    <a:cubicBezTo>
                      <a:pt x="2094" y="18489"/>
                      <a:pt x="2119" y="18464"/>
                      <a:pt x="2135" y="18414"/>
                    </a:cubicBezTo>
                    <a:cubicBezTo>
                      <a:pt x="2436" y="17546"/>
                      <a:pt x="4504" y="9374"/>
                      <a:pt x="4604" y="7473"/>
                    </a:cubicBezTo>
                    <a:cubicBezTo>
                      <a:pt x="4620" y="7456"/>
                      <a:pt x="4604" y="7448"/>
                      <a:pt x="4583" y="7448"/>
                    </a:cubicBezTo>
                    <a:close/>
                    <a:moveTo>
                      <a:pt x="234" y="17730"/>
                    </a:moveTo>
                    <a:cubicBezTo>
                      <a:pt x="217" y="17730"/>
                      <a:pt x="201" y="17747"/>
                      <a:pt x="201" y="17780"/>
                    </a:cubicBezTo>
                    <a:cubicBezTo>
                      <a:pt x="101" y="18080"/>
                      <a:pt x="34" y="18414"/>
                      <a:pt x="0" y="18747"/>
                    </a:cubicBezTo>
                    <a:cubicBezTo>
                      <a:pt x="1001" y="19048"/>
                      <a:pt x="1969" y="19281"/>
                      <a:pt x="2969" y="19448"/>
                    </a:cubicBezTo>
                    <a:cubicBezTo>
                      <a:pt x="4737" y="19815"/>
                      <a:pt x="6472" y="20148"/>
                      <a:pt x="8240" y="20415"/>
                    </a:cubicBezTo>
                    <a:cubicBezTo>
                      <a:pt x="10008" y="20682"/>
                      <a:pt x="11776" y="20815"/>
                      <a:pt x="13543" y="21049"/>
                    </a:cubicBezTo>
                    <a:cubicBezTo>
                      <a:pt x="13577" y="21049"/>
                      <a:pt x="13610" y="20982"/>
                      <a:pt x="13543" y="20982"/>
                    </a:cubicBezTo>
                    <a:cubicBezTo>
                      <a:pt x="12543" y="20882"/>
                      <a:pt x="11542" y="20682"/>
                      <a:pt x="10541" y="20549"/>
                    </a:cubicBezTo>
                    <a:cubicBezTo>
                      <a:pt x="8773" y="20248"/>
                      <a:pt x="7039" y="19948"/>
                      <a:pt x="5271" y="19615"/>
                    </a:cubicBezTo>
                    <a:lnTo>
                      <a:pt x="2669" y="19148"/>
                    </a:lnTo>
                    <a:cubicBezTo>
                      <a:pt x="1835" y="19014"/>
                      <a:pt x="968" y="18747"/>
                      <a:pt x="134" y="18647"/>
                    </a:cubicBezTo>
                    <a:cubicBezTo>
                      <a:pt x="134" y="18614"/>
                      <a:pt x="234" y="17847"/>
                      <a:pt x="267" y="17780"/>
                    </a:cubicBezTo>
                    <a:cubicBezTo>
                      <a:pt x="267" y="17747"/>
                      <a:pt x="251" y="17730"/>
                      <a:pt x="234" y="1773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172;p31"/>
              <p:cNvSpPr/>
              <p:nvPr/>
            </p:nvSpPr>
            <p:spPr>
              <a:xfrm>
                <a:off x="3699475" y="1724175"/>
                <a:ext cx="782250" cy="982400"/>
              </a:xfrm>
              <a:custGeom>
                <a:avLst/>
                <a:gdLst/>
                <a:ahLst/>
                <a:cxnLst/>
                <a:rect l="l" t="t" r="r" b="b"/>
                <a:pathLst>
                  <a:path w="31290" h="39296" extrusionOk="0">
                    <a:moveTo>
                      <a:pt x="15645" y="1"/>
                    </a:moveTo>
                    <a:cubicBezTo>
                      <a:pt x="15645" y="1"/>
                      <a:pt x="9107" y="6338"/>
                      <a:pt x="1" y="6338"/>
                    </a:cubicBezTo>
                    <a:cubicBezTo>
                      <a:pt x="1" y="6338"/>
                      <a:pt x="1302" y="30089"/>
                      <a:pt x="15645" y="39295"/>
                    </a:cubicBezTo>
                    <a:cubicBezTo>
                      <a:pt x="30022" y="30089"/>
                      <a:pt x="31290" y="6338"/>
                      <a:pt x="31290" y="6338"/>
                    </a:cubicBezTo>
                    <a:cubicBezTo>
                      <a:pt x="22183" y="6338"/>
                      <a:pt x="15645" y="1"/>
                      <a:pt x="15645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173;p31"/>
              <p:cNvSpPr/>
              <p:nvPr/>
            </p:nvSpPr>
            <p:spPr>
              <a:xfrm>
                <a:off x="3732000" y="1765050"/>
                <a:ext cx="717200" cy="900650"/>
              </a:xfrm>
              <a:custGeom>
                <a:avLst/>
                <a:gdLst/>
                <a:ahLst/>
                <a:cxnLst/>
                <a:rect l="l" t="t" r="r" b="b"/>
                <a:pathLst>
                  <a:path w="28688" h="36026" extrusionOk="0">
                    <a:moveTo>
                      <a:pt x="14344" y="0"/>
                    </a:moveTo>
                    <a:cubicBezTo>
                      <a:pt x="14344" y="0"/>
                      <a:pt x="8340" y="5804"/>
                      <a:pt x="1" y="5804"/>
                    </a:cubicBezTo>
                    <a:cubicBezTo>
                      <a:pt x="1" y="5804"/>
                      <a:pt x="1201" y="27586"/>
                      <a:pt x="14344" y="36026"/>
                    </a:cubicBezTo>
                    <a:cubicBezTo>
                      <a:pt x="27520" y="27586"/>
                      <a:pt x="28688" y="5804"/>
                      <a:pt x="28688" y="5804"/>
                    </a:cubicBezTo>
                    <a:cubicBezTo>
                      <a:pt x="20348" y="5804"/>
                      <a:pt x="14344" y="0"/>
                      <a:pt x="14344" y="0"/>
                    </a:cubicBez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174;p31"/>
              <p:cNvSpPr/>
              <p:nvPr/>
            </p:nvSpPr>
            <p:spPr>
              <a:xfrm>
                <a:off x="4090600" y="1765050"/>
                <a:ext cx="358600" cy="899825"/>
              </a:xfrm>
              <a:custGeom>
                <a:avLst/>
                <a:gdLst/>
                <a:ahLst/>
                <a:cxnLst/>
                <a:rect l="l" t="t" r="r" b="b"/>
                <a:pathLst>
                  <a:path w="14344" h="35993" extrusionOk="0">
                    <a:moveTo>
                      <a:pt x="0" y="0"/>
                    </a:moveTo>
                    <a:lnTo>
                      <a:pt x="0" y="35992"/>
                    </a:lnTo>
                    <a:cubicBezTo>
                      <a:pt x="13176" y="27586"/>
                      <a:pt x="14344" y="5804"/>
                      <a:pt x="14344" y="5804"/>
                    </a:cubicBezTo>
                    <a:cubicBezTo>
                      <a:pt x="6004" y="580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175;p31"/>
              <p:cNvSpPr/>
              <p:nvPr/>
            </p:nvSpPr>
            <p:spPr>
              <a:xfrm>
                <a:off x="4055575" y="1988525"/>
                <a:ext cx="70075" cy="2677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0709" extrusionOk="0">
                    <a:moveTo>
                      <a:pt x="0" y="1"/>
                    </a:moveTo>
                    <a:lnTo>
                      <a:pt x="0" y="10708"/>
                    </a:lnTo>
                    <a:lnTo>
                      <a:pt x="2802" y="10708"/>
                    </a:lnTo>
                    <a:lnTo>
                      <a:pt x="2802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176;p31"/>
              <p:cNvSpPr/>
              <p:nvPr/>
            </p:nvSpPr>
            <p:spPr>
              <a:xfrm>
                <a:off x="3957175" y="2086925"/>
                <a:ext cx="266875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10675" h="2837" extrusionOk="0">
                    <a:moveTo>
                      <a:pt x="0" y="1"/>
                    </a:moveTo>
                    <a:lnTo>
                      <a:pt x="0" y="2836"/>
                    </a:lnTo>
                    <a:lnTo>
                      <a:pt x="10674" y="2836"/>
                    </a:lnTo>
                    <a:lnTo>
                      <a:pt x="10674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177;p31"/>
              <p:cNvSpPr/>
              <p:nvPr/>
            </p:nvSpPr>
            <p:spPr>
              <a:xfrm>
                <a:off x="3170775" y="2215350"/>
                <a:ext cx="9760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8142" extrusionOk="0">
                    <a:moveTo>
                      <a:pt x="3036" y="1"/>
                    </a:moveTo>
                    <a:cubicBezTo>
                      <a:pt x="3036" y="1"/>
                      <a:pt x="601" y="2703"/>
                      <a:pt x="701" y="3203"/>
                    </a:cubicBezTo>
                    <a:cubicBezTo>
                      <a:pt x="801" y="3670"/>
                      <a:pt x="0" y="8073"/>
                      <a:pt x="1201" y="8140"/>
                    </a:cubicBezTo>
                    <a:cubicBezTo>
                      <a:pt x="1223" y="8141"/>
                      <a:pt x="1245" y="8142"/>
                      <a:pt x="1267" y="8142"/>
                    </a:cubicBezTo>
                    <a:cubicBezTo>
                      <a:pt x="2437" y="8142"/>
                      <a:pt x="3374" y="6414"/>
                      <a:pt x="3636" y="5071"/>
                    </a:cubicBezTo>
                    <a:cubicBezTo>
                      <a:pt x="3903" y="3337"/>
                      <a:pt x="3703" y="1602"/>
                      <a:pt x="3036" y="1"/>
                    </a:cubicBez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178;p31"/>
              <p:cNvSpPr/>
              <p:nvPr/>
            </p:nvSpPr>
            <p:spPr>
              <a:xfrm>
                <a:off x="3712000" y="2687375"/>
                <a:ext cx="406975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16279" h="7906" extrusionOk="0">
                    <a:moveTo>
                      <a:pt x="300" y="0"/>
                    </a:moveTo>
                    <a:lnTo>
                      <a:pt x="0" y="601"/>
                    </a:lnTo>
                    <a:lnTo>
                      <a:pt x="16278" y="7906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179;p31"/>
              <p:cNvSpPr/>
              <p:nvPr/>
            </p:nvSpPr>
            <p:spPr>
              <a:xfrm>
                <a:off x="2698775" y="2119450"/>
                <a:ext cx="982375" cy="655500"/>
              </a:xfrm>
              <a:custGeom>
                <a:avLst/>
                <a:gdLst/>
                <a:ahLst/>
                <a:cxnLst/>
                <a:rect l="l" t="t" r="r" b="b"/>
                <a:pathLst>
                  <a:path w="39295" h="26220" extrusionOk="0">
                    <a:moveTo>
                      <a:pt x="4637" y="1"/>
                    </a:moveTo>
                    <a:lnTo>
                      <a:pt x="0" y="9841"/>
                    </a:lnTo>
                    <a:lnTo>
                      <a:pt x="34625" y="26220"/>
                    </a:lnTo>
                    <a:lnTo>
                      <a:pt x="39295" y="16346"/>
                    </a:lnTo>
                    <a:lnTo>
                      <a:pt x="4637" y="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180;p31"/>
              <p:cNvSpPr/>
              <p:nvPr/>
            </p:nvSpPr>
            <p:spPr>
              <a:xfrm>
                <a:off x="2985625" y="2267900"/>
                <a:ext cx="668025" cy="480375"/>
              </a:xfrm>
              <a:custGeom>
                <a:avLst/>
                <a:gdLst/>
                <a:ahLst/>
                <a:cxnLst/>
                <a:rect l="l" t="t" r="r" b="b"/>
                <a:pathLst>
                  <a:path w="26721" h="19215" extrusionOk="0">
                    <a:moveTo>
                      <a:pt x="4004" y="0"/>
                    </a:moveTo>
                    <a:lnTo>
                      <a:pt x="1" y="8507"/>
                    </a:lnTo>
                    <a:lnTo>
                      <a:pt x="22717" y="19214"/>
                    </a:lnTo>
                    <a:lnTo>
                      <a:pt x="26720" y="10708"/>
                    </a:lnTo>
                    <a:lnTo>
                      <a:pt x="400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181;p31"/>
              <p:cNvSpPr/>
              <p:nvPr/>
            </p:nvSpPr>
            <p:spPr>
              <a:xfrm>
                <a:off x="3496825" y="2464700"/>
                <a:ext cx="57575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71" extrusionOk="0">
                    <a:moveTo>
                      <a:pt x="2036" y="1"/>
                    </a:moveTo>
                    <a:lnTo>
                      <a:pt x="1" y="4371"/>
                    </a:lnTo>
                    <a:lnTo>
                      <a:pt x="234" y="4471"/>
                    </a:lnTo>
                    <a:lnTo>
                      <a:pt x="2303" y="134"/>
                    </a:lnTo>
                    <a:lnTo>
                      <a:pt x="2036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182;p31"/>
              <p:cNvSpPr/>
              <p:nvPr/>
            </p:nvSpPr>
            <p:spPr>
              <a:xfrm>
                <a:off x="3470150" y="244552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468" y="1"/>
                    </a:moveTo>
                    <a:lnTo>
                      <a:pt x="0" y="3169"/>
                    </a:lnTo>
                    <a:lnTo>
                      <a:pt x="234" y="3270"/>
                    </a:lnTo>
                    <a:lnTo>
                      <a:pt x="1735" y="134"/>
                    </a:lnTo>
                    <a:lnTo>
                      <a:pt x="1468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183;p31"/>
              <p:cNvSpPr/>
              <p:nvPr/>
            </p:nvSpPr>
            <p:spPr>
              <a:xfrm>
                <a:off x="3429275" y="2426350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469" y="0"/>
                    </a:moveTo>
                    <a:lnTo>
                      <a:pt x="1" y="3169"/>
                    </a:lnTo>
                    <a:lnTo>
                      <a:pt x="234" y="3269"/>
                    </a:lnTo>
                    <a:lnTo>
                      <a:pt x="1736" y="134"/>
                    </a:lnTo>
                    <a:lnTo>
                      <a:pt x="1469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184;p31"/>
              <p:cNvSpPr/>
              <p:nvPr/>
            </p:nvSpPr>
            <p:spPr>
              <a:xfrm>
                <a:off x="3374250" y="2407175"/>
                <a:ext cx="57575" cy="111750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70" extrusionOk="0">
                    <a:moveTo>
                      <a:pt x="2035" y="0"/>
                    </a:moveTo>
                    <a:lnTo>
                      <a:pt x="0" y="4337"/>
                    </a:lnTo>
                    <a:lnTo>
                      <a:pt x="234" y="4470"/>
                    </a:lnTo>
                    <a:lnTo>
                      <a:pt x="2302" y="100"/>
                    </a:lnTo>
                    <a:lnTo>
                      <a:pt x="2035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185;p31"/>
              <p:cNvSpPr/>
              <p:nvPr/>
            </p:nvSpPr>
            <p:spPr>
              <a:xfrm>
                <a:off x="3347550" y="2387975"/>
                <a:ext cx="425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3270" extrusionOk="0">
                    <a:moveTo>
                      <a:pt x="1469" y="1"/>
                    </a:moveTo>
                    <a:lnTo>
                      <a:pt x="1" y="3136"/>
                    </a:lnTo>
                    <a:lnTo>
                      <a:pt x="234" y="3270"/>
                    </a:lnTo>
                    <a:lnTo>
                      <a:pt x="1702" y="101"/>
                    </a:lnTo>
                    <a:lnTo>
                      <a:pt x="1469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186;p31"/>
              <p:cNvSpPr/>
              <p:nvPr/>
            </p:nvSpPr>
            <p:spPr>
              <a:xfrm>
                <a:off x="3305875" y="23688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1"/>
                    </a:moveTo>
                    <a:lnTo>
                      <a:pt x="0" y="3136"/>
                    </a:lnTo>
                    <a:lnTo>
                      <a:pt x="267" y="3270"/>
                    </a:lnTo>
                    <a:lnTo>
                      <a:pt x="1735" y="101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187;p31"/>
              <p:cNvSpPr/>
              <p:nvPr/>
            </p:nvSpPr>
            <p:spPr>
              <a:xfrm>
                <a:off x="3254150" y="2333775"/>
                <a:ext cx="57575" cy="110950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38" extrusionOk="0">
                    <a:moveTo>
                      <a:pt x="2069" y="1"/>
                    </a:moveTo>
                    <a:lnTo>
                      <a:pt x="1" y="4304"/>
                    </a:lnTo>
                    <a:lnTo>
                      <a:pt x="234" y="4437"/>
                    </a:lnTo>
                    <a:lnTo>
                      <a:pt x="2303" y="134"/>
                    </a:lnTo>
                    <a:lnTo>
                      <a:pt x="2069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188;p31"/>
              <p:cNvSpPr/>
              <p:nvPr/>
            </p:nvSpPr>
            <p:spPr>
              <a:xfrm>
                <a:off x="3224150" y="23296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1"/>
                    </a:moveTo>
                    <a:lnTo>
                      <a:pt x="0" y="3170"/>
                    </a:lnTo>
                    <a:lnTo>
                      <a:pt x="267" y="3270"/>
                    </a:lnTo>
                    <a:lnTo>
                      <a:pt x="1735" y="134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189;p31"/>
              <p:cNvSpPr/>
              <p:nvPr/>
            </p:nvSpPr>
            <p:spPr>
              <a:xfrm>
                <a:off x="3183275" y="231042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502" y="1"/>
                    </a:moveTo>
                    <a:lnTo>
                      <a:pt x="1" y="3170"/>
                    </a:lnTo>
                    <a:lnTo>
                      <a:pt x="267" y="3270"/>
                    </a:lnTo>
                    <a:lnTo>
                      <a:pt x="1735" y="134"/>
                    </a:lnTo>
                    <a:lnTo>
                      <a:pt x="1502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190;p31"/>
              <p:cNvSpPr/>
              <p:nvPr/>
            </p:nvSpPr>
            <p:spPr>
              <a:xfrm>
                <a:off x="3128250" y="2291250"/>
                <a:ext cx="57550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471" extrusionOk="0">
                    <a:moveTo>
                      <a:pt x="2068" y="0"/>
                    </a:moveTo>
                    <a:lnTo>
                      <a:pt x="0" y="4337"/>
                    </a:lnTo>
                    <a:lnTo>
                      <a:pt x="267" y="4470"/>
                    </a:lnTo>
                    <a:lnTo>
                      <a:pt x="2302" y="101"/>
                    </a:lnTo>
                    <a:lnTo>
                      <a:pt x="2068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191;p31"/>
              <p:cNvSpPr/>
              <p:nvPr/>
            </p:nvSpPr>
            <p:spPr>
              <a:xfrm>
                <a:off x="3101550" y="227207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502" y="0"/>
                    </a:moveTo>
                    <a:lnTo>
                      <a:pt x="1" y="3136"/>
                    </a:lnTo>
                    <a:lnTo>
                      <a:pt x="267" y="3269"/>
                    </a:lnTo>
                    <a:lnTo>
                      <a:pt x="1735" y="100"/>
                    </a:lnTo>
                    <a:lnTo>
                      <a:pt x="1502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192;p31"/>
              <p:cNvSpPr/>
              <p:nvPr/>
            </p:nvSpPr>
            <p:spPr>
              <a:xfrm>
                <a:off x="3060700" y="22529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0"/>
                    </a:moveTo>
                    <a:lnTo>
                      <a:pt x="0" y="3136"/>
                    </a:lnTo>
                    <a:lnTo>
                      <a:pt x="234" y="3269"/>
                    </a:lnTo>
                    <a:lnTo>
                      <a:pt x="1735" y="100"/>
                    </a:lnTo>
                    <a:lnTo>
                      <a:pt x="1501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193;p31"/>
              <p:cNvSpPr/>
              <p:nvPr/>
            </p:nvSpPr>
            <p:spPr>
              <a:xfrm>
                <a:off x="3005650" y="2233700"/>
                <a:ext cx="57575" cy="110950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4438" extrusionOk="0">
                    <a:moveTo>
                      <a:pt x="2069" y="1"/>
                    </a:moveTo>
                    <a:lnTo>
                      <a:pt x="1" y="4337"/>
                    </a:lnTo>
                    <a:lnTo>
                      <a:pt x="267" y="4437"/>
                    </a:lnTo>
                    <a:lnTo>
                      <a:pt x="2302" y="101"/>
                    </a:lnTo>
                    <a:lnTo>
                      <a:pt x="2069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194;p31"/>
              <p:cNvSpPr/>
              <p:nvPr/>
            </p:nvSpPr>
            <p:spPr>
              <a:xfrm>
                <a:off x="2978975" y="2213700"/>
                <a:ext cx="4337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3270" extrusionOk="0">
                    <a:moveTo>
                      <a:pt x="1501" y="0"/>
                    </a:moveTo>
                    <a:lnTo>
                      <a:pt x="0" y="3169"/>
                    </a:lnTo>
                    <a:lnTo>
                      <a:pt x="234" y="3269"/>
                    </a:lnTo>
                    <a:lnTo>
                      <a:pt x="1735" y="134"/>
                    </a:lnTo>
                    <a:lnTo>
                      <a:pt x="1501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195;p31"/>
              <p:cNvSpPr/>
              <p:nvPr/>
            </p:nvSpPr>
            <p:spPr>
              <a:xfrm>
                <a:off x="2938100" y="2194525"/>
                <a:ext cx="43400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3270" extrusionOk="0">
                    <a:moveTo>
                      <a:pt x="1502" y="0"/>
                    </a:moveTo>
                    <a:lnTo>
                      <a:pt x="1" y="3169"/>
                    </a:lnTo>
                    <a:lnTo>
                      <a:pt x="234" y="3269"/>
                    </a:lnTo>
                    <a:lnTo>
                      <a:pt x="1735" y="133"/>
                    </a:lnTo>
                    <a:lnTo>
                      <a:pt x="1502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196;p31"/>
              <p:cNvSpPr/>
              <p:nvPr/>
            </p:nvSpPr>
            <p:spPr>
              <a:xfrm>
                <a:off x="2883075" y="2175325"/>
                <a:ext cx="57550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471" extrusionOk="0">
                    <a:moveTo>
                      <a:pt x="2035" y="1"/>
                    </a:moveTo>
                    <a:lnTo>
                      <a:pt x="0" y="4337"/>
                    </a:lnTo>
                    <a:lnTo>
                      <a:pt x="234" y="4471"/>
                    </a:lnTo>
                    <a:lnTo>
                      <a:pt x="2302" y="101"/>
                    </a:lnTo>
                    <a:lnTo>
                      <a:pt x="2035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197;p31"/>
              <p:cNvSpPr/>
              <p:nvPr/>
            </p:nvSpPr>
            <p:spPr>
              <a:xfrm>
                <a:off x="2617050" y="2049400"/>
                <a:ext cx="216825" cy="356950"/>
              </a:xfrm>
              <a:custGeom>
                <a:avLst/>
                <a:gdLst/>
                <a:ahLst/>
                <a:cxnLst/>
                <a:rect l="l" t="t" r="r" b="b"/>
                <a:pathLst>
                  <a:path w="8673" h="14278" extrusionOk="0">
                    <a:moveTo>
                      <a:pt x="6205" y="1"/>
                    </a:moveTo>
                    <a:lnTo>
                      <a:pt x="0" y="13110"/>
                    </a:lnTo>
                    <a:lnTo>
                      <a:pt x="2502" y="14278"/>
                    </a:lnTo>
                    <a:lnTo>
                      <a:pt x="8673" y="1168"/>
                    </a:lnTo>
                    <a:lnTo>
                      <a:pt x="6205" y="1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198;p31"/>
              <p:cNvSpPr/>
              <p:nvPr/>
            </p:nvSpPr>
            <p:spPr>
              <a:xfrm>
                <a:off x="2364350" y="1952675"/>
                <a:ext cx="190175" cy="299400"/>
              </a:xfrm>
              <a:custGeom>
                <a:avLst/>
                <a:gdLst/>
                <a:ahLst/>
                <a:cxnLst/>
                <a:rect l="l" t="t" r="r" b="b"/>
                <a:pathLst>
                  <a:path w="7607" h="11976" extrusionOk="0">
                    <a:moveTo>
                      <a:pt x="5105" y="0"/>
                    </a:moveTo>
                    <a:lnTo>
                      <a:pt x="1" y="10808"/>
                    </a:lnTo>
                    <a:lnTo>
                      <a:pt x="2503" y="11976"/>
                    </a:lnTo>
                    <a:lnTo>
                      <a:pt x="7606" y="1168"/>
                    </a:lnTo>
                    <a:lnTo>
                      <a:pt x="5105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199;p31"/>
              <p:cNvSpPr/>
              <p:nvPr/>
            </p:nvSpPr>
            <p:spPr>
              <a:xfrm>
                <a:off x="2461925" y="2056925"/>
                <a:ext cx="261050" cy="216825"/>
              </a:xfrm>
              <a:custGeom>
                <a:avLst/>
                <a:gdLst/>
                <a:ahLst/>
                <a:cxnLst/>
                <a:rect l="l" t="t" r="r" b="b"/>
                <a:pathLst>
                  <a:path w="10442" h="8673" extrusionOk="0">
                    <a:moveTo>
                      <a:pt x="2269" y="0"/>
                    </a:moveTo>
                    <a:lnTo>
                      <a:pt x="1" y="4804"/>
                    </a:lnTo>
                    <a:lnTo>
                      <a:pt x="8173" y="8673"/>
                    </a:lnTo>
                    <a:lnTo>
                      <a:pt x="10441" y="3870"/>
                    </a:lnTo>
                    <a:lnTo>
                      <a:pt x="2269" y="0"/>
                    </a:lnTo>
                    <a:close/>
                  </a:path>
                </a:pathLst>
              </a:custGeom>
              <a:solidFill>
                <a:srgbClr val="455A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200;p31"/>
              <p:cNvSpPr/>
              <p:nvPr/>
            </p:nvSpPr>
            <p:spPr>
              <a:xfrm>
                <a:off x="2616200" y="2130300"/>
                <a:ext cx="106775" cy="143450"/>
              </a:xfrm>
              <a:custGeom>
                <a:avLst/>
                <a:gdLst/>
                <a:ahLst/>
                <a:cxnLst/>
                <a:rect l="l" t="t" r="r" b="b"/>
                <a:pathLst>
                  <a:path w="4271" h="5738" extrusionOk="0">
                    <a:moveTo>
                      <a:pt x="2269" y="1"/>
                    </a:moveTo>
                    <a:lnTo>
                      <a:pt x="1" y="4771"/>
                    </a:lnTo>
                    <a:lnTo>
                      <a:pt x="2002" y="5738"/>
                    </a:lnTo>
                    <a:lnTo>
                      <a:pt x="4270" y="935"/>
                    </a:lnTo>
                    <a:lnTo>
                      <a:pt x="2269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201;p31"/>
              <p:cNvSpPr/>
              <p:nvPr/>
            </p:nvSpPr>
            <p:spPr>
              <a:xfrm>
                <a:off x="3605250" y="2614825"/>
                <a:ext cx="125100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5004" h="4170" extrusionOk="0">
                    <a:moveTo>
                      <a:pt x="1401" y="0"/>
                    </a:moveTo>
                    <a:lnTo>
                      <a:pt x="0" y="2935"/>
                    </a:lnTo>
                    <a:lnTo>
                      <a:pt x="4170" y="4170"/>
                    </a:lnTo>
                    <a:lnTo>
                      <a:pt x="5004" y="2402"/>
                    </a:lnTo>
                    <a:lnTo>
                      <a:pt x="14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202;p31"/>
              <p:cNvSpPr/>
              <p:nvPr/>
            </p:nvSpPr>
            <p:spPr>
              <a:xfrm>
                <a:off x="2833025" y="2102775"/>
                <a:ext cx="413650" cy="44547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17819" extrusionOk="0">
                    <a:moveTo>
                      <a:pt x="6439" y="1"/>
                    </a:moveTo>
                    <a:cubicBezTo>
                      <a:pt x="5838" y="801"/>
                      <a:pt x="2035" y="6038"/>
                      <a:pt x="1335" y="7573"/>
                    </a:cubicBezTo>
                    <a:cubicBezTo>
                      <a:pt x="634" y="9141"/>
                      <a:pt x="1" y="12310"/>
                      <a:pt x="968" y="13410"/>
                    </a:cubicBezTo>
                    <a:cubicBezTo>
                      <a:pt x="1276" y="13780"/>
                      <a:pt x="1548" y="13879"/>
                      <a:pt x="1752" y="13879"/>
                    </a:cubicBezTo>
                    <a:cubicBezTo>
                      <a:pt x="1990" y="13879"/>
                      <a:pt x="2135" y="13744"/>
                      <a:pt x="2135" y="13744"/>
                    </a:cubicBezTo>
                    <a:cubicBezTo>
                      <a:pt x="2135" y="13744"/>
                      <a:pt x="2569" y="15712"/>
                      <a:pt x="3903" y="15979"/>
                    </a:cubicBezTo>
                    <a:cubicBezTo>
                      <a:pt x="3965" y="15989"/>
                      <a:pt x="4024" y="15994"/>
                      <a:pt x="4079" y="15994"/>
                    </a:cubicBezTo>
                    <a:cubicBezTo>
                      <a:pt x="4920" y="15994"/>
                      <a:pt x="5038" y="14878"/>
                      <a:pt x="5038" y="14878"/>
                    </a:cubicBezTo>
                    <a:cubicBezTo>
                      <a:pt x="5038" y="14878"/>
                      <a:pt x="5304" y="17046"/>
                      <a:pt x="6872" y="17280"/>
                    </a:cubicBezTo>
                    <a:cubicBezTo>
                      <a:pt x="6908" y="17285"/>
                      <a:pt x="6943" y="17287"/>
                      <a:pt x="6976" y="17287"/>
                    </a:cubicBezTo>
                    <a:cubicBezTo>
                      <a:pt x="7806" y="17287"/>
                      <a:pt x="7806" y="15745"/>
                      <a:pt x="7806" y="15745"/>
                    </a:cubicBezTo>
                    <a:cubicBezTo>
                      <a:pt x="7806" y="15745"/>
                      <a:pt x="8540" y="17713"/>
                      <a:pt x="9741" y="17813"/>
                    </a:cubicBezTo>
                    <a:cubicBezTo>
                      <a:pt x="9772" y="17817"/>
                      <a:pt x="9801" y="17818"/>
                      <a:pt x="9830" y="17818"/>
                    </a:cubicBezTo>
                    <a:cubicBezTo>
                      <a:pt x="11027" y="17818"/>
                      <a:pt x="10024" y="15106"/>
                      <a:pt x="10708" y="13477"/>
                    </a:cubicBezTo>
                    <a:cubicBezTo>
                      <a:pt x="11242" y="12343"/>
                      <a:pt x="11842" y="11242"/>
                      <a:pt x="12510" y="10141"/>
                    </a:cubicBezTo>
                    <a:cubicBezTo>
                      <a:pt x="14244" y="7606"/>
                      <a:pt x="16546" y="4504"/>
                      <a:pt x="16546" y="4504"/>
                    </a:cubicBezTo>
                    <a:lnTo>
                      <a:pt x="6439" y="1"/>
                    </a:lnTo>
                    <a:close/>
                  </a:path>
                </a:pathLst>
              </a:custGeom>
              <a:solidFill>
                <a:srgbClr val="EB94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203;p31"/>
              <p:cNvSpPr/>
              <p:nvPr/>
            </p:nvSpPr>
            <p:spPr>
              <a:xfrm>
                <a:off x="3014000" y="2336800"/>
                <a:ext cx="62325" cy="160075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6403" extrusionOk="0">
                    <a:moveTo>
                      <a:pt x="2433" y="0"/>
                    </a:moveTo>
                    <a:cubicBezTo>
                      <a:pt x="2422" y="0"/>
                      <a:pt x="2411" y="4"/>
                      <a:pt x="2402" y="13"/>
                    </a:cubicBezTo>
                    <a:cubicBezTo>
                      <a:pt x="834" y="2148"/>
                      <a:pt x="0" y="3549"/>
                      <a:pt x="467" y="6318"/>
                    </a:cubicBezTo>
                    <a:cubicBezTo>
                      <a:pt x="482" y="6376"/>
                      <a:pt x="509" y="6403"/>
                      <a:pt x="535" y="6403"/>
                    </a:cubicBezTo>
                    <a:cubicBezTo>
                      <a:pt x="569" y="6403"/>
                      <a:pt x="601" y="6359"/>
                      <a:pt x="601" y="6284"/>
                    </a:cubicBezTo>
                    <a:cubicBezTo>
                      <a:pt x="601" y="3549"/>
                      <a:pt x="1068" y="2348"/>
                      <a:pt x="2469" y="80"/>
                    </a:cubicBezTo>
                    <a:cubicBezTo>
                      <a:pt x="2493" y="31"/>
                      <a:pt x="2464" y="0"/>
                      <a:pt x="243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204;p31"/>
              <p:cNvSpPr/>
              <p:nvPr/>
            </p:nvSpPr>
            <p:spPr>
              <a:xfrm>
                <a:off x="2952275" y="2309250"/>
                <a:ext cx="59000" cy="170125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6805" extrusionOk="0">
                    <a:moveTo>
                      <a:pt x="2303" y="0"/>
                    </a:moveTo>
                    <a:cubicBezTo>
                      <a:pt x="2291" y="0"/>
                      <a:pt x="2279" y="5"/>
                      <a:pt x="2269" y="14"/>
                    </a:cubicBezTo>
                    <a:cubicBezTo>
                      <a:pt x="768" y="2383"/>
                      <a:pt x="1" y="3817"/>
                      <a:pt x="134" y="6686"/>
                    </a:cubicBezTo>
                    <a:cubicBezTo>
                      <a:pt x="153" y="6761"/>
                      <a:pt x="193" y="6804"/>
                      <a:pt x="230" y="6804"/>
                    </a:cubicBezTo>
                    <a:cubicBezTo>
                      <a:pt x="259" y="6804"/>
                      <a:pt x="286" y="6778"/>
                      <a:pt x="301" y="6719"/>
                    </a:cubicBezTo>
                    <a:cubicBezTo>
                      <a:pt x="534" y="3884"/>
                      <a:pt x="1001" y="2583"/>
                      <a:pt x="2336" y="48"/>
                    </a:cubicBezTo>
                    <a:cubicBezTo>
                      <a:pt x="2359" y="24"/>
                      <a:pt x="2333" y="0"/>
                      <a:pt x="230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205;p31"/>
              <p:cNvSpPr/>
              <p:nvPr/>
            </p:nvSpPr>
            <p:spPr>
              <a:xfrm>
                <a:off x="2884725" y="2281850"/>
                <a:ext cx="65750" cy="166725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6669" extrusionOk="0">
                    <a:moveTo>
                      <a:pt x="2528" y="0"/>
                    </a:moveTo>
                    <a:cubicBezTo>
                      <a:pt x="2518" y="0"/>
                      <a:pt x="2509" y="3"/>
                      <a:pt x="2503" y="10"/>
                    </a:cubicBezTo>
                    <a:cubicBezTo>
                      <a:pt x="668" y="2178"/>
                      <a:pt x="34" y="3979"/>
                      <a:pt x="1" y="6514"/>
                    </a:cubicBezTo>
                    <a:cubicBezTo>
                      <a:pt x="1" y="6619"/>
                      <a:pt x="19" y="6669"/>
                      <a:pt x="41" y="6669"/>
                    </a:cubicBezTo>
                    <a:cubicBezTo>
                      <a:pt x="61" y="6669"/>
                      <a:pt x="85" y="6627"/>
                      <a:pt x="101" y="6548"/>
                    </a:cubicBezTo>
                    <a:cubicBezTo>
                      <a:pt x="501" y="3812"/>
                      <a:pt x="1001" y="2345"/>
                      <a:pt x="2603" y="76"/>
                    </a:cubicBezTo>
                    <a:cubicBezTo>
                      <a:pt x="2630" y="49"/>
                      <a:pt x="2569" y="0"/>
                      <a:pt x="252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206;p31"/>
              <p:cNvSpPr/>
              <p:nvPr/>
            </p:nvSpPr>
            <p:spPr>
              <a:xfrm>
                <a:off x="5501600" y="2811900"/>
                <a:ext cx="58950" cy="731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25" extrusionOk="0">
                    <a:moveTo>
                      <a:pt x="1206" y="0"/>
                    </a:moveTo>
                    <a:cubicBezTo>
                      <a:pt x="1171" y="0"/>
                      <a:pt x="1146" y="7"/>
                      <a:pt x="1135" y="23"/>
                    </a:cubicBezTo>
                    <a:cubicBezTo>
                      <a:pt x="1035" y="123"/>
                      <a:pt x="1335" y="623"/>
                      <a:pt x="1268" y="690"/>
                    </a:cubicBezTo>
                    <a:lnTo>
                      <a:pt x="0" y="2424"/>
                    </a:lnTo>
                    <a:lnTo>
                      <a:pt x="868" y="2925"/>
                    </a:lnTo>
                    <a:cubicBezTo>
                      <a:pt x="868" y="2925"/>
                      <a:pt x="1702" y="923"/>
                      <a:pt x="1768" y="857"/>
                    </a:cubicBezTo>
                    <a:cubicBezTo>
                      <a:pt x="1802" y="790"/>
                      <a:pt x="2202" y="757"/>
                      <a:pt x="2269" y="623"/>
                    </a:cubicBezTo>
                    <a:cubicBezTo>
                      <a:pt x="2357" y="416"/>
                      <a:pt x="1478" y="0"/>
                      <a:pt x="1206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207;p31"/>
              <p:cNvSpPr/>
              <p:nvPr/>
            </p:nvSpPr>
            <p:spPr>
              <a:xfrm>
                <a:off x="5532450" y="281330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1" y="0"/>
                    </a:moveTo>
                    <a:cubicBezTo>
                      <a:pt x="301" y="200"/>
                      <a:pt x="634" y="367"/>
                      <a:pt x="968" y="4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208;p31"/>
              <p:cNvSpPr/>
              <p:nvPr/>
            </p:nvSpPr>
            <p:spPr>
              <a:xfrm>
                <a:off x="5501600" y="2811900"/>
                <a:ext cx="58950" cy="731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25" extrusionOk="0">
                    <a:moveTo>
                      <a:pt x="1206" y="0"/>
                    </a:moveTo>
                    <a:cubicBezTo>
                      <a:pt x="1171" y="0"/>
                      <a:pt x="1146" y="7"/>
                      <a:pt x="1135" y="23"/>
                    </a:cubicBezTo>
                    <a:cubicBezTo>
                      <a:pt x="1035" y="123"/>
                      <a:pt x="1335" y="623"/>
                      <a:pt x="1268" y="690"/>
                    </a:cubicBezTo>
                    <a:lnTo>
                      <a:pt x="0" y="2424"/>
                    </a:lnTo>
                    <a:lnTo>
                      <a:pt x="868" y="2925"/>
                    </a:lnTo>
                    <a:cubicBezTo>
                      <a:pt x="868" y="2925"/>
                      <a:pt x="1702" y="923"/>
                      <a:pt x="1768" y="857"/>
                    </a:cubicBezTo>
                    <a:cubicBezTo>
                      <a:pt x="1802" y="790"/>
                      <a:pt x="2202" y="757"/>
                      <a:pt x="2269" y="623"/>
                    </a:cubicBezTo>
                    <a:cubicBezTo>
                      <a:pt x="2357" y="416"/>
                      <a:pt x="1478" y="0"/>
                      <a:pt x="12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209;p31"/>
              <p:cNvSpPr/>
              <p:nvPr/>
            </p:nvSpPr>
            <p:spPr>
              <a:xfrm>
                <a:off x="5404200" y="2800525"/>
                <a:ext cx="4740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80" extrusionOk="0">
                    <a:moveTo>
                      <a:pt x="1085" y="0"/>
                    </a:moveTo>
                    <a:cubicBezTo>
                      <a:pt x="733" y="0"/>
                      <a:pt x="1" y="338"/>
                      <a:pt x="27" y="444"/>
                    </a:cubicBezTo>
                    <a:cubicBezTo>
                      <a:pt x="27" y="578"/>
                      <a:pt x="561" y="745"/>
                      <a:pt x="594" y="811"/>
                    </a:cubicBezTo>
                    <a:cubicBezTo>
                      <a:pt x="594" y="911"/>
                      <a:pt x="928" y="2980"/>
                      <a:pt x="928" y="2980"/>
                    </a:cubicBezTo>
                    <a:lnTo>
                      <a:pt x="1895" y="2679"/>
                    </a:lnTo>
                    <a:cubicBezTo>
                      <a:pt x="1895" y="2679"/>
                      <a:pt x="1094" y="678"/>
                      <a:pt x="1061" y="611"/>
                    </a:cubicBezTo>
                    <a:cubicBezTo>
                      <a:pt x="1061" y="511"/>
                      <a:pt x="1295" y="211"/>
                      <a:pt x="1261" y="77"/>
                    </a:cubicBezTo>
                    <a:cubicBezTo>
                      <a:pt x="1241" y="23"/>
                      <a:pt x="1175" y="0"/>
                      <a:pt x="1085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210;p31"/>
              <p:cNvSpPr/>
              <p:nvPr/>
            </p:nvSpPr>
            <p:spPr>
              <a:xfrm>
                <a:off x="5407375" y="2801625"/>
                <a:ext cx="250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34" extrusionOk="0">
                    <a:moveTo>
                      <a:pt x="1001" y="0"/>
                    </a:moveTo>
                    <a:lnTo>
                      <a:pt x="0" y="334"/>
                    </a:lnTo>
                    <a:cubicBezTo>
                      <a:pt x="334" y="300"/>
                      <a:pt x="701" y="200"/>
                      <a:pt x="10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211;p31"/>
              <p:cNvSpPr/>
              <p:nvPr/>
            </p:nvSpPr>
            <p:spPr>
              <a:xfrm>
                <a:off x="5404200" y="2800525"/>
                <a:ext cx="4740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80" extrusionOk="0">
                    <a:moveTo>
                      <a:pt x="1085" y="0"/>
                    </a:moveTo>
                    <a:cubicBezTo>
                      <a:pt x="733" y="0"/>
                      <a:pt x="1" y="338"/>
                      <a:pt x="27" y="444"/>
                    </a:cubicBezTo>
                    <a:cubicBezTo>
                      <a:pt x="27" y="578"/>
                      <a:pt x="561" y="745"/>
                      <a:pt x="594" y="811"/>
                    </a:cubicBezTo>
                    <a:cubicBezTo>
                      <a:pt x="594" y="911"/>
                      <a:pt x="928" y="2980"/>
                      <a:pt x="928" y="2980"/>
                    </a:cubicBezTo>
                    <a:lnTo>
                      <a:pt x="1895" y="2679"/>
                    </a:lnTo>
                    <a:cubicBezTo>
                      <a:pt x="1895" y="2679"/>
                      <a:pt x="1094" y="678"/>
                      <a:pt x="1061" y="611"/>
                    </a:cubicBezTo>
                    <a:cubicBezTo>
                      <a:pt x="1061" y="511"/>
                      <a:pt x="1295" y="211"/>
                      <a:pt x="1261" y="77"/>
                    </a:cubicBezTo>
                    <a:cubicBezTo>
                      <a:pt x="1241" y="23"/>
                      <a:pt x="1175" y="0"/>
                      <a:pt x="10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212;p31"/>
              <p:cNvSpPr/>
              <p:nvPr/>
            </p:nvSpPr>
            <p:spPr>
              <a:xfrm>
                <a:off x="5313275" y="2871400"/>
                <a:ext cx="749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2997" h="2280" extrusionOk="0">
                    <a:moveTo>
                      <a:pt x="656" y="0"/>
                    </a:moveTo>
                    <a:cubicBezTo>
                      <a:pt x="413" y="0"/>
                      <a:pt x="0" y="1051"/>
                      <a:pt x="95" y="1145"/>
                    </a:cubicBezTo>
                    <a:cubicBezTo>
                      <a:pt x="106" y="1153"/>
                      <a:pt x="122" y="1156"/>
                      <a:pt x="143" y="1156"/>
                    </a:cubicBezTo>
                    <a:cubicBezTo>
                      <a:pt x="282" y="1156"/>
                      <a:pt x="605" y="1001"/>
                      <a:pt x="724" y="1001"/>
                    </a:cubicBezTo>
                    <a:cubicBezTo>
                      <a:pt x="741" y="1001"/>
                      <a:pt x="754" y="1004"/>
                      <a:pt x="762" y="1012"/>
                    </a:cubicBezTo>
                    <a:lnTo>
                      <a:pt x="2530" y="2279"/>
                    </a:lnTo>
                    <a:lnTo>
                      <a:pt x="2997" y="1379"/>
                    </a:lnTo>
                    <a:cubicBezTo>
                      <a:pt x="2997" y="1379"/>
                      <a:pt x="995" y="545"/>
                      <a:pt x="929" y="511"/>
                    </a:cubicBezTo>
                    <a:cubicBezTo>
                      <a:pt x="862" y="478"/>
                      <a:pt x="829" y="78"/>
                      <a:pt x="695" y="11"/>
                    </a:cubicBezTo>
                    <a:cubicBezTo>
                      <a:pt x="683" y="4"/>
                      <a:pt x="669" y="0"/>
                      <a:pt x="656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213;p31"/>
              <p:cNvSpPr/>
              <p:nvPr/>
            </p:nvSpPr>
            <p:spPr>
              <a:xfrm>
                <a:off x="5316475" y="2873325"/>
                <a:ext cx="117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35" extrusionOk="0">
                    <a:moveTo>
                      <a:pt x="467" y="1"/>
                    </a:moveTo>
                    <a:lnTo>
                      <a:pt x="0" y="935"/>
                    </a:lnTo>
                    <a:cubicBezTo>
                      <a:pt x="234" y="668"/>
                      <a:pt x="367" y="334"/>
                      <a:pt x="4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214;p31"/>
              <p:cNvSpPr/>
              <p:nvPr/>
            </p:nvSpPr>
            <p:spPr>
              <a:xfrm>
                <a:off x="5313275" y="2871400"/>
                <a:ext cx="749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2997" h="2280" extrusionOk="0">
                    <a:moveTo>
                      <a:pt x="656" y="0"/>
                    </a:moveTo>
                    <a:cubicBezTo>
                      <a:pt x="413" y="0"/>
                      <a:pt x="0" y="1051"/>
                      <a:pt x="95" y="1145"/>
                    </a:cubicBezTo>
                    <a:cubicBezTo>
                      <a:pt x="106" y="1153"/>
                      <a:pt x="122" y="1156"/>
                      <a:pt x="143" y="1156"/>
                    </a:cubicBezTo>
                    <a:cubicBezTo>
                      <a:pt x="282" y="1156"/>
                      <a:pt x="605" y="1001"/>
                      <a:pt x="724" y="1001"/>
                    </a:cubicBezTo>
                    <a:cubicBezTo>
                      <a:pt x="741" y="1001"/>
                      <a:pt x="754" y="1004"/>
                      <a:pt x="762" y="1012"/>
                    </a:cubicBezTo>
                    <a:lnTo>
                      <a:pt x="2530" y="2279"/>
                    </a:lnTo>
                    <a:lnTo>
                      <a:pt x="2997" y="1379"/>
                    </a:lnTo>
                    <a:cubicBezTo>
                      <a:pt x="2997" y="1379"/>
                      <a:pt x="995" y="545"/>
                      <a:pt x="929" y="511"/>
                    </a:cubicBezTo>
                    <a:cubicBezTo>
                      <a:pt x="862" y="478"/>
                      <a:pt x="829" y="78"/>
                      <a:pt x="695" y="11"/>
                    </a:cubicBezTo>
                    <a:cubicBezTo>
                      <a:pt x="683" y="4"/>
                      <a:pt x="669" y="0"/>
                      <a:pt x="6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215;p31"/>
              <p:cNvSpPr/>
              <p:nvPr/>
            </p:nvSpPr>
            <p:spPr>
              <a:xfrm>
                <a:off x="5299050" y="2978400"/>
                <a:ext cx="79150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1870" extrusionOk="0">
                    <a:moveTo>
                      <a:pt x="2865" y="1"/>
                    </a:moveTo>
                    <a:cubicBezTo>
                      <a:pt x="2865" y="1"/>
                      <a:pt x="864" y="801"/>
                      <a:pt x="797" y="835"/>
                    </a:cubicBezTo>
                    <a:cubicBezTo>
                      <a:pt x="738" y="835"/>
                      <a:pt x="468" y="624"/>
                      <a:pt x="315" y="624"/>
                    </a:cubicBezTo>
                    <a:cubicBezTo>
                      <a:pt x="296" y="624"/>
                      <a:pt x="278" y="627"/>
                      <a:pt x="264" y="635"/>
                    </a:cubicBezTo>
                    <a:cubicBezTo>
                      <a:pt x="0" y="733"/>
                      <a:pt x="483" y="1870"/>
                      <a:pt x="625" y="1870"/>
                    </a:cubicBezTo>
                    <a:cubicBezTo>
                      <a:pt x="627" y="1870"/>
                      <a:pt x="629" y="1869"/>
                      <a:pt x="630" y="1869"/>
                    </a:cubicBezTo>
                    <a:cubicBezTo>
                      <a:pt x="764" y="1869"/>
                      <a:pt x="931" y="1302"/>
                      <a:pt x="1031" y="1302"/>
                    </a:cubicBezTo>
                    <a:lnTo>
                      <a:pt x="3166" y="968"/>
                    </a:lnTo>
                    <a:lnTo>
                      <a:pt x="2865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216;p31"/>
              <p:cNvSpPr/>
              <p:nvPr/>
            </p:nvSpPr>
            <p:spPr>
              <a:xfrm>
                <a:off x="5304800" y="2997600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0" y="0"/>
                    </a:moveTo>
                    <a:lnTo>
                      <a:pt x="367" y="1001"/>
                    </a:lnTo>
                    <a:cubicBezTo>
                      <a:pt x="300" y="634"/>
                      <a:pt x="200" y="30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217;p31"/>
              <p:cNvSpPr/>
              <p:nvPr/>
            </p:nvSpPr>
            <p:spPr>
              <a:xfrm>
                <a:off x="5299050" y="2978400"/>
                <a:ext cx="79150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1870" extrusionOk="0">
                    <a:moveTo>
                      <a:pt x="2865" y="1"/>
                    </a:moveTo>
                    <a:cubicBezTo>
                      <a:pt x="2865" y="1"/>
                      <a:pt x="864" y="801"/>
                      <a:pt x="797" y="835"/>
                    </a:cubicBezTo>
                    <a:cubicBezTo>
                      <a:pt x="738" y="835"/>
                      <a:pt x="468" y="624"/>
                      <a:pt x="315" y="624"/>
                    </a:cubicBezTo>
                    <a:cubicBezTo>
                      <a:pt x="296" y="624"/>
                      <a:pt x="278" y="627"/>
                      <a:pt x="264" y="635"/>
                    </a:cubicBezTo>
                    <a:cubicBezTo>
                      <a:pt x="0" y="733"/>
                      <a:pt x="483" y="1870"/>
                      <a:pt x="625" y="1870"/>
                    </a:cubicBezTo>
                    <a:cubicBezTo>
                      <a:pt x="627" y="1870"/>
                      <a:pt x="629" y="1869"/>
                      <a:pt x="630" y="1869"/>
                    </a:cubicBezTo>
                    <a:cubicBezTo>
                      <a:pt x="764" y="1869"/>
                      <a:pt x="931" y="1302"/>
                      <a:pt x="1031" y="1302"/>
                    </a:cubicBezTo>
                    <a:lnTo>
                      <a:pt x="3166" y="968"/>
                    </a:lnTo>
                    <a:lnTo>
                      <a:pt x="286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218;p31"/>
              <p:cNvSpPr/>
              <p:nvPr/>
            </p:nvSpPr>
            <p:spPr>
              <a:xfrm>
                <a:off x="5372575" y="3041775"/>
                <a:ext cx="5900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592" y="2069"/>
                    </a:cubicBezTo>
                    <a:cubicBezTo>
                      <a:pt x="558" y="2136"/>
                      <a:pt x="158" y="2169"/>
                      <a:pt x="91" y="2303"/>
                    </a:cubicBezTo>
                    <a:cubicBezTo>
                      <a:pt x="1" y="2514"/>
                      <a:pt x="922" y="2917"/>
                      <a:pt x="1171" y="2917"/>
                    </a:cubicBezTo>
                    <a:cubicBezTo>
                      <a:pt x="1197" y="2917"/>
                      <a:pt x="1216" y="2912"/>
                      <a:pt x="1225" y="2903"/>
                    </a:cubicBezTo>
                    <a:cubicBezTo>
                      <a:pt x="1325" y="2803"/>
                      <a:pt x="1025" y="2303"/>
                      <a:pt x="1092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219;p31"/>
              <p:cNvSpPr/>
              <p:nvPr/>
            </p:nvSpPr>
            <p:spPr>
              <a:xfrm>
                <a:off x="5376500" y="3101825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1" y="1"/>
                    </a:moveTo>
                    <a:lnTo>
                      <a:pt x="968" y="468"/>
                    </a:lnTo>
                    <a:cubicBezTo>
                      <a:pt x="668" y="234"/>
                      <a:pt x="334" y="67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220;p31"/>
              <p:cNvSpPr/>
              <p:nvPr/>
            </p:nvSpPr>
            <p:spPr>
              <a:xfrm>
                <a:off x="5372575" y="3041775"/>
                <a:ext cx="5900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592" y="2069"/>
                    </a:cubicBezTo>
                    <a:cubicBezTo>
                      <a:pt x="558" y="2136"/>
                      <a:pt x="158" y="2169"/>
                      <a:pt x="91" y="2303"/>
                    </a:cubicBezTo>
                    <a:cubicBezTo>
                      <a:pt x="1" y="2514"/>
                      <a:pt x="922" y="2917"/>
                      <a:pt x="1171" y="2917"/>
                    </a:cubicBezTo>
                    <a:cubicBezTo>
                      <a:pt x="1197" y="2917"/>
                      <a:pt x="1216" y="2912"/>
                      <a:pt x="1225" y="2903"/>
                    </a:cubicBezTo>
                    <a:cubicBezTo>
                      <a:pt x="1325" y="2803"/>
                      <a:pt x="1025" y="2303"/>
                      <a:pt x="1092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221;p31"/>
              <p:cNvSpPr/>
              <p:nvPr/>
            </p:nvSpPr>
            <p:spPr>
              <a:xfrm>
                <a:off x="5481575" y="3051800"/>
                <a:ext cx="475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980" extrusionOk="0">
                    <a:moveTo>
                      <a:pt x="968" y="0"/>
                    </a:moveTo>
                    <a:lnTo>
                      <a:pt x="1" y="300"/>
                    </a:lnTo>
                    <a:cubicBezTo>
                      <a:pt x="1" y="300"/>
                      <a:pt x="801" y="2302"/>
                      <a:pt x="835" y="2369"/>
                    </a:cubicBezTo>
                    <a:cubicBezTo>
                      <a:pt x="835" y="2435"/>
                      <a:pt x="601" y="2769"/>
                      <a:pt x="635" y="2902"/>
                    </a:cubicBezTo>
                    <a:cubicBezTo>
                      <a:pt x="655" y="2957"/>
                      <a:pt x="721" y="2979"/>
                      <a:pt x="812" y="2979"/>
                    </a:cubicBezTo>
                    <a:cubicBezTo>
                      <a:pt x="1164" y="2979"/>
                      <a:pt x="1902" y="2641"/>
                      <a:pt x="1902" y="2535"/>
                    </a:cubicBezTo>
                    <a:cubicBezTo>
                      <a:pt x="1869" y="2402"/>
                      <a:pt x="1335" y="2235"/>
                      <a:pt x="1302" y="2135"/>
                    </a:cubicBezTo>
                    <a:cubicBezTo>
                      <a:pt x="1302" y="2035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222;p31"/>
              <p:cNvSpPr/>
              <p:nvPr/>
            </p:nvSpPr>
            <p:spPr>
              <a:xfrm>
                <a:off x="5500775" y="3116000"/>
                <a:ext cx="250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68" extrusionOk="0">
                    <a:moveTo>
                      <a:pt x="1001" y="1"/>
                    </a:moveTo>
                    <a:lnTo>
                      <a:pt x="1001" y="1"/>
                    </a:lnTo>
                    <a:cubicBezTo>
                      <a:pt x="634" y="34"/>
                      <a:pt x="300" y="168"/>
                      <a:pt x="0" y="368"/>
                    </a:cubicBezTo>
                    <a:lnTo>
                      <a:pt x="100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223;p31"/>
              <p:cNvSpPr/>
              <p:nvPr/>
            </p:nvSpPr>
            <p:spPr>
              <a:xfrm>
                <a:off x="5481575" y="3051800"/>
                <a:ext cx="475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980" extrusionOk="0">
                    <a:moveTo>
                      <a:pt x="968" y="0"/>
                    </a:moveTo>
                    <a:lnTo>
                      <a:pt x="1" y="300"/>
                    </a:lnTo>
                    <a:cubicBezTo>
                      <a:pt x="1" y="300"/>
                      <a:pt x="801" y="2302"/>
                      <a:pt x="835" y="2369"/>
                    </a:cubicBezTo>
                    <a:cubicBezTo>
                      <a:pt x="835" y="2435"/>
                      <a:pt x="601" y="2769"/>
                      <a:pt x="635" y="2902"/>
                    </a:cubicBezTo>
                    <a:cubicBezTo>
                      <a:pt x="655" y="2957"/>
                      <a:pt x="721" y="2979"/>
                      <a:pt x="812" y="2979"/>
                    </a:cubicBezTo>
                    <a:cubicBezTo>
                      <a:pt x="1164" y="2979"/>
                      <a:pt x="1902" y="2641"/>
                      <a:pt x="1902" y="2535"/>
                    </a:cubicBezTo>
                    <a:cubicBezTo>
                      <a:pt x="1869" y="2402"/>
                      <a:pt x="1335" y="2235"/>
                      <a:pt x="1302" y="2135"/>
                    </a:cubicBezTo>
                    <a:cubicBezTo>
                      <a:pt x="1302" y="2035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224;p31"/>
              <p:cNvSpPr/>
              <p:nvPr/>
            </p:nvSpPr>
            <p:spPr>
              <a:xfrm>
                <a:off x="5544975" y="2998425"/>
                <a:ext cx="757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3031" h="2275" extrusionOk="0">
                    <a:moveTo>
                      <a:pt x="467" y="0"/>
                    </a:moveTo>
                    <a:lnTo>
                      <a:pt x="0" y="868"/>
                    </a:lnTo>
                    <a:cubicBezTo>
                      <a:pt x="0" y="868"/>
                      <a:pt x="2001" y="1702"/>
                      <a:pt x="2068" y="1735"/>
                    </a:cubicBezTo>
                    <a:cubicBezTo>
                      <a:pt x="2135" y="1802"/>
                      <a:pt x="2168" y="2202"/>
                      <a:pt x="2302" y="2269"/>
                    </a:cubicBezTo>
                    <a:cubicBezTo>
                      <a:pt x="2311" y="2273"/>
                      <a:pt x="2321" y="2275"/>
                      <a:pt x="2332" y="2275"/>
                    </a:cubicBezTo>
                    <a:cubicBezTo>
                      <a:pt x="2575" y="2275"/>
                      <a:pt x="3030" y="1198"/>
                      <a:pt x="2902" y="1135"/>
                    </a:cubicBezTo>
                    <a:cubicBezTo>
                      <a:pt x="2886" y="1119"/>
                      <a:pt x="2860" y="1112"/>
                      <a:pt x="2827" y="1112"/>
                    </a:cubicBezTo>
                    <a:cubicBezTo>
                      <a:pt x="2666" y="1112"/>
                      <a:pt x="2341" y="1271"/>
                      <a:pt x="2251" y="1271"/>
                    </a:cubicBezTo>
                    <a:cubicBezTo>
                      <a:pt x="2244" y="1271"/>
                      <a:pt x="2239" y="1270"/>
                      <a:pt x="2235" y="1268"/>
                    </a:cubicBez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225;p31"/>
              <p:cNvSpPr/>
              <p:nvPr/>
            </p:nvSpPr>
            <p:spPr>
              <a:xfrm>
                <a:off x="5605000" y="3029275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468" y="1"/>
                    </a:moveTo>
                    <a:lnTo>
                      <a:pt x="468" y="1"/>
                    </a:lnTo>
                    <a:cubicBezTo>
                      <a:pt x="234" y="301"/>
                      <a:pt x="67" y="601"/>
                      <a:pt x="1" y="968"/>
                    </a:cubicBez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226;p31"/>
              <p:cNvSpPr/>
              <p:nvPr/>
            </p:nvSpPr>
            <p:spPr>
              <a:xfrm>
                <a:off x="5544975" y="2998425"/>
                <a:ext cx="757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3031" h="2275" extrusionOk="0">
                    <a:moveTo>
                      <a:pt x="467" y="0"/>
                    </a:moveTo>
                    <a:lnTo>
                      <a:pt x="0" y="868"/>
                    </a:lnTo>
                    <a:cubicBezTo>
                      <a:pt x="0" y="868"/>
                      <a:pt x="2001" y="1702"/>
                      <a:pt x="2068" y="1735"/>
                    </a:cubicBezTo>
                    <a:cubicBezTo>
                      <a:pt x="2135" y="1802"/>
                      <a:pt x="2168" y="2202"/>
                      <a:pt x="2302" y="2269"/>
                    </a:cubicBezTo>
                    <a:cubicBezTo>
                      <a:pt x="2311" y="2273"/>
                      <a:pt x="2321" y="2275"/>
                      <a:pt x="2332" y="2275"/>
                    </a:cubicBezTo>
                    <a:cubicBezTo>
                      <a:pt x="2575" y="2275"/>
                      <a:pt x="3030" y="1198"/>
                      <a:pt x="2902" y="1135"/>
                    </a:cubicBezTo>
                    <a:cubicBezTo>
                      <a:pt x="2886" y="1119"/>
                      <a:pt x="2860" y="1112"/>
                      <a:pt x="2827" y="1112"/>
                    </a:cubicBezTo>
                    <a:cubicBezTo>
                      <a:pt x="2666" y="1112"/>
                      <a:pt x="2341" y="1271"/>
                      <a:pt x="2251" y="1271"/>
                    </a:cubicBezTo>
                    <a:cubicBezTo>
                      <a:pt x="2244" y="1271"/>
                      <a:pt x="2239" y="1270"/>
                      <a:pt x="2235" y="1268"/>
                    </a:cubicBez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227;p31"/>
              <p:cNvSpPr/>
              <p:nvPr/>
            </p:nvSpPr>
            <p:spPr>
              <a:xfrm>
                <a:off x="5554975" y="29008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5" y="1"/>
                    </a:moveTo>
                    <a:cubicBezTo>
                      <a:pt x="2402" y="34"/>
                      <a:pt x="2235" y="601"/>
                      <a:pt x="2135" y="601"/>
                    </a:cubicBezTo>
                    <a:lnTo>
                      <a:pt x="0" y="935"/>
                    </a:lnTo>
                    <a:lnTo>
                      <a:pt x="301" y="1902"/>
                    </a:lnTo>
                    <a:cubicBezTo>
                      <a:pt x="301" y="1902"/>
                      <a:pt x="2302" y="1101"/>
                      <a:pt x="2369" y="1068"/>
                    </a:cubicBezTo>
                    <a:cubicBezTo>
                      <a:pt x="2431" y="1068"/>
                      <a:pt x="2726" y="1271"/>
                      <a:pt x="2873" y="1271"/>
                    </a:cubicBezTo>
                    <a:cubicBezTo>
                      <a:pt x="2884" y="1271"/>
                      <a:pt x="2894" y="1270"/>
                      <a:pt x="2902" y="1268"/>
                    </a:cubicBezTo>
                    <a:cubicBezTo>
                      <a:pt x="3169" y="1168"/>
                      <a:pt x="2669" y="1"/>
                      <a:pt x="2535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228;p31"/>
              <p:cNvSpPr/>
              <p:nvPr/>
            </p:nvSpPr>
            <p:spPr>
              <a:xfrm>
                <a:off x="5619175" y="2904200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334"/>
                      <a:pt x="168" y="701"/>
                      <a:pt x="368" y="10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229;p31"/>
              <p:cNvSpPr/>
              <p:nvPr/>
            </p:nvSpPr>
            <p:spPr>
              <a:xfrm>
                <a:off x="5554975" y="29008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5" y="1"/>
                    </a:moveTo>
                    <a:cubicBezTo>
                      <a:pt x="2402" y="34"/>
                      <a:pt x="2235" y="601"/>
                      <a:pt x="2135" y="601"/>
                    </a:cubicBezTo>
                    <a:lnTo>
                      <a:pt x="0" y="935"/>
                    </a:lnTo>
                    <a:lnTo>
                      <a:pt x="301" y="1902"/>
                    </a:lnTo>
                    <a:cubicBezTo>
                      <a:pt x="301" y="1902"/>
                      <a:pt x="2302" y="1101"/>
                      <a:pt x="2369" y="1068"/>
                    </a:cubicBezTo>
                    <a:cubicBezTo>
                      <a:pt x="2431" y="1068"/>
                      <a:pt x="2726" y="1271"/>
                      <a:pt x="2873" y="1271"/>
                    </a:cubicBezTo>
                    <a:cubicBezTo>
                      <a:pt x="2884" y="1271"/>
                      <a:pt x="2894" y="1270"/>
                      <a:pt x="2902" y="1268"/>
                    </a:cubicBezTo>
                    <a:cubicBezTo>
                      <a:pt x="3169" y="1168"/>
                      <a:pt x="2669" y="1"/>
                      <a:pt x="25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230;p31"/>
              <p:cNvSpPr/>
              <p:nvPr/>
            </p:nvSpPr>
            <p:spPr>
              <a:xfrm>
                <a:off x="5490750" y="2781675"/>
                <a:ext cx="59825" cy="9252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3701" extrusionOk="0">
                    <a:moveTo>
                      <a:pt x="1221" y="0"/>
                    </a:moveTo>
                    <a:cubicBezTo>
                      <a:pt x="1160" y="0"/>
                      <a:pt x="1117" y="10"/>
                      <a:pt x="1102" y="31"/>
                    </a:cubicBezTo>
                    <a:cubicBezTo>
                      <a:pt x="1035" y="131"/>
                      <a:pt x="1368" y="598"/>
                      <a:pt x="1335" y="698"/>
                    </a:cubicBezTo>
                    <a:cubicBezTo>
                      <a:pt x="1268" y="765"/>
                      <a:pt x="1" y="3333"/>
                      <a:pt x="1" y="3333"/>
                    </a:cubicBezTo>
                    <a:lnTo>
                      <a:pt x="935" y="3700"/>
                    </a:lnTo>
                    <a:cubicBezTo>
                      <a:pt x="935" y="3700"/>
                      <a:pt x="1802" y="865"/>
                      <a:pt x="1835" y="798"/>
                    </a:cubicBezTo>
                    <a:cubicBezTo>
                      <a:pt x="1869" y="731"/>
                      <a:pt x="2269" y="631"/>
                      <a:pt x="2336" y="498"/>
                    </a:cubicBezTo>
                    <a:cubicBezTo>
                      <a:pt x="2392" y="273"/>
                      <a:pt x="1547" y="0"/>
                      <a:pt x="122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231;p31"/>
              <p:cNvSpPr/>
              <p:nvPr/>
            </p:nvSpPr>
            <p:spPr>
              <a:xfrm>
                <a:off x="5521625" y="2782425"/>
                <a:ext cx="250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68" extrusionOk="0">
                    <a:moveTo>
                      <a:pt x="0" y="1"/>
                    </a:moveTo>
                    <a:cubicBezTo>
                      <a:pt x="300" y="201"/>
                      <a:pt x="634" y="334"/>
                      <a:pt x="1001" y="3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232;p31"/>
              <p:cNvSpPr/>
              <p:nvPr/>
            </p:nvSpPr>
            <p:spPr>
              <a:xfrm>
                <a:off x="5375800" y="2785275"/>
                <a:ext cx="624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3723" extrusionOk="0">
                    <a:moveTo>
                      <a:pt x="1101" y="0"/>
                    </a:moveTo>
                    <a:cubicBezTo>
                      <a:pt x="774" y="0"/>
                      <a:pt x="1" y="447"/>
                      <a:pt x="29" y="587"/>
                    </a:cubicBezTo>
                    <a:cubicBezTo>
                      <a:pt x="62" y="721"/>
                      <a:pt x="629" y="787"/>
                      <a:pt x="663" y="888"/>
                    </a:cubicBezTo>
                    <a:cubicBezTo>
                      <a:pt x="663" y="988"/>
                      <a:pt x="1563" y="3723"/>
                      <a:pt x="1563" y="3723"/>
                    </a:cubicBezTo>
                    <a:lnTo>
                      <a:pt x="2497" y="3323"/>
                    </a:lnTo>
                    <a:cubicBezTo>
                      <a:pt x="2497" y="3323"/>
                      <a:pt x="1096" y="687"/>
                      <a:pt x="1096" y="587"/>
                    </a:cubicBezTo>
                    <a:cubicBezTo>
                      <a:pt x="1063" y="521"/>
                      <a:pt x="1263" y="187"/>
                      <a:pt x="1230" y="54"/>
                    </a:cubicBezTo>
                    <a:cubicBezTo>
                      <a:pt x="1209" y="16"/>
                      <a:pt x="1163" y="0"/>
                      <a:pt x="11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233;p31"/>
              <p:cNvSpPr/>
              <p:nvPr/>
            </p:nvSpPr>
            <p:spPr>
              <a:xfrm>
                <a:off x="5379000" y="278660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968" y="1"/>
                    </a:moveTo>
                    <a:lnTo>
                      <a:pt x="1" y="468"/>
                    </a:lnTo>
                    <a:cubicBezTo>
                      <a:pt x="368" y="368"/>
                      <a:pt x="668" y="201"/>
                      <a:pt x="9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234;p31"/>
              <p:cNvSpPr/>
              <p:nvPr/>
            </p:nvSpPr>
            <p:spPr>
              <a:xfrm>
                <a:off x="5285750" y="2881525"/>
                <a:ext cx="949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3798" h="2375" extrusionOk="0">
                    <a:moveTo>
                      <a:pt x="564" y="1"/>
                    </a:moveTo>
                    <a:cubicBezTo>
                      <a:pt x="303" y="1"/>
                      <a:pt x="0" y="1144"/>
                      <a:pt x="128" y="1241"/>
                    </a:cubicBezTo>
                    <a:cubicBezTo>
                      <a:pt x="138" y="1247"/>
                      <a:pt x="150" y="1249"/>
                      <a:pt x="164" y="1249"/>
                    </a:cubicBezTo>
                    <a:cubicBezTo>
                      <a:pt x="303" y="1249"/>
                      <a:pt x="661" y="1005"/>
                      <a:pt x="750" y="1005"/>
                    </a:cubicBezTo>
                    <a:cubicBezTo>
                      <a:pt x="755" y="1005"/>
                      <a:pt x="759" y="1005"/>
                      <a:pt x="762" y="1007"/>
                    </a:cubicBezTo>
                    <a:lnTo>
                      <a:pt x="3431" y="2375"/>
                    </a:lnTo>
                    <a:lnTo>
                      <a:pt x="3798" y="1407"/>
                    </a:lnTo>
                    <a:cubicBezTo>
                      <a:pt x="3798" y="1407"/>
                      <a:pt x="962" y="540"/>
                      <a:pt x="896" y="507"/>
                    </a:cubicBezTo>
                    <a:cubicBezTo>
                      <a:pt x="796" y="473"/>
                      <a:pt x="729" y="73"/>
                      <a:pt x="595" y="6"/>
                    </a:cubicBezTo>
                    <a:cubicBezTo>
                      <a:pt x="585" y="2"/>
                      <a:pt x="575" y="1"/>
                      <a:pt x="5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235;p31"/>
              <p:cNvSpPr/>
              <p:nvPr/>
            </p:nvSpPr>
            <p:spPr>
              <a:xfrm>
                <a:off x="5288950" y="2884175"/>
                <a:ext cx="92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2" extrusionOk="0">
                    <a:moveTo>
                      <a:pt x="367" y="0"/>
                    </a:moveTo>
                    <a:lnTo>
                      <a:pt x="0" y="1001"/>
                    </a:lnTo>
                    <a:cubicBezTo>
                      <a:pt x="201" y="701"/>
                      <a:pt x="334" y="367"/>
                      <a:pt x="3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236;p31"/>
              <p:cNvSpPr/>
              <p:nvPr/>
            </p:nvSpPr>
            <p:spPr>
              <a:xfrm>
                <a:off x="5287375" y="2992575"/>
                <a:ext cx="97500" cy="61775"/>
              </a:xfrm>
              <a:custGeom>
                <a:avLst/>
                <a:gdLst/>
                <a:ahLst/>
                <a:cxnLst/>
                <a:rect l="l" t="t" r="r" b="b"/>
                <a:pathLst>
                  <a:path w="3900" h="2471" extrusionOk="0">
                    <a:moveTo>
                      <a:pt x="3499" y="1"/>
                    </a:moveTo>
                    <a:cubicBezTo>
                      <a:pt x="3499" y="1"/>
                      <a:pt x="864" y="1402"/>
                      <a:pt x="797" y="1435"/>
                    </a:cubicBezTo>
                    <a:cubicBezTo>
                      <a:pt x="712" y="1435"/>
                      <a:pt x="454" y="1288"/>
                      <a:pt x="298" y="1288"/>
                    </a:cubicBezTo>
                    <a:cubicBezTo>
                      <a:pt x="272" y="1288"/>
                      <a:pt x="249" y="1292"/>
                      <a:pt x="230" y="1302"/>
                    </a:cubicBezTo>
                    <a:cubicBezTo>
                      <a:pt x="0" y="1400"/>
                      <a:pt x="612" y="2470"/>
                      <a:pt x="758" y="2470"/>
                    </a:cubicBezTo>
                    <a:cubicBezTo>
                      <a:pt x="760" y="2470"/>
                      <a:pt x="762" y="2470"/>
                      <a:pt x="764" y="2469"/>
                    </a:cubicBezTo>
                    <a:cubicBezTo>
                      <a:pt x="897" y="2436"/>
                      <a:pt x="964" y="1869"/>
                      <a:pt x="1064" y="1869"/>
                    </a:cubicBezTo>
                    <a:cubicBezTo>
                      <a:pt x="1164" y="1836"/>
                      <a:pt x="3899" y="935"/>
                      <a:pt x="3899" y="935"/>
                    </a:cubicBezTo>
                    <a:lnTo>
                      <a:pt x="34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237;p31"/>
              <p:cNvSpPr/>
              <p:nvPr/>
            </p:nvSpPr>
            <p:spPr>
              <a:xfrm>
                <a:off x="5293125" y="3027600"/>
                <a:ext cx="1170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9" extrusionOk="0">
                    <a:moveTo>
                      <a:pt x="0" y="1"/>
                    </a:moveTo>
                    <a:lnTo>
                      <a:pt x="467" y="968"/>
                    </a:lnTo>
                    <a:cubicBezTo>
                      <a:pt x="367" y="635"/>
                      <a:pt x="200" y="301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238;p31"/>
              <p:cNvSpPr/>
              <p:nvPr/>
            </p:nvSpPr>
            <p:spPr>
              <a:xfrm>
                <a:off x="5386825" y="3050125"/>
                <a:ext cx="60600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3722" extrusionOk="0">
                    <a:moveTo>
                      <a:pt x="1489" y="1"/>
                    </a:moveTo>
                    <a:cubicBezTo>
                      <a:pt x="1489" y="1"/>
                      <a:pt x="589" y="2869"/>
                      <a:pt x="555" y="2936"/>
                    </a:cubicBezTo>
                    <a:cubicBezTo>
                      <a:pt x="522" y="3003"/>
                      <a:pt x="122" y="3069"/>
                      <a:pt x="88" y="3236"/>
                    </a:cubicBezTo>
                    <a:cubicBezTo>
                      <a:pt x="1" y="3440"/>
                      <a:pt x="909" y="3721"/>
                      <a:pt x="1205" y="3721"/>
                    </a:cubicBezTo>
                    <a:cubicBezTo>
                      <a:pt x="1247" y="3721"/>
                      <a:pt x="1277" y="3716"/>
                      <a:pt x="1289" y="3703"/>
                    </a:cubicBezTo>
                    <a:cubicBezTo>
                      <a:pt x="1356" y="3570"/>
                      <a:pt x="1022" y="3136"/>
                      <a:pt x="1056" y="3036"/>
                    </a:cubicBezTo>
                    <a:cubicBezTo>
                      <a:pt x="1122" y="2936"/>
                      <a:pt x="2423" y="367"/>
                      <a:pt x="2423" y="367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239;p31"/>
              <p:cNvSpPr/>
              <p:nvPr/>
            </p:nvSpPr>
            <p:spPr>
              <a:xfrm>
                <a:off x="5390675" y="3132675"/>
                <a:ext cx="25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68" extrusionOk="0">
                    <a:moveTo>
                      <a:pt x="1" y="1"/>
                    </a:moveTo>
                    <a:lnTo>
                      <a:pt x="1002" y="368"/>
                    </a:lnTo>
                    <a:cubicBezTo>
                      <a:pt x="701" y="168"/>
                      <a:pt x="368" y="68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240;p31"/>
              <p:cNvSpPr/>
              <p:nvPr/>
            </p:nvSpPr>
            <p:spPr>
              <a:xfrm>
                <a:off x="5499100" y="3045950"/>
                <a:ext cx="62425" cy="93100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3724" extrusionOk="0">
                    <a:moveTo>
                      <a:pt x="934" y="1"/>
                    </a:moveTo>
                    <a:lnTo>
                      <a:pt x="0" y="434"/>
                    </a:lnTo>
                    <a:cubicBezTo>
                      <a:pt x="0" y="434"/>
                      <a:pt x="1401" y="3070"/>
                      <a:pt x="1435" y="3136"/>
                    </a:cubicBezTo>
                    <a:cubicBezTo>
                      <a:pt x="1435" y="3203"/>
                      <a:pt x="1235" y="3537"/>
                      <a:pt x="1301" y="3670"/>
                    </a:cubicBezTo>
                    <a:cubicBezTo>
                      <a:pt x="1317" y="3707"/>
                      <a:pt x="1359" y="3723"/>
                      <a:pt x="1417" y="3723"/>
                    </a:cubicBezTo>
                    <a:cubicBezTo>
                      <a:pt x="1723" y="3723"/>
                      <a:pt x="2497" y="3277"/>
                      <a:pt x="2469" y="3136"/>
                    </a:cubicBezTo>
                    <a:cubicBezTo>
                      <a:pt x="2435" y="3003"/>
                      <a:pt x="1902" y="2936"/>
                      <a:pt x="1868" y="2836"/>
                    </a:cubicBezTo>
                    <a:cubicBezTo>
                      <a:pt x="1835" y="2736"/>
                      <a:pt x="934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241;p31"/>
              <p:cNvSpPr/>
              <p:nvPr/>
            </p:nvSpPr>
            <p:spPr>
              <a:xfrm>
                <a:off x="5534125" y="3126850"/>
                <a:ext cx="2420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35" extrusionOk="0">
                    <a:moveTo>
                      <a:pt x="968" y="0"/>
                    </a:moveTo>
                    <a:lnTo>
                      <a:pt x="968" y="0"/>
                    </a:lnTo>
                    <a:cubicBezTo>
                      <a:pt x="634" y="67"/>
                      <a:pt x="301" y="234"/>
                      <a:pt x="0" y="434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242;p31"/>
              <p:cNvSpPr/>
              <p:nvPr/>
            </p:nvSpPr>
            <p:spPr>
              <a:xfrm>
                <a:off x="5556650" y="2983400"/>
                <a:ext cx="949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2342" extrusionOk="0">
                    <a:moveTo>
                      <a:pt x="367" y="1"/>
                    </a:moveTo>
                    <a:lnTo>
                      <a:pt x="0" y="968"/>
                    </a:lnTo>
                    <a:cubicBezTo>
                      <a:pt x="0" y="968"/>
                      <a:pt x="2869" y="1836"/>
                      <a:pt x="2935" y="1869"/>
                    </a:cubicBezTo>
                    <a:cubicBezTo>
                      <a:pt x="3002" y="1902"/>
                      <a:pt x="3069" y="2303"/>
                      <a:pt x="3236" y="2336"/>
                    </a:cubicBezTo>
                    <a:cubicBezTo>
                      <a:pt x="3245" y="2340"/>
                      <a:pt x="3254" y="2342"/>
                      <a:pt x="3263" y="2342"/>
                    </a:cubicBezTo>
                    <a:cubicBezTo>
                      <a:pt x="3495" y="2342"/>
                      <a:pt x="3799" y="1199"/>
                      <a:pt x="3703" y="1135"/>
                    </a:cubicBezTo>
                    <a:cubicBezTo>
                      <a:pt x="3691" y="1129"/>
                      <a:pt x="3676" y="1126"/>
                      <a:pt x="3658" y="1126"/>
                    </a:cubicBezTo>
                    <a:cubicBezTo>
                      <a:pt x="3496" y="1126"/>
                      <a:pt x="3137" y="1371"/>
                      <a:pt x="3048" y="1371"/>
                    </a:cubicBezTo>
                    <a:cubicBezTo>
                      <a:pt x="3043" y="1371"/>
                      <a:pt x="3039" y="1370"/>
                      <a:pt x="3036" y="1369"/>
                    </a:cubicBezTo>
                    <a:cubicBezTo>
                      <a:pt x="2935" y="1302"/>
                      <a:pt x="367" y="1"/>
                      <a:pt x="3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243;p31"/>
              <p:cNvSpPr/>
              <p:nvPr/>
            </p:nvSpPr>
            <p:spPr>
              <a:xfrm>
                <a:off x="5639200" y="3015100"/>
                <a:ext cx="92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2" extrusionOk="0">
                    <a:moveTo>
                      <a:pt x="367" y="1"/>
                    </a:moveTo>
                    <a:lnTo>
                      <a:pt x="367" y="1"/>
                    </a:lnTo>
                    <a:cubicBezTo>
                      <a:pt x="167" y="301"/>
                      <a:pt x="67" y="634"/>
                      <a:pt x="0" y="1001"/>
                    </a:cubicBezTo>
                    <a:lnTo>
                      <a:pt x="36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244;p31"/>
              <p:cNvSpPr/>
              <p:nvPr/>
            </p:nvSpPr>
            <p:spPr>
              <a:xfrm>
                <a:off x="5552475" y="2869975"/>
                <a:ext cx="983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33" h="2470" extrusionOk="0">
                    <a:moveTo>
                      <a:pt x="3176" y="1"/>
                    </a:moveTo>
                    <a:cubicBezTo>
                      <a:pt x="3173" y="1"/>
                      <a:pt x="3171" y="1"/>
                      <a:pt x="3169" y="1"/>
                    </a:cubicBezTo>
                    <a:cubicBezTo>
                      <a:pt x="3036" y="35"/>
                      <a:pt x="2936" y="602"/>
                      <a:pt x="2836" y="635"/>
                    </a:cubicBezTo>
                    <a:cubicBezTo>
                      <a:pt x="2736" y="635"/>
                      <a:pt x="0" y="1536"/>
                      <a:pt x="0" y="1536"/>
                    </a:cubicBezTo>
                    <a:lnTo>
                      <a:pt x="434" y="2470"/>
                    </a:lnTo>
                    <a:cubicBezTo>
                      <a:pt x="434" y="2470"/>
                      <a:pt x="3036" y="1069"/>
                      <a:pt x="3136" y="1069"/>
                    </a:cubicBezTo>
                    <a:cubicBezTo>
                      <a:pt x="3141" y="1066"/>
                      <a:pt x="3148" y="1065"/>
                      <a:pt x="3156" y="1065"/>
                    </a:cubicBezTo>
                    <a:cubicBezTo>
                      <a:pt x="3238" y="1065"/>
                      <a:pt x="3459" y="1183"/>
                      <a:pt x="3601" y="1183"/>
                    </a:cubicBezTo>
                    <a:cubicBezTo>
                      <a:pt x="3627" y="1183"/>
                      <a:pt x="3650" y="1179"/>
                      <a:pt x="3670" y="1169"/>
                    </a:cubicBezTo>
                    <a:cubicBezTo>
                      <a:pt x="3932" y="1070"/>
                      <a:pt x="3321" y="1"/>
                      <a:pt x="31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245;p31"/>
              <p:cNvSpPr/>
              <p:nvPr/>
            </p:nvSpPr>
            <p:spPr>
              <a:xfrm>
                <a:off x="5633350" y="2872500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334"/>
                      <a:pt x="234" y="668"/>
                      <a:pt x="468" y="96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246;p31"/>
              <p:cNvSpPr/>
              <p:nvPr/>
            </p:nvSpPr>
            <p:spPr>
              <a:xfrm>
                <a:off x="5341475" y="2836475"/>
                <a:ext cx="256875" cy="25162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65" extrusionOk="0">
                    <a:moveTo>
                      <a:pt x="5141" y="0"/>
                    </a:moveTo>
                    <a:cubicBezTo>
                      <a:pt x="2933" y="0"/>
                      <a:pt x="887" y="1368"/>
                      <a:pt x="268" y="4043"/>
                    </a:cubicBezTo>
                    <a:cubicBezTo>
                      <a:pt x="1" y="5044"/>
                      <a:pt x="68" y="6111"/>
                      <a:pt x="435" y="7079"/>
                    </a:cubicBezTo>
                    <a:cubicBezTo>
                      <a:pt x="1002" y="8547"/>
                      <a:pt x="2369" y="9547"/>
                      <a:pt x="4070" y="9948"/>
                    </a:cubicBezTo>
                    <a:cubicBezTo>
                      <a:pt x="4424" y="10027"/>
                      <a:pt x="4774" y="10065"/>
                      <a:pt x="5117" y="10065"/>
                    </a:cubicBezTo>
                    <a:cubicBezTo>
                      <a:pt x="7368" y="10065"/>
                      <a:pt x="9325" y="8431"/>
                      <a:pt x="9875" y="6145"/>
                    </a:cubicBezTo>
                    <a:cubicBezTo>
                      <a:pt x="10275" y="4344"/>
                      <a:pt x="9775" y="2142"/>
                      <a:pt x="8073" y="908"/>
                    </a:cubicBezTo>
                    <a:cubicBezTo>
                      <a:pt x="7573" y="541"/>
                      <a:pt x="6973" y="274"/>
                      <a:pt x="6372" y="141"/>
                    </a:cubicBezTo>
                    <a:cubicBezTo>
                      <a:pt x="5962" y="47"/>
                      <a:pt x="5549" y="0"/>
                      <a:pt x="51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247;p31"/>
              <p:cNvSpPr/>
              <p:nvPr/>
            </p:nvSpPr>
            <p:spPr>
              <a:xfrm>
                <a:off x="5352325" y="2859150"/>
                <a:ext cx="246025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9158" extrusionOk="0">
                    <a:moveTo>
                      <a:pt x="7639" y="1"/>
                    </a:moveTo>
                    <a:lnTo>
                      <a:pt x="7639" y="1"/>
                    </a:lnTo>
                    <a:cubicBezTo>
                      <a:pt x="9107" y="2002"/>
                      <a:pt x="9307" y="5805"/>
                      <a:pt x="5971" y="7406"/>
                    </a:cubicBezTo>
                    <a:cubicBezTo>
                      <a:pt x="5347" y="7710"/>
                      <a:pt x="4722" y="7833"/>
                      <a:pt x="4118" y="7833"/>
                    </a:cubicBezTo>
                    <a:cubicBezTo>
                      <a:pt x="2403" y="7833"/>
                      <a:pt x="864" y="6838"/>
                      <a:pt x="1" y="6172"/>
                    </a:cubicBezTo>
                    <a:lnTo>
                      <a:pt x="1" y="6172"/>
                    </a:lnTo>
                    <a:cubicBezTo>
                      <a:pt x="568" y="7640"/>
                      <a:pt x="1935" y="8640"/>
                      <a:pt x="3636" y="9041"/>
                    </a:cubicBezTo>
                    <a:cubicBezTo>
                      <a:pt x="3990" y="9120"/>
                      <a:pt x="4340" y="9158"/>
                      <a:pt x="4683" y="9158"/>
                    </a:cubicBezTo>
                    <a:cubicBezTo>
                      <a:pt x="6934" y="9158"/>
                      <a:pt x="8891" y="7524"/>
                      <a:pt x="9441" y="5238"/>
                    </a:cubicBezTo>
                    <a:cubicBezTo>
                      <a:pt x="9841" y="3437"/>
                      <a:pt x="9341" y="1235"/>
                      <a:pt x="7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248;p31"/>
              <p:cNvSpPr/>
              <p:nvPr/>
            </p:nvSpPr>
            <p:spPr>
              <a:xfrm>
                <a:off x="5444050" y="2795475"/>
                <a:ext cx="38400" cy="762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049" extrusionOk="0">
                    <a:moveTo>
                      <a:pt x="957" y="1"/>
                    </a:moveTo>
                    <a:cubicBezTo>
                      <a:pt x="871" y="1"/>
                      <a:pt x="784" y="5"/>
                      <a:pt x="701" y="13"/>
                    </a:cubicBezTo>
                    <a:cubicBezTo>
                      <a:pt x="368" y="46"/>
                      <a:pt x="34" y="113"/>
                      <a:pt x="34" y="179"/>
                    </a:cubicBezTo>
                    <a:cubicBezTo>
                      <a:pt x="1" y="346"/>
                      <a:pt x="568" y="713"/>
                      <a:pt x="535" y="780"/>
                    </a:cubicBezTo>
                    <a:cubicBezTo>
                      <a:pt x="535" y="880"/>
                      <a:pt x="301" y="2448"/>
                      <a:pt x="234" y="2915"/>
                    </a:cubicBezTo>
                    <a:lnTo>
                      <a:pt x="234" y="3048"/>
                    </a:lnTo>
                    <a:lnTo>
                      <a:pt x="1368" y="3048"/>
                    </a:lnTo>
                    <a:cubicBezTo>
                      <a:pt x="1368" y="3048"/>
                      <a:pt x="1135" y="813"/>
                      <a:pt x="1135" y="713"/>
                    </a:cubicBezTo>
                    <a:cubicBezTo>
                      <a:pt x="1135" y="613"/>
                      <a:pt x="1535" y="346"/>
                      <a:pt x="1535" y="179"/>
                    </a:cubicBezTo>
                    <a:cubicBezTo>
                      <a:pt x="1535" y="50"/>
                      <a:pt x="1255" y="1"/>
                      <a:pt x="9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249;p31"/>
              <p:cNvSpPr/>
              <p:nvPr/>
            </p:nvSpPr>
            <p:spPr>
              <a:xfrm>
                <a:off x="5449050" y="2799100"/>
                <a:ext cx="300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1" extrusionOk="0">
                    <a:moveTo>
                      <a:pt x="1202" y="1"/>
                    </a:moveTo>
                    <a:lnTo>
                      <a:pt x="1" y="34"/>
                    </a:lnTo>
                    <a:cubicBezTo>
                      <a:pt x="154" y="60"/>
                      <a:pt x="307" y="71"/>
                      <a:pt x="460" y="71"/>
                    </a:cubicBezTo>
                    <a:cubicBezTo>
                      <a:pt x="707" y="71"/>
                      <a:pt x="954" y="42"/>
                      <a:pt x="1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250;p31"/>
              <p:cNvSpPr/>
              <p:nvPr/>
            </p:nvSpPr>
            <p:spPr>
              <a:xfrm>
                <a:off x="5444900" y="2795775"/>
                <a:ext cx="1837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3" extrusionOk="0">
                    <a:moveTo>
                      <a:pt x="667" y="1"/>
                    </a:moveTo>
                    <a:lnTo>
                      <a:pt x="667" y="1"/>
                    </a:lnTo>
                    <a:cubicBezTo>
                      <a:pt x="334" y="34"/>
                      <a:pt x="34" y="101"/>
                      <a:pt x="34" y="167"/>
                    </a:cubicBezTo>
                    <a:cubicBezTo>
                      <a:pt x="0" y="334"/>
                      <a:pt x="534" y="701"/>
                      <a:pt x="534" y="801"/>
                    </a:cubicBezTo>
                    <a:cubicBezTo>
                      <a:pt x="501" y="868"/>
                      <a:pt x="267" y="2436"/>
                      <a:pt x="200" y="2903"/>
                    </a:cubicBezTo>
                    <a:cubicBezTo>
                      <a:pt x="234" y="2836"/>
                      <a:pt x="734" y="801"/>
                      <a:pt x="734" y="701"/>
                    </a:cubicBezTo>
                    <a:cubicBezTo>
                      <a:pt x="734" y="568"/>
                      <a:pt x="467" y="434"/>
                      <a:pt x="367" y="301"/>
                    </a:cubicBezTo>
                    <a:cubicBezTo>
                      <a:pt x="334" y="267"/>
                      <a:pt x="300" y="234"/>
                      <a:pt x="334" y="167"/>
                    </a:cubicBezTo>
                    <a:cubicBezTo>
                      <a:pt x="334" y="167"/>
                      <a:pt x="367" y="167"/>
                      <a:pt x="367" y="134"/>
                    </a:cubicBezTo>
                    <a:cubicBezTo>
                      <a:pt x="467" y="67"/>
                      <a:pt x="567" y="34"/>
                      <a:pt x="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251;p31"/>
              <p:cNvSpPr/>
              <p:nvPr/>
            </p:nvSpPr>
            <p:spPr>
              <a:xfrm>
                <a:off x="5333975" y="2833300"/>
                <a:ext cx="75925" cy="7425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970" extrusionOk="0">
                    <a:moveTo>
                      <a:pt x="1048" y="1"/>
                    </a:moveTo>
                    <a:cubicBezTo>
                      <a:pt x="979" y="1"/>
                      <a:pt x="890" y="45"/>
                      <a:pt x="801" y="134"/>
                    </a:cubicBezTo>
                    <a:cubicBezTo>
                      <a:pt x="468" y="401"/>
                      <a:pt x="1" y="935"/>
                      <a:pt x="101" y="1068"/>
                    </a:cubicBezTo>
                    <a:cubicBezTo>
                      <a:pt x="133" y="1110"/>
                      <a:pt x="218" y="1123"/>
                      <a:pt x="322" y="1123"/>
                    </a:cubicBezTo>
                    <a:cubicBezTo>
                      <a:pt x="461" y="1123"/>
                      <a:pt x="633" y="1101"/>
                      <a:pt x="755" y="1101"/>
                    </a:cubicBezTo>
                    <a:cubicBezTo>
                      <a:pt x="829" y="1101"/>
                      <a:pt x="884" y="1109"/>
                      <a:pt x="901" y="1135"/>
                    </a:cubicBezTo>
                    <a:lnTo>
                      <a:pt x="2202" y="2936"/>
                    </a:lnTo>
                    <a:cubicBezTo>
                      <a:pt x="2202" y="2936"/>
                      <a:pt x="2202" y="2936"/>
                      <a:pt x="2236" y="2969"/>
                    </a:cubicBezTo>
                    <a:lnTo>
                      <a:pt x="3036" y="2169"/>
                    </a:lnTo>
                    <a:cubicBezTo>
                      <a:pt x="3036" y="2169"/>
                      <a:pt x="1268" y="735"/>
                      <a:pt x="1235" y="668"/>
                    </a:cubicBezTo>
                    <a:cubicBezTo>
                      <a:pt x="1168" y="601"/>
                      <a:pt x="1202" y="101"/>
                      <a:pt x="1135" y="34"/>
                    </a:cubicBezTo>
                    <a:cubicBezTo>
                      <a:pt x="1113" y="12"/>
                      <a:pt x="1083" y="1"/>
                      <a:pt x="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252;p31"/>
              <p:cNvSpPr/>
              <p:nvPr/>
            </p:nvSpPr>
            <p:spPr>
              <a:xfrm>
                <a:off x="5338150" y="2834975"/>
                <a:ext cx="20875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68" extrusionOk="0">
                    <a:moveTo>
                      <a:pt x="834" y="0"/>
                    </a:moveTo>
                    <a:lnTo>
                      <a:pt x="0" y="868"/>
                    </a:lnTo>
                    <a:cubicBezTo>
                      <a:pt x="334" y="634"/>
                      <a:pt x="634" y="334"/>
                      <a:pt x="8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253;p31"/>
              <p:cNvSpPr/>
              <p:nvPr/>
            </p:nvSpPr>
            <p:spPr>
              <a:xfrm>
                <a:off x="5333975" y="2836650"/>
                <a:ext cx="55075" cy="69225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2769" extrusionOk="0">
                    <a:moveTo>
                      <a:pt x="768" y="0"/>
                    </a:moveTo>
                    <a:lnTo>
                      <a:pt x="768" y="0"/>
                    </a:lnTo>
                    <a:cubicBezTo>
                      <a:pt x="434" y="267"/>
                      <a:pt x="1" y="767"/>
                      <a:pt x="101" y="901"/>
                    </a:cubicBezTo>
                    <a:cubicBezTo>
                      <a:pt x="127" y="954"/>
                      <a:pt x="245" y="965"/>
                      <a:pt x="380" y="965"/>
                    </a:cubicBezTo>
                    <a:cubicBezTo>
                      <a:pt x="471" y="965"/>
                      <a:pt x="569" y="960"/>
                      <a:pt x="654" y="960"/>
                    </a:cubicBezTo>
                    <a:cubicBezTo>
                      <a:pt x="761" y="960"/>
                      <a:pt x="846" y="967"/>
                      <a:pt x="868" y="1001"/>
                    </a:cubicBezTo>
                    <a:lnTo>
                      <a:pt x="2202" y="2769"/>
                    </a:lnTo>
                    <a:cubicBezTo>
                      <a:pt x="1835" y="2068"/>
                      <a:pt x="1435" y="1368"/>
                      <a:pt x="1001" y="701"/>
                    </a:cubicBezTo>
                    <a:cubicBezTo>
                      <a:pt x="975" y="683"/>
                      <a:pt x="935" y="677"/>
                      <a:pt x="888" y="677"/>
                    </a:cubicBezTo>
                    <a:cubicBezTo>
                      <a:pt x="783" y="677"/>
                      <a:pt x="641" y="708"/>
                      <a:pt x="538" y="708"/>
                    </a:cubicBezTo>
                    <a:cubicBezTo>
                      <a:pt x="512" y="708"/>
                      <a:pt x="488" y="706"/>
                      <a:pt x="468" y="701"/>
                    </a:cubicBezTo>
                    <a:cubicBezTo>
                      <a:pt x="434" y="667"/>
                      <a:pt x="434" y="634"/>
                      <a:pt x="434" y="601"/>
                    </a:cubicBezTo>
                    <a:cubicBezTo>
                      <a:pt x="434" y="567"/>
                      <a:pt x="468" y="500"/>
                      <a:pt x="468" y="467"/>
                    </a:cubicBezTo>
                    <a:cubicBezTo>
                      <a:pt x="534" y="300"/>
                      <a:pt x="668" y="134"/>
                      <a:pt x="7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254;p31"/>
              <p:cNvSpPr/>
              <p:nvPr/>
            </p:nvSpPr>
            <p:spPr>
              <a:xfrm>
                <a:off x="5293950" y="2941725"/>
                <a:ext cx="7842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1470" extrusionOk="0">
                    <a:moveTo>
                      <a:pt x="267" y="0"/>
                    </a:moveTo>
                    <a:cubicBezTo>
                      <a:pt x="267" y="0"/>
                      <a:pt x="234" y="33"/>
                      <a:pt x="234" y="33"/>
                    </a:cubicBezTo>
                    <a:cubicBezTo>
                      <a:pt x="1" y="234"/>
                      <a:pt x="134" y="1434"/>
                      <a:pt x="267" y="1468"/>
                    </a:cubicBezTo>
                    <a:cubicBezTo>
                      <a:pt x="272" y="1469"/>
                      <a:pt x="278" y="1469"/>
                      <a:pt x="283" y="1469"/>
                    </a:cubicBezTo>
                    <a:cubicBezTo>
                      <a:pt x="454" y="1469"/>
                      <a:pt x="772" y="967"/>
                      <a:pt x="901" y="967"/>
                    </a:cubicBezTo>
                    <a:lnTo>
                      <a:pt x="3136" y="1334"/>
                    </a:lnTo>
                    <a:lnTo>
                      <a:pt x="3136" y="200"/>
                    </a:lnTo>
                    <a:cubicBezTo>
                      <a:pt x="3136" y="200"/>
                      <a:pt x="901" y="400"/>
                      <a:pt x="801" y="400"/>
                    </a:cubicBezTo>
                    <a:cubicBezTo>
                      <a:pt x="701" y="400"/>
                      <a:pt x="468" y="0"/>
                      <a:pt x="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255;p31"/>
              <p:cNvSpPr/>
              <p:nvPr/>
            </p:nvSpPr>
            <p:spPr>
              <a:xfrm>
                <a:off x="5299800" y="2945050"/>
                <a:ext cx="252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202" extrusionOk="0">
                    <a:moveTo>
                      <a:pt x="0" y="1"/>
                    </a:moveTo>
                    <a:lnTo>
                      <a:pt x="33" y="1201"/>
                    </a:lnTo>
                    <a:cubicBezTo>
                      <a:pt x="100" y="801"/>
                      <a:pt x="67" y="40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256;p31"/>
              <p:cNvSpPr/>
              <p:nvPr/>
            </p:nvSpPr>
            <p:spPr>
              <a:xfrm>
                <a:off x="5293950" y="2942550"/>
                <a:ext cx="784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1437" extrusionOk="0">
                    <a:moveTo>
                      <a:pt x="201" y="0"/>
                    </a:moveTo>
                    <a:cubicBezTo>
                      <a:pt x="1" y="201"/>
                      <a:pt x="134" y="1401"/>
                      <a:pt x="267" y="1435"/>
                    </a:cubicBezTo>
                    <a:cubicBezTo>
                      <a:pt x="272" y="1436"/>
                      <a:pt x="278" y="1436"/>
                      <a:pt x="283" y="1436"/>
                    </a:cubicBezTo>
                    <a:cubicBezTo>
                      <a:pt x="454" y="1436"/>
                      <a:pt x="772" y="934"/>
                      <a:pt x="901" y="934"/>
                    </a:cubicBezTo>
                    <a:lnTo>
                      <a:pt x="3136" y="1301"/>
                    </a:lnTo>
                    <a:cubicBezTo>
                      <a:pt x="3003" y="1268"/>
                      <a:pt x="1068" y="801"/>
                      <a:pt x="901" y="768"/>
                    </a:cubicBezTo>
                    <a:cubicBezTo>
                      <a:pt x="701" y="768"/>
                      <a:pt x="534" y="1035"/>
                      <a:pt x="401" y="1068"/>
                    </a:cubicBezTo>
                    <a:cubicBezTo>
                      <a:pt x="367" y="1068"/>
                      <a:pt x="334" y="1035"/>
                      <a:pt x="301" y="1001"/>
                    </a:cubicBezTo>
                    <a:cubicBezTo>
                      <a:pt x="267" y="968"/>
                      <a:pt x="267" y="934"/>
                      <a:pt x="234" y="901"/>
                    </a:cubicBezTo>
                    <a:cubicBezTo>
                      <a:pt x="101" y="601"/>
                      <a:pt x="101" y="301"/>
                      <a:pt x="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257;p31"/>
              <p:cNvSpPr/>
              <p:nvPr/>
            </p:nvSpPr>
            <p:spPr>
              <a:xfrm>
                <a:off x="5329150" y="3015100"/>
                <a:ext cx="79075" cy="73500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2940" extrusionOk="0">
                    <a:moveTo>
                      <a:pt x="2362" y="1"/>
                    </a:moveTo>
                    <a:cubicBezTo>
                      <a:pt x="2362" y="1"/>
                      <a:pt x="2162" y="234"/>
                      <a:pt x="1895" y="534"/>
                    </a:cubicBezTo>
                    <a:cubicBezTo>
                      <a:pt x="1495" y="1035"/>
                      <a:pt x="928" y="1735"/>
                      <a:pt x="861" y="1802"/>
                    </a:cubicBezTo>
                    <a:cubicBezTo>
                      <a:pt x="844" y="1810"/>
                      <a:pt x="802" y="1812"/>
                      <a:pt x="747" y="1812"/>
                    </a:cubicBezTo>
                    <a:cubicBezTo>
                      <a:pt x="692" y="1812"/>
                      <a:pt x="623" y="1810"/>
                      <a:pt x="552" y="1810"/>
                    </a:cubicBezTo>
                    <a:cubicBezTo>
                      <a:pt x="411" y="1810"/>
                      <a:pt x="260" y="1818"/>
                      <a:pt x="194" y="1869"/>
                    </a:cubicBezTo>
                    <a:cubicBezTo>
                      <a:pt x="1" y="2094"/>
                      <a:pt x="1049" y="2939"/>
                      <a:pt x="1213" y="2939"/>
                    </a:cubicBezTo>
                    <a:cubicBezTo>
                      <a:pt x="1219" y="2939"/>
                      <a:pt x="1224" y="2938"/>
                      <a:pt x="1228" y="2936"/>
                    </a:cubicBezTo>
                    <a:cubicBezTo>
                      <a:pt x="1294" y="2869"/>
                      <a:pt x="1294" y="2803"/>
                      <a:pt x="1294" y="2769"/>
                    </a:cubicBezTo>
                    <a:cubicBezTo>
                      <a:pt x="1328" y="2569"/>
                      <a:pt x="1261" y="2169"/>
                      <a:pt x="1328" y="2135"/>
                    </a:cubicBezTo>
                    <a:lnTo>
                      <a:pt x="3162" y="801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258;p31"/>
              <p:cNvSpPr/>
              <p:nvPr/>
            </p:nvSpPr>
            <p:spPr>
              <a:xfrm>
                <a:off x="5335650" y="3065125"/>
                <a:ext cx="217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835" extrusionOk="0">
                    <a:moveTo>
                      <a:pt x="0" y="1"/>
                    </a:moveTo>
                    <a:lnTo>
                      <a:pt x="868" y="835"/>
                    </a:lnTo>
                    <a:cubicBezTo>
                      <a:pt x="634" y="501"/>
                      <a:pt x="334" y="20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259;p31"/>
              <p:cNvSpPr/>
              <p:nvPr/>
            </p:nvSpPr>
            <p:spPr>
              <a:xfrm>
                <a:off x="5329150" y="3028450"/>
                <a:ext cx="47375" cy="60150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06" extrusionOk="0">
                    <a:moveTo>
                      <a:pt x="1895" y="0"/>
                    </a:moveTo>
                    <a:lnTo>
                      <a:pt x="1895" y="0"/>
                    </a:lnTo>
                    <a:cubicBezTo>
                      <a:pt x="1495" y="501"/>
                      <a:pt x="928" y="1201"/>
                      <a:pt x="861" y="1268"/>
                    </a:cubicBezTo>
                    <a:cubicBezTo>
                      <a:pt x="844" y="1276"/>
                      <a:pt x="802" y="1278"/>
                      <a:pt x="747" y="1278"/>
                    </a:cubicBezTo>
                    <a:cubicBezTo>
                      <a:pt x="692" y="1278"/>
                      <a:pt x="623" y="1276"/>
                      <a:pt x="552" y="1276"/>
                    </a:cubicBezTo>
                    <a:cubicBezTo>
                      <a:pt x="411" y="1276"/>
                      <a:pt x="260" y="1284"/>
                      <a:pt x="194" y="1335"/>
                    </a:cubicBezTo>
                    <a:cubicBezTo>
                      <a:pt x="1" y="1560"/>
                      <a:pt x="1049" y="2405"/>
                      <a:pt x="1213" y="2405"/>
                    </a:cubicBezTo>
                    <a:cubicBezTo>
                      <a:pt x="1219" y="2405"/>
                      <a:pt x="1224" y="2404"/>
                      <a:pt x="1228" y="2402"/>
                    </a:cubicBezTo>
                    <a:cubicBezTo>
                      <a:pt x="1294" y="2335"/>
                      <a:pt x="1294" y="2269"/>
                      <a:pt x="1294" y="2235"/>
                    </a:cubicBezTo>
                    <a:lnTo>
                      <a:pt x="1294" y="2235"/>
                    </a:lnTo>
                    <a:cubicBezTo>
                      <a:pt x="1294" y="2269"/>
                      <a:pt x="1261" y="2302"/>
                      <a:pt x="1228" y="2302"/>
                    </a:cubicBezTo>
                    <a:cubicBezTo>
                      <a:pt x="1211" y="2319"/>
                      <a:pt x="1194" y="2327"/>
                      <a:pt x="1178" y="2327"/>
                    </a:cubicBezTo>
                    <a:cubicBezTo>
                      <a:pt x="1161" y="2327"/>
                      <a:pt x="1144" y="2319"/>
                      <a:pt x="1128" y="2302"/>
                    </a:cubicBezTo>
                    <a:lnTo>
                      <a:pt x="1061" y="2269"/>
                    </a:lnTo>
                    <a:cubicBezTo>
                      <a:pt x="961" y="2168"/>
                      <a:pt x="861" y="2102"/>
                      <a:pt x="794" y="2002"/>
                    </a:cubicBezTo>
                    <a:cubicBezTo>
                      <a:pt x="727" y="1902"/>
                      <a:pt x="627" y="1802"/>
                      <a:pt x="594" y="1701"/>
                    </a:cubicBezTo>
                    <a:cubicBezTo>
                      <a:pt x="561" y="1668"/>
                      <a:pt x="561" y="1635"/>
                      <a:pt x="561" y="1601"/>
                    </a:cubicBezTo>
                    <a:cubicBezTo>
                      <a:pt x="594" y="1468"/>
                      <a:pt x="861" y="1468"/>
                      <a:pt x="994" y="1435"/>
                    </a:cubicBezTo>
                    <a:cubicBezTo>
                      <a:pt x="1328" y="968"/>
                      <a:pt x="1628" y="501"/>
                      <a:pt x="18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260;p31"/>
              <p:cNvSpPr/>
              <p:nvPr/>
            </p:nvSpPr>
            <p:spPr>
              <a:xfrm>
                <a:off x="5442400" y="3051800"/>
                <a:ext cx="37550" cy="7615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6" extrusionOk="0">
                    <a:moveTo>
                      <a:pt x="167" y="0"/>
                    </a:moveTo>
                    <a:cubicBezTo>
                      <a:pt x="167" y="0"/>
                      <a:pt x="200" y="200"/>
                      <a:pt x="234" y="501"/>
                    </a:cubicBezTo>
                    <a:cubicBezTo>
                      <a:pt x="300" y="1168"/>
                      <a:pt x="400" y="2269"/>
                      <a:pt x="400" y="2369"/>
                    </a:cubicBezTo>
                    <a:cubicBezTo>
                      <a:pt x="400" y="2469"/>
                      <a:pt x="0" y="2635"/>
                      <a:pt x="0" y="2869"/>
                    </a:cubicBezTo>
                    <a:cubicBezTo>
                      <a:pt x="0" y="2998"/>
                      <a:pt x="254" y="3045"/>
                      <a:pt x="554" y="3045"/>
                    </a:cubicBezTo>
                    <a:cubicBezTo>
                      <a:pt x="798" y="3045"/>
                      <a:pt x="1073" y="3014"/>
                      <a:pt x="1268" y="2969"/>
                    </a:cubicBezTo>
                    <a:cubicBezTo>
                      <a:pt x="1401" y="2936"/>
                      <a:pt x="1501" y="2902"/>
                      <a:pt x="1501" y="2869"/>
                    </a:cubicBezTo>
                    <a:cubicBezTo>
                      <a:pt x="1501" y="2702"/>
                      <a:pt x="967" y="2369"/>
                      <a:pt x="967" y="2269"/>
                    </a:cubicBezTo>
                    <a:lnTo>
                      <a:pt x="133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261;p31"/>
              <p:cNvSpPr/>
              <p:nvPr/>
            </p:nvSpPr>
            <p:spPr>
              <a:xfrm>
                <a:off x="5445725" y="3122825"/>
                <a:ext cx="30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95" extrusionOk="0">
                    <a:moveTo>
                      <a:pt x="698" y="1"/>
                    </a:moveTo>
                    <a:cubicBezTo>
                      <a:pt x="466" y="1"/>
                      <a:pt x="233" y="37"/>
                      <a:pt x="1" y="95"/>
                    </a:cubicBezTo>
                    <a:lnTo>
                      <a:pt x="1201" y="61"/>
                    </a:lnTo>
                    <a:cubicBezTo>
                      <a:pt x="1034" y="19"/>
                      <a:pt x="866" y="1"/>
                      <a:pt x="6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262;p31"/>
              <p:cNvSpPr/>
              <p:nvPr/>
            </p:nvSpPr>
            <p:spPr>
              <a:xfrm>
                <a:off x="5442400" y="3064300"/>
                <a:ext cx="31700" cy="6365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2546" extrusionOk="0">
                    <a:moveTo>
                      <a:pt x="234" y="1"/>
                    </a:moveTo>
                    <a:lnTo>
                      <a:pt x="234" y="1"/>
                    </a:lnTo>
                    <a:cubicBezTo>
                      <a:pt x="300" y="668"/>
                      <a:pt x="400" y="1769"/>
                      <a:pt x="400" y="1869"/>
                    </a:cubicBezTo>
                    <a:cubicBezTo>
                      <a:pt x="400" y="1969"/>
                      <a:pt x="0" y="2135"/>
                      <a:pt x="0" y="2369"/>
                    </a:cubicBezTo>
                    <a:cubicBezTo>
                      <a:pt x="0" y="2498"/>
                      <a:pt x="254" y="2545"/>
                      <a:pt x="554" y="2545"/>
                    </a:cubicBezTo>
                    <a:cubicBezTo>
                      <a:pt x="798" y="2545"/>
                      <a:pt x="1073" y="2514"/>
                      <a:pt x="1268" y="2469"/>
                    </a:cubicBezTo>
                    <a:cubicBezTo>
                      <a:pt x="1001" y="2469"/>
                      <a:pt x="767" y="2436"/>
                      <a:pt x="534" y="2402"/>
                    </a:cubicBezTo>
                    <a:cubicBezTo>
                      <a:pt x="500" y="2369"/>
                      <a:pt x="434" y="2369"/>
                      <a:pt x="367" y="2336"/>
                    </a:cubicBezTo>
                    <a:lnTo>
                      <a:pt x="334" y="2336"/>
                    </a:lnTo>
                    <a:cubicBezTo>
                      <a:pt x="267" y="2236"/>
                      <a:pt x="567" y="1902"/>
                      <a:pt x="567" y="1869"/>
                    </a:cubicBezTo>
                    <a:cubicBezTo>
                      <a:pt x="601" y="1802"/>
                      <a:pt x="367" y="60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263;p31"/>
              <p:cNvSpPr/>
              <p:nvPr/>
            </p:nvSpPr>
            <p:spPr>
              <a:xfrm>
                <a:off x="5514950" y="3015925"/>
                <a:ext cx="75075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2994" extrusionOk="0">
                    <a:moveTo>
                      <a:pt x="834" y="1"/>
                    </a:moveTo>
                    <a:lnTo>
                      <a:pt x="0" y="835"/>
                    </a:lnTo>
                    <a:lnTo>
                      <a:pt x="100" y="902"/>
                    </a:lnTo>
                    <a:cubicBezTo>
                      <a:pt x="501" y="1202"/>
                      <a:pt x="1768" y="2269"/>
                      <a:pt x="1835" y="2336"/>
                    </a:cubicBezTo>
                    <a:cubicBezTo>
                      <a:pt x="1868" y="2403"/>
                      <a:pt x="1801" y="2836"/>
                      <a:pt x="1902" y="2970"/>
                    </a:cubicBezTo>
                    <a:cubicBezTo>
                      <a:pt x="1923" y="2986"/>
                      <a:pt x="1949" y="2993"/>
                      <a:pt x="1978" y="2993"/>
                    </a:cubicBezTo>
                    <a:cubicBezTo>
                      <a:pt x="2130" y="2993"/>
                      <a:pt x="2373" y="2788"/>
                      <a:pt x="2569" y="2536"/>
                    </a:cubicBezTo>
                    <a:cubicBezTo>
                      <a:pt x="2802" y="2269"/>
                      <a:pt x="3002" y="2002"/>
                      <a:pt x="2969" y="1936"/>
                    </a:cubicBezTo>
                    <a:cubicBezTo>
                      <a:pt x="2929" y="1882"/>
                      <a:pt x="2804" y="1872"/>
                      <a:pt x="2663" y="1872"/>
                    </a:cubicBezTo>
                    <a:cubicBezTo>
                      <a:pt x="2570" y="1872"/>
                      <a:pt x="2469" y="1876"/>
                      <a:pt x="2383" y="1876"/>
                    </a:cubicBezTo>
                    <a:cubicBezTo>
                      <a:pt x="2276" y="1876"/>
                      <a:pt x="2191" y="1869"/>
                      <a:pt x="2168" y="1836"/>
                    </a:cubicBezTo>
                    <a:lnTo>
                      <a:pt x="83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264;p31"/>
              <p:cNvSpPr/>
              <p:nvPr/>
            </p:nvSpPr>
            <p:spPr>
              <a:xfrm>
                <a:off x="5565800" y="3066800"/>
                <a:ext cx="208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902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501" y="234"/>
                      <a:pt x="234" y="534"/>
                      <a:pt x="1" y="901"/>
                    </a:cubicBezTo>
                    <a:lnTo>
                      <a:pt x="8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265;p31"/>
              <p:cNvSpPr/>
              <p:nvPr/>
            </p:nvSpPr>
            <p:spPr>
              <a:xfrm>
                <a:off x="5517450" y="3038450"/>
                <a:ext cx="61725" cy="52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093" extrusionOk="0">
                    <a:moveTo>
                      <a:pt x="0" y="1"/>
                    </a:moveTo>
                    <a:cubicBezTo>
                      <a:pt x="401" y="301"/>
                      <a:pt x="1668" y="1368"/>
                      <a:pt x="1735" y="1435"/>
                    </a:cubicBezTo>
                    <a:cubicBezTo>
                      <a:pt x="1768" y="1502"/>
                      <a:pt x="1701" y="1935"/>
                      <a:pt x="1802" y="2069"/>
                    </a:cubicBezTo>
                    <a:cubicBezTo>
                      <a:pt x="1823" y="2085"/>
                      <a:pt x="1849" y="2092"/>
                      <a:pt x="1878" y="2092"/>
                    </a:cubicBezTo>
                    <a:cubicBezTo>
                      <a:pt x="2030" y="2092"/>
                      <a:pt x="2273" y="1887"/>
                      <a:pt x="2469" y="1635"/>
                    </a:cubicBezTo>
                    <a:lnTo>
                      <a:pt x="2469" y="1635"/>
                    </a:lnTo>
                    <a:cubicBezTo>
                      <a:pt x="2369" y="1735"/>
                      <a:pt x="2269" y="1802"/>
                      <a:pt x="2135" y="1835"/>
                    </a:cubicBezTo>
                    <a:lnTo>
                      <a:pt x="2035" y="1835"/>
                    </a:lnTo>
                    <a:cubicBezTo>
                      <a:pt x="1902" y="1835"/>
                      <a:pt x="1935" y="1435"/>
                      <a:pt x="1935" y="1301"/>
                    </a:cubicBezTo>
                    <a:cubicBezTo>
                      <a:pt x="1335" y="834"/>
                      <a:pt x="667" y="401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266;p31"/>
              <p:cNvSpPr/>
              <p:nvPr/>
            </p:nvSpPr>
            <p:spPr>
              <a:xfrm>
                <a:off x="5552475" y="2944175"/>
                <a:ext cx="7925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504" extrusionOk="0">
                    <a:moveTo>
                      <a:pt x="2853" y="1"/>
                    </a:moveTo>
                    <a:cubicBezTo>
                      <a:pt x="2682" y="1"/>
                      <a:pt x="2366" y="503"/>
                      <a:pt x="2269" y="503"/>
                    </a:cubicBezTo>
                    <a:lnTo>
                      <a:pt x="467" y="236"/>
                    </a:lnTo>
                    <a:lnTo>
                      <a:pt x="0" y="169"/>
                    </a:lnTo>
                    <a:lnTo>
                      <a:pt x="0" y="1336"/>
                    </a:lnTo>
                    <a:cubicBezTo>
                      <a:pt x="0" y="1336"/>
                      <a:pt x="2202" y="1103"/>
                      <a:pt x="2369" y="1103"/>
                    </a:cubicBezTo>
                    <a:cubicBezTo>
                      <a:pt x="2402" y="1103"/>
                      <a:pt x="2469" y="1203"/>
                      <a:pt x="2569" y="1303"/>
                    </a:cubicBezTo>
                    <a:cubicBezTo>
                      <a:pt x="2669" y="1403"/>
                      <a:pt x="2769" y="1503"/>
                      <a:pt x="2869" y="1503"/>
                    </a:cubicBezTo>
                    <a:cubicBezTo>
                      <a:pt x="3169" y="1503"/>
                      <a:pt x="3036" y="36"/>
                      <a:pt x="2869" y="2"/>
                    </a:cubicBezTo>
                    <a:cubicBezTo>
                      <a:pt x="2864" y="1"/>
                      <a:pt x="2859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267;p31"/>
              <p:cNvSpPr/>
              <p:nvPr/>
            </p:nvSpPr>
            <p:spPr>
              <a:xfrm>
                <a:off x="5622525" y="2948375"/>
                <a:ext cx="3350" cy="309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36" extrusionOk="0">
                    <a:moveTo>
                      <a:pt x="100" y="1"/>
                    </a:moveTo>
                    <a:cubicBezTo>
                      <a:pt x="0" y="401"/>
                      <a:pt x="34" y="835"/>
                      <a:pt x="134" y="1235"/>
                    </a:cubicBezTo>
                    <a:lnTo>
                      <a:pt x="10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268;p31"/>
              <p:cNvSpPr/>
              <p:nvPr/>
            </p:nvSpPr>
            <p:spPr>
              <a:xfrm>
                <a:off x="5564975" y="2945025"/>
                <a:ext cx="6675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2670" h="1470" extrusionOk="0">
                    <a:moveTo>
                      <a:pt x="2356" y="0"/>
                    </a:moveTo>
                    <a:cubicBezTo>
                      <a:pt x="2214" y="0"/>
                      <a:pt x="1866" y="502"/>
                      <a:pt x="1769" y="502"/>
                    </a:cubicBezTo>
                    <a:lnTo>
                      <a:pt x="1" y="235"/>
                    </a:lnTo>
                    <a:lnTo>
                      <a:pt x="1" y="235"/>
                    </a:lnTo>
                    <a:cubicBezTo>
                      <a:pt x="534" y="368"/>
                      <a:pt x="1502" y="635"/>
                      <a:pt x="1702" y="669"/>
                    </a:cubicBezTo>
                    <a:cubicBezTo>
                      <a:pt x="1712" y="670"/>
                      <a:pt x="1723" y="671"/>
                      <a:pt x="1734" y="671"/>
                    </a:cubicBezTo>
                    <a:cubicBezTo>
                      <a:pt x="1930" y="671"/>
                      <a:pt x="2176" y="402"/>
                      <a:pt x="2302" y="402"/>
                    </a:cubicBezTo>
                    <a:cubicBezTo>
                      <a:pt x="2336" y="402"/>
                      <a:pt x="2336" y="402"/>
                      <a:pt x="2369" y="435"/>
                    </a:cubicBezTo>
                    <a:cubicBezTo>
                      <a:pt x="2402" y="502"/>
                      <a:pt x="2402" y="535"/>
                      <a:pt x="2436" y="602"/>
                    </a:cubicBezTo>
                    <a:cubicBezTo>
                      <a:pt x="2469" y="802"/>
                      <a:pt x="2469" y="969"/>
                      <a:pt x="2436" y="1169"/>
                    </a:cubicBezTo>
                    <a:cubicBezTo>
                      <a:pt x="2402" y="1169"/>
                      <a:pt x="2402" y="1202"/>
                      <a:pt x="2402" y="1236"/>
                    </a:cubicBezTo>
                    <a:cubicBezTo>
                      <a:pt x="2369" y="1236"/>
                      <a:pt x="2369" y="1236"/>
                      <a:pt x="2336" y="1269"/>
                    </a:cubicBezTo>
                    <a:lnTo>
                      <a:pt x="2069" y="1269"/>
                    </a:lnTo>
                    <a:cubicBezTo>
                      <a:pt x="2169" y="1369"/>
                      <a:pt x="2269" y="1469"/>
                      <a:pt x="2369" y="1469"/>
                    </a:cubicBezTo>
                    <a:cubicBezTo>
                      <a:pt x="2669" y="1469"/>
                      <a:pt x="2536" y="35"/>
                      <a:pt x="2369" y="2"/>
                    </a:cubicBezTo>
                    <a:cubicBezTo>
                      <a:pt x="2365" y="1"/>
                      <a:pt x="2361" y="0"/>
                      <a:pt x="2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269;p31"/>
              <p:cNvSpPr/>
              <p:nvPr/>
            </p:nvSpPr>
            <p:spPr>
              <a:xfrm>
                <a:off x="5517450" y="2835525"/>
                <a:ext cx="75900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3036" h="2948" extrusionOk="0">
                    <a:moveTo>
                      <a:pt x="1936" y="0"/>
                    </a:moveTo>
                    <a:cubicBezTo>
                      <a:pt x="1921" y="0"/>
                      <a:pt x="1910" y="4"/>
                      <a:pt x="1902" y="12"/>
                    </a:cubicBezTo>
                    <a:cubicBezTo>
                      <a:pt x="1768" y="78"/>
                      <a:pt x="1902" y="712"/>
                      <a:pt x="1835" y="779"/>
                    </a:cubicBezTo>
                    <a:lnTo>
                      <a:pt x="167" y="2013"/>
                    </a:lnTo>
                    <a:lnTo>
                      <a:pt x="0" y="2147"/>
                    </a:lnTo>
                    <a:lnTo>
                      <a:pt x="801" y="2947"/>
                    </a:lnTo>
                    <a:cubicBezTo>
                      <a:pt x="801" y="2947"/>
                      <a:pt x="2235" y="1179"/>
                      <a:pt x="2302" y="1113"/>
                    </a:cubicBezTo>
                    <a:cubicBezTo>
                      <a:pt x="2313" y="1107"/>
                      <a:pt x="2333" y="1105"/>
                      <a:pt x="2360" y="1105"/>
                    </a:cubicBezTo>
                    <a:cubicBezTo>
                      <a:pt x="2428" y="1105"/>
                      <a:pt x="2539" y="1118"/>
                      <a:pt x="2648" y="1118"/>
                    </a:cubicBezTo>
                    <a:cubicBezTo>
                      <a:pt x="2764" y="1118"/>
                      <a:pt x="2878" y="1104"/>
                      <a:pt x="2936" y="1046"/>
                    </a:cubicBezTo>
                    <a:cubicBezTo>
                      <a:pt x="3036" y="946"/>
                      <a:pt x="2836" y="679"/>
                      <a:pt x="2569" y="412"/>
                    </a:cubicBezTo>
                    <a:cubicBezTo>
                      <a:pt x="2333" y="206"/>
                      <a:pt x="2046" y="0"/>
                      <a:pt x="19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270;p31"/>
              <p:cNvSpPr/>
              <p:nvPr/>
            </p:nvSpPr>
            <p:spPr>
              <a:xfrm>
                <a:off x="5567475" y="2837475"/>
                <a:ext cx="22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35" extrusionOk="0">
                    <a:moveTo>
                      <a:pt x="1" y="0"/>
                    </a:moveTo>
                    <a:cubicBezTo>
                      <a:pt x="234" y="334"/>
                      <a:pt x="534" y="634"/>
                      <a:pt x="901" y="83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271;p31"/>
              <p:cNvSpPr/>
              <p:nvPr/>
            </p:nvSpPr>
            <p:spPr>
              <a:xfrm>
                <a:off x="5521625" y="2835525"/>
                <a:ext cx="60050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014" extrusionOk="0">
                    <a:moveTo>
                      <a:pt x="1769" y="0"/>
                    </a:moveTo>
                    <a:cubicBezTo>
                      <a:pt x="1754" y="0"/>
                      <a:pt x="1743" y="4"/>
                      <a:pt x="1735" y="12"/>
                    </a:cubicBezTo>
                    <a:cubicBezTo>
                      <a:pt x="1601" y="112"/>
                      <a:pt x="1768" y="712"/>
                      <a:pt x="1668" y="779"/>
                    </a:cubicBezTo>
                    <a:lnTo>
                      <a:pt x="0" y="2013"/>
                    </a:lnTo>
                    <a:cubicBezTo>
                      <a:pt x="67" y="1980"/>
                      <a:pt x="1801" y="1046"/>
                      <a:pt x="1868" y="946"/>
                    </a:cubicBezTo>
                    <a:cubicBezTo>
                      <a:pt x="1968" y="846"/>
                      <a:pt x="1868" y="545"/>
                      <a:pt x="1868" y="379"/>
                    </a:cubicBezTo>
                    <a:cubicBezTo>
                      <a:pt x="1901" y="312"/>
                      <a:pt x="1935" y="312"/>
                      <a:pt x="2001" y="312"/>
                    </a:cubicBezTo>
                    <a:lnTo>
                      <a:pt x="2068" y="312"/>
                    </a:lnTo>
                    <a:cubicBezTo>
                      <a:pt x="2202" y="312"/>
                      <a:pt x="2302" y="379"/>
                      <a:pt x="2402" y="412"/>
                    </a:cubicBezTo>
                    <a:cubicBezTo>
                      <a:pt x="2166" y="206"/>
                      <a:pt x="1879" y="0"/>
                      <a:pt x="17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272;p31"/>
              <p:cNvSpPr/>
              <p:nvPr/>
            </p:nvSpPr>
            <p:spPr>
              <a:xfrm>
                <a:off x="5410700" y="3028600"/>
                <a:ext cx="18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489" extrusionOk="0">
                    <a:moveTo>
                      <a:pt x="239" y="1"/>
                    </a:moveTo>
                    <a:cubicBezTo>
                      <a:pt x="145" y="1"/>
                      <a:pt x="73" y="36"/>
                      <a:pt x="34" y="94"/>
                    </a:cubicBezTo>
                    <a:cubicBezTo>
                      <a:pt x="1" y="194"/>
                      <a:pt x="101" y="361"/>
                      <a:pt x="267" y="428"/>
                    </a:cubicBezTo>
                    <a:cubicBezTo>
                      <a:pt x="351" y="470"/>
                      <a:pt x="429" y="488"/>
                      <a:pt x="496" y="488"/>
                    </a:cubicBezTo>
                    <a:cubicBezTo>
                      <a:pt x="590" y="488"/>
                      <a:pt x="662" y="453"/>
                      <a:pt x="701" y="395"/>
                    </a:cubicBezTo>
                    <a:cubicBezTo>
                      <a:pt x="734" y="294"/>
                      <a:pt x="668" y="128"/>
                      <a:pt x="468" y="61"/>
                    </a:cubicBezTo>
                    <a:cubicBezTo>
                      <a:pt x="384" y="19"/>
                      <a:pt x="306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273;p31"/>
              <p:cNvSpPr/>
              <p:nvPr/>
            </p:nvSpPr>
            <p:spPr>
              <a:xfrm>
                <a:off x="5399225" y="3024125"/>
                <a:ext cx="27350" cy="252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011" extrusionOk="0">
                    <a:moveTo>
                      <a:pt x="529" y="0"/>
                    </a:moveTo>
                    <a:cubicBezTo>
                      <a:pt x="279" y="0"/>
                      <a:pt x="0" y="116"/>
                      <a:pt x="59" y="440"/>
                    </a:cubicBezTo>
                    <a:cubicBezTo>
                      <a:pt x="91" y="784"/>
                      <a:pt x="590" y="1010"/>
                      <a:pt x="954" y="1010"/>
                    </a:cubicBezTo>
                    <a:cubicBezTo>
                      <a:pt x="979" y="1010"/>
                      <a:pt x="1003" y="1009"/>
                      <a:pt x="1027" y="1007"/>
                    </a:cubicBezTo>
                    <a:cubicBezTo>
                      <a:pt x="1060" y="1007"/>
                      <a:pt x="1093" y="940"/>
                      <a:pt x="1027" y="940"/>
                    </a:cubicBezTo>
                    <a:cubicBezTo>
                      <a:pt x="760" y="907"/>
                      <a:pt x="526" y="807"/>
                      <a:pt x="326" y="607"/>
                    </a:cubicBezTo>
                    <a:cubicBezTo>
                      <a:pt x="226" y="507"/>
                      <a:pt x="159" y="340"/>
                      <a:pt x="226" y="207"/>
                    </a:cubicBezTo>
                    <a:cubicBezTo>
                      <a:pt x="293" y="6"/>
                      <a:pt x="460" y="6"/>
                      <a:pt x="626" y="6"/>
                    </a:cubicBezTo>
                    <a:cubicBezTo>
                      <a:pt x="595" y="3"/>
                      <a:pt x="562" y="0"/>
                      <a:pt x="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274;p31"/>
              <p:cNvSpPr/>
              <p:nvPr/>
            </p:nvSpPr>
            <p:spPr>
              <a:xfrm>
                <a:off x="5420700" y="2882300"/>
                <a:ext cx="2422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52" extrusionOk="0">
                    <a:moveTo>
                      <a:pt x="599" y="0"/>
                    </a:moveTo>
                    <a:cubicBezTo>
                      <a:pt x="557" y="0"/>
                      <a:pt x="514" y="3"/>
                      <a:pt x="468" y="9"/>
                    </a:cubicBezTo>
                    <a:cubicBezTo>
                      <a:pt x="201" y="42"/>
                      <a:pt x="1" y="176"/>
                      <a:pt x="34" y="309"/>
                    </a:cubicBezTo>
                    <a:cubicBezTo>
                      <a:pt x="34" y="391"/>
                      <a:pt x="192" y="451"/>
                      <a:pt x="397" y="451"/>
                    </a:cubicBezTo>
                    <a:cubicBezTo>
                      <a:pt x="441" y="451"/>
                      <a:pt x="487" y="448"/>
                      <a:pt x="535" y="442"/>
                    </a:cubicBezTo>
                    <a:cubicBezTo>
                      <a:pt x="768" y="409"/>
                      <a:pt x="968" y="276"/>
                      <a:pt x="968" y="176"/>
                    </a:cubicBezTo>
                    <a:cubicBezTo>
                      <a:pt x="941" y="65"/>
                      <a:pt x="798" y="0"/>
                      <a:pt x="5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275;p31"/>
              <p:cNvSpPr/>
              <p:nvPr/>
            </p:nvSpPr>
            <p:spPr>
              <a:xfrm>
                <a:off x="5408200" y="2876675"/>
                <a:ext cx="242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8" extrusionOk="0">
                    <a:moveTo>
                      <a:pt x="968" y="0"/>
                    </a:moveTo>
                    <a:cubicBezTo>
                      <a:pt x="668" y="0"/>
                      <a:pt x="234" y="167"/>
                      <a:pt x="134" y="467"/>
                    </a:cubicBezTo>
                    <a:cubicBezTo>
                      <a:pt x="0" y="901"/>
                      <a:pt x="501" y="968"/>
                      <a:pt x="801" y="968"/>
                    </a:cubicBezTo>
                    <a:cubicBezTo>
                      <a:pt x="834" y="968"/>
                      <a:pt x="834" y="934"/>
                      <a:pt x="801" y="901"/>
                    </a:cubicBezTo>
                    <a:cubicBezTo>
                      <a:pt x="668" y="901"/>
                      <a:pt x="534" y="868"/>
                      <a:pt x="401" y="801"/>
                    </a:cubicBezTo>
                    <a:cubicBezTo>
                      <a:pt x="267" y="701"/>
                      <a:pt x="234" y="501"/>
                      <a:pt x="334" y="367"/>
                    </a:cubicBezTo>
                    <a:cubicBezTo>
                      <a:pt x="467" y="167"/>
                      <a:pt x="701" y="34"/>
                      <a:pt x="968" y="34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276;p31"/>
              <p:cNvSpPr/>
              <p:nvPr/>
            </p:nvSpPr>
            <p:spPr>
              <a:xfrm>
                <a:off x="5518275" y="2917525"/>
                <a:ext cx="175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435" extrusionOk="0">
                    <a:moveTo>
                      <a:pt x="368" y="1"/>
                    </a:moveTo>
                    <a:cubicBezTo>
                      <a:pt x="167" y="1"/>
                      <a:pt x="1" y="101"/>
                      <a:pt x="1" y="201"/>
                    </a:cubicBezTo>
                    <a:cubicBezTo>
                      <a:pt x="1" y="334"/>
                      <a:pt x="134" y="434"/>
                      <a:pt x="334" y="434"/>
                    </a:cubicBezTo>
                    <a:cubicBezTo>
                      <a:pt x="534" y="434"/>
                      <a:pt x="701" y="334"/>
                      <a:pt x="701" y="234"/>
                    </a:cubicBezTo>
                    <a:cubicBezTo>
                      <a:pt x="701" y="1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277;p31"/>
              <p:cNvSpPr/>
              <p:nvPr/>
            </p:nvSpPr>
            <p:spPr>
              <a:xfrm>
                <a:off x="5505775" y="2914200"/>
                <a:ext cx="22525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40" extrusionOk="0">
                    <a:moveTo>
                      <a:pt x="667" y="0"/>
                    </a:moveTo>
                    <a:lnTo>
                      <a:pt x="667" y="0"/>
                    </a:lnTo>
                    <a:cubicBezTo>
                      <a:pt x="434" y="34"/>
                      <a:pt x="34" y="200"/>
                      <a:pt x="100" y="501"/>
                    </a:cubicBezTo>
                    <a:cubicBezTo>
                      <a:pt x="130" y="801"/>
                      <a:pt x="485" y="939"/>
                      <a:pt x="751" y="939"/>
                    </a:cubicBezTo>
                    <a:cubicBezTo>
                      <a:pt x="780" y="939"/>
                      <a:pt x="808" y="938"/>
                      <a:pt x="834" y="934"/>
                    </a:cubicBezTo>
                    <a:cubicBezTo>
                      <a:pt x="901" y="934"/>
                      <a:pt x="901" y="834"/>
                      <a:pt x="834" y="834"/>
                    </a:cubicBezTo>
                    <a:cubicBezTo>
                      <a:pt x="634" y="768"/>
                      <a:pt x="434" y="701"/>
                      <a:pt x="300" y="567"/>
                    </a:cubicBezTo>
                    <a:cubicBezTo>
                      <a:pt x="0" y="267"/>
                      <a:pt x="434" y="100"/>
                      <a:pt x="6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278;p31"/>
              <p:cNvSpPr/>
              <p:nvPr/>
            </p:nvSpPr>
            <p:spPr>
              <a:xfrm>
                <a:off x="5381525" y="3000925"/>
                <a:ext cx="133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534" h="335" extrusionOk="0">
                    <a:moveTo>
                      <a:pt x="267" y="0"/>
                    </a:moveTo>
                    <a:cubicBezTo>
                      <a:pt x="133" y="0"/>
                      <a:pt x="0" y="67"/>
                      <a:pt x="0" y="167"/>
                    </a:cubicBezTo>
                    <a:cubicBezTo>
                      <a:pt x="0" y="234"/>
                      <a:pt x="100" y="334"/>
                      <a:pt x="267" y="334"/>
                    </a:cubicBezTo>
                    <a:cubicBezTo>
                      <a:pt x="400" y="334"/>
                      <a:pt x="534" y="267"/>
                      <a:pt x="534" y="167"/>
                    </a:cubicBezTo>
                    <a:cubicBezTo>
                      <a:pt x="534" y="101"/>
                      <a:pt x="43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279;p31"/>
              <p:cNvSpPr/>
              <p:nvPr/>
            </p:nvSpPr>
            <p:spPr>
              <a:xfrm>
                <a:off x="5371500" y="2998425"/>
                <a:ext cx="16700" cy="17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08" extrusionOk="0">
                    <a:moveTo>
                      <a:pt x="534" y="0"/>
                    </a:moveTo>
                    <a:cubicBezTo>
                      <a:pt x="334" y="0"/>
                      <a:pt x="34" y="134"/>
                      <a:pt x="67" y="367"/>
                    </a:cubicBezTo>
                    <a:cubicBezTo>
                      <a:pt x="97" y="601"/>
                      <a:pt x="331" y="707"/>
                      <a:pt x="546" y="707"/>
                    </a:cubicBezTo>
                    <a:cubicBezTo>
                      <a:pt x="576" y="707"/>
                      <a:pt x="606" y="705"/>
                      <a:pt x="635" y="701"/>
                    </a:cubicBezTo>
                    <a:cubicBezTo>
                      <a:pt x="668" y="701"/>
                      <a:pt x="668" y="634"/>
                      <a:pt x="635" y="634"/>
                    </a:cubicBezTo>
                    <a:cubicBezTo>
                      <a:pt x="468" y="601"/>
                      <a:pt x="334" y="534"/>
                      <a:pt x="201" y="434"/>
                    </a:cubicBezTo>
                    <a:cubicBezTo>
                      <a:pt x="1" y="201"/>
                      <a:pt x="334" y="67"/>
                      <a:pt x="5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280;p31"/>
              <p:cNvSpPr/>
              <p:nvPr/>
            </p:nvSpPr>
            <p:spPr>
              <a:xfrm>
                <a:off x="5535800" y="3003275"/>
                <a:ext cx="225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549" extrusionOk="0">
                    <a:moveTo>
                      <a:pt x="494" y="0"/>
                    </a:moveTo>
                    <a:cubicBezTo>
                      <a:pt x="462" y="0"/>
                      <a:pt x="431" y="2"/>
                      <a:pt x="400" y="7"/>
                    </a:cubicBezTo>
                    <a:cubicBezTo>
                      <a:pt x="167" y="73"/>
                      <a:pt x="0" y="207"/>
                      <a:pt x="33" y="340"/>
                    </a:cubicBezTo>
                    <a:cubicBezTo>
                      <a:pt x="33" y="479"/>
                      <a:pt x="196" y="549"/>
                      <a:pt x="385" y="549"/>
                    </a:cubicBezTo>
                    <a:cubicBezTo>
                      <a:pt x="423" y="549"/>
                      <a:pt x="462" y="546"/>
                      <a:pt x="500" y="540"/>
                    </a:cubicBezTo>
                    <a:cubicBezTo>
                      <a:pt x="734" y="507"/>
                      <a:pt x="901" y="340"/>
                      <a:pt x="901" y="207"/>
                    </a:cubicBezTo>
                    <a:cubicBezTo>
                      <a:pt x="901" y="91"/>
                      <a:pt x="699" y="0"/>
                      <a:pt x="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281;p31"/>
              <p:cNvSpPr/>
              <p:nvPr/>
            </p:nvSpPr>
            <p:spPr>
              <a:xfrm>
                <a:off x="5523275" y="3002600"/>
                <a:ext cx="27550" cy="242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970" extrusionOk="0">
                    <a:moveTo>
                      <a:pt x="568" y="0"/>
                    </a:moveTo>
                    <a:cubicBezTo>
                      <a:pt x="334" y="167"/>
                      <a:pt x="1" y="434"/>
                      <a:pt x="234" y="734"/>
                    </a:cubicBezTo>
                    <a:cubicBezTo>
                      <a:pt x="354" y="893"/>
                      <a:pt x="533" y="969"/>
                      <a:pt x="721" y="969"/>
                    </a:cubicBezTo>
                    <a:cubicBezTo>
                      <a:pt x="849" y="969"/>
                      <a:pt x="981" y="935"/>
                      <a:pt x="1102" y="867"/>
                    </a:cubicBezTo>
                    <a:cubicBezTo>
                      <a:pt x="1102" y="867"/>
                      <a:pt x="1102" y="834"/>
                      <a:pt x="1102" y="834"/>
                    </a:cubicBezTo>
                    <a:cubicBezTo>
                      <a:pt x="1039" y="843"/>
                      <a:pt x="979" y="847"/>
                      <a:pt x="920" y="847"/>
                    </a:cubicBezTo>
                    <a:cubicBezTo>
                      <a:pt x="761" y="847"/>
                      <a:pt x="614" y="816"/>
                      <a:pt x="468" y="767"/>
                    </a:cubicBezTo>
                    <a:cubicBezTo>
                      <a:pt x="67" y="567"/>
                      <a:pt x="334" y="200"/>
                      <a:pt x="5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282;p31"/>
              <p:cNvSpPr/>
              <p:nvPr/>
            </p:nvSpPr>
            <p:spPr>
              <a:xfrm>
                <a:off x="2156700" y="3963775"/>
                <a:ext cx="5895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17" extrusionOk="0">
                    <a:moveTo>
                      <a:pt x="1152" y="1"/>
                    </a:moveTo>
                    <a:cubicBezTo>
                      <a:pt x="1128" y="1"/>
                      <a:pt x="1111" y="5"/>
                      <a:pt x="1102" y="14"/>
                    </a:cubicBezTo>
                    <a:cubicBezTo>
                      <a:pt x="1035" y="147"/>
                      <a:pt x="1302" y="614"/>
                      <a:pt x="1235" y="715"/>
                    </a:cubicBezTo>
                    <a:lnTo>
                      <a:pt x="1" y="2449"/>
                    </a:lnTo>
                    <a:lnTo>
                      <a:pt x="868" y="2916"/>
                    </a:lnTo>
                    <a:cubicBezTo>
                      <a:pt x="868" y="2916"/>
                      <a:pt x="1702" y="948"/>
                      <a:pt x="1736" y="881"/>
                    </a:cubicBezTo>
                    <a:cubicBezTo>
                      <a:pt x="1769" y="815"/>
                      <a:pt x="2169" y="781"/>
                      <a:pt x="2236" y="648"/>
                    </a:cubicBezTo>
                    <a:cubicBezTo>
                      <a:pt x="2357" y="435"/>
                      <a:pt x="1399" y="1"/>
                      <a:pt x="115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283;p31"/>
              <p:cNvSpPr/>
              <p:nvPr/>
            </p:nvSpPr>
            <p:spPr>
              <a:xfrm>
                <a:off x="2187575" y="3965775"/>
                <a:ext cx="242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68" extrusionOk="0">
                    <a:moveTo>
                      <a:pt x="0" y="1"/>
                    </a:moveTo>
                    <a:cubicBezTo>
                      <a:pt x="300" y="201"/>
                      <a:pt x="601" y="368"/>
                      <a:pt x="968" y="4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284;p31"/>
              <p:cNvSpPr/>
              <p:nvPr/>
            </p:nvSpPr>
            <p:spPr>
              <a:xfrm>
                <a:off x="2156700" y="3963775"/>
                <a:ext cx="5895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2917" extrusionOk="0">
                    <a:moveTo>
                      <a:pt x="1152" y="1"/>
                    </a:moveTo>
                    <a:cubicBezTo>
                      <a:pt x="1128" y="1"/>
                      <a:pt x="1111" y="5"/>
                      <a:pt x="1102" y="14"/>
                    </a:cubicBezTo>
                    <a:cubicBezTo>
                      <a:pt x="1035" y="147"/>
                      <a:pt x="1302" y="614"/>
                      <a:pt x="1235" y="715"/>
                    </a:cubicBezTo>
                    <a:lnTo>
                      <a:pt x="1" y="2449"/>
                    </a:lnTo>
                    <a:lnTo>
                      <a:pt x="868" y="2916"/>
                    </a:lnTo>
                    <a:cubicBezTo>
                      <a:pt x="868" y="2916"/>
                      <a:pt x="1702" y="948"/>
                      <a:pt x="1736" y="881"/>
                    </a:cubicBezTo>
                    <a:cubicBezTo>
                      <a:pt x="1769" y="815"/>
                      <a:pt x="2169" y="781"/>
                      <a:pt x="2236" y="648"/>
                    </a:cubicBezTo>
                    <a:cubicBezTo>
                      <a:pt x="2357" y="435"/>
                      <a:pt x="1399" y="1"/>
                      <a:pt x="11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285;p31"/>
              <p:cNvSpPr/>
              <p:nvPr/>
            </p:nvSpPr>
            <p:spPr>
              <a:xfrm>
                <a:off x="2059150" y="3953000"/>
                <a:ext cx="47550" cy="73675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2947" extrusionOk="0">
                    <a:moveTo>
                      <a:pt x="1091" y="1"/>
                    </a:moveTo>
                    <a:cubicBezTo>
                      <a:pt x="738" y="1"/>
                      <a:pt x="0" y="339"/>
                      <a:pt x="0" y="445"/>
                    </a:cubicBezTo>
                    <a:cubicBezTo>
                      <a:pt x="34" y="578"/>
                      <a:pt x="567" y="712"/>
                      <a:pt x="601" y="812"/>
                    </a:cubicBezTo>
                    <a:cubicBezTo>
                      <a:pt x="601" y="912"/>
                      <a:pt x="934" y="2947"/>
                      <a:pt x="934" y="2947"/>
                    </a:cubicBezTo>
                    <a:lnTo>
                      <a:pt x="1902" y="2680"/>
                    </a:lnTo>
                    <a:cubicBezTo>
                      <a:pt x="1902" y="2680"/>
                      <a:pt x="1101" y="679"/>
                      <a:pt x="1068" y="612"/>
                    </a:cubicBezTo>
                    <a:cubicBezTo>
                      <a:pt x="1068" y="512"/>
                      <a:pt x="1301" y="212"/>
                      <a:pt x="1268" y="78"/>
                    </a:cubicBezTo>
                    <a:cubicBezTo>
                      <a:pt x="1247" y="23"/>
                      <a:pt x="1182" y="1"/>
                      <a:pt x="1091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286;p31"/>
              <p:cNvSpPr/>
              <p:nvPr/>
            </p:nvSpPr>
            <p:spPr>
              <a:xfrm>
                <a:off x="2062475" y="3954100"/>
                <a:ext cx="250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35" extrusionOk="0">
                    <a:moveTo>
                      <a:pt x="1001" y="1"/>
                    </a:moveTo>
                    <a:lnTo>
                      <a:pt x="1" y="334"/>
                    </a:lnTo>
                    <a:cubicBezTo>
                      <a:pt x="334" y="301"/>
                      <a:pt x="701" y="168"/>
                      <a:pt x="100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287;p31"/>
              <p:cNvSpPr/>
              <p:nvPr/>
            </p:nvSpPr>
            <p:spPr>
              <a:xfrm>
                <a:off x="2059150" y="3953000"/>
                <a:ext cx="47550" cy="73675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2947" extrusionOk="0">
                    <a:moveTo>
                      <a:pt x="1091" y="1"/>
                    </a:moveTo>
                    <a:cubicBezTo>
                      <a:pt x="738" y="1"/>
                      <a:pt x="0" y="339"/>
                      <a:pt x="0" y="445"/>
                    </a:cubicBezTo>
                    <a:cubicBezTo>
                      <a:pt x="34" y="578"/>
                      <a:pt x="567" y="712"/>
                      <a:pt x="601" y="812"/>
                    </a:cubicBezTo>
                    <a:cubicBezTo>
                      <a:pt x="601" y="912"/>
                      <a:pt x="934" y="2947"/>
                      <a:pt x="934" y="2947"/>
                    </a:cubicBezTo>
                    <a:lnTo>
                      <a:pt x="1902" y="2680"/>
                    </a:lnTo>
                    <a:cubicBezTo>
                      <a:pt x="1902" y="2680"/>
                      <a:pt x="1101" y="679"/>
                      <a:pt x="1068" y="612"/>
                    </a:cubicBezTo>
                    <a:cubicBezTo>
                      <a:pt x="1068" y="512"/>
                      <a:pt x="1301" y="212"/>
                      <a:pt x="1268" y="78"/>
                    </a:cubicBezTo>
                    <a:cubicBezTo>
                      <a:pt x="1247" y="23"/>
                      <a:pt x="1182" y="1"/>
                      <a:pt x="10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288;p31"/>
              <p:cNvSpPr/>
              <p:nvPr/>
            </p:nvSpPr>
            <p:spPr>
              <a:xfrm>
                <a:off x="1967600" y="4023900"/>
                <a:ext cx="757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3029" h="2280" extrusionOk="0">
                    <a:moveTo>
                      <a:pt x="687" y="0"/>
                    </a:moveTo>
                    <a:cubicBezTo>
                      <a:pt x="441" y="0"/>
                      <a:pt x="0" y="1050"/>
                      <a:pt x="126" y="1145"/>
                    </a:cubicBezTo>
                    <a:cubicBezTo>
                      <a:pt x="138" y="1152"/>
                      <a:pt x="154" y="1156"/>
                      <a:pt x="174" y="1156"/>
                    </a:cubicBezTo>
                    <a:cubicBezTo>
                      <a:pt x="313" y="1156"/>
                      <a:pt x="636" y="1001"/>
                      <a:pt x="756" y="1001"/>
                    </a:cubicBezTo>
                    <a:cubicBezTo>
                      <a:pt x="773" y="1001"/>
                      <a:pt x="786" y="1004"/>
                      <a:pt x="793" y="1011"/>
                    </a:cubicBezTo>
                    <a:lnTo>
                      <a:pt x="2528" y="2279"/>
                    </a:lnTo>
                    <a:lnTo>
                      <a:pt x="3028" y="1378"/>
                    </a:lnTo>
                    <a:cubicBezTo>
                      <a:pt x="3028" y="1378"/>
                      <a:pt x="1027" y="544"/>
                      <a:pt x="960" y="511"/>
                    </a:cubicBezTo>
                    <a:cubicBezTo>
                      <a:pt x="894" y="478"/>
                      <a:pt x="860" y="77"/>
                      <a:pt x="727" y="11"/>
                    </a:cubicBezTo>
                    <a:cubicBezTo>
                      <a:pt x="714" y="4"/>
                      <a:pt x="701" y="0"/>
                      <a:pt x="687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289;p31"/>
              <p:cNvSpPr/>
              <p:nvPr/>
            </p:nvSpPr>
            <p:spPr>
              <a:xfrm>
                <a:off x="1971575" y="4025825"/>
                <a:ext cx="117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35" extrusionOk="0">
                    <a:moveTo>
                      <a:pt x="468" y="0"/>
                    </a:moveTo>
                    <a:lnTo>
                      <a:pt x="1" y="934"/>
                    </a:lnTo>
                    <a:cubicBezTo>
                      <a:pt x="201" y="668"/>
                      <a:pt x="368" y="334"/>
                      <a:pt x="4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290;p31"/>
              <p:cNvSpPr/>
              <p:nvPr/>
            </p:nvSpPr>
            <p:spPr>
              <a:xfrm>
                <a:off x="1967600" y="4023900"/>
                <a:ext cx="757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3029" h="2280" extrusionOk="0">
                    <a:moveTo>
                      <a:pt x="687" y="0"/>
                    </a:moveTo>
                    <a:cubicBezTo>
                      <a:pt x="441" y="0"/>
                      <a:pt x="0" y="1050"/>
                      <a:pt x="126" y="1145"/>
                    </a:cubicBezTo>
                    <a:cubicBezTo>
                      <a:pt x="138" y="1152"/>
                      <a:pt x="154" y="1156"/>
                      <a:pt x="174" y="1156"/>
                    </a:cubicBezTo>
                    <a:cubicBezTo>
                      <a:pt x="313" y="1156"/>
                      <a:pt x="636" y="1001"/>
                      <a:pt x="756" y="1001"/>
                    </a:cubicBezTo>
                    <a:cubicBezTo>
                      <a:pt x="773" y="1001"/>
                      <a:pt x="786" y="1004"/>
                      <a:pt x="793" y="1011"/>
                    </a:cubicBezTo>
                    <a:lnTo>
                      <a:pt x="2528" y="2279"/>
                    </a:lnTo>
                    <a:lnTo>
                      <a:pt x="3028" y="1378"/>
                    </a:lnTo>
                    <a:cubicBezTo>
                      <a:pt x="3028" y="1378"/>
                      <a:pt x="1027" y="544"/>
                      <a:pt x="960" y="511"/>
                    </a:cubicBezTo>
                    <a:cubicBezTo>
                      <a:pt x="894" y="478"/>
                      <a:pt x="860" y="77"/>
                      <a:pt x="727" y="11"/>
                    </a:cubicBezTo>
                    <a:cubicBezTo>
                      <a:pt x="714" y="4"/>
                      <a:pt x="701" y="0"/>
                      <a:pt x="6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291;p31"/>
              <p:cNvSpPr/>
              <p:nvPr/>
            </p:nvSpPr>
            <p:spPr>
              <a:xfrm>
                <a:off x="1954150" y="4130900"/>
                <a:ext cx="7917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1870" extrusionOk="0">
                    <a:moveTo>
                      <a:pt x="2866" y="0"/>
                    </a:moveTo>
                    <a:cubicBezTo>
                      <a:pt x="2866" y="0"/>
                      <a:pt x="864" y="801"/>
                      <a:pt x="798" y="834"/>
                    </a:cubicBezTo>
                    <a:cubicBezTo>
                      <a:pt x="709" y="834"/>
                      <a:pt x="462" y="624"/>
                      <a:pt x="314" y="624"/>
                    </a:cubicBezTo>
                    <a:cubicBezTo>
                      <a:pt x="296" y="624"/>
                      <a:pt x="279" y="627"/>
                      <a:pt x="264" y="634"/>
                    </a:cubicBezTo>
                    <a:cubicBezTo>
                      <a:pt x="1" y="700"/>
                      <a:pt x="484" y="1869"/>
                      <a:pt x="625" y="1869"/>
                    </a:cubicBezTo>
                    <a:cubicBezTo>
                      <a:pt x="627" y="1869"/>
                      <a:pt x="629" y="1869"/>
                      <a:pt x="631" y="1868"/>
                    </a:cubicBezTo>
                    <a:cubicBezTo>
                      <a:pt x="764" y="1868"/>
                      <a:pt x="931" y="1301"/>
                      <a:pt x="998" y="1301"/>
                    </a:cubicBezTo>
                    <a:lnTo>
                      <a:pt x="3166" y="968"/>
                    </a:lnTo>
                    <a:lnTo>
                      <a:pt x="2866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292;p31"/>
              <p:cNvSpPr/>
              <p:nvPr/>
            </p:nvSpPr>
            <p:spPr>
              <a:xfrm>
                <a:off x="1959900" y="4150075"/>
                <a:ext cx="837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002" extrusionOk="0">
                    <a:moveTo>
                      <a:pt x="1" y="1"/>
                    </a:moveTo>
                    <a:lnTo>
                      <a:pt x="334" y="1001"/>
                    </a:lnTo>
                    <a:cubicBezTo>
                      <a:pt x="301" y="634"/>
                      <a:pt x="201" y="3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293;p31"/>
              <p:cNvSpPr/>
              <p:nvPr/>
            </p:nvSpPr>
            <p:spPr>
              <a:xfrm>
                <a:off x="1954150" y="4130900"/>
                <a:ext cx="7917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1870" extrusionOk="0">
                    <a:moveTo>
                      <a:pt x="2866" y="0"/>
                    </a:moveTo>
                    <a:cubicBezTo>
                      <a:pt x="2866" y="0"/>
                      <a:pt x="864" y="801"/>
                      <a:pt x="798" y="834"/>
                    </a:cubicBezTo>
                    <a:cubicBezTo>
                      <a:pt x="709" y="834"/>
                      <a:pt x="462" y="624"/>
                      <a:pt x="314" y="624"/>
                    </a:cubicBezTo>
                    <a:cubicBezTo>
                      <a:pt x="296" y="624"/>
                      <a:pt x="279" y="627"/>
                      <a:pt x="264" y="634"/>
                    </a:cubicBezTo>
                    <a:cubicBezTo>
                      <a:pt x="1" y="700"/>
                      <a:pt x="484" y="1869"/>
                      <a:pt x="625" y="1869"/>
                    </a:cubicBezTo>
                    <a:cubicBezTo>
                      <a:pt x="627" y="1869"/>
                      <a:pt x="629" y="1869"/>
                      <a:pt x="631" y="1868"/>
                    </a:cubicBezTo>
                    <a:cubicBezTo>
                      <a:pt x="764" y="1868"/>
                      <a:pt x="931" y="1301"/>
                      <a:pt x="998" y="1301"/>
                    </a:cubicBezTo>
                    <a:lnTo>
                      <a:pt x="3166" y="968"/>
                    </a:lnTo>
                    <a:lnTo>
                      <a:pt x="286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294;p31"/>
              <p:cNvSpPr/>
              <p:nvPr/>
            </p:nvSpPr>
            <p:spPr>
              <a:xfrm>
                <a:off x="2027700" y="4194275"/>
                <a:ext cx="58975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624" y="2069"/>
                    </a:cubicBezTo>
                    <a:cubicBezTo>
                      <a:pt x="591" y="2135"/>
                      <a:pt x="191" y="2169"/>
                      <a:pt x="91" y="2302"/>
                    </a:cubicBezTo>
                    <a:cubicBezTo>
                      <a:pt x="0" y="2514"/>
                      <a:pt x="949" y="2917"/>
                      <a:pt x="1203" y="2917"/>
                    </a:cubicBezTo>
                    <a:cubicBezTo>
                      <a:pt x="1230" y="2917"/>
                      <a:pt x="1249" y="2912"/>
                      <a:pt x="1258" y="2903"/>
                    </a:cubicBezTo>
                    <a:cubicBezTo>
                      <a:pt x="1325" y="2803"/>
                      <a:pt x="1058" y="2302"/>
                      <a:pt x="1125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295;p31"/>
              <p:cNvSpPr/>
              <p:nvPr/>
            </p:nvSpPr>
            <p:spPr>
              <a:xfrm>
                <a:off x="2031625" y="4254325"/>
                <a:ext cx="242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68" extrusionOk="0">
                    <a:moveTo>
                      <a:pt x="0" y="0"/>
                    </a:moveTo>
                    <a:lnTo>
                      <a:pt x="968" y="467"/>
                    </a:lnTo>
                    <a:cubicBezTo>
                      <a:pt x="668" y="234"/>
                      <a:pt x="334" y="67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296;p31"/>
              <p:cNvSpPr/>
              <p:nvPr/>
            </p:nvSpPr>
            <p:spPr>
              <a:xfrm>
                <a:off x="2027700" y="4194275"/>
                <a:ext cx="58975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917" extrusionOk="0">
                    <a:moveTo>
                      <a:pt x="1492" y="1"/>
                    </a:moveTo>
                    <a:cubicBezTo>
                      <a:pt x="1492" y="1"/>
                      <a:pt x="658" y="2002"/>
                      <a:pt x="624" y="2069"/>
                    </a:cubicBezTo>
                    <a:cubicBezTo>
                      <a:pt x="591" y="2135"/>
                      <a:pt x="191" y="2169"/>
                      <a:pt x="91" y="2302"/>
                    </a:cubicBezTo>
                    <a:cubicBezTo>
                      <a:pt x="0" y="2514"/>
                      <a:pt x="949" y="2917"/>
                      <a:pt x="1203" y="2917"/>
                    </a:cubicBezTo>
                    <a:cubicBezTo>
                      <a:pt x="1230" y="2917"/>
                      <a:pt x="1249" y="2912"/>
                      <a:pt x="1258" y="2903"/>
                    </a:cubicBezTo>
                    <a:cubicBezTo>
                      <a:pt x="1325" y="2803"/>
                      <a:pt x="1058" y="2302"/>
                      <a:pt x="1125" y="2236"/>
                    </a:cubicBezTo>
                    <a:lnTo>
                      <a:pt x="2359" y="468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297;p31"/>
              <p:cNvSpPr/>
              <p:nvPr/>
            </p:nvSpPr>
            <p:spPr>
              <a:xfrm>
                <a:off x="2136700" y="4204275"/>
                <a:ext cx="474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68" extrusionOk="0">
                    <a:moveTo>
                      <a:pt x="968" y="1"/>
                    </a:moveTo>
                    <a:lnTo>
                      <a:pt x="0" y="268"/>
                    </a:lnTo>
                    <a:cubicBezTo>
                      <a:pt x="0" y="268"/>
                      <a:pt x="801" y="2303"/>
                      <a:pt x="834" y="2369"/>
                    </a:cubicBezTo>
                    <a:cubicBezTo>
                      <a:pt x="834" y="2436"/>
                      <a:pt x="567" y="2736"/>
                      <a:pt x="634" y="2903"/>
                    </a:cubicBezTo>
                    <a:cubicBezTo>
                      <a:pt x="654" y="2948"/>
                      <a:pt x="714" y="2967"/>
                      <a:pt x="797" y="2967"/>
                    </a:cubicBezTo>
                    <a:cubicBezTo>
                      <a:pt x="1143" y="2967"/>
                      <a:pt x="1895" y="2644"/>
                      <a:pt x="1868" y="2536"/>
                    </a:cubicBezTo>
                    <a:cubicBezTo>
                      <a:pt x="1868" y="2369"/>
                      <a:pt x="1301" y="2236"/>
                      <a:pt x="1301" y="2136"/>
                    </a:cubicBezTo>
                    <a:cubicBezTo>
                      <a:pt x="1301" y="2036"/>
                      <a:pt x="968" y="1"/>
                      <a:pt x="968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298;p31"/>
              <p:cNvSpPr/>
              <p:nvPr/>
            </p:nvSpPr>
            <p:spPr>
              <a:xfrm>
                <a:off x="2155050" y="4268500"/>
                <a:ext cx="25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34" extrusionOk="0">
                    <a:moveTo>
                      <a:pt x="1034" y="0"/>
                    </a:moveTo>
                    <a:cubicBezTo>
                      <a:pt x="667" y="34"/>
                      <a:pt x="300" y="167"/>
                      <a:pt x="0" y="334"/>
                    </a:cubicBezTo>
                    <a:lnTo>
                      <a:pt x="10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299;p31"/>
              <p:cNvSpPr/>
              <p:nvPr/>
            </p:nvSpPr>
            <p:spPr>
              <a:xfrm>
                <a:off x="2136700" y="4204275"/>
                <a:ext cx="474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2968" extrusionOk="0">
                    <a:moveTo>
                      <a:pt x="968" y="1"/>
                    </a:moveTo>
                    <a:lnTo>
                      <a:pt x="0" y="268"/>
                    </a:lnTo>
                    <a:cubicBezTo>
                      <a:pt x="0" y="268"/>
                      <a:pt x="801" y="2303"/>
                      <a:pt x="834" y="2369"/>
                    </a:cubicBezTo>
                    <a:cubicBezTo>
                      <a:pt x="834" y="2436"/>
                      <a:pt x="567" y="2736"/>
                      <a:pt x="634" y="2903"/>
                    </a:cubicBezTo>
                    <a:cubicBezTo>
                      <a:pt x="654" y="2948"/>
                      <a:pt x="714" y="2967"/>
                      <a:pt x="797" y="2967"/>
                    </a:cubicBezTo>
                    <a:cubicBezTo>
                      <a:pt x="1143" y="2967"/>
                      <a:pt x="1895" y="2644"/>
                      <a:pt x="1868" y="2536"/>
                    </a:cubicBezTo>
                    <a:cubicBezTo>
                      <a:pt x="1868" y="2369"/>
                      <a:pt x="1301" y="2236"/>
                      <a:pt x="1301" y="2136"/>
                    </a:cubicBezTo>
                    <a:cubicBezTo>
                      <a:pt x="1301" y="2036"/>
                      <a:pt x="968" y="1"/>
                      <a:pt x="9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300;p31"/>
              <p:cNvSpPr/>
              <p:nvPr/>
            </p:nvSpPr>
            <p:spPr>
              <a:xfrm>
                <a:off x="2200075" y="4150925"/>
                <a:ext cx="749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5" extrusionOk="0">
                    <a:moveTo>
                      <a:pt x="468" y="0"/>
                    </a:moveTo>
                    <a:lnTo>
                      <a:pt x="1" y="867"/>
                    </a:lnTo>
                    <a:cubicBezTo>
                      <a:pt x="1" y="867"/>
                      <a:pt x="2002" y="1701"/>
                      <a:pt x="2069" y="1735"/>
                    </a:cubicBezTo>
                    <a:cubicBezTo>
                      <a:pt x="2135" y="1801"/>
                      <a:pt x="2169" y="2202"/>
                      <a:pt x="2302" y="2268"/>
                    </a:cubicBezTo>
                    <a:cubicBezTo>
                      <a:pt x="2312" y="2272"/>
                      <a:pt x="2322" y="2274"/>
                      <a:pt x="2332" y="2274"/>
                    </a:cubicBezTo>
                    <a:cubicBezTo>
                      <a:pt x="2573" y="2274"/>
                      <a:pt x="2999" y="1198"/>
                      <a:pt x="2903" y="1134"/>
                    </a:cubicBezTo>
                    <a:cubicBezTo>
                      <a:pt x="2888" y="1120"/>
                      <a:pt x="2865" y="1114"/>
                      <a:pt x="2836" y="1114"/>
                    </a:cubicBezTo>
                    <a:cubicBezTo>
                      <a:pt x="2687" y="1114"/>
                      <a:pt x="2379" y="1277"/>
                      <a:pt x="2268" y="1277"/>
                    </a:cubicBezTo>
                    <a:cubicBezTo>
                      <a:pt x="2254" y="1277"/>
                      <a:pt x="2242" y="1274"/>
                      <a:pt x="2235" y="1268"/>
                    </a:cubicBezTo>
                    <a:lnTo>
                      <a:pt x="46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301;p31"/>
              <p:cNvSpPr/>
              <p:nvPr/>
            </p:nvSpPr>
            <p:spPr>
              <a:xfrm>
                <a:off x="2260125" y="4181775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467" y="0"/>
                    </a:moveTo>
                    <a:lnTo>
                      <a:pt x="467" y="0"/>
                    </a:lnTo>
                    <a:cubicBezTo>
                      <a:pt x="234" y="267"/>
                      <a:pt x="67" y="601"/>
                      <a:pt x="0" y="968"/>
                    </a:cubicBez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302;p31"/>
              <p:cNvSpPr/>
              <p:nvPr/>
            </p:nvSpPr>
            <p:spPr>
              <a:xfrm>
                <a:off x="2200075" y="4150925"/>
                <a:ext cx="74975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2275" extrusionOk="0">
                    <a:moveTo>
                      <a:pt x="468" y="0"/>
                    </a:moveTo>
                    <a:lnTo>
                      <a:pt x="1" y="867"/>
                    </a:lnTo>
                    <a:cubicBezTo>
                      <a:pt x="1" y="867"/>
                      <a:pt x="2002" y="1701"/>
                      <a:pt x="2069" y="1735"/>
                    </a:cubicBezTo>
                    <a:cubicBezTo>
                      <a:pt x="2135" y="1801"/>
                      <a:pt x="2169" y="2202"/>
                      <a:pt x="2302" y="2268"/>
                    </a:cubicBezTo>
                    <a:cubicBezTo>
                      <a:pt x="2312" y="2272"/>
                      <a:pt x="2322" y="2274"/>
                      <a:pt x="2332" y="2274"/>
                    </a:cubicBezTo>
                    <a:cubicBezTo>
                      <a:pt x="2573" y="2274"/>
                      <a:pt x="2999" y="1198"/>
                      <a:pt x="2903" y="1134"/>
                    </a:cubicBezTo>
                    <a:cubicBezTo>
                      <a:pt x="2888" y="1120"/>
                      <a:pt x="2865" y="1114"/>
                      <a:pt x="2836" y="1114"/>
                    </a:cubicBezTo>
                    <a:cubicBezTo>
                      <a:pt x="2687" y="1114"/>
                      <a:pt x="2379" y="1277"/>
                      <a:pt x="2268" y="1277"/>
                    </a:cubicBezTo>
                    <a:cubicBezTo>
                      <a:pt x="2254" y="1277"/>
                      <a:pt x="2242" y="1274"/>
                      <a:pt x="2235" y="1268"/>
                    </a:cubicBezTo>
                    <a:lnTo>
                      <a:pt x="4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303;p31"/>
              <p:cNvSpPr/>
              <p:nvPr/>
            </p:nvSpPr>
            <p:spPr>
              <a:xfrm>
                <a:off x="2210075" y="40533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6" y="0"/>
                    </a:moveTo>
                    <a:cubicBezTo>
                      <a:pt x="2403" y="34"/>
                      <a:pt x="2236" y="601"/>
                      <a:pt x="2136" y="601"/>
                    </a:cubicBezTo>
                    <a:lnTo>
                      <a:pt x="1" y="934"/>
                    </a:lnTo>
                    <a:lnTo>
                      <a:pt x="301" y="1902"/>
                    </a:lnTo>
                    <a:cubicBezTo>
                      <a:pt x="301" y="1902"/>
                      <a:pt x="2302" y="1068"/>
                      <a:pt x="2369" y="1068"/>
                    </a:cubicBezTo>
                    <a:cubicBezTo>
                      <a:pt x="2373" y="1066"/>
                      <a:pt x="2378" y="1065"/>
                      <a:pt x="2384" y="1065"/>
                    </a:cubicBezTo>
                    <a:cubicBezTo>
                      <a:pt x="2469" y="1065"/>
                      <a:pt x="2740" y="1271"/>
                      <a:pt x="2877" y="1271"/>
                    </a:cubicBezTo>
                    <a:cubicBezTo>
                      <a:pt x="2886" y="1271"/>
                      <a:pt x="2895" y="1270"/>
                      <a:pt x="2903" y="1268"/>
                    </a:cubicBezTo>
                    <a:cubicBezTo>
                      <a:pt x="3170" y="1168"/>
                      <a:pt x="2669" y="0"/>
                      <a:pt x="2536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304;p31"/>
              <p:cNvSpPr/>
              <p:nvPr/>
            </p:nvSpPr>
            <p:spPr>
              <a:xfrm>
                <a:off x="2274300" y="4056675"/>
                <a:ext cx="835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002" extrusionOk="0">
                    <a:moveTo>
                      <a:pt x="0" y="1"/>
                    </a:moveTo>
                    <a:cubicBezTo>
                      <a:pt x="34" y="334"/>
                      <a:pt x="167" y="701"/>
                      <a:pt x="334" y="10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305;p31"/>
              <p:cNvSpPr/>
              <p:nvPr/>
            </p:nvSpPr>
            <p:spPr>
              <a:xfrm>
                <a:off x="2210075" y="4053350"/>
                <a:ext cx="79250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902" extrusionOk="0">
                    <a:moveTo>
                      <a:pt x="2536" y="0"/>
                    </a:moveTo>
                    <a:cubicBezTo>
                      <a:pt x="2403" y="34"/>
                      <a:pt x="2236" y="601"/>
                      <a:pt x="2136" y="601"/>
                    </a:cubicBezTo>
                    <a:lnTo>
                      <a:pt x="1" y="934"/>
                    </a:lnTo>
                    <a:lnTo>
                      <a:pt x="301" y="1902"/>
                    </a:lnTo>
                    <a:cubicBezTo>
                      <a:pt x="301" y="1902"/>
                      <a:pt x="2302" y="1068"/>
                      <a:pt x="2369" y="1068"/>
                    </a:cubicBezTo>
                    <a:cubicBezTo>
                      <a:pt x="2373" y="1066"/>
                      <a:pt x="2378" y="1065"/>
                      <a:pt x="2384" y="1065"/>
                    </a:cubicBezTo>
                    <a:cubicBezTo>
                      <a:pt x="2469" y="1065"/>
                      <a:pt x="2740" y="1271"/>
                      <a:pt x="2877" y="1271"/>
                    </a:cubicBezTo>
                    <a:cubicBezTo>
                      <a:pt x="2886" y="1271"/>
                      <a:pt x="2895" y="1270"/>
                      <a:pt x="2903" y="1268"/>
                    </a:cubicBezTo>
                    <a:cubicBezTo>
                      <a:pt x="3170" y="1168"/>
                      <a:pt x="2669" y="0"/>
                      <a:pt x="25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306;p31"/>
              <p:cNvSpPr/>
              <p:nvPr/>
            </p:nvSpPr>
            <p:spPr>
              <a:xfrm>
                <a:off x="2145025" y="3933625"/>
                <a:ext cx="60600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3722" extrusionOk="0">
                    <a:moveTo>
                      <a:pt x="1220" y="1"/>
                    </a:moveTo>
                    <a:cubicBezTo>
                      <a:pt x="1177" y="1"/>
                      <a:pt x="1148" y="7"/>
                      <a:pt x="1135" y="19"/>
                    </a:cubicBezTo>
                    <a:cubicBezTo>
                      <a:pt x="1068" y="153"/>
                      <a:pt x="1402" y="620"/>
                      <a:pt x="1369" y="686"/>
                    </a:cubicBezTo>
                    <a:cubicBezTo>
                      <a:pt x="1302" y="786"/>
                      <a:pt x="1" y="3355"/>
                      <a:pt x="1" y="3355"/>
                    </a:cubicBezTo>
                    <a:lnTo>
                      <a:pt x="968" y="3722"/>
                    </a:lnTo>
                    <a:cubicBezTo>
                      <a:pt x="968" y="3722"/>
                      <a:pt x="1836" y="853"/>
                      <a:pt x="1869" y="786"/>
                    </a:cubicBezTo>
                    <a:cubicBezTo>
                      <a:pt x="1902" y="720"/>
                      <a:pt x="2303" y="653"/>
                      <a:pt x="2336" y="486"/>
                    </a:cubicBezTo>
                    <a:cubicBezTo>
                      <a:pt x="2424" y="282"/>
                      <a:pt x="1515" y="1"/>
                      <a:pt x="12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307;p31"/>
              <p:cNvSpPr/>
              <p:nvPr/>
            </p:nvSpPr>
            <p:spPr>
              <a:xfrm>
                <a:off x="2176725" y="3934925"/>
                <a:ext cx="25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01" y="201"/>
                      <a:pt x="634" y="301"/>
                      <a:pt x="1001" y="36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308;p31"/>
              <p:cNvSpPr/>
              <p:nvPr/>
            </p:nvSpPr>
            <p:spPr>
              <a:xfrm>
                <a:off x="2030925" y="3937750"/>
                <a:ext cx="62425" cy="93100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3724" extrusionOk="0">
                    <a:moveTo>
                      <a:pt x="1080" y="1"/>
                    </a:moveTo>
                    <a:cubicBezTo>
                      <a:pt x="773" y="1"/>
                      <a:pt x="0" y="443"/>
                      <a:pt x="28" y="555"/>
                    </a:cubicBezTo>
                    <a:cubicBezTo>
                      <a:pt x="62" y="721"/>
                      <a:pt x="595" y="788"/>
                      <a:pt x="629" y="888"/>
                    </a:cubicBezTo>
                    <a:cubicBezTo>
                      <a:pt x="662" y="988"/>
                      <a:pt x="1563" y="3724"/>
                      <a:pt x="1563" y="3724"/>
                    </a:cubicBezTo>
                    <a:lnTo>
                      <a:pt x="2497" y="3290"/>
                    </a:lnTo>
                    <a:cubicBezTo>
                      <a:pt x="2497" y="3290"/>
                      <a:pt x="1096" y="688"/>
                      <a:pt x="1062" y="588"/>
                    </a:cubicBezTo>
                    <a:cubicBezTo>
                      <a:pt x="1062" y="521"/>
                      <a:pt x="1263" y="188"/>
                      <a:pt x="1196" y="54"/>
                    </a:cubicBezTo>
                    <a:cubicBezTo>
                      <a:pt x="1180" y="17"/>
                      <a:pt x="1138" y="1"/>
                      <a:pt x="10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309;p31"/>
              <p:cNvSpPr/>
              <p:nvPr/>
            </p:nvSpPr>
            <p:spPr>
              <a:xfrm>
                <a:off x="2034125" y="3939100"/>
                <a:ext cx="242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468" extrusionOk="0">
                    <a:moveTo>
                      <a:pt x="968" y="0"/>
                    </a:moveTo>
                    <a:lnTo>
                      <a:pt x="0" y="467"/>
                    </a:lnTo>
                    <a:cubicBezTo>
                      <a:pt x="334" y="367"/>
                      <a:pt x="668" y="200"/>
                      <a:pt x="9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310;p31"/>
              <p:cNvSpPr/>
              <p:nvPr/>
            </p:nvSpPr>
            <p:spPr>
              <a:xfrm>
                <a:off x="1940825" y="4034850"/>
                <a:ext cx="9500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2342" extrusionOk="0">
                    <a:moveTo>
                      <a:pt x="535" y="0"/>
                    </a:moveTo>
                    <a:cubicBezTo>
                      <a:pt x="304" y="0"/>
                      <a:pt x="0" y="1111"/>
                      <a:pt x="97" y="1207"/>
                    </a:cubicBezTo>
                    <a:cubicBezTo>
                      <a:pt x="109" y="1213"/>
                      <a:pt x="124" y="1216"/>
                      <a:pt x="141" y="1216"/>
                    </a:cubicBezTo>
                    <a:cubicBezTo>
                      <a:pt x="303" y="1216"/>
                      <a:pt x="662" y="971"/>
                      <a:pt x="751" y="971"/>
                    </a:cubicBezTo>
                    <a:cubicBezTo>
                      <a:pt x="756" y="971"/>
                      <a:pt x="760" y="972"/>
                      <a:pt x="764" y="974"/>
                    </a:cubicBezTo>
                    <a:lnTo>
                      <a:pt x="3432" y="2341"/>
                    </a:lnTo>
                    <a:lnTo>
                      <a:pt x="3799" y="1374"/>
                    </a:lnTo>
                    <a:cubicBezTo>
                      <a:pt x="3799" y="1374"/>
                      <a:pt x="930" y="507"/>
                      <a:pt x="864" y="473"/>
                    </a:cubicBezTo>
                    <a:cubicBezTo>
                      <a:pt x="797" y="440"/>
                      <a:pt x="730" y="40"/>
                      <a:pt x="564" y="6"/>
                    </a:cubicBezTo>
                    <a:cubicBezTo>
                      <a:pt x="554" y="2"/>
                      <a:pt x="545" y="0"/>
                      <a:pt x="5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311;p31"/>
              <p:cNvSpPr/>
              <p:nvPr/>
            </p:nvSpPr>
            <p:spPr>
              <a:xfrm>
                <a:off x="1944050" y="4036675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368" y="0"/>
                    </a:moveTo>
                    <a:lnTo>
                      <a:pt x="1" y="1001"/>
                    </a:lnTo>
                    <a:cubicBezTo>
                      <a:pt x="201" y="701"/>
                      <a:pt x="301" y="367"/>
                      <a:pt x="3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312;p31"/>
              <p:cNvSpPr/>
              <p:nvPr/>
            </p:nvSpPr>
            <p:spPr>
              <a:xfrm>
                <a:off x="1941650" y="4145075"/>
                <a:ext cx="983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33" h="2470" extrusionOk="0">
                    <a:moveTo>
                      <a:pt x="3499" y="1"/>
                    </a:moveTo>
                    <a:cubicBezTo>
                      <a:pt x="3499" y="1"/>
                      <a:pt x="897" y="1402"/>
                      <a:pt x="797" y="1402"/>
                    </a:cubicBezTo>
                    <a:cubicBezTo>
                      <a:pt x="792" y="1404"/>
                      <a:pt x="785" y="1405"/>
                      <a:pt x="777" y="1405"/>
                    </a:cubicBezTo>
                    <a:cubicBezTo>
                      <a:pt x="688" y="1405"/>
                      <a:pt x="435" y="1264"/>
                      <a:pt x="298" y="1264"/>
                    </a:cubicBezTo>
                    <a:cubicBezTo>
                      <a:pt x="286" y="1264"/>
                      <a:pt x="274" y="1266"/>
                      <a:pt x="264" y="1268"/>
                    </a:cubicBezTo>
                    <a:cubicBezTo>
                      <a:pt x="1" y="1400"/>
                      <a:pt x="612" y="2470"/>
                      <a:pt x="758" y="2470"/>
                    </a:cubicBezTo>
                    <a:cubicBezTo>
                      <a:pt x="760" y="2470"/>
                      <a:pt x="762" y="2469"/>
                      <a:pt x="764" y="2469"/>
                    </a:cubicBezTo>
                    <a:cubicBezTo>
                      <a:pt x="897" y="2436"/>
                      <a:pt x="998" y="1869"/>
                      <a:pt x="1098" y="1835"/>
                    </a:cubicBezTo>
                    <a:cubicBezTo>
                      <a:pt x="1198" y="1835"/>
                      <a:pt x="3933" y="935"/>
                      <a:pt x="3933" y="935"/>
                    </a:cubicBezTo>
                    <a:lnTo>
                      <a:pt x="34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313;p31"/>
              <p:cNvSpPr/>
              <p:nvPr/>
            </p:nvSpPr>
            <p:spPr>
              <a:xfrm>
                <a:off x="1947400" y="4180100"/>
                <a:ext cx="125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968" extrusionOk="0">
                    <a:moveTo>
                      <a:pt x="0" y="1"/>
                    </a:moveTo>
                    <a:lnTo>
                      <a:pt x="501" y="968"/>
                    </a:lnTo>
                    <a:cubicBezTo>
                      <a:pt x="401" y="601"/>
                      <a:pt x="234" y="301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314;p31"/>
              <p:cNvSpPr/>
              <p:nvPr/>
            </p:nvSpPr>
            <p:spPr>
              <a:xfrm>
                <a:off x="2041950" y="4202625"/>
                <a:ext cx="60575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722" extrusionOk="0">
                    <a:moveTo>
                      <a:pt x="1455" y="0"/>
                    </a:moveTo>
                    <a:cubicBezTo>
                      <a:pt x="1455" y="0"/>
                      <a:pt x="588" y="2836"/>
                      <a:pt x="555" y="2902"/>
                    </a:cubicBezTo>
                    <a:cubicBezTo>
                      <a:pt x="521" y="3002"/>
                      <a:pt x="121" y="3069"/>
                      <a:pt x="88" y="3236"/>
                    </a:cubicBezTo>
                    <a:cubicBezTo>
                      <a:pt x="0" y="3440"/>
                      <a:pt x="934" y="3721"/>
                      <a:pt x="1214" y="3721"/>
                    </a:cubicBezTo>
                    <a:cubicBezTo>
                      <a:pt x="1254" y="3721"/>
                      <a:pt x="1280" y="3715"/>
                      <a:pt x="1289" y="3703"/>
                    </a:cubicBezTo>
                    <a:cubicBezTo>
                      <a:pt x="1355" y="3569"/>
                      <a:pt x="1022" y="3102"/>
                      <a:pt x="1055" y="3036"/>
                    </a:cubicBezTo>
                    <a:lnTo>
                      <a:pt x="2423" y="367"/>
                    </a:lnTo>
                    <a:lnTo>
                      <a:pt x="145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315;p31"/>
              <p:cNvSpPr/>
              <p:nvPr/>
            </p:nvSpPr>
            <p:spPr>
              <a:xfrm>
                <a:off x="2045800" y="4285175"/>
                <a:ext cx="25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68" extrusionOk="0">
                    <a:moveTo>
                      <a:pt x="0" y="1"/>
                    </a:moveTo>
                    <a:lnTo>
                      <a:pt x="1001" y="367"/>
                    </a:lnTo>
                    <a:cubicBezTo>
                      <a:pt x="701" y="167"/>
                      <a:pt x="367" y="34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316;p31"/>
              <p:cNvSpPr/>
              <p:nvPr/>
            </p:nvSpPr>
            <p:spPr>
              <a:xfrm>
                <a:off x="2154200" y="4198450"/>
                <a:ext cx="62450" cy="93025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3721" extrusionOk="0">
                    <a:moveTo>
                      <a:pt x="935" y="0"/>
                    </a:moveTo>
                    <a:lnTo>
                      <a:pt x="1" y="401"/>
                    </a:lnTo>
                    <a:cubicBezTo>
                      <a:pt x="1" y="401"/>
                      <a:pt x="1402" y="3036"/>
                      <a:pt x="1435" y="3136"/>
                    </a:cubicBezTo>
                    <a:cubicBezTo>
                      <a:pt x="1435" y="3203"/>
                      <a:pt x="1235" y="3536"/>
                      <a:pt x="1302" y="3670"/>
                    </a:cubicBezTo>
                    <a:cubicBezTo>
                      <a:pt x="1317" y="3705"/>
                      <a:pt x="1356" y="3721"/>
                      <a:pt x="1410" y="3721"/>
                    </a:cubicBezTo>
                    <a:cubicBezTo>
                      <a:pt x="1712" y="3721"/>
                      <a:pt x="2498" y="3249"/>
                      <a:pt x="2469" y="3136"/>
                    </a:cubicBezTo>
                    <a:cubicBezTo>
                      <a:pt x="2436" y="3003"/>
                      <a:pt x="1869" y="2936"/>
                      <a:pt x="1836" y="2836"/>
                    </a:cubicBezTo>
                    <a:cubicBezTo>
                      <a:pt x="1836" y="2736"/>
                      <a:pt x="935" y="0"/>
                      <a:pt x="9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317;p31"/>
              <p:cNvSpPr/>
              <p:nvPr/>
            </p:nvSpPr>
            <p:spPr>
              <a:xfrm>
                <a:off x="2189225" y="4278500"/>
                <a:ext cx="242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68" extrusionOk="0">
                    <a:moveTo>
                      <a:pt x="968" y="1"/>
                    </a:moveTo>
                    <a:lnTo>
                      <a:pt x="968" y="1"/>
                    </a:lnTo>
                    <a:cubicBezTo>
                      <a:pt x="601" y="101"/>
                      <a:pt x="301" y="268"/>
                      <a:pt x="1" y="468"/>
                    </a:cubicBezTo>
                    <a:lnTo>
                      <a:pt x="968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318;p31"/>
              <p:cNvSpPr/>
              <p:nvPr/>
            </p:nvSpPr>
            <p:spPr>
              <a:xfrm>
                <a:off x="2211750" y="4135900"/>
                <a:ext cx="9500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2342" extrusionOk="0">
                    <a:moveTo>
                      <a:pt x="367" y="1"/>
                    </a:moveTo>
                    <a:lnTo>
                      <a:pt x="1" y="968"/>
                    </a:lnTo>
                    <a:cubicBezTo>
                      <a:pt x="1" y="968"/>
                      <a:pt x="2836" y="1835"/>
                      <a:pt x="2936" y="1869"/>
                    </a:cubicBezTo>
                    <a:cubicBezTo>
                      <a:pt x="3003" y="1902"/>
                      <a:pt x="3069" y="2302"/>
                      <a:pt x="3236" y="2336"/>
                    </a:cubicBezTo>
                    <a:cubicBezTo>
                      <a:pt x="3245" y="2340"/>
                      <a:pt x="3254" y="2341"/>
                      <a:pt x="3264" y="2341"/>
                    </a:cubicBezTo>
                    <a:cubicBezTo>
                      <a:pt x="3495" y="2341"/>
                      <a:pt x="3799" y="1199"/>
                      <a:pt x="3703" y="1135"/>
                    </a:cubicBezTo>
                    <a:cubicBezTo>
                      <a:pt x="3691" y="1129"/>
                      <a:pt x="3676" y="1126"/>
                      <a:pt x="3659" y="1126"/>
                    </a:cubicBezTo>
                    <a:cubicBezTo>
                      <a:pt x="3497" y="1126"/>
                      <a:pt x="3137" y="1371"/>
                      <a:pt x="3048" y="1371"/>
                    </a:cubicBezTo>
                    <a:cubicBezTo>
                      <a:pt x="3043" y="1371"/>
                      <a:pt x="3039" y="1370"/>
                      <a:pt x="3036" y="1368"/>
                    </a:cubicBezTo>
                    <a:cubicBezTo>
                      <a:pt x="2936" y="1302"/>
                      <a:pt x="367" y="1"/>
                      <a:pt x="3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319;p31"/>
              <p:cNvSpPr/>
              <p:nvPr/>
            </p:nvSpPr>
            <p:spPr>
              <a:xfrm>
                <a:off x="2294300" y="4167600"/>
                <a:ext cx="92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001" extrusionOk="0">
                    <a:moveTo>
                      <a:pt x="368" y="0"/>
                    </a:moveTo>
                    <a:lnTo>
                      <a:pt x="368" y="0"/>
                    </a:lnTo>
                    <a:cubicBezTo>
                      <a:pt x="168" y="300"/>
                      <a:pt x="34" y="634"/>
                      <a:pt x="1" y="1001"/>
                    </a:cubicBez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320;p31"/>
              <p:cNvSpPr/>
              <p:nvPr/>
            </p:nvSpPr>
            <p:spPr>
              <a:xfrm>
                <a:off x="2207575" y="4022475"/>
                <a:ext cx="975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3901" h="2470" extrusionOk="0">
                    <a:moveTo>
                      <a:pt x="3144" y="0"/>
                    </a:moveTo>
                    <a:cubicBezTo>
                      <a:pt x="3141" y="0"/>
                      <a:pt x="3139" y="1"/>
                      <a:pt x="3136" y="1"/>
                    </a:cubicBezTo>
                    <a:cubicBezTo>
                      <a:pt x="3003" y="34"/>
                      <a:pt x="2936" y="601"/>
                      <a:pt x="2836" y="601"/>
                    </a:cubicBezTo>
                    <a:lnTo>
                      <a:pt x="1" y="1535"/>
                    </a:lnTo>
                    <a:lnTo>
                      <a:pt x="434" y="2469"/>
                    </a:lnTo>
                    <a:cubicBezTo>
                      <a:pt x="434" y="2469"/>
                      <a:pt x="3036" y="1068"/>
                      <a:pt x="3136" y="1035"/>
                    </a:cubicBezTo>
                    <a:cubicBezTo>
                      <a:pt x="3193" y="1035"/>
                      <a:pt x="3447" y="1182"/>
                      <a:pt x="3602" y="1182"/>
                    </a:cubicBezTo>
                    <a:cubicBezTo>
                      <a:pt x="3628" y="1182"/>
                      <a:pt x="3651" y="1178"/>
                      <a:pt x="3670" y="1169"/>
                    </a:cubicBezTo>
                    <a:cubicBezTo>
                      <a:pt x="3900" y="1070"/>
                      <a:pt x="3321" y="0"/>
                      <a:pt x="31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321;p31"/>
              <p:cNvSpPr/>
              <p:nvPr/>
            </p:nvSpPr>
            <p:spPr>
              <a:xfrm>
                <a:off x="2287650" y="4025000"/>
                <a:ext cx="117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6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0" y="334"/>
                      <a:pt x="267" y="667"/>
                      <a:pt x="467" y="96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322;p31"/>
              <p:cNvSpPr/>
              <p:nvPr/>
            </p:nvSpPr>
            <p:spPr>
              <a:xfrm>
                <a:off x="1996600" y="3988625"/>
                <a:ext cx="256875" cy="251400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56" extrusionOk="0">
                    <a:moveTo>
                      <a:pt x="5093" y="1"/>
                    </a:moveTo>
                    <a:cubicBezTo>
                      <a:pt x="2903" y="1"/>
                      <a:pt x="882" y="1368"/>
                      <a:pt x="267" y="4024"/>
                    </a:cubicBezTo>
                    <a:cubicBezTo>
                      <a:pt x="0" y="5024"/>
                      <a:pt x="67" y="6092"/>
                      <a:pt x="401" y="7059"/>
                    </a:cubicBezTo>
                    <a:cubicBezTo>
                      <a:pt x="1001" y="8527"/>
                      <a:pt x="2369" y="9528"/>
                      <a:pt x="4070" y="9928"/>
                    </a:cubicBezTo>
                    <a:cubicBezTo>
                      <a:pt x="4434" y="10014"/>
                      <a:pt x="4794" y="10055"/>
                      <a:pt x="5147" y="10055"/>
                    </a:cubicBezTo>
                    <a:cubicBezTo>
                      <a:pt x="7386" y="10055"/>
                      <a:pt x="9327" y="8401"/>
                      <a:pt x="9874" y="6125"/>
                    </a:cubicBezTo>
                    <a:cubicBezTo>
                      <a:pt x="10274" y="4357"/>
                      <a:pt x="9774" y="2122"/>
                      <a:pt x="8073" y="921"/>
                    </a:cubicBezTo>
                    <a:cubicBezTo>
                      <a:pt x="7539" y="554"/>
                      <a:pt x="6972" y="288"/>
                      <a:pt x="6372" y="154"/>
                    </a:cubicBezTo>
                    <a:cubicBezTo>
                      <a:pt x="5945" y="52"/>
                      <a:pt x="5516" y="1"/>
                      <a:pt x="50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323;p31"/>
              <p:cNvSpPr/>
              <p:nvPr/>
            </p:nvSpPr>
            <p:spPr>
              <a:xfrm>
                <a:off x="2006600" y="4010825"/>
                <a:ext cx="24687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9875" h="9168" extrusionOk="0">
                    <a:moveTo>
                      <a:pt x="7673" y="0"/>
                    </a:moveTo>
                    <a:lnTo>
                      <a:pt x="7673" y="0"/>
                    </a:lnTo>
                    <a:cubicBezTo>
                      <a:pt x="9141" y="2001"/>
                      <a:pt x="9341" y="5838"/>
                      <a:pt x="6005" y="7439"/>
                    </a:cubicBezTo>
                    <a:cubicBezTo>
                      <a:pt x="5385" y="7731"/>
                      <a:pt x="4763" y="7851"/>
                      <a:pt x="4161" y="7851"/>
                    </a:cubicBezTo>
                    <a:cubicBezTo>
                      <a:pt x="2431" y="7851"/>
                      <a:pt x="867" y="6864"/>
                      <a:pt x="1" y="6171"/>
                    </a:cubicBezTo>
                    <a:lnTo>
                      <a:pt x="1" y="6171"/>
                    </a:lnTo>
                    <a:cubicBezTo>
                      <a:pt x="601" y="7639"/>
                      <a:pt x="1969" y="8640"/>
                      <a:pt x="3670" y="9040"/>
                    </a:cubicBezTo>
                    <a:cubicBezTo>
                      <a:pt x="4034" y="9126"/>
                      <a:pt x="4394" y="9167"/>
                      <a:pt x="4747" y="9167"/>
                    </a:cubicBezTo>
                    <a:cubicBezTo>
                      <a:pt x="6986" y="9167"/>
                      <a:pt x="8927" y="7513"/>
                      <a:pt x="9474" y="5237"/>
                    </a:cubicBezTo>
                    <a:cubicBezTo>
                      <a:pt x="9874" y="3469"/>
                      <a:pt x="9374" y="1234"/>
                      <a:pt x="76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324;p31"/>
              <p:cNvSpPr/>
              <p:nvPr/>
            </p:nvSpPr>
            <p:spPr>
              <a:xfrm>
                <a:off x="2099175" y="3947975"/>
                <a:ext cx="37550" cy="7620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8" extrusionOk="0">
                    <a:moveTo>
                      <a:pt x="937" y="1"/>
                    </a:moveTo>
                    <a:cubicBezTo>
                      <a:pt x="849" y="1"/>
                      <a:pt x="757" y="5"/>
                      <a:pt x="667" y="12"/>
                    </a:cubicBezTo>
                    <a:cubicBezTo>
                      <a:pt x="367" y="46"/>
                      <a:pt x="34" y="112"/>
                      <a:pt x="34" y="179"/>
                    </a:cubicBezTo>
                    <a:cubicBezTo>
                      <a:pt x="0" y="346"/>
                      <a:pt x="534" y="679"/>
                      <a:pt x="534" y="779"/>
                    </a:cubicBezTo>
                    <a:cubicBezTo>
                      <a:pt x="534" y="880"/>
                      <a:pt x="267" y="2447"/>
                      <a:pt x="200" y="2914"/>
                    </a:cubicBezTo>
                    <a:lnTo>
                      <a:pt x="200" y="3048"/>
                    </a:lnTo>
                    <a:lnTo>
                      <a:pt x="1368" y="3048"/>
                    </a:lnTo>
                    <a:cubicBezTo>
                      <a:pt x="1368" y="3048"/>
                      <a:pt x="1101" y="813"/>
                      <a:pt x="1134" y="713"/>
                    </a:cubicBezTo>
                    <a:cubicBezTo>
                      <a:pt x="1134" y="613"/>
                      <a:pt x="1501" y="346"/>
                      <a:pt x="1501" y="179"/>
                    </a:cubicBezTo>
                    <a:cubicBezTo>
                      <a:pt x="1501" y="50"/>
                      <a:pt x="1241" y="1"/>
                      <a:pt x="9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325;p31"/>
              <p:cNvSpPr/>
              <p:nvPr/>
            </p:nvSpPr>
            <p:spPr>
              <a:xfrm>
                <a:off x="2104175" y="3950775"/>
                <a:ext cx="30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2" extrusionOk="0">
                    <a:moveTo>
                      <a:pt x="1201" y="0"/>
                    </a:moveTo>
                    <a:lnTo>
                      <a:pt x="0" y="67"/>
                    </a:lnTo>
                    <a:cubicBezTo>
                      <a:pt x="142" y="91"/>
                      <a:pt x="284" y="102"/>
                      <a:pt x="426" y="102"/>
                    </a:cubicBezTo>
                    <a:cubicBezTo>
                      <a:pt x="684" y="102"/>
                      <a:pt x="943" y="65"/>
                      <a:pt x="1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326;p31"/>
              <p:cNvSpPr/>
              <p:nvPr/>
            </p:nvSpPr>
            <p:spPr>
              <a:xfrm>
                <a:off x="2100000" y="3948275"/>
                <a:ext cx="1837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3" extrusionOk="0">
                    <a:moveTo>
                      <a:pt x="668" y="0"/>
                    </a:moveTo>
                    <a:lnTo>
                      <a:pt x="668" y="0"/>
                    </a:lnTo>
                    <a:cubicBezTo>
                      <a:pt x="334" y="34"/>
                      <a:pt x="34" y="100"/>
                      <a:pt x="34" y="167"/>
                    </a:cubicBezTo>
                    <a:cubicBezTo>
                      <a:pt x="1" y="334"/>
                      <a:pt x="534" y="667"/>
                      <a:pt x="534" y="767"/>
                    </a:cubicBezTo>
                    <a:cubicBezTo>
                      <a:pt x="501" y="868"/>
                      <a:pt x="268" y="2435"/>
                      <a:pt x="201" y="2902"/>
                    </a:cubicBezTo>
                    <a:cubicBezTo>
                      <a:pt x="234" y="2836"/>
                      <a:pt x="735" y="801"/>
                      <a:pt x="735" y="701"/>
                    </a:cubicBezTo>
                    <a:cubicBezTo>
                      <a:pt x="701" y="567"/>
                      <a:pt x="468" y="434"/>
                      <a:pt x="368" y="300"/>
                    </a:cubicBezTo>
                    <a:cubicBezTo>
                      <a:pt x="334" y="267"/>
                      <a:pt x="334" y="234"/>
                      <a:pt x="334" y="167"/>
                    </a:cubicBezTo>
                    <a:lnTo>
                      <a:pt x="368" y="134"/>
                    </a:lnTo>
                    <a:cubicBezTo>
                      <a:pt x="434" y="67"/>
                      <a:pt x="568" y="34"/>
                      <a:pt x="6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327;p31"/>
              <p:cNvSpPr/>
              <p:nvPr/>
            </p:nvSpPr>
            <p:spPr>
              <a:xfrm>
                <a:off x="1989925" y="3985150"/>
                <a:ext cx="750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2996" extrusionOk="0">
                    <a:moveTo>
                      <a:pt x="1035" y="0"/>
                    </a:moveTo>
                    <a:cubicBezTo>
                      <a:pt x="963" y="0"/>
                      <a:pt x="865" y="62"/>
                      <a:pt x="768" y="160"/>
                    </a:cubicBezTo>
                    <a:cubicBezTo>
                      <a:pt x="434" y="427"/>
                      <a:pt x="1" y="960"/>
                      <a:pt x="67" y="1094"/>
                    </a:cubicBezTo>
                    <a:cubicBezTo>
                      <a:pt x="99" y="1136"/>
                      <a:pt x="184" y="1148"/>
                      <a:pt x="289" y="1148"/>
                    </a:cubicBezTo>
                    <a:cubicBezTo>
                      <a:pt x="428" y="1148"/>
                      <a:pt x="600" y="1127"/>
                      <a:pt x="721" y="1127"/>
                    </a:cubicBezTo>
                    <a:cubicBezTo>
                      <a:pt x="795" y="1127"/>
                      <a:pt x="851" y="1135"/>
                      <a:pt x="868" y="1160"/>
                    </a:cubicBezTo>
                    <a:lnTo>
                      <a:pt x="2169" y="2928"/>
                    </a:lnTo>
                    <a:cubicBezTo>
                      <a:pt x="2169" y="2962"/>
                      <a:pt x="2202" y="2962"/>
                      <a:pt x="2202" y="2995"/>
                    </a:cubicBezTo>
                    <a:lnTo>
                      <a:pt x="3003" y="2161"/>
                    </a:lnTo>
                    <a:cubicBezTo>
                      <a:pt x="3003" y="2161"/>
                      <a:pt x="1268" y="760"/>
                      <a:pt x="1201" y="693"/>
                    </a:cubicBezTo>
                    <a:cubicBezTo>
                      <a:pt x="1135" y="627"/>
                      <a:pt x="1235" y="160"/>
                      <a:pt x="1101" y="26"/>
                    </a:cubicBezTo>
                    <a:cubicBezTo>
                      <a:pt x="1083" y="8"/>
                      <a:pt x="1061" y="0"/>
                      <a:pt x="10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328;p31"/>
              <p:cNvSpPr/>
              <p:nvPr/>
            </p:nvSpPr>
            <p:spPr>
              <a:xfrm>
                <a:off x="1993250" y="3986625"/>
                <a:ext cx="208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902" extrusionOk="0">
                    <a:moveTo>
                      <a:pt x="835" y="1"/>
                    </a:moveTo>
                    <a:lnTo>
                      <a:pt x="1" y="901"/>
                    </a:lnTo>
                    <a:cubicBezTo>
                      <a:pt x="335" y="668"/>
                      <a:pt x="601" y="368"/>
                      <a:pt x="835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329;p31"/>
              <p:cNvSpPr/>
              <p:nvPr/>
            </p:nvSpPr>
            <p:spPr>
              <a:xfrm>
                <a:off x="1989100" y="3989125"/>
                <a:ext cx="5422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770" extrusionOk="0">
                    <a:moveTo>
                      <a:pt x="767" y="1"/>
                    </a:moveTo>
                    <a:lnTo>
                      <a:pt x="767" y="1"/>
                    </a:lnTo>
                    <a:cubicBezTo>
                      <a:pt x="434" y="268"/>
                      <a:pt x="0" y="768"/>
                      <a:pt x="100" y="901"/>
                    </a:cubicBezTo>
                    <a:cubicBezTo>
                      <a:pt x="127" y="955"/>
                      <a:pt x="244" y="965"/>
                      <a:pt x="380" y="965"/>
                    </a:cubicBezTo>
                    <a:cubicBezTo>
                      <a:pt x="470" y="965"/>
                      <a:pt x="569" y="961"/>
                      <a:pt x="654" y="961"/>
                    </a:cubicBezTo>
                    <a:cubicBezTo>
                      <a:pt x="760" y="961"/>
                      <a:pt x="845" y="968"/>
                      <a:pt x="867" y="1001"/>
                    </a:cubicBezTo>
                    <a:lnTo>
                      <a:pt x="2168" y="2769"/>
                    </a:lnTo>
                    <a:cubicBezTo>
                      <a:pt x="1835" y="2069"/>
                      <a:pt x="1435" y="1368"/>
                      <a:pt x="1001" y="701"/>
                    </a:cubicBezTo>
                    <a:cubicBezTo>
                      <a:pt x="966" y="684"/>
                      <a:pt x="922" y="678"/>
                      <a:pt x="874" y="678"/>
                    </a:cubicBezTo>
                    <a:cubicBezTo>
                      <a:pt x="765" y="678"/>
                      <a:pt x="634" y="708"/>
                      <a:pt x="536" y="708"/>
                    </a:cubicBezTo>
                    <a:cubicBezTo>
                      <a:pt x="510" y="708"/>
                      <a:pt x="487" y="706"/>
                      <a:pt x="467" y="701"/>
                    </a:cubicBezTo>
                    <a:cubicBezTo>
                      <a:pt x="434" y="668"/>
                      <a:pt x="434" y="635"/>
                      <a:pt x="434" y="601"/>
                    </a:cubicBezTo>
                    <a:cubicBezTo>
                      <a:pt x="434" y="568"/>
                      <a:pt x="434" y="501"/>
                      <a:pt x="467" y="468"/>
                    </a:cubicBezTo>
                    <a:cubicBezTo>
                      <a:pt x="534" y="301"/>
                      <a:pt x="634" y="134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330;p31"/>
              <p:cNvSpPr/>
              <p:nvPr/>
            </p:nvSpPr>
            <p:spPr>
              <a:xfrm>
                <a:off x="1949075" y="4094200"/>
                <a:ext cx="7840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1470" extrusionOk="0">
                    <a:moveTo>
                      <a:pt x="267" y="1"/>
                    </a:moveTo>
                    <a:cubicBezTo>
                      <a:pt x="267" y="1"/>
                      <a:pt x="234" y="34"/>
                      <a:pt x="200" y="34"/>
                    </a:cubicBezTo>
                    <a:cubicBezTo>
                      <a:pt x="0" y="234"/>
                      <a:pt x="133" y="1468"/>
                      <a:pt x="267" y="1468"/>
                    </a:cubicBezTo>
                    <a:cubicBezTo>
                      <a:pt x="272" y="1469"/>
                      <a:pt x="277" y="1470"/>
                      <a:pt x="282" y="1470"/>
                    </a:cubicBezTo>
                    <a:cubicBezTo>
                      <a:pt x="454" y="1470"/>
                      <a:pt x="771" y="968"/>
                      <a:pt x="901" y="968"/>
                    </a:cubicBezTo>
                    <a:lnTo>
                      <a:pt x="3136" y="1335"/>
                    </a:lnTo>
                    <a:lnTo>
                      <a:pt x="3136" y="168"/>
                    </a:lnTo>
                    <a:cubicBezTo>
                      <a:pt x="3136" y="168"/>
                      <a:pt x="934" y="401"/>
                      <a:pt x="801" y="401"/>
                    </a:cubicBezTo>
                    <a:cubicBezTo>
                      <a:pt x="701" y="401"/>
                      <a:pt x="467" y="1"/>
                      <a:pt x="2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331;p31"/>
              <p:cNvSpPr/>
              <p:nvPr/>
            </p:nvSpPr>
            <p:spPr>
              <a:xfrm>
                <a:off x="1954075" y="4097550"/>
                <a:ext cx="3350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02" extrusionOk="0">
                    <a:moveTo>
                      <a:pt x="0" y="0"/>
                    </a:moveTo>
                    <a:lnTo>
                      <a:pt x="67" y="1201"/>
                    </a:lnTo>
                    <a:cubicBezTo>
                      <a:pt x="134" y="801"/>
                      <a:pt x="100" y="400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332;p31"/>
              <p:cNvSpPr/>
              <p:nvPr/>
            </p:nvSpPr>
            <p:spPr>
              <a:xfrm>
                <a:off x="1949075" y="4095050"/>
                <a:ext cx="78400" cy="359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1436" extrusionOk="0">
                    <a:moveTo>
                      <a:pt x="200" y="0"/>
                    </a:moveTo>
                    <a:lnTo>
                      <a:pt x="200" y="0"/>
                    </a:lnTo>
                    <a:cubicBezTo>
                      <a:pt x="0" y="200"/>
                      <a:pt x="133" y="1434"/>
                      <a:pt x="267" y="1434"/>
                    </a:cubicBezTo>
                    <a:cubicBezTo>
                      <a:pt x="272" y="1435"/>
                      <a:pt x="277" y="1436"/>
                      <a:pt x="282" y="1436"/>
                    </a:cubicBezTo>
                    <a:cubicBezTo>
                      <a:pt x="454" y="1436"/>
                      <a:pt x="770" y="934"/>
                      <a:pt x="867" y="934"/>
                    </a:cubicBezTo>
                    <a:lnTo>
                      <a:pt x="3136" y="1301"/>
                    </a:lnTo>
                    <a:cubicBezTo>
                      <a:pt x="3002" y="1268"/>
                      <a:pt x="1067" y="767"/>
                      <a:pt x="901" y="767"/>
                    </a:cubicBezTo>
                    <a:cubicBezTo>
                      <a:pt x="701" y="767"/>
                      <a:pt x="500" y="1034"/>
                      <a:pt x="400" y="1068"/>
                    </a:cubicBezTo>
                    <a:cubicBezTo>
                      <a:pt x="367" y="1068"/>
                      <a:pt x="334" y="1034"/>
                      <a:pt x="300" y="967"/>
                    </a:cubicBezTo>
                    <a:cubicBezTo>
                      <a:pt x="267" y="967"/>
                      <a:pt x="267" y="934"/>
                      <a:pt x="234" y="901"/>
                    </a:cubicBezTo>
                    <a:cubicBezTo>
                      <a:pt x="100" y="601"/>
                      <a:pt x="100" y="30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333;p31"/>
              <p:cNvSpPr/>
              <p:nvPr/>
            </p:nvSpPr>
            <p:spPr>
              <a:xfrm>
                <a:off x="1984275" y="4167600"/>
                <a:ext cx="79050" cy="73500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2940" extrusionOk="0">
                    <a:moveTo>
                      <a:pt x="2328" y="0"/>
                    </a:moveTo>
                    <a:cubicBezTo>
                      <a:pt x="2328" y="0"/>
                      <a:pt x="2128" y="234"/>
                      <a:pt x="1894" y="534"/>
                    </a:cubicBezTo>
                    <a:cubicBezTo>
                      <a:pt x="1494" y="1034"/>
                      <a:pt x="894" y="1735"/>
                      <a:pt x="827" y="1801"/>
                    </a:cubicBezTo>
                    <a:cubicBezTo>
                      <a:pt x="810" y="1810"/>
                      <a:pt x="771" y="1812"/>
                      <a:pt x="719" y="1812"/>
                    </a:cubicBezTo>
                    <a:cubicBezTo>
                      <a:pt x="666" y="1812"/>
                      <a:pt x="602" y="1810"/>
                      <a:pt x="535" y="1810"/>
                    </a:cubicBezTo>
                    <a:cubicBezTo>
                      <a:pt x="402" y="1810"/>
                      <a:pt x="260" y="1818"/>
                      <a:pt x="193" y="1868"/>
                    </a:cubicBezTo>
                    <a:cubicBezTo>
                      <a:pt x="0" y="2093"/>
                      <a:pt x="1017" y="2939"/>
                      <a:pt x="1209" y="2939"/>
                    </a:cubicBezTo>
                    <a:cubicBezTo>
                      <a:pt x="1217" y="2939"/>
                      <a:pt x="1222" y="2938"/>
                      <a:pt x="1227" y="2936"/>
                    </a:cubicBezTo>
                    <a:cubicBezTo>
                      <a:pt x="1294" y="2902"/>
                      <a:pt x="1294" y="2836"/>
                      <a:pt x="1294" y="2735"/>
                    </a:cubicBezTo>
                    <a:cubicBezTo>
                      <a:pt x="1327" y="2535"/>
                      <a:pt x="1261" y="2168"/>
                      <a:pt x="1327" y="2135"/>
                    </a:cubicBezTo>
                    <a:cubicBezTo>
                      <a:pt x="1394" y="2068"/>
                      <a:pt x="3162" y="801"/>
                      <a:pt x="3162" y="801"/>
                    </a:cubicBezTo>
                    <a:lnTo>
                      <a:pt x="232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334;p31"/>
              <p:cNvSpPr/>
              <p:nvPr/>
            </p:nvSpPr>
            <p:spPr>
              <a:xfrm>
                <a:off x="1989925" y="4217625"/>
                <a:ext cx="22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35" extrusionOk="0">
                    <a:moveTo>
                      <a:pt x="1" y="1"/>
                    </a:moveTo>
                    <a:lnTo>
                      <a:pt x="901" y="835"/>
                    </a:lnTo>
                    <a:cubicBezTo>
                      <a:pt x="668" y="501"/>
                      <a:pt x="367" y="2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335;p31"/>
              <p:cNvSpPr/>
              <p:nvPr/>
            </p:nvSpPr>
            <p:spPr>
              <a:xfrm>
                <a:off x="1984275" y="4180925"/>
                <a:ext cx="473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07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494" y="501"/>
                      <a:pt x="894" y="1202"/>
                      <a:pt x="827" y="1268"/>
                    </a:cubicBezTo>
                    <a:cubicBezTo>
                      <a:pt x="810" y="1277"/>
                      <a:pt x="771" y="1279"/>
                      <a:pt x="719" y="1279"/>
                    </a:cubicBezTo>
                    <a:cubicBezTo>
                      <a:pt x="666" y="1279"/>
                      <a:pt x="602" y="1277"/>
                      <a:pt x="535" y="1277"/>
                    </a:cubicBezTo>
                    <a:cubicBezTo>
                      <a:pt x="402" y="1277"/>
                      <a:pt x="260" y="1285"/>
                      <a:pt x="193" y="1335"/>
                    </a:cubicBezTo>
                    <a:cubicBezTo>
                      <a:pt x="0" y="1560"/>
                      <a:pt x="1017" y="2406"/>
                      <a:pt x="1209" y="2406"/>
                    </a:cubicBezTo>
                    <a:cubicBezTo>
                      <a:pt x="1217" y="2406"/>
                      <a:pt x="1222" y="2405"/>
                      <a:pt x="1227" y="2403"/>
                    </a:cubicBezTo>
                    <a:cubicBezTo>
                      <a:pt x="1294" y="2369"/>
                      <a:pt x="1294" y="2303"/>
                      <a:pt x="1294" y="2203"/>
                    </a:cubicBezTo>
                    <a:lnTo>
                      <a:pt x="1294" y="2203"/>
                    </a:lnTo>
                    <a:cubicBezTo>
                      <a:pt x="1294" y="2269"/>
                      <a:pt x="1261" y="2303"/>
                      <a:pt x="1227" y="2303"/>
                    </a:cubicBezTo>
                    <a:cubicBezTo>
                      <a:pt x="1217" y="2312"/>
                      <a:pt x="1208" y="2316"/>
                      <a:pt x="1197" y="2316"/>
                    </a:cubicBezTo>
                    <a:cubicBezTo>
                      <a:pt x="1171" y="2316"/>
                      <a:pt x="1141" y="2293"/>
                      <a:pt x="1094" y="2269"/>
                    </a:cubicBezTo>
                    <a:lnTo>
                      <a:pt x="1060" y="2269"/>
                    </a:lnTo>
                    <a:cubicBezTo>
                      <a:pt x="960" y="2169"/>
                      <a:pt x="860" y="2102"/>
                      <a:pt x="794" y="2002"/>
                    </a:cubicBezTo>
                    <a:cubicBezTo>
                      <a:pt x="694" y="1902"/>
                      <a:pt x="627" y="1802"/>
                      <a:pt x="593" y="1702"/>
                    </a:cubicBezTo>
                    <a:cubicBezTo>
                      <a:pt x="560" y="1669"/>
                      <a:pt x="560" y="1635"/>
                      <a:pt x="560" y="1602"/>
                    </a:cubicBezTo>
                    <a:cubicBezTo>
                      <a:pt x="593" y="1469"/>
                      <a:pt x="860" y="1469"/>
                      <a:pt x="960" y="1435"/>
                    </a:cubicBezTo>
                    <a:cubicBezTo>
                      <a:pt x="1327" y="968"/>
                      <a:pt x="1628" y="50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336;p31"/>
              <p:cNvSpPr/>
              <p:nvPr/>
            </p:nvSpPr>
            <p:spPr>
              <a:xfrm>
                <a:off x="2097500" y="4204275"/>
                <a:ext cx="37550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047" extrusionOk="0">
                    <a:moveTo>
                      <a:pt x="167" y="1"/>
                    </a:moveTo>
                    <a:lnTo>
                      <a:pt x="234" y="501"/>
                    </a:lnTo>
                    <a:cubicBezTo>
                      <a:pt x="301" y="1168"/>
                      <a:pt x="401" y="2236"/>
                      <a:pt x="401" y="2336"/>
                    </a:cubicBezTo>
                    <a:cubicBezTo>
                      <a:pt x="368" y="2436"/>
                      <a:pt x="1" y="2636"/>
                      <a:pt x="1" y="2870"/>
                    </a:cubicBezTo>
                    <a:cubicBezTo>
                      <a:pt x="1" y="2998"/>
                      <a:pt x="254" y="3046"/>
                      <a:pt x="549" y="3046"/>
                    </a:cubicBezTo>
                    <a:cubicBezTo>
                      <a:pt x="789" y="3046"/>
                      <a:pt x="1055" y="3015"/>
                      <a:pt x="1235" y="2970"/>
                    </a:cubicBezTo>
                    <a:cubicBezTo>
                      <a:pt x="1368" y="2936"/>
                      <a:pt x="1468" y="2903"/>
                      <a:pt x="1468" y="2870"/>
                    </a:cubicBezTo>
                    <a:cubicBezTo>
                      <a:pt x="1502" y="2736"/>
                      <a:pt x="968" y="2369"/>
                      <a:pt x="968" y="2269"/>
                    </a:cubicBezTo>
                    <a:lnTo>
                      <a:pt x="130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337;p31"/>
              <p:cNvSpPr/>
              <p:nvPr/>
            </p:nvSpPr>
            <p:spPr>
              <a:xfrm>
                <a:off x="2100850" y="4275325"/>
                <a:ext cx="300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95" extrusionOk="0">
                    <a:moveTo>
                      <a:pt x="698" y="1"/>
                    </a:moveTo>
                    <a:cubicBezTo>
                      <a:pt x="465" y="1"/>
                      <a:pt x="233" y="36"/>
                      <a:pt x="0" y="94"/>
                    </a:cubicBezTo>
                    <a:lnTo>
                      <a:pt x="1201" y="61"/>
                    </a:lnTo>
                    <a:cubicBezTo>
                      <a:pt x="1033" y="19"/>
                      <a:pt x="866" y="1"/>
                      <a:pt x="69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338;p31"/>
              <p:cNvSpPr/>
              <p:nvPr/>
            </p:nvSpPr>
            <p:spPr>
              <a:xfrm>
                <a:off x="2097500" y="4216800"/>
                <a:ext cx="30875" cy="6365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546" extrusionOk="0">
                    <a:moveTo>
                      <a:pt x="201" y="0"/>
                    </a:moveTo>
                    <a:cubicBezTo>
                      <a:pt x="267" y="667"/>
                      <a:pt x="401" y="1735"/>
                      <a:pt x="368" y="1835"/>
                    </a:cubicBezTo>
                    <a:cubicBezTo>
                      <a:pt x="368" y="1935"/>
                      <a:pt x="1" y="2135"/>
                      <a:pt x="1" y="2369"/>
                    </a:cubicBezTo>
                    <a:cubicBezTo>
                      <a:pt x="1" y="2497"/>
                      <a:pt x="254" y="2545"/>
                      <a:pt x="549" y="2545"/>
                    </a:cubicBezTo>
                    <a:cubicBezTo>
                      <a:pt x="789" y="2545"/>
                      <a:pt x="1055" y="2514"/>
                      <a:pt x="1235" y="2469"/>
                    </a:cubicBezTo>
                    <a:cubicBezTo>
                      <a:pt x="1001" y="2469"/>
                      <a:pt x="768" y="2469"/>
                      <a:pt x="534" y="2402"/>
                    </a:cubicBezTo>
                    <a:cubicBezTo>
                      <a:pt x="468" y="2402"/>
                      <a:pt x="401" y="2369"/>
                      <a:pt x="368" y="2369"/>
                    </a:cubicBezTo>
                    <a:cubicBezTo>
                      <a:pt x="334" y="2369"/>
                      <a:pt x="334" y="2335"/>
                      <a:pt x="334" y="2335"/>
                    </a:cubicBezTo>
                    <a:cubicBezTo>
                      <a:pt x="234" y="2235"/>
                      <a:pt x="534" y="1902"/>
                      <a:pt x="568" y="1868"/>
                    </a:cubicBezTo>
                    <a:cubicBezTo>
                      <a:pt x="568" y="1802"/>
                      <a:pt x="334" y="601"/>
                      <a:pt x="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339;p31"/>
              <p:cNvSpPr/>
              <p:nvPr/>
            </p:nvSpPr>
            <p:spPr>
              <a:xfrm>
                <a:off x="2170050" y="4168425"/>
                <a:ext cx="76750" cy="748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2993" extrusionOk="0">
                    <a:moveTo>
                      <a:pt x="835" y="1"/>
                    </a:moveTo>
                    <a:lnTo>
                      <a:pt x="1" y="834"/>
                    </a:lnTo>
                    <a:lnTo>
                      <a:pt x="101" y="901"/>
                    </a:lnTo>
                    <a:cubicBezTo>
                      <a:pt x="468" y="1201"/>
                      <a:pt x="1769" y="2235"/>
                      <a:pt x="1835" y="2302"/>
                    </a:cubicBezTo>
                    <a:cubicBezTo>
                      <a:pt x="1869" y="2369"/>
                      <a:pt x="1802" y="2836"/>
                      <a:pt x="1902" y="2969"/>
                    </a:cubicBezTo>
                    <a:cubicBezTo>
                      <a:pt x="1923" y="2985"/>
                      <a:pt x="1949" y="2993"/>
                      <a:pt x="1978" y="2993"/>
                    </a:cubicBezTo>
                    <a:cubicBezTo>
                      <a:pt x="2130" y="2993"/>
                      <a:pt x="2373" y="2788"/>
                      <a:pt x="2569" y="2536"/>
                    </a:cubicBezTo>
                    <a:cubicBezTo>
                      <a:pt x="2803" y="2269"/>
                      <a:pt x="3070" y="2069"/>
                      <a:pt x="2969" y="1935"/>
                    </a:cubicBezTo>
                    <a:cubicBezTo>
                      <a:pt x="2929" y="1882"/>
                      <a:pt x="2804" y="1871"/>
                      <a:pt x="2664" y="1871"/>
                    </a:cubicBezTo>
                    <a:cubicBezTo>
                      <a:pt x="2570" y="1871"/>
                      <a:pt x="2470" y="1876"/>
                      <a:pt x="2384" y="1876"/>
                    </a:cubicBezTo>
                    <a:cubicBezTo>
                      <a:pt x="2276" y="1876"/>
                      <a:pt x="2191" y="1869"/>
                      <a:pt x="2169" y="1835"/>
                    </a:cubicBezTo>
                    <a:lnTo>
                      <a:pt x="83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340;p31"/>
              <p:cNvSpPr/>
              <p:nvPr/>
            </p:nvSpPr>
            <p:spPr>
              <a:xfrm>
                <a:off x="2220925" y="4219300"/>
                <a:ext cx="2087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901" extrusionOk="0">
                    <a:moveTo>
                      <a:pt x="834" y="0"/>
                    </a:moveTo>
                    <a:lnTo>
                      <a:pt x="834" y="0"/>
                    </a:lnTo>
                    <a:cubicBezTo>
                      <a:pt x="501" y="234"/>
                      <a:pt x="201" y="534"/>
                      <a:pt x="0" y="901"/>
                    </a:cubicBez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341;p31"/>
              <p:cNvSpPr/>
              <p:nvPr/>
            </p:nvSpPr>
            <p:spPr>
              <a:xfrm>
                <a:off x="2172550" y="4190950"/>
                <a:ext cx="61750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09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8" y="300"/>
                      <a:pt x="1669" y="1334"/>
                      <a:pt x="1735" y="1401"/>
                    </a:cubicBezTo>
                    <a:cubicBezTo>
                      <a:pt x="1769" y="1468"/>
                      <a:pt x="1702" y="1935"/>
                      <a:pt x="1802" y="2068"/>
                    </a:cubicBezTo>
                    <a:cubicBezTo>
                      <a:pt x="1823" y="2084"/>
                      <a:pt x="1849" y="2092"/>
                      <a:pt x="1878" y="2092"/>
                    </a:cubicBezTo>
                    <a:cubicBezTo>
                      <a:pt x="2030" y="2092"/>
                      <a:pt x="2273" y="1887"/>
                      <a:pt x="2469" y="1635"/>
                    </a:cubicBezTo>
                    <a:lnTo>
                      <a:pt x="2469" y="1635"/>
                    </a:lnTo>
                    <a:cubicBezTo>
                      <a:pt x="2369" y="1701"/>
                      <a:pt x="2236" y="1768"/>
                      <a:pt x="2136" y="1835"/>
                    </a:cubicBezTo>
                    <a:lnTo>
                      <a:pt x="2036" y="1835"/>
                    </a:lnTo>
                    <a:cubicBezTo>
                      <a:pt x="1902" y="1801"/>
                      <a:pt x="1969" y="1401"/>
                      <a:pt x="1935" y="1301"/>
                    </a:cubicBezTo>
                    <a:cubicBezTo>
                      <a:pt x="1935" y="120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342;p31"/>
              <p:cNvSpPr/>
              <p:nvPr/>
            </p:nvSpPr>
            <p:spPr>
              <a:xfrm>
                <a:off x="2207575" y="4097500"/>
                <a:ext cx="7925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470" extrusionOk="0">
                    <a:moveTo>
                      <a:pt x="2854" y="1"/>
                    </a:moveTo>
                    <a:cubicBezTo>
                      <a:pt x="2683" y="1"/>
                      <a:pt x="2365" y="503"/>
                      <a:pt x="2236" y="503"/>
                    </a:cubicBezTo>
                    <a:lnTo>
                      <a:pt x="468" y="236"/>
                    </a:lnTo>
                    <a:lnTo>
                      <a:pt x="1" y="136"/>
                    </a:lnTo>
                    <a:lnTo>
                      <a:pt x="1" y="1303"/>
                    </a:lnTo>
                    <a:cubicBezTo>
                      <a:pt x="1" y="1303"/>
                      <a:pt x="2202" y="1070"/>
                      <a:pt x="2336" y="1070"/>
                    </a:cubicBezTo>
                    <a:cubicBezTo>
                      <a:pt x="2402" y="1070"/>
                      <a:pt x="2469" y="1136"/>
                      <a:pt x="2569" y="1236"/>
                    </a:cubicBezTo>
                    <a:cubicBezTo>
                      <a:pt x="2669" y="1370"/>
                      <a:pt x="2769" y="1470"/>
                      <a:pt x="2869" y="1470"/>
                    </a:cubicBezTo>
                    <a:cubicBezTo>
                      <a:pt x="3170" y="1470"/>
                      <a:pt x="3003" y="36"/>
                      <a:pt x="2869" y="2"/>
                    </a:cubicBezTo>
                    <a:cubicBezTo>
                      <a:pt x="2864" y="1"/>
                      <a:pt x="2859" y="1"/>
                      <a:pt x="28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343;p31"/>
              <p:cNvSpPr/>
              <p:nvPr/>
            </p:nvSpPr>
            <p:spPr>
              <a:xfrm>
                <a:off x="2277625" y="4100875"/>
                <a:ext cx="3375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20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1" y="401"/>
                      <a:pt x="34" y="801"/>
                      <a:pt x="134" y="1201"/>
                    </a:cubicBezTo>
                    <a:lnTo>
                      <a:pt x="10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344;p31"/>
              <p:cNvSpPr/>
              <p:nvPr/>
            </p:nvSpPr>
            <p:spPr>
              <a:xfrm>
                <a:off x="2220100" y="4096675"/>
                <a:ext cx="66725" cy="375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1503" extrusionOk="0">
                    <a:moveTo>
                      <a:pt x="2356" y="0"/>
                    </a:moveTo>
                    <a:cubicBezTo>
                      <a:pt x="2213" y="0"/>
                      <a:pt x="1865" y="502"/>
                      <a:pt x="1768" y="502"/>
                    </a:cubicBezTo>
                    <a:lnTo>
                      <a:pt x="0" y="235"/>
                    </a:lnTo>
                    <a:lnTo>
                      <a:pt x="0" y="235"/>
                    </a:lnTo>
                    <a:cubicBezTo>
                      <a:pt x="534" y="402"/>
                      <a:pt x="1501" y="669"/>
                      <a:pt x="1668" y="702"/>
                    </a:cubicBezTo>
                    <a:cubicBezTo>
                      <a:pt x="1677" y="704"/>
                      <a:pt x="1687" y="705"/>
                      <a:pt x="1697" y="705"/>
                    </a:cubicBezTo>
                    <a:cubicBezTo>
                      <a:pt x="1896" y="705"/>
                      <a:pt x="2175" y="402"/>
                      <a:pt x="2302" y="402"/>
                    </a:cubicBezTo>
                    <a:cubicBezTo>
                      <a:pt x="2335" y="402"/>
                      <a:pt x="2368" y="435"/>
                      <a:pt x="2368" y="469"/>
                    </a:cubicBezTo>
                    <a:cubicBezTo>
                      <a:pt x="2402" y="536"/>
                      <a:pt x="2402" y="569"/>
                      <a:pt x="2402" y="636"/>
                    </a:cubicBezTo>
                    <a:cubicBezTo>
                      <a:pt x="2469" y="802"/>
                      <a:pt x="2469" y="1003"/>
                      <a:pt x="2402" y="1169"/>
                    </a:cubicBezTo>
                    <a:cubicBezTo>
                      <a:pt x="2402" y="1203"/>
                      <a:pt x="2402" y="1236"/>
                      <a:pt x="2402" y="1236"/>
                    </a:cubicBezTo>
                    <a:cubicBezTo>
                      <a:pt x="2368" y="1269"/>
                      <a:pt x="2368" y="1269"/>
                      <a:pt x="2335" y="1269"/>
                    </a:cubicBezTo>
                    <a:lnTo>
                      <a:pt x="2068" y="1269"/>
                    </a:lnTo>
                    <a:cubicBezTo>
                      <a:pt x="2168" y="1403"/>
                      <a:pt x="2268" y="1503"/>
                      <a:pt x="2368" y="1503"/>
                    </a:cubicBezTo>
                    <a:cubicBezTo>
                      <a:pt x="2669" y="1503"/>
                      <a:pt x="2535" y="35"/>
                      <a:pt x="2368" y="2"/>
                    </a:cubicBezTo>
                    <a:cubicBezTo>
                      <a:pt x="2364" y="1"/>
                      <a:pt x="2360" y="0"/>
                      <a:pt x="2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345;p31"/>
              <p:cNvSpPr/>
              <p:nvPr/>
            </p:nvSpPr>
            <p:spPr>
              <a:xfrm>
                <a:off x="2171725" y="3987750"/>
                <a:ext cx="76750" cy="73950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2958" extrusionOk="0">
                    <a:moveTo>
                      <a:pt x="2003" y="1"/>
                    </a:moveTo>
                    <a:cubicBezTo>
                      <a:pt x="1978" y="1"/>
                      <a:pt x="1955" y="8"/>
                      <a:pt x="1935" y="22"/>
                    </a:cubicBezTo>
                    <a:cubicBezTo>
                      <a:pt x="1802" y="89"/>
                      <a:pt x="1935" y="723"/>
                      <a:pt x="1868" y="790"/>
                    </a:cubicBezTo>
                    <a:lnTo>
                      <a:pt x="201" y="2024"/>
                    </a:lnTo>
                    <a:lnTo>
                      <a:pt x="0" y="2157"/>
                    </a:lnTo>
                    <a:lnTo>
                      <a:pt x="801" y="2958"/>
                    </a:lnTo>
                    <a:cubicBezTo>
                      <a:pt x="801" y="2958"/>
                      <a:pt x="2269" y="1190"/>
                      <a:pt x="2335" y="1123"/>
                    </a:cubicBezTo>
                    <a:cubicBezTo>
                      <a:pt x="2346" y="1118"/>
                      <a:pt x="2366" y="1116"/>
                      <a:pt x="2393" y="1116"/>
                    </a:cubicBezTo>
                    <a:cubicBezTo>
                      <a:pt x="2461" y="1116"/>
                      <a:pt x="2572" y="1128"/>
                      <a:pt x="2681" y="1128"/>
                    </a:cubicBezTo>
                    <a:cubicBezTo>
                      <a:pt x="2797" y="1128"/>
                      <a:pt x="2911" y="1114"/>
                      <a:pt x="2969" y="1056"/>
                    </a:cubicBezTo>
                    <a:cubicBezTo>
                      <a:pt x="3069" y="956"/>
                      <a:pt x="2869" y="690"/>
                      <a:pt x="2602" y="423"/>
                    </a:cubicBezTo>
                    <a:cubicBezTo>
                      <a:pt x="2375" y="224"/>
                      <a:pt x="2148" y="1"/>
                      <a:pt x="20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346;p31"/>
              <p:cNvSpPr/>
              <p:nvPr/>
            </p:nvSpPr>
            <p:spPr>
              <a:xfrm>
                <a:off x="2222600" y="3989975"/>
                <a:ext cx="217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835" extrusionOk="0">
                    <a:moveTo>
                      <a:pt x="0" y="0"/>
                    </a:moveTo>
                    <a:cubicBezTo>
                      <a:pt x="200" y="334"/>
                      <a:pt x="534" y="634"/>
                      <a:pt x="867" y="83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347;p31"/>
              <p:cNvSpPr/>
              <p:nvPr/>
            </p:nvSpPr>
            <p:spPr>
              <a:xfrm>
                <a:off x="2176725" y="3987750"/>
                <a:ext cx="6007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024" extrusionOk="0">
                    <a:moveTo>
                      <a:pt x="1803" y="1"/>
                    </a:moveTo>
                    <a:cubicBezTo>
                      <a:pt x="1778" y="1"/>
                      <a:pt x="1755" y="8"/>
                      <a:pt x="1735" y="22"/>
                    </a:cubicBezTo>
                    <a:cubicBezTo>
                      <a:pt x="1602" y="89"/>
                      <a:pt x="1735" y="723"/>
                      <a:pt x="1668" y="790"/>
                    </a:cubicBezTo>
                    <a:lnTo>
                      <a:pt x="1" y="2024"/>
                    </a:lnTo>
                    <a:cubicBezTo>
                      <a:pt x="67" y="1990"/>
                      <a:pt x="1802" y="1056"/>
                      <a:pt x="1869" y="956"/>
                    </a:cubicBezTo>
                    <a:cubicBezTo>
                      <a:pt x="1969" y="856"/>
                      <a:pt x="1835" y="556"/>
                      <a:pt x="1869" y="389"/>
                    </a:cubicBezTo>
                    <a:cubicBezTo>
                      <a:pt x="1869" y="323"/>
                      <a:pt x="1935" y="289"/>
                      <a:pt x="2002" y="289"/>
                    </a:cubicBezTo>
                    <a:lnTo>
                      <a:pt x="2069" y="289"/>
                    </a:lnTo>
                    <a:cubicBezTo>
                      <a:pt x="2169" y="323"/>
                      <a:pt x="2302" y="356"/>
                      <a:pt x="2402" y="423"/>
                    </a:cubicBezTo>
                    <a:cubicBezTo>
                      <a:pt x="2175" y="224"/>
                      <a:pt x="1948" y="1"/>
                      <a:pt x="18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48;p31"/>
              <p:cNvSpPr/>
              <p:nvPr/>
            </p:nvSpPr>
            <p:spPr>
              <a:xfrm>
                <a:off x="2065825" y="4180900"/>
                <a:ext cx="183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734" h="483" extrusionOk="0">
                    <a:moveTo>
                      <a:pt x="270" y="1"/>
                    </a:moveTo>
                    <a:cubicBezTo>
                      <a:pt x="161" y="1"/>
                      <a:pt x="76" y="37"/>
                      <a:pt x="33" y="102"/>
                    </a:cubicBezTo>
                    <a:cubicBezTo>
                      <a:pt x="0" y="202"/>
                      <a:pt x="100" y="369"/>
                      <a:pt x="267" y="436"/>
                    </a:cubicBezTo>
                    <a:cubicBezTo>
                      <a:pt x="357" y="466"/>
                      <a:pt x="440" y="482"/>
                      <a:pt x="510" y="482"/>
                    </a:cubicBezTo>
                    <a:cubicBezTo>
                      <a:pt x="597" y="482"/>
                      <a:pt x="664" y="457"/>
                      <a:pt x="701" y="402"/>
                    </a:cubicBezTo>
                    <a:cubicBezTo>
                      <a:pt x="734" y="302"/>
                      <a:pt x="634" y="135"/>
                      <a:pt x="467" y="35"/>
                    </a:cubicBezTo>
                    <a:cubicBezTo>
                      <a:pt x="396" y="12"/>
                      <a:pt x="329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49;p31"/>
              <p:cNvSpPr/>
              <p:nvPr/>
            </p:nvSpPr>
            <p:spPr>
              <a:xfrm>
                <a:off x="2054150" y="4175925"/>
                <a:ext cx="267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039" extrusionOk="0">
                    <a:moveTo>
                      <a:pt x="634" y="1"/>
                    </a:moveTo>
                    <a:cubicBezTo>
                      <a:pt x="334" y="1"/>
                      <a:pt x="0" y="101"/>
                      <a:pt x="67" y="468"/>
                    </a:cubicBezTo>
                    <a:cubicBezTo>
                      <a:pt x="98" y="839"/>
                      <a:pt x="588" y="1038"/>
                      <a:pt x="952" y="1038"/>
                    </a:cubicBezTo>
                    <a:cubicBezTo>
                      <a:pt x="980" y="1038"/>
                      <a:pt x="1008" y="1037"/>
                      <a:pt x="1034" y="1035"/>
                    </a:cubicBezTo>
                    <a:cubicBezTo>
                      <a:pt x="1067" y="1035"/>
                      <a:pt x="1067" y="968"/>
                      <a:pt x="1034" y="968"/>
                    </a:cubicBezTo>
                    <a:cubicBezTo>
                      <a:pt x="767" y="935"/>
                      <a:pt x="534" y="835"/>
                      <a:pt x="334" y="635"/>
                    </a:cubicBezTo>
                    <a:cubicBezTo>
                      <a:pt x="200" y="534"/>
                      <a:pt x="167" y="368"/>
                      <a:pt x="234" y="234"/>
                    </a:cubicBezTo>
                    <a:cubicBezTo>
                      <a:pt x="300" y="34"/>
                      <a:pt x="467" y="34"/>
                      <a:pt x="6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50;p31"/>
              <p:cNvSpPr/>
              <p:nvPr/>
            </p:nvSpPr>
            <p:spPr>
              <a:xfrm>
                <a:off x="2076650" y="4034775"/>
                <a:ext cx="233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52" extrusionOk="0">
                    <a:moveTo>
                      <a:pt x="523" y="1"/>
                    </a:moveTo>
                    <a:cubicBezTo>
                      <a:pt x="482" y="1"/>
                      <a:pt x="441" y="4"/>
                      <a:pt x="401" y="9"/>
                    </a:cubicBezTo>
                    <a:cubicBezTo>
                      <a:pt x="167" y="43"/>
                      <a:pt x="1" y="176"/>
                      <a:pt x="1" y="310"/>
                    </a:cubicBezTo>
                    <a:cubicBezTo>
                      <a:pt x="1" y="392"/>
                      <a:pt x="159" y="452"/>
                      <a:pt x="363" y="452"/>
                    </a:cubicBezTo>
                    <a:cubicBezTo>
                      <a:pt x="408" y="452"/>
                      <a:pt x="454" y="449"/>
                      <a:pt x="501" y="443"/>
                    </a:cubicBezTo>
                    <a:cubicBezTo>
                      <a:pt x="735" y="410"/>
                      <a:pt x="935" y="276"/>
                      <a:pt x="935" y="176"/>
                    </a:cubicBezTo>
                    <a:cubicBezTo>
                      <a:pt x="907" y="66"/>
                      <a:pt x="719" y="1"/>
                      <a:pt x="5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51;p31"/>
              <p:cNvSpPr/>
              <p:nvPr/>
            </p:nvSpPr>
            <p:spPr>
              <a:xfrm>
                <a:off x="2063300" y="4029150"/>
                <a:ext cx="24225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968" y="1"/>
                    </a:moveTo>
                    <a:cubicBezTo>
                      <a:pt x="668" y="1"/>
                      <a:pt x="234" y="168"/>
                      <a:pt x="134" y="468"/>
                    </a:cubicBezTo>
                    <a:cubicBezTo>
                      <a:pt x="1" y="902"/>
                      <a:pt x="501" y="968"/>
                      <a:pt x="802" y="968"/>
                    </a:cubicBezTo>
                    <a:cubicBezTo>
                      <a:pt x="835" y="968"/>
                      <a:pt x="802" y="902"/>
                      <a:pt x="802" y="902"/>
                    </a:cubicBezTo>
                    <a:cubicBezTo>
                      <a:pt x="668" y="902"/>
                      <a:pt x="535" y="835"/>
                      <a:pt x="401" y="801"/>
                    </a:cubicBezTo>
                    <a:cubicBezTo>
                      <a:pt x="268" y="701"/>
                      <a:pt x="234" y="501"/>
                      <a:pt x="335" y="368"/>
                    </a:cubicBezTo>
                    <a:cubicBezTo>
                      <a:pt x="468" y="168"/>
                      <a:pt x="701" y="34"/>
                      <a:pt x="968" y="34"/>
                    </a:cubicBezTo>
                    <a:lnTo>
                      <a:pt x="9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52;p31"/>
              <p:cNvSpPr/>
              <p:nvPr/>
            </p:nvSpPr>
            <p:spPr>
              <a:xfrm>
                <a:off x="2173400" y="4070025"/>
                <a:ext cx="17525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435" extrusionOk="0">
                    <a:moveTo>
                      <a:pt x="367" y="0"/>
                    </a:moveTo>
                    <a:cubicBezTo>
                      <a:pt x="167" y="0"/>
                      <a:pt x="0" y="100"/>
                      <a:pt x="0" y="201"/>
                    </a:cubicBezTo>
                    <a:cubicBezTo>
                      <a:pt x="0" y="334"/>
                      <a:pt x="167" y="434"/>
                      <a:pt x="334" y="434"/>
                    </a:cubicBezTo>
                    <a:cubicBezTo>
                      <a:pt x="534" y="434"/>
                      <a:pt x="701" y="334"/>
                      <a:pt x="701" y="234"/>
                    </a:cubicBezTo>
                    <a:cubicBezTo>
                      <a:pt x="701" y="100"/>
                      <a:pt x="534" y="34"/>
                      <a:pt x="3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53;p31"/>
              <p:cNvSpPr/>
              <p:nvPr/>
            </p:nvSpPr>
            <p:spPr>
              <a:xfrm>
                <a:off x="2160875" y="4066675"/>
                <a:ext cx="217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07" extrusionOk="0">
                    <a:moveTo>
                      <a:pt x="635" y="1"/>
                    </a:moveTo>
                    <a:cubicBezTo>
                      <a:pt x="401" y="1"/>
                      <a:pt x="1" y="168"/>
                      <a:pt x="67" y="501"/>
                    </a:cubicBezTo>
                    <a:cubicBezTo>
                      <a:pt x="127" y="772"/>
                      <a:pt x="458" y="907"/>
                      <a:pt x="718" y="907"/>
                    </a:cubicBezTo>
                    <a:cubicBezTo>
                      <a:pt x="747" y="907"/>
                      <a:pt x="775" y="905"/>
                      <a:pt x="801" y="902"/>
                    </a:cubicBezTo>
                    <a:cubicBezTo>
                      <a:pt x="868" y="902"/>
                      <a:pt x="868" y="835"/>
                      <a:pt x="801" y="835"/>
                    </a:cubicBezTo>
                    <a:cubicBezTo>
                      <a:pt x="601" y="768"/>
                      <a:pt x="434" y="701"/>
                      <a:pt x="268" y="568"/>
                    </a:cubicBezTo>
                    <a:cubicBezTo>
                      <a:pt x="1" y="268"/>
                      <a:pt x="401" y="68"/>
                      <a:pt x="6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54;p31"/>
              <p:cNvSpPr/>
              <p:nvPr/>
            </p:nvSpPr>
            <p:spPr>
              <a:xfrm>
                <a:off x="2035800" y="4153200"/>
                <a:ext cx="14200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43" extrusionOk="0">
                    <a:moveTo>
                      <a:pt x="218" y="0"/>
                    </a:moveTo>
                    <a:cubicBezTo>
                      <a:pt x="101" y="0"/>
                      <a:pt x="34" y="60"/>
                      <a:pt x="34" y="143"/>
                    </a:cubicBezTo>
                    <a:cubicBezTo>
                      <a:pt x="0" y="243"/>
                      <a:pt x="134" y="309"/>
                      <a:pt x="300" y="343"/>
                    </a:cubicBezTo>
                    <a:cubicBezTo>
                      <a:pt x="434" y="343"/>
                      <a:pt x="567" y="276"/>
                      <a:pt x="567" y="176"/>
                    </a:cubicBezTo>
                    <a:cubicBezTo>
                      <a:pt x="567" y="109"/>
                      <a:pt x="467" y="9"/>
                      <a:pt x="300" y="9"/>
                    </a:cubicBezTo>
                    <a:cubicBezTo>
                      <a:pt x="271" y="3"/>
                      <a:pt x="243" y="0"/>
                      <a:pt x="2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355;p31"/>
              <p:cNvSpPr/>
              <p:nvPr/>
            </p:nvSpPr>
            <p:spPr>
              <a:xfrm>
                <a:off x="2026625" y="4150925"/>
                <a:ext cx="167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07" extrusionOk="0">
                    <a:moveTo>
                      <a:pt x="501" y="0"/>
                    </a:moveTo>
                    <a:cubicBezTo>
                      <a:pt x="334" y="0"/>
                      <a:pt x="0" y="133"/>
                      <a:pt x="67" y="367"/>
                    </a:cubicBezTo>
                    <a:cubicBezTo>
                      <a:pt x="96" y="601"/>
                      <a:pt x="331" y="707"/>
                      <a:pt x="545" y="707"/>
                    </a:cubicBezTo>
                    <a:cubicBezTo>
                      <a:pt x="576" y="707"/>
                      <a:pt x="605" y="705"/>
                      <a:pt x="634" y="701"/>
                    </a:cubicBezTo>
                    <a:cubicBezTo>
                      <a:pt x="667" y="701"/>
                      <a:pt x="667" y="634"/>
                      <a:pt x="634" y="634"/>
                    </a:cubicBezTo>
                    <a:cubicBezTo>
                      <a:pt x="467" y="600"/>
                      <a:pt x="334" y="500"/>
                      <a:pt x="200" y="400"/>
                    </a:cubicBezTo>
                    <a:cubicBezTo>
                      <a:pt x="0" y="167"/>
                      <a:pt x="334" y="33"/>
                      <a:pt x="5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356;p31"/>
              <p:cNvSpPr/>
              <p:nvPr/>
            </p:nvSpPr>
            <p:spPr>
              <a:xfrm>
                <a:off x="2190900" y="4155750"/>
                <a:ext cx="22550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550" extrusionOk="0">
                    <a:moveTo>
                      <a:pt x="524" y="1"/>
                    </a:moveTo>
                    <a:cubicBezTo>
                      <a:pt x="495" y="1"/>
                      <a:pt x="465" y="3"/>
                      <a:pt x="434" y="7"/>
                    </a:cubicBezTo>
                    <a:cubicBezTo>
                      <a:pt x="167" y="74"/>
                      <a:pt x="1" y="207"/>
                      <a:pt x="34" y="341"/>
                    </a:cubicBezTo>
                    <a:cubicBezTo>
                      <a:pt x="62" y="480"/>
                      <a:pt x="205" y="549"/>
                      <a:pt x="388" y="549"/>
                    </a:cubicBezTo>
                    <a:cubicBezTo>
                      <a:pt x="424" y="549"/>
                      <a:pt x="462" y="546"/>
                      <a:pt x="501" y="541"/>
                    </a:cubicBezTo>
                    <a:cubicBezTo>
                      <a:pt x="734" y="508"/>
                      <a:pt x="901" y="341"/>
                      <a:pt x="901" y="207"/>
                    </a:cubicBezTo>
                    <a:cubicBezTo>
                      <a:pt x="872" y="91"/>
                      <a:pt x="717" y="1"/>
                      <a:pt x="5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357;p31"/>
              <p:cNvSpPr/>
              <p:nvPr/>
            </p:nvSpPr>
            <p:spPr>
              <a:xfrm>
                <a:off x="2178400" y="4155075"/>
                <a:ext cx="26700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961" extrusionOk="0">
                    <a:moveTo>
                      <a:pt x="534" y="1"/>
                    </a:moveTo>
                    <a:lnTo>
                      <a:pt x="534" y="1"/>
                    </a:lnTo>
                    <a:cubicBezTo>
                      <a:pt x="300" y="168"/>
                      <a:pt x="0" y="434"/>
                      <a:pt x="234" y="735"/>
                    </a:cubicBezTo>
                    <a:cubicBezTo>
                      <a:pt x="358" y="880"/>
                      <a:pt x="535" y="961"/>
                      <a:pt x="722" y="961"/>
                    </a:cubicBezTo>
                    <a:cubicBezTo>
                      <a:pt x="836" y="961"/>
                      <a:pt x="954" y="931"/>
                      <a:pt x="1068" y="868"/>
                    </a:cubicBezTo>
                    <a:cubicBezTo>
                      <a:pt x="1068" y="868"/>
                      <a:pt x="1068" y="835"/>
                      <a:pt x="1068" y="835"/>
                    </a:cubicBezTo>
                    <a:cubicBezTo>
                      <a:pt x="1005" y="844"/>
                      <a:pt x="945" y="848"/>
                      <a:pt x="887" y="848"/>
                    </a:cubicBezTo>
                    <a:cubicBezTo>
                      <a:pt x="727" y="848"/>
                      <a:pt x="580" y="817"/>
                      <a:pt x="434" y="768"/>
                    </a:cubicBezTo>
                    <a:cubicBezTo>
                      <a:pt x="100" y="568"/>
                      <a:pt x="334" y="168"/>
                      <a:pt x="5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358;p31"/>
              <p:cNvSpPr/>
              <p:nvPr/>
            </p:nvSpPr>
            <p:spPr>
              <a:xfrm>
                <a:off x="5025425" y="1401450"/>
                <a:ext cx="157375" cy="119775"/>
              </a:xfrm>
              <a:custGeom>
                <a:avLst/>
                <a:gdLst/>
                <a:ahLst/>
                <a:cxnLst/>
                <a:rect l="l" t="t" r="r" b="b"/>
                <a:pathLst>
                  <a:path w="6295" h="4791" extrusionOk="0">
                    <a:moveTo>
                      <a:pt x="968" y="0"/>
                    </a:moveTo>
                    <a:lnTo>
                      <a:pt x="1" y="1835"/>
                    </a:lnTo>
                    <a:cubicBezTo>
                      <a:pt x="1" y="1835"/>
                      <a:pt x="4103" y="3536"/>
                      <a:pt x="4337" y="3703"/>
                    </a:cubicBezTo>
                    <a:cubicBezTo>
                      <a:pt x="4470" y="3770"/>
                      <a:pt x="4537" y="4604"/>
                      <a:pt x="4837" y="4770"/>
                    </a:cubicBezTo>
                    <a:cubicBezTo>
                      <a:pt x="4861" y="4784"/>
                      <a:pt x="4887" y="4791"/>
                      <a:pt x="4913" y="4791"/>
                    </a:cubicBezTo>
                    <a:cubicBezTo>
                      <a:pt x="5404" y="4791"/>
                      <a:pt x="6295" y="2559"/>
                      <a:pt x="6105" y="2369"/>
                    </a:cubicBezTo>
                    <a:cubicBezTo>
                      <a:pt x="6075" y="2347"/>
                      <a:pt x="6031" y="2338"/>
                      <a:pt x="5977" y="2338"/>
                    </a:cubicBezTo>
                    <a:cubicBezTo>
                      <a:pt x="5652" y="2338"/>
                      <a:pt x="4963" y="2681"/>
                      <a:pt x="4728" y="2681"/>
                    </a:cubicBezTo>
                    <a:cubicBezTo>
                      <a:pt x="4704" y="2681"/>
                      <a:pt x="4684" y="2677"/>
                      <a:pt x="4671" y="2669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359;p31"/>
              <p:cNvSpPr/>
              <p:nvPr/>
            </p:nvSpPr>
            <p:spPr>
              <a:xfrm>
                <a:off x="5150525" y="1466500"/>
                <a:ext cx="25025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035" extrusionOk="0">
                    <a:moveTo>
                      <a:pt x="1001" y="0"/>
                    </a:moveTo>
                    <a:cubicBezTo>
                      <a:pt x="1001" y="1"/>
                      <a:pt x="134" y="1134"/>
                      <a:pt x="0" y="2035"/>
                    </a:cubicBez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360;p31"/>
              <p:cNvSpPr/>
              <p:nvPr/>
            </p:nvSpPr>
            <p:spPr>
              <a:xfrm>
                <a:off x="5025425" y="1401450"/>
                <a:ext cx="157375" cy="119775"/>
              </a:xfrm>
              <a:custGeom>
                <a:avLst/>
                <a:gdLst/>
                <a:ahLst/>
                <a:cxnLst/>
                <a:rect l="l" t="t" r="r" b="b"/>
                <a:pathLst>
                  <a:path w="6295" h="4791" extrusionOk="0">
                    <a:moveTo>
                      <a:pt x="968" y="0"/>
                    </a:moveTo>
                    <a:lnTo>
                      <a:pt x="1" y="1835"/>
                    </a:lnTo>
                    <a:cubicBezTo>
                      <a:pt x="1" y="1835"/>
                      <a:pt x="4103" y="3536"/>
                      <a:pt x="4337" y="3703"/>
                    </a:cubicBezTo>
                    <a:cubicBezTo>
                      <a:pt x="4470" y="3770"/>
                      <a:pt x="4537" y="4604"/>
                      <a:pt x="4837" y="4770"/>
                    </a:cubicBezTo>
                    <a:cubicBezTo>
                      <a:pt x="4861" y="4784"/>
                      <a:pt x="4887" y="4791"/>
                      <a:pt x="4913" y="4791"/>
                    </a:cubicBezTo>
                    <a:cubicBezTo>
                      <a:pt x="5404" y="4791"/>
                      <a:pt x="6295" y="2559"/>
                      <a:pt x="6105" y="2369"/>
                    </a:cubicBezTo>
                    <a:cubicBezTo>
                      <a:pt x="6075" y="2347"/>
                      <a:pt x="6031" y="2338"/>
                      <a:pt x="5977" y="2338"/>
                    </a:cubicBezTo>
                    <a:cubicBezTo>
                      <a:pt x="5652" y="2338"/>
                      <a:pt x="4963" y="2681"/>
                      <a:pt x="4728" y="2681"/>
                    </a:cubicBezTo>
                    <a:cubicBezTo>
                      <a:pt x="4704" y="2681"/>
                      <a:pt x="4684" y="2677"/>
                      <a:pt x="4671" y="2669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361;p31"/>
              <p:cNvSpPr/>
              <p:nvPr/>
            </p:nvSpPr>
            <p:spPr>
              <a:xfrm>
                <a:off x="5046275" y="1197125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5310" y="0"/>
                    </a:moveTo>
                    <a:cubicBezTo>
                      <a:pt x="5308" y="0"/>
                      <a:pt x="5306" y="1"/>
                      <a:pt x="5304" y="1"/>
                    </a:cubicBezTo>
                    <a:cubicBezTo>
                      <a:pt x="5004" y="34"/>
                      <a:pt x="4704" y="1168"/>
                      <a:pt x="4504" y="1202"/>
                    </a:cubicBezTo>
                    <a:lnTo>
                      <a:pt x="0" y="1902"/>
                    </a:lnTo>
                    <a:lnTo>
                      <a:pt x="601" y="3937"/>
                    </a:lnTo>
                    <a:cubicBezTo>
                      <a:pt x="601" y="3937"/>
                      <a:pt x="4704" y="2236"/>
                      <a:pt x="4971" y="2169"/>
                    </a:cubicBezTo>
                    <a:cubicBezTo>
                      <a:pt x="4976" y="2168"/>
                      <a:pt x="4981" y="2168"/>
                      <a:pt x="4987" y="2168"/>
                    </a:cubicBezTo>
                    <a:cubicBezTo>
                      <a:pt x="5159" y="2168"/>
                      <a:pt x="5677" y="2582"/>
                      <a:pt x="6013" y="2582"/>
                    </a:cubicBezTo>
                    <a:cubicBezTo>
                      <a:pt x="6045" y="2582"/>
                      <a:pt x="6076" y="2578"/>
                      <a:pt x="6105" y="2569"/>
                    </a:cubicBezTo>
                    <a:cubicBezTo>
                      <a:pt x="6635" y="2437"/>
                      <a:pt x="5618" y="0"/>
                      <a:pt x="5310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362;p31"/>
              <p:cNvSpPr/>
              <p:nvPr/>
            </p:nvSpPr>
            <p:spPr>
              <a:xfrm>
                <a:off x="5181375" y="1202125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67" y="1435"/>
                      <a:pt x="734" y="213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363;p31"/>
              <p:cNvSpPr/>
              <p:nvPr/>
            </p:nvSpPr>
            <p:spPr>
              <a:xfrm>
                <a:off x="5046275" y="1197125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5310" y="0"/>
                    </a:moveTo>
                    <a:cubicBezTo>
                      <a:pt x="5308" y="0"/>
                      <a:pt x="5306" y="1"/>
                      <a:pt x="5304" y="1"/>
                    </a:cubicBezTo>
                    <a:cubicBezTo>
                      <a:pt x="5004" y="34"/>
                      <a:pt x="4704" y="1168"/>
                      <a:pt x="4504" y="1202"/>
                    </a:cubicBezTo>
                    <a:lnTo>
                      <a:pt x="0" y="1902"/>
                    </a:lnTo>
                    <a:lnTo>
                      <a:pt x="601" y="3937"/>
                    </a:lnTo>
                    <a:cubicBezTo>
                      <a:pt x="601" y="3937"/>
                      <a:pt x="4704" y="2236"/>
                      <a:pt x="4971" y="2169"/>
                    </a:cubicBezTo>
                    <a:cubicBezTo>
                      <a:pt x="4976" y="2168"/>
                      <a:pt x="4981" y="2168"/>
                      <a:pt x="4987" y="2168"/>
                    </a:cubicBezTo>
                    <a:cubicBezTo>
                      <a:pt x="5159" y="2168"/>
                      <a:pt x="5677" y="2582"/>
                      <a:pt x="6013" y="2582"/>
                    </a:cubicBezTo>
                    <a:cubicBezTo>
                      <a:pt x="6045" y="2582"/>
                      <a:pt x="6076" y="2578"/>
                      <a:pt x="6105" y="2569"/>
                    </a:cubicBezTo>
                    <a:cubicBezTo>
                      <a:pt x="6635" y="2437"/>
                      <a:pt x="5618" y="0"/>
                      <a:pt x="53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364;p31"/>
              <p:cNvSpPr/>
              <p:nvPr/>
            </p:nvSpPr>
            <p:spPr>
              <a:xfrm>
                <a:off x="4933700" y="1008625"/>
                <a:ext cx="125250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0" h="6140" extrusionOk="0">
                    <a:moveTo>
                      <a:pt x="2495" y="1"/>
                    </a:moveTo>
                    <a:cubicBezTo>
                      <a:pt x="2433" y="1"/>
                      <a:pt x="2389" y="12"/>
                      <a:pt x="2369" y="35"/>
                    </a:cubicBezTo>
                    <a:cubicBezTo>
                      <a:pt x="2202" y="269"/>
                      <a:pt x="2769" y="1303"/>
                      <a:pt x="2669" y="1470"/>
                    </a:cubicBezTo>
                    <a:lnTo>
                      <a:pt x="0" y="5139"/>
                    </a:lnTo>
                    <a:lnTo>
                      <a:pt x="1835" y="6140"/>
                    </a:lnTo>
                    <a:cubicBezTo>
                      <a:pt x="1835" y="6140"/>
                      <a:pt x="3536" y="2037"/>
                      <a:pt x="3703" y="1803"/>
                    </a:cubicBezTo>
                    <a:cubicBezTo>
                      <a:pt x="3770" y="1670"/>
                      <a:pt x="4604" y="1603"/>
                      <a:pt x="4770" y="1303"/>
                    </a:cubicBezTo>
                    <a:cubicBezTo>
                      <a:pt x="5010" y="854"/>
                      <a:pt x="3043" y="1"/>
                      <a:pt x="2495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365;p31"/>
              <p:cNvSpPr/>
              <p:nvPr/>
            </p:nvSpPr>
            <p:spPr>
              <a:xfrm>
                <a:off x="4998750" y="1011175"/>
                <a:ext cx="5087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10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134" y="901"/>
                      <a:pt x="2035" y="100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366;p31"/>
              <p:cNvSpPr/>
              <p:nvPr/>
            </p:nvSpPr>
            <p:spPr>
              <a:xfrm>
                <a:off x="4933700" y="1008625"/>
                <a:ext cx="125250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0" h="6140" extrusionOk="0">
                    <a:moveTo>
                      <a:pt x="2495" y="1"/>
                    </a:moveTo>
                    <a:cubicBezTo>
                      <a:pt x="2433" y="1"/>
                      <a:pt x="2389" y="12"/>
                      <a:pt x="2369" y="35"/>
                    </a:cubicBezTo>
                    <a:cubicBezTo>
                      <a:pt x="2202" y="269"/>
                      <a:pt x="2769" y="1303"/>
                      <a:pt x="2669" y="1470"/>
                    </a:cubicBezTo>
                    <a:lnTo>
                      <a:pt x="0" y="5139"/>
                    </a:lnTo>
                    <a:lnTo>
                      <a:pt x="1835" y="6140"/>
                    </a:lnTo>
                    <a:cubicBezTo>
                      <a:pt x="1835" y="6140"/>
                      <a:pt x="3536" y="2037"/>
                      <a:pt x="3703" y="1803"/>
                    </a:cubicBezTo>
                    <a:cubicBezTo>
                      <a:pt x="3770" y="1670"/>
                      <a:pt x="4604" y="1603"/>
                      <a:pt x="4770" y="1303"/>
                    </a:cubicBezTo>
                    <a:cubicBezTo>
                      <a:pt x="5010" y="854"/>
                      <a:pt x="3043" y="1"/>
                      <a:pt x="24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367;p31"/>
              <p:cNvSpPr/>
              <p:nvPr/>
            </p:nvSpPr>
            <p:spPr>
              <a:xfrm>
                <a:off x="4728725" y="984875"/>
                <a:ext cx="99075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3" h="6256" extrusionOk="0">
                    <a:moveTo>
                      <a:pt x="2274" y="1"/>
                    </a:moveTo>
                    <a:cubicBezTo>
                      <a:pt x="1575" y="1"/>
                      <a:pt x="0" y="705"/>
                      <a:pt x="27" y="919"/>
                    </a:cubicBezTo>
                    <a:cubicBezTo>
                      <a:pt x="27" y="1219"/>
                      <a:pt x="1194" y="1552"/>
                      <a:pt x="1228" y="1753"/>
                    </a:cubicBezTo>
                    <a:cubicBezTo>
                      <a:pt x="1261" y="1953"/>
                      <a:pt x="1928" y="6256"/>
                      <a:pt x="1928" y="6256"/>
                    </a:cubicBezTo>
                    <a:lnTo>
                      <a:pt x="3963" y="5622"/>
                    </a:lnTo>
                    <a:cubicBezTo>
                      <a:pt x="3963" y="5622"/>
                      <a:pt x="2262" y="1519"/>
                      <a:pt x="2195" y="1252"/>
                    </a:cubicBezTo>
                    <a:cubicBezTo>
                      <a:pt x="2162" y="1119"/>
                      <a:pt x="2695" y="452"/>
                      <a:pt x="2595" y="151"/>
                    </a:cubicBezTo>
                    <a:cubicBezTo>
                      <a:pt x="2569" y="45"/>
                      <a:pt x="2448" y="1"/>
                      <a:pt x="2274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68;p31"/>
              <p:cNvSpPr/>
              <p:nvPr/>
            </p:nvSpPr>
            <p:spPr>
              <a:xfrm>
                <a:off x="4734375" y="986975"/>
                <a:ext cx="5340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5" extrusionOk="0">
                    <a:moveTo>
                      <a:pt x="2136" y="1"/>
                    </a:moveTo>
                    <a:lnTo>
                      <a:pt x="1" y="735"/>
                    </a:lnTo>
                    <a:cubicBezTo>
                      <a:pt x="1" y="735"/>
                      <a:pt x="1435" y="568"/>
                      <a:pt x="2136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69;p31"/>
              <p:cNvSpPr/>
              <p:nvPr/>
            </p:nvSpPr>
            <p:spPr>
              <a:xfrm>
                <a:off x="4728725" y="984875"/>
                <a:ext cx="99075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3" h="6256" extrusionOk="0">
                    <a:moveTo>
                      <a:pt x="2274" y="1"/>
                    </a:moveTo>
                    <a:cubicBezTo>
                      <a:pt x="1575" y="1"/>
                      <a:pt x="0" y="705"/>
                      <a:pt x="27" y="919"/>
                    </a:cubicBezTo>
                    <a:cubicBezTo>
                      <a:pt x="27" y="1219"/>
                      <a:pt x="1194" y="1552"/>
                      <a:pt x="1228" y="1753"/>
                    </a:cubicBezTo>
                    <a:cubicBezTo>
                      <a:pt x="1261" y="1953"/>
                      <a:pt x="1928" y="6256"/>
                      <a:pt x="1928" y="6256"/>
                    </a:cubicBezTo>
                    <a:lnTo>
                      <a:pt x="3963" y="5622"/>
                    </a:lnTo>
                    <a:cubicBezTo>
                      <a:pt x="3963" y="5622"/>
                      <a:pt x="2262" y="1519"/>
                      <a:pt x="2195" y="1252"/>
                    </a:cubicBezTo>
                    <a:cubicBezTo>
                      <a:pt x="2162" y="1119"/>
                      <a:pt x="2695" y="452"/>
                      <a:pt x="2595" y="151"/>
                    </a:cubicBezTo>
                    <a:cubicBezTo>
                      <a:pt x="2569" y="45"/>
                      <a:pt x="2448" y="1"/>
                      <a:pt x="22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70;p31"/>
              <p:cNvSpPr/>
              <p:nvPr/>
            </p:nvSpPr>
            <p:spPr>
              <a:xfrm>
                <a:off x="4536175" y="1133375"/>
                <a:ext cx="158200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4820" extrusionOk="0">
                    <a:moveTo>
                      <a:pt x="1420" y="0"/>
                    </a:moveTo>
                    <a:cubicBezTo>
                      <a:pt x="903" y="0"/>
                      <a:pt x="0" y="2258"/>
                      <a:pt x="223" y="2417"/>
                    </a:cubicBezTo>
                    <a:cubicBezTo>
                      <a:pt x="257" y="2446"/>
                      <a:pt x="308" y="2459"/>
                      <a:pt x="371" y="2459"/>
                    </a:cubicBezTo>
                    <a:cubicBezTo>
                      <a:pt x="695" y="2459"/>
                      <a:pt x="1336" y="2131"/>
                      <a:pt x="1582" y="2131"/>
                    </a:cubicBezTo>
                    <a:cubicBezTo>
                      <a:pt x="1615" y="2131"/>
                      <a:pt x="1641" y="2137"/>
                      <a:pt x="1658" y="2151"/>
                    </a:cubicBezTo>
                    <a:lnTo>
                      <a:pt x="5327" y="4819"/>
                    </a:lnTo>
                    <a:lnTo>
                      <a:pt x="6328" y="2951"/>
                    </a:lnTo>
                    <a:cubicBezTo>
                      <a:pt x="6328" y="2951"/>
                      <a:pt x="2225" y="1250"/>
                      <a:pt x="1991" y="1116"/>
                    </a:cubicBezTo>
                    <a:cubicBezTo>
                      <a:pt x="1858" y="1016"/>
                      <a:pt x="1791" y="182"/>
                      <a:pt x="1491" y="16"/>
                    </a:cubicBezTo>
                    <a:cubicBezTo>
                      <a:pt x="1468" y="5"/>
                      <a:pt x="1445" y="0"/>
                      <a:pt x="1420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71;p31"/>
              <p:cNvSpPr/>
              <p:nvPr/>
            </p:nvSpPr>
            <p:spPr>
              <a:xfrm>
                <a:off x="4543425" y="1137925"/>
                <a:ext cx="25025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002" extrusionOk="0">
                    <a:moveTo>
                      <a:pt x="1001" y="0"/>
                    </a:moveTo>
                    <a:lnTo>
                      <a:pt x="0" y="2002"/>
                    </a:lnTo>
                    <a:cubicBezTo>
                      <a:pt x="0" y="2002"/>
                      <a:pt x="901" y="868"/>
                      <a:pt x="10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72;p31"/>
              <p:cNvSpPr/>
              <p:nvPr/>
            </p:nvSpPr>
            <p:spPr>
              <a:xfrm>
                <a:off x="4536175" y="1133375"/>
                <a:ext cx="158200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4820" extrusionOk="0">
                    <a:moveTo>
                      <a:pt x="1420" y="0"/>
                    </a:moveTo>
                    <a:cubicBezTo>
                      <a:pt x="903" y="0"/>
                      <a:pt x="0" y="2258"/>
                      <a:pt x="223" y="2417"/>
                    </a:cubicBezTo>
                    <a:cubicBezTo>
                      <a:pt x="257" y="2446"/>
                      <a:pt x="308" y="2459"/>
                      <a:pt x="371" y="2459"/>
                    </a:cubicBezTo>
                    <a:cubicBezTo>
                      <a:pt x="695" y="2459"/>
                      <a:pt x="1336" y="2131"/>
                      <a:pt x="1582" y="2131"/>
                    </a:cubicBezTo>
                    <a:cubicBezTo>
                      <a:pt x="1615" y="2131"/>
                      <a:pt x="1641" y="2137"/>
                      <a:pt x="1658" y="2151"/>
                    </a:cubicBezTo>
                    <a:lnTo>
                      <a:pt x="5327" y="4819"/>
                    </a:lnTo>
                    <a:lnTo>
                      <a:pt x="6328" y="2951"/>
                    </a:lnTo>
                    <a:cubicBezTo>
                      <a:pt x="6328" y="2951"/>
                      <a:pt x="2225" y="1250"/>
                      <a:pt x="1991" y="1116"/>
                    </a:cubicBezTo>
                    <a:cubicBezTo>
                      <a:pt x="1858" y="1016"/>
                      <a:pt x="1791" y="182"/>
                      <a:pt x="1491" y="16"/>
                    </a:cubicBezTo>
                    <a:cubicBezTo>
                      <a:pt x="1468" y="5"/>
                      <a:pt x="1445" y="0"/>
                      <a:pt x="14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73;p31"/>
              <p:cNvSpPr/>
              <p:nvPr/>
            </p:nvSpPr>
            <p:spPr>
              <a:xfrm>
                <a:off x="4507650" y="1359750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6001" y="0"/>
                    </a:moveTo>
                    <a:cubicBezTo>
                      <a:pt x="6001" y="0"/>
                      <a:pt x="1898" y="1702"/>
                      <a:pt x="1631" y="1735"/>
                    </a:cubicBezTo>
                    <a:cubicBezTo>
                      <a:pt x="1626" y="1736"/>
                      <a:pt x="1621" y="1737"/>
                      <a:pt x="1615" y="1737"/>
                    </a:cubicBezTo>
                    <a:cubicBezTo>
                      <a:pt x="1443" y="1737"/>
                      <a:pt x="925" y="1322"/>
                      <a:pt x="589" y="1322"/>
                    </a:cubicBezTo>
                    <a:cubicBezTo>
                      <a:pt x="557" y="1322"/>
                      <a:pt x="526" y="1326"/>
                      <a:pt x="497" y="1335"/>
                    </a:cubicBezTo>
                    <a:cubicBezTo>
                      <a:pt x="0" y="1500"/>
                      <a:pt x="1017" y="3937"/>
                      <a:pt x="1292" y="3937"/>
                    </a:cubicBezTo>
                    <a:cubicBezTo>
                      <a:pt x="1294" y="3937"/>
                      <a:pt x="1296" y="3937"/>
                      <a:pt x="1298" y="3937"/>
                    </a:cubicBezTo>
                    <a:cubicBezTo>
                      <a:pt x="1598" y="3903"/>
                      <a:pt x="1898" y="2736"/>
                      <a:pt x="2132" y="2702"/>
                    </a:cubicBezTo>
                    <a:lnTo>
                      <a:pt x="6635" y="2002"/>
                    </a:lnTo>
                    <a:lnTo>
                      <a:pt x="6001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74;p31"/>
              <p:cNvSpPr/>
              <p:nvPr/>
            </p:nvSpPr>
            <p:spPr>
              <a:xfrm>
                <a:off x="4519225" y="1398950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1" y="0"/>
                    </a:moveTo>
                    <a:lnTo>
                      <a:pt x="735" y="2135"/>
                    </a:lnTo>
                    <a:cubicBezTo>
                      <a:pt x="735" y="2135"/>
                      <a:pt x="568" y="701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75;p31"/>
              <p:cNvSpPr/>
              <p:nvPr/>
            </p:nvSpPr>
            <p:spPr>
              <a:xfrm>
                <a:off x="4507650" y="1359750"/>
                <a:ext cx="16587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3937" extrusionOk="0">
                    <a:moveTo>
                      <a:pt x="6001" y="0"/>
                    </a:moveTo>
                    <a:cubicBezTo>
                      <a:pt x="6001" y="0"/>
                      <a:pt x="1898" y="1702"/>
                      <a:pt x="1631" y="1735"/>
                    </a:cubicBezTo>
                    <a:cubicBezTo>
                      <a:pt x="1626" y="1736"/>
                      <a:pt x="1621" y="1737"/>
                      <a:pt x="1615" y="1737"/>
                    </a:cubicBezTo>
                    <a:cubicBezTo>
                      <a:pt x="1443" y="1737"/>
                      <a:pt x="925" y="1322"/>
                      <a:pt x="589" y="1322"/>
                    </a:cubicBezTo>
                    <a:cubicBezTo>
                      <a:pt x="557" y="1322"/>
                      <a:pt x="526" y="1326"/>
                      <a:pt x="497" y="1335"/>
                    </a:cubicBezTo>
                    <a:cubicBezTo>
                      <a:pt x="0" y="1500"/>
                      <a:pt x="1017" y="3937"/>
                      <a:pt x="1292" y="3937"/>
                    </a:cubicBezTo>
                    <a:cubicBezTo>
                      <a:pt x="1294" y="3937"/>
                      <a:pt x="1296" y="3937"/>
                      <a:pt x="1298" y="3937"/>
                    </a:cubicBezTo>
                    <a:cubicBezTo>
                      <a:pt x="1598" y="3903"/>
                      <a:pt x="1898" y="2736"/>
                      <a:pt x="2132" y="2702"/>
                    </a:cubicBezTo>
                    <a:lnTo>
                      <a:pt x="6635" y="2002"/>
                    </a:lnTo>
                    <a:lnTo>
                      <a:pt x="600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76;p31"/>
              <p:cNvSpPr/>
              <p:nvPr/>
            </p:nvSpPr>
            <p:spPr>
              <a:xfrm>
                <a:off x="4660825" y="1493175"/>
                <a:ext cx="126125" cy="153475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139" extrusionOk="0">
                    <a:moveTo>
                      <a:pt x="3176" y="1"/>
                    </a:moveTo>
                    <a:cubicBezTo>
                      <a:pt x="3176" y="1"/>
                      <a:pt x="1475" y="4070"/>
                      <a:pt x="1342" y="4304"/>
                    </a:cubicBezTo>
                    <a:cubicBezTo>
                      <a:pt x="1242" y="4437"/>
                      <a:pt x="408" y="4537"/>
                      <a:pt x="241" y="4837"/>
                    </a:cubicBezTo>
                    <a:cubicBezTo>
                      <a:pt x="1" y="5258"/>
                      <a:pt x="1980" y="6139"/>
                      <a:pt x="2521" y="6139"/>
                    </a:cubicBezTo>
                    <a:cubicBezTo>
                      <a:pt x="2581" y="6139"/>
                      <a:pt x="2623" y="6128"/>
                      <a:pt x="2643" y="6105"/>
                    </a:cubicBezTo>
                    <a:cubicBezTo>
                      <a:pt x="2843" y="5871"/>
                      <a:pt x="2242" y="4837"/>
                      <a:pt x="2342" y="4671"/>
                    </a:cubicBezTo>
                    <a:lnTo>
                      <a:pt x="5044" y="968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77;p31"/>
              <p:cNvSpPr/>
              <p:nvPr/>
            </p:nvSpPr>
            <p:spPr>
              <a:xfrm>
                <a:off x="4670175" y="1618275"/>
                <a:ext cx="50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001" extrusionOk="0">
                    <a:moveTo>
                      <a:pt x="0" y="0"/>
                    </a:moveTo>
                    <a:lnTo>
                      <a:pt x="2002" y="1001"/>
                    </a:lnTo>
                    <a:cubicBezTo>
                      <a:pt x="2002" y="1001"/>
                      <a:pt x="868" y="134"/>
                      <a:pt x="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78;p31"/>
              <p:cNvSpPr/>
              <p:nvPr/>
            </p:nvSpPr>
            <p:spPr>
              <a:xfrm>
                <a:off x="4660825" y="1493175"/>
                <a:ext cx="126125" cy="153475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139" extrusionOk="0">
                    <a:moveTo>
                      <a:pt x="3176" y="1"/>
                    </a:moveTo>
                    <a:cubicBezTo>
                      <a:pt x="3176" y="1"/>
                      <a:pt x="1475" y="4070"/>
                      <a:pt x="1342" y="4304"/>
                    </a:cubicBezTo>
                    <a:cubicBezTo>
                      <a:pt x="1242" y="4437"/>
                      <a:pt x="408" y="4537"/>
                      <a:pt x="241" y="4837"/>
                    </a:cubicBezTo>
                    <a:cubicBezTo>
                      <a:pt x="1" y="5258"/>
                      <a:pt x="1980" y="6139"/>
                      <a:pt x="2521" y="6139"/>
                    </a:cubicBezTo>
                    <a:cubicBezTo>
                      <a:pt x="2581" y="6139"/>
                      <a:pt x="2623" y="6128"/>
                      <a:pt x="2643" y="6105"/>
                    </a:cubicBezTo>
                    <a:cubicBezTo>
                      <a:pt x="2843" y="5871"/>
                      <a:pt x="2242" y="4837"/>
                      <a:pt x="2342" y="4671"/>
                    </a:cubicBezTo>
                    <a:lnTo>
                      <a:pt x="5044" y="968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79;p31"/>
              <p:cNvSpPr/>
              <p:nvPr/>
            </p:nvSpPr>
            <p:spPr>
              <a:xfrm>
                <a:off x="4892000" y="15140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002" y="1"/>
                    </a:moveTo>
                    <a:lnTo>
                      <a:pt x="0" y="634"/>
                    </a:lnTo>
                    <a:cubicBezTo>
                      <a:pt x="0" y="634"/>
                      <a:pt x="1702" y="4704"/>
                      <a:pt x="1768" y="4971"/>
                    </a:cubicBezTo>
                    <a:cubicBezTo>
                      <a:pt x="1768" y="5138"/>
                      <a:pt x="1235" y="5771"/>
                      <a:pt x="1335" y="6105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6" y="6255"/>
                      <a:pt x="3963" y="5545"/>
                      <a:pt x="3937" y="5304"/>
                    </a:cubicBezTo>
                    <a:cubicBezTo>
                      <a:pt x="3903" y="5004"/>
                      <a:pt x="2769" y="4704"/>
                      <a:pt x="2736" y="4504"/>
                    </a:cubicBezTo>
                    <a:cubicBezTo>
                      <a:pt x="2702" y="4304"/>
                      <a:pt x="2002" y="1"/>
                      <a:pt x="200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80;p31"/>
              <p:cNvSpPr/>
              <p:nvPr/>
            </p:nvSpPr>
            <p:spPr>
              <a:xfrm>
                <a:off x="4931200" y="1649125"/>
                <a:ext cx="5340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5" extrusionOk="0">
                    <a:moveTo>
                      <a:pt x="2135" y="0"/>
                    </a:moveTo>
                    <a:lnTo>
                      <a:pt x="2135" y="0"/>
                    </a:lnTo>
                    <a:cubicBezTo>
                      <a:pt x="2135" y="0"/>
                      <a:pt x="701" y="167"/>
                      <a:pt x="0" y="734"/>
                    </a:cubicBezTo>
                    <a:lnTo>
                      <a:pt x="21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81;p31"/>
              <p:cNvSpPr/>
              <p:nvPr/>
            </p:nvSpPr>
            <p:spPr>
              <a:xfrm>
                <a:off x="4892000" y="15140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002" y="1"/>
                    </a:moveTo>
                    <a:lnTo>
                      <a:pt x="0" y="634"/>
                    </a:lnTo>
                    <a:cubicBezTo>
                      <a:pt x="0" y="634"/>
                      <a:pt x="1702" y="4704"/>
                      <a:pt x="1768" y="4971"/>
                    </a:cubicBezTo>
                    <a:cubicBezTo>
                      <a:pt x="1768" y="5138"/>
                      <a:pt x="1235" y="5771"/>
                      <a:pt x="1335" y="6105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6" y="6255"/>
                      <a:pt x="3963" y="5545"/>
                      <a:pt x="3937" y="5304"/>
                    </a:cubicBezTo>
                    <a:cubicBezTo>
                      <a:pt x="3903" y="5004"/>
                      <a:pt x="2769" y="4704"/>
                      <a:pt x="2736" y="4504"/>
                    </a:cubicBezTo>
                    <a:cubicBezTo>
                      <a:pt x="2702" y="4304"/>
                      <a:pt x="2002" y="1"/>
                      <a:pt x="20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82;p31"/>
              <p:cNvSpPr/>
              <p:nvPr/>
            </p:nvSpPr>
            <p:spPr>
              <a:xfrm>
                <a:off x="5047950" y="1377250"/>
                <a:ext cx="199100" cy="123725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4949" extrusionOk="0">
                    <a:moveTo>
                      <a:pt x="734" y="1"/>
                    </a:moveTo>
                    <a:lnTo>
                      <a:pt x="0" y="2002"/>
                    </a:lnTo>
                    <a:cubicBezTo>
                      <a:pt x="0" y="2002"/>
                      <a:pt x="5871" y="3770"/>
                      <a:pt x="6105" y="3904"/>
                    </a:cubicBezTo>
                    <a:cubicBezTo>
                      <a:pt x="6271" y="3970"/>
                      <a:pt x="6438" y="4804"/>
                      <a:pt x="6738" y="4938"/>
                    </a:cubicBezTo>
                    <a:cubicBezTo>
                      <a:pt x="6758" y="4945"/>
                      <a:pt x="6778" y="4949"/>
                      <a:pt x="6798" y="4949"/>
                    </a:cubicBezTo>
                    <a:cubicBezTo>
                      <a:pt x="7323" y="4949"/>
                      <a:pt x="7964" y="2530"/>
                      <a:pt x="7739" y="2369"/>
                    </a:cubicBezTo>
                    <a:cubicBezTo>
                      <a:pt x="7716" y="2358"/>
                      <a:pt x="7687" y="2352"/>
                      <a:pt x="7654" y="2352"/>
                    </a:cubicBezTo>
                    <a:cubicBezTo>
                      <a:pt x="7334" y="2352"/>
                      <a:pt x="6608" y="2846"/>
                      <a:pt x="6382" y="2846"/>
                    </a:cubicBezTo>
                    <a:cubicBezTo>
                      <a:pt x="6364" y="2846"/>
                      <a:pt x="6349" y="2843"/>
                      <a:pt x="6338" y="2836"/>
                    </a:cubicBezTo>
                    <a:cubicBezTo>
                      <a:pt x="6171" y="2736"/>
                      <a:pt x="734" y="1"/>
                      <a:pt x="7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83;p31"/>
              <p:cNvSpPr/>
              <p:nvPr/>
            </p:nvSpPr>
            <p:spPr>
              <a:xfrm>
                <a:off x="5221400" y="1443150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734" y="0"/>
                    </a:moveTo>
                    <a:cubicBezTo>
                      <a:pt x="734" y="1"/>
                      <a:pt x="0" y="1235"/>
                      <a:pt x="0" y="2135"/>
                    </a:cubicBezTo>
                    <a:lnTo>
                      <a:pt x="73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84;p31"/>
              <p:cNvSpPr/>
              <p:nvPr/>
            </p:nvSpPr>
            <p:spPr>
              <a:xfrm>
                <a:off x="5038775" y="1137900"/>
                <a:ext cx="205000" cy="130150"/>
              </a:xfrm>
              <a:custGeom>
                <a:avLst/>
                <a:gdLst/>
                <a:ahLst/>
                <a:cxnLst/>
                <a:rect l="l" t="t" r="r" b="b"/>
                <a:pathLst>
                  <a:path w="8200" h="5206" extrusionOk="0">
                    <a:moveTo>
                      <a:pt x="6618" y="0"/>
                    </a:moveTo>
                    <a:cubicBezTo>
                      <a:pt x="6614" y="0"/>
                      <a:pt x="6609" y="0"/>
                      <a:pt x="6605" y="1"/>
                    </a:cubicBezTo>
                    <a:cubicBezTo>
                      <a:pt x="6305" y="68"/>
                      <a:pt x="6138" y="1236"/>
                      <a:pt x="5938" y="1302"/>
                    </a:cubicBezTo>
                    <a:cubicBezTo>
                      <a:pt x="5771" y="1369"/>
                      <a:pt x="0" y="3270"/>
                      <a:pt x="0" y="3270"/>
                    </a:cubicBezTo>
                    <a:lnTo>
                      <a:pt x="868" y="5205"/>
                    </a:lnTo>
                    <a:cubicBezTo>
                      <a:pt x="868" y="5205"/>
                      <a:pt x="6271" y="2303"/>
                      <a:pt x="6538" y="2236"/>
                    </a:cubicBezTo>
                    <a:cubicBezTo>
                      <a:pt x="6550" y="2232"/>
                      <a:pt x="6563" y="2230"/>
                      <a:pt x="6579" y="2230"/>
                    </a:cubicBezTo>
                    <a:cubicBezTo>
                      <a:pt x="6768" y="2230"/>
                      <a:pt x="7263" y="2527"/>
                      <a:pt x="7575" y="2527"/>
                    </a:cubicBezTo>
                    <a:cubicBezTo>
                      <a:pt x="7624" y="2527"/>
                      <a:pt x="7668" y="2520"/>
                      <a:pt x="7706" y="2503"/>
                    </a:cubicBezTo>
                    <a:cubicBezTo>
                      <a:pt x="8199" y="2273"/>
                      <a:pt x="6941" y="0"/>
                      <a:pt x="66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85;p31"/>
              <p:cNvSpPr/>
              <p:nvPr/>
            </p:nvSpPr>
            <p:spPr>
              <a:xfrm>
                <a:off x="5207225" y="1142925"/>
                <a:ext cx="25050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69" extrusionOk="0">
                    <a:moveTo>
                      <a:pt x="0" y="1"/>
                    </a:moveTo>
                    <a:cubicBezTo>
                      <a:pt x="1" y="1"/>
                      <a:pt x="367" y="1402"/>
                      <a:pt x="1001" y="206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86;p31"/>
              <p:cNvSpPr/>
              <p:nvPr/>
            </p:nvSpPr>
            <p:spPr>
              <a:xfrm>
                <a:off x="4907000" y="951375"/>
                <a:ext cx="127725" cy="1949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7797" extrusionOk="0">
                    <a:moveTo>
                      <a:pt x="2583" y="0"/>
                    </a:moveTo>
                    <a:cubicBezTo>
                      <a:pt x="2470" y="0"/>
                      <a:pt x="2394" y="18"/>
                      <a:pt x="2369" y="57"/>
                    </a:cubicBezTo>
                    <a:cubicBezTo>
                      <a:pt x="2236" y="291"/>
                      <a:pt x="2936" y="1291"/>
                      <a:pt x="2836" y="1458"/>
                    </a:cubicBezTo>
                    <a:cubicBezTo>
                      <a:pt x="2736" y="1625"/>
                      <a:pt x="1" y="7029"/>
                      <a:pt x="1" y="7029"/>
                    </a:cubicBezTo>
                    <a:lnTo>
                      <a:pt x="2002" y="7796"/>
                    </a:lnTo>
                    <a:cubicBezTo>
                      <a:pt x="2002" y="7796"/>
                      <a:pt x="3770" y="1925"/>
                      <a:pt x="3904" y="1658"/>
                    </a:cubicBezTo>
                    <a:cubicBezTo>
                      <a:pt x="3970" y="1525"/>
                      <a:pt x="4804" y="1358"/>
                      <a:pt x="4938" y="1024"/>
                    </a:cubicBezTo>
                    <a:cubicBezTo>
                      <a:pt x="5109" y="597"/>
                      <a:pt x="3239" y="0"/>
                      <a:pt x="2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87;p31"/>
              <p:cNvSpPr/>
              <p:nvPr/>
            </p:nvSpPr>
            <p:spPr>
              <a:xfrm>
                <a:off x="4972900" y="954450"/>
                <a:ext cx="533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35" h="7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34" y="735"/>
                      <a:pt x="2135" y="7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88;p31"/>
              <p:cNvSpPr/>
              <p:nvPr/>
            </p:nvSpPr>
            <p:spPr>
              <a:xfrm>
                <a:off x="4666275" y="959975"/>
                <a:ext cx="131525" cy="195475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19" extrusionOk="0">
                    <a:moveTo>
                      <a:pt x="2307" y="0"/>
                    </a:moveTo>
                    <a:cubicBezTo>
                      <a:pt x="1645" y="0"/>
                      <a:pt x="0" y="962"/>
                      <a:pt x="56" y="1214"/>
                    </a:cubicBezTo>
                    <a:cubicBezTo>
                      <a:pt x="123" y="1481"/>
                      <a:pt x="1291" y="1681"/>
                      <a:pt x="1357" y="1881"/>
                    </a:cubicBezTo>
                    <a:cubicBezTo>
                      <a:pt x="1424" y="2048"/>
                      <a:pt x="3325" y="7819"/>
                      <a:pt x="3325" y="7819"/>
                    </a:cubicBezTo>
                    <a:lnTo>
                      <a:pt x="5260" y="6952"/>
                    </a:lnTo>
                    <a:cubicBezTo>
                      <a:pt x="5260" y="6952"/>
                      <a:pt x="2358" y="1548"/>
                      <a:pt x="2291" y="1281"/>
                    </a:cubicBezTo>
                    <a:cubicBezTo>
                      <a:pt x="2225" y="1114"/>
                      <a:pt x="2692" y="414"/>
                      <a:pt x="2558" y="113"/>
                    </a:cubicBezTo>
                    <a:cubicBezTo>
                      <a:pt x="2521" y="34"/>
                      <a:pt x="2431" y="0"/>
                      <a:pt x="2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89;p31"/>
              <p:cNvSpPr/>
              <p:nvPr/>
            </p:nvSpPr>
            <p:spPr>
              <a:xfrm>
                <a:off x="4672675" y="961975"/>
                <a:ext cx="517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968" extrusionOk="0">
                    <a:moveTo>
                      <a:pt x="2069" y="0"/>
                    </a:moveTo>
                    <a:lnTo>
                      <a:pt x="0" y="967"/>
                    </a:lnTo>
                    <a:cubicBezTo>
                      <a:pt x="0" y="967"/>
                      <a:pt x="1401" y="634"/>
                      <a:pt x="20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90;p31"/>
              <p:cNvSpPr/>
              <p:nvPr/>
            </p:nvSpPr>
            <p:spPr>
              <a:xfrm>
                <a:off x="4476925" y="1163500"/>
                <a:ext cx="199100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4916" extrusionOk="0">
                    <a:moveTo>
                      <a:pt x="1135" y="0"/>
                    </a:moveTo>
                    <a:cubicBezTo>
                      <a:pt x="641" y="0"/>
                      <a:pt x="0" y="2386"/>
                      <a:pt x="225" y="2547"/>
                    </a:cubicBezTo>
                    <a:cubicBezTo>
                      <a:pt x="250" y="2565"/>
                      <a:pt x="284" y="2572"/>
                      <a:pt x="324" y="2572"/>
                    </a:cubicBezTo>
                    <a:cubicBezTo>
                      <a:pt x="632" y="2572"/>
                      <a:pt x="1331" y="2103"/>
                      <a:pt x="1576" y="2103"/>
                    </a:cubicBezTo>
                    <a:cubicBezTo>
                      <a:pt x="1596" y="2103"/>
                      <a:pt x="1613" y="2106"/>
                      <a:pt x="1626" y="2113"/>
                    </a:cubicBezTo>
                    <a:cubicBezTo>
                      <a:pt x="1793" y="2213"/>
                      <a:pt x="7197" y="4915"/>
                      <a:pt x="7197" y="4915"/>
                    </a:cubicBezTo>
                    <a:lnTo>
                      <a:pt x="7964" y="2947"/>
                    </a:lnTo>
                    <a:cubicBezTo>
                      <a:pt x="7964" y="2947"/>
                      <a:pt x="2093" y="1146"/>
                      <a:pt x="1826" y="1046"/>
                    </a:cubicBezTo>
                    <a:cubicBezTo>
                      <a:pt x="1693" y="946"/>
                      <a:pt x="1526" y="145"/>
                      <a:pt x="1192" y="12"/>
                    </a:cubicBezTo>
                    <a:cubicBezTo>
                      <a:pt x="1174" y="4"/>
                      <a:pt x="1155" y="0"/>
                      <a:pt x="11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91;p31"/>
              <p:cNvSpPr/>
              <p:nvPr/>
            </p:nvSpPr>
            <p:spPr>
              <a:xfrm>
                <a:off x="4484200" y="1167950"/>
                <a:ext cx="192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136" extrusionOk="0">
                    <a:moveTo>
                      <a:pt x="768" y="0"/>
                    </a:moveTo>
                    <a:lnTo>
                      <a:pt x="1" y="2135"/>
                    </a:lnTo>
                    <a:cubicBezTo>
                      <a:pt x="1" y="2135"/>
                      <a:pt x="768" y="868"/>
                      <a:pt x="7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92;p31"/>
              <p:cNvSpPr/>
              <p:nvPr/>
            </p:nvSpPr>
            <p:spPr>
              <a:xfrm>
                <a:off x="4479300" y="1396450"/>
                <a:ext cx="205900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8236" h="5205" extrusionOk="0">
                    <a:moveTo>
                      <a:pt x="7369" y="0"/>
                    </a:moveTo>
                    <a:cubicBezTo>
                      <a:pt x="7369" y="0"/>
                      <a:pt x="1931" y="2869"/>
                      <a:pt x="1664" y="2969"/>
                    </a:cubicBezTo>
                    <a:cubicBezTo>
                      <a:pt x="1660" y="2970"/>
                      <a:pt x="1654" y="2971"/>
                      <a:pt x="1647" y="2971"/>
                    </a:cubicBezTo>
                    <a:cubicBezTo>
                      <a:pt x="1501" y="2971"/>
                      <a:pt x="968" y="2677"/>
                      <a:pt x="639" y="2677"/>
                    </a:cubicBezTo>
                    <a:cubicBezTo>
                      <a:pt x="585" y="2677"/>
                      <a:pt x="537" y="2684"/>
                      <a:pt x="497" y="2702"/>
                    </a:cubicBezTo>
                    <a:cubicBezTo>
                      <a:pt x="0" y="2934"/>
                      <a:pt x="1312" y="5204"/>
                      <a:pt x="1592" y="5204"/>
                    </a:cubicBezTo>
                    <a:cubicBezTo>
                      <a:pt x="1594" y="5204"/>
                      <a:pt x="1596" y="5204"/>
                      <a:pt x="1598" y="5204"/>
                    </a:cubicBezTo>
                    <a:cubicBezTo>
                      <a:pt x="1898" y="5137"/>
                      <a:pt x="2065" y="3936"/>
                      <a:pt x="2265" y="3870"/>
                    </a:cubicBezTo>
                    <a:cubicBezTo>
                      <a:pt x="2465" y="3836"/>
                      <a:pt x="8236" y="1935"/>
                      <a:pt x="8236" y="1935"/>
                    </a:cubicBezTo>
                    <a:lnTo>
                      <a:pt x="736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93;p31"/>
              <p:cNvSpPr/>
              <p:nvPr/>
            </p:nvSpPr>
            <p:spPr>
              <a:xfrm>
                <a:off x="4491700" y="1469825"/>
                <a:ext cx="2422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036" extrusionOk="0">
                    <a:moveTo>
                      <a:pt x="1" y="1"/>
                    </a:moveTo>
                    <a:lnTo>
                      <a:pt x="968" y="2035"/>
                    </a:lnTo>
                    <a:cubicBezTo>
                      <a:pt x="968" y="2035"/>
                      <a:pt x="635" y="634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94;p31"/>
              <p:cNvSpPr/>
              <p:nvPr/>
            </p:nvSpPr>
            <p:spPr>
              <a:xfrm>
                <a:off x="4689200" y="1518200"/>
                <a:ext cx="126925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5077" h="7786" extrusionOk="0">
                    <a:moveTo>
                      <a:pt x="3109" y="0"/>
                    </a:moveTo>
                    <a:cubicBezTo>
                      <a:pt x="3109" y="0"/>
                      <a:pt x="1308" y="5871"/>
                      <a:pt x="1207" y="6105"/>
                    </a:cubicBezTo>
                    <a:cubicBezTo>
                      <a:pt x="1141" y="6271"/>
                      <a:pt x="307" y="6438"/>
                      <a:pt x="173" y="6738"/>
                    </a:cubicBezTo>
                    <a:cubicBezTo>
                      <a:pt x="0" y="7200"/>
                      <a:pt x="1920" y="7785"/>
                      <a:pt x="2531" y="7785"/>
                    </a:cubicBezTo>
                    <a:cubicBezTo>
                      <a:pt x="2627" y="7785"/>
                      <a:pt x="2690" y="7771"/>
                      <a:pt x="2709" y="7739"/>
                    </a:cubicBezTo>
                    <a:cubicBezTo>
                      <a:pt x="2875" y="7472"/>
                      <a:pt x="2175" y="6505"/>
                      <a:pt x="2275" y="6338"/>
                    </a:cubicBezTo>
                    <a:cubicBezTo>
                      <a:pt x="2375" y="6171"/>
                      <a:pt x="5077" y="734"/>
                      <a:pt x="5077" y="734"/>
                    </a:cubicBezTo>
                    <a:lnTo>
                      <a:pt x="310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95;p31"/>
              <p:cNvSpPr/>
              <p:nvPr/>
            </p:nvSpPr>
            <p:spPr>
              <a:xfrm>
                <a:off x="4697700" y="1691625"/>
                <a:ext cx="53400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36" extrusionOk="0">
                    <a:moveTo>
                      <a:pt x="58" y="1"/>
                    </a:moveTo>
                    <a:cubicBezTo>
                      <a:pt x="39" y="1"/>
                      <a:pt x="19" y="1"/>
                      <a:pt x="0" y="2"/>
                    </a:cubicBezTo>
                    <a:lnTo>
                      <a:pt x="2135" y="735"/>
                    </a:lnTo>
                    <a:cubicBezTo>
                      <a:pt x="2135" y="735"/>
                      <a:pt x="953" y="1"/>
                      <a:pt x="5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96;p31"/>
              <p:cNvSpPr/>
              <p:nvPr/>
            </p:nvSpPr>
            <p:spPr>
              <a:xfrm>
                <a:off x="4925350" y="1509025"/>
                <a:ext cx="131525" cy="195775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31" extrusionOk="0">
                    <a:moveTo>
                      <a:pt x="1969" y="0"/>
                    </a:moveTo>
                    <a:lnTo>
                      <a:pt x="1" y="868"/>
                    </a:lnTo>
                    <a:cubicBezTo>
                      <a:pt x="1" y="868"/>
                      <a:pt x="2903" y="6272"/>
                      <a:pt x="2969" y="6538"/>
                    </a:cubicBezTo>
                    <a:cubicBezTo>
                      <a:pt x="3036" y="6705"/>
                      <a:pt x="2569" y="7406"/>
                      <a:pt x="2703" y="7706"/>
                    </a:cubicBezTo>
                    <a:cubicBezTo>
                      <a:pt x="2741" y="7793"/>
                      <a:pt x="2835" y="7831"/>
                      <a:pt x="2966" y="7831"/>
                    </a:cubicBezTo>
                    <a:cubicBezTo>
                      <a:pt x="3636" y="7831"/>
                      <a:pt x="5260" y="6856"/>
                      <a:pt x="5204" y="6605"/>
                    </a:cubicBezTo>
                    <a:cubicBezTo>
                      <a:pt x="5171" y="6305"/>
                      <a:pt x="3970" y="6138"/>
                      <a:pt x="3903" y="5938"/>
                    </a:cubicBezTo>
                    <a:cubicBezTo>
                      <a:pt x="3837" y="5771"/>
                      <a:pt x="1969" y="0"/>
                      <a:pt x="1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97;p31"/>
              <p:cNvSpPr/>
              <p:nvPr/>
            </p:nvSpPr>
            <p:spPr>
              <a:xfrm>
                <a:off x="4999575" y="1677475"/>
                <a:ext cx="509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1002" extrusionOk="0">
                    <a:moveTo>
                      <a:pt x="2035" y="1"/>
                    </a:moveTo>
                    <a:lnTo>
                      <a:pt x="2035" y="1"/>
                    </a:lnTo>
                    <a:cubicBezTo>
                      <a:pt x="2035" y="1"/>
                      <a:pt x="634" y="368"/>
                      <a:pt x="0" y="1001"/>
                    </a:cubicBezTo>
                    <a:lnTo>
                      <a:pt x="20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98;p31"/>
              <p:cNvSpPr/>
              <p:nvPr/>
            </p:nvSpPr>
            <p:spPr>
              <a:xfrm>
                <a:off x="4584275" y="1069250"/>
                <a:ext cx="557100" cy="521050"/>
              </a:xfrm>
              <a:custGeom>
                <a:avLst/>
                <a:gdLst/>
                <a:ahLst/>
                <a:cxnLst/>
                <a:rect l="l" t="t" r="r" b="b"/>
                <a:pathLst>
                  <a:path w="22284" h="20842" extrusionOk="0">
                    <a:moveTo>
                      <a:pt x="10417" y="1"/>
                    </a:moveTo>
                    <a:cubicBezTo>
                      <a:pt x="5340" y="1"/>
                      <a:pt x="1936" y="3589"/>
                      <a:pt x="801" y="8385"/>
                    </a:cubicBezTo>
                    <a:cubicBezTo>
                      <a:pt x="1" y="11754"/>
                      <a:pt x="1068" y="15290"/>
                      <a:pt x="3570" y="17691"/>
                    </a:cubicBezTo>
                    <a:cubicBezTo>
                      <a:pt x="5004" y="19126"/>
                      <a:pt x="6805" y="20093"/>
                      <a:pt x="8807" y="20560"/>
                    </a:cubicBezTo>
                    <a:cubicBezTo>
                      <a:pt x="9605" y="20746"/>
                      <a:pt x="10449" y="20841"/>
                      <a:pt x="11309" y="20841"/>
                    </a:cubicBezTo>
                    <a:cubicBezTo>
                      <a:pt x="15552" y="20841"/>
                      <a:pt x="20168" y="18514"/>
                      <a:pt x="21416" y="13188"/>
                    </a:cubicBezTo>
                    <a:cubicBezTo>
                      <a:pt x="22283" y="9419"/>
                      <a:pt x="21216" y="5483"/>
                      <a:pt x="18314" y="2914"/>
                    </a:cubicBezTo>
                    <a:cubicBezTo>
                      <a:pt x="16846" y="1647"/>
                      <a:pt x="15111" y="779"/>
                      <a:pt x="13243" y="346"/>
                    </a:cubicBezTo>
                    <a:cubicBezTo>
                      <a:pt x="12252" y="112"/>
                      <a:pt x="11309" y="1"/>
                      <a:pt x="104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99;p31"/>
              <p:cNvSpPr/>
              <p:nvPr/>
            </p:nvSpPr>
            <p:spPr>
              <a:xfrm>
                <a:off x="4673500" y="1142100"/>
                <a:ext cx="467875" cy="448200"/>
              </a:xfrm>
              <a:custGeom>
                <a:avLst/>
                <a:gdLst/>
                <a:ahLst/>
                <a:cxnLst/>
                <a:rect l="l" t="t" r="r" b="b"/>
                <a:pathLst>
                  <a:path w="18715" h="17928" extrusionOk="0">
                    <a:moveTo>
                      <a:pt x="14745" y="0"/>
                    </a:moveTo>
                    <a:lnTo>
                      <a:pt x="14745" y="0"/>
                    </a:lnTo>
                    <a:cubicBezTo>
                      <a:pt x="17046" y="4804"/>
                      <a:pt x="16613" y="11975"/>
                      <a:pt x="9841" y="15211"/>
                    </a:cubicBezTo>
                    <a:cubicBezTo>
                      <a:pt x="8407" y="15888"/>
                      <a:pt x="6979" y="16163"/>
                      <a:pt x="5600" y="16163"/>
                    </a:cubicBezTo>
                    <a:cubicBezTo>
                      <a:pt x="3580" y="16163"/>
                      <a:pt x="1666" y="15571"/>
                      <a:pt x="1" y="14777"/>
                    </a:cubicBezTo>
                    <a:lnTo>
                      <a:pt x="1" y="14777"/>
                    </a:lnTo>
                    <a:cubicBezTo>
                      <a:pt x="1435" y="16212"/>
                      <a:pt x="3236" y="17179"/>
                      <a:pt x="5238" y="17646"/>
                    </a:cubicBezTo>
                    <a:cubicBezTo>
                      <a:pt x="6036" y="17832"/>
                      <a:pt x="6880" y="17927"/>
                      <a:pt x="7740" y="17927"/>
                    </a:cubicBezTo>
                    <a:cubicBezTo>
                      <a:pt x="11983" y="17927"/>
                      <a:pt x="16599" y="15600"/>
                      <a:pt x="17847" y="10274"/>
                    </a:cubicBezTo>
                    <a:cubicBezTo>
                      <a:pt x="18714" y="6505"/>
                      <a:pt x="17647" y="2569"/>
                      <a:pt x="147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400;p31"/>
              <p:cNvSpPr/>
              <p:nvPr/>
            </p:nvSpPr>
            <p:spPr>
              <a:xfrm>
                <a:off x="5052100" y="1282950"/>
                <a:ext cx="160975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3106" extrusionOk="0">
                    <a:moveTo>
                      <a:pt x="6010" y="1"/>
                    </a:moveTo>
                    <a:cubicBezTo>
                      <a:pt x="5670" y="1"/>
                      <a:pt x="4985" y="1072"/>
                      <a:pt x="4748" y="1072"/>
                    </a:cubicBezTo>
                    <a:cubicBezTo>
                      <a:pt x="4744" y="1072"/>
                      <a:pt x="4741" y="1071"/>
                      <a:pt x="4738" y="1071"/>
                    </a:cubicBezTo>
                    <a:lnTo>
                      <a:pt x="268" y="371"/>
                    </a:lnTo>
                    <a:lnTo>
                      <a:pt x="1" y="337"/>
                    </a:lnTo>
                    <a:lnTo>
                      <a:pt x="1" y="2739"/>
                    </a:lnTo>
                    <a:cubicBezTo>
                      <a:pt x="1" y="2739"/>
                      <a:pt x="4638" y="2272"/>
                      <a:pt x="4938" y="2272"/>
                    </a:cubicBezTo>
                    <a:cubicBezTo>
                      <a:pt x="5138" y="2305"/>
                      <a:pt x="5705" y="3106"/>
                      <a:pt x="6039" y="3106"/>
                    </a:cubicBezTo>
                    <a:cubicBezTo>
                      <a:pt x="6372" y="3106"/>
                      <a:pt x="6439" y="2205"/>
                      <a:pt x="6372" y="1371"/>
                    </a:cubicBezTo>
                    <a:cubicBezTo>
                      <a:pt x="6305" y="671"/>
                      <a:pt x="6172" y="37"/>
                      <a:pt x="6039" y="4"/>
                    </a:cubicBezTo>
                    <a:cubicBezTo>
                      <a:pt x="6029" y="2"/>
                      <a:pt x="6020" y="1"/>
                      <a:pt x="60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401;p31"/>
              <p:cNvSpPr/>
              <p:nvPr/>
            </p:nvSpPr>
            <p:spPr>
              <a:xfrm>
                <a:off x="5196375" y="1290525"/>
                <a:ext cx="92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70" extrusionOk="0">
                    <a:moveTo>
                      <a:pt x="301" y="1"/>
                    </a:moveTo>
                    <a:lnTo>
                      <a:pt x="301" y="1"/>
                    </a:lnTo>
                    <a:cubicBezTo>
                      <a:pt x="301" y="1"/>
                      <a:pt x="1" y="1602"/>
                      <a:pt x="368" y="2569"/>
                    </a:cubicBezTo>
                    <a:lnTo>
                      <a:pt x="3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402;p31"/>
              <p:cNvSpPr/>
              <p:nvPr/>
            </p:nvSpPr>
            <p:spPr>
              <a:xfrm>
                <a:off x="5058775" y="1282950"/>
                <a:ext cx="15265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1505" extrusionOk="0">
                    <a:moveTo>
                      <a:pt x="5743" y="1"/>
                    </a:moveTo>
                    <a:cubicBezTo>
                      <a:pt x="5403" y="1"/>
                      <a:pt x="4718" y="1072"/>
                      <a:pt x="4481" y="1072"/>
                    </a:cubicBezTo>
                    <a:cubicBezTo>
                      <a:pt x="4477" y="1072"/>
                      <a:pt x="4474" y="1071"/>
                      <a:pt x="4471" y="1071"/>
                    </a:cubicBezTo>
                    <a:lnTo>
                      <a:pt x="1" y="371"/>
                    </a:lnTo>
                    <a:lnTo>
                      <a:pt x="1" y="371"/>
                    </a:lnTo>
                    <a:cubicBezTo>
                      <a:pt x="134" y="437"/>
                      <a:pt x="4437" y="1505"/>
                      <a:pt x="4671" y="1505"/>
                    </a:cubicBezTo>
                    <a:cubicBezTo>
                      <a:pt x="4938" y="1471"/>
                      <a:pt x="5238" y="971"/>
                      <a:pt x="5505" y="737"/>
                    </a:cubicBezTo>
                    <a:cubicBezTo>
                      <a:pt x="5547" y="674"/>
                      <a:pt x="5603" y="651"/>
                      <a:pt x="5655" y="651"/>
                    </a:cubicBezTo>
                    <a:cubicBezTo>
                      <a:pt x="5685" y="651"/>
                      <a:pt x="5714" y="659"/>
                      <a:pt x="5738" y="671"/>
                    </a:cubicBezTo>
                    <a:cubicBezTo>
                      <a:pt x="5772" y="704"/>
                      <a:pt x="5805" y="704"/>
                      <a:pt x="5838" y="737"/>
                    </a:cubicBezTo>
                    <a:cubicBezTo>
                      <a:pt x="5972" y="904"/>
                      <a:pt x="6072" y="1138"/>
                      <a:pt x="6105" y="1371"/>
                    </a:cubicBezTo>
                    <a:cubicBezTo>
                      <a:pt x="6038" y="671"/>
                      <a:pt x="5905" y="37"/>
                      <a:pt x="5772" y="4"/>
                    </a:cubicBezTo>
                    <a:cubicBezTo>
                      <a:pt x="5762" y="2"/>
                      <a:pt x="5753" y="1"/>
                      <a:pt x="57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403;p31"/>
              <p:cNvSpPr/>
              <p:nvPr/>
            </p:nvSpPr>
            <p:spPr>
              <a:xfrm>
                <a:off x="4977050" y="1053350"/>
                <a:ext cx="159325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6373" h="6186" extrusionOk="0">
                    <a:moveTo>
                      <a:pt x="4059" y="1"/>
                    </a:moveTo>
                    <a:cubicBezTo>
                      <a:pt x="4036" y="1"/>
                      <a:pt x="4018" y="5"/>
                      <a:pt x="4004" y="14"/>
                    </a:cubicBezTo>
                    <a:cubicBezTo>
                      <a:pt x="3737" y="214"/>
                      <a:pt x="4037" y="1549"/>
                      <a:pt x="3837" y="1682"/>
                    </a:cubicBezTo>
                    <a:lnTo>
                      <a:pt x="101" y="4451"/>
                    </a:lnTo>
                    <a:cubicBezTo>
                      <a:pt x="68" y="4451"/>
                      <a:pt x="34" y="4484"/>
                      <a:pt x="1" y="4518"/>
                    </a:cubicBezTo>
                    <a:lnTo>
                      <a:pt x="1702" y="6185"/>
                    </a:lnTo>
                    <a:cubicBezTo>
                      <a:pt x="1702" y="6185"/>
                      <a:pt x="4637" y="2550"/>
                      <a:pt x="4838" y="2383"/>
                    </a:cubicBezTo>
                    <a:cubicBezTo>
                      <a:pt x="4893" y="2338"/>
                      <a:pt x="5034" y="2331"/>
                      <a:pt x="5207" y="2331"/>
                    </a:cubicBezTo>
                    <a:cubicBezTo>
                      <a:pt x="5294" y="2331"/>
                      <a:pt x="5388" y="2333"/>
                      <a:pt x="5484" y="2333"/>
                    </a:cubicBezTo>
                    <a:cubicBezTo>
                      <a:pt x="5772" y="2333"/>
                      <a:pt x="6072" y="2316"/>
                      <a:pt x="6205" y="2183"/>
                    </a:cubicBezTo>
                    <a:cubicBezTo>
                      <a:pt x="6372" y="2049"/>
                      <a:pt x="6205" y="1782"/>
                      <a:pt x="5938" y="1449"/>
                    </a:cubicBezTo>
                    <a:cubicBezTo>
                      <a:pt x="5411" y="797"/>
                      <a:pt x="4363" y="1"/>
                      <a:pt x="40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404;p31"/>
              <p:cNvSpPr/>
              <p:nvPr/>
            </p:nvSpPr>
            <p:spPr>
              <a:xfrm>
                <a:off x="5083800" y="1057025"/>
                <a:ext cx="4672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69" extrusionOk="0">
                    <a:moveTo>
                      <a:pt x="1" y="1"/>
                    </a:moveTo>
                    <a:cubicBezTo>
                      <a:pt x="1" y="1"/>
                      <a:pt x="935" y="1368"/>
                      <a:pt x="1869" y="176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405;p31"/>
              <p:cNvSpPr/>
              <p:nvPr/>
            </p:nvSpPr>
            <p:spPr>
              <a:xfrm>
                <a:off x="4979550" y="1052525"/>
                <a:ext cx="146800" cy="111275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451" extrusionOk="0">
                    <a:moveTo>
                      <a:pt x="3992" y="0"/>
                    </a:moveTo>
                    <a:cubicBezTo>
                      <a:pt x="3970" y="0"/>
                      <a:pt x="3951" y="5"/>
                      <a:pt x="3937" y="14"/>
                    </a:cubicBezTo>
                    <a:cubicBezTo>
                      <a:pt x="3637" y="214"/>
                      <a:pt x="3970" y="1548"/>
                      <a:pt x="3770" y="1682"/>
                    </a:cubicBezTo>
                    <a:lnTo>
                      <a:pt x="1" y="4451"/>
                    </a:lnTo>
                    <a:cubicBezTo>
                      <a:pt x="301" y="4284"/>
                      <a:pt x="4204" y="2216"/>
                      <a:pt x="4371" y="1949"/>
                    </a:cubicBezTo>
                    <a:cubicBezTo>
                      <a:pt x="4537" y="1649"/>
                      <a:pt x="4304" y="1081"/>
                      <a:pt x="4404" y="815"/>
                    </a:cubicBezTo>
                    <a:cubicBezTo>
                      <a:pt x="4437" y="748"/>
                      <a:pt x="4504" y="748"/>
                      <a:pt x="4604" y="748"/>
                    </a:cubicBezTo>
                    <a:cubicBezTo>
                      <a:pt x="4671" y="748"/>
                      <a:pt x="4771" y="781"/>
                      <a:pt x="4838" y="815"/>
                    </a:cubicBezTo>
                    <a:cubicBezTo>
                      <a:pt x="5205" y="981"/>
                      <a:pt x="5538" y="1181"/>
                      <a:pt x="5872" y="1448"/>
                    </a:cubicBezTo>
                    <a:cubicBezTo>
                      <a:pt x="5344" y="797"/>
                      <a:pt x="4297" y="0"/>
                      <a:pt x="39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406;p31"/>
              <p:cNvSpPr/>
              <p:nvPr/>
            </p:nvSpPr>
            <p:spPr>
              <a:xfrm>
                <a:off x="4825275" y="969875"/>
                <a:ext cx="79250" cy="15972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6389" extrusionOk="0">
                    <a:moveTo>
                      <a:pt x="1940" y="0"/>
                    </a:moveTo>
                    <a:cubicBezTo>
                      <a:pt x="1093" y="0"/>
                      <a:pt x="109" y="180"/>
                      <a:pt x="68" y="385"/>
                    </a:cubicBezTo>
                    <a:cubicBezTo>
                      <a:pt x="1" y="685"/>
                      <a:pt x="1135" y="1419"/>
                      <a:pt x="1102" y="1652"/>
                    </a:cubicBezTo>
                    <a:cubicBezTo>
                      <a:pt x="1068" y="1886"/>
                      <a:pt x="434" y="6122"/>
                      <a:pt x="401" y="6389"/>
                    </a:cubicBezTo>
                    <a:lnTo>
                      <a:pt x="2803" y="6389"/>
                    </a:lnTo>
                    <a:cubicBezTo>
                      <a:pt x="2803" y="6389"/>
                      <a:pt x="2302" y="1752"/>
                      <a:pt x="2336" y="1452"/>
                    </a:cubicBezTo>
                    <a:cubicBezTo>
                      <a:pt x="2336" y="1285"/>
                      <a:pt x="3170" y="751"/>
                      <a:pt x="3170" y="385"/>
                    </a:cubicBezTo>
                    <a:cubicBezTo>
                      <a:pt x="3170" y="318"/>
                      <a:pt x="3136" y="284"/>
                      <a:pt x="3103" y="251"/>
                    </a:cubicBezTo>
                    <a:cubicBezTo>
                      <a:pt x="2949" y="71"/>
                      <a:pt x="2471" y="0"/>
                      <a:pt x="19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407;p31"/>
              <p:cNvSpPr/>
              <p:nvPr/>
            </p:nvSpPr>
            <p:spPr>
              <a:xfrm>
                <a:off x="4833625" y="975300"/>
                <a:ext cx="642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209" extrusionOk="0">
                    <a:moveTo>
                      <a:pt x="2569" y="1"/>
                    </a:moveTo>
                    <a:lnTo>
                      <a:pt x="0" y="101"/>
                    </a:lnTo>
                    <a:cubicBezTo>
                      <a:pt x="0" y="101"/>
                      <a:pt x="589" y="209"/>
                      <a:pt x="1261" y="209"/>
                    </a:cubicBezTo>
                    <a:cubicBezTo>
                      <a:pt x="1710" y="209"/>
                      <a:pt x="2195" y="161"/>
                      <a:pt x="25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408;p31"/>
              <p:cNvSpPr/>
              <p:nvPr/>
            </p:nvSpPr>
            <p:spPr>
              <a:xfrm>
                <a:off x="4825275" y="969400"/>
                <a:ext cx="77600" cy="1593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6375" extrusionOk="0">
                    <a:moveTo>
                      <a:pt x="1925" y="0"/>
                    </a:moveTo>
                    <a:cubicBezTo>
                      <a:pt x="1082" y="0"/>
                      <a:pt x="108" y="167"/>
                      <a:pt x="68" y="370"/>
                    </a:cubicBezTo>
                    <a:cubicBezTo>
                      <a:pt x="1" y="704"/>
                      <a:pt x="1168" y="1438"/>
                      <a:pt x="1135" y="1638"/>
                    </a:cubicBezTo>
                    <a:cubicBezTo>
                      <a:pt x="1102" y="1871"/>
                      <a:pt x="434" y="6108"/>
                      <a:pt x="401" y="6375"/>
                    </a:cubicBezTo>
                    <a:cubicBezTo>
                      <a:pt x="468" y="6141"/>
                      <a:pt x="1469" y="2071"/>
                      <a:pt x="1502" y="1671"/>
                    </a:cubicBezTo>
                    <a:cubicBezTo>
                      <a:pt x="1502" y="1304"/>
                      <a:pt x="968" y="871"/>
                      <a:pt x="901" y="604"/>
                    </a:cubicBezTo>
                    <a:cubicBezTo>
                      <a:pt x="868" y="537"/>
                      <a:pt x="935" y="470"/>
                      <a:pt x="1035" y="404"/>
                    </a:cubicBezTo>
                    <a:cubicBezTo>
                      <a:pt x="1102" y="370"/>
                      <a:pt x="1168" y="337"/>
                      <a:pt x="1235" y="303"/>
                    </a:cubicBezTo>
                    <a:cubicBezTo>
                      <a:pt x="1554" y="144"/>
                      <a:pt x="1892" y="69"/>
                      <a:pt x="2229" y="69"/>
                    </a:cubicBezTo>
                    <a:cubicBezTo>
                      <a:pt x="2526" y="69"/>
                      <a:pt x="2822" y="127"/>
                      <a:pt x="3103" y="237"/>
                    </a:cubicBezTo>
                    <a:cubicBezTo>
                      <a:pt x="2947" y="68"/>
                      <a:pt x="2462" y="0"/>
                      <a:pt x="19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409;p31"/>
              <p:cNvSpPr/>
              <p:nvPr/>
            </p:nvSpPr>
            <p:spPr>
              <a:xfrm>
                <a:off x="4592200" y="1047375"/>
                <a:ext cx="1589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6356" h="6258" extrusionOk="0">
                    <a:moveTo>
                      <a:pt x="2240" y="0"/>
                    </a:moveTo>
                    <a:cubicBezTo>
                      <a:pt x="1610" y="0"/>
                      <a:pt x="1" y="2010"/>
                      <a:pt x="184" y="2255"/>
                    </a:cubicBezTo>
                    <a:cubicBezTo>
                      <a:pt x="266" y="2309"/>
                      <a:pt x="370" y="2364"/>
                      <a:pt x="478" y="2364"/>
                    </a:cubicBezTo>
                    <a:cubicBezTo>
                      <a:pt x="502" y="2364"/>
                      <a:pt x="526" y="2361"/>
                      <a:pt x="551" y="2355"/>
                    </a:cubicBezTo>
                    <a:cubicBezTo>
                      <a:pt x="649" y="2370"/>
                      <a:pt x="765" y="2375"/>
                      <a:pt x="885" y="2375"/>
                    </a:cubicBezTo>
                    <a:cubicBezTo>
                      <a:pt x="1100" y="2375"/>
                      <a:pt x="1331" y="2359"/>
                      <a:pt x="1510" y="2359"/>
                    </a:cubicBezTo>
                    <a:cubicBezTo>
                      <a:pt x="1674" y="2359"/>
                      <a:pt x="1794" y="2372"/>
                      <a:pt x="1818" y="2422"/>
                    </a:cubicBezTo>
                    <a:cubicBezTo>
                      <a:pt x="1985" y="2588"/>
                      <a:pt x="4654" y="6258"/>
                      <a:pt x="4654" y="6258"/>
                    </a:cubicBezTo>
                    <a:lnTo>
                      <a:pt x="6355" y="4590"/>
                    </a:lnTo>
                    <a:cubicBezTo>
                      <a:pt x="6355" y="4590"/>
                      <a:pt x="5855" y="4156"/>
                      <a:pt x="5221" y="3622"/>
                    </a:cubicBezTo>
                    <a:cubicBezTo>
                      <a:pt x="4120" y="2755"/>
                      <a:pt x="2652" y="1554"/>
                      <a:pt x="2552" y="1421"/>
                    </a:cubicBezTo>
                    <a:cubicBezTo>
                      <a:pt x="2452" y="1287"/>
                      <a:pt x="2652" y="320"/>
                      <a:pt x="2386" y="53"/>
                    </a:cubicBezTo>
                    <a:cubicBezTo>
                      <a:pt x="2347" y="17"/>
                      <a:pt x="2297" y="0"/>
                      <a:pt x="22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410;p31"/>
              <p:cNvSpPr/>
              <p:nvPr/>
            </p:nvSpPr>
            <p:spPr>
              <a:xfrm>
                <a:off x="4600950" y="1051200"/>
                <a:ext cx="4422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69" extrusionOk="0">
                    <a:moveTo>
                      <a:pt x="1769" y="0"/>
                    </a:moveTo>
                    <a:lnTo>
                      <a:pt x="1" y="1868"/>
                    </a:lnTo>
                    <a:cubicBezTo>
                      <a:pt x="1" y="1868"/>
                      <a:pt x="1335" y="934"/>
                      <a:pt x="1769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411;p31"/>
              <p:cNvSpPr/>
              <p:nvPr/>
            </p:nvSpPr>
            <p:spPr>
              <a:xfrm>
                <a:off x="4592200" y="1047375"/>
                <a:ext cx="130525" cy="90575"/>
              </a:xfrm>
              <a:custGeom>
                <a:avLst/>
                <a:gdLst/>
                <a:ahLst/>
                <a:cxnLst/>
                <a:rect l="l" t="t" r="r" b="b"/>
                <a:pathLst>
                  <a:path w="5221" h="3623" extrusionOk="0">
                    <a:moveTo>
                      <a:pt x="2240" y="0"/>
                    </a:moveTo>
                    <a:cubicBezTo>
                      <a:pt x="1610" y="0"/>
                      <a:pt x="1" y="2010"/>
                      <a:pt x="184" y="2255"/>
                    </a:cubicBezTo>
                    <a:cubicBezTo>
                      <a:pt x="266" y="2309"/>
                      <a:pt x="370" y="2364"/>
                      <a:pt x="478" y="2364"/>
                    </a:cubicBezTo>
                    <a:cubicBezTo>
                      <a:pt x="502" y="2364"/>
                      <a:pt x="526" y="2361"/>
                      <a:pt x="551" y="2355"/>
                    </a:cubicBezTo>
                    <a:cubicBezTo>
                      <a:pt x="451" y="2355"/>
                      <a:pt x="384" y="2288"/>
                      <a:pt x="351" y="2221"/>
                    </a:cubicBezTo>
                    <a:cubicBezTo>
                      <a:pt x="317" y="2188"/>
                      <a:pt x="351" y="2088"/>
                      <a:pt x="417" y="1988"/>
                    </a:cubicBezTo>
                    <a:lnTo>
                      <a:pt x="484" y="1888"/>
                    </a:lnTo>
                    <a:cubicBezTo>
                      <a:pt x="651" y="1688"/>
                      <a:pt x="818" y="1488"/>
                      <a:pt x="1018" y="1321"/>
                    </a:cubicBezTo>
                    <a:cubicBezTo>
                      <a:pt x="1218" y="1154"/>
                      <a:pt x="1418" y="987"/>
                      <a:pt x="1618" y="854"/>
                    </a:cubicBezTo>
                    <a:cubicBezTo>
                      <a:pt x="1685" y="820"/>
                      <a:pt x="1752" y="820"/>
                      <a:pt x="1818" y="820"/>
                    </a:cubicBezTo>
                    <a:cubicBezTo>
                      <a:pt x="2119" y="854"/>
                      <a:pt x="2152" y="1521"/>
                      <a:pt x="2219" y="1688"/>
                    </a:cubicBezTo>
                    <a:cubicBezTo>
                      <a:pt x="2285" y="1855"/>
                      <a:pt x="4087" y="3022"/>
                      <a:pt x="5221" y="3622"/>
                    </a:cubicBezTo>
                    <a:cubicBezTo>
                      <a:pt x="4120" y="2755"/>
                      <a:pt x="2652" y="1554"/>
                      <a:pt x="2552" y="1421"/>
                    </a:cubicBezTo>
                    <a:cubicBezTo>
                      <a:pt x="2452" y="1287"/>
                      <a:pt x="2652" y="320"/>
                      <a:pt x="2386" y="53"/>
                    </a:cubicBezTo>
                    <a:cubicBezTo>
                      <a:pt x="2347" y="17"/>
                      <a:pt x="2297" y="0"/>
                      <a:pt x="22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412;p31"/>
              <p:cNvSpPr/>
              <p:nvPr/>
            </p:nvSpPr>
            <p:spPr>
              <a:xfrm>
                <a:off x="4510050" y="1277200"/>
                <a:ext cx="16265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6506" h="3106" extrusionOk="0">
                    <a:moveTo>
                      <a:pt x="501" y="0"/>
                    </a:moveTo>
                    <a:cubicBezTo>
                      <a:pt x="1" y="0"/>
                      <a:pt x="68" y="1735"/>
                      <a:pt x="268" y="2602"/>
                    </a:cubicBezTo>
                    <a:cubicBezTo>
                      <a:pt x="334" y="2902"/>
                      <a:pt x="401" y="3102"/>
                      <a:pt x="501" y="3102"/>
                    </a:cubicBezTo>
                    <a:cubicBezTo>
                      <a:pt x="510" y="3104"/>
                      <a:pt x="520" y="3105"/>
                      <a:pt x="530" y="3105"/>
                    </a:cubicBezTo>
                    <a:cubicBezTo>
                      <a:pt x="864" y="3105"/>
                      <a:pt x="1504" y="2065"/>
                      <a:pt x="1748" y="2065"/>
                    </a:cubicBezTo>
                    <a:cubicBezTo>
                      <a:pt x="1755" y="2065"/>
                      <a:pt x="1762" y="2066"/>
                      <a:pt x="1769" y="2068"/>
                    </a:cubicBezTo>
                    <a:lnTo>
                      <a:pt x="6505" y="2769"/>
                    </a:lnTo>
                    <a:lnTo>
                      <a:pt x="6505" y="367"/>
                    </a:lnTo>
                    <a:lnTo>
                      <a:pt x="5471" y="500"/>
                    </a:lnTo>
                    <a:cubicBezTo>
                      <a:pt x="4193" y="625"/>
                      <a:pt x="2070" y="837"/>
                      <a:pt x="1634" y="837"/>
                    </a:cubicBezTo>
                    <a:cubicBezTo>
                      <a:pt x="1604" y="837"/>
                      <a:pt x="1582" y="836"/>
                      <a:pt x="1569" y="834"/>
                    </a:cubicBezTo>
                    <a:cubicBezTo>
                      <a:pt x="1402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413;p31"/>
              <p:cNvSpPr/>
              <p:nvPr/>
            </p:nvSpPr>
            <p:spPr>
              <a:xfrm>
                <a:off x="4519225" y="1283850"/>
                <a:ext cx="9200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37" extrusionOk="0">
                    <a:moveTo>
                      <a:pt x="1" y="1"/>
                    </a:moveTo>
                    <a:lnTo>
                      <a:pt x="67" y="2536"/>
                    </a:lnTo>
                    <a:cubicBezTo>
                      <a:pt x="67" y="2536"/>
                      <a:pt x="368" y="935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414;p31"/>
              <p:cNvSpPr/>
              <p:nvPr/>
            </p:nvSpPr>
            <p:spPr>
              <a:xfrm>
                <a:off x="4510050" y="1278025"/>
                <a:ext cx="136800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2603" extrusionOk="0">
                    <a:moveTo>
                      <a:pt x="501" y="0"/>
                    </a:moveTo>
                    <a:cubicBezTo>
                      <a:pt x="1" y="0"/>
                      <a:pt x="68" y="1735"/>
                      <a:pt x="268" y="2602"/>
                    </a:cubicBezTo>
                    <a:cubicBezTo>
                      <a:pt x="268" y="2102"/>
                      <a:pt x="301" y="1635"/>
                      <a:pt x="401" y="1135"/>
                    </a:cubicBezTo>
                    <a:cubicBezTo>
                      <a:pt x="401" y="1001"/>
                      <a:pt x="434" y="901"/>
                      <a:pt x="501" y="801"/>
                    </a:cubicBezTo>
                    <a:cubicBezTo>
                      <a:pt x="501" y="768"/>
                      <a:pt x="535" y="734"/>
                      <a:pt x="568" y="734"/>
                    </a:cubicBezTo>
                    <a:cubicBezTo>
                      <a:pt x="592" y="714"/>
                      <a:pt x="624" y="705"/>
                      <a:pt x="661" y="705"/>
                    </a:cubicBezTo>
                    <a:cubicBezTo>
                      <a:pt x="929" y="705"/>
                      <a:pt x="1481" y="1172"/>
                      <a:pt x="1569" y="1201"/>
                    </a:cubicBezTo>
                    <a:cubicBezTo>
                      <a:pt x="1572" y="1202"/>
                      <a:pt x="1578" y="1203"/>
                      <a:pt x="1586" y="1203"/>
                    </a:cubicBezTo>
                    <a:cubicBezTo>
                      <a:pt x="1830" y="1203"/>
                      <a:pt x="4244" y="726"/>
                      <a:pt x="5471" y="467"/>
                    </a:cubicBezTo>
                    <a:lnTo>
                      <a:pt x="5471" y="467"/>
                    </a:lnTo>
                    <a:cubicBezTo>
                      <a:pt x="4193" y="623"/>
                      <a:pt x="2069" y="838"/>
                      <a:pt x="1634" y="838"/>
                    </a:cubicBezTo>
                    <a:cubicBezTo>
                      <a:pt x="1604" y="838"/>
                      <a:pt x="1582" y="837"/>
                      <a:pt x="1569" y="834"/>
                    </a:cubicBezTo>
                    <a:cubicBezTo>
                      <a:pt x="1402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415;p31"/>
              <p:cNvSpPr/>
              <p:nvPr/>
            </p:nvSpPr>
            <p:spPr>
              <a:xfrm>
                <a:off x="4586775" y="1429800"/>
                <a:ext cx="160975" cy="1555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6221" extrusionOk="0">
                    <a:moveTo>
                      <a:pt x="4737" y="0"/>
                    </a:moveTo>
                    <a:lnTo>
                      <a:pt x="4571" y="234"/>
                    </a:lnTo>
                    <a:cubicBezTo>
                      <a:pt x="3937" y="1001"/>
                      <a:pt x="1802" y="3670"/>
                      <a:pt x="1568" y="3837"/>
                    </a:cubicBezTo>
                    <a:cubicBezTo>
                      <a:pt x="1528" y="3867"/>
                      <a:pt x="1413" y="3873"/>
                      <a:pt x="1266" y="3873"/>
                    </a:cubicBezTo>
                    <a:cubicBezTo>
                      <a:pt x="1167" y="3873"/>
                      <a:pt x="1054" y="3870"/>
                      <a:pt x="939" y="3870"/>
                    </a:cubicBezTo>
                    <a:cubicBezTo>
                      <a:pt x="651" y="3870"/>
                      <a:pt x="351" y="3887"/>
                      <a:pt x="234" y="4003"/>
                    </a:cubicBezTo>
                    <a:cubicBezTo>
                      <a:pt x="1" y="4237"/>
                      <a:pt x="534" y="4904"/>
                      <a:pt x="1135" y="5404"/>
                    </a:cubicBezTo>
                    <a:cubicBezTo>
                      <a:pt x="1613" y="5852"/>
                      <a:pt x="2171" y="6220"/>
                      <a:pt x="2354" y="6220"/>
                    </a:cubicBezTo>
                    <a:cubicBezTo>
                      <a:pt x="2376" y="6220"/>
                      <a:pt x="2392" y="6215"/>
                      <a:pt x="2402" y="6205"/>
                    </a:cubicBezTo>
                    <a:cubicBezTo>
                      <a:pt x="2703" y="6005"/>
                      <a:pt x="2369" y="4704"/>
                      <a:pt x="2569" y="4537"/>
                    </a:cubicBezTo>
                    <a:lnTo>
                      <a:pt x="6439" y="1702"/>
                    </a:lnTo>
                    <a:lnTo>
                      <a:pt x="473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416;p31"/>
              <p:cNvSpPr/>
              <p:nvPr/>
            </p:nvSpPr>
            <p:spPr>
              <a:xfrm>
                <a:off x="4594275" y="1536550"/>
                <a:ext cx="4757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1769" extrusionOk="0">
                    <a:moveTo>
                      <a:pt x="1" y="0"/>
                    </a:moveTo>
                    <a:lnTo>
                      <a:pt x="1902" y="1768"/>
                    </a:lnTo>
                    <a:cubicBezTo>
                      <a:pt x="1902" y="1768"/>
                      <a:pt x="968" y="4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417;p31"/>
              <p:cNvSpPr/>
              <p:nvPr/>
            </p:nvSpPr>
            <p:spPr>
              <a:xfrm>
                <a:off x="4586775" y="1435625"/>
                <a:ext cx="114275" cy="129300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5172" extrusionOk="0">
                    <a:moveTo>
                      <a:pt x="4571" y="1"/>
                    </a:moveTo>
                    <a:cubicBezTo>
                      <a:pt x="3937" y="768"/>
                      <a:pt x="1802" y="3437"/>
                      <a:pt x="1568" y="3604"/>
                    </a:cubicBezTo>
                    <a:cubicBezTo>
                      <a:pt x="1528" y="3634"/>
                      <a:pt x="1413" y="3640"/>
                      <a:pt x="1266" y="3640"/>
                    </a:cubicBezTo>
                    <a:cubicBezTo>
                      <a:pt x="1167" y="3640"/>
                      <a:pt x="1054" y="3637"/>
                      <a:pt x="939" y="3637"/>
                    </a:cubicBezTo>
                    <a:cubicBezTo>
                      <a:pt x="651" y="3637"/>
                      <a:pt x="351" y="3654"/>
                      <a:pt x="234" y="3770"/>
                    </a:cubicBezTo>
                    <a:cubicBezTo>
                      <a:pt x="1" y="4004"/>
                      <a:pt x="534" y="4671"/>
                      <a:pt x="1135" y="5171"/>
                    </a:cubicBezTo>
                    <a:cubicBezTo>
                      <a:pt x="968" y="4938"/>
                      <a:pt x="835" y="4704"/>
                      <a:pt x="735" y="4437"/>
                    </a:cubicBezTo>
                    <a:cubicBezTo>
                      <a:pt x="701" y="4371"/>
                      <a:pt x="701" y="4304"/>
                      <a:pt x="701" y="4271"/>
                    </a:cubicBezTo>
                    <a:cubicBezTo>
                      <a:pt x="735" y="4004"/>
                      <a:pt x="1568" y="4071"/>
                      <a:pt x="1802" y="4037"/>
                    </a:cubicBezTo>
                    <a:cubicBezTo>
                      <a:pt x="2035" y="4004"/>
                      <a:pt x="4570" y="2"/>
                      <a:pt x="45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418;p31"/>
              <p:cNvSpPr/>
              <p:nvPr/>
            </p:nvSpPr>
            <p:spPr>
              <a:xfrm>
                <a:off x="4821125" y="1509025"/>
                <a:ext cx="792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6376" extrusionOk="0">
                    <a:moveTo>
                      <a:pt x="367" y="0"/>
                    </a:moveTo>
                    <a:cubicBezTo>
                      <a:pt x="367" y="0"/>
                      <a:pt x="834" y="4637"/>
                      <a:pt x="801" y="4937"/>
                    </a:cubicBezTo>
                    <a:cubicBezTo>
                      <a:pt x="801" y="5004"/>
                      <a:pt x="634" y="5137"/>
                      <a:pt x="434" y="5371"/>
                    </a:cubicBezTo>
                    <a:cubicBezTo>
                      <a:pt x="234" y="5571"/>
                      <a:pt x="0" y="5805"/>
                      <a:pt x="0" y="6005"/>
                    </a:cubicBezTo>
                    <a:cubicBezTo>
                      <a:pt x="0" y="6276"/>
                      <a:pt x="554" y="6376"/>
                      <a:pt x="1194" y="6376"/>
                    </a:cubicBezTo>
                    <a:cubicBezTo>
                      <a:pt x="2052" y="6376"/>
                      <a:pt x="3064" y="6196"/>
                      <a:pt x="3102" y="6005"/>
                    </a:cubicBezTo>
                    <a:cubicBezTo>
                      <a:pt x="3169" y="5671"/>
                      <a:pt x="2001" y="4971"/>
                      <a:pt x="2035" y="4737"/>
                    </a:cubicBezTo>
                    <a:cubicBezTo>
                      <a:pt x="2068" y="4570"/>
                      <a:pt x="2402" y="2302"/>
                      <a:pt x="2602" y="968"/>
                    </a:cubicBezTo>
                    <a:cubicBezTo>
                      <a:pt x="2702" y="434"/>
                      <a:pt x="2769" y="0"/>
                      <a:pt x="27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419;p31"/>
              <p:cNvSpPr/>
              <p:nvPr/>
            </p:nvSpPr>
            <p:spPr>
              <a:xfrm>
                <a:off x="4826950" y="1657900"/>
                <a:ext cx="6425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84" extrusionOk="0">
                    <a:moveTo>
                      <a:pt x="1238" y="1"/>
                    </a:moveTo>
                    <a:cubicBezTo>
                      <a:pt x="810" y="1"/>
                      <a:pt x="355" y="44"/>
                      <a:pt x="1" y="183"/>
                    </a:cubicBezTo>
                    <a:lnTo>
                      <a:pt x="2569" y="116"/>
                    </a:lnTo>
                    <a:cubicBezTo>
                      <a:pt x="2569" y="116"/>
                      <a:pt x="1939" y="1"/>
                      <a:pt x="1238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420;p31"/>
              <p:cNvSpPr/>
              <p:nvPr/>
            </p:nvSpPr>
            <p:spPr>
              <a:xfrm>
                <a:off x="4821125" y="1533200"/>
                <a:ext cx="78400" cy="135225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5409" extrusionOk="0">
                    <a:moveTo>
                      <a:pt x="2602" y="1"/>
                    </a:moveTo>
                    <a:lnTo>
                      <a:pt x="2602" y="1"/>
                    </a:lnTo>
                    <a:cubicBezTo>
                      <a:pt x="2268" y="1168"/>
                      <a:pt x="1701" y="3270"/>
                      <a:pt x="1635" y="3570"/>
                    </a:cubicBezTo>
                    <a:cubicBezTo>
                      <a:pt x="1568" y="4037"/>
                      <a:pt x="2235" y="4571"/>
                      <a:pt x="2235" y="4871"/>
                    </a:cubicBezTo>
                    <a:cubicBezTo>
                      <a:pt x="2235" y="4904"/>
                      <a:pt x="2202" y="4971"/>
                      <a:pt x="2102" y="5004"/>
                    </a:cubicBezTo>
                    <a:cubicBezTo>
                      <a:pt x="2001" y="5071"/>
                      <a:pt x="1901" y="5104"/>
                      <a:pt x="1768" y="5104"/>
                    </a:cubicBezTo>
                    <a:cubicBezTo>
                      <a:pt x="1531" y="5169"/>
                      <a:pt x="1280" y="5206"/>
                      <a:pt x="1033" y="5206"/>
                    </a:cubicBezTo>
                    <a:cubicBezTo>
                      <a:pt x="898" y="5206"/>
                      <a:pt x="764" y="5195"/>
                      <a:pt x="634" y="5171"/>
                    </a:cubicBezTo>
                    <a:cubicBezTo>
                      <a:pt x="567" y="5138"/>
                      <a:pt x="534" y="5104"/>
                      <a:pt x="467" y="5104"/>
                    </a:cubicBezTo>
                    <a:cubicBezTo>
                      <a:pt x="434" y="5071"/>
                      <a:pt x="434" y="5038"/>
                      <a:pt x="400" y="4971"/>
                    </a:cubicBezTo>
                    <a:cubicBezTo>
                      <a:pt x="400" y="4771"/>
                      <a:pt x="400" y="4571"/>
                      <a:pt x="434" y="4404"/>
                    </a:cubicBezTo>
                    <a:lnTo>
                      <a:pt x="434" y="4404"/>
                    </a:lnTo>
                    <a:cubicBezTo>
                      <a:pt x="234" y="4604"/>
                      <a:pt x="0" y="4838"/>
                      <a:pt x="0" y="5038"/>
                    </a:cubicBezTo>
                    <a:cubicBezTo>
                      <a:pt x="0" y="5309"/>
                      <a:pt x="548" y="5409"/>
                      <a:pt x="1181" y="5409"/>
                    </a:cubicBezTo>
                    <a:cubicBezTo>
                      <a:pt x="2030" y="5409"/>
                      <a:pt x="3031" y="5229"/>
                      <a:pt x="3069" y="5038"/>
                    </a:cubicBezTo>
                    <a:cubicBezTo>
                      <a:pt x="3136" y="4704"/>
                      <a:pt x="2001" y="4004"/>
                      <a:pt x="2035" y="3770"/>
                    </a:cubicBezTo>
                    <a:cubicBezTo>
                      <a:pt x="2035" y="3603"/>
                      <a:pt x="2402" y="1335"/>
                      <a:pt x="26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421;p31"/>
              <p:cNvSpPr/>
              <p:nvPr/>
            </p:nvSpPr>
            <p:spPr>
              <a:xfrm>
                <a:off x="4973725" y="1433975"/>
                <a:ext cx="15762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6255" extrusionOk="0">
                    <a:moveTo>
                      <a:pt x="1702" y="0"/>
                    </a:moveTo>
                    <a:lnTo>
                      <a:pt x="0" y="1701"/>
                    </a:lnTo>
                    <a:cubicBezTo>
                      <a:pt x="0" y="1701"/>
                      <a:pt x="3603" y="4604"/>
                      <a:pt x="3803" y="4870"/>
                    </a:cubicBezTo>
                    <a:cubicBezTo>
                      <a:pt x="3937" y="5004"/>
                      <a:pt x="3736" y="5938"/>
                      <a:pt x="4003" y="6205"/>
                    </a:cubicBezTo>
                    <a:cubicBezTo>
                      <a:pt x="4037" y="6239"/>
                      <a:pt x="4082" y="6254"/>
                      <a:pt x="4137" y="6254"/>
                    </a:cubicBezTo>
                    <a:cubicBezTo>
                      <a:pt x="4404" y="6254"/>
                      <a:pt x="4889" y="5875"/>
                      <a:pt x="5304" y="5404"/>
                    </a:cubicBezTo>
                    <a:cubicBezTo>
                      <a:pt x="5838" y="4837"/>
                      <a:pt x="6305" y="4170"/>
                      <a:pt x="6205" y="4003"/>
                    </a:cubicBezTo>
                    <a:cubicBezTo>
                      <a:pt x="6128" y="3901"/>
                      <a:pt x="5881" y="3877"/>
                      <a:pt x="5598" y="3877"/>
                    </a:cubicBezTo>
                    <a:cubicBezTo>
                      <a:pt x="5349" y="3877"/>
                      <a:pt x="5073" y="3896"/>
                      <a:pt x="4865" y="3896"/>
                    </a:cubicBezTo>
                    <a:cubicBezTo>
                      <a:pt x="4692" y="3896"/>
                      <a:pt x="4565" y="3883"/>
                      <a:pt x="4537" y="3836"/>
                    </a:cubicBezTo>
                    <a:cubicBezTo>
                      <a:pt x="4404" y="3703"/>
                      <a:pt x="2669" y="1301"/>
                      <a:pt x="1968" y="367"/>
                    </a:cubicBezTo>
                    <a:lnTo>
                      <a:pt x="170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422;p31"/>
              <p:cNvSpPr/>
              <p:nvPr/>
            </p:nvSpPr>
            <p:spPr>
              <a:xfrm>
                <a:off x="5080475" y="1539875"/>
                <a:ext cx="433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69" extrusionOk="0">
                    <a:moveTo>
                      <a:pt x="1735" y="1"/>
                    </a:moveTo>
                    <a:cubicBezTo>
                      <a:pt x="1734" y="1"/>
                      <a:pt x="400" y="935"/>
                      <a:pt x="0" y="1869"/>
                    </a:cubicBezTo>
                    <a:lnTo>
                      <a:pt x="17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423;p31"/>
              <p:cNvSpPr/>
              <p:nvPr/>
            </p:nvSpPr>
            <p:spPr>
              <a:xfrm>
                <a:off x="5022925" y="1443150"/>
                <a:ext cx="107600" cy="126775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071" extrusionOk="0">
                    <a:moveTo>
                      <a:pt x="0" y="0"/>
                    </a:moveTo>
                    <a:cubicBezTo>
                      <a:pt x="67" y="134"/>
                      <a:pt x="2002" y="3803"/>
                      <a:pt x="2202" y="3970"/>
                    </a:cubicBezTo>
                    <a:cubicBezTo>
                      <a:pt x="2257" y="4015"/>
                      <a:pt x="2347" y="4031"/>
                      <a:pt x="2455" y="4031"/>
                    </a:cubicBezTo>
                    <a:cubicBezTo>
                      <a:pt x="2691" y="4031"/>
                      <a:pt x="3014" y="3957"/>
                      <a:pt x="3256" y="3957"/>
                    </a:cubicBezTo>
                    <a:cubicBezTo>
                      <a:pt x="3310" y="3957"/>
                      <a:pt x="3359" y="3961"/>
                      <a:pt x="3403" y="3970"/>
                    </a:cubicBezTo>
                    <a:cubicBezTo>
                      <a:pt x="3536" y="4003"/>
                      <a:pt x="3603" y="4070"/>
                      <a:pt x="3603" y="4237"/>
                    </a:cubicBezTo>
                    <a:cubicBezTo>
                      <a:pt x="3603" y="4270"/>
                      <a:pt x="3603" y="4303"/>
                      <a:pt x="3603" y="4370"/>
                    </a:cubicBezTo>
                    <a:cubicBezTo>
                      <a:pt x="3536" y="4603"/>
                      <a:pt x="3436" y="4837"/>
                      <a:pt x="3336" y="5070"/>
                    </a:cubicBezTo>
                    <a:cubicBezTo>
                      <a:pt x="3870" y="4470"/>
                      <a:pt x="4304" y="3803"/>
                      <a:pt x="4203" y="3636"/>
                    </a:cubicBezTo>
                    <a:cubicBezTo>
                      <a:pt x="4130" y="3538"/>
                      <a:pt x="3901" y="3512"/>
                      <a:pt x="3635" y="3512"/>
                    </a:cubicBezTo>
                    <a:cubicBezTo>
                      <a:pt x="3344" y="3512"/>
                      <a:pt x="3009" y="3543"/>
                      <a:pt x="2784" y="3543"/>
                    </a:cubicBezTo>
                    <a:cubicBezTo>
                      <a:pt x="2658" y="3543"/>
                      <a:pt x="2566" y="3533"/>
                      <a:pt x="2536" y="3503"/>
                    </a:cubicBezTo>
                    <a:cubicBezTo>
                      <a:pt x="2436" y="3336"/>
                      <a:pt x="668" y="934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424;p31"/>
              <p:cNvSpPr/>
              <p:nvPr/>
            </p:nvSpPr>
            <p:spPr>
              <a:xfrm>
                <a:off x="4851975" y="1464725"/>
                <a:ext cx="392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1026" extrusionOk="0">
                    <a:moveTo>
                      <a:pt x="516" y="0"/>
                    </a:moveTo>
                    <a:cubicBezTo>
                      <a:pt x="319" y="0"/>
                      <a:pt x="159" y="68"/>
                      <a:pt x="100" y="205"/>
                    </a:cubicBezTo>
                    <a:cubicBezTo>
                      <a:pt x="0" y="438"/>
                      <a:pt x="234" y="738"/>
                      <a:pt x="601" y="905"/>
                    </a:cubicBezTo>
                    <a:cubicBezTo>
                      <a:pt x="754" y="989"/>
                      <a:pt x="914" y="1026"/>
                      <a:pt x="1055" y="1026"/>
                    </a:cubicBezTo>
                    <a:cubicBezTo>
                      <a:pt x="1250" y="1026"/>
                      <a:pt x="1410" y="955"/>
                      <a:pt x="1468" y="838"/>
                    </a:cubicBezTo>
                    <a:cubicBezTo>
                      <a:pt x="1568" y="605"/>
                      <a:pt x="1335" y="271"/>
                      <a:pt x="968" y="105"/>
                    </a:cubicBezTo>
                    <a:cubicBezTo>
                      <a:pt x="815" y="35"/>
                      <a:pt x="656" y="0"/>
                      <a:pt x="5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425;p31"/>
              <p:cNvSpPr/>
              <p:nvPr/>
            </p:nvSpPr>
            <p:spPr>
              <a:xfrm>
                <a:off x="4828025" y="1454575"/>
                <a:ext cx="56500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187" extrusionOk="0">
                    <a:moveTo>
                      <a:pt x="1171" y="0"/>
                    </a:moveTo>
                    <a:cubicBezTo>
                      <a:pt x="589" y="0"/>
                      <a:pt x="1" y="285"/>
                      <a:pt x="91" y="978"/>
                    </a:cubicBezTo>
                    <a:cubicBezTo>
                      <a:pt x="214" y="1810"/>
                      <a:pt x="1191" y="2186"/>
                      <a:pt x="1971" y="2186"/>
                    </a:cubicBezTo>
                    <a:cubicBezTo>
                      <a:pt x="2035" y="2186"/>
                      <a:pt x="2098" y="2183"/>
                      <a:pt x="2159" y="2178"/>
                    </a:cubicBezTo>
                    <a:cubicBezTo>
                      <a:pt x="2226" y="2178"/>
                      <a:pt x="2259" y="2045"/>
                      <a:pt x="2159" y="2045"/>
                    </a:cubicBezTo>
                    <a:cubicBezTo>
                      <a:pt x="1625" y="1978"/>
                      <a:pt x="1092" y="1711"/>
                      <a:pt x="691" y="1344"/>
                    </a:cubicBezTo>
                    <a:cubicBezTo>
                      <a:pt x="458" y="1111"/>
                      <a:pt x="358" y="777"/>
                      <a:pt x="458" y="477"/>
                    </a:cubicBezTo>
                    <a:cubicBezTo>
                      <a:pt x="625" y="44"/>
                      <a:pt x="992" y="77"/>
                      <a:pt x="1359" y="44"/>
                    </a:cubicBezTo>
                    <a:cubicBezTo>
                      <a:pt x="1359" y="44"/>
                      <a:pt x="1392" y="10"/>
                      <a:pt x="1359" y="10"/>
                    </a:cubicBezTo>
                    <a:cubicBezTo>
                      <a:pt x="1297" y="4"/>
                      <a:pt x="1234" y="0"/>
                      <a:pt x="11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426;p31"/>
              <p:cNvSpPr/>
              <p:nvPr/>
            </p:nvSpPr>
            <p:spPr>
              <a:xfrm>
                <a:off x="4807775" y="1164250"/>
                <a:ext cx="500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931" extrusionOk="0">
                    <a:moveTo>
                      <a:pt x="788" y="0"/>
                    </a:moveTo>
                    <a:cubicBezTo>
                      <a:pt x="338" y="0"/>
                      <a:pt x="0" y="155"/>
                      <a:pt x="0" y="382"/>
                    </a:cubicBezTo>
                    <a:cubicBezTo>
                      <a:pt x="0" y="615"/>
                      <a:pt x="401" y="849"/>
                      <a:pt x="934" y="916"/>
                    </a:cubicBezTo>
                    <a:cubicBezTo>
                      <a:pt x="1015" y="926"/>
                      <a:pt x="1094" y="930"/>
                      <a:pt x="1170" y="930"/>
                    </a:cubicBezTo>
                    <a:cubicBezTo>
                      <a:pt x="1599" y="930"/>
                      <a:pt x="1940" y="780"/>
                      <a:pt x="1968" y="582"/>
                    </a:cubicBezTo>
                    <a:cubicBezTo>
                      <a:pt x="2002" y="348"/>
                      <a:pt x="1568" y="115"/>
                      <a:pt x="1034" y="15"/>
                    </a:cubicBezTo>
                    <a:cubicBezTo>
                      <a:pt x="950" y="5"/>
                      <a:pt x="867" y="0"/>
                      <a:pt x="7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427;p31"/>
              <p:cNvSpPr/>
              <p:nvPr/>
            </p:nvSpPr>
            <p:spPr>
              <a:xfrm>
                <a:off x="4776075" y="1151500"/>
                <a:ext cx="60900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926" extrusionOk="0">
                    <a:moveTo>
                      <a:pt x="1851" y="0"/>
                    </a:moveTo>
                    <a:cubicBezTo>
                      <a:pt x="1321" y="0"/>
                      <a:pt x="735" y="154"/>
                      <a:pt x="468" y="592"/>
                    </a:cubicBezTo>
                    <a:cubicBezTo>
                      <a:pt x="1" y="1359"/>
                      <a:pt x="1001" y="1792"/>
                      <a:pt x="1569" y="1926"/>
                    </a:cubicBezTo>
                    <a:cubicBezTo>
                      <a:pt x="1635" y="1926"/>
                      <a:pt x="1669" y="1826"/>
                      <a:pt x="1602" y="1826"/>
                    </a:cubicBezTo>
                    <a:cubicBezTo>
                      <a:pt x="1335" y="1726"/>
                      <a:pt x="1102" y="1559"/>
                      <a:pt x="868" y="1392"/>
                    </a:cubicBezTo>
                    <a:cubicBezTo>
                      <a:pt x="635" y="1125"/>
                      <a:pt x="668" y="692"/>
                      <a:pt x="935" y="492"/>
                    </a:cubicBezTo>
                    <a:cubicBezTo>
                      <a:pt x="1257" y="223"/>
                      <a:pt x="1666" y="62"/>
                      <a:pt x="2092" y="62"/>
                    </a:cubicBezTo>
                    <a:cubicBezTo>
                      <a:pt x="2195" y="62"/>
                      <a:pt x="2299" y="72"/>
                      <a:pt x="2402" y="91"/>
                    </a:cubicBezTo>
                    <a:cubicBezTo>
                      <a:pt x="2436" y="91"/>
                      <a:pt x="2436" y="58"/>
                      <a:pt x="2402" y="58"/>
                    </a:cubicBezTo>
                    <a:cubicBezTo>
                      <a:pt x="2239" y="22"/>
                      <a:pt x="2049" y="0"/>
                      <a:pt x="18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428;p31"/>
              <p:cNvSpPr/>
              <p:nvPr/>
            </p:nvSpPr>
            <p:spPr>
              <a:xfrm>
                <a:off x="4694350" y="1367250"/>
                <a:ext cx="36725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868" extrusionOk="0">
                    <a:moveTo>
                      <a:pt x="735" y="1"/>
                    </a:moveTo>
                    <a:cubicBezTo>
                      <a:pt x="334" y="1"/>
                      <a:pt x="1" y="167"/>
                      <a:pt x="1" y="401"/>
                    </a:cubicBezTo>
                    <a:cubicBezTo>
                      <a:pt x="1" y="668"/>
                      <a:pt x="301" y="868"/>
                      <a:pt x="735" y="868"/>
                    </a:cubicBezTo>
                    <a:cubicBezTo>
                      <a:pt x="1135" y="868"/>
                      <a:pt x="1468" y="701"/>
                      <a:pt x="1468" y="468"/>
                    </a:cubicBezTo>
                    <a:cubicBezTo>
                      <a:pt x="1468" y="201"/>
                      <a:pt x="1168" y="1"/>
                      <a:pt x="7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429;p31"/>
              <p:cNvSpPr/>
              <p:nvPr/>
            </p:nvSpPr>
            <p:spPr>
              <a:xfrm>
                <a:off x="4667675" y="1358925"/>
                <a:ext cx="442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922" extrusionOk="0">
                    <a:moveTo>
                      <a:pt x="1401" y="0"/>
                    </a:moveTo>
                    <a:cubicBezTo>
                      <a:pt x="868" y="67"/>
                      <a:pt x="34" y="400"/>
                      <a:pt x="134" y="1068"/>
                    </a:cubicBezTo>
                    <a:cubicBezTo>
                      <a:pt x="220" y="1644"/>
                      <a:pt x="905" y="1922"/>
                      <a:pt x="1455" y="1922"/>
                    </a:cubicBezTo>
                    <a:cubicBezTo>
                      <a:pt x="1542" y="1922"/>
                      <a:pt x="1625" y="1915"/>
                      <a:pt x="1702" y="1901"/>
                    </a:cubicBezTo>
                    <a:cubicBezTo>
                      <a:pt x="1768" y="1868"/>
                      <a:pt x="1768" y="1801"/>
                      <a:pt x="1735" y="1768"/>
                    </a:cubicBezTo>
                    <a:cubicBezTo>
                      <a:pt x="1301" y="1668"/>
                      <a:pt x="901" y="1468"/>
                      <a:pt x="567" y="1201"/>
                    </a:cubicBezTo>
                    <a:cubicBezTo>
                      <a:pt x="0" y="601"/>
                      <a:pt x="901" y="200"/>
                      <a:pt x="1401" y="67"/>
                    </a:cubicBezTo>
                    <a:cubicBezTo>
                      <a:pt x="1401" y="67"/>
                      <a:pt x="1401" y="0"/>
                      <a:pt x="14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430;p31"/>
              <p:cNvSpPr/>
              <p:nvPr/>
            </p:nvSpPr>
            <p:spPr>
              <a:xfrm>
                <a:off x="4741900" y="1305875"/>
                <a:ext cx="30875" cy="17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09" extrusionOk="0">
                    <a:moveTo>
                      <a:pt x="749" y="0"/>
                    </a:moveTo>
                    <a:cubicBezTo>
                      <a:pt x="691" y="0"/>
                      <a:pt x="630" y="7"/>
                      <a:pt x="567" y="21"/>
                    </a:cubicBezTo>
                    <a:cubicBezTo>
                      <a:pt x="234" y="87"/>
                      <a:pt x="0" y="287"/>
                      <a:pt x="67" y="488"/>
                    </a:cubicBezTo>
                    <a:cubicBezTo>
                      <a:pt x="93" y="619"/>
                      <a:pt x="264" y="709"/>
                      <a:pt x="498" y="709"/>
                    </a:cubicBezTo>
                    <a:cubicBezTo>
                      <a:pt x="561" y="709"/>
                      <a:pt x="629" y="702"/>
                      <a:pt x="701" y="688"/>
                    </a:cubicBezTo>
                    <a:cubicBezTo>
                      <a:pt x="1001" y="621"/>
                      <a:pt x="1234" y="421"/>
                      <a:pt x="1168" y="254"/>
                    </a:cubicBezTo>
                    <a:cubicBezTo>
                      <a:pt x="1141" y="96"/>
                      <a:pt x="969" y="0"/>
                      <a:pt x="7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431;p31"/>
              <p:cNvSpPr/>
              <p:nvPr/>
            </p:nvSpPr>
            <p:spPr>
              <a:xfrm>
                <a:off x="4722700" y="1302200"/>
                <a:ext cx="40075" cy="36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459" extrusionOk="0">
                    <a:moveTo>
                      <a:pt x="968" y="1"/>
                    </a:moveTo>
                    <a:cubicBezTo>
                      <a:pt x="568" y="134"/>
                      <a:pt x="1" y="535"/>
                      <a:pt x="201" y="1002"/>
                    </a:cubicBezTo>
                    <a:cubicBezTo>
                      <a:pt x="333" y="1332"/>
                      <a:pt x="698" y="1459"/>
                      <a:pt x="1046" y="1459"/>
                    </a:cubicBezTo>
                    <a:cubicBezTo>
                      <a:pt x="1225" y="1459"/>
                      <a:pt x="1399" y="1425"/>
                      <a:pt x="1535" y="1368"/>
                    </a:cubicBezTo>
                    <a:cubicBezTo>
                      <a:pt x="1602" y="1335"/>
                      <a:pt x="1569" y="1268"/>
                      <a:pt x="1502" y="1268"/>
                    </a:cubicBezTo>
                    <a:cubicBezTo>
                      <a:pt x="1168" y="1268"/>
                      <a:pt x="835" y="1202"/>
                      <a:pt x="535" y="1035"/>
                    </a:cubicBezTo>
                    <a:cubicBezTo>
                      <a:pt x="1" y="668"/>
                      <a:pt x="601" y="201"/>
                      <a:pt x="968" y="34"/>
                    </a:cubicBezTo>
                    <a:lnTo>
                      <a:pt x="9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432;p31"/>
              <p:cNvSpPr/>
              <p:nvPr/>
            </p:nvSpPr>
            <p:spPr>
              <a:xfrm>
                <a:off x="5008750" y="1319825"/>
                <a:ext cx="48400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127" extrusionOk="0">
                    <a:moveTo>
                      <a:pt x="1157" y="1"/>
                    </a:moveTo>
                    <a:cubicBezTo>
                      <a:pt x="1064" y="1"/>
                      <a:pt x="966" y="10"/>
                      <a:pt x="868" y="30"/>
                    </a:cubicBezTo>
                    <a:cubicBezTo>
                      <a:pt x="367" y="96"/>
                      <a:pt x="0" y="430"/>
                      <a:pt x="67" y="730"/>
                    </a:cubicBezTo>
                    <a:cubicBezTo>
                      <a:pt x="94" y="971"/>
                      <a:pt x="379" y="1126"/>
                      <a:pt x="766" y="1126"/>
                    </a:cubicBezTo>
                    <a:cubicBezTo>
                      <a:pt x="861" y="1126"/>
                      <a:pt x="963" y="1117"/>
                      <a:pt x="1068" y="1097"/>
                    </a:cubicBezTo>
                    <a:cubicBezTo>
                      <a:pt x="1568" y="1030"/>
                      <a:pt x="1935" y="697"/>
                      <a:pt x="1902" y="397"/>
                    </a:cubicBezTo>
                    <a:cubicBezTo>
                      <a:pt x="1848" y="156"/>
                      <a:pt x="1537" y="1"/>
                      <a:pt x="11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433;p31"/>
              <p:cNvSpPr/>
              <p:nvPr/>
            </p:nvSpPr>
            <p:spPr>
              <a:xfrm>
                <a:off x="4982050" y="1317225"/>
                <a:ext cx="58400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063" extrusionOk="0">
                    <a:moveTo>
                      <a:pt x="1168" y="0"/>
                    </a:moveTo>
                    <a:lnTo>
                      <a:pt x="1168" y="0"/>
                    </a:lnTo>
                    <a:cubicBezTo>
                      <a:pt x="668" y="367"/>
                      <a:pt x="1" y="934"/>
                      <a:pt x="501" y="1601"/>
                    </a:cubicBezTo>
                    <a:cubicBezTo>
                      <a:pt x="766" y="1906"/>
                      <a:pt x="1154" y="2063"/>
                      <a:pt x="1545" y="2063"/>
                    </a:cubicBezTo>
                    <a:cubicBezTo>
                      <a:pt x="1796" y="2063"/>
                      <a:pt x="2048" y="1998"/>
                      <a:pt x="2269" y="1868"/>
                    </a:cubicBezTo>
                    <a:cubicBezTo>
                      <a:pt x="2336" y="1835"/>
                      <a:pt x="2303" y="1768"/>
                      <a:pt x="2236" y="1768"/>
                    </a:cubicBezTo>
                    <a:cubicBezTo>
                      <a:pt x="2124" y="1785"/>
                      <a:pt x="2012" y="1794"/>
                      <a:pt x="1900" y="1794"/>
                    </a:cubicBezTo>
                    <a:cubicBezTo>
                      <a:pt x="1580" y="1794"/>
                      <a:pt x="1265" y="1725"/>
                      <a:pt x="968" y="1601"/>
                    </a:cubicBezTo>
                    <a:cubicBezTo>
                      <a:pt x="168" y="1201"/>
                      <a:pt x="701" y="401"/>
                      <a:pt x="11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434;p31"/>
              <p:cNvSpPr/>
              <p:nvPr/>
            </p:nvSpPr>
            <p:spPr>
              <a:xfrm>
                <a:off x="2798825" y="3085975"/>
                <a:ext cx="158225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0" extrusionOk="0">
                    <a:moveTo>
                      <a:pt x="1002" y="1"/>
                    </a:moveTo>
                    <a:lnTo>
                      <a:pt x="1" y="1869"/>
                    </a:lnTo>
                    <a:cubicBezTo>
                      <a:pt x="1" y="1869"/>
                      <a:pt x="4104" y="3570"/>
                      <a:pt x="4304" y="3704"/>
                    </a:cubicBezTo>
                    <a:cubicBezTo>
                      <a:pt x="4471" y="3804"/>
                      <a:pt x="4538" y="4638"/>
                      <a:pt x="4838" y="4804"/>
                    </a:cubicBezTo>
                    <a:cubicBezTo>
                      <a:pt x="4859" y="4815"/>
                      <a:pt x="4881" y="4820"/>
                      <a:pt x="4904" y="4820"/>
                    </a:cubicBezTo>
                    <a:cubicBezTo>
                      <a:pt x="5395" y="4820"/>
                      <a:pt x="6328" y="2562"/>
                      <a:pt x="6105" y="2403"/>
                    </a:cubicBezTo>
                    <a:cubicBezTo>
                      <a:pt x="6071" y="2374"/>
                      <a:pt x="6021" y="2361"/>
                      <a:pt x="5958" y="2361"/>
                    </a:cubicBezTo>
                    <a:cubicBezTo>
                      <a:pt x="5634" y="2361"/>
                      <a:pt x="4993" y="2689"/>
                      <a:pt x="4747" y="2689"/>
                    </a:cubicBezTo>
                    <a:cubicBezTo>
                      <a:pt x="4714" y="2689"/>
                      <a:pt x="4688" y="2683"/>
                      <a:pt x="4671" y="2669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435;p31"/>
              <p:cNvSpPr/>
              <p:nvPr/>
            </p:nvSpPr>
            <p:spPr>
              <a:xfrm>
                <a:off x="2924750" y="3151875"/>
                <a:ext cx="24225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002" extrusionOk="0">
                    <a:moveTo>
                      <a:pt x="968" y="0"/>
                    </a:moveTo>
                    <a:cubicBezTo>
                      <a:pt x="968" y="0"/>
                      <a:pt x="101" y="1134"/>
                      <a:pt x="1" y="2002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436;p31"/>
              <p:cNvSpPr/>
              <p:nvPr/>
            </p:nvSpPr>
            <p:spPr>
              <a:xfrm>
                <a:off x="2798825" y="3085975"/>
                <a:ext cx="158225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0" extrusionOk="0">
                    <a:moveTo>
                      <a:pt x="1002" y="1"/>
                    </a:moveTo>
                    <a:lnTo>
                      <a:pt x="1" y="1869"/>
                    </a:lnTo>
                    <a:cubicBezTo>
                      <a:pt x="1" y="1869"/>
                      <a:pt x="4104" y="3570"/>
                      <a:pt x="4304" y="3704"/>
                    </a:cubicBezTo>
                    <a:cubicBezTo>
                      <a:pt x="4471" y="3804"/>
                      <a:pt x="4538" y="4638"/>
                      <a:pt x="4838" y="4804"/>
                    </a:cubicBezTo>
                    <a:cubicBezTo>
                      <a:pt x="4859" y="4815"/>
                      <a:pt x="4881" y="4820"/>
                      <a:pt x="4904" y="4820"/>
                    </a:cubicBezTo>
                    <a:cubicBezTo>
                      <a:pt x="5395" y="4820"/>
                      <a:pt x="6328" y="2562"/>
                      <a:pt x="6105" y="2403"/>
                    </a:cubicBezTo>
                    <a:cubicBezTo>
                      <a:pt x="6071" y="2374"/>
                      <a:pt x="6021" y="2361"/>
                      <a:pt x="5958" y="2361"/>
                    </a:cubicBezTo>
                    <a:cubicBezTo>
                      <a:pt x="5634" y="2361"/>
                      <a:pt x="4993" y="2689"/>
                      <a:pt x="4747" y="2689"/>
                    </a:cubicBezTo>
                    <a:cubicBezTo>
                      <a:pt x="4714" y="2689"/>
                      <a:pt x="4688" y="2683"/>
                      <a:pt x="4671" y="2669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437;p31"/>
              <p:cNvSpPr/>
              <p:nvPr/>
            </p:nvSpPr>
            <p:spPr>
              <a:xfrm>
                <a:off x="2819675" y="2881675"/>
                <a:ext cx="1659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6" h="3937" extrusionOk="0">
                    <a:moveTo>
                      <a:pt x="5311" y="0"/>
                    </a:moveTo>
                    <a:cubicBezTo>
                      <a:pt x="5309" y="0"/>
                      <a:pt x="5307" y="0"/>
                      <a:pt x="5305" y="0"/>
                    </a:cubicBezTo>
                    <a:cubicBezTo>
                      <a:pt x="5004" y="34"/>
                      <a:pt x="4704" y="1201"/>
                      <a:pt x="4504" y="1235"/>
                    </a:cubicBezTo>
                    <a:lnTo>
                      <a:pt x="1" y="1935"/>
                    </a:lnTo>
                    <a:lnTo>
                      <a:pt x="635" y="3937"/>
                    </a:lnTo>
                    <a:cubicBezTo>
                      <a:pt x="635" y="3937"/>
                      <a:pt x="4704" y="2235"/>
                      <a:pt x="4971" y="2202"/>
                    </a:cubicBezTo>
                    <a:cubicBezTo>
                      <a:pt x="4976" y="2201"/>
                      <a:pt x="4982" y="2200"/>
                      <a:pt x="4988" y="2200"/>
                    </a:cubicBezTo>
                    <a:cubicBezTo>
                      <a:pt x="5161" y="2200"/>
                      <a:pt x="5705" y="2615"/>
                      <a:pt x="6020" y="2615"/>
                    </a:cubicBezTo>
                    <a:cubicBezTo>
                      <a:pt x="6051" y="2615"/>
                      <a:pt x="6079" y="2611"/>
                      <a:pt x="6105" y="2602"/>
                    </a:cubicBezTo>
                    <a:cubicBezTo>
                      <a:pt x="6635" y="2437"/>
                      <a:pt x="5619" y="0"/>
                      <a:pt x="5311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438;p31"/>
              <p:cNvSpPr/>
              <p:nvPr/>
            </p:nvSpPr>
            <p:spPr>
              <a:xfrm>
                <a:off x="2955625" y="2887500"/>
                <a:ext cx="1752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213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67" y="1435"/>
                      <a:pt x="701" y="213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439;p31"/>
              <p:cNvSpPr/>
              <p:nvPr/>
            </p:nvSpPr>
            <p:spPr>
              <a:xfrm>
                <a:off x="2819675" y="2881675"/>
                <a:ext cx="1659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6636" h="3937" extrusionOk="0">
                    <a:moveTo>
                      <a:pt x="5311" y="0"/>
                    </a:moveTo>
                    <a:cubicBezTo>
                      <a:pt x="5309" y="0"/>
                      <a:pt x="5307" y="0"/>
                      <a:pt x="5305" y="0"/>
                    </a:cubicBezTo>
                    <a:cubicBezTo>
                      <a:pt x="5004" y="34"/>
                      <a:pt x="4704" y="1201"/>
                      <a:pt x="4504" y="1235"/>
                    </a:cubicBezTo>
                    <a:lnTo>
                      <a:pt x="1" y="1935"/>
                    </a:lnTo>
                    <a:lnTo>
                      <a:pt x="635" y="3937"/>
                    </a:lnTo>
                    <a:cubicBezTo>
                      <a:pt x="635" y="3937"/>
                      <a:pt x="4704" y="2235"/>
                      <a:pt x="4971" y="2202"/>
                    </a:cubicBezTo>
                    <a:cubicBezTo>
                      <a:pt x="4976" y="2201"/>
                      <a:pt x="4982" y="2200"/>
                      <a:pt x="4988" y="2200"/>
                    </a:cubicBezTo>
                    <a:cubicBezTo>
                      <a:pt x="5161" y="2200"/>
                      <a:pt x="5705" y="2615"/>
                      <a:pt x="6020" y="2615"/>
                    </a:cubicBezTo>
                    <a:cubicBezTo>
                      <a:pt x="6051" y="2615"/>
                      <a:pt x="6079" y="2611"/>
                      <a:pt x="6105" y="2602"/>
                    </a:cubicBezTo>
                    <a:cubicBezTo>
                      <a:pt x="6635" y="2437"/>
                      <a:pt x="5619" y="0"/>
                      <a:pt x="53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440;p31"/>
              <p:cNvSpPr/>
              <p:nvPr/>
            </p:nvSpPr>
            <p:spPr>
              <a:xfrm>
                <a:off x="2707100" y="2693375"/>
                <a:ext cx="125350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6132" extrusionOk="0">
                    <a:moveTo>
                      <a:pt x="2473" y="1"/>
                    </a:moveTo>
                    <a:cubicBezTo>
                      <a:pt x="2423" y="1"/>
                      <a:pt x="2387" y="9"/>
                      <a:pt x="2369" y="27"/>
                    </a:cubicBezTo>
                    <a:cubicBezTo>
                      <a:pt x="2202" y="260"/>
                      <a:pt x="2769" y="1295"/>
                      <a:pt x="2669" y="1461"/>
                    </a:cubicBezTo>
                    <a:lnTo>
                      <a:pt x="1" y="5164"/>
                    </a:lnTo>
                    <a:lnTo>
                      <a:pt x="1869" y="6131"/>
                    </a:lnTo>
                    <a:cubicBezTo>
                      <a:pt x="1869" y="6131"/>
                      <a:pt x="3537" y="2062"/>
                      <a:pt x="3703" y="1828"/>
                    </a:cubicBezTo>
                    <a:cubicBezTo>
                      <a:pt x="3770" y="1695"/>
                      <a:pt x="4637" y="1595"/>
                      <a:pt x="4771" y="1328"/>
                    </a:cubicBezTo>
                    <a:cubicBezTo>
                      <a:pt x="5014" y="872"/>
                      <a:pt x="2987" y="1"/>
                      <a:pt x="2473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441;p31"/>
              <p:cNvSpPr/>
              <p:nvPr/>
            </p:nvSpPr>
            <p:spPr>
              <a:xfrm>
                <a:off x="2772150" y="2696550"/>
                <a:ext cx="509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1001" extrusionOk="0">
                    <a:moveTo>
                      <a:pt x="1" y="0"/>
                    </a:moveTo>
                    <a:cubicBezTo>
                      <a:pt x="1" y="0"/>
                      <a:pt x="1135" y="901"/>
                      <a:pt x="2035" y="10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442;p31"/>
              <p:cNvSpPr/>
              <p:nvPr/>
            </p:nvSpPr>
            <p:spPr>
              <a:xfrm>
                <a:off x="2707100" y="2693375"/>
                <a:ext cx="125350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6132" extrusionOk="0">
                    <a:moveTo>
                      <a:pt x="2473" y="1"/>
                    </a:moveTo>
                    <a:cubicBezTo>
                      <a:pt x="2423" y="1"/>
                      <a:pt x="2387" y="9"/>
                      <a:pt x="2369" y="27"/>
                    </a:cubicBezTo>
                    <a:cubicBezTo>
                      <a:pt x="2202" y="260"/>
                      <a:pt x="2769" y="1295"/>
                      <a:pt x="2669" y="1461"/>
                    </a:cubicBezTo>
                    <a:lnTo>
                      <a:pt x="1" y="5164"/>
                    </a:lnTo>
                    <a:lnTo>
                      <a:pt x="1869" y="6131"/>
                    </a:lnTo>
                    <a:cubicBezTo>
                      <a:pt x="1869" y="6131"/>
                      <a:pt x="3537" y="2062"/>
                      <a:pt x="3703" y="1828"/>
                    </a:cubicBezTo>
                    <a:cubicBezTo>
                      <a:pt x="3770" y="1695"/>
                      <a:pt x="4637" y="1595"/>
                      <a:pt x="4771" y="1328"/>
                    </a:cubicBezTo>
                    <a:cubicBezTo>
                      <a:pt x="5014" y="872"/>
                      <a:pt x="2987" y="1"/>
                      <a:pt x="24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443;p31"/>
              <p:cNvSpPr/>
              <p:nvPr/>
            </p:nvSpPr>
            <p:spPr>
              <a:xfrm>
                <a:off x="2502125" y="26694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293" y="1"/>
                    </a:moveTo>
                    <a:cubicBezTo>
                      <a:pt x="1577" y="1"/>
                      <a:pt x="0" y="711"/>
                      <a:pt x="27" y="952"/>
                    </a:cubicBezTo>
                    <a:cubicBezTo>
                      <a:pt x="61" y="1252"/>
                      <a:pt x="1195" y="1552"/>
                      <a:pt x="1228" y="1752"/>
                    </a:cubicBezTo>
                    <a:cubicBezTo>
                      <a:pt x="1261" y="1952"/>
                      <a:pt x="1962" y="6255"/>
                      <a:pt x="1962" y="6255"/>
                    </a:cubicBezTo>
                    <a:lnTo>
                      <a:pt x="3963" y="5655"/>
                    </a:lnTo>
                    <a:cubicBezTo>
                      <a:pt x="3963" y="5655"/>
                      <a:pt x="2262" y="1552"/>
                      <a:pt x="2195" y="1285"/>
                    </a:cubicBezTo>
                    <a:cubicBezTo>
                      <a:pt x="2162" y="1118"/>
                      <a:pt x="2729" y="485"/>
                      <a:pt x="2629" y="151"/>
                    </a:cubicBezTo>
                    <a:cubicBezTo>
                      <a:pt x="2596" y="45"/>
                      <a:pt x="2471" y="1"/>
                      <a:pt x="2293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444;p31"/>
              <p:cNvSpPr/>
              <p:nvPr/>
            </p:nvSpPr>
            <p:spPr>
              <a:xfrm>
                <a:off x="2508625" y="2672350"/>
                <a:ext cx="525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735" extrusionOk="0">
                    <a:moveTo>
                      <a:pt x="2102" y="1"/>
                    </a:moveTo>
                    <a:lnTo>
                      <a:pt x="1" y="735"/>
                    </a:lnTo>
                    <a:cubicBezTo>
                      <a:pt x="1" y="735"/>
                      <a:pt x="1402" y="568"/>
                      <a:pt x="21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445;p31"/>
              <p:cNvSpPr/>
              <p:nvPr/>
            </p:nvSpPr>
            <p:spPr>
              <a:xfrm>
                <a:off x="2502125" y="2669425"/>
                <a:ext cx="99100" cy="156400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6" extrusionOk="0">
                    <a:moveTo>
                      <a:pt x="2293" y="1"/>
                    </a:moveTo>
                    <a:cubicBezTo>
                      <a:pt x="1577" y="1"/>
                      <a:pt x="0" y="711"/>
                      <a:pt x="27" y="952"/>
                    </a:cubicBezTo>
                    <a:cubicBezTo>
                      <a:pt x="61" y="1252"/>
                      <a:pt x="1195" y="1552"/>
                      <a:pt x="1228" y="1752"/>
                    </a:cubicBezTo>
                    <a:cubicBezTo>
                      <a:pt x="1261" y="1952"/>
                      <a:pt x="1962" y="6255"/>
                      <a:pt x="1962" y="6255"/>
                    </a:cubicBezTo>
                    <a:lnTo>
                      <a:pt x="3963" y="5655"/>
                    </a:lnTo>
                    <a:cubicBezTo>
                      <a:pt x="3963" y="5655"/>
                      <a:pt x="2262" y="1552"/>
                      <a:pt x="2195" y="1285"/>
                    </a:cubicBezTo>
                    <a:cubicBezTo>
                      <a:pt x="2162" y="1118"/>
                      <a:pt x="2729" y="485"/>
                      <a:pt x="2629" y="151"/>
                    </a:cubicBezTo>
                    <a:cubicBezTo>
                      <a:pt x="2596" y="45"/>
                      <a:pt x="2471" y="1"/>
                      <a:pt x="2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446;p31"/>
              <p:cNvSpPr/>
              <p:nvPr/>
            </p:nvSpPr>
            <p:spPr>
              <a:xfrm>
                <a:off x="2309575" y="2818725"/>
                <a:ext cx="158225" cy="120525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1" extrusionOk="0">
                    <a:moveTo>
                      <a:pt x="1453" y="1"/>
                    </a:moveTo>
                    <a:cubicBezTo>
                      <a:pt x="933" y="1"/>
                      <a:pt x="1" y="2227"/>
                      <a:pt x="224" y="2418"/>
                    </a:cubicBezTo>
                    <a:cubicBezTo>
                      <a:pt x="254" y="2440"/>
                      <a:pt x="298" y="2449"/>
                      <a:pt x="351" y="2449"/>
                    </a:cubicBezTo>
                    <a:cubicBezTo>
                      <a:pt x="677" y="2449"/>
                      <a:pt x="1366" y="2106"/>
                      <a:pt x="1600" y="2106"/>
                    </a:cubicBezTo>
                    <a:cubicBezTo>
                      <a:pt x="1625" y="2106"/>
                      <a:pt x="1644" y="2110"/>
                      <a:pt x="1658" y="2118"/>
                    </a:cubicBezTo>
                    <a:lnTo>
                      <a:pt x="5327" y="4820"/>
                    </a:lnTo>
                    <a:lnTo>
                      <a:pt x="6328" y="2952"/>
                    </a:lnTo>
                    <a:cubicBezTo>
                      <a:pt x="6328" y="2952"/>
                      <a:pt x="2225" y="1251"/>
                      <a:pt x="2025" y="1117"/>
                    </a:cubicBezTo>
                    <a:cubicBezTo>
                      <a:pt x="1892" y="1017"/>
                      <a:pt x="1792" y="183"/>
                      <a:pt x="1525" y="17"/>
                    </a:cubicBezTo>
                    <a:cubicBezTo>
                      <a:pt x="1502" y="6"/>
                      <a:pt x="1478" y="1"/>
                      <a:pt x="1453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447;p31"/>
              <p:cNvSpPr/>
              <p:nvPr/>
            </p:nvSpPr>
            <p:spPr>
              <a:xfrm>
                <a:off x="2316825" y="2822475"/>
                <a:ext cx="2505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35" extrusionOk="0">
                    <a:moveTo>
                      <a:pt x="1001" y="0"/>
                    </a:moveTo>
                    <a:lnTo>
                      <a:pt x="1" y="2035"/>
                    </a:lnTo>
                    <a:cubicBezTo>
                      <a:pt x="1" y="2035"/>
                      <a:pt x="901" y="901"/>
                      <a:pt x="10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448;p31"/>
              <p:cNvSpPr/>
              <p:nvPr/>
            </p:nvSpPr>
            <p:spPr>
              <a:xfrm>
                <a:off x="2309575" y="2818725"/>
                <a:ext cx="158225" cy="120525"/>
              </a:xfrm>
              <a:custGeom>
                <a:avLst/>
                <a:gdLst/>
                <a:ahLst/>
                <a:cxnLst/>
                <a:rect l="l" t="t" r="r" b="b"/>
                <a:pathLst>
                  <a:path w="6329" h="4821" extrusionOk="0">
                    <a:moveTo>
                      <a:pt x="1453" y="1"/>
                    </a:moveTo>
                    <a:cubicBezTo>
                      <a:pt x="933" y="1"/>
                      <a:pt x="1" y="2227"/>
                      <a:pt x="224" y="2418"/>
                    </a:cubicBezTo>
                    <a:cubicBezTo>
                      <a:pt x="254" y="2440"/>
                      <a:pt x="298" y="2449"/>
                      <a:pt x="351" y="2449"/>
                    </a:cubicBezTo>
                    <a:cubicBezTo>
                      <a:pt x="677" y="2449"/>
                      <a:pt x="1366" y="2106"/>
                      <a:pt x="1600" y="2106"/>
                    </a:cubicBezTo>
                    <a:cubicBezTo>
                      <a:pt x="1625" y="2106"/>
                      <a:pt x="1644" y="2110"/>
                      <a:pt x="1658" y="2118"/>
                    </a:cubicBezTo>
                    <a:lnTo>
                      <a:pt x="5327" y="4820"/>
                    </a:lnTo>
                    <a:lnTo>
                      <a:pt x="6328" y="2952"/>
                    </a:lnTo>
                    <a:cubicBezTo>
                      <a:pt x="6328" y="2952"/>
                      <a:pt x="2225" y="1251"/>
                      <a:pt x="2025" y="1117"/>
                    </a:cubicBezTo>
                    <a:cubicBezTo>
                      <a:pt x="1892" y="1017"/>
                      <a:pt x="1792" y="183"/>
                      <a:pt x="1525" y="17"/>
                    </a:cubicBezTo>
                    <a:cubicBezTo>
                      <a:pt x="1502" y="6"/>
                      <a:pt x="1478" y="1"/>
                      <a:pt x="14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449;p31"/>
              <p:cNvSpPr/>
              <p:nvPr/>
            </p:nvSpPr>
            <p:spPr>
              <a:xfrm>
                <a:off x="2280975" y="3044300"/>
                <a:ext cx="16597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3970" extrusionOk="0">
                    <a:moveTo>
                      <a:pt x="6004" y="0"/>
                    </a:moveTo>
                    <a:cubicBezTo>
                      <a:pt x="6004" y="0"/>
                      <a:pt x="1902" y="1701"/>
                      <a:pt x="1635" y="1768"/>
                    </a:cubicBezTo>
                    <a:cubicBezTo>
                      <a:pt x="1631" y="1769"/>
                      <a:pt x="1626" y="1769"/>
                      <a:pt x="1621" y="1769"/>
                    </a:cubicBezTo>
                    <a:cubicBezTo>
                      <a:pt x="1475" y="1769"/>
                      <a:pt x="934" y="1355"/>
                      <a:pt x="619" y="1355"/>
                    </a:cubicBezTo>
                    <a:cubicBezTo>
                      <a:pt x="588" y="1355"/>
                      <a:pt x="560" y="1359"/>
                      <a:pt x="534" y="1368"/>
                    </a:cubicBezTo>
                    <a:cubicBezTo>
                      <a:pt x="0" y="1534"/>
                      <a:pt x="1034" y="3970"/>
                      <a:pt x="1334" y="3970"/>
                    </a:cubicBezTo>
                    <a:cubicBezTo>
                      <a:pt x="1601" y="3936"/>
                      <a:pt x="1935" y="2769"/>
                      <a:pt x="2135" y="2735"/>
                    </a:cubicBezTo>
                    <a:lnTo>
                      <a:pt x="6638" y="2035"/>
                    </a:lnTo>
                    <a:lnTo>
                      <a:pt x="6004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450;p31"/>
              <p:cNvSpPr/>
              <p:nvPr/>
            </p:nvSpPr>
            <p:spPr>
              <a:xfrm>
                <a:off x="2293475" y="3084325"/>
                <a:ext cx="1755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136" extrusionOk="0">
                    <a:moveTo>
                      <a:pt x="1" y="0"/>
                    </a:moveTo>
                    <a:lnTo>
                      <a:pt x="701" y="2135"/>
                    </a:lnTo>
                    <a:cubicBezTo>
                      <a:pt x="701" y="2135"/>
                      <a:pt x="534" y="701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451;p31"/>
              <p:cNvSpPr/>
              <p:nvPr/>
            </p:nvSpPr>
            <p:spPr>
              <a:xfrm>
                <a:off x="2280975" y="3044300"/>
                <a:ext cx="16597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3970" extrusionOk="0">
                    <a:moveTo>
                      <a:pt x="6004" y="0"/>
                    </a:moveTo>
                    <a:cubicBezTo>
                      <a:pt x="6004" y="0"/>
                      <a:pt x="1902" y="1701"/>
                      <a:pt x="1635" y="1768"/>
                    </a:cubicBezTo>
                    <a:cubicBezTo>
                      <a:pt x="1631" y="1769"/>
                      <a:pt x="1626" y="1769"/>
                      <a:pt x="1621" y="1769"/>
                    </a:cubicBezTo>
                    <a:cubicBezTo>
                      <a:pt x="1475" y="1769"/>
                      <a:pt x="934" y="1355"/>
                      <a:pt x="619" y="1355"/>
                    </a:cubicBezTo>
                    <a:cubicBezTo>
                      <a:pt x="588" y="1355"/>
                      <a:pt x="560" y="1359"/>
                      <a:pt x="534" y="1368"/>
                    </a:cubicBezTo>
                    <a:cubicBezTo>
                      <a:pt x="0" y="1534"/>
                      <a:pt x="1034" y="3970"/>
                      <a:pt x="1334" y="3970"/>
                    </a:cubicBezTo>
                    <a:cubicBezTo>
                      <a:pt x="1601" y="3936"/>
                      <a:pt x="1935" y="2769"/>
                      <a:pt x="2135" y="2735"/>
                    </a:cubicBezTo>
                    <a:lnTo>
                      <a:pt x="6638" y="2035"/>
                    </a:lnTo>
                    <a:lnTo>
                      <a:pt x="600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452;p31"/>
              <p:cNvSpPr/>
              <p:nvPr/>
            </p:nvSpPr>
            <p:spPr>
              <a:xfrm>
                <a:off x="2434250" y="3177725"/>
                <a:ext cx="125275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1" h="6140" extrusionOk="0">
                    <a:moveTo>
                      <a:pt x="3142" y="0"/>
                    </a:moveTo>
                    <a:cubicBezTo>
                      <a:pt x="3142" y="0"/>
                      <a:pt x="1475" y="4103"/>
                      <a:pt x="1308" y="4337"/>
                    </a:cubicBezTo>
                    <a:cubicBezTo>
                      <a:pt x="1241" y="4470"/>
                      <a:pt x="374" y="4537"/>
                      <a:pt x="240" y="4837"/>
                    </a:cubicBezTo>
                    <a:cubicBezTo>
                      <a:pt x="1" y="5286"/>
                      <a:pt x="1967" y="6139"/>
                      <a:pt x="2516" y="6139"/>
                    </a:cubicBezTo>
                    <a:cubicBezTo>
                      <a:pt x="2578" y="6139"/>
                      <a:pt x="2622" y="6128"/>
                      <a:pt x="2642" y="6105"/>
                    </a:cubicBezTo>
                    <a:cubicBezTo>
                      <a:pt x="2809" y="5871"/>
                      <a:pt x="2208" y="4837"/>
                      <a:pt x="2342" y="4670"/>
                    </a:cubicBezTo>
                    <a:cubicBezTo>
                      <a:pt x="2442" y="4503"/>
                      <a:pt x="5010" y="1001"/>
                      <a:pt x="5010" y="1001"/>
                    </a:cubicBezTo>
                    <a:lnTo>
                      <a:pt x="3142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453;p31"/>
              <p:cNvSpPr/>
              <p:nvPr/>
            </p:nvSpPr>
            <p:spPr>
              <a:xfrm>
                <a:off x="2443575" y="3303650"/>
                <a:ext cx="5007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001" extrusionOk="0">
                    <a:moveTo>
                      <a:pt x="1" y="0"/>
                    </a:moveTo>
                    <a:lnTo>
                      <a:pt x="2002" y="1001"/>
                    </a:lnTo>
                    <a:cubicBezTo>
                      <a:pt x="2002" y="1001"/>
                      <a:pt x="901" y="1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454;p31"/>
              <p:cNvSpPr/>
              <p:nvPr/>
            </p:nvSpPr>
            <p:spPr>
              <a:xfrm>
                <a:off x="2434250" y="3177725"/>
                <a:ext cx="125275" cy="153500"/>
              </a:xfrm>
              <a:custGeom>
                <a:avLst/>
                <a:gdLst/>
                <a:ahLst/>
                <a:cxnLst/>
                <a:rect l="l" t="t" r="r" b="b"/>
                <a:pathLst>
                  <a:path w="5011" h="6140" extrusionOk="0">
                    <a:moveTo>
                      <a:pt x="3142" y="0"/>
                    </a:moveTo>
                    <a:cubicBezTo>
                      <a:pt x="3142" y="0"/>
                      <a:pt x="1475" y="4103"/>
                      <a:pt x="1308" y="4337"/>
                    </a:cubicBezTo>
                    <a:cubicBezTo>
                      <a:pt x="1241" y="4470"/>
                      <a:pt x="374" y="4537"/>
                      <a:pt x="240" y="4837"/>
                    </a:cubicBezTo>
                    <a:cubicBezTo>
                      <a:pt x="1" y="5286"/>
                      <a:pt x="1967" y="6139"/>
                      <a:pt x="2516" y="6139"/>
                    </a:cubicBezTo>
                    <a:cubicBezTo>
                      <a:pt x="2578" y="6139"/>
                      <a:pt x="2622" y="6128"/>
                      <a:pt x="2642" y="6105"/>
                    </a:cubicBezTo>
                    <a:cubicBezTo>
                      <a:pt x="2809" y="5871"/>
                      <a:pt x="2208" y="4837"/>
                      <a:pt x="2342" y="4670"/>
                    </a:cubicBezTo>
                    <a:cubicBezTo>
                      <a:pt x="2442" y="4503"/>
                      <a:pt x="5010" y="1001"/>
                      <a:pt x="5010" y="1001"/>
                    </a:cubicBezTo>
                    <a:lnTo>
                      <a:pt x="314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455;p31"/>
              <p:cNvSpPr/>
              <p:nvPr/>
            </p:nvSpPr>
            <p:spPr>
              <a:xfrm>
                <a:off x="2665400" y="3198575"/>
                <a:ext cx="99100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5" extrusionOk="0">
                    <a:moveTo>
                      <a:pt x="2002" y="0"/>
                    </a:moveTo>
                    <a:lnTo>
                      <a:pt x="1" y="634"/>
                    </a:lnTo>
                    <a:cubicBezTo>
                      <a:pt x="1" y="634"/>
                      <a:pt x="1702" y="4703"/>
                      <a:pt x="1769" y="4970"/>
                    </a:cubicBezTo>
                    <a:cubicBezTo>
                      <a:pt x="1802" y="5137"/>
                      <a:pt x="1235" y="5804"/>
                      <a:pt x="1335" y="6104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7" y="6255"/>
                      <a:pt x="3964" y="5544"/>
                      <a:pt x="3937" y="5304"/>
                    </a:cubicBezTo>
                    <a:cubicBezTo>
                      <a:pt x="3904" y="5004"/>
                      <a:pt x="2769" y="4703"/>
                      <a:pt x="2736" y="4503"/>
                    </a:cubicBezTo>
                    <a:cubicBezTo>
                      <a:pt x="2703" y="4303"/>
                      <a:pt x="2002" y="0"/>
                      <a:pt x="2002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456;p31"/>
              <p:cNvSpPr/>
              <p:nvPr/>
            </p:nvSpPr>
            <p:spPr>
              <a:xfrm>
                <a:off x="2704600" y="3334500"/>
                <a:ext cx="5340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01" extrusionOk="0">
                    <a:moveTo>
                      <a:pt x="2135" y="0"/>
                    </a:moveTo>
                    <a:cubicBezTo>
                      <a:pt x="2135" y="0"/>
                      <a:pt x="734" y="134"/>
                      <a:pt x="1" y="701"/>
                    </a:cubicBezTo>
                    <a:lnTo>
                      <a:pt x="2135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457;p31"/>
              <p:cNvSpPr/>
              <p:nvPr/>
            </p:nvSpPr>
            <p:spPr>
              <a:xfrm>
                <a:off x="2665400" y="3198575"/>
                <a:ext cx="99100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6255" extrusionOk="0">
                    <a:moveTo>
                      <a:pt x="2002" y="0"/>
                    </a:moveTo>
                    <a:lnTo>
                      <a:pt x="1" y="634"/>
                    </a:lnTo>
                    <a:cubicBezTo>
                      <a:pt x="1" y="634"/>
                      <a:pt x="1702" y="4703"/>
                      <a:pt x="1769" y="4970"/>
                    </a:cubicBezTo>
                    <a:cubicBezTo>
                      <a:pt x="1802" y="5137"/>
                      <a:pt x="1235" y="5804"/>
                      <a:pt x="1335" y="6104"/>
                    </a:cubicBezTo>
                    <a:cubicBezTo>
                      <a:pt x="1368" y="6211"/>
                      <a:pt x="1493" y="6255"/>
                      <a:pt x="1671" y="6255"/>
                    </a:cubicBezTo>
                    <a:cubicBezTo>
                      <a:pt x="2387" y="6255"/>
                      <a:pt x="3964" y="5544"/>
                      <a:pt x="3937" y="5304"/>
                    </a:cubicBezTo>
                    <a:cubicBezTo>
                      <a:pt x="3904" y="5004"/>
                      <a:pt x="2769" y="4703"/>
                      <a:pt x="2736" y="4503"/>
                    </a:cubicBezTo>
                    <a:cubicBezTo>
                      <a:pt x="2703" y="4303"/>
                      <a:pt x="2002" y="0"/>
                      <a:pt x="20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458;p31"/>
              <p:cNvSpPr/>
              <p:nvPr/>
            </p:nvSpPr>
            <p:spPr>
              <a:xfrm>
                <a:off x="2821350" y="3063475"/>
                <a:ext cx="199125" cy="122875"/>
              </a:xfrm>
              <a:custGeom>
                <a:avLst/>
                <a:gdLst/>
                <a:ahLst/>
                <a:cxnLst/>
                <a:rect l="l" t="t" r="r" b="b"/>
                <a:pathLst>
                  <a:path w="7965" h="4915" extrusionOk="0">
                    <a:moveTo>
                      <a:pt x="768" y="0"/>
                    </a:moveTo>
                    <a:lnTo>
                      <a:pt x="1" y="1968"/>
                    </a:lnTo>
                    <a:cubicBezTo>
                      <a:pt x="1" y="1968"/>
                      <a:pt x="5871" y="3770"/>
                      <a:pt x="6105" y="3870"/>
                    </a:cubicBezTo>
                    <a:cubicBezTo>
                      <a:pt x="6272" y="3936"/>
                      <a:pt x="6439" y="4770"/>
                      <a:pt x="6739" y="4904"/>
                    </a:cubicBezTo>
                    <a:cubicBezTo>
                      <a:pt x="6758" y="4911"/>
                      <a:pt x="6778" y="4915"/>
                      <a:pt x="6799" y="4915"/>
                    </a:cubicBezTo>
                    <a:cubicBezTo>
                      <a:pt x="7323" y="4915"/>
                      <a:pt x="7964" y="2496"/>
                      <a:pt x="7739" y="2335"/>
                    </a:cubicBezTo>
                    <a:cubicBezTo>
                      <a:pt x="7716" y="2324"/>
                      <a:pt x="7687" y="2318"/>
                      <a:pt x="7654" y="2318"/>
                    </a:cubicBezTo>
                    <a:cubicBezTo>
                      <a:pt x="7335" y="2318"/>
                      <a:pt x="6608" y="2812"/>
                      <a:pt x="6382" y="2812"/>
                    </a:cubicBezTo>
                    <a:cubicBezTo>
                      <a:pt x="6364" y="2812"/>
                      <a:pt x="6350" y="2809"/>
                      <a:pt x="6338" y="2802"/>
                    </a:cubicBezTo>
                    <a:cubicBezTo>
                      <a:pt x="6172" y="2702"/>
                      <a:pt x="768" y="0"/>
                      <a:pt x="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459;p31"/>
              <p:cNvSpPr/>
              <p:nvPr/>
            </p:nvSpPr>
            <p:spPr>
              <a:xfrm>
                <a:off x="2994800" y="3127675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735" y="1"/>
                    </a:moveTo>
                    <a:cubicBezTo>
                      <a:pt x="735" y="1"/>
                      <a:pt x="1" y="1235"/>
                      <a:pt x="1" y="2136"/>
                    </a:cubicBezTo>
                    <a:lnTo>
                      <a:pt x="7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460;p31"/>
              <p:cNvSpPr/>
              <p:nvPr/>
            </p:nvSpPr>
            <p:spPr>
              <a:xfrm>
                <a:off x="2812175" y="2823250"/>
                <a:ext cx="205825" cy="130175"/>
              </a:xfrm>
              <a:custGeom>
                <a:avLst/>
                <a:gdLst/>
                <a:ahLst/>
                <a:cxnLst/>
                <a:rect l="l" t="t" r="r" b="b"/>
                <a:pathLst>
                  <a:path w="8233" h="5207" extrusionOk="0">
                    <a:moveTo>
                      <a:pt x="6619" y="1"/>
                    </a:moveTo>
                    <a:cubicBezTo>
                      <a:pt x="6614" y="1"/>
                      <a:pt x="6610" y="1"/>
                      <a:pt x="6605" y="2"/>
                    </a:cubicBezTo>
                    <a:cubicBezTo>
                      <a:pt x="6339" y="36"/>
                      <a:pt x="6172" y="1237"/>
                      <a:pt x="5972" y="1303"/>
                    </a:cubicBezTo>
                    <a:cubicBezTo>
                      <a:pt x="5771" y="1337"/>
                      <a:pt x="1" y="3238"/>
                      <a:pt x="1" y="3238"/>
                    </a:cubicBezTo>
                    <a:lnTo>
                      <a:pt x="868" y="5206"/>
                    </a:lnTo>
                    <a:cubicBezTo>
                      <a:pt x="868" y="5206"/>
                      <a:pt x="6305" y="2304"/>
                      <a:pt x="6572" y="2204"/>
                    </a:cubicBezTo>
                    <a:cubicBezTo>
                      <a:pt x="6577" y="2203"/>
                      <a:pt x="6582" y="2202"/>
                      <a:pt x="6588" y="2202"/>
                    </a:cubicBezTo>
                    <a:cubicBezTo>
                      <a:pt x="6732" y="2202"/>
                      <a:pt x="7253" y="2528"/>
                      <a:pt x="7598" y="2528"/>
                    </a:cubicBezTo>
                    <a:cubicBezTo>
                      <a:pt x="7650" y="2528"/>
                      <a:pt x="7698" y="2521"/>
                      <a:pt x="7740" y="2504"/>
                    </a:cubicBezTo>
                    <a:cubicBezTo>
                      <a:pt x="8233" y="2274"/>
                      <a:pt x="6943" y="1"/>
                      <a:pt x="66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461;p31"/>
              <p:cNvSpPr/>
              <p:nvPr/>
            </p:nvSpPr>
            <p:spPr>
              <a:xfrm>
                <a:off x="2981475" y="2828300"/>
                <a:ext cx="2420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036" extrusionOk="0">
                    <a:moveTo>
                      <a:pt x="0" y="1"/>
                    </a:moveTo>
                    <a:cubicBezTo>
                      <a:pt x="0" y="1"/>
                      <a:pt x="334" y="1402"/>
                      <a:pt x="968" y="20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462;p31"/>
              <p:cNvSpPr/>
              <p:nvPr/>
            </p:nvSpPr>
            <p:spPr>
              <a:xfrm>
                <a:off x="2681250" y="2636750"/>
                <a:ext cx="126875" cy="194900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7796" extrusionOk="0">
                    <a:moveTo>
                      <a:pt x="2570" y="0"/>
                    </a:moveTo>
                    <a:cubicBezTo>
                      <a:pt x="2461" y="0"/>
                      <a:pt x="2389" y="18"/>
                      <a:pt x="2369" y="57"/>
                    </a:cubicBezTo>
                    <a:cubicBezTo>
                      <a:pt x="2202" y="291"/>
                      <a:pt x="2903" y="1258"/>
                      <a:pt x="2803" y="1425"/>
                    </a:cubicBezTo>
                    <a:cubicBezTo>
                      <a:pt x="2703" y="1591"/>
                      <a:pt x="1" y="7029"/>
                      <a:pt x="1" y="7029"/>
                    </a:cubicBezTo>
                    <a:lnTo>
                      <a:pt x="1969" y="7796"/>
                    </a:lnTo>
                    <a:cubicBezTo>
                      <a:pt x="1969" y="7796"/>
                      <a:pt x="3770" y="1892"/>
                      <a:pt x="3870" y="1658"/>
                    </a:cubicBezTo>
                    <a:cubicBezTo>
                      <a:pt x="3937" y="1525"/>
                      <a:pt x="4771" y="1325"/>
                      <a:pt x="4904" y="1024"/>
                    </a:cubicBezTo>
                    <a:cubicBezTo>
                      <a:pt x="5075" y="597"/>
                      <a:pt x="3205" y="0"/>
                      <a:pt x="25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463;p31"/>
              <p:cNvSpPr/>
              <p:nvPr/>
            </p:nvSpPr>
            <p:spPr>
              <a:xfrm>
                <a:off x="2746300" y="2639000"/>
                <a:ext cx="5340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68" extrusionOk="0">
                    <a:moveTo>
                      <a:pt x="0" y="0"/>
                    </a:moveTo>
                    <a:cubicBezTo>
                      <a:pt x="1" y="1"/>
                      <a:pt x="1235" y="768"/>
                      <a:pt x="2135" y="76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464;p31"/>
              <p:cNvSpPr/>
              <p:nvPr/>
            </p:nvSpPr>
            <p:spPr>
              <a:xfrm>
                <a:off x="2439675" y="2644500"/>
                <a:ext cx="131525" cy="195500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20" extrusionOk="0">
                    <a:moveTo>
                      <a:pt x="2307" y="1"/>
                    </a:moveTo>
                    <a:cubicBezTo>
                      <a:pt x="1646" y="1"/>
                      <a:pt x="1" y="962"/>
                      <a:pt x="57" y="1215"/>
                    </a:cubicBezTo>
                    <a:cubicBezTo>
                      <a:pt x="123" y="1515"/>
                      <a:pt x="1324" y="1682"/>
                      <a:pt x="1358" y="1882"/>
                    </a:cubicBezTo>
                    <a:cubicBezTo>
                      <a:pt x="1424" y="2082"/>
                      <a:pt x="3326" y="7820"/>
                      <a:pt x="3326" y="7820"/>
                    </a:cubicBezTo>
                    <a:lnTo>
                      <a:pt x="5260" y="6952"/>
                    </a:lnTo>
                    <a:cubicBezTo>
                      <a:pt x="5260" y="6952"/>
                      <a:pt x="2392" y="1548"/>
                      <a:pt x="2292" y="1281"/>
                    </a:cubicBezTo>
                    <a:cubicBezTo>
                      <a:pt x="2225" y="1115"/>
                      <a:pt x="2692" y="414"/>
                      <a:pt x="2559" y="114"/>
                    </a:cubicBezTo>
                    <a:cubicBezTo>
                      <a:pt x="2522" y="35"/>
                      <a:pt x="2432" y="1"/>
                      <a:pt x="23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465;p31"/>
              <p:cNvSpPr/>
              <p:nvPr/>
            </p:nvSpPr>
            <p:spPr>
              <a:xfrm>
                <a:off x="2446925" y="2647325"/>
                <a:ext cx="5090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69" extrusionOk="0">
                    <a:moveTo>
                      <a:pt x="2035" y="1"/>
                    </a:moveTo>
                    <a:lnTo>
                      <a:pt x="0" y="968"/>
                    </a:lnTo>
                    <a:cubicBezTo>
                      <a:pt x="0" y="968"/>
                      <a:pt x="1401" y="635"/>
                      <a:pt x="20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466;p31"/>
              <p:cNvSpPr/>
              <p:nvPr/>
            </p:nvSpPr>
            <p:spPr>
              <a:xfrm>
                <a:off x="2250325" y="2848875"/>
                <a:ext cx="199125" cy="122875"/>
              </a:xfrm>
              <a:custGeom>
                <a:avLst/>
                <a:gdLst/>
                <a:ahLst/>
                <a:cxnLst/>
                <a:rect l="l" t="t" r="r" b="b"/>
                <a:pathLst>
                  <a:path w="7965" h="4915" extrusionOk="0">
                    <a:moveTo>
                      <a:pt x="1166" y="0"/>
                    </a:moveTo>
                    <a:cubicBezTo>
                      <a:pt x="641" y="0"/>
                      <a:pt x="1" y="2386"/>
                      <a:pt x="225" y="2547"/>
                    </a:cubicBezTo>
                    <a:cubicBezTo>
                      <a:pt x="253" y="2564"/>
                      <a:pt x="288" y="2571"/>
                      <a:pt x="328" y="2571"/>
                    </a:cubicBezTo>
                    <a:cubicBezTo>
                      <a:pt x="657" y="2571"/>
                      <a:pt x="1365" y="2070"/>
                      <a:pt x="1585" y="2070"/>
                    </a:cubicBezTo>
                    <a:cubicBezTo>
                      <a:pt x="1602" y="2070"/>
                      <a:pt x="1616" y="2073"/>
                      <a:pt x="1626" y="2080"/>
                    </a:cubicBezTo>
                    <a:cubicBezTo>
                      <a:pt x="1793" y="2180"/>
                      <a:pt x="7230" y="4915"/>
                      <a:pt x="7230" y="4915"/>
                    </a:cubicBezTo>
                    <a:lnTo>
                      <a:pt x="7964" y="2947"/>
                    </a:lnTo>
                    <a:cubicBezTo>
                      <a:pt x="7964" y="2947"/>
                      <a:pt x="2093" y="1146"/>
                      <a:pt x="1860" y="1012"/>
                    </a:cubicBezTo>
                    <a:cubicBezTo>
                      <a:pt x="1693" y="945"/>
                      <a:pt x="1526" y="112"/>
                      <a:pt x="1226" y="11"/>
                    </a:cubicBezTo>
                    <a:cubicBezTo>
                      <a:pt x="1206" y="4"/>
                      <a:pt x="1186" y="0"/>
                      <a:pt x="11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467;p31"/>
              <p:cNvSpPr/>
              <p:nvPr/>
            </p:nvSpPr>
            <p:spPr>
              <a:xfrm>
                <a:off x="2257625" y="2853325"/>
                <a:ext cx="183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136" extrusionOk="0">
                    <a:moveTo>
                      <a:pt x="734" y="0"/>
                    </a:moveTo>
                    <a:lnTo>
                      <a:pt x="0" y="2135"/>
                    </a:lnTo>
                    <a:cubicBezTo>
                      <a:pt x="0" y="2135"/>
                      <a:pt x="734" y="901"/>
                      <a:pt x="7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468;p31"/>
              <p:cNvSpPr/>
              <p:nvPr/>
            </p:nvSpPr>
            <p:spPr>
              <a:xfrm>
                <a:off x="2252800" y="3080975"/>
                <a:ext cx="205825" cy="130150"/>
              </a:xfrm>
              <a:custGeom>
                <a:avLst/>
                <a:gdLst/>
                <a:ahLst/>
                <a:cxnLst/>
                <a:rect l="l" t="t" r="r" b="b"/>
                <a:pathLst>
                  <a:path w="8233" h="5206" extrusionOk="0">
                    <a:moveTo>
                      <a:pt x="7365" y="1"/>
                    </a:moveTo>
                    <a:cubicBezTo>
                      <a:pt x="7365" y="1"/>
                      <a:pt x="1928" y="2903"/>
                      <a:pt x="1694" y="3003"/>
                    </a:cubicBezTo>
                    <a:cubicBezTo>
                      <a:pt x="1688" y="3004"/>
                      <a:pt x="1682" y="3005"/>
                      <a:pt x="1675" y="3005"/>
                    </a:cubicBezTo>
                    <a:cubicBezTo>
                      <a:pt x="1505" y="3005"/>
                      <a:pt x="981" y="2679"/>
                      <a:pt x="657" y="2679"/>
                    </a:cubicBezTo>
                    <a:cubicBezTo>
                      <a:pt x="608" y="2679"/>
                      <a:pt x="564" y="2686"/>
                      <a:pt x="527" y="2703"/>
                    </a:cubicBezTo>
                    <a:cubicBezTo>
                      <a:pt x="1" y="2933"/>
                      <a:pt x="1290" y="5206"/>
                      <a:pt x="1614" y="5206"/>
                    </a:cubicBezTo>
                    <a:cubicBezTo>
                      <a:pt x="1619" y="5206"/>
                      <a:pt x="1623" y="5205"/>
                      <a:pt x="1628" y="5204"/>
                    </a:cubicBezTo>
                    <a:cubicBezTo>
                      <a:pt x="1894" y="5171"/>
                      <a:pt x="2095" y="3970"/>
                      <a:pt x="2261" y="3904"/>
                    </a:cubicBezTo>
                    <a:cubicBezTo>
                      <a:pt x="2461" y="3837"/>
                      <a:pt x="8232" y="1935"/>
                      <a:pt x="8232" y="1935"/>
                    </a:cubicBezTo>
                    <a:lnTo>
                      <a:pt x="736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469;p31"/>
              <p:cNvSpPr/>
              <p:nvPr/>
            </p:nvSpPr>
            <p:spPr>
              <a:xfrm>
                <a:off x="2265125" y="3155200"/>
                <a:ext cx="2505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36" extrusionOk="0">
                    <a:moveTo>
                      <a:pt x="0" y="1"/>
                    </a:moveTo>
                    <a:lnTo>
                      <a:pt x="1001" y="2035"/>
                    </a:lnTo>
                    <a:cubicBezTo>
                      <a:pt x="1001" y="2035"/>
                      <a:pt x="634" y="634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470;p31"/>
              <p:cNvSpPr/>
              <p:nvPr/>
            </p:nvSpPr>
            <p:spPr>
              <a:xfrm>
                <a:off x="2462675" y="3202725"/>
                <a:ext cx="127700" cy="1949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7797" extrusionOk="0">
                    <a:moveTo>
                      <a:pt x="3106" y="1"/>
                    </a:moveTo>
                    <a:cubicBezTo>
                      <a:pt x="3106" y="1"/>
                      <a:pt x="1305" y="5872"/>
                      <a:pt x="1205" y="6139"/>
                    </a:cubicBezTo>
                    <a:cubicBezTo>
                      <a:pt x="1138" y="6272"/>
                      <a:pt x="304" y="6439"/>
                      <a:pt x="171" y="6772"/>
                    </a:cubicBezTo>
                    <a:cubicBezTo>
                      <a:pt x="0" y="7199"/>
                      <a:pt x="1870" y="7796"/>
                      <a:pt x="2525" y="7796"/>
                    </a:cubicBezTo>
                    <a:cubicBezTo>
                      <a:pt x="2638" y="7796"/>
                      <a:pt x="2715" y="7779"/>
                      <a:pt x="2739" y="7740"/>
                    </a:cubicBezTo>
                    <a:cubicBezTo>
                      <a:pt x="2873" y="7506"/>
                      <a:pt x="2172" y="6506"/>
                      <a:pt x="2272" y="6372"/>
                    </a:cubicBezTo>
                    <a:cubicBezTo>
                      <a:pt x="2372" y="6205"/>
                      <a:pt x="5108" y="768"/>
                      <a:pt x="5108" y="768"/>
                    </a:cubicBezTo>
                    <a:lnTo>
                      <a:pt x="310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471;p31"/>
              <p:cNvSpPr/>
              <p:nvPr/>
            </p:nvSpPr>
            <p:spPr>
              <a:xfrm>
                <a:off x="2471100" y="3376200"/>
                <a:ext cx="5340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768" extrusionOk="0">
                    <a:moveTo>
                      <a:pt x="1" y="0"/>
                    </a:moveTo>
                    <a:lnTo>
                      <a:pt x="2135" y="767"/>
                    </a:lnTo>
                    <a:cubicBezTo>
                      <a:pt x="2135" y="767"/>
                      <a:pt x="90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472;p31"/>
              <p:cNvSpPr/>
              <p:nvPr/>
            </p:nvSpPr>
            <p:spPr>
              <a:xfrm>
                <a:off x="2699600" y="3194400"/>
                <a:ext cx="131525" cy="195450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7818" extrusionOk="0">
                    <a:moveTo>
                      <a:pt x="1935" y="0"/>
                    </a:moveTo>
                    <a:lnTo>
                      <a:pt x="0" y="834"/>
                    </a:lnTo>
                    <a:cubicBezTo>
                      <a:pt x="0" y="834"/>
                      <a:pt x="2869" y="6271"/>
                      <a:pt x="2969" y="6538"/>
                    </a:cubicBezTo>
                    <a:cubicBezTo>
                      <a:pt x="3036" y="6672"/>
                      <a:pt x="2569" y="7406"/>
                      <a:pt x="2702" y="7706"/>
                    </a:cubicBezTo>
                    <a:cubicBezTo>
                      <a:pt x="2739" y="7784"/>
                      <a:pt x="2826" y="7817"/>
                      <a:pt x="2947" y="7817"/>
                    </a:cubicBezTo>
                    <a:cubicBezTo>
                      <a:pt x="3604" y="7817"/>
                      <a:pt x="5261" y="6830"/>
                      <a:pt x="5204" y="6605"/>
                    </a:cubicBezTo>
                    <a:cubicBezTo>
                      <a:pt x="5137" y="6305"/>
                      <a:pt x="3937" y="6138"/>
                      <a:pt x="3903" y="5938"/>
                    </a:cubicBezTo>
                    <a:cubicBezTo>
                      <a:pt x="3837" y="5738"/>
                      <a:pt x="1935" y="0"/>
                      <a:pt x="19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473;p31"/>
              <p:cNvSpPr/>
              <p:nvPr/>
            </p:nvSpPr>
            <p:spPr>
              <a:xfrm>
                <a:off x="2772975" y="3362850"/>
                <a:ext cx="5175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968" extrusionOk="0">
                    <a:moveTo>
                      <a:pt x="2069" y="0"/>
                    </a:moveTo>
                    <a:cubicBezTo>
                      <a:pt x="2069" y="1"/>
                      <a:pt x="635" y="334"/>
                      <a:pt x="1" y="968"/>
                    </a:cubicBezTo>
                    <a:lnTo>
                      <a:pt x="206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474;p31"/>
              <p:cNvSpPr/>
              <p:nvPr/>
            </p:nvSpPr>
            <p:spPr>
              <a:xfrm>
                <a:off x="2364350" y="2754575"/>
                <a:ext cx="552100" cy="520600"/>
              </a:xfrm>
              <a:custGeom>
                <a:avLst/>
                <a:gdLst/>
                <a:ahLst/>
                <a:cxnLst/>
                <a:rect l="l" t="t" r="r" b="b"/>
                <a:pathLst>
                  <a:path w="22084" h="20824" extrusionOk="0">
                    <a:moveTo>
                      <a:pt x="10125" y="1"/>
                    </a:moveTo>
                    <a:cubicBezTo>
                      <a:pt x="5042" y="1"/>
                      <a:pt x="1668" y="3563"/>
                      <a:pt x="535" y="8353"/>
                    </a:cubicBezTo>
                    <a:cubicBezTo>
                      <a:pt x="1" y="10622"/>
                      <a:pt x="301" y="12990"/>
                      <a:pt x="1369" y="15058"/>
                    </a:cubicBezTo>
                    <a:cubicBezTo>
                      <a:pt x="2836" y="17827"/>
                      <a:pt x="5471" y="19828"/>
                      <a:pt x="8540" y="20529"/>
                    </a:cubicBezTo>
                    <a:cubicBezTo>
                      <a:pt x="9354" y="20724"/>
                      <a:pt x="10217" y="20824"/>
                      <a:pt x="11094" y="20824"/>
                    </a:cubicBezTo>
                    <a:cubicBezTo>
                      <a:pt x="15323" y="20824"/>
                      <a:pt x="19906" y="18494"/>
                      <a:pt x="21149" y="13190"/>
                    </a:cubicBezTo>
                    <a:cubicBezTo>
                      <a:pt x="22083" y="9221"/>
                      <a:pt x="20882" y="5118"/>
                      <a:pt x="17613" y="2516"/>
                    </a:cubicBezTo>
                    <a:cubicBezTo>
                      <a:pt x="16246" y="1448"/>
                      <a:pt x="14645" y="715"/>
                      <a:pt x="12977" y="348"/>
                    </a:cubicBezTo>
                    <a:cubicBezTo>
                      <a:pt x="11975" y="112"/>
                      <a:pt x="11023" y="1"/>
                      <a:pt x="101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475;p31"/>
              <p:cNvSpPr/>
              <p:nvPr/>
            </p:nvSpPr>
            <p:spPr>
              <a:xfrm>
                <a:off x="2398550" y="2817450"/>
                <a:ext cx="517900" cy="457725"/>
              </a:xfrm>
              <a:custGeom>
                <a:avLst/>
                <a:gdLst/>
                <a:ahLst/>
                <a:cxnLst/>
                <a:rect l="l" t="t" r="r" b="b"/>
                <a:pathLst>
                  <a:path w="20716" h="18309" extrusionOk="0">
                    <a:moveTo>
                      <a:pt x="16245" y="1"/>
                    </a:moveTo>
                    <a:lnTo>
                      <a:pt x="16245" y="1"/>
                    </a:lnTo>
                    <a:cubicBezTo>
                      <a:pt x="18847" y="4371"/>
                      <a:pt x="18847" y="11676"/>
                      <a:pt x="12209" y="14845"/>
                    </a:cubicBezTo>
                    <a:cubicBezTo>
                      <a:pt x="10892" y="15467"/>
                      <a:pt x="9574" y="15720"/>
                      <a:pt x="8302" y="15720"/>
                    </a:cubicBezTo>
                    <a:cubicBezTo>
                      <a:pt x="4936" y="15720"/>
                      <a:pt x="1889" y="13947"/>
                      <a:pt x="1" y="12543"/>
                    </a:cubicBezTo>
                    <a:lnTo>
                      <a:pt x="1" y="12543"/>
                    </a:lnTo>
                    <a:cubicBezTo>
                      <a:pt x="1468" y="15312"/>
                      <a:pt x="4103" y="17313"/>
                      <a:pt x="7172" y="18014"/>
                    </a:cubicBezTo>
                    <a:cubicBezTo>
                      <a:pt x="7986" y="18209"/>
                      <a:pt x="8849" y="18309"/>
                      <a:pt x="9726" y="18309"/>
                    </a:cubicBezTo>
                    <a:cubicBezTo>
                      <a:pt x="13955" y="18309"/>
                      <a:pt x="18538" y="15979"/>
                      <a:pt x="19781" y="10675"/>
                    </a:cubicBezTo>
                    <a:cubicBezTo>
                      <a:pt x="20715" y="6706"/>
                      <a:pt x="19514" y="2603"/>
                      <a:pt x="162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476;p31"/>
              <p:cNvSpPr/>
              <p:nvPr/>
            </p:nvSpPr>
            <p:spPr>
              <a:xfrm>
                <a:off x="2825525" y="2968325"/>
                <a:ext cx="160975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3106" extrusionOk="0">
                    <a:moveTo>
                      <a:pt x="6008" y="1"/>
                    </a:moveTo>
                    <a:cubicBezTo>
                      <a:pt x="5666" y="1"/>
                      <a:pt x="4953" y="1038"/>
                      <a:pt x="4746" y="1038"/>
                    </a:cubicBezTo>
                    <a:cubicBezTo>
                      <a:pt x="4743" y="1038"/>
                      <a:pt x="4740" y="1038"/>
                      <a:pt x="4737" y="1038"/>
                    </a:cubicBezTo>
                    <a:cubicBezTo>
                      <a:pt x="4570" y="1038"/>
                      <a:pt x="1268" y="504"/>
                      <a:pt x="267" y="370"/>
                    </a:cubicBezTo>
                    <a:lnTo>
                      <a:pt x="0" y="337"/>
                    </a:lnTo>
                    <a:lnTo>
                      <a:pt x="0" y="2739"/>
                    </a:lnTo>
                    <a:cubicBezTo>
                      <a:pt x="0" y="2739"/>
                      <a:pt x="4343" y="2270"/>
                      <a:pt x="4895" y="2270"/>
                    </a:cubicBezTo>
                    <a:cubicBezTo>
                      <a:pt x="4913" y="2270"/>
                      <a:pt x="4928" y="2271"/>
                      <a:pt x="4937" y="2272"/>
                    </a:cubicBezTo>
                    <a:cubicBezTo>
                      <a:pt x="5137" y="2305"/>
                      <a:pt x="5704" y="3106"/>
                      <a:pt x="6038" y="3106"/>
                    </a:cubicBezTo>
                    <a:cubicBezTo>
                      <a:pt x="6372" y="3106"/>
                      <a:pt x="6438" y="2205"/>
                      <a:pt x="6372" y="1371"/>
                    </a:cubicBezTo>
                    <a:cubicBezTo>
                      <a:pt x="6338" y="671"/>
                      <a:pt x="6171" y="37"/>
                      <a:pt x="6038" y="4"/>
                    </a:cubicBezTo>
                    <a:cubicBezTo>
                      <a:pt x="6028" y="2"/>
                      <a:pt x="6019" y="1"/>
                      <a:pt x="60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477;p31"/>
              <p:cNvSpPr/>
              <p:nvPr/>
            </p:nvSpPr>
            <p:spPr>
              <a:xfrm>
                <a:off x="2970625" y="2975075"/>
                <a:ext cx="9200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69" extrusionOk="0">
                    <a:moveTo>
                      <a:pt x="267" y="0"/>
                    </a:moveTo>
                    <a:cubicBezTo>
                      <a:pt x="267" y="1"/>
                      <a:pt x="1" y="1635"/>
                      <a:pt x="367" y="2569"/>
                    </a:cubicBez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478;p31"/>
              <p:cNvSpPr/>
              <p:nvPr/>
            </p:nvSpPr>
            <p:spPr>
              <a:xfrm>
                <a:off x="2832200" y="2968325"/>
                <a:ext cx="152625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1472" extrusionOk="0">
                    <a:moveTo>
                      <a:pt x="5741" y="1"/>
                    </a:moveTo>
                    <a:cubicBezTo>
                      <a:pt x="5399" y="1"/>
                      <a:pt x="4686" y="1038"/>
                      <a:pt x="4479" y="1038"/>
                    </a:cubicBezTo>
                    <a:cubicBezTo>
                      <a:pt x="4476" y="1038"/>
                      <a:pt x="4473" y="1038"/>
                      <a:pt x="4470" y="1038"/>
                    </a:cubicBezTo>
                    <a:cubicBezTo>
                      <a:pt x="4303" y="1038"/>
                      <a:pt x="1001" y="504"/>
                      <a:pt x="0" y="370"/>
                    </a:cubicBezTo>
                    <a:lnTo>
                      <a:pt x="0" y="370"/>
                    </a:lnTo>
                    <a:cubicBezTo>
                      <a:pt x="132" y="403"/>
                      <a:pt x="4309" y="1472"/>
                      <a:pt x="4657" y="1472"/>
                    </a:cubicBezTo>
                    <a:cubicBezTo>
                      <a:pt x="4662" y="1472"/>
                      <a:pt x="4667" y="1472"/>
                      <a:pt x="4670" y="1471"/>
                    </a:cubicBezTo>
                    <a:cubicBezTo>
                      <a:pt x="4937" y="1471"/>
                      <a:pt x="5237" y="938"/>
                      <a:pt x="5504" y="737"/>
                    </a:cubicBezTo>
                    <a:cubicBezTo>
                      <a:pt x="5569" y="673"/>
                      <a:pt x="5620" y="636"/>
                      <a:pt x="5674" y="636"/>
                    </a:cubicBezTo>
                    <a:cubicBezTo>
                      <a:pt x="5704" y="636"/>
                      <a:pt x="5736" y="647"/>
                      <a:pt x="5771" y="671"/>
                    </a:cubicBezTo>
                    <a:cubicBezTo>
                      <a:pt x="5771" y="671"/>
                      <a:pt x="5804" y="704"/>
                      <a:pt x="5838" y="704"/>
                    </a:cubicBezTo>
                    <a:cubicBezTo>
                      <a:pt x="5971" y="904"/>
                      <a:pt x="6071" y="1138"/>
                      <a:pt x="6105" y="1371"/>
                    </a:cubicBezTo>
                    <a:cubicBezTo>
                      <a:pt x="6071" y="671"/>
                      <a:pt x="5904" y="37"/>
                      <a:pt x="5771" y="4"/>
                    </a:cubicBezTo>
                    <a:cubicBezTo>
                      <a:pt x="5761" y="2"/>
                      <a:pt x="5752" y="1"/>
                      <a:pt x="57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479;p31"/>
              <p:cNvSpPr/>
              <p:nvPr/>
            </p:nvSpPr>
            <p:spPr>
              <a:xfrm>
                <a:off x="2750475" y="2737900"/>
                <a:ext cx="15930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6219" extrusionOk="0">
                    <a:moveTo>
                      <a:pt x="4092" y="0"/>
                    </a:moveTo>
                    <a:cubicBezTo>
                      <a:pt x="4069" y="0"/>
                      <a:pt x="4050" y="5"/>
                      <a:pt x="4036" y="14"/>
                    </a:cubicBezTo>
                    <a:cubicBezTo>
                      <a:pt x="3770" y="214"/>
                      <a:pt x="4070" y="1548"/>
                      <a:pt x="3870" y="1682"/>
                    </a:cubicBezTo>
                    <a:lnTo>
                      <a:pt x="134" y="4450"/>
                    </a:lnTo>
                    <a:lnTo>
                      <a:pt x="100" y="4450"/>
                    </a:lnTo>
                    <a:cubicBezTo>
                      <a:pt x="67" y="4450"/>
                      <a:pt x="34" y="4484"/>
                      <a:pt x="0" y="4517"/>
                    </a:cubicBezTo>
                    <a:lnTo>
                      <a:pt x="1701" y="6218"/>
                    </a:lnTo>
                    <a:cubicBezTo>
                      <a:pt x="1701" y="6218"/>
                      <a:pt x="4637" y="2582"/>
                      <a:pt x="4870" y="2382"/>
                    </a:cubicBezTo>
                    <a:cubicBezTo>
                      <a:pt x="4915" y="2349"/>
                      <a:pt x="5052" y="2345"/>
                      <a:pt x="5225" y="2345"/>
                    </a:cubicBezTo>
                    <a:cubicBezTo>
                      <a:pt x="5274" y="2345"/>
                      <a:pt x="5327" y="2346"/>
                      <a:pt x="5381" y="2346"/>
                    </a:cubicBezTo>
                    <a:cubicBezTo>
                      <a:pt x="5704" y="2346"/>
                      <a:pt x="6086" y="2335"/>
                      <a:pt x="6238" y="2182"/>
                    </a:cubicBezTo>
                    <a:cubicBezTo>
                      <a:pt x="6371" y="2049"/>
                      <a:pt x="6238" y="1782"/>
                      <a:pt x="5971" y="1448"/>
                    </a:cubicBezTo>
                    <a:cubicBezTo>
                      <a:pt x="5444" y="796"/>
                      <a:pt x="4396" y="0"/>
                      <a:pt x="40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480;p31"/>
              <p:cNvSpPr/>
              <p:nvPr/>
            </p:nvSpPr>
            <p:spPr>
              <a:xfrm>
                <a:off x="2857200" y="2742400"/>
                <a:ext cx="4672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935" y="1335"/>
                      <a:pt x="1869" y="176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481;p31"/>
              <p:cNvSpPr/>
              <p:nvPr/>
            </p:nvSpPr>
            <p:spPr>
              <a:xfrm>
                <a:off x="2753800" y="2737900"/>
                <a:ext cx="145975" cy="1104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4418" extrusionOk="0">
                    <a:moveTo>
                      <a:pt x="3959" y="0"/>
                    </a:moveTo>
                    <a:cubicBezTo>
                      <a:pt x="3936" y="0"/>
                      <a:pt x="3917" y="5"/>
                      <a:pt x="3903" y="14"/>
                    </a:cubicBezTo>
                    <a:cubicBezTo>
                      <a:pt x="3637" y="181"/>
                      <a:pt x="3937" y="1515"/>
                      <a:pt x="3770" y="1682"/>
                    </a:cubicBezTo>
                    <a:lnTo>
                      <a:pt x="1" y="4417"/>
                    </a:lnTo>
                    <a:cubicBezTo>
                      <a:pt x="268" y="4284"/>
                      <a:pt x="4204" y="2182"/>
                      <a:pt x="4337" y="1915"/>
                    </a:cubicBezTo>
                    <a:cubicBezTo>
                      <a:pt x="4504" y="1648"/>
                      <a:pt x="4304" y="1048"/>
                      <a:pt x="4370" y="781"/>
                    </a:cubicBezTo>
                    <a:cubicBezTo>
                      <a:pt x="4404" y="748"/>
                      <a:pt x="4471" y="748"/>
                      <a:pt x="4604" y="748"/>
                    </a:cubicBezTo>
                    <a:cubicBezTo>
                      <a:pt x="4671" y="748"/>
                      <a:pt x="4737" y="781"/>
                      <a:pt x="4837" y="814"/>
                    </a:cubicBezTo>
                    <a:cubicBezTo>
                      <a:pt x="5204" y="948"/>
                      <a:pt x="5538" y="1181"/>
                      <a:pt x="5838" y="1448"/>
                    </a:cubicBezTo>
                    <a:cubicBezTo>
                      <a:pt x="5311" y="796"/>
                      <a:pt x="4263" y="0"/>
                      <a:pt x="39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482;p31"/>
              <p:cNvSpPr/>
              <p:nvPr/>
            </p:nvSpPr>
            <p:spPr>
              <a:xfrm>
                <a:off x="2598700" y="2654775"/>
                <a:ext cx="79250" cy="1593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6375" extrusionOk="0">
                    <a:moveTo>
                      <a:pt x="1924" y="0"/>
                    </a:moveTo>
                    <a:cubicBezTo>
                      <a:pt x="1081" y="0"/>
                      <a:pt x="108" y="166"/>
                      <a:pt x="67" y="370"/>
                    </a:cubicBezTo>
                    <a:cubicBezTo>
                      <a:pt x="0" y="704"/>
                      <a:pt x="1168" y="1438"/>
                      <a:pt x="1134" y="1671"/>
                    </a:cubicBezTo>
                    <a:cubicBezTo>
                      <a:pt x="1101" y="1871"/>
                      <a:pt x="434" y="6108"/>
                      <a:pt x="401" y="6374"/>
                    </a:cubicBezTo>
                    <a:lnTo>
                      <a:pt x="2802" y="6374"/>
                    </a:lnTo>
                    <a:cubicBezTo>
                      <a:pt x="2802" y="6374"/>
                      <a:pt x="2302" y="1771"/>
                      <a:pt x="2335" y="1471"/>
                    </a:cubicBezTo>
                    <a:cubicBezTo>
                      <a:pt x="2369" y="1271"/>
                      <a:pt x="3169" y="737"/>
                      <a:pt x="3169" y="370"/>
                    </a:cubicBezTo>
                    <a:cubicBezTo>
                      <a:pt x="3169" y="337"/>
                      <a:pt x="3136" y="270"/>
                      <a:pt x="3102" y="237"/>
                    </a:cubicBezTo>
                    <a:cubicBezTo>
                      <a:pt x="2947" y="68"/>
                      <a:pt x="2462" y="0"/>
                      <a:pt x="192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483;p31"/>
              <p:cNvSpPr/>
              <p:nvPr/>
            </p:nvSpPr>
            <p:spPr>
              <a:xfrm>
                <a:off x="2607875" y="2660675"/>
                <a:ext cx="6422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569" h="184" extrusionOk="0">
                    <a:moveTo>
                      <a:pt x="2569" y="1"/>
                    </a:moveTo>
                    <a:lnTo>
                      <a:pt x="0" y="67"/>
                    </a:lnTo>
                    <a:cubicBezTo>
                      <a:pt x="0" y="67"/>
                      <a:pt x="617" y="183"/>
                      <a:pt x="1316" y="183"/>
                    </a:cubicBezTo>
                    <a:cubicBezTo>
                      <a:pt x="1744" y="183"/>
                      <a:pt x="2202" y="140"/>
                      <a:pt x="25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484;p31"/>
              <p:cNvSpPr/>
              <p:nvPr/>
            </p:nvSpPr>
            <p:spPr>
              <a:xfrm>
                <a:off x="2598700" y="2654400"/>
                <a:ext cx="77575" cy="15975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6390" extrusionOk="0">
                    <a:moveTo>
                      <a:pt x="1939" y="1"/>
                    </a:moveTo>
                    <a:cubicBezTo>
                      <a:pt x="1092" y="1"/>
                      <a:pt x="108" y="180"/>
                      <a:pt x="67" y="385"/>
                    </a:cubicBezTo>
                    <a:cubicBezTo>
                      <a:pt x="0" y="719"/>
                      <a:pt x="1168" y="1419"/>
                      <a:pt x="1134" y="1653"/>
                    </a:cubicBezTo>
                    <a:cubicBezTo>
                      <a:pt x="1101" y="1886"/>
                      <a:pt x="434" y="6123"/>
                      <a:pt x="401" y="6389"/>
                    </a:cubicBezTo>
                    <a:cubicBezTo>
                      <a:pt x="467" y="6123"/>
                      <a:pt x="1468" y="2086"/>
                      <a:pt x="1501" y="1686"/>
                    </a:cubicBezTo>
                    <a:cubicBezTo>
                      <a:pt x="1501" y="1286"/>
                      <a:pt x="968" y="885"/>
                      <a:pt x="901" y="619"/>
                    </a:cubicBezTo>
                    <a:cubicBezTo>
                      <a:pt x="868" y="552"/>
                      <a:pt x="934" y="485"/>
                      <a:pt x="1034" y="418"/>
                    </a:cubicBezTo>
                    <a:cubicBezTo>
                      <a:pt x="1101" y="385"/>
                      <a:pt x="1168" y="318"/>
                      <a:pt x="1234" y="318"/>
                    </a:cubicBezTo>
                    <a:cubicBezTo>
                      <a:pt x="1561" y="155"/>
                      <a:pt x="1907" y="71"/>
                      <a:pt x="2252" y="71"/>
                    </a:cubicBezTo>
                    <a:cubicBezTo>
                      <a:pt x="2541" y="71"/>
                      <a:pt x="2829" y="130"/>
                      <a:pt x="3102" y="252"/>
                    </a:cubicBezTo>
                    <a:cubicBezTo>
                      <a:pt x="2948" y="72"/>
                      <a:pt x="2471" y="1"/>
                      <a:pt x="19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485;p31"/>
              <p:cNvSpPr/>
              <p:nvPr/>
            </p:nvSpPr>
            <p:spPr>
              <a:xfrm>
                <a:off x="2366375" y="2732725"/>
                <a:ext cx="158125" cy="156475"/>
              </a:xfrm>
              <a:custGeom>
                <a:avLst/>
                <a:gdLst/>
                <a:ahLst/>
                <a:cxnLst/>
                <a:rect l="l" t="t" r="r" b="b"/>
                <a:pathLst>
                  <a:path w="6325" h="6259" extrusionOk="0">
                    <a:moveTo>
                      <a:pt x="2208" y="1"/>
                    </a:moveTo>
                    <a:cubicBezTo>
                      <a:pt x="1581" y="1"/>
                      <a:pt x="1" y="1978"/>
                      <a:pt x="153" y="2222"/>
                    </a:cubicBezTo>
                    <a:cubicBezTo>
                      <a:pt x="253" y="2322"/>
                      <a:pt x="387" y="2356"/>
                      <a:pt x="520" y="2356"/>
                    </a:cubicBezTo>
                    <a:cubicBezTo>
                      <a:pt x="575" y="2360"/>
                      <a:pt x="634" y="2361"/>
                      <a:pt x="696" y="2361"/>
                    </a:cubicBezTo>
                    <a:cubicBezTo>
                      <a:pt x="971" y="2361"/>
                      <a:pt x="1293" y="2329"/>
                      <a:pt x="1523" y="2329"/>
                    </a:cubicBezTo>
                    <a:cubicBezTo>
                      <a:pt x="1674" y="2329"/>
                      <a:pt x="1786" y="2343"/>
                      <a:pt x="1821" y="2389"/>
                    </a:cubicBezTo>
                    <a:lnTo>
                      <a:pt x="4657" y="6259"/>
                    </a:lnTo>
                    <a:lnTo>
                      <a:pt x="6324" y="4557"/>
                    </a:lnTo>
                    <a:cubicBezTo>
                      <a:pt x="6324" y="4557"/>
                      <a:pt x="5824" y="4157"/>
                      <a:pt x="5190" y="3623"/>
                    </a:cubicBezTo>
                    <a:cubicBezTo>
                      <a:pt x="4123" y="2756"/>
                      <a:pt x="2655" y="1555"/>
                      <a:pt x="2522" y="1388"/>
                    </a:cubicBezTo>
                    <a:cubicBezTo>
                      <a:pt x="2422" y="1255"/>
                      <a:pt x="2622" y="321"/>
                      <a:pt x="2355" y="54"/>
                    </a:cubicBezTo>
                    <a:cubicBezTo>
                      <a:pt x="2315" y="17"/>
                      <a:pt x="2266" y="1"/>
                      <a:pt x="22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486;p31"/>
              <p:cNvSpPr/>
              <p:nvPr/>
            </p:nvSpPr>
            <p:spPr>
              <a:xfrm>
                <a:off x="2374375" y="2736575"/>
                <a:ext cx="4422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69" extrusionOk="0">
                    <a:moveTo>
                      <a:pt x="1768" y="0"/>
                    </a:moveTo>
                    <a:lnTo>
                      <a:pt x="0" y="1868"/>
                    </a:lnTo>
                    <a:cubicBezTo>
                      <a:pt x="0" y="1868"/>
                      <a:pt x="1334" y="934"/>
                      <a:pt x="176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487;p31"/>
              <p:cNvSpPr/>
              <p:nvPr/>
            </p:nvSpPr>
            <p:spPr>
              <a:xfrm>
                <a:off x="2366375" y="2732750"/>
                <a:ext cx="129775" cy="90575"/>
              </a:xfrm>
              <a:custGeom>
                <a:avLst/>
                <a:gdLst/>
                <a:ahLst/>
                <a:cxnLst/>
                <a:rect l="l" t="t" r="r" b="b"/>
                <a:pathLst>
                  <a:path w="5191" h="3623" extrusionOk="0">
                    <a:moveTo>
                      <a:pt x="2210" y="0"/>
                    </a:moveTo>
                    <a:cubicBezTo>
                      <a:pt x="1585" y="0"/>
                      <a:pt x="1" y="2010"/>
                      <a:pt x="153" y="2255"/>
                    </a:cubicBezTo>
                    <a:cubicBezTo>
                      <a:pt x="253" y="2355"/>
                      <a:pt x="387" y="2388"/>
                      <a:pt x="520" y="2388"/>
                    </a:cubicBezTo>
                    <a:cubicBezTo>
                      <a:pt x="420" y="2355"/>
                      <a:pt x="354" y="2321"/>
                      <a:pt x="320" y="2255"/>
                    </a:cubicBezTo>
                    <a:cubicBezTo>
                      <a:pt x="287" y="2188"/>
                      <a:pt x="287" y="2088"/>
                      <a:pt x="387" y="1988"/>
                    </a:cubicBezTo>
                    <a:cubicBezTo>
                      <a:pt x="387" y="1954"/>
                      <a:pt x="420" y="1921"/>
                      <a:pt x="420" y="1888"/>
                    </a:cubicBezTo>
                    <a:cubicBezTo>
                      <a:pt x="587" y="1688"/>
                      <a:pt x="754" y="1487"/>
                      <a:pt x="987" y="1321"/>
                    </a:cubicBezTo>
                    <a:cubicBezTo>
                      <a:pt x="1154" y="1154"/>
                      <a:pt x="1354" y="987"/>
                      <a:pt x="1588" y="887"/>
                    </a:cubicBezTo>
                    <a:cubicBezTo>
                      <a:pt x="1654" y="820"/>
                      <a:pt x="1721" y="820"/>
                      <a:pt x="1788" y="820"/>
                    </a:cubicBezTo>
                    <a:cubicBezTo>
                      <a:pt x="2088" y="854"/>
                      <a:pt x="2088" y="1487"/>
                      <a:pt x="2188" y="1688"/>
                    </a:cubicBezTo>
                    <a:cubicBezTo>
                      <a:pt x="2255" y="1854"/>
                      <a:pt x="4056" y="3022"/>
                      <a:pt x="5190" y="3622"/>
                    </a:cubicBezTo>
                    <a:cubicBezTo>
                      <a:pt x="4123" y="2755"/>
                      <a:pt x="2655" y="1554"/>
                      <a:pt x="2522" y="1421"/>
                    </a:cubicBezTo>
                    <a:cubicBezTo>
                      <a:pt x="2422" y="1287"/>
                      <a:pt x="2622" y="320"/>
                      <a:pt x="2355" y="53"/>
                    </a:cubicBezTo>
                    <a:cubicBezTo>
                      <a:pt x="2316" y="17"/>
                      <a:pt x="2267" y="0"/>
                      <a:pt x="2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488;p31"/>
              <p:cNvSpPr/>
              <p:nvPr/>
            </p:nvSpPr>
            <p:spPr>
              <a:xfrm>
                <a:off x="2283475" y="2962575"/>
                <a:ext cx="162625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6505" h="3105" extrusionOk="0">
                    <a:moveTo>
                      <a:pt x="501" y="0"/>
                    </a:moveTo>
                    <a:cubicBezTo>
                      <a:pt x="0" y="0"/>
                      <a:pt x="67" y="1735"/>
                      <a:pt x="267" y="2602"/>
                    </a:cubicBezTo>
                    <a:cubicBezTo>
                      <a:pt x="334" y="2869"/>
                      <a:pt x="434" y="3102"/>
                      <a:pt x="501" y="3102"/>
                    </a:cubicBezTo>
                    <a:cubicBezTo>
                      <a:pt x="510" y="3104"/>
                      <a:pt x="519" y="3105"/>
                      <a:pt x="529" y="3105"/>
                    </a:cubicBezTo>
                    <a:cubicBezTo>
                      <a:pt x="870" y="3105"/>
                      <a:pt x="1553" y="2034"/>
                      <a:pt x="1759" y="2034"/>
                    </a:cubicBezTo>
                    <a:cubicBezTo>
                      <a:pt x="1762" y="2034"/>
                      <a:pt x="1765" y="2034"/>
                      <a:pt x="1768" y="2035"/>
                    </a:cubicBezTo>
                    <a:lnTo>
                      <a:pt x="6505" y="2769"/>
                    </a:lnTo>
                    <a:lnTo>
                      <a:pt x="6505" y="367"/>
                    </a:lnTo>
                    <a:lnTo>
                      <a:pt x="5504" y="467"/>
                    </a:lnTo>
                    <a:cubicBezTo>
                      <a:pt x="4070" y="600"/>
                      <a:pt x="1768" y="834"/>
                      <a:pt x="1568" y="834"/>
                    </a:cubicBezTo>
                    <a:cubicBezTo>
                      <a:pt x="1401" y="801"/>
                      <a:pt x="868" y="0"/>
                      <a:pt x="5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489;p31"/>
              <p:cNvSpPr/>
              <p:nvPr/>
            </p:nvSpPr>
            <p:spPr>
              <a:xfrm>
                <a:off x="2293475" y="2968400"/>
                <a:ext cx="92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570" extrusionOk="0">
                    <a:moveTo>
                      <a:pt x="1" y="1"/>
                    </a:moveTo>
                    <a:lnTo>
                      <a:pt x="67" y="2569"/>
                    </a:lnTo>
                    <a:cubicBezTo>
                      <a:pt x="67" y="2569"/>
                      <a:pt x="367" y="968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490;p31"/>
              <p:cNvSpPr/>
              <p:nvPr/>
            </p:nvSpPr>
            <p:spPr>
              <a:xfrm>
                <a:off x="2284300" y="2962575"/>
                <a:ext cx="136800" cy="65050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2602" extrusionOk="0">
                    <a:moveTo>
                      <a:pt x="468" y="0"/>
                    </a:moveTo>
                    <a:cubicBezTo>
                      <a:pt x="1" y="0"/>
                      <a:pt x="34" y="1735"/>
                      <a:pt x="234" y="2602"/>
                    </a:cubicBezTo>
                    <a:cubicBezTo>
                      <a:pt x="234" y="2102"/>
                      <a:pt x="267" y="1635"/>
                      <a:pt x="368" y="1134"/>
                    </a:cubicBezTo>
                    <a:cubicBezTo>
                      <a:pt x="368" y="1001"/>
                      <a:pt x="434" y="901"/>
                      <a:pt x="468" y="801"/>
                    </a:cubicBezTo>
                    <a:cubicBezTo>
                      <a:pt x="501" y="767"/>
                      <a:pt x="501" y="734"/>
                      <a:pt x="534" y="734"/>
                    </a:cubicBezTo>
                    <a:cubicBezTo>
                      <a:pt x="559" y="714"/>
                      <a:pt x="590" y="705"/>
                      <a:pt x="627" y="705"/>
                    </a:cubicBezTo>
                    <a:cubicBezTo>
                      <a:pt x="896" y="705"/>
                      <a:pt x="1447" y="1172"/>
                      <a:pt x="1535" y="1201"/>
                    </a:cubicBezTo>
                    <a:cubicBezTo>
                      <a:pt x="1539" y="1202"/>
                      <a:pt x="1546" y="1202"/>
                      <a:pt x="1555" y="1202"/>
                    </a:cubicBezTo>
                    <a:cubicBezTo>
                      <a:pt x="1827" y="1202"/>
                      <a:pt x="4212" y="725"/>
                      <a:pt x="5471" y="467"/>
                    </a:cubicBezTo>
                    <a:lnTo>
                      <a:pt x="5471" y="467"/>
                    </a:lnTo>
                    <a:cubicBezTo>
                      <a:pt x="4130" y="623"/>
                      <a:pt x="2031" y="837"/>
                      <a:pt x="1600" y="837"/>
                    </a:cubicBezTo>
                    <a:cubicBezTo>
                      <a:pt x="1570" y="837"/>
                      <a:pt x="1548" y="836"/>
                      <a:pt x="1535" y="834"/>
                    </a:cubicBezTo>
                    <a:cubicBezTo>
                      <a:pt x="1368" y="801"/>
                      <a:pt x="835" y="0"/>
                      <a:pt x="4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491;p31"/>
              <p:cNvSpPr/>
              <p:nvPr/>
            </p:nvSpPr>
            <p:spPr>
              <a:xfrm>
                <a:off x="2361025" y="3115175"/>
                <a:ext cx="160975" cy="155325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6213" extrusionOk="0">
                    <a:moveTo>
                      <a:pt x="4737" y="0"/>
                    </a:moveTo>
                    <a:lnTo>
                      <a:pt x="4570" y="234"/>
                    </a:lnTo>
                    <a:cubicBezTo>
                      <a:pt x="3937" y="1001"/>
                      <a:pt x="1768" y="3670"/>
                      <a:pt x="1568" y="3836"/>
                    </a:cubicBezTo>
                    <a:cubicBezTo>
                      <a:pt x="1528" y="3866"/>
                      <a:pt x="1413" y="3872"/>
                      <a:pt x="1265" y="3872"/>
                    </a:cubicBezTo>
                    <a:cubicBezTo>
                      <a:pt x="1167" y="3872"/>
                      <a:pt x="1054" y="3870"/>
                      <a:pt x="939" y="3870"/>
                    </a:cubicBezTo>
                    <a:cubicBezTo>
                      <a:pt x="651" y="3870"/>
                      <a:pt x="351" y="3886"/>
                      <a:pt x="234" y="4003"/>
                    </a:cubicBezTo>
                    <a:cubicBezTo>
                      <a:pt x="0" y="4237"/>
                      <a:pt x="501" y="4904"/>
                      <a:pt x="1135" y="5438"/>
                    </a:cubicBezTo>
                    <a:cubicBezTo>
                      <a:pt x="1629" y="5839"/>
                      <a:pt x="2180" y="6212"/>
                      <a:pt x="2365" y="6212"/>
                    </a:cubicBezTo>
                    <a:cubicBezTo>
                      <a:pt x="2380" y="6212"/>
                      <a:pt x="2392" y="6210"/>
                      <a:pt x="2402" y="6205"/>
                    </a:cubicBezTo>
                    <a:cubicBezTo>
                      <a:pt x="2669" y="6005"/>
                      <a:pt x="2369" y="4704"/>
                      <a:pt x="2569" y="4537"/>
                    </a:cubicBezTo>
                    <a:lnTo>
                      <a:pt x="6438" y="1702"/>
                    </a:lnTo>
                    <a:lnTo>
                      <a:pt x="473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492;p31"/>
              <p:cNvSpPr/>
              <p:nvPr/>
            </p:nvSpPr>
            <p:spPr>
              <a:xfrm>
                <a:off x="2368525" y="3221925"/>
                <a:ext cx="46725" cy="433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735" extrusionOk="0">
                    <a:moveTo>
                      <a:pt x="1" y="0"/>
                    </a:moveTo>
                    <a:lnTo>
                      <a:pt x="1869" y="1735"/>
                    </a:lnTo>
                    <a:cubicBezTo>
                      <a:pt x="1869" y="1735"/>
                      <a:pt x="935" y="400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493;p31"/>
              <p:cNvSpPr/>
              <p:nvPr/>
            </p:nvSpPr>
            <p:spPr>
              <a:xfrm>
                <a:off x="2361025" y="3121000"/>
                <a:ext cx="114275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5205" extrusionOk="0">
                    <a:moveTo>
                      <a:pt x="4570" y="1"/>
                    </a:moveTo>
                    <a:lnTo>
                      <a:pt x="4570" y="1"/>
                    </a:lnTo>
                    <a:cubicBezTo>
                      <a:pt x="3937" y="768"/>
                      <a:pt x="1768" y="3437"/>
                      <a:pt x="1568" y="3603"/>
                    </a:cubicBezTo>
                    <a:cubicBezTo>
                      <a:pt x="1528" y="3633"/>
                      <a:pt x="1413" y="3639"/>
                      <a:pt x="1265" y="3639"/>
                    </a:cubicBezTo>
                    <a:cubicBezTo>
                      <a:pt x="1167" y="3639"/>
                      <a:pt x="1054" y="3637"/>
                      <a:pt x="939" y="3637"/>
                    </a:cubicBezTo>
                    <a:cubicBezTo>
                      <a:pt x="651" y="3637"/>
                      <a:pt x="351" y="3653"/>
                      <a:pt x="234" y="3770"/>
                    </a:cubicBezTo>
                    <a:cubicBezTo>
                      <a:pt x="0" y="4004"/>
                      <a:pt x="501" y="4671"/>
                      <a:pt x="1135" y="5205"/>
                    </a:cubicBezTo>
                    <a:cubicBezTo>
                      <a:pt x="968" y="4938"/>
                      <a:pt x="801" y="4704"/>
                      <a:pt x="701" y="4437"/>
                    </a:cubicBezTo>
                    <a:cubicBezTo>
                      <a:pt x="701" y="4371"/>
                      <a:pt x="668" y="4304"/>
                      <a:pt x="701" y="4271"/>
                    </a:cubicBezTo>
                    <a:cubicBezTo>
                      <a:pt x="701" y="4004"/>
                      <a:pt x="1568" y="4070"/>
                      <a:pt x="1802" y="4037"/>
                    </a:cubicBezTo>
                    <a:cubicBezTo>
                      <a:pt x="2002" y="4004"/>
                      <a:pt x="4570" y="1"/>
                      <a:pt x="45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494;p31"/>
              <p:cNvSpPr/>
              <p:nvPr/>
            </p:nvSpPr>
            <p:spPr>
              <a:xfrm>
                <a:off x="2594525" y="3194400"/>
                <a:ext cx="79250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6376" extrusionOk="0">
                    <a:moveTo>
                      <a:pt x="367" y="0"/>
                    </a:moveTo>
                    <a:cubicBezTo>
                      <a:pt x="367" y="0"/>
                      <a:pt x="834" y="4637"/>
                      <a:pt x="834" y="4937"/>
                    </a:cubicBezTo>
                    <a:cubicBezTo>
                      <a:pt x="801" y="5004"/>
                      <a:pt x="668" y="5137"/>
                      <a:pt x="434" y="5337"/>
                    </a:cubicBezTo>
                    <a:cubicBezTo>
                      <a:pt x="234" y="5571"/>
                      <a:pt x="0" y="5804"/>
                      <a:pt x="0" y="6005"/>
                    </a:cubicBezTo>
                    <a:cubicBezTo>
                      <a:pt x="0" y="6275"/>
                      <a:pt x="555" y="6376"/>
                      <a:pt x="1195" y="6376"/>
                    </a:cubicBezTo>
                    <a:cubicBezTo>
                      <a:pt x="2053" y="6376"/>
                      <a:pt x="3064" y="6196"/>
                      <a:pt x="3103" y="6005"/>
                    </a:cubicBezTo>
                    <a:cubicBezTo>
                      <a:pt x="3169" y="5671"/>
                      <a:pt x="2002" y="4971"/>
                      <a:pt x="2035" y="4737"/>
                    </a:cubicBezTo>
                    <a:cubicBezTo>
                      <a:pt x="2069" y="4570"/>
                      <a:pt x="2402" y="2302"/>
                      <a:pt x="2602" y="968"/>
                    </a:cubicBezTo>
                    <a:cubicBezTo>
                      <a:pt x="2702" y="401"/>
                      <a:pt x="2769" y="0"/>
                      <a:pt x="27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495;p31"/>
              <p:cNvSpPr/>
              <p:nvPr/>
            </p:nvSpPr>
            <p:spPr>
              <a:xfrm>
                <a:off x="2600350" y="3342450"/>
                <a:ext cx="642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83" extrusionOk="0">
                    <a:moveTo>
                      <a:pt x="1253" y="0"/>
                    </a:moveTo>
                    <a:cubicBezTo>
                      <a:pt x="826" y="0"/>
                      <a:pt x="368" y="44"/>
                      <a:pt x="1" y="183"/>
                    </a:cubicBezTo>
                    <a:lnTo>
                      <a:pt x="2569" y="116"/>
                    </a:lnTo>
                    <a:cubicBezTo>
                      <a:pt x="2569" y="116"/>
                      <a:pt x="1953" y="0"/>
                      <a:pt x="125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496;p31"/>
              <p:cNvSpPr/>
              <p:nvPr/>
            </p:nvSpPr>
            <p:spPr>
              <a:xfrm>
                <a:off x="2594525" y="3218575"/>
                <a:ext cx="79250" cy="13522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5409" extrusionOk="0">
                    <a:moveTo>
                      <a:pt x="2602" y="1"/>
                    </a:moveTo>
                    <a:lnTo>
                      <a:pt x="2602" y="1"/>
                    </a:lnTo>
                    <a:cubicBezTo>
                      <a:pt x="2269" y="1168"/>
                      <a:pt x="1702" y="3270"/>
                      <a:pt x="1668" y="3570"/>
                    </a:cubicBezTo>
                    <a:cubicBezTo>
                      <a:pt x="1602" y="4037"/>
                      <a:pt x="2235" y="4571"/>
                      <a:pt x="2235" y="4871"/>
                    </a:cubicBezTo>
                    <a:cubicBezTo>
                      <a:pt x="2235" y="4904"/>
                      <a:pt x="2202" y="4971"/>
                      <a:pt x="2135" y="5004"/>
                    </a:cubicBezTo>
                    <a:cubicBezTo>
                      <a:pt x="2002" y="5038"/>
                      <a:pt x="1902" y="5104"/>
                      <a:pt x="1768" y="5104"/>
                    </a:cubicBezTo>
                    <a:cubicBezTo>
                      <a:pt x="1566" y="5159"/>
                      <a:pt x="1354" y="5184"/>
                      <a:pt x="1143" y="5184"/>
                    </a:cubicBezTo>
                    <a:cubicBezTo>
                      <a:pt x="971" y="5184"/>
                      <a:pt x="799" y="5168"/>
                      <a:pt x="634" y="5138"/>
                    </a:cubicBezTo>
                    <a:cubicBezTo>
                      <a:pt x="601" y="5138"/>
                      <a:pt x="534" y="5104"/>
                      <a:pt x="501" y="5071"/>
                    </a:cubicBezTo>
                    <a:cubicBezTo>
                      <a:pt x="434" y="5071"/>
                      <a:pt x="434" y="5004"/>
                      <a:pt x="434" y="4971"/>
                    </a:cubicBezTo>
                    <a:cubicBezTo>
                      <a:pt x="401" y="4771"/>
                      <a:pt x="434" y="4571"/>
                      <a:pt x="434" y="4370"/>
                    </a:cubicBezTo>
                    <a:lnTo>
                      <a:pt x="434" y="4370"/>
                    </a:lnTo>
                    <a:cubicBezTo>
                      <a:pt x="234" y="4604"/>
                      <a:pt x="0" y="4837"/>
                      <a:pt x="0" y="5038"/>
                    </a:cubicBezTo>
                    <a:cubicBezTo>
                      <a:pt x="0" y="5308"/>
                      <a:pt x="555" y="5409"/>
                      <a:pt x="1195" y="5409"/>
                    </a:cubicBezTo>
                    <a:cubicBezTo>
                      <a:pt x="2053" y="5409"/>
                      <a:pt x="3064" y="5229"/>
                      <a:pt x="3103" y="5038"/>
                    </a:cubicBezTo>
                    <a:cubicBezTo>
                      <a:pt x="3169" y="4704"/>
                      <a:pt x="2002" y="3970"/>
                      <a:pt x="2035" y="3770"/>
                    </a:cubicBezTo>
                    <a:cubicBezTo>
                      <a:pt x="2069" y="3603"/>
                      <a:pt x="2402" y="1335"/>
                      <a:pt x="26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497;p31"/>
              <p:cNvSpPr/>
              <p:nvPr/>
            </p:nvSpPr>
            <p:spPr>
              <a:xfrm>
                <a:off x="2747975" y="3118500"/>
                <a:ext cx="156800" cy="157225"/>
              </a:xfrm>
              <a:custGeom>
                <a:avLst/>
                <a:gdLst/>
                <a:ahLst/>
                <a:cxnLst/>
                <a:rect l="l" t="t" r="r" b="b"/>
                <a:pathLst>
                  <a:path w="6272" h="6289" extrusionOk="0">
                    <a:moveTo>
                      <a:pt x="1668" y="1"/>
                    </a:moveTo>
                    <a:lnTo>
                      <a:pt x="0" y="1702"/>
                    </a:lnTo>
                    <a:cubicBezTo>
                      <a:pt x="0" y="1702"/>
                      <a:pt x="3603" y="4637"/>
                      <a:pt x="3803" y="4871"/>
                    </a:cubicBezTo>
                    <a:cubicBezTo>
                      <a:pt x="3903" y="5004"/>
                      <a:pt x="3703" y="5972"/>
                      <a:pt x="4003" y="6239"/>
                    </a:cubicBezTo>
                    <a:cubicBezTo>
                      <a:pt x="4031" y="6272"/>
                      <a:pt x="4072" y="6288"/>
                      <a:pt x="4123" y="6288"/>
                    </a:cubicBezTo>
                    <a:cubicBezTo>
                      <a:pt x="4371" y="6288"/>
                      <a:pt x="4861" y="5909"/>
                      <a:pt x="5304" y="5438"/>
                    </a:cubicBezTo>
                    <a:cubicBezTo>
                      <a:pt x="5838" y="4871"/>
                      <a:pt x="6271" y="4170"/>
                      <a:pt x="6171" y="4037"/>
                    </a:cubicBezTo>
                    <a:cubicBezTo>
                      <a:pt x="6101" y="3932"/>
                      <a:pt x="5897" y="3905"/>
                      <a:pt x="5654" y="3905"/>
                    </a:cubicBezTo>
                    <a:cubicBezTo>
                      <a:pt x="5384" y="3905"/>
                      <a:pt x="5066" y="3939"/>
                      <a:pt x="4830" y="3939"/>
                    </a:cubicBezTo>
                    <a:cubicBezTo>
                      <a:pt x="4670" y="3939"/>
                      <a:pt x="4547" y="3923"/>
                      <a:pt x="4503" y="3870"/>
                    </a:cubicBezTo>
                    <a:lnTo>
                      <a:pt x="1968" y="368"/>
                    </a:lnTo>
                    <a:lnTo>
                      <a:pt x="166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498;p31"/>
              <p:cNvSpPr/>
              <p:nvPr/>
            </p:nvSpPr>
            <p:spPr>
              <a:xfrm>
                <a:off x="2853875" y="3225250"/>
                <a:ext cx="4422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69" extrusionOk="0">
                    <a:moveTo>
                      <a:pt x="1768" y="1"/>
                    </a:moveTo>
                    <a:cubicBezTo>
                      <a:pt x="1768" y="1"/>
                      <a:pt x="401" y="935"/>
                      <a:pt x="1" y="1869"/>
                    </a:cubicBezTo>
                    <a:lnTo>
                      <a:pt x="17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499;p31"/>
              <p:cNvSpPr/>
              <p:nvPr/>
            </p:nvSpPr>
            <p:spPr>
              <a:xfrm>
                <a:off x="2796325" y="3128525"/>
                <a:ext cx="108450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503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134"/>
                      <a:pt x="2002" y="3803"/>
                      <a:pt x="2202" y="3970"/>
                    </a:cubicBezTo>
                    <a:cubicBezTo>
                      <a:pt x="2264" y="4005"/>
                      <a:pt x="2352" y="4017"/>
                      <a:pt x="2455" y="4017"/>
                    </a:cubicBezTo>
                    <a:cubicBezTo>
                      <a:pt x="2688" y="4017"/>
                      <a:pt x="2995" y="3956"/>
                      <a:pt x="3235" y="3956"/>
                    </a:cubicBezTo>
                    <a:cubicBezTo>
                      <a:pt x="3296" y="3956"/>
                      <a:pt x="3353" y="3960"/>
                      <a:pt x="3403" y="3970"/>
                    </a:cubicBezTo>
                    <a:cubicBezTo>
                      <a:pt x="3537" y="3970"/>
                      <a:pt x="3603" y="4070"/>
                      <a:pt x="3603" y="4203"/>
                    </a:cubicBezTo>
                    <a:cubicBezTo>
                      <a:pt x="3603" y="4236"/>
                      <a:pt x="3603" y="4303"/>
                      <a:pt x="3603" y="4370"/>
                    </a:cubicBezTo>
                    <a:cubicBezTo>
                      <a:pt x="3537" y="4603"/>
                      <a:pt x="3470" y="4837"/>
                      <a:pt x="3337" y="5037"/>
                    </a:cubicBezTo>
                    <a:cubicBezTo>
                      <a:pt x="3870" y="4470"/>
                      <a:pt x="4337" y="3769"/>
                      <a:pt x="4237" y="3636"/>
                    </a:cubicBezTo>
                    <a:cubicBezTo>
                      <a:pt x="4167" y="3542"/>
                      <a:pt x="3956" y="3518"/>
                      <a:pt x="3707" y="3518"/>
                    </a:cubicBezTo>
                    <a:cubicBezTo>
                      <a:pt x="3452" y="3518"/>
                      <a:pt x="3157" y="3543"/>
                      <a:pt x="2930" y="3543"/>
                    </a:cubicBezTo>
                    <a:cubicBezTo>
                      <a:pt x="2747" y="3543"/>
                      <a:pt x="2608" y="3527"/>
                      <a:pt x="2569" y="346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500;p31"/>
              <p:cNvSpPr/>
              <p:nvPr/>
            </p:nvSpPr>
            <p:spPr>
              <a:xfrm>
                <a:off x="2544500" y="3147600"/>
                <a:ext cx="3837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026" extrusionOk="0">
                    <a:moveTo>
                      <a:pt x="515" y="0"/>
                    </a:moveTo>
                    <a:cubicBezTo>
                      <a:pt x="319" y="0"/>
                      <a:pt x="158" y="68"/>
                      <a:pt x="100" y="204"/>
                    </a:cubicBezTo>
                    <a:cubicBezTo>
                      <a:pt x="0" y="438"/>
                      <a:pt x="200" y="738"/>
                      <a:pt x="567" y="905"/>
                    </a:cubicBezTo>
                    <a:cubicBezTo>
                      <a:pt x="735" y="989"/>
                      <a:pt x="897" y="1026"/>
                      <a:pt x="1035" y="1026"/>
                    </a:cubicBezTo>
                    <a:cubicBezTo>
                      <a:pt x="1228" y="1026"/>
                      <a:pt x="1376" y="955"/>
                      <a:pt x="1434" y="838"/>
                    </a:cubicBezTo>
                    <a:cubicBezTo>
                      <a:pt x="1534" y="605"/>
                      <a:pt x="1334" y="271"/>
                      <a:pt x="967" y="104"/>
                    </a:cubicBezTo>
                    <a:cubicBezTo>
                      <a:pt x="814" y="35"/>
                      <a:pt x="656" y="0"/>
                      <a:pt x="5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501;p31"/>
              <p:cNvSpPr/>
              <p:nvPr/>
            </p:nvSpPr>
            <p:spPr>
              <a:xfrm>
                <a:off x="2519800" y="3137450"/>
                <a:ext cx="57225" cy="5465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186" extrusionOk="0">
                    <a:moveTo>
                      <a:pt x="1175" y="0"/>
                    </a:moveTo>
                    <a:cubicBezTo>
                      <a:pt x="613" y="0"/>
                      <a:pt x="0" y="285"/>
                      <a:pt x="121" y="977"/>
                    </a:cubicBezTo>
                    <a:cubicBezTo>
                      <a:pt x="245" y="1783"/>
                      <a:pt x="1203" y="2185"/>
                      <a:pt x="1980" y="2185"/>
                    </a:cubicBezTo>
                    <a:cubicBezTo>
                      <a:pt x="2040" y="2185"/>
                      <a:pt x="2098" y="2183"/>
                      <a:pt x="2156" y="2178"/>
                    </a:cubicBezTo>
                    <a:cubicBezTo>
                      <a:pt x="2256" y="2178"/>
                      <a:pt x="2289" y="2045"/>
                      <a:pt x="2189" y="2045"/>
                    </a:cubicBezTo>
                    <a:cubicBezTo>
                      <a:pt x="1622" y="1978"/>
                      <a:pt x="1121" y="1711"/>
                      <a:pt x="721" y="1344"/>
                    </a:cubicBezTo>
                    <a:cubicBezTo>
                      <a:pt x="454" y="1111"/>
                      <a:pt x="354" y="777"/>
                      <a:pt x="488" y="477"/>
                    </a:cubicBezTo>
                    <a:cubicBezTo>
                      <a:pt x="621" y="43"/>
                      <a:pt x="988" y="77"/>
                      <a:pt x="1355" y="43"/>
                    </a:cubicBezTo>
                    <a:cubicBezTo>
                      <a:pt x="1355" y="43"/>
                      <a:pt x="1388" y="10"/>
                      <a:pt x="1355" y="10"/>
                    </a:cubicBezTo>
                    <a:cubicBezTo>
                      <a:pt x="1296" y="4"/>
                      <a:pt x="1236" y="0"/>
                      <a:pt x="11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502;p31"/>
              <p:cNvSpPr/>
              <p:nvPr/>
            </p:nvSpPr>
            <p:spPr>
              <a:xfrm>
                <a:off x="2625375" y="2844600"/>
                <a:ext cx="509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932" extrusionOk="0">
                    <a:moveTo>
                      <a:pt x="832" y="1"/>
                    </a:moveTo>
                    <a:cubicBezTo>
                      <a:pt x="403" y="1"/>
                      <a:pt x="62" y="151"/>
                      <a:pt x="34" y="349"/>
                    </a:cubicBezTo>
                    <a:cubicBezTo>
                      <a:pt x="1" y="616"/>
                      <a:pt x="434" y="850"/>
                      <a:pt x="968" y="916"/>
                    </a:cubicBezTo>
                    <a:cubicBezTo>
                      <a:pt x="1054" y="926"/>
                      <a:pt x="1136" y="931"/>
                      <a:pt x="1215" y="931"/>
                    </a:cubicBezTo>
                    <a:cubicBezTo>
                      <a:pt x="1657" y="931"/>
                      <a:pt x="1974" y="781"/>
                      <a:pt x="2002" y="583"/>
                    </a:cubicBezTo>
                    <a:cubicBezTo>
                      <a:pt x="2035" y="316"/>
                      <a:pt x="1602" y="116"/>
                      <a:pt x="1068" y="16"/>
                    </a:cubicBezTo>
                    <a:cubicBezTo>
                      <a:pt x="988" y="6"/>
                      <a:pt x="908" y="1"/>
                      <a:pt x="8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503;p31"/>
              <p:cNvSpPr/>
              <p:nvPr/>
            </p:nvSpPr>
            <p:spPr>
              <a:xfrm>
                <a:off x="2594525" y="2831525"/>
                <a:ext cx="60900" cy="478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913" extrusionOk="0">
                    <a:moveTo>
                      <a:pt x="1925" y="0"/>
                    </a:moveTo>
                    <a:cubicBezTo>
                      <a:pt x="1376" y="0"/>
                      <a:pt x="747" y="148"/>
                      <a:pt x="467" y="605"/>
                    </a:cubicBezTo>
                    <a:cubicBezTo>
                      <a:pt x="0" y="1373"/>
                      <a:pt x="1001" y="1773"/>
                      <a:pt x="1602" y="1906"/>
                    </a:cubicBezTo>
                    <a:cubicBezTo>
                      <a:pt x="1606" y="1911"/>
                      <a:pt x="1611" y="1913"/>
                      <a:pt x="1615" y="1913"/>
                    </a:cubicBezTo>
                    <a:cubicBezTo>
                      <a:pt x="1642" y="1913"/>
                      <a:pt x="1659" y="1835"/>
                      <a:pt x="1602" y="1806"/>
                    </a:cubicBezTo>
                    <a:cubicBezTo>
                      <a:pt x="1335" y="1706"/>
                      <a:pt x="1101" y="1573"/>
                      <a:pt x="901" y="1373"/>
                    </a:cubicBezTo>
                    <a:cubicBezTo>
                      <a:pt x="634" y="1106"/>
                      <a:pt x="668" y="705"/>
                      <a:pt x="934" y="472"/>
                    </a:cubicBezTo>
                    <a:cubicBezTo>
                      <a:pt x="1248" y="211"/>
                      <a:pt x="1642" y="73"/>
                      <a:pt x="2055" y="73"/>
                    </a:cubicBezTo>
                    <a:cubicBezTo>
                      <a:pt x="2170" y="73"/>
                      <a:pt x="2286" y="83"/>
                      <a:pt x="2402" y="105"/>
                    </a:cubicBezTo>
                    <a:cubicBezTo>
                      <a:pt x="2436" y="105"/>
                      <a:pt x="2436" y="38"/>
                      <a:pt x="2402" y="38"/>
                    </a:cubicBezTo>
                    <a:cubicBezTo>
                      <a:pt x="2259" y="14"/>
                      <a:pt x="2096" y="0"/>
                      <a:pt x="19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504;p31"/>
              <p:cNvSpPr/>
              <p:nvPr/>
            </p:nvSpPr>
            <p:spPr>
              <a:xfrm>
                <a:off x="2756300" y="2991750"/>
                <a:ext cx="375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72" extrusionOk="0">
                    <a:moveTo>
                      <a:pt x="768" y="1"/>
                    </a:moveTo>
                    <a:cubicBezTo>
                      <a:pt x="368" y="1"/>
                      <a:pt x="34" y="167"/>
                      <a:pt x="34" y="401"/>
                    </a:cubicBezTo>
                    <a:cubicBezTo>
                      <a:pt x="1" y="634"/>
                      <a:pt x="334" y="834"/>
                      <a:pt x="768" y="868"/>
                    </a:cubicBezTo>
                    <a:cubicBezTo>
                      <a:pt x="797" y="870"/>
                      <a:pt x="827" y="871"/>
                      <a:pt x="855" y="871"/>
                    </a:cubicBezTo>
                    <a:cubicBezTo>
                      <a:pt x="1216" y="871"/>
                      <a:pt x="1502" y="684"/>
                      <a:pt x="1502" y="468"/>
                    </a:cubicBezTo>
                    <a:cubicBezTo>
                      <a:pt x="1502" y="201"/>
                      <a:pt x="1202" y="1"/>
                      <a:pt x="7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505;p31"/>
              <p:cNvSpPr/>
              <p:nvPr/>
            </p:nvSpPr>
            <p:spPr>
              <a:xfrm>
                <a:off x="2730450" y="2983400"/>
                <a:ext cx="44225" cy="4807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923" extrusionOk="0">
                    <a:moveTo>
                      <a:pt x="1368" y="1"/>
                    </a:moveTo>
                    <a:cubicBezTo>
                      <a:pt x="835" y="68"/>
                      <a:pt x="34" y="368"/>
                      <a:pt x="134" y="1068"/>
                    </a:cubicBezTo>
                    <a:cubicBezTo>
                      <a:pt x="221" y="1645"/>
                      <a:pt x="905" y="1923"/>
                      <a:pt x="1456" y="1923"/>
                    </a:cubicBezTo>
                    <a:cubicBezTo>
                      <a:pt x="1542" y="1923"/>
                      <a:pt x="1625" y="1916"/>
                      <a:pt x="1702" y="1902"/>
                    </a:cubicBezTo>
                    <a:cubicBezTo>
                      <a:pt x="1735" y="1869"/>
                      <a:pt x="1769" y="1802"/>
                      <a:pt x="1735" y="1769"/>
                    </a:cubicBezTo>
                    <a:cubicBezTo>
                      <a:pt x="1302" y="1669"/>
                      <a:pt x="901" y="1469"/>
                      <a:pt x="568" y="1202"/>
                    </a:cubicBezTo>
                    <a:cubicBezTo>
                      <a:pt x="1" y="568"/>
                      <a:pt x="901" y="201"/>
                      <a:pt x="1368" y="68"/>
                    </a:cubicBezTo>
                    <a:cubicBezTo>
                      <a:pt x="1402" y="68"/>
                      <a:pt x="1402" y="1"/>
                      <a:pt x="1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506;p31"/>
              <p:cNvSpPr/>
              <p:nvPr/>
            </p:nvSpPr>
            <p:spPr>
              <a:xfrm>
                <a:off x="2465275" y="3012925"/>
                <a:ext cx="30025" cy="17725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709" extrusionOk="0">
                    <a:moveTo>
                      <a:pt x="732" y="0"/>
                    </a:moveTo>
                    <a:cubicBezTo>
                      <a:pt x="670" y="0"/>
                      <a:pt x="603" y="7"/>
                      <a:pt x="534" y="21"/>
                    </a:cubicBezTo>
                    <a:cubicBezTo>
                      <a:pt x="234" y="88"/>
                      <a:pt x="0" y="288"/>
                      <a:pt x="33" y="488"/>
                    </a:cubicBezTo>
                    <a:cubicBezTo>
                      <a:pt x="60" y="619"/>
                      <a:pt x="251" y="709"/>
                      <a:pt x="477" y="709"/>
                    </a:cubicBezTo>
                    <a:cubicBezTo>
                      <a:pt x="539" y="709"/>
                      <a:pt x="603" y="702"/>
                      <a:pt x="667" y="688"/>
                    </a:cubicBezTo>
                    <a:cubicBezTo>
                      <a:pt x="1001" y="621"/>
                      <a:pt x="1201" y="421"/>
                      <a:pt x="1168" y="254"/>
                    </a:cubicBezTo>
                    <a:cubicBezTo>
                      <a:pt x="1141" y="96"/>
                      <a:pt x="969" y="0"/>
                      <a:pt x="7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507;p31"/>
              <p:cNvSpPr/>
              <p:nvPr/>
            </p:nvSpPr>
            <p:spPr>
              <a:xfrm>
                <a:off x="2445250" y="3009275"/>
                <a:ext cx="40900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458" extrusionOk="0">
                    <a:moveTo>
                      <a:pt x="968" y="0"/>
                    </a:moveTo>
                    <a:cubicBezTo>
                      <a:pt x="601" y="133"/>
                      <a:pt x="34" y="534"/>
                      <a:pt x="234" y="1001"/>
                    </a:cubicBezTo>
                    <a:cubicBezTo>
                      <a:pt x="366" y="1331"/>
                      <a:pt x="731" y="1458"/>
                      <a:pt x="1079" y="1458"/>
                    </a:cubicBezTo>
                    <a:cubicBezTo>
                      <a:pt x="1258" y="1458"/>
                      <a:pt x="1432" y="1424"/>
                      <a:pt x="1568" y="1368"/>
                    </a:cubicBezTo>
                    <a:cubicBezTo>
                      <a:pt x="1635" y="1368"/>
                      <a:pt x="1602" y="1268"/>
                      <a:pt x="1535" y="1268"/>
                    </a:cubicBezTo>
                    <a:cubicBezTo>
                      <a:pt x="1201" y="1268"/>
                      <a:pt x="868" y="1201"/>
                      <a:pt x="568" y="1067"/>
                    </a:cubicBezTo>
                    <a:cubicBezTo>
                      <a:pt x="1" y="701"/>
                      <a:pt x="634" y="234"/>
                      <a:pt x="968" y="33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508;p31"/>
              <p:cNvSpPr/>
              <p:nvPr/>
            </p:nvSpPr>
            <p:spPr>
              <a:xfrm>
                <a:off x="2818025" y="3039750"/>
                <a:ext cx="4922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143" extrusionOk="0">
                    <a:moveTo>
                      <a:pt x="1117" y="1"/>
                    </a:moveTo>
                    <a:cubicBezTo>
                      <a:pt x="1047" y="1"/>
                      <a:pt x="975" y="5"/>
                      <a:pt x="901" y="15"/>
                    </a:cubicBezTo>
                    <a:cubicBezTo>
                      <a:pt x="367" y="115"/>
                      <a:pt x="0" y="416"/>
                      <a:pt x="67" y="716"/>
                    </a:cubicBezTo>
                    <a:cubicBezTo>
                      <a:pt x="94" y="963"/>
                      <a:pt x="393" y="1142"/>
                      <a:pt x="795" y="1142"/>
                    </a:cubicBezTo>
                    <a:cubicBezTo>
                      <a:pt x="882" y="1142"/>
                      <a:pt x="973" y="1134"/>
                      <a:pt x="1068" y="1116"/>
                    </a:cubicBezTo>
                    <a:cubicBezTo>
                      <a:pt x="1601" y="1016"/>
                      <a:pt x="1968" y="716"/>
                      <a:pt x="1902" y="416"/>
                    </a:cubicBezTo>
                    <a:cubicBezTo>
                      <a:pt x="1845" y="160"/>
                      <a:pt x="1521" y="1"/>
                      <a:pt x="1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509;p31"/>
              <p:cNvSpPr/>
              <p:nvPr/>
            </p:nvSpPr>
            <p:spPr>
              <a:xfrm>
                <a:off x="2792175" y="3037625"/>
                <a:ext cx="57550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2052" extrusionOk="0">
                    <a:moveTo>
                      <a:pt x="1134" y="0"/>
                    </a:moveTo>
                    <a:lnTo>
                      <a:pt x="1134" y="0"/>
                    </a:lnTo>
                    <a:cubicBezTo>
                      <a:pt x="667" y="334"/>
                      <a:pt x="0" y="934"/>
                      <a:pt x="467" y="1568"/>
                    </a:cubicBezTo>
                    <a:cubicBezTo>
                      <a:pt x="760" y="1882"/>
                      <a:pt x="1159" y="2052"/>
                      <a:pt x="1564" y="2052"/>
                    </a:cubicBezTo>
                    <a:cubicBezTo>
                      <a:pt x="1803" y="2052"/>
                      <a:pt x="2045" y="1992"/>
                      <a:pt x="2268" y="1868"/>
                    </a:cubicBezTo>
                    <a:cubicBezTo>
                      <a:pt x="2302" y="1835"/>
                      <a:pt x="2268" y="1768"/>
                      <a:pt x="2235" y="1768"/>
                    </a:cubicBezTo>
                    <a:cubicBezTo>
                      <a:pt x="2123" y="1785"/>
                      <a:pt x="2009" y="1794"/>
                      <a:pt x="1894" y="1794"/>
                    </a:cubicBezTo>
                    <a:cubicBezTo>
                      <a:pt x="1565" y="1794"/>
                      <a:pt x="1231" y="1725"/>
                      <a:pt x="934" y="1601"/>
                    </a:cubicBezTo>
                    <a:cubicBezTo>
                      <a:pt x="134" y="1168"/>
                      <a:pt x="667" y="400"/>
                      <a:pt x="1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510;p31"/>
              <p:cNvSpPr/>
              <p:nvPr/>
            </p:nvSpPr>
            <p:spPr>
              <a:xfrm>
                <a:off x="4698525" y="3099600"/>
                <a:ext cx="153250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9664" extrusionOk="0">
                    <a:moveTo>
                      <a:pt x="2409" y="0"/>
                    </a:moveTo>
                    <a:cubicBezTo>
                      <a:pt x="2094" y="0"/>
                      <a:pt x="1877" y="39"/>
                      <a:pt x="1835" y="123"/>
                    </a:cubicBezTo>
                    <a:cubicBezTo>
                      <a:pt x="1635" y="557"/>
                      <a:pt x="2903" y="1924"/>
                      <a:pt x="2769" y="2225"/>
                    </a:cubicBezTo>
                    <a:lnTo>
                      <a:pt x="1" y="8829"/>
                    </a:lnTo>
                    <a:lnTo>
                      <a:pt x="3236" y="9663"/>
                    </a:lnTo>
                    <a:cubicBezTo>
                      <a:pt x="3236" y="9663"/>
                      <a:pt x="4337" y="2792"/>
                      <a:pt x="4470" y="2391"/>
                    </a:cubicBezTo>
                    <a:cubicBezTo>
                      <a:pt x="4570" y="2158"/>
                      <a:pt x="5838" y="1724"/>
                      <a:pt x="5971" y="1224"/>
                    </a:cubicBezTo>
                    <a:cubicBezTo>
                      <a:pt x="6129" y="539"/>
                      <a:pt x="3586" y="0"/>
                      <a:pt x="2409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511;p31"/>
              <p:cNvSpPr/>
              <p:nvPr/>
            </p:nvSpPr>
            <p:spPr>
              <a:xfrm>
                <a:off x="4754400" y="3103500"/>
                <a:ext cx="85925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821" extrusionOk="0">
                    <a:moveTo>
                      <a:pt x="0" y="0"/>
                    </a:moveTo>
                    <a:cubicBezTo>
                      <a:pt x="1" y="0"/>
                      <a:pt x="1725" y="820"/>
                      <a:pt x="3092" y="820"/>
                    </a:cubicBezTo>
                    <a:cubicBezTo>
                      <a:pt x="3210" y="820"/>
                      <a:pt x="3325" y="814"/>
                      <a:pt x="3436" y="80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512;p31"/>
              <p:cNvSpPr/>
              <p:nvPr/>
            </p:nvSpPr>
            <p:spPr>
              <a:xfrm>
                <a:off x="4698525" y="3099600"/>
                <a:ext cx="153250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9664" extrusionOk="0">
                    <a:moveTo>
                      <a:pt x="2409" y="0"/>
                    </a:moveTo>
                    <a:cubicBezTo>
                      <a:pt x="2094" y="0"/>
                      <a:pt x="1877" y="39"/>
                      <a:pt x="1835" y="123"/>
                    </a:cubicBezTo>
                    <a:cubicBezTo>
                      <a:pt x="1635" y="557"/>
                      <a:pt x="2903" y="1924"/>
                      <a:pt x="2769" y="2225"/>
                    </a:cubicBezTo>
                    <a:lnTo>
                      <a:pt x="1" y="8829"/>
                    </a:lnTo>
                    <a:lnTo>
                      <a:pt x="3236" y="9663"/>
                    </a:lnTo>
                    <a:cubicBezTo>
                      <a:pt x="3236" y="9663"/>
                      <a:pt x="4337" y="2792"/>
                      <a:pt x="4470" y="2391"/>
                    </a:cubicBezTo>
                    <a:cubicBezTo>
                      <a:pt x="4570" y="2158"/>
                      <a:pt x="5838" y="1724"/>
                      <a:pt x="5971" y="1224"/>
                    </a:cubicBezTo>
                    <a:cubicBezTo>
                      <a:pt x="6129" y="539"/>
                      <a:pt x="3586" y="0"/>
                      <a:pt x="24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513;p31"/>
              <p:cNvSpPr/>
              <p:nvPr/>
            </p:nvSpPr>
            <p:spPr>
              <a:xfrm>
                <a:off x="4336325" y="3139025"/>
                <a:ext cx="1962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1" h="9721" extrusionOk="0">
                    <a:moveTo>
                      <a:pt x="3500" y="0"/>
                    </a:moveTo>
                    <a:cubicBezTo>
                      <a:pt x="2540" y="0"/>
                      <a:pt x="0" y="1910"/>
                      <a:pt x="145" y="2315"/>
                    </a:cubicBezTo>
                    <a:cubicBezTo>
                      <a:pt x="278" y="2749"/>
                      <a:pt x="2146" y="2816"/>
                      <a:pt x="2280" y="3083"/>
                    </a:cubicBezTo>
                    <a:cubicBezTo>
                      <a:pt x="2413" y="3383"/>
                      <a:pt x="4982" y="9721"/>
                      <a:pt x="4982" y="9721"/>
                    </a:cubicBezTo>
                    <a:lnTo>
                      <a:pt x="7850" y="8053"/>
                    </a:lnTo>
                    <a:cubicBezTo>
                      <a:pt x="7850" y="8053"/>
                      <a:pt x="3781" y="2415"/>
                      <a:pt x="3581" y="2015"/>
                    </a:cubicBezTo>
                    <a:cubicBezTo>
                      <a:pt x="3481" y="1782"/>
                      <a:pt x="4081" y="581"/>
                      <a:pt x="3814" y="147"/>
                    </a:cubicBezTo>
                    <a:cubicBezTo>
                      <a:pt x="3757" y="45"/>
                      <a:pt x="3647" y="0"/>
                      <a:pt x="3500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514;p31"/>
              <p:cNvSpPr/>
              <p:nvPr/>
            </p:nvSpPr>
            <p:spPr>
              <a:xfrm>
                <a:off x="4347450" y="3143525"/>
                <a:ext cx="750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869" extrusionOk="0">
                    <a:moveTo>
                      <a:pt x="3002" y="1"/>
                    </a:moveTo>
                    <a:lnTo>
                      <a:pt x="0" y="1869"/>
                    </a:lnTo>
                    <a:cubicBezTo>
                      <a:pt x="0" y="1869"/>
                      <a:pt x="2102" y="1101"/>
                      <a:pt x="30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515;p31"/>
              <p:cNvSpPr/>
              <p:nvPr/>
            </p:nvSpPr>
            <p:spPr>
              <a:xfrm>
                <a:off x="4336325" y="3139025"/>
                <a:ext cx="1962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1" h="9721" extrusionOk="0">
                    <a:moveTo>
                      <a:pt x="3500" y="0"/>
                    </a:moveTo>
                    <a:cubicBezTo>
                      <a:pt x="2540" y="0"/>
                      <a:pt x="0" y="1910"/>
                      <a:pt x="145" y="2315"/>
                    </a:cubicBezTo>
                    <a:cubicBezTo>
                      <a:pt x="278" y="2749"/>
                      <a:pt x="2146" y="2816"/>
                      <a:pt x="2280" y="3083"/>
                    </a:cubicBezTo>
                    <a:cubicBezTo>
                      <a:pt x="2413" y="3383"/>
                      <a:pt x="4982" y="9721"/>
                      <a:pt x="4982" y="9721"/>
                    </a:cubicBezTo>
                    <a:lnTo>
                      <a:pt x="7850" y="8053"/>
                    </a:lnTo>
                    <a:cubicBezTo>
                      <a:pt x="7850" y="8053"/>
                      <a:pt x="3781" y="2415"/>
                      <a:pt x="3581" y="2015"/>
                    </a:cubicBezTo>
                    <a:cubicBezTo>
                      <a:pt x="3481" y="1782"/>
                      <a:pt x="4081" y="581"/>
                      <a:pt x="3814" y="147"/>
                    </a:cubicBezTo>
                    <a:cubicBezTo>
                      <a:pt x="3757" y="45"/>
                      <a:pt x="3647" y="0"/>
                      <a:pt x="3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516;p31"/>
              <p:cNvSpPr/>
              <p:nvPr/>
            </p:nvSpPr>
            <p:spPr>
              <a:xfrm>
                <a:off x="4109200" y="3445225"/>
                <a:ext cx="248275" cy="148650"/>
              </a:xfrm>
              <a:custGeom>
                <a:avLst/>
                <a:gdLst/>
                <a:ahLst/>
                <a:cxnLst/>
                <a:rect l="l" t="t" r="r" b="b"/>
                <a:pathLst>
                  <a:path w="9931" h="5946" extrusionOk="0">
                    <a:moveTo>
                      <a:pt x="1432" y="1"/>
                    </a:moveTo>
                    <a:cubicBezTo>
                      <a:pt x="626" y="1"/>
                      <a:pt x="0" y="3949"/>
                      <a:pt x="424" y="4144"/>
                    </a:cubicBezTo>
                    <a:cubicBezTo>
                      <a:pt x="453" y="4159"/>
                      <a:pt x="488" y="4166"/>
                      <a:pt x="527" y="4166"/>
                    </a:cubicBezTo>
                    <a:cubicBezTo>
                      <a:pt x="999" y="4166"/>
                      <a:pt x="2117" y="3171"/>
                      <a:pt x="2453" y="3171"/>
                    </a:cubicBezTo>
                    <a:cubicBezTo>
                      <a:pt x="2467" y="3171"/>
                      <a:pt x="2480" y="3173"/>
                      <a:pt x="2492" y="3177"/>
                    </a:cubicBezTo>
                    <a:lnTo>
                      <a:pt x="9130" y="5945"/>
                    </a:lnTo>
                    <a:lnTo>
                      <a:pt x="9930" y="2743"/>
                    </a:lnTo>
                    <a:cubicBezTo>
                      <a:pt x="9930" y="2743"/>
                      <a:pt x="3059" y="1642"/>
                      <a:pt x="2659" y="1476"/>
                    </a:cubicBezTo>
                    <a:cubicBezTo>
                      <a:pt x="2425" y="1409"/>
                      <a:pt x="1991" y="141"/>
                      <a:pt x="1491" y="8"/>
                    </a:cubicBezTo>
                    <a:cubicBezTo>
                      <a:pt x="1471" y="3"/>
                      <a:pt x="1452" y="1"/>
                      <a:pt x="1432" y="1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517;p31"/>
              <p:cNvSpPr/>
              <p:nvPr/>
            </p:nvSpPr>
            <p:spPr>
              <a:xfrm>
                <a:off x="4120625" y="3452925"/>
                <a:ext cx="242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3436" extrusionOk="0">
                    <a:moveTo>
                      <a:pt x="801" y="0"/>
                    </a:moveTo>
                    <a:lnTo>
                      <a:pt x="0" y="3436"/>
                    </a:lnTo>
                    <a:cubicBezTo>
                      <a:pt x="0" y="3436"/>
                      <a:pt x="967" y="1401"/>
                      <a:pt x="8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518;p31"/>
              <p:cNvSpPr/>
              <p:nvPr/>
            </p:nvSpPr>
            <p:spPr>
              <a:xfrm>
                <a:off x="4109200" y="3445225"/>
                <a:ext cx="248275" cy="148650"/>
              </a:xfrm>
              <a:custGeom>
                <a:avLst/>
                <a:gdLst/>
                <a:ahLst/>
                <a:cxnLst/>
                <a:rect l="l" t="t" r="r" b="b"/>
                <a:pathLst>
                  <a:path w="9931" h="5946" extrusionOk="0">
                    <a:moveTo>
                      <a:pt x="1432" y="1"/>
                    </a:moveTo>
                    <a:cubicBezTo>
                      <a:pt x="626" y="1"/>
                      <a:pt x="0" y="3949"/>
                      <a:pt x="424" y="4144"/>
                    </a:cubicBezTo>
                    <a:cubicBezTo>
                      <a:pt x="453" y="4159"/>
                      <a:pt x="488" y="4166"/>
                      <a:pt x="527" y="4166"/>
                    </a:cubicBezTo>
                    <a:cubicBezTo>
                      <a:pt x="999" y="4166"/>
                      <a:pt x="2117" y="3171"/>
                      <a:pt x="2453" y="3171"/>
                    </a:cubicBezTo>
                    <a:cubicBezTo>
                      <a:pt x="2467" y="3171"/>
                      <a:pt x="2480" y="3173"/>
                      <a:pt x="2492" y="3177"/>
                    </a:cubicBezTo>
                    <a:lnTo>
                      <a:pt x="9130" y="5945"/>
                    </a:lnTo>
                    <a:lnTo>
                      <a:pt x="9930" y="2743"/>
                    </a:lnTo>
                    <a:cubicBezTo>
                      <a:pt x="9930" y="2743"/>
                      <a:pt x="3059" y="1642"/>
                      <a:pt x="2659" y="1476"/>
                    </a:cubicBezTo>
                    <a:cubicBezTo>
                      <a:pt x="2425" y="1409"/>
                      <a:pt x="1991" y="141"/>
                      <a:pt x="1491" y="8"/>
                    </a:cubicBezTo>
                    <a:cubicBezTo>
                      <a:pt x="1471" y="3"/>
                      <a:pt x="1452" y="1"/>
                      <a:pt x="14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519;p31"/>
              <p:cNvSpPr/>
              <p:nvPr/>
            </p:nvSpPr>
            <p:spPr>
              <a:xfrm>
                <a:off x="4140975" y="3759800"/>
                <a:ext cx="258200" cy="193600"/>
              </a:xfrm>
              <a:custGeom>
                <a:avLst/>
                <a:gdLst/>
                <a:ahLst/>
                <a:cxnLst/>
                <a:rect l="l" t="t" r="r" b="b"/>
                <a:pathLst>
                  <a:path w="10328" h="7744" extrusionOk="0">
                    <a:moveTo>
                      <a:pt x="8659" y="1"/>
                    </a:moveTo>
                    <a:cubicBezTo>
                      <a:pt x="8659" y="1"/>
                      <a:pt x="2989" y="4103"/>
                      <a:pt x="2622" y="4270"/>
                    </a:cubicBezTo>
                    <a:cubicBezTo>
                      <a:pt x="2603" y="4279"/>
                      <a:pt x="2577" y="4282"/>
                      <a:pt x="2545" y="4282"/>
                    </a:cubicBezTo>
                    <a:cubicBezTo>
                      <a:pt x="2269" y="4282"/>
                      <a:pt x="1560" y="3998"/>
                      <a:pt x="1062" y="3998"/>
                    </a:cubicBezTo>
                    <a:cubicBezTo>
                      <a:pt x="929" y="3998"/>
                      <a:pt x="811" y="4018"/>
                      <a:pt x="720" y="4070"/>
                    </a:cubicBezTo>
                    <a:cubicBezTo>
                      <a:pt x="1" y="4495"/>
                      <a:pt x="2361" y="7743"/>
                      <a:pt x="2861" y="7743"/>
                    </a:cubicBezTo>
                    <a:cubicBezTo>
                      <a:pt x="2871" y="7743"/>
                      <a:pt x="2880" y="7742"/>
                      <a:pt x="2889" y="7739"/>
                    </a:cubicBezTo>
                    <a:cubicBezTo>
                      <a:pt x="3322" y="7606"/>
                      <a:pt x="3389" y="5705"/>
                      <a:pt x="3689" y="5605"/>
                    </a:cubicBezTo>
                    <a:lnTo>
                      <a:pt x="10327" y="2869"/>
                    </a:lnTo>
                    <a:lnTo>
                      <a:pt x="8659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520;p31"/>
              <p:cNvSpPr/>
              <p:nvPr/>
            </p:nvSpPr>
            <p:spPr>
              <a:xfrm>
                <a:off x="4159800" y="3870725"/>
                <a:ext cx="47575" cy="7507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3003" extrusionOk="0">
                    <a:moveTo>
                      <a:pt x="1" y="0"/>
                    </a:moveTo>
                    <a:lnTo>
                      <a:pt x="1902" y="3002"/>
                    </a:lnTo>
                    <a:cubicBezTo>
                      <a:pt x="1902" y="3002"/>
                      <a:pt x="1102" y="867"/>
                      <a:pt x="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521;p31"/>
              <p:cNvSpPr/>
              <p:nvPr/>
            </p:nvSpPr>
            <p:spPr>
              <a:xfrm>
                <a:off x="4140975" y="3759800"/>
                <a:ext cx="258200" cy="193600"/>
              </a:xfrm>
              <a:custGeom>
                <a:avLst/>
                <a:gdLst/>
                <a:ahLst/>
                <a:cxnLst/>
                <a:rect l="l" t="t" r="r" b="b"/>
                <a:pathLst>
                  <a:path w="10328" h="7744" extrusionOk="0">
                    <a:moveTo>
                      <a:pt x="8659" y="1"/>
                    </a:moveTo>
                    <a:cubicBezTo>
                      <a:pt x="8659" y="1"/>
                      <a:pt x="2989" y="4103"/>
                      <a:pt x="2622" y="4270"/>
                    </a:cubicBezTo>
                    <a:cubicBezTo>
                      <a:pt x="2603" y="4279"/>
                      <a:pt x="2577" y="4282"/>
                      <a:pt x="2545" y="4282"/>
                    </a:cubicBezTo>
                    <a:cubicBezTo>
                      <a:pt x="2269" y="4282"/>
                      <a:pt x="1560" y="3998"/>
                      <a:pt x="1062" y="3998"/>
                    </a:cubicBezTo>
                    <a:cubicBezTo>
                      <a:pt x="929" y="3998"/>
                      <a:pt x="811" y="4018"/>
                      <a:pt x="720" y="4070"/>
                    </a:cubicBezTo>
                    <a:cubicBezTo>
                      <a:pt x="1" y="4495"/>
                      <a:pt x="2361" y="7743"/>
                      <a:pt x="2861" y="7743"/>
                    </a:cubicBezTo>
                    <a:cubicBezTo>
                      <a:pt x="2871" y="7743"/>
                      <a:pt x="2880" y="7742"/>
                      <a:pt x="2889" y="7739"/>
                    </a:cubicBezTo>
                    <a:cubicBezTo>
                      <a:pt x="3322" y="7606"/>
                      <a:pt x="3389" y="5705"/>
                      <a:pt x="3689" y="5605"/>
                    </a:cubicBezTo>
                    <a:lnTo>
                      <a:pt x="10327" y="2869"/>
                    </a:lnTo>
                    <a:lnTo>
                      <a:pt x="86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522;p31"/>
              <p:cNvSpPr/>
              <p:nvPr/>
            </p:nvSpPr>
            <p:spPr>
              <a:xfrm>
                <a:off x="4457925" y="3934925"/>
                <a:ext cx="153075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23" h="9664" extrusionOk="0">
                    <a:moveTo>
                      <a:pt x="2920" y="1"/>
                    </a:moveTo>
                    <a:cubicBezTo>
                      <a:pt x="2920" y="1"/>
                      <a:pt x="1819" y="6872"/>
                      <a:pt x="1652" y="7306"/>
                    </a:cubicBezTo>
                    <a:cubicBezTo>
                      <a:pt x="1585" y="7506"/>
                      <a:pt x="318" y="7940"/>
                      <a:pt x="184" y="8440"/>
                    </a:cubicBezTo>
                    <a:cubicBezTo>
                      <a:pt x="0" y="9124"/>
                      <a:pt x="2559" y="9663"/>
                      <a:pt x="3744" y="9663"/>
                    </a:cubicBezTo>
                    <a:cubicBezTo>
                      <a:pt x="4060" y="9663"/>
                      <a:pt x="4279" y="9625"/>
                      <a:pt x="4321" y="9541"/>
                    </a:cubicBezTo>
                    <a:cubicBezTo>
                      <a:pt x="4521" y="9107"/>
                      <a:pt x="3220" y="7739"/>
                      <a:pt x="3353" y="7439"/>
                    </a:cubicBezTo>
                    <a:lnTo>
                      <a:pt x="6122" y="834"/>
                    </a:lnTo>
                    <a:lnTo>
                      <a:pt x="2920" y="1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523;p31"/>
              <p:cNvSpPr/>
              <p:nvPr/>
            </p:nvSpPr>
            <p:spPr>
              <a:xfrm>
                <a:off x="4469200" y="4152100"/>
                <a:ext cx="86750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821" extrusionOk="0">
                    <a:moveTo>
                      <a:pt x="345" y="0"/>
                    </a:moveTo>
                    <a:cubicBezTo>
                      <a:pt x="227" y="0"/>
                      <a:pt x="112" y="7"/>
                      <a:pt x="0" y="20"/>
                    </a:cubicBezTo>
                    <a:lnTo>
                      <a:pt x="3469" y="820"/>
                    </a:lnTo>
                    <a:cubicBezTo>
                      <a:pt x="3469" y="820"/>
                      <a:pt x="1717" y="0"/>
                      <a:pt x="34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524;p31"/>
              <p:cNvSpPr/>
              <p:nvPr/>
            </p:nvSpPr>
            <p:spPr>
              <a:xfrm>
                <a:off x="4457925" y="3934925"/>
                <a:ext cx="153075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6123" h="9664" extrusionOk="0">
                    <a:moveTo>
                      <a:pt x="2920" y="1"/>
                    </a:moveTo>
                    <a:cubicBezTo>
                      <a:pt x="2920" y="1"/>
                      <a:pt x="1819" y="6872"/>
                      <a:pt x="1652" y="7306"/>
                    </a:cubicBezTo>
                    <a:cubicBezTo>
                      <a:pt x="1585" y="7506"/>
                      <a:pt x="318" y="7940"/>
                      <a:pt x="184" y="8440"/>
                    </a:cubicBezTo>
                    <a:cubicBezTo>
                      <a:pt x="0" y="9124"/>
                      <a:pt x="2559" y="9663"/>
                      <a:pt x="3744" y="9663"/>
                    </a:cubicBezTo>
                    <a:cubicBezTo>
                      <a:pt x="4060" y="9663"/>
                      <a:pt x="4279" y="9625"/>
                      <a:pt x="4321" y="9541"/>
                    </a:cubicBezTo>
                    <a:cubicBezTo>
                      <a:pt x="4521" y="9107"/>
                      <a:pt x="3220" y="7739"/>
                      <a:pt x="3353" y="7439"/>
                    </a:cubicBezTo>
                    <a:lnTo>
                      <a:pt x="6122" y="834"/>
                    </a:lnTo>
                    <a:lnTo>
                      <a:pt x="292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525;p31"/>
              <p:cNvSpPr/>
              <p:nvPr/>
            </p:nvSpPr>
            <p:spPr>
              <a:xfrm>
                <a:off x="4776925" y="3894075"/>
                <a:ext cx="1963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5" h="9721" extrusionOk="0">
                    <a:moveTo>
                      <a:pt x="2869" y="0"/>
                    </a:moveTo>
                    <a:lnTo>
                      <a:pt x="0" y="1668"/>
                    </a:lnTo>
                    <a:cubicBezTo>
                      <a:pt x="0" y="1668"/>
                      <a:pt x="4070" y="7305"/>
                      <a:pt x="4270" y="7706"/>
                    </a:cubicBezTo>
                    <a:cubicBezTo>
                      <a:pt x="4370" y="7939"/>
                      <a:pt x="3769" y="9140"/>
                      <a:pt x="4036" y="9574"/>
                    </a:cubicBezTo>
                    <a:cubicBezTo>
                      <a:pt x="4094" y="9675"/>
                      <a:pt x="4204" y="9720"/>
                      <a:pt x="4351" y="9720"/>
                    </a:cubicBezTo>
                    <a:cubicBezTo>
                      <a:pt x="5312" y="9720"/>
                      <a:pt x="7855" y="7810"/>
                      <a:pt x="7739" y="7405"/>
                    </a:cubicBezTo>
                    <a:cubicBezTo>
                      <a:pt x="7572" y="6972"/>
                      <a:pt x="5704" y="6905"/>
                      <a:pt x="5571" y="6638"/>
                    </a:cubicBezTo>
                    <a:lnTo>
                      <a:pt x="2869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526;p31"/>
              <p:cNvSpPr/>
              <p:nvPr/>
            </p:nvSpPr>
            <p:spPr>
              <a:xfrm>
                <a:off x="4887825" y="4085875"/>
                <a:ext cx="750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869" extrusionOk="0">
                    <a:moveTo>
                      <a:pt x="3003" y="0"/>
                    </a:moveTo>
                    <a:cubicBezTo>
                      <a:pt x="3002" y="0"/>
                      <a:pt x="868" y="767"/>
                      <a:pt x="1" y="1868"/>
                    </a:cubicBezTo>
                    <a:lnTo>
                      <a:pt x="3003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527;p31"/>
              <p:cNvSpPr/>
              <p:nvPr/>
            </p:nvSpPr>
            <p:spPr>
              <a:xfrm>
                <a:off x="4776925" y="3894075"/>
                <a:ext cx="196375" cy="243025"/>
              </a:xfrm>
              <a:custGeom>
                <a:avLst/>
                <a:gdLst/>
                <a:ahLst/>
                <a:cxnLst/>
                <a:rect l="l" t="t" r="r" b="b"/>
                <a:pathLst>
                  <a:path w="7855" h="9721" extrusionOk="0">
                    <a:moveTo>
                      <a:pt x="2869" y="0"/>
                    </a:moveTo>
                    <a:lnTo>
                      <a:pt x="0" y="1668"/>
                    </a:lnTo>
                    <a:cubicBezTo>
                      <a:pt x="0" y="1668"/>
                      <a:pt x="4070" y="7305"/>
                      <a:pt x="4270" y="7706"/>
                    </a:cubicBezTo>
                    <a:cubicBezTo>
                      <a:pt x="4370" y="7939"/>
                      <a:pt x="3769" y="9140"/>
                      <a:pt x="4036" y="9574"/>
                    </a:cubicBezTo>
                    <a:cubicBezTo>
                      <a:pt x="4094" y="9675"/>
                      <a:pt x="4204" y="9720"/>
                      <a:pt x="4351" y="9720"/>
                    </a:cubicBezTo>
                    <a:cubicBezTo>
                      <a:pt x="5312" y="9720"/>
                      <a:pt x="7855" y="7810"/>
                      <a:pt x="7739" y="7405"/>
                    </a:cubicBezTo>
                    <a:cubicBezTo>
                      <a:pt x="7572" y="6972"/>
                      <a:pt x="5704" y="6905"/>
                      <a:pt x="5571" y="6638"/>
                    </a:cubicBezTo>
                    <a:lnTo>
                      <a:pt x="286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528;p31"/>
              <p:cNvSpPr/>
              <p:nvPr/>
            </p:nvSpPr>
            <p:spPr>
              <a:xfrm>
                <a:off x="4951200" y="3682250"/>
                <a:ext cx="249125" cy="148625"/>
              </a:xfrm>
              <a:custGeom>
                <a:avLst/>
                <a:gdLst/>
                <a:ahLst/>
                <a:cxnLst/>
                <a:rect l="l" t="t" r="r" b="b"/>
                <a:pathLst>
                  <a:path w="9965" h="5945" extrusionOk="0">
                    <a:moveTo>
                      <a:pt x="868" y="0"/>
                    </a:moveTo>
                    <a:lnTo>
                      <a:pt x="1" y="3203"/>
                    </a:lnTo>
                    <a:cubicBezTo>
                      <a:pt x="1" y="3203"/>
                      <a:pt x="6872" y="4303"/>
                      <a:pt x="7306" y="4437"/>
                    </a:cubicBezTo>
                    <a:cubicBezTo>
                      <a:pt x="7539" y="4537"/>
                      <a:pt x="7973" y="5804"/>
                      <a:pt x="8473" y="5938"/>
                    </a:cubicBezTo>
                    <a:cubicBezTo>
                      <a:pt x="8493" y="5943"/>
                      <a:pt x="8513" y="5945"/>
                      <a:pt x="8532" y="5945"/>
                    </a:cubicBezTo>
                    <a:cubicBezTo>
                      <a:pt x="9338" y="5945"/>
                      <a:pt x="9964" y="1997"/>
                      <a:pt x="9541" y="1802"/>
                    </a:cubicBezTo>
                    <a:cubicBezTo>
                      <a:pt x="9512" y="1787"/>
                      <a:pt x="9477" y="1780"/>
                      <a:pt x="9438" y="1780"/>
                    </a:cubicBezTo>
                    <a:cubicBezTo>
                      <a:pt x="8966" y="1780"/>
                      <a:pt x="7848" y="2775"/>
                      <a:pt x="7512" y="2775"/>
                    </a:cubicBezTo>
                    <a:cubicBezTo>
                      <a:pt x="7497" y="2775"/>
                      <a:pt x="7484" y="2773"/>
                      <a:pt x="7473" y="2769"/>
                    </a:cubicBezTo>
                    <a:lnTo>
                      <a:pt x="868" y="0"/>
                    </a:ln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529;p31"/>
              <p:cNvSpPr/>
              <p:nvPr/>
            </p:nvSpPr>
            <p:spPr>
              <a:xfrm>
                <a:off x="5165525" y="3737275"/>
                <a:ext cx="23375" cy="85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437" extrusionOk="0">
                    <a:moveTo>
                      <a:pt x="935" y="1"/>
                    </a:moveTo>
                    <a:cubicBezTo>
                      <a:pt x="934" y="1"/>
                      <a:pt x="1" y="2036"/>
                      <a:pt x="134" y="3437"/>
                    </a:cubicBezTo>
                    <a:lnTo>
                      <a:pt x="935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530;p31"/>
              <p:cNvSpPr/>
              <p:nvPr/>
            </p:nvSpPr>
            <p:spPr>
              <a:xfrm>
                <a:off x="4951200" y="3682250"/>
                <a:ext cx="249125" cy="148625"/>
              </a:xfrm>
              <a:custGeom>
                <a:avLst/>
                <a:gdLst/>
                <a:ahLst/>
                <a:cxnLst/>
                <a:rect l="l" t="t" r="r" b="b"/>
                <a:pathLst>
                  <a:path w="9965" h="5945" extrusionOk="0">
                    <a:moveTo>
                      <a:pt x="868" y="0"/>
                    </a:moveTo>
                    <a:lnTo>
                      <a:pt x="1" y="3203"/>
                    </a:lnTo>
                    <a:cubicBezTo>
                      <a:pt x="1" y="3203"/>
                      <a:pt x="6872" y="4303"/>
                      <a:pt x="7306" y="4437"/>
                    </a:cubicBezTo>
                    <a:cubicBezTo>
                      <a:pt x="7539" y="4537"/>
                      <a:pt x="7973" y="5804"/>
                      <a:pt x="8473" y="5938"/>
                    </a:cubicBezTo>
                    <a:cubicBezTo>
                      <a:pt x="8493" y="5943"/>
                      <a:pt x="8513" y="5945"/>
                      <a:pt x="8532" y="5945"/>
                    </a:cubicBezTo>
                    <a:cubicBezTo>
                      <a:pt x="9338" y="5945"/>
                      <a:pt x="9964" y="1997"/>
                      <a:pt x="9541" y="1802"/>
                    </a:cubicBezTo>
                    <a:cubicBezTo>
                      <a:pt x="9512" y="1787"/>
                      <a:pt x="9477" y="1780"/>
                      <a:pt x="9438" y="1780"/>
                    </a:cubicBezTo>
                    <a:cubicBezTo>
                      <a:pt x="8966" y="1780"/>
                      <a:pt x="7848" y="2775"/>
                      <a:pt x="7512" y="2775"/>
                    </a:cubicBezTo>
                    <a:cubicBezTo>
                      <a:pt x="7497" y="2775"/>
                      <a:pt x="7484" y="2773"/>
                      <a:pt x="7473" y="2769"/>
                    </a:cubicBezTo>
                    <a:lnTo>
                      <a:pt x="8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531;p31"/>
              <p:cNvSpPr/>
              <p:nvPr/>
            </p:nvSpPr>
            <p:spPr>
              <a:xfrm>
                <a:off x="4910350" y="3322675"/>
                <a:ext cx="258925" cy="193650"/>
              </a:xfrm>
              <a:custGeom>
                <a:avLst/>
                <a:gdLst/>
                <a:ahLst/>
                <a:cxnLst/>
                <a:rect l="l" t="t" r="r" b="b"/>
                <a:pathLst>
                  <a:path w="10357" h="7746" extrusionOk="0">
                    <a:moveTo>
                      <a:pt x="7473" y="0"/>
                    </a:moveTo>
                    <a:cubicBezTo>
                      <a:pt x="7461" y="0"/>
                      <a:pt x="7449" y="2"/>
                      <a:pt x="7439" y="6"/>
                    </a:cubicBezTo>
                    <a:cubicBezTo>
                      <a:pt x="7005" y="140"/>
                      <a:pt x="6939" y="2041"/>
                      <a:pt x="6638" y="2141"/>
                    </a:cubicBezTo>
                    <a:lnTo>
                      <a:pt x="0" y="4876"/>
                    </a:lnTo>
                    <a:lnTo>
                      <a:pt x="1701" y="7745"/>
                    </a:lnTo>
                    <a:cubicBezTo>
                      <a:pt x="1701" y="7745"/>
                      <a:pt x="7339" y="3642"/>
                      <a:pt x="7739" y="3475"/>
                    </a:cubicBezTo>
                    <a:cubicBezTo>
                      <a:pt x="7763" y="3462"/>
                      <a:pt x="7797" y="3456"/>
                      <a:pt x="7838" y="3456"/>
                    </a:cubicBezTo>
                    <a:cubicBezTo>
                      <a:pt x="8129" y="3456"/>
                      <a:pt x="8807" y="3745"/>
                      <a:pt x="9285" y="3745"/>
                    </a:cubicBezTo>
                    <a:cubicBezTo>
                      <a:pt x="9410" y="3745"/>
                      <a:pt x="9520" y="3725"/>
                      <a:pt x="9607" y="3676"/>
                    </a:cubicBezTo>
                    <a:cubicBezTo>
                      <a:pt x="10356" y="3252"/>
                      <a:pt x="7990" y="0"/>
                      <a:pt x="7473" y="0"/>
                    </a:cubicBezTo>
                    <a:close/>
                  </a:path>
                </a:pathLst>
              </a:custGeom>
              <a:solidFill>
                <a:srgbClr val="3AC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532;p31"/>
              <p:cNvSpPr/>
              <p:nvPr/>
            </p:nvSpPr>
            <p:spPr>
              <a:xfrm>
                <a:off x="5102975" y="3330325"/>
                <a:ext cx="46725" cy="750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3003" extrusionOk="0">
                    <a:moveTo>
                      <a:pt x="1" y="1"/>
                    </a:moveTo>
                    <a:cubicBezTo>
                      <a:pt x="1" y="1"/>
                      <a:pt x="768" y="2136"/>
                      <a:pt x="1869" y="300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533;p31"/>
              <p:cNvSpPr/>
              <p:nvPr/>
            </p:nvSpPr>
            <p:spPr>
              <a:xfrm>
                <a:off x="4910350" y="3322675"/>
                <a:ext cx="258925" cy="193650"/>
              </a:xfrm>
              <a:custGeom>
                <a:avLst/>
                <a:gdLst/>
                <a:ahLst/>
                <a:cxnLst/>
                <a:rect l="l" t="t" r="r" b="b"/>
                <a:pathLst>
                  <a:path w="10357" h="7746" extrusionOk="0">
                    <a:moveTo>
                      <a:pt x="7473" y="0"/>
                    </a:moveTo>
                    <a:cubicBezTo>
                      <a:pt x="7461" y="0"/>
                      <a:pt x="7449" y="2"/>
                      <a:pt x="7439" y="6"/>
                    </a:cubicBezTo>
                    <a:cubicBezTo>
                      <a:pt x="7005" y="140"/>
                      <a:pt x="6939" y="2041"/>
                      <a:pt x="6638" y="2141"/>
                    </a:cubicBezTo>
                    <a:lnTo>
                      <a:pt x="0" y="4876"/>
                    </a:lnTo>
                    <a:lnTo>
                      <a:pt x="1701" y="7745"/>
                    </a:lnTo>
                    <a:cubicBezTo>
                      <a:pt x="1701" y="7745"/>
                      <a:pt x="7339" y="3642"/>
                      <a:pt x="7739" y="3475"/>
                    </a:cubicBezTo>
                    <a:cubicBezTo>
                      <a:pt x="7763" y="3462"/>
                      <a:pt x="7797" y="3456"/>
                      <a:pt x="7838" y="3456"/>
                    </a:cubicBezTo>
                    <a:cubicBezTo>
                      <a:pt x="8129" y="3456"/>
                      <a:pt x="8807" y="3745"/>
                      <a:pt x="9285" y="3745"/>
                    </a:cubicBezTo>
                    <a:cubicBezTo>
                      <a:pt x="9410" y="3745"/>
                      <a:pt x="9520" y="3725"/>
                      <a:pt x="9607" y="3676"/>
                    </a:cubicBezTo>
                    <a:cubicBezTo>
                      <a:pt x="10356" y="3252"/>
                      <a:pt x="7990" y="0"/>
                      <a:pt x="74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534;p31"/>
              <p:cNvSpPr/>
              <p:nvPr/>
            </p:nvSpPr>
            <p:spPr>
              <a:xfrm>
                <a:off x="4656825" y="3007900"/>
                <a:ext cx="135900" cy="305775"/>
              </a:xfrm>
              <a:custGeom>
                <a:avLst/>
                <a:gdLst/>
                <a:ahLst/>
                <a:cxnLst/>
                <a:rect l="l" t="t" r="r" b="b"/>
                <a:pathLst>
                  <a:path w="5436" h="12231" extrusionOk="0">
                    <a:moveTo>
                      <a:pt x="2471" y="0"/>
                    </a:moveTo>
                    <a:cubicBezTo>
                      <a:pt x="1750" y="0"/>
                      <a:pt x="1162" y="86"/>
                      <a:pt x="1101" y="255"/>
                    </a:cubicBezTo>
                    <a:cubicBezTo>
                      <a:pt x="968" y="689"/>
                      <a:pt x="2402" y="1890"/>
                      <a:pt x="2302" y="2223"/>
                    </a:cubicBezTo>
                    <a:cubicBezTo>
                      <a:pt x="2236" y="2523"/>
                      <a:pt x="1" y="11797"/>
                      <a:pt x="1" y="11797"/>
                    </a:cubicBezTo>
                    <a:lnTo>
                      <a:pt x="3303" y="12230"/>
                    </a:lnTo>
                    <a:cubicBezTo>
                      <a:pt x="3303" y="12230"/>
                      <a:pt x="3937" y="2590"/>
                      <a:pt x="4037" y="2157"/>
                    </a:cubicBezTo>
                    <a:cubicBezTo>
                      <a:pt x="4070" y="1923"/>
                      <a:pt x="5304" y="1356"/>
                      <a:pt x="5371" y="822"/>
                    </a:cubicBezTo>
                    <a:cubicBezTo>
                      <a:pt x="5435" y="269"/>
                      <a:pt x="3745" y="0"/>
                      <a:pt x="24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535;p31"/>
              <p:cNvSpPr/>
              <p:nvPr/>
            </p:nvSpPr>
            <p:spPr>
              <a:xfrm>
                <a:off x="4694350" y="3014275"/>
                <a:ext cx="8842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458" extrusionOk="0">
                    <a:moveTo>
                      <a:pt x="1" y="0"/>
                    </a:moveTo>
                    <a:cubicBezTo>
                      <a:pt x="1" y="0"/>
                      <a:pt x="1415" y="457"/>
                      <a:pt x="2680" y="457"/>
                    </a:cubicBezTo>
                    <a:cubicBezTo>
                      <a:pt x="2981" y="457"/>
                      <a:pt x="3274" y="431"/>
                      <a:pt x="3537" y="36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536;p31"/>
              <p:cNvSpPr/>
              <p:nvPr/>
            </p:nvSpPr>
            <p:spPr>
              <a:xfrm>
                <a:off x="4235400" y="3111600"/>
                <a:ext cx="255500" cy="291300"/>
              </a:xfrm>
              <a:custGeom>
                <a:avLst/>
                <a:gdLst/>
                <a:ahLst/>
                <a:cxnLst/>
                <a:rect l="l" t="t" r="r" b="b"/>
                <a:pathLst>
                  <a:path w="10220" h="11652" extrusionOk="0">
                    <a:moveTo>
                      <a:pt x="3360" y="0"/>
                    </a:moveTo>
                    <a:cubicBezTo>
                      <a:pt x="2450" y="0"/>
                      <a:pt x="1" y="2325"/>
                      <a:pt x="179" y="2712"/>
                    </a:cubicBezTo>
                    <a:cubicBezTo>
                      <a:pt x="413" y="3112"/>
                      <a:pt x="2314" y="2945"/>
                      <a:pt x="2447" y="3246"/>
                    </a:cubicBezTo>
                    <a:cubicBezTo>
                      <a:pt x="2581" y="3512"/>
                      <a:pt x="7584" y="11652"/>
                      <a:pt x="7584" y="11652"/>
                    </a:cubicBezTo>
                    <a:lnTo>
                      <a:pt x="10220" y="9617"/>
                    </a:lnTo>
                    <a:cubicBezTo>
                      <a:pt x="10220" y="9617"/>
                      <a:pt x="3848" y="2378"/>
                      <a:pt x="3615" y="2011"/>
                    </a:cubicBezTo>
                    <a:cubicBezTo>
                      <a:pt x="3481" y="1778"/>
                      <a:pt x="3948" y="510"/>
                      <a:pt x="3615" y="110"/>
                    </a:cubicBezTo>
                    <a:cubicBezTo>
                      <a:pt x="3557" y="34"/>
                      <a:pt x="3470" y="0"/>
                      <a:pt x="3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537;p31"/>
              <p:cNvSpPr/>
              <p:nvPr/>
            </p:nvSpPr>
            <p:spPr>
              <a:xfrm>
                <a:off x="4247375" y="3116000"/>
                <a:ext cx="6922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2236" extrusionOk="0">
                    <a:moveTo>
                      <a:pt x="2769" y="1"/>
                    </a:moveTo>
                    <a:lnTo>
                      <a:pt x="0" y="2236"/>
                    </a:lnTo>
                    <a:cubicBezTo>
                      <a:pt x="0" y="2236"/>
                      <a:pt x="2002" y="1202"/>
                      <a:pt x="2769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538;p31"/>
              <p:cNvSpPr/>
              <p:nvPr/>
            </p:nvSpPr>
            <p:spPr>
              <a:xfrm>
                <a:off x="4031500" y="3503750"/>
                <a:ext cx="310125" cy="133475"/>
              </a:xfrm>
              <a:custGeom>
                <a:avLst/>
                <a:gdLst/>
                <a:ahLst/>
                <a:cxnLst/>
                <a:rect l="l" t="t" r="r" b="b"/>
                <a:pathLst>
                  <a:path w="12405" h="5339" extrusionOk="0">
                    <a:moveTo>
                      <a:pt x="1001" y="0"/>
                    </a:moveTo>
                    <a:cubicBezTo>
                      <a:pt x="191" y="0"/>
                      <a:pt x="1" y="4073"/>
                      <a:pt x="429" y="4238"/>
                    </a:cubicBezTo>
                    <a:cubicBezTo>
                      <a:pt x="449" y="4244"/>
                      <a:pt x="470" y="4247"/>
                      <a:pt x="492" y="4247"/>
                    </a:cubicBezTo>
                    <a:cubicBezTo>
                      <a:pt x="951" y="4247"/>
                      <a:pt x="2001" y="3032"/>
                      <a:pt x="2361" y="3032"/>
                    </a:cubicBezTo>
                    <a:cubicBezTo>
                      <a:pt x="2374" y="3032"/>
                      <a:pt x="2386" y="3034"/>
                      <a:pt x="2398" y="3037"/>
                    </a:cubicBezTo>
                    <a:cubicBezTo>
                      <a:pt x="2731" y="3137"/>
                      <a:pt x="11971" y="5339"/>
                      <a:pt x="11971" y="5339"/>
                    </a:cubicBezTo>
                    <a:lnTo>
                      <a:pt x="12405" y="2037"/>
                    </a:lnTo>
                    <a:cubicBezTo>
                      <a:pt x="12405" y="2037"/>
                      <a:pt x="2764" y="1436"/>
                      <a:pt x="2364" y="1336"/>
                    </a:cubicBezTo>
                    <a:cubicBezTo>
                      <a:pt x="2097" y="1269"/>
                      <a:pt x="1530" y="69"/>
                      <a:pt x="1030" y="2"/>
                    </a:cubicBezTo>
                    <a:cubicBezTo>
                      <a:pt x="1020" y="1"/>
                      <a:pt x="1010" y="0"/>
                      <a:pt x="10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539;p31"/>
              <p:cNvSpPr/>
              <p:nvPr/>
            </p:nvSpPr>
            <p:spPr>
              <a:xfrm>
                <a:off x="4042225" y="3511300"/>
                <a:ext cx="17525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536" extrusionOk="0">
                    <a:moveTo>
                      <a:pt x="401" y="0"/>
                    </a:moveTo>
                    <a:lnTo>
                      <a:pt x="0" y="3536"/>
                    </a:lnTo>
                    <a:cubicBezTo>
                      <a:pt x="0" y="3536"/>
                      <a:pt x="701" y="1368"/>
                      <a:pt x="401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540;p31"/>
              <p:cNvSpPr/>
              <p:nvPr/>
            </p:nvSpPr>
            <p:spPr>
              <a:xfrm>
                <a:off x="4125325" y="3803175"/>
                <a:ext cx="305525" cy="251250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050" extrusionOk="0">
                    <a:moveTo>
                      <a:pt x="10219" y="0"/>
                    </a:moveTo>
                    <a:cubicBezTo>
                      <a:pt x="10219" y="0"/>
                      <a:pt x="2948" y="6371"/>
                      <a:pt x="2581" y="6605"/>
                    </a:cubicBezTo>
                    <a:cubicBezTo>
                      <a:pt x="2548" y="6624"/>
                      <a:pt x="2496" y="6631"/>
                      <a:pt x="2428" y="6631"/>
                    </a:cubicBezTo>
                    <a:cubicBezTo>
                      <a:pt x="2145" y="6631"/>
                      <a:pt x="1601" y="6497"/>
                      <a:pt x="1167" y="6497"/>
                    </a:cubicBezTo>
                    <a:cubicBezTo>
                      <a:pt x="970" y="6497"/>
                      <a:pt x="796" y="6524"/>
                      <a:pt x="679" y="6605"/>
                    </a:cubicBezTo>
                    <a:cubicBezTo>
                      <a:pt x="1" y="7122"/>
                      <a:pt x="2672" y="10050"/>
                      <a:pt x="3234" y="10050"/>
                    </a:cubicBezTo>
                    <a:cubicBezTo>
                      <a:pt x="3252" y="10050"/>
                      <a:pt x="3268" y="10047"/>
                      <a:pt x="3281" y="10041"/>
                    </a:cubicBezTo>
                    <a:cubicBezTo>
                      <a:pt x="3715" y="9840"/>
                      <a:pt x="3515" y="7939"/>
                      <a:pt x="3815" y="7806"/>
                    </a:cubicBezTo>
                    <a:cubicBezTo>
                      <a:pt x="4082" y="7639"/>
                      <a:pt x="12221" y="2635"/>
                      <a:pt x="12221" y="2635"/>
                    </a:cubicBezTo>
                    <a:lnTo>
                      <a:pt x="1021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541;p31"/>
              <p:cNvSpPr/>
              <p:nvPr/>
            </p:nvSpPr>
            <p:spPr>
              <a:xfrm>
                <a:off x="4143975" y="3977450"/>
                <a:ext cx="558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2770" extrusionOk="0">
                    <a:moveTo>
                      <a:pt x="0" y="1"/>
                    </a:moveTo>
                    <a:lnTo>
                      <a:pt x="2235" y="2769"/>
                    </a:lnTo>
                    <a:cubicBezTo>
                      <a:pt x="2235" y="2769"/>
                      <a:pt x="1234" y="768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542;p31"/>
              <p:cNvSpPr/>
              <p:nvPr/>
            </p:nvSpPr>
            <p:spPr>
              <a:xfrm>
                <a:off x="4529575" y="3951600"/>
                <a:ext cx="135625" cy="306000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12240" extrusionOk="0">
                    <a:moveTo>
                      <a:pt x="2122" y="1"/>
                    </a:moveTo>
                    <a:cubicBezTo>
                      <a:pt x="2122" y="1"/>
                      <a:pt x="1521" y="9674"/>
                      <a:pt x="1421" y="10075"/>
                    </a:cubicBezTo>
                    <a:cubicBezTo>
                      <a:pt x="1355" y="10341"/>
                      <a:pt x="154" y="10908"/>
                      <a:pt x="87" y="11409"/>
                    </a:cubicBezTo>
                    <a:cubicBezTo>
                      <a:pt x="1" y="11972"/>
                      <a:pt x="1755" y="12240"/>
                      <a:pt x="3034" y="12240"/>
                    </a:cubicBezTo>
                    <a:cubicBezTo>
                      <a:pt x="3725" y="12240"/>
                      <a:pt x="4277" y="12161"/>
                      <a:pt x="4323" y="12009"/>
                    </a:cubicBezTo>
                    <a:cubicBezTo>
                      <a:pt x="4490" y="11576"/>
                      <a:pt x="3023" y="10375"/>
                      <a:pt x="3123" y="10041"/>
                    </a:cubicBezTo>
                    <a:cubicBezTo>
                      <a:pt x="3223" y="9708"/>
                      <a:pt x="5424" y="468"/>
                      <a:pt x="5424" y="468"/>
                    </a:cubicBezTo>
                    <a:lnTo>
                      <a:pt x="212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543;p31"/>
              <p:cNvSpPr/>
              <p:nvPr/>
            </p:nvSpPr>
            <p:spPr>
              <a:xfrm>
                <a:off x="4539250" y="4239650"/>
                <a:ext cx="88425" cy="1220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488" extrusionOk="0">
                    <a:moveTo>
                      <a:pt x="836" y="0"/>
                    </a:moveTo>
                    <a:cubicBezTo>
                      <a:pt x="544" y="0"/>
                      <a:pt x="260" y="25"/>
                      <a:pt x="0" y="87"/>
                    </a:cubicBezTo>
                    <a:lnTo>
                      <a:pt x="3536" y="487"/>
                    </a:lnTo>
                    <a:cubicBezTo>
                      <a:pt x="3536" y="487"/>
                      <a:pt x="2119" y="0"/>
                      <a:pt x="83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544;p31"/>
              <p:cNvSpPr/>
              <p:nvPr/>
            </p:nvSpPr>
            <p:spPr>
              <a:xfrm>
                <a:off x="4831125" y="3863200"/>
                <a:ext cx="255500" cy="291325"/>
              </a:xfrm>
              <a:custGeom>
                <a:avLst/>
                <a:gdLst/>
                <a:ahLst/>
                <a:cxnLst/>
                <a:rect l="l" t="t" r="r" b="b"/>
                <a:pathLst>
                  <a:path w="10220" h="11653" extrusionOk="0">
                    <a:moveTo>
                      <a:pt x="2669" y="1"/>
                    </a:moveTo>
                    <a:lnTo>
                      <a:pt x="0" y="2002"/>
                    </a:lnTo>
                    <a:cubicBezTo>
                      <a:pt x="0" y="2002"/>
                      <a:pt x="6405" y="9274"/>
                      <a:pt x="6605" y="9641"/>
                    </a:cubicBezTo>
                    <a:cubicBezTo>
                      <a:pt x="6738" y="9875"/>
                      <a:pt x="6305" y="11109"/>
                      <a:pt x="6605" y="11542"/>
                    </a:cubicBezTo>
                    <a:cubicBezTo>
                      <a:pt x="6663" y="11618"/>
                      <a:pt x="6750" y="11652"/>
                      <a:pt x="6860" y="11652"/>
                    </a:cubicBezTo>
                    <a:cubicBezTo>
                      <a:pt x="7770" y="11652"/>
                      <a:pt x="10219" y="9327"/>
                      <a:pt x="10041" y="8941"/>
                    </a:cubicBezTo>
                    <a:cubicBezTo>
                      <a:pt x="9841" y="8540"/>
                      <a:pt x="7939" y="8707"/>
                      <a:pt x="7806" y="8407"/>
                    </a:cubicBezTo>
                    <a:cubicBezTo>
                      <a:pt x="7672" y="8140"/>
                      <a:pt x="2669" y="1"/>
                      <a:pt x="26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545;p31"/>
              <p:cNvSpPr/>
              <p:nvPr/>
            </p:nvSpPr>
            <p:spPr>
              <a:xfrm>
                <a:off x="5006250" y="4094200"/>
                <a:ext cx="6922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2236" extrusionOk="0">
                    <a:moveTo>
                      <a:pt x="2769" y="1"/>
                    </a:moveTo>
                    <a:cubicBezTo>
                      <a:pt x="2769" y="1"/>
                      <a:pt x="734" y="1002"/>
                      <a:pt x="0" y="2236"/>
                    </a:cubicBezTo>
                    <a:lnTo>
                      <a:pt x="2769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546;p31"/>
              <p:cNvSpPr/>
              <p:nvPr/>
            </p:nvSpPr>
            <p:spPr>
              <a:xfrm>
                <a:off x="4980400" y="3628875"/>
                <a:ext cx="310900" cy="133525"/>
              </a:xfrm>
              <a:custGeom>
                <a:avLst/>
                <a:gdLst/>
                <a:ahLst/>
                <a:cxnLst/>
                <a:rect l="l" t="t" r="r" b="b"/>
                <a:pathLst>
                  <a:path w="12436" h="5341" extrusionOk="0">
                    <a:moveTo>
                      <a:pt x="434" y="0"/>
                    </a:moveTo>
                    <a:lnTo>
                      <a:pt x="0" y="3303"/>
                    </a:lnTo>
                    <a:cubicBezTo>
                      <a:pt x="0" y="3303"/>
                      <a:pt x="9640" y="3903"/>
                      <a:pt x="10074" y="4003"/>
                    </a:cubicBezTo>
                    <a:cubicBezTo>
                      <a:pt x="10308" y="4070"/>
                      <a:pt x="10875" y="5271"/>
                      <a:pt x="11408" y="5338"/>
                    </a:cubicBezTo>
                    <a:cubicBezTo>
                      <a:pt x="11422" y="5340"/>
                      <a:pt x="11435" y="5341"/>
                      <a:pt x="11448" y="5341"/>
                    </a:cubicBezTo>
                    <a:cubicBezTo>
                      <a:pt x="12281" y="5341"/>
                      <a:pt x="12435" y="1233"/>
                      <a:pt x="11975" y="1101"/>
                    </a:cubicBezTo>
                    <a:cubicBezTo>
                      <a:pt x="11952" y="1092"/>
                      <a:pt x="11927" y="1088"/>
                      <a:pt x="11899" y="1088"/>
                    </a:cubicBezTo>
                    <a:cubicBezTo>
                      <a:pt x="11432" y="1088"/>
                      <a:pt x="10399" y="2307"/>
                      <a:pt x="10043" y="2307"/>
                    </a:cubicBezTo>
                    <a:cubicBezTo>
                      <a:pt x="10030" y="2307"/>
                      <a:pt x="10018" y="2305"/>
                      <a:pt x="10007" y="2302"/>
                    </a:cubicBezTo>
                    <a:cubicBezTo>
                      <a:pt x="9707" y="2202"/>
                      <a:pt x="434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547;p31"/>
              <p:cNvSpPr/>
              <p:nvPr/>
            </p:nvSpPr>
            <p:spPr>
              <a:xfrm>
                <a:off x="5262275" y="3666400"/>
                <a:ext cx="175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537" extrusionOk="0">
                    <a:moveTo>
                      <a:pt x="700" y="1"/>
                    </a:moveTo>
                    <a:lnTo>
                      <a:pt x="700" y="1"/>
                    </a:lnTo>
                    <a:cubicBezTo>
                      <a:pt x="700" y="1"/>
                      <a:pt x="0" y="2136"/>
                      <a:pt x="334" y="3536"/>
                    </a:cubicBezTo>
                    <a:lnTo>
                      <a:pt x="700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548;p31"/>
              <p:cNvSpPr/>
              <p:nvPr/>
            </p:nvSpPr>
            <p:spPr>
              <a:xfrm>
                <a:off x="4891175" y="3211675"/>
                <a:ext cx="305525" cy="251275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051" extrusionOk="0">
                    <a:moveTo>
                      <a:pt x="8987" y="1"/>
                    </a:moveTo>
                    <a:cubicBezTo>
                      <a:pt x="8969" y="1"/>
                      <a:pt x="8953" y="4"/>
                      <a:pt x="8940" y="10"/>
                    </a:cubicBezTo>
                    <a:cubicBezTo>
                      <a:pt x="8539" y="210"/>
                      <a:pt x="8706" y="2111"/>
                      <a:pt x="8406" y="2278"/>
                    </a:cubicBezTo>
                    <a:cubicBezTo>
                      <a:pt x="8139" y="2412"/>
                      <a:pt x="0" y="7415"/>
                      <a:pt x="0" y="7415"/>
                    </a:cubicBezTo>
                    <a:lnTo>
                      <a:pt x="2035" y="10050"/>
                    </a:lnTo>
                    <a:cubicBezTo>
                      <a:pt x="2035" y="10050"/>
                      <a:pt x="9273" y="3679"/>
                      <a:pt x="9640" y="3446"/>
                    </a:cubicBezTo>
                    <a:cubicBezTo>
                      <a:pt x="9673" y="3427"/>
                      <a:pt x="9726" y="3419"/>
                      <a:pt x="9794" y="3419"/>
                    </a:cubicBezTo>
                    <a:cubicBezTo>
                      <a:pt x="10082" y="3419"/>
                      <a:pt x="10638" y="3554"/>
                      <a:pt x="11069" y="3554"/>
                    </a:cubicBezTo>
                    <a:cubicBezTo>
                      <a:pt x="11264" y="3554"/>
                      <a:pt x="11434" y="3526"/>
                      <a:pt x="11542" y="3446"/>
                    </a:cubicBezTo>
                    <a:cubicBezTo>
                      <a:pt x="12220" y="2929"/>
                      <a:pt x="9549" y="1"/>
                      <a:pt x="89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549;p31"/>
              <p:cNvSpPr/>
              <p:nvPr/>
            </p:nvSpPr>
            <p:spPr>
              <a:xfrm>
                <a:off x="5122150" y="3219425"/>
                <a:ext cx="55900" cy="6922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769" extrusionOk="0">
                    <a:moveTo>
                      <a:pt x="1" y="0"/>
                    </a:moveTo>
                    <a:cubicBezTo>
                      <a:pt x="1" y="0"/>
                      <a:pt x="1035" y="2035"/>
                      <a:pt x="2236" y="276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550;p31"/>
              <p:cNvSpPr/>
              <p:nvPr/>
            </p:nvSpPr>
            <p:spPr>
              <a:xfrm>
                <a:off x="4237375" y="3215700"/>
                <a:ext cx="845625" cy="832175"/>
              </a:xfrm>
              <a:custGeom>
                <a:avLst/>
                <a:gdLst/>
                <a:ahLst/>
                <a:cxnLst/>
                <a:rect l="l" t="t" r="r" b="b"/>
                <a:pathLst>
                  <a:path w="33825" h="33287" extrusionOk="0">
                    <a:moveTo>
                      <a:pt x="17043" y="1"/>
                    </a:moveTo>
                    <a:cubicBezTo>
                      <a:pt x="9796" y="1"/>
                      <a:pt x="3017" y="4535"/>
                      <a:pt x="967" y="13325"/>
                    </a:cubicBezTo>
                    <a:cubicBezTo>
                      <a:pt x="0" y="17495"/>
                      <a:pt x="400" y="21131"/>
                      <a:pt x="1801" y="24133"/>
                    </a:cubicBezTo>
                    <a:cubicBezTo>
                      <a:pt x="3903" y="28603"/>
                      <a:pt x="8273" y="31638"/>
                      <a:pt x="13576" y="32872"/>
                    </a:cubicBezTo>
                    <a:cubicBezTo>
                      <a:pt x="14780" y="33153"/>
                      <a:pt x="15973" y="33287"/>
                      <a:pt x="17141" y="33287"/>
                    </a:cubicBezTo>
                    <a:cubicBezTo>
                      <a:pt x="24579" y="33287"/>
                      <a:pt x="30998" y="27855"/>
                      <a:pt x="32757" y="20330"/>
                    </a:cubicBezTo>
                    <a:cubicBezTo>
                      <a:pt x="33824" y="15760"/>
                      <a:pt x="33024" y="10256"/>
                      <a:pt x="29955" y="6120"/>
                    </a:cubicBezTo>
                    <a:cubicBezTo>
                      <a:pt x="27787" y="3251"/>
                      <a:pt x="24684" y="1250"/>
                      <a:pt x="21148" y="483"/>
                    </a:cubicBezTo>
                    <a:cubicBezTo>
                      <a:pt x="19782" y="161"/>
                      <a:pt x="18405" y="1"/>
                      <a:pt x="170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551;p31"/>
              <p:cNvSpPr/>
              <p:nvPr/>
            </p:nvSpPr>
            <p:spPr>
              <a:xfrm>
                <a:off x="4282400" y="3368675"/>
                <a:ext cx="800600" cy="679200"/>
              </a:xfrm>
              <a:custGeom>
                <a:avLst/>
                <a:gdLst/>
                <a:ahLst/>
                <a:cxnLst/>
                <a:rect l="l" t="t" r="r" b="b"/>
                <a:pathLst>
                  <a:path w="32024" h="27168" extrusionOk="0">
                    <a:moveTo>
                      <a:pt x="28154" y="1"/>
                    </a:moveTo>
                    <a:lnTo>
                      <a:pt x="28154" y="1"/>
                    </a:lnTo>
                    <a:cubicBezTo>
                      <a:pt x="30889" y="7273"/>
                      <a:pt x="29722" y="17147"/>
                      <a:pt x="20081" y="21717"/>
                    </a:cubicBezTo>
                    <a:cubicBezTo>
                      <a:pt x="17893" y="22755"/>
                      <a:pt x="15705" y="23177"/>
                      <a:pt x="13593" y="23177"/>
                    </a:cubicBezTo>
                    <a:cubicBezTo>
                      <a:pt x="8106" y="23177"/>
                      <a:pt x="3131" y="20326"/>
                      <a:pt x="0" y="18014"/>
                    </a:cubicBezTo>
                    <a:lnTo>
                      <a:pt x="0" y="18014"/>
                    </a:lnTo>
                    <a:cubicBezTo>
                      <a:pt x="2102" y="22484"/>
                      <a:pt x="6472" y="25519"/>
                      <a:pt x="11775" y="26753"/>
                    </a:cubicBezTo>
                    <a:cubicBezTo>
                      <a:pt x="12979" y="27034"/>
                      <a:pt x="14172" y="27168"/>
                      <a:pt x="15340" y="27168"/>
                    </a:cubicBezTo>
                    <a:cubicBezTo>
                      <a:pt x="22778" y="27168"/>
                      <a:pt x="29197" y="21736"/>
                      <a:pt x="30956" y="14211"/>
                    </a:cubicBezTo>
                    <a:cubicBezTo>
                      <a:pt x="32023" y="9641"/>
                      <a:pt x="31223" y="4137"/>
                      <a:pt x="281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552;p31"/>
              <p:cNvSpPr/>
              <p:nvPr/>
            </p:nvSpPr>
            <p:spPr>
              <a:xfrm>
                <a:off x="4463350" y="3092975"/>
                <a:ext cx="159325" cy="263225"/>
              </a:xfrm>
              <a:custGeom>
                <a:avLst/>
                <a:gdLst/>
                <a:ahLst/>
                <a:cxnLst/>
                <a:rect l="l" t="t" r="r" b="b"/>
                <a:pathLst>
                  <a:path w="6373" h="10529" extrusionOk="0">
                    <a:moveTo>
                      <a:pt x="3987" y="0"/>
                    </a:moveTo>
                    <a:cubicBezTo>
                      <a:pt x="3437" y="0"/>
                      <a:pt x="2664" y="172"/>
                      <a:pt x="1936" y="421"/>
                    </a:cubicBezTo>
                    <a:cubicBezTo>
                      <a:pt x="901" y="755"/>
                      <a:pt x="1" y="1189"/>
                      <a:pt x="1" y="1422"/>
                    </a:cubicBezTo>
                    <a:cubicBezTo>
                      <a:pt x="34" y="1956"/>
                      <a:pt x="2036" y="2690"/>
                      <a:pt x="2069" y="3023"/>
                    </a:cubicBezTo>
                    <a:cubicBezTo>
                      <a:pt x="2102" y="3323"/>
                      <a:pt x="2536" y="8561"/>
                      <a:pt x="2636" y="10095"/>
                    </a:cubicBezTo>
                    <a:cubicBezTo>
                      <a:pt x="2669" y="10362"/>
                      <a:pt x="2669" y="10529"/>
                      <a:pt x="2669" y="10529"/>
                    </a:cubicBezTo>
                    <a:lnTo>
                      <a:pt x="6372" y="9661"/>
                    </a:lnTo>
                    <a:cubicBezTo>
                      <a:pt x="6372" y="9661"/>
                      <a:pt x="3937" y="2756"/>
                      <a:pt x="3870" y="2256"/>
                    </a:cubicBezTo>
                    <a:cubicBezTo>
                      <a:pt x="3804" y="1989"/>
                      <a:pt x="4838" y="822"/>
                      <a:pt x="4738" y="321"/>
                    </a:cubicBezTo>
                    <a:cubicBezTo>
                      <a:pt x="4681" y="94"/>
                      <a:pt x="4395" y="0"/>
                      <a:pt x="39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553;p31"/>
              <p:cNvSpPr/>
              <p:nvPr/>
            </p:nvSpPr>
            <p:spPr>
              <a:xfrm>
                <a:off x="4474200" y="3098500"/>
                <a:ext cx="96750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1035" extrusionOk="0">
                    <a:moveTo>
                      <a:pt x="3870" y="0"/>
                    </a:moveTo>
                    <a:lnTo>
                      <a:pt x="0" y="1034"/>
                    </a:lnTo>
                    <a:cubicBezTo>
                      <a:pt x="0" y="1034"/>
                      <a:pt x="2569" y="901"/>
                      <a:pt x="387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554;p31"/>
              <p:cNvSpPr/>
              <p:nvPr/>
            </p:nvSpPr>
            <p:spPr>
              <a:xfrm>
                <a:off x="4463350" y="3103500"/>
                <a:ext cx="69250" cy="24185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9674" extrusionOk="0">
                    <a:moveTo>
                      <a:pt x="1936" y="0"/>
                    </a:moveTo>
                    <a:cubicBezTo>
                      <a:pt x="901" y="334"/>
                      <a:pt x="1" y="768"/>
                      <a:pt x="1" y="1001"/>
                    </a:cubicBezTo>
                    <a:cubicBezTo>
                      <a:pt x="1" y="1535"/>
                      <a:pt x="2036" y="2269"/>
                      <a:pt x="2069" y="2602"/>
                    </a:cubicBezTo>
                    <a:cubicBezTo>
                      <a:pt x="2102" y="2902"/>
                      <a:pt x="2503" y="8140"/>
                      <a:pt x="2636" y="9674"/>
                    </a:cubicBezTo>
                    <a:cubicBezTo>
                      <a:pt x="2669" y="9474"/>
                      <a:pt x="2769" y="2502"/>
                      <a:pt x="2636" y="2135"/>
                    </a:cubicBezTo>
                    <a:cubicBezTo>
                      <a:pt x="2536" y="1735"/>
                      <a:pt x="1602" y="1468"/>
                      <a:pt x="1202" y="1168"/>
                    </a:cubicBezTo>
                    <a:cubicBezTo>
                      <a:pt x="1035" y="1034"/>
                      <a:pt x="968" y="934"/>
                      <a:pt x="1002" y="801"/>
                    </a:cubicBezTo>
                    <a:cubicBezTo>
                      <a:pt x="1002" y="734"/>
                      <a:pt x="1035" y="701"/>
                      <a:pt x="1068" y="668"/>
                    </a:cubicBezTo>
                    <a:cubicBezTo>
                      <a:pt x="1302" y="367"/>
                      <a:pt x="1602" y="167"/>
                      <a:pt x="19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555;p31"/>
              <p:cNvSpPr/>
              <p:nvPr/>
            </p:nvSpPr>
            <p:spPr>
              <a:xfrm>
                <a:off x="4149800" y="3298325"/>
                <a:ext cx="264375" cy="2180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20" extrusionOk="0">
                    <a:moveTo>
                      <a:pt x="2642" y="0"/>
                    </a:moveTo>
                    <a:cubicBezTo>
                      <a:pt x="2397" y="0"/>
                      <a:pt x="2094" y="280"/>
                      <a:pt x="1768" y="713"/>
                    </a:cubicBezTo>
                    <a:cubicBezTo>
                      <a:pt x="901" y="1814"/>
                      <a:pt x="1" y="3949"/>
                      <a:pt x="267" y="4183"/>
                    </a:cubicBezTo>
                    <a:cubicBezTo>
                      <a:pt x="329" y="4244"/>
                      <a:pt x="435" y="4269"/>
                      <a:pt x="569" y="4269"/>
                    </a:cubicBezTo>
                    <a:cubicBezTo>
                      <a:pt x="1145" y="4269"/>
                      <a:pt x="2251" y="3811"/>
                      <a:pt x="2685" y="3811"/>
                    </a:cubicBezTo>
                    <a:cubicBezTo>
                      <a:pt x="2754" y="3811"/>
                      <a:pt x="2806" y="3823"/>
                      <a:pt x="2836" y="3849"/>
                    </a:cubicBezTo>
                    <a:lnTo>
                      <a:pt x="8440" y="8586"/>
                    </a:lnTo>
                    <a:lnTo>
                      <a:pt x="8440" y="8619"/>
                    </a:lnTo>
                    <a:cubicBezTo>
                      <a:pt x="8507" y="8652"/>
                      <a:pt x="8540" y="8686"/>
                      <a:pt x="8573" y="8719"/>
                    </a:cubicBezTo>
                    <a:lnTo>
                      <a:pt x="10575" y="5517"/>
                    </a:lnTo>
                    <a:cubicBezTo>
                      <a:pt x="10575" y="5517"/>
                      <a:pt x="3970" y="2348"/>
                      <a:pt x="3570" y="2048"/>
                    </a:cubicBezTo>
                    <a:cubicBezTo>
                      <a:pt x="3370" y="1881"/>
                      <a:pt x="3303" y="347"/>
                      <a:pt x="2803" y="46"/>
                    </a:cubicBezTo>
                    <a:cubicBezTo>
                      <a:pt x="2753" y="15"/>
                      <a:pt x="2699" y="0"/>
                      <a:pt x="26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556;p31"/>
              <p:cNvSpPr/>
              <p:nvPr/>
            </p:nvSpPr>
            <p:spPr>
              <a:xfrm>
                <a:off x="4160650" y="3305300"/>
                <a:ext cx="50050" cy="87600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3504" extrusionOk="0">
                    <a:moveTo>
                      <a:pt x="2002" y="1"/>
                    </a:moveTo>
                    <a:lnTo>
                      <a:pt x="0" y="3503"/>
                    </a:lnTo>
                    <a:cubicBezTo>
                      <a:pt x="0" y="3503"/>
                      <a:pt x="1701" y="1569"/>
                      <a:pt x="2002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557;p31"/>
              <p:cNvSpPr/>
              <p:nvPr/>
            </p:nvSpPr>
            <p:spPr>
              <a:xfrm>
                <a:off x="4149800" y="3316150"/>
                <a:ext cx="211000" cy="196825"/>
              </a:xfrm>
              <a:custGeom>
                <a:avLst/>
                <a:gdLst/>
                <a:ahLst/>
                <a:cxnLst/>
                <a:rect l="l" t="t" r="r" b="b"/>
                <a:pathLst>
                  <a:path w="8440" h="7873" extrusionOk="0">
                    <a:moveTo>
                      <a:pt x="1768" y="0"/>
                    </a:moveTo>
                    <a:cubicBezTo>
                      <a:pt x="901" y="1101"/>
                      <a:pt x="1" y="3236"/>
                      <a:pt x="267" y="3470"/>
                    </a:cubicBezTo>
                    <a:cubicBezTo>
                      <a:pt x="329" y="3531"/>
                      <a:pt x="435" y="3556"/>
                      <a:pt x="569" y="3556"/>
                    </a:cubicBezTo>
                    <a:cubicBezTo>
                      <a:pt x="1145" y="3556"/>
                      <a:pt x="2251" y="3098"/>
                      <a:pt x="2685" y="3098"/>
                    </a:cubicBezTo>
                    <a:cubicBezTo>
                      <a:pt x="2754" y="3098"/>
                      <a:pt x="2806" y="3110"/>
                      <a:pt x="2836" y="3136"/>
                    </a:cubicBezTo>
                    <a:lnTo>
                      <a:pt x="8440" y="7873"/>
                    </a:lnTo>
                    <a:cubicBezTo>
                      <a:pt x="8073" y="7472"/>
                      <a:pt x="3536" y="2269"/>
                      <a:pt x="3069" y="2102"/>
                    </a:cubicBezTo>
                    <a:cubicBezTo>
                      <a:pt x="3014" y="2087"/>
                      <a:pt x="2954" y="2081"/>
                      <a:pt x="2892" y="2081"/>
                    </a:cubicBezTo>
                    <a:cubicBezTo>
                      <a:pt x="2412" y="2081"/>
                      <a:pt x="1763" y="2470"/>
                      <a:pt x="1345" y="2470"/>
                    </a:cubicBezTo>
                    <a:cubicBezTo>
                      <a:pt x="1330" y="2470"/>
                      <a:pt x="1316" y="2470"/>
                      <a:pt x="1301" y="2469"/>
                    </a:cubicBezTo>
                    <a:cubicBezTo>
                      <a:pt x="1201" y="2469"/>
                      <a:pt x="1135" y="2335"/>
                      <a:pt x="1135" y="2169"/>
                    </a:cubicBezTo>
                    <a:cubicBezTo>
                      <a:pt x="1135" y="2035"/>
                      <a:pt x="1135" y="1902"/>
                      <a:pt x="1135" y="1802"/>
                    </a:cubicBezTo>
                    <a:cubicBezTo>
                      <a:pt x="1268" y="1168"/>
                      <a:pt x="1468" y="568"/>
                      <a:pt x="17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558;p31"/>
              <p:cNvSpPr/>
              <p:nvPr/>
            </p:nvSpPr>
            <p:spPr>
              <a:xfrm>
                <a:off x="4086425" y="3655550"/>
                <a:ext cx="273550" cy="15932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6373" extrusionOk="0">
                    <a:moveTo>
                      <a:pt x="10074" y="1"/>
                    </a:moveTo>
                    <a:cubicBezTo>
                      <a:pt x="10074" y="1"/>
                      <a:pt x="3203" y="2403"/>
                      <a:pt x="2669" y="2503"/>
                    </a:cubicBezTo>
                    <a:cubicBezTo>
                      <a:pt x="2665" y="2503"/>
                      <a:pt x="2660" y="2503"/>
                      <a:pt x="2656" y="2503"/>
                    </a:cubicBezTo>
                    <a:cubicBezTo>
                      <a:pt x="2385" y="2503"/>
                      <a:pt x="1422" y="1623"/>
                      <a:pt x="843" y="1623"/>
                    </a:cubicBezTo>
                    <a:cubicBezTo>
                      <a:pt x="805" y="1623"/>
                      <a:pt x="769" y="1627"/>
                      <a:pt x="734" y="1635"/>
                    </a:cubicBezTo>
                    <a:cubicBezTo>
                      <a:pt x="634" y="1669"/>
                      <a:pt x="567" y="1702"/>
                      <a:pt x="534" y="1769"/>
                    </a:cubicBezTo>
                    <a:cubicBezTo>
                      <a:pt x="0" y="2536"/>
                      <a:pt x="1335" y="6372"/>
                      <a:pt x="1835" y="6372"/>
                    </a:cubicBezTo>
                    <a:cubicBezTo>
                      <a:pt x="2369" y="6339"/>
                      <a:pt x="3036" y="4304"/>
                      <a:pt x="3403" y="4271"/>
                    </a:cubicBezTo>
                    <a:cubicBezTo>
                      <a:pt x="3770" y="4237"/>
                      <a:pt x="10508" y="3704"/>
                      <a:pt x="10908" y="3670"/>
                    </a:cubicBezTo>
                    <a:lnTo>
                      <a:pt x="10942" y="3670"/>
                    </a:lnTo>
                    <a:lnTo>
                      <a:pt x="1007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559;p31"/>
              <p:cNvSpPr/>
              <p:nvPr/>
            </p:nvSpPr>
            <p:spPr>
              <a:xfrm>
                <a:off x="4102275" y="3706425"/>
                <a:ext cx="267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904" extrusionOk="0">
                    <a:moveTo>
                      <a:pt x="0" y="1"/>
                    </a:moveTo>
                    <a:lnTo>
                      <a:pt x="1068" y="3903"/>
                    </a:lnTo>
                    <a:cubicBezTo>
                      <a:pt x="1068" y="3903"/>
                      <a:pt x="934" y="1335"/>
                      <a:pt x="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560;p31"/>
              <p:cNvSpPr/>
              <p:nvPr/>
            </p:nvSpPr>
            <p:spPr>
              <a:xfrm>
                <a:off x="4086475" y="3699750"/>
                <a:ext cx="27350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0940" h="4571" extrusionOk="0">
                    <a:moveTo>
                      <a:pt x="565" y="1"/>
                    </a:moveTo>
                    <a:cubicBezTo>
                      <a:pt x="1" y="765"/>
                      <a:pt x="1321" y="4571"/>
                      <a:pt x="1859" y="4571"/>
                    </a:cubicBezTo>
                    <a:cubicBezTo>
                      <a:pt x="1862" y="4571"/>
                      <a:pt x="1864" y="4571"/>
                      <a:pt x="1866" y="4571"/>
                    </a:cubicBezTo>
                    <a:cubicBezTo>
                      <a:pt x="2367" y="4571"/>
                      <a:pt x="3067" y="2536"/>
                      <a:pt x="3434" y="2503"/>
                    </a:cubicBezTo>
                    <a:cubicBezTo>
                      <a:pt x="3801" y="2469"/>
                      <a:pt x="10506" y="1936"/>
                      <a:pt x="10940" y="1902"/>
                    </a:cubicBezTo>
                    <a:cubicBezTo>
                      <a:pt x="10711" y="1902"/>
                      <a:pt x="8456" y="1880"/>
                      <a:pt x="6454" y="1880"/>
                    </a:cubicBezTo>
                    <a:cubicBezTo>
                      <a:pt x="4952" y="1880"/>
                      <a:pt x="3591" y="1893"/>
                      <a:pt x="3334" y="1936"/>
                    </a:cubicBezTo>
                    <a:cubicBezTo>
                      <a:pt x="2734" y="2069"/>
                      <a:pt x="2300" y="3070"/>
                      <a:pt x="1900" y="3236"/>
                    </a:cubicBezTo>
                    <a:cubicBezTo>
                      <a:pt x="1882" y="3254"/>
                      <a:pt x="1859" y="3263"/>
                      <a:pt x="1833" y="3263"/>
                    </a:cubicBezTo>
                    <a:cubicBezTo>
                      <a:pt x="1762" y="3263"/>
                      <a:pt x="1664" y="3201"/>
                      <a:pt x="1566" y="3103"/>
                    </a:cubicBezTo>
                    <a:cubicBezTo>
                      <a:pt x="1466" y="3036"/>
                      <a:pt x="1399" y="2936"/>
                      <a:pt x="1333" y="2836"/>
                    </a:cubicBezTo>
                    <a:cubicBezTo>
                      <a:pt x="832" y="2236"/>
                      <a:pt x="299" y="1002"/>
                      <a:pt x="5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561;p31"/>
              <p:cNvSpPr/>
              <p:nvPr/>
            </p:nvSpPr>
            <p:spPr>
              <a:xfrm>
                <a:off x="4291800" y="3863200"/>
                <a:ext cx="229125" cy="259625"/>
              </a:xfrm>
              <a:custGeom>
                <a:avLst/>
                <a:gdLst/>
                <a:ahLst/>
                <a:cxnLst/>
                <a:rect l="l" t="t" r="r" b="b"/>
                <a:pathLst>
                  <a:path w="9165" h="10385" extrusionOk="0">
                    <a:moveTo>
                      <a:pt x="5962" y="1"/>
                    </a:moveTo>
                    <a:cubicBezTo>
                      <a:pt x="5962" y="1"/>
                      <a:pt x="5495" y="935"/>
                      <a:pt x="4928" y="2102"/>
                    </a:cubicBezTo>
                    <a:lnTo>
                      <a:pt x="4928" y="2136"/>
                    </a:lnTo>
                    <a:cubicBezTo>
                      <a:pt x="3994" y="4070"/>
                      <a:pt x="2660" y="6772"/>
                      <a:pt x="2493" y="7006"/>
                    </a:cubicBezTo>
                    <a:cubicBezTo>
                      <a:pt x="2326" y="7239"/>
                      <a:pt x="792" y="7273"/>
                      <a:pt x="492" y="7773"/>
                    </a:cubicBezTo>
                    <a:cubicBezTo>
                      <a:pt x="0" y="8541"/>
                      <a:pt x="3611" y="10384"/>
                      <a:pt x="4471" y="10384"/>
                    </a:cubicBezTo>
                    <a:cubicBezTo>
                      <a:pt x="4545" y="10384"/>
                      <a:pt x="4599" y="10371"/>
                      <a:pt x="4628" y="10342"/>
                    </a:cubicBezTo>
                    <a:cubicBezTo>
                      <a:pt x="4728" y="10141"/>
                      <a:pt x="4761" y="9941"/>
                      <a:pt x="4695" y="9741"/>
                    </a:cubicBezTo>
                    <a:cubicBezTo>
                      <a:pt x="4561" y="9007"/>
                      <a:pt x="4094" y="7940"/>
                      <a:pt x="4261" y="7740"/>
                    </a:cubicBezTo>
                    <a:cubicBezTo>
                      <a:pt x="4494" y="7473"/>
                      <a:pt x="9164" y="2002"/>
                      <a:pt x="9164" y="2002"/>
                    </a:cubicBezTo>
                    <a:lnTo>
                      <a:pt x="596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562;p31"/>
              <p:cNvSpPr/>
              <p:nvPr/>
            </p:nvSpPr>
            <p:spPr>
              <a:xfrm>
                <a:off x="4309075" y="4066675"/>
                <a:ext cx="8760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003" extrusionOk="0">
                    <a:moveTo>
                      <a:pt x="1" y="1"/>
                    </a:moveTo>
                    <a:lnTo>
                      <a:pt x="3503" y="2002"/>
                    </a:lnTo>
                    <a:cubicBezTo>
                      <a:pt x="3503" y="2002"/>
                      <a:pt x="1602" y="301"/>
                      <a:pt x="1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563;p31"/>
              <p:cNvSpPr/>
              <p:nvPr/>
            </p:nvSpPr>
            <p:spPr>
              <a:xfrm>
                <a:off x="4291800" y="3916575"/>
                <a:ext cx="123225" cy="206250"/>
              </a:xfrm>
              <a:custGeom>
                <a:avLst/>
                <a:gdLst/>
                <a:ahLst/>
                <a:cxnLst/>
                <a:rect l="l" t="t" r="r" b="b"/>
                <a:pathLst>
                  <a:path w="4929" h="8250" extrusionOk="0">
                    <a:moveTo>
                      <a:pt x="4928" y="1"/>
                    </a:moveTo>
                    <a:cubicBezTo>
                      <a:pt x="3961" y="1935"/>
                      <a:pt x="2660" y="4637"/>
                      <a:pt x="2493" y="4871"/>
                    </a:cubicBezTo>
                    <a:cubicBezTo>
                      <a:pt x="2293" y="5104"/>
                      <a:pt x="792" y="5138"/>
                      <a:pt x="492" y="5638"/>
                    </a:cubicBezTo>
                    <a:cubicBezTo>
                      <a:pt x="0" y="6406"/>
                      <a:pt x="3611" y="8249"/>
                      <a:pt x="4471" y="8249"/>
                    </a:cubicBezTo>
                    <a:cubicBezTo>
                      <a:pt x="4545" y="8249"/>
                      <a:pt x="4599" y="8236"/>
                      <a:pt x="4628" y="8207"/>
                    </a:cubicBezTo>
                    <a:cubicBezTo>
                      <a:pt x="4728" y="8006"/>
                      <a:pt x="4728" y="7806"/>
                      <a:pt x="4661" y="7606"/>
                    </a:cubicBezTo>
                    <a:lnTo>
                      <a:pt x="4661" y="7606"/>
                    </a:lnTo>
                    <a:cubicBezTo>
                      <a:pt x="4661" y="7740"/>
                      <a:pt x="4595" y="7840"/>
                      <a:pt x="4528" y="7940"/>
                    </a:cubicBezTo>
                    <a:cubicBezTo>
                      <a:pt x="4494" y="7973"/>
                      <a:pt x="4436" y="7990"/>
                      <a:pt x="4361" y="7990"/>
                    </a:cubicBezTo>
                    <a:cubicBezTo>
                      <a:pt x="4286" y="7990"/>
                      <a:pt x="4194" y="7973"/>
                      <a:pt x="4094" y="7940"/>
                    </a:cubicBezTo>
                    <a:cubicBezTo>
                      <a:pt x="4061" y="7906"/>
                      <a:pt x="3994" y="7906"/>
                      <a:pt x="3961" y="7873"/>
                    </a:cubicBezTo>
                    <a:cubicBezTo>
                      <a:pt x="3560" y="7706"/>
                      <a:pt x="3194" y="7506"/>
                      <a:pt x="2860" y="7239"/>
                    </a:cubicBezTo>
                    <a:cubicBezTo>
                      <a:pt x="2526" y="7039"/>
                      <a:pt x="2226" y="6772"/>
                      <a:pt x="1993" y="6472"/>
                    </a:cubicBezTo>
                    <a:cubicBezTo>
                      <a:pt x="1893" y="6405"/>
                      <a:pt x="1859" y="6305"/>
                      <a:pt x="1826" y="6205"/>
                    </a:cubicBezTo>
                    <a:cubicBezTo>
                      <a:pt x="1826" y="5738"/>
                      <a:pt x="2727" y="5505"/>
                      <a:pt x="3027" y="5271"/>
                    </a:cubicBezTo>
                    <a:cubicBezTo>
                      <a:pt x="3260" y="5104"/>
                      <a:pt x="4361" y="1935"/>
                      <a:pt x="49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564;p31"/>
              <p:cNvSpPr/>
              <p:nvPr/>
            </p:nvSpPr>
            <p:spPr>
              <a:xfrm>
                <a:off x="4659325" y="3917425"/>
                <a:ext cx="1593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10515" extrusionOk="0">
                    <a:moveTo>
                      <a:pt x="3670" y="0"/>
                    </a:moveTo>
                    <a:lnTo>
                      <a:pt x="1" y="867"/>
                    </a:lnTo>
                    <a:cubicBezTo>
                      <a:pt x="1" y="867"/>
                      <a:pt x="234" y="1501"/>
                      <a:pt x="534" y="2402"/>
                    </a:cubicBezTo>
                    <a:cubicBezTo>
                      <a:pt x="1235" y="4470"/>
                      <a:pt x="2469" y="7939"/>
                      <a:pt x="2503" y="8239"/>
                    </a:cubicBezTo>
                    <a:cubicBezTo>
                      <a:pt x="2536" y="8539"/>
                      <a:pt x="1502" y="9640"/>
                      <a:pt x="1635" y="10207"/>
                    </a:cubicBezTo>
                    <a:cubicBezTo>
                      <a:pt x="1685" y="10426"/>
                      <a:pt x="1955" y="10515"/>
                      <a:pt x="2343" y="10515"/>
                    </a:cubicBezTo>
                    <a:cubicBezTo>
                      <a:pt x="3254" y="10515"/>
                      <a:pt x="4816" y="10028"/>
                      <a:pt x="5705" y="9607"/>
                    </a:cubicBezTo>
                    <a:cubicBezTo>
                      <a:pt x="6105" y="9407"/>
                      <a:pt x="6372" y="9207"/>
                      <a:pt x="6372" y="9073"/>
                    </a:cubicBezTo>
                    <a:cubicBezTo>
                      <a:pt x="6339" y="8573"/>
                      <a:pt x="4337" y="7872"/>
                      <a:pt x="4270" y="7505"/>
                    </a:cubicBezTo>
                    <a:lnTo>
                      <a:pt x="367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565;p31"/>
              <p:cNvSpPr/>
              <p:nvPr/>
            </p:nvSpPr>
            <p:spPr>
              <a:xfrm>
                <a:off x="4710200" y="4149250"/>
                <a:ext cx="97600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35" extrusionOk="0">
                    <a:moveTo>
                      <a:pt x="3903" y="0"/>
                    </a:moveTo>
                    <a:cubicBezTo>
                      <a:pt x="3903" y="0"/>
                      <a:pt x="1335" y="134"/>
                      <a:pt x="1" y="1034"/>
                    </a:cubicBezTo>
                    <a:lnTo>
                      <a:pt x="3903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566;p31"/>
              <p:cNvSpPr/>
              <p:nvPr/>
            </p:nvSpPr>
            <p:spPr>
              <a:xfrm>
                <a:off x="4672675" y="3977450"/>
                <a:ext cx="129275" cy="203025"/>
              </a:xfrm>
              <a:custGeom>
                <a:avLst/>
                <a:gdLst/>
                <a:ahLst/>
                <a:cxnLst/>
                <a:rect l="l" t="t" r="r" b="b"/>
                <a:pathLst>
                  <a:path w="5171" h="8121" extrusionOk="0">
                    <a:moveTo>
                      <a:pt x="0" y="1"/>
                    </a:moveTo>
                    <a:cubicBezTo>
                      <a:pt x="701" y="2069"/>
                      <a:pt x="1935" y="5571"/>
                      <a:pt x="1969" y="5838"/>
                    </a:cubicBezTo>
                    <a:cubicBezTo>
                      <a:pt x="2002" y="6138"/>
                      <a:pt x="968" y="7239"/>
                      <a:pt x="1101" y="7806"/>
                    </a:cubicBezTo>
                    <a:cubicBezTo>
                      <a:pt x="1152" y="8030"/>
                      <a:pt x="1431" y="8120"/>
                      <a:pt x="1831" y="8120"/>
                    </a:cubicBezTo>
                    <a:cubicBezTo>
                      <a:pt x="2745" y="8120"/>
                      <a:pt x="4289" y="7647"/>
                      <a:pt x="5171" y="7206"/>
                    </a:cubicBezTo>
                    <a:lnTo>
                      <a:pt x="5171" y="7206"/>
                    </a:lnTo>
                    <a:cubicBezTo>
                      <a:pt x="4404" y="7406"/>
                      <a:pt x="3636" y="7506"/>
                      <a:pt x="2869" y="7573"/>
                    </a:cubicBezTo>
                    <a:cubicBezTo>
                      <a:pt x="2669" y="7573"/>
                      <a:pt x="2469" y="7573"/>
                      <a:pt x="2269" y="7539"/>
                    </a:cubicBezTo>
                    <a:cubicBezTo>
                      <a:pt x="2235" y="7506"/>
                      <a:pt x="2202" y="7506"/>
                      <a:pt x="2169" y="7473"/>
                    </a:cubicBezTo>
                    <a:cubicBezTo>
                      <a:pt x="1835" y="7206"/>
                      <a:pt x="2536" y="5938"/>
                      <a:pt x="2536" y="5738"/>
                    </a:cubicBezTo>
                    <a:cubicBezTo>
                      <a:pt x="2536" y="5571"/>
                      <a:pt x="868" y="1902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567;p31"/>
              <p:cNvSpPr/>
              <p:nvPr/>
            </p:nvSpPr>
            <p:spPr>
              <a:xfrm>
                <a:off x="4867825" y="3756475"/>
                <a:ext cx="262700" cy="218125"/>
              </a:xfrm>
              <a:custGeom>
                <a:avLst/>
                <a:gdLst/>
                <a:ahLst/>
                <a:cxnLst/>
                <a:rect l="l" t="t" r="r" b="b"/>
                <a:pathLst>
                  <a:path w="10508" h="8725" extrusionOk="0">
                    <a:moveTo>
                      <a:pt x="1968" y="0"/>
                    </a:moveTo>
                    <a:lnTo>
                      <a:pt x="0" y="3236"/>
                    </a:lnTo>
                    <a:cubicBezTo>
                      <a:pt x="0" y="3236"/>
                      <a:pt x="133" y="3302"/>
                      <a:pt x="367" y="3403"/>
                    </a:cubicBezTo>
                    <a:cubicBezTo>
                      <a:pt x="1801" y="4103"/>
                      <a:pt x="6638" y="6438"/>
                      <a:pt x="6972" y="6705"/>
                    </a:cubicBezTo>
                    <a:cubicBezTo>
                      <a:pt x="7205" y="6872"/>
                      <a:pt x="7305" y="8406"/>
                      <a:pt x="7739" y="8673"/>
                    </a:cubicBezTo>
                    <a:cubicBezTo>
                      <a:pt x="7793" y="8708"/>
                      <a:pt x="7852" y="8724"/>
                      <a:pt x="7913" y="8724"/>
                    </a:cubicBezTo>
                    <a:cubicBezTo>
                      <a:pt x="8382" y="8724"/>
                      <a:pt x="9043" y="7778"/>
                      <a:pt x="9574" y="6805"/>
                    </a:cubicBezTo>
                    <a:cubicBezTo>
                      <a:pt x="10107" y="5804"/>
                      <a:pt x="10508" y="4737"/>
                      <a:pt x="10307" y="4570"/>
                    </a:cubicBezTo>
                    <a:cubicBezTo>
                      <a:pt x="10240" y="4508"/>
                      <a:pt x="10131" y="4484"/>
                      <a:pt x="9994" y="4484"/>
                    </a:cubicBezTo>
                    <a:cubicBezTo>
                      <a:pt x="9407" y="4484"/>
                      <a:pt x="8314" y="4942"/>
                      <a:pt x="7865" y="4942"/>
                    </a:cubicBezTo>
                    <a:cubicBezTo>
                      <a:pt x="7794" y="4942"/>
                      <a:pt x="7740" y="4930"/>
                      <a:pt x="7706" y="4904"/>
                    </a:cubicBezTo>
                    <a:lnTo>
                      <a:pt x="196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568;p31"/>
              <p:cNvSpPr/>
              <p:nvPr/>
            </p:nvSpPr>
            <p:spPr>
              <a:xfrm>
                <a:off x="5071300" y="3880725"/>
                <a:ext cx="50050" cy="8757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3503" extrusionOk="0">
                    <a:moveTo>
                      <a:pt x="2002" y="0"/>
                    </a:moveTo>
                    <a:cubicBezTo>
                      <a:pt x="2001" y="1"/>
                      <a:pt x="267" y="1902"/>
                      <a:pt x="0" y="3503"/>
                    </a:cubicBezTo>
                    <a:lnTo>
                      <a:pt x="2002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569;p31"/>
              <p:cNvSpPr/>
              <p:nvPr/>
            </p:nvSpPr>
            <p:spPr>
              <a:xfrm>
                <a:off x="4876975" y="3841525"/>
                <a:ext cx="230200" cy="133075"/>
              </a:xfrm>
              <a:custGeom>
                <a:avLst/>
                <a:gdLst/>
                <a:ahLst/>
                <a:cxnLst/>
                <a:rect l="l" t="t" r="r" b="b"/>
                <a:pathLst>
                  <a:path w="9208" h="532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35" y="701"/>
                      <a:pt x="6272" y="3036"/>
                      <a:pt x="6606" y="3303"/>
                    </a:cubicBezTo>
                    <a:cubicBezTo>
                      <a:pt x="6839" y="3470"/>
                      <a:pt x="6939" y="5004"/>
                      <a:pt x="7373" y="5271"/>
                    </a:cubicBezTo>
                    <a:cubicBezTo>
                      <a:pt x="7427" y="5306"/>
                      <a:pt x="7486" y="5322"/>
                      <a:pt x="7547" y="5322"/>
                    </a:cubicBezTo>
                    <a:cubicBezTo>
                      <a:pt x="8016" y="5322"/>
                      <a:pt x="8677" y="4376"/>
                      <a:pt x="9208" y="3403"/>
                    </a:cubicBezTo>
                    <a:lnTo>
                      <a:pt x="9208" y="3403"/>
                    </a:lnTo>
                    <a:cubicBezTo>
                      <a:pt x="8907" y="3737"/>
                      <a:pt x="8574" y="4037"/>
                      <a:pt x="8207" y="4304"/>
                    </a:cubicBezTo>
                    <a:cubicBezTo>
                      <a:pt x="8140" y="4337"/>
                      <a:pt x="8040" y="4404"/>
                      <a:pt x="7940" y="4404"/>
                    </a:cubicBezTo>
                    <a:cubicBezTo>
                      <a:pt x="7935" y="4404"/>
                      <a:pt x="7930" y="4404"/>
                      <a:pt x="7925" y="4404"/>
                    </a:cubicBezTo>
                    <a:cubicBezTo>
                      <a:pt x="7535" y="4404"/>
                      <a:pt x="7338" y="3099"/>
                      <a:pt x="7206" y="2769"/>
                    </a:cubicBezTo>
                    <a:cubicBezTo>
                      <a:pt x="7106" y="2469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570;p31"/>
              <p:cNvSpPr/>
              <p:nvPr/>
            </p:nvSpPr>
            <p:spPr>
              <a:xfrm>
                <a:off x="4921175" y="3459575"/>
                <a:ext cx="279325" cy="158475"/>
              </a:xfrm>
              <a:custGeom>
                <a:avLst/>
                <a:gdLst/>
                <a:ahLst/>
                <a:cxnLst/>
                <a:rect l="l" t="t" r="r" b="b"/>
                <a:pathLst>
                  <a:path w="11173" h="6339" extrusionOk="0">
                    <a:moveTo>
                      <a:pt x="9113" y="1"/>
                    </a:moveTo>
                    <a:cubicBezTo>
                      <a:pt x="9111" y="1"/>
                      <a:pt x="9109" y="1"/>
                      <a:pt x="9107" y="1"/>
                    </a:cubicBezTo>
                    <a:cubicBezTo>
                      <a:pt x="8574" y="34"/>
                      <a:pt x="7907" y="2036"/>
                      <a:pt x="7540" y="2069"/>
                    </a:cubicBezTo>
                    <a:cubicBezTo>
                      <a:pt x="7273" y="2102"/>
                      <a:pt x="3704" y="2403"/>
                      <a:pt x="1569" y="2536"/>
                    </a:cubicBezTo>
                    <a:lnTo>
                      <a:pt x="1" y="2669"/>
                    </a:lnTo>
                    <a:lnTo>
                      <a:pt x="868" y="6339"/>
                    </a:lnTo>
                    <a:cubicBezTo>
                      <a:pt x="868" y="6339"/>
                      <a:pt x="7773" y="3937"/>
                      <a:pt x="8273" y="3837"/>
                    </a:cubicBezTo>
                    <a:cubicBezTo>
                      <a:pt x="8407" y="3837"/>
                      <a:pt x="8674" y="4004"/>
                      <a:pt x="9074" y="4271"/>
                    </a:cubicBezTo>
                    <a:cubicBezTo>
                      <a:pt x="9415" y="4498"/>
                      <a:pt x="9781" y="4726"/>
                      <a:pt x="10088" y="4726"/>
                    </a:cubicBezTo>
                    <a:cubicBezTo>
                      <a:pt x="10141" y="4726"/>
                      <a:pt x="10192" y="4719"/>
                      <a:pt x="10242" y="4704"/>
                    </a:cubicBezTo>
                    <a:cubicBezTo>
                      <a:pt x="11172" y="4505"/>
                      <a:pt x="9652" y="1"/>
                      <a:pt x="91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571;p31"/>
              <p:cNvSpPr/>
              <p:nvPr/>
            </p:nvSpPr>
            <p:spPr>
              <a:xfrm>
                <a:off x="5153025" y="3469600"/>
                <a:ext cx="2670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903" extrusionOk="0">
                    <a:moveTo>
                      <a:pt x="0" y="0"/>
                    </a:moveTo>
                    <a:cubicBezTo>
                      <a:pt x="0" y="1"/>
                      <a:pt x="134" y="2569"/>
                      <a:pt x="1068" y="39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572;p31"/>
              <p:cNvSpPr/>
              <p:nvPr/>
            </p:nvSpPr>
            <p:spPr>
              <a:xfrm>
                <a:off x="4960375" y="3458750"/>
                <a:ext cx="24012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605" h="4759" extrusionOk="0">
                    <a:moveTo>
                      <a:pt x="7545" y="0"/>
                    </a:moveTo>
                    <a:cubicBezTo>
                      <a:pt x="7543" y="0"/>
                      <a:pt x="7541" y="0"/>
                      <a:pt x="7539" y="1"/>
                    </a:cubicBezTo>
                    <a:cubicBezTo>
                      <a:pt x="7006" y="34"/>
                      <a:pt x="6305" y="2069"/>
                      <a:pt x="5938" y="2102"/>
                    </a:cubicBezTo>
                    <a:cubicBezTo>
                      <a:pt x="5705" y="2102"/>
                      <a:pt x="2136" y="2402"/>
                      <a:pt x="1" y="2569"/>
                    </a:cubicBezTo>
                    <a:cubicBezTo>
                      <a:pt x="1696" y="2629"/>
                      <a:pt x="4586" y="2741"/>
                      <a:pt x="5546" y="2741"/>
                    </a:cubicBezTo>
                    <a:cubicBezTo>
                      <a:pt x="5663" y="2741"/>
                      <a:pt x="5751" y="2739"/>
                      <a:pt x="5805" y="2736"/>
                    </a:cubicBezTo>
                    <a:cubicBezTo>
                      <a:pt x="6505" y="2669"/>
                      <a:pt x="7106" y="1502"/>
                      <a:pt x="7573" y="1368"/>
                    </a:cubicBezTo>
                    <a:cubicBezTo>
                      <a:pt x="7639" y="1368"/>
                      <a:pt x="7740" y="1402"/>
                      <a:pt x="7840" y="1502"/>
                    </a:cubicBezTo>
                    <a:cubicBezTo>
                      <a:pt x="7940" y="1668"/>
                      <a:pt x="8040" y="1835"/>
                      <a:pt x="8140" y="2002"/>
                    </a:cubicBezTo>
                    <a:cubicBezTo>
                      <a:pt x="8407" y="2536"/>
                      <a:pt x="8573" y="3136"/>
                      <a:pt x="8607" y="3737"/>
                    </a:cubicBezTo>
                    <a:cubicBezTo>
                      <a:pt x="8607" y="3803"/>
                      <a:pt x="8573" y="3903"/>
                      <a:pt x="8540" y="3970"/>
                    </a:cubicBezTo>
                    <a:cubicBezTo>
                      <a:pt x="8507" y="4037"/>
                      <a:pt x="8473" y="4103"/>
                      <a:pt x="8407" y="4137"/>
                    </a:cubicBezTo>
                    <a:cubicBezTo>
                      <a:pt x="8106" y="4204"/>
                      <a:pt x="7806" y="4270"/>
                      <a:pt x="7506" y="4304"/>
                    </a:cubicBezTo>
                    <a:cubicBezTo>
                      <a:pt x="7847" y="4531"/>
                      <a:pt x="8213" y="4759"/>
                      <a:pt x="8520" y="4759"/>
                    </a:cubicBezTo>
                    <a:cubicBezTo>
                      <a:pt x="8573" y="4759"/>
                      <a:pt x="8624" y="4752"/>
                      <a:pt x="8674" y="4737"/>
                    </a:cubicBezTo>
                    <a:cubicBezTo>
                      <a:pt x="9604" y="4538"/>
                      <a:pt x="8084" y="0"/>
                      <a:pt x="75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573;p31"/>
              <p:cNvSpPr/>
              <p:nvPr/>
            </p:nvSpPr>
            <p:spPr>
              <a:xfrm>
                <a:off x="4761075" y="3150700"/>
                <a:ext cx="223525" cy="258875"/>
              </a:xfrm>
              <a:custGeom>
                <a:avLst/>
                <a:gdLst/>
                <a:ahLst/>
                <a:cxnLst/>
                <a:rect l="l" t="t" r="r" b="b"/>
                <a:pathLst>
                  <a:path w="8941" h="10355" extrusionOk="0">
                    <a:moveTo>
                      <a:pt x="4694" y="0"/>
                    </a:moveTo>
                    <a:cubicBezTo>
                      <a:pt x="4618" y="0"/>
                      <a:pt x="4564" y="15"/>
                      <a:pt x="4537" y="47"/>
                    </a:cubicBezTo>
                    <a:cubicBezTo>
                      <a:pt x="4170" y="447"/>
                      <a:pt x="5104" y="2349"/>
                      <a:pt x="4870" y="2649"/>
                    </a:cubicBezTo>
                    <a:lnTo>
                      <a:pt x="467" y="7819"/>
                    </a:lnTo>
                    <a:cubicBezTo>
                      <a:pt x="167" y="8153"/>
                      <a:pt x="0" y="8386"/>
                      <a:pt x="0" y="8386"/>
                    </a:cubicBezTo>
                    <a:lnTo>
                      <a:pt x="3203" y="10354"/>
                    </a:lnTo>
                    <a:cubicBezTo>
                      <a:pt x="3203" y="10354"/>
                      <a:pt x="6372" y="3783"/>
                      <a:pt x="6672" y="3383"/>
                    </a:cubicBezTo>
                    <a:cubicBezTo>
                      <a:pt x="6839" y="3149"/>
                      <a:pt x="8373" y="3116"/>
                      <a:pt x="8673" y="2616"/>
                    </a:cubicBezTo>
                    <a:cubicBezTo>
                      <a:pt x="8940" y="2182"/>
                      <a:pt x="8039" y="1515"/>
                      <a:pt x="7005" y="914"/>
                    </a:cubicBezTo>
                    <a:cubicBezTo>
                      <a:pt x="6109" y="410"/>
                      <a:pt x="5095" y="0"/>
                      <a:pt x="46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574;p31"/>
              <p:cNvSpPr/>
              <p:nvPr/>
            </p:nvSpPr>
            <p:spPr>
              <a:xfrm>
                <a:off x="4885325" y="3156025"/>
                <a:ext cx="86750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2036" extrusionOk="0">
                    <a:moveTo>
                      <a:pt x="1" y="1"/>
                    </a:moveTo>
                    <a:cubicBezTo>
                      <a:pt x="1" y="1"/>
                      <a:pt x="1902" y="1735"/>
                      <a:pt x="3470" y="203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575;p31"/>
              <p:cNvSpPr/>
              <p:nvPr/>
            </p:nvSpPr>
            <p:spPr>
              <a:xfrm>
                <a:off x="4772750" y="3150700"/>
                <a:ext cx="163475" cy="1955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7820" extrusionOk="0">
                    <a:moveTo>
                      <a:pt x="4239" y="0"/>
                    </a:moveTo>
                    <a:cubicBezTo>
                      <a:pt x="4160" y="0"/>
                      <a:pt x="4102" y="15"/>
                      <a:pt x="4070" y="47"/>
                    </a:cubicBezTo>
                    <a:cubicBezTo>
                      <a:pt x="3703" y="447"/>
                      <a:pt x="4637" y="2349"/>
                      <a:pt x="4403" y="2616"/>
                    </a:cubicBezTo>
                    <a:lnTo>
                      <a:pt x="0" y="7819"/>
                    </a:lnTo>
                    <a:cubicBezTo>
                      <a:pt x="200" y="7653"/>
                      <a:pt x="5071" y="3349"/>
                      <a:pt x="5271" y="2983"/>
                    </a:cubicBezTo>
                    <a:cubicBezTo>
                      <a:pt x="5438" y="2616"/>
                      <a:pt x="4870" y="1715"/>
                      <a:pt x="4837" y="1148"/>
                    </a:cubicBezTo>
                    <a:cubicBezTo>
                      <a:pt x="4837" y="948"/>
                      <a:pt x="4971" y="814"/>
                      <a:pt x="5171" y="781"/>
                    </a:cubicBezTo>
                    <a:cubicBezTo>
                      <a:pt x="5237" y="748"/>
                      <a:pt x="5304" y="748"/>
                      <a:pt x="5404" y="748"/>
                    </a:cubicBezTo>
                    <a:cubicBezTo>
                      <a:pt x="5771" y="748"/>
                      <a:pt x="6171" y="781"/>
                      <a:pt x="6538" y="914"/>
                    </a:cubicBezTo>
                    <a:cubicBezTo>
                      <a:pt x="5642" y="410"/>
                      <a:pt x="4652" y="0"/>
                      <a:pt x="4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576;p31"/>
              <p:cNvSpPr/>
              <p:nvPr/>
            </p:nvSpPr>
            <p:spPr>
              <a:xfrm>
                <a:off x="4469200" y="3852475"/>
                <a:ext cx="60900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596" extrusionOk="0">
                    <a:moveTo>
                      <a:pt x="812" y="1"/>
                    </a:moveTo>
                    <a:cubicBezTo>
                      <a:pt x="500" y="1"/>
                      <a:pt x="246" y="113"/>
                      <a:pt x="167" y="330"/>
                    </a:cubicBezTo>
                    <a:cubicBezTo>
                      <a:pt x="0" y="663"/>
                      <a:pt x="334" y="1164"/>
                      <a:pt x="934" y="1431"/>
                    </a:cubicBezTo>
                    <a:cubicBezTo>
                      <a:pt x="1171" y="1542"/>
                      <a:pt x="1414" y="1595"/>
                      <a:pt x="1628" y="1595"/>
                    </a:cubicBezTo>
                    <a:cubicBezTo>
                      <a:pt x="1927" y="1595"/>
                      <a:pt x="2171" y="1491"/>
                      <a:pt x="2269" y="1297"/>
                    </a:cubicBezTo>
                    <a:cubicBezTo>
                      <a:pt x="2435" y="964"/>
                      <a:pt x="2102" y="430"/>
                      <a:pt x="1501" y="163"/>
                    </a:cubicBezTo>
                    <a:cubicBezTo>
                      <a:pt x="1270" y="54"/>
                      <a:pt x="1027" y="1"/>
                      <a:pt x="8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577;p31"/>
              <p:cNvSpPr/>
              <p:nvPr/>
            </p:nvSpPr>
            <p:spPr>
              <a:xfrm>
                <a:off x="4431325" y="3836150"/>
                <a:ext cx="8877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3551" h="3429" extrusionOk="0">
                    <a:moveTo>
                      <a:pt x="1854" y="1"/>
                    </a:moveTo>
                    <a:cubicBezTo>
                      <a:pt x="934" y="1"/>
                      <a:pt x="0" y="432"/>
                      <a:pt x="181" y="1516"/>
                    </a:cubicBezTo>
                    <a:cubicBezTo>
                      <a:pt x="366" y="2844"/>
                      <a:pt x="1895" y="3429"/>
                      <a:pt x="3101" y="3429"/>
                    </a:cubicBezTo>
                    <a:cubicBezTo>
                      <a:pt x="3197" y="3429"/>
                      <a:pt x="3292" y="3425"/>
                      <a:pt x="3383" y="3418"/>
                    </a:cubicBezTo>
                    <a:cubicBezTo>
                      <a:pt x="3517" y="3418"/>
                      <a:pt x="3550" y="3218"/>
                      <a:pt x="3417" y="3218"/>
                    </a:cubicBezTo>
                    <a:cubicBezTo>
                      <a:pt x="2549" y="3118"/>
                      <a:pt x="1715" y="2717"/>
                      <a:pt x="1115" y="2117"/>
                    </a:cubicBezTo>
                    <a:cubicBezTo>
                      <a:pt x="715" y="1783"/>
                      <a:pt x="548" y="1216"/>
                      <a:pt x="715" y="749"/>
                    </a:cubicBezTo>
                    <a:cubicBezTo>
                      <a:pt x="982" y="115"/>
                      <a:pt x="1549" y="149"/>
                      <a:pt x="2149" y="82"/>
                    </a:cubicBezTo>
                    <a:cubicBezTo>
                      <a:pt x="2149" y="82"/>
                      <a:pt x="2182" y="49"/>
                      <a:pt x="2149" y="15"/>
                    </a:cubicBezTo>
                    <a:cubicBezTo>
                      <a:pt x="2052" y="6"/>
                      <a:pt x="1953" y="1"/>
                      <a:pt x="18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578;p31"/>
              <p:cNvSpPr/>
              <p:nvPr/>
            </p:nvSpPr>
            <p:spPr>
              <a:xfrm>
                <a:off x="4503375" y="3369425"/>
                <a:ext cx="80100" cy="36625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465" extrusionOk="0">
                    <a:moveTo>
                      <a:pt x="1982" y="0"/>
                    </a:moveTo>
                    <a:cubicBezTo>
                      <a:pt x="1830" y="0"/>
                      <a:pt x="1668" y="12"/>
                      <a:pt x="1502" y="38"/>
                    </a:cubicBezTo>
                    <a:cubicBezTo>
                      <a:pt x="635" y="171"/>
                      <a:pt x="1" y="571"/>
                      <a:pt x="34" y="938"/>
                    </a:cubicBezTo>
                    <a:cubicBezTo>
                      <a:pt x="90" y="1270"/>
                      <a:pt x="603" y="1464"/>
                      <a:pt x="1251" y="1464"/>
                    </a:cubicBezTo>
                    <a:cubicBezTo>
                      <a:pt x="1386" y="1464"/>
                      <a:pt x="1526" y="1456"/>
                      <a:pt x="1669" y="1439"/>
                    </a:cubicBezTo>
                    <a:cubicBezTo>
                      <a:pt x="2536" y="1305"/>
                      <a:pt x="3203" y="905"/>
                      <a:pt x="3137" y="538"/>
                    </a:cubicBezTo>
                    <a:cubicBezTo>
                      <a:pt x="3110" y="215"/>
                      <a:pt x="2625" y="0"/>
                      <a:pt x="19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579;p31"/>
              <p:cNvSpPr/>
              <p:nvPr/>
            </p:nvSpPr>
            <p:spPr>
              <a:xfrm>
                <a:off x="4460850" y="3350350"/>
                <a:ext cx="801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170" extrusionOk="0">
                    <a:moveTo>
                      <a:pt x="3170" y="0"/>
                    </a:moveTo>
                    <a:cubicBezTo>
                      <a:pt x="2169" y="33"/>
                      <a:pt x="735" y="500"/>
                      <a:pt x="401" y="1568"/>
                    </a:cubicBezTo>
                    <a:cubicBezTo>
                      <a:pt x="1" y="2902"/>
                      <a:pt x="1669" y="3169"/>
                      <a:pt x="2603" y="3169"/>
                    </a:cubicBezTo>
                    <a:cubicBezTo>
                      <a:pt x="2703" y="3169"/>
                      <a:pt x="2703" y="3036"/>
                      <a:pt x="2603" y="3002"/>
                    </a:cubicBezTo>
                    <a:cubicBezTo>
                      <a:pt x="2169" y="2936"/>
                      <a:pt x="1702" y="2802"/>
                      <a:pt x="1335" y="2602"/>
                    </a:cubicBezTo>
                    <a:cubicBezTo>
                      <a:pt x="835" y="2302"/>
                      <a:pt x="735" y="1635"/>
                      <a:pt x="1068" y="1201"/>
                    </a:cubicBezTo>
                    <a:cubicBezTo>
                      <a:pt x="1502" y="500"/>
                      <a:pt x="2369" y="200"/>
                      <a:pt x="3170" y="67"/>
                    </a:cubicBezTo>
                    <a:cubicBezTo>
                      <a:pt x="3203" y="67"/>
                      <a:pt x="3203" y="0"/>
                      <a:pt x="3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580;p31"/>
              <p:cNvSpPr/>
              <p:nvPr/>
            </p:nvSpPr>
            <p:spPr>
              <a:xfrm>
                <a:off x="4824450" y="3486200"/>
                <a:ext cx="5922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1405" extrusionOk="0">
                    <a:moveTo>
                      <a:pt x="1105" y="1"/>
                    </a:moveTo>
                    <a:cubicBezTo>
                      <a:pt x="515" y="1"/>
                      <a:pt x="32" y="291"/>
                      <a:pt x="0" y="670"/>
                    </a:cubicBezTo>
                    <a:cubicBezTo>
                      <a:pt x="0" y="1071"/>
                      <a:pt x="534" y="1371"/>
                      <a:pt x="1168" y="1404"/>
                    </a:cubicBezTo>
                    <a:cubicBezTo>
                      <a:pt x="1802" y="1404"/>
                      <a:pt x="2335" y="1104"/>
                      <a:pt x="2335" y="737"/>
                    </a:cubicBezTo>
                    <a:cubicBezTo>
                      <a:pt x="2369" y="337"/>
                      <a:pt x="1835" y="3"/>
                      <a:pt x="1201" y="3"/>
                    </a:cubicBezTo>
                    <a:cubicBezTo>
                      <a:pt x="1169" y="2"/>
                      <a:pt x="1137" y="1"/>
                      <a:pt x="11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581;p31"/>
              <p:cNvSpPr/>
              <p:nvPr/>
            </p:nvSpPr>
            <p:spPr>
              <a:xfrm>
                <a:off x="4782750" y="3473750"/>
                <a:ext cx="70075" cy="751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3005" extrusionOk="0">
                    <a:moveTo>
                      <a:pt x="2202" y="1"/>
                    </a:moveTo>
                    <a:cubicBezTo>
                      <a:pt x="1368" y="68"/>
                      <a:pt x="67" y="601"/>
                      <a:pt x="267" y="1635"/>
                    </a:cubicBezTo>
                    <a:cubicBezTo>
                      <a:pt x="411" y="2555"/>
                      <a:pt x="1471" y="3004"/>
                      <a:pt x="2338" y="3004"/>
                    </a:cubicBezTo>
                    <a:cubicBezTo>
                      <a:pt x="2477" y="3004"/>
                      <a:pt x="2611" y="2993"/>
                      <a:pt x="2736" y="2970"/>
                    </a:cubicBezTo>
                    <a:cubicBezTo>
                      <a:pt x="2803" y="2936"/>
                      <a:pt x="2803" y="2803"/>
                      <a:pt x="2736" y="2770"/>
                    </a:cubicBezTo>
                    <a:cubicBezTo>
                      <a:pt x="2135" y="2536"/>
                      <a:pt x="1402" y="2369"/>
                      <a:pt x="935" y="1869"/>
                    </a:cubicBezTo>
                    <a:cubicBezTo>
                      <a:pt x="1" y="902"/>
                      <a:pt x="1435" y="301"/>
                      <a:pt x="2202" y="68"/>
                    </a:cubicBezTo>
                    <a:cubicBezTo>
                      <a:pt x="2236" y="68"/>
                      <a:pt x="2236" y="1"/>
                      <a:pt x="2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582;p31"/>
              <p:cNvSpPr/>
              <p:nvPr/>
            </p:nvSpPr>
            <p:spPr>
              <a:xfrm>
                <a:off x="4370800" y="3761400"/>
                <a:ext cx="46725" cy="2770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108" extrusionOk="0">
                    <a:moveTo>
                      <a:pt x="867" y="0"/>
                    </a:moveTo>
                    <a:cubicBezTo>
                      <a:pt x="384" y="0"/>
                      <a:pt x="34" y="223"/>
                      <a:pt x="34" y="504"/>
                    </a:cubicBezTo>
                    <a:cubicBezTo>
                      <a:pt x="0" y="804"/>
                      <a:pt x="400" y="1071"/>
                      <a:pt x="901" y="1104"/>
                    </a:cubicBezTo>
                    <a:cubicBezTo>
                      <a:pt x="935" y="1106"/>
                      <a:pt x="969" y="1107"/>
                      <a:pt x="1002" y="1107"/>
                    </a:cubicBezTo>
                    <a:cubicBezTo>
                      <a:pt x="1484" y="1107"/>
                      <a:pt x="1835" y="885"/>
                      <a:pt x="1835" y="604"/>
                    </a:cubicBezTo>
                    <a:cubicBezTo>
                      <a:pt x="1868" y="303"/>
                      <a:pt x="1468" y="37"/>
                      <a:pt x="968" y="3"/>
                    </a:cubicBezTo>
                    <a:cubicBezTo>
                      <a:pt x="933" y="1"/>
                      <a:pt x="900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583;p31"/>
              <p:cNvSpPr/>
              <p:nvPr/>
            </p:nvSpPr>
            <p:spPr>
              <a:xfrm>
                <a:off x="4339100" y="3751450"/>
                <a:ext cx="55075" cy="58850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2354" extrusionOk="0">
                    <a:moveTo>
                      <a:pt x="1735" y="1"/>
                    </a:moveTo>
                    <a:cubicBezTo>
                      <a:pt x="1068" y="68"/>
                      <a:pt x="67" y="435"/>
                      <a:pt x="201" y="1269"/>
                    </a:cubicBezTo>
                    <a:cubicBezTo>
                      <a:pt x="319" y="2007"/>
                      <a:pt x="1170" y="2353"/>
                      <a:pt x="1826" y="2353"/>
                    </a:cubicBezTo>
                    <a:cubicBezTo>
                      <a:pt x="1911" y="2353"/>
                      <a:pt x="1992" y="2347"/>
                      <a:pt x="2069" y="2336"/>
                    </a:cubicBezTo>
                    <a:cubicBezTo>
                      <a:pt x="2169" y="2336"/>
                      <a:pt x="2202" y="2169"/>
                      <a:pt x="2069" y="2169"/>
                    </a:cubicBezTo>
                    <a:cubicBezTo>
                      <a:pt x="1602" y="1969"/>
                      <a:pt x="1035" y="1836"/>
                      <a:pt x="701" y="1435"/>
                    </a:cubicBezTo>
                    <a:cubicBezTo>
                      <a:pt x="1" y="668"/>
                      <a:pt x="1101" y="234"/>
                      <a:pt x="1735" y="68"/>
                    </a:cubicBezTo>
                    <a:cubicBezTo>
                      <a:pt x="1769" y="68"/>
                      <a:pt x="1769" y="1"/>
                      <a:pt x="17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584;p31"/>
              <p:cNvSpPr/>
              <p:nvPr/>
            </p:nvSpPr>
            <p:spPr>
              <a:xfrm>
                <a:off x="4884500" y="3769775"/>
                <a:ext cx="75075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1802" extrusionOk="0">
                    <a:moveTo>
                      <a:pt x="1741" y="1"/>
                    </a:moveTo>
                    <a:cubicBezTo>
                      <a:pt x="1610" y="1"/>
                      <a:pt x="1474" y="12"/>
                      <a:pt x="1334" y="35"/>
                    </a:cubicBezTo>
                    <a:cubicBezTo>
                      <a:pt x="567" y="169"/>
                      <a:pt x="0" y="669"/>
                      <a:pt x="67" y="1136"/>
                    </a:cubicBezTo>
                    <a:cubicBezTo>
                      <a:pt x="123" y="1527"/>
                      <a:pt x="647" y="1802"/>
                      <a:pt x="1267" y="1802"/>
                    </a:cubicBezTo>
                    <a:cubicBezTo>
                      <a:pt x="1387" y="1802"/>
                      <a:pt x="1510" y="1791"/>
                      <a:pt x="1635" y="1770"/>
                    </a:cubicBezTo>
                    <a:cubicBezTo>
                      <a:pt x="2435" y="1603"/>
                      <a:pt x="3002" y="1103"/>
                      <a:pt x="2936" y="636"/>
                    </a:cubicBezTo>
                    <a:cubicBezTo>
                      <a:pt x="2853" y="250"/>
                      <a:pt x="2361" y="1"/>
                      <a:pt x="17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585;p31"/>
              <p:cNvSpPr/>
              <p:nvPr/>
            </p:nvSpPr>
            <p:spPr>
              <a:xfrm>
                <a:off x="4841125" y="3765400"/>
                <a:ext cx="91750" cy="813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255" extrusionOk="0">
                    <a:moveTo>
                      <a:pt x="1818" y="1"/>
                    </a:moveTo>
                    <a:cubicBezTo>
                      <a:pt x="1814" y="1"/>
                      <a:pt x="1809" y="3"/>
                      <a:pt x="1802" y="10"/>
                    </a:cubicBezTo>
                    <a:cubicBezTo>
                      <a:pt x="1068" y="544"/>
                      <a:pt x="1" y="1478"/>
                      <a:pt x="768" y="2512"/>
                    </a:cubicBezTo>
                    <a:cubicBezTo>
                      <a:pt x="1196" y="3002"/>
                      <a:pt x="1812" y="3254"/>
                      <a:pt x="2432" y="3254"/>
                    </a:cubicBezTo>
                    <a:cubicBezTo>
                      <a:pt x="2825" y="3254"/>
                      <a:pt x="3220" y="3153"/>
                      <a:pt x="3570" y="2945"/>
                    </a:cubicBezTo>
                    <a:cubicBezTo>
                      <a:pt x="3670" y="2879"/>
                      <a:pt x="3603" y="2779"/>
                      <a:pt x="3536" y="2779"/>
                    </a:cubicBezTo>
                    <a:cubicBezTo>
                      <a:pt x="3332" y="2808"/>
                      <a:pt x="3128" y="2823"/>
                      <a:pt x="2926" y="2823"/>
                    </a:cubicBezTo>
                    <a:cubicBezTo>
                      <a:pt x="2433" y="2823"/>
                      <a:pt x="1951" y="2734"/>
                      <a:pt x="1502" y="2545"/>
                    </a:cubicBezTo>
                    <a:cubicBezTo>
                      <a:pt x="267" y="1911"/>
                      <a:pt x="1135" y="677"/>
                      <a:pt x="1835" y="43"/>
                    </a:cubicBezTo>
                    <a:cubicBezTo>
                      <a:pt x="1835" y="43"/>
                      <a:pt x="1835" y="1"/>
                      <a:pt x="18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مربع نص 1"/>
          <p:cNvSpPr txBox="1"/>
          <p:nvPr/>
        </p:nvSpPr>
        <p:spPr>
          <a:xfrm>
            <a:off x="4058816" y="2108718"/>
            <a:ext cx="445070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1 - Badly damages Immune system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2 - infected people diagnosed when there 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      is low levels of cd4 receprtors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3 - Very high viral load </a:t>
            </a:r>
          </a:p>
        </p:txBody>
      </p:sp>
    </p:spTree>
    <p:extLst>
      <p:ext uri="{BB962C8B-B14F-4D97-AF65-F5344CB8AC3E}">
        <p14:creationId xmlns:p14="http://schemas.microsoft.com/office/powerpoint/2010/main" val="269226014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" name="Google Shape;1674;p48"/>
          <p:cNvSpPr txBox="1">
            <a:spLocks noGrp="1"/>
          </p:cNvSpPr>
          <p:nvPr>
            <p:ph type="title"/>
          </p:nvPr>
        </p:nvSpPr>
        <p:spPr>
          <a:xfrm>
            <a:off x="4446535" y="624644"/>
            <a:ext cx="3531196" cy="88137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CONCLUSIONS</a:t>
            </a:r>
            <a:endParaRPr dirty="0"/>
          </a:p>
        </p:txBody>
      </p:sp>
      <p:grpSp>
        <p:nvGrpSpPr>
          <p:cNvPr id="1675" name="Google Shape;1675;p48"/>
          <p:cNvGrpSpPr/>
          <p:nvPr/>
        </p:nvGrpSpPr>
        <p:grpSpPr>
          <a:xfrm flipH="1">
            <a:off x="270471" y="983563"/>
            <a:ext cx="3735928" cy="3379666"/>
            <a:chOff x="4858394" y="1089832"/>
            <a:chExt cx="4451773" cy="4027248"/>
          </a:xfrm>
        </p:grpSpPr>
        <p:sp>
          <p:nvSpPr>
            <p:cNvPr id="1676" name="Google Shape;1676;p48"/>
            <p:cNvSpPr/>
            <p:nvPr/>
          </p:nvSpPr>
          <p:spPr>
            <a:xfrm>
              <a:off x="8480331" y="2629646"/>
              <a:ext cx="692994" cy="2084664"/>
            </a:xfrm>
            <a:custGeom>
              <a:avLst/>
              <a:gdLst/>
              <a:ahLst/>
              <a:cxnLst/>
              <a:rect l="l" t="t" r="r" b="b"/>
              <a:pathLst>
                <a:path w="33297" h="100152" extrusionOk="0">
                  <a:moveTo>
                    <a:pt x="29457" y="1"/>
                  </a:moveTo>
                  <a:cubicBezTo>
                    <a:pt x="29352" y="1"/>
                    <a:pt x="29352" y="421"/>
                    <a:pt x="29457" y="1079"/>
                  </a:cubicBezTo>
                  <a:cubicBezTo>
                    <a:pt x="29588" y="1973"/>
                    <a:pt x="29799" y="2946"/>
                    <a:pt x="30009" y="4261"/>
                  </a:cubicBezTo>
                  <a:cubicBezTo>
                    <a:pt x="30351" y="6996"/>
                    <a:pt x="31009" y="10941"/>
                    <a:pt x="31324" y="15781"/>
                  </a:cubicBezTo>
                  <a:cubicBezTo>
                    <a:pt x="31666" y="20699"/>
                    <a:pt x="31771" y="26511"/>
                    <a:pt x="31219" y="32981"/>
                  </a:cubicBezTo>
                  <a:cubicBezTo>
                    <a:pt x="30667" y="39451"/>
                    <a:pt x="29352" y="46446"/>
                    <a:pt x="27169" y="53574"/>
                  </a:cubicBezTo>
                  <a:cubicBezTo>
                    <a:pt x="24854" y="60596"/>
                    <a:pt x="21909" y="67171"/>
                    <a:pt x="18726" y="72746"/>
                  </a:cubicBezTo>
                  <a:cubicBezTo>
                    <a:pt x="15649" y="78454"/>
                    <a:pt x="12362" y="83266"/>
                    <a:pt x="9521" y="87343"/>
                  </a:cubicBezTo>
                  <a:cubicBezTo>
                    <a:pt x="6681" y="91288"/>
                    <a:pt x="4261" y="94444"/>
                    <a:pt x="2631" y="96653"/>
                  </a:cubicBezTo>
                  <a:cubicBezTo>
                    <a:pt x="869" y="98836"/>
                    <a:pt x="1" y="100046"/>
                    <a:pt x="106" y="100046"/>
                  </a:cubicBezTo>
                  <a:lnTo>
                    <a:pt x="106" y="100151"/>
                  </a:lnTo>
                  <a:cubicBezTo>
                    <a:pt x="211" y="100151"/>
                    <a:pt x="1316" y="99046"/>
                    <a:pt x="3052" y="97074"/>
                  </a:cubicBezTo>
                  <a:cubicBezTo>
                    <a:pt x="4919" y="94996"/>
                    <a:pt x="7549" y="91945"/>
                    <a:pt x="10521" y="88000"/>
                  </a:cubicBezTo>
                  <a:cubicBezTo>
                    <a:pt x="13466" y="84055"/>
                    <a:pt x="16859" y="79216"/>
                    <a:pt x="20147" y="73535"/>
                  </a:cubicBezTo>
                  <a:cubicBezTo>
                    <a:pt x="23434" y="67828"/>
                    <a:pt x="26511" y="61253"/>
                    <a:pt x="28799" y="54021"/>
                  </a:cubicBezTo>
                  <a:cubicBezTo>
                    <a:pt x="31114" y="46788"/>
                    <a:pt x="32324" y="39661"/>
                    <a:pt x="32744" y="33086"/>
                  </a:cubicBezTo>
                  <a:cubicBezTo>
                    <a:pt x="33297" y="26511"/>
                    <a:pt x="32981" y="20594"/>
                    <a:pt x="32534" y="15675"/>
                  </a:cubicBezTo>
                  <a:cubicBezTo>
                    <a:pt x="31982" y="10731"/>
                    <a:pt x="31219" y="6786"/>
                    <a:pt x="30667" y="4156"/>
                  </a:cubicBezTo>
                  <a:cubicBezTo>
                    <a:pt x="30351" y="2736"/>
                    <a:pt x="30009" y="1736"/>
                    <a:pt x="29799" y="1079"/>
                  </a:cubicBezTo>
                  <a:cubicBezTo>
                    <a:pt x="29694" y="316"/>
                    <a:pt x="29457" y="1"/>
                    <a:pt x="29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8"/>
            <p:cNvSpPr/>
            <p:nvPr/>
          </p:nvSpPr>
          <p:spPr>
            <a:xfrm>
              <a:off x="8705855" y="3079083"/>
              <a:ext cx="604312" cy="1546534"/>
            </a:xfrm>
            <a:custGeom>
              <a:avLst/>
              <a:gdLst/>
              <a:ahLst/>
              <a:cxnLst/>
              <a:rect l="l" t="t" r="r" b="b"/>
              <a:pathLst>
                <a:path w="29036" h="74299" extrusionOk="0">
                  <a:moveTo>
                    <a:pt x="28063" y="1"/>
                  </a:moveTo>
                  <a:cubicBezTo>
                    <a:pt x="27957" y="1"/>
                    <a:pt x="27957" y="1184"/>
                    <a:pt x="27957" y="3288"/>
                  </a:cubicBezTo>
                  <a:lnTo>
                    <a:pt x="27957" y="5024"/>
                  </a:lnTo>
                  <a:lnTo>
                    <a:pt x="27957" y="6997"/>
                  </a:lnTo>
                  <a:cubicBezTo>
                    <a:pt x="27826" y="8548"/>
                    <a:pt x="27826" y="10179"/>
                    <a:pt x="27721" y="12046"/>
                  </a:cubicBezTo>
                  <a:cubicBezTo>
                    <a:pt x="27615" y="12914"/>
                    <a:pt x="27510" y="13914"/>
                    <a:pt x="27510" y="14887"/>
                  </a:cubicBezTo>
                  <a:cubicBezTo>
                    <a:pt x="27405" y="15334"/>
                    <a:pt x="27405" y="15886"/>
                    <a:pt x="27300" y="16438"/>
                  </a:cubicBezTo>
                  <a:cubicBezTo>
                    <a:pt x="27168" y="16964"/>
                    <a:pt x="27168" y="17412"/>
                    <a:pt x="27063" y="17964"/>
                  </a:cubicBezTo>
                  <a:cubicBezTo>
                    <a:pt x="27063" y="18516"/>
                    <a:pt x="26958" y="19068"/>
                    <a:pt x="26853" y="19594"/>
                  </a:cubicBezTo>
                  <a:cubicBezTo>
                    <a:pt x="26853" y="19936"/>
                    <a:pt x="26853" y="20147"/>
                    <a:pt x="26748" y="20489"/>
                  </a:cubicBezTo>
                  <a:cubicBezTo>
                    <a:pt x="26748" y="20699"/>
                    <a:pt x="26642" y="21041"/>
                    <a:pt x="26642" y="21357"/>
                  </a:cubicBezTo>
                  <a:cubicBezTo>
                    <a:pt x="26406" y="22461"/>
                    <a:pt x="26195" y="23671"/>
                    <a:pt x="25985" y="24749"/>
                  </a:cubicBezTo>
                  <a:cubicBezTo>
                    <a:pt x="24985" y="29588"/>
                    <a:pt x="23565" y="34717"/>
                    <a:pt x="21698" y="39977"/>
                  </a:cubicBezTo>
                  <a:cubicBezTo>
                    <a:pt x="19620" y="45237"/>
                    <a:pt x="17306" y="50076"/>
                    <a:pt x="14913" y="54232"/>
                  </a:cubicBezTo>
                  <a:cubicBezTo>
                    <a:pt x="14255" y="55336"/>
                    <a:pt x="13703" y="56309"/>
                    <a:pt x="13045" y="57309"/>
                  </a:cubicBezTo>
                  <a:cubicBezTo>
                    <a:pt x="12940" y="57519"/>
                    <a:pt x="12835" y="57861"/>
                    <a:pt x="12598" y="58071"/>
                  </a:cubicBezTo>
                  <a:cubicBezTo>
                    <a:pt x="12493" y="58282"/>
                    <a:pt x="12283" y="58518"/>
                    <a:pt x="12177" y="58729"/>
                  </a:cubicBezTo>
                  <a:cubicBezTo>
                    <a:pt x="11835" y="59176"/>
                    <a:pt x="11520" y="59702"/>
                    <a:pt x="11178" y="60149"/>
                  </a:cubicBezTo>
                  <a:cubicBezTo>
                    <a:pt x="10968" y="60596"/>
                    <a:pt x="10626" y="61017"/>
                    <a:pt x="10310" y="61464"/>
                  </a:cubicBezTo>
                  <a:cubicBezTo>
                    <a:pt x="10073" y="61911"/>
                    <a:pt x="9758" y="62332"/>
                    <a:pt x="9416" y="62674"/>
                  </a:cubicBezTo>
                  <a:cubicBezTo>
                    <a:pt x="8890" y="63542"/>
                    <a:pt x="8338" y="64304"/>
                    <a:pt x="7680" y="64962"/>
                  </a:cubicBezTo>
                  <a:cubicBezTo>
                    <a:pt x="6681" y="66514"/>
                    <a:pt x="5471" y="67723"/>
                    <a:pt x="4603" y="68907"/>
                  </a:cubicBezTo>
                  <a:cubicBezTo>
                    <a:pt x="4156" y="69459"/>
                    <a:pt x="3735" y="70012"/>
                    <a:pt x="3288" y="70459"/>
                  </a:cubicBezTo>
                  <a:cubicBezTo>
                    <a:pt x="2841" y="70879"/>
                    <a:pt x="2525" y="71327"/>
                    <a:pt x="2183" y="71774"/>
                  </a:cubicBezTo>
                  <a:cubicBezTo>
                    <a:pt x="763" y="73299"/>
                    <a:pt x="0" y="74167"/>
                    <a:pt x="106" y="74298"/>
                  </a:cubicBezTo>
                  <a:cubicBezTo>
                    <a:pt x="342" y="74298"/>
                    <a:pt x="1210" y="73509"/>
                    <a:pt x="2630" y="72194"/>
                  </a:cubicBezTo>
                  <a:cubicBezTo>
                    <a:pt x="2972" y="71879"/>
                    <a:pt x="3393" y="71432"/>
                    <a:pt x="3945" y="71011"/>
                  </a:cubicBezTo>
                  <a:lnTo>
                    <a:pt x="5366" y="69564"/>
                  </a:lnTo>
                  <a:cubicBezTo>
                    <a:pt x="6365" y="68486"/>
                    <a:pt x="7575" y="67276"/>
                    <a:pt x="8653" y="65751"/>
                  </a:cubicBezTo>
                  <a:cubicBezTo>
                    <a:pt x="9311" y="65093"/>
                    <a:pt x="9863" y="64304"/>
                    <a:pt x="10520" y="63542"/>
                  </a:cubicBezTo>
                  <a:cubicBezTo>
                    <a:pt x="10862" y="63121"/>
                    <a:pt x="11178" y="62674"/>
                    <a:pt x="11520" y="62227"/>
                  </a:cubicBezTo>
                  <a:cubicBezTo>
                    <a:pt x="11730" y="61806"/>
                    <a:pt x="12046" y="61359"/>
                    <a:pt x="12388" y="60912"/>
                  </a:cubicBezTo>
                  <a:cubicBezTo>
                    <a:pt x="12703" y="60491"/>
                    <a:pt x="13045" y="60044"/>
                    <a:pt x="13361" y="59597"/>
                  </a:cubicBezTo>
                  <a:cubicBezTo>
                    <a:pt x="13598" y="59386"/>
                    <a:pt x="13703" y="59176"/>
                    <a:pt x="13913" y="58834"/>
                  </a:cubicBezTo>
                  <a:cubicBezTo>
                    <a:pt x="14018" y="58624"/>
                    <a:pt x="14150" y="58387"/>
                    <a:pt x="14360" y="58177"/>
                  </a:cubicBezTo>
                  <a:cubicBezTo>
                    <a:pt x="15018" y="57203"/>
                    <a:pt x="15570" y="56099"/>
                    <a:pt x="16228" y="55099"/>
                  </a:cubicBezTo>
                  <a:cubicBezTo>
                    <a:pt x="18752" y="50839"/>
                    <a:pt x="21251" y="45894"/>
                    <a:pt x="23223" y="40634"/>
                  </a:cubicBezTo>
                  <a:cubicBezTo>
                    <a:pt x="25327" y="35269"/>
                    <a:pt x="26642" y="29904"/>
                    <a:pt x="27510" y="25091"/>
                  </a:cubicBezTo>
                  <a:cubicBezTo>
                    <a:pt x="27721" y="23881"/>
                    <a:pt x="27957" y="22672"/>
                    <a:pt x="28168" y="21567"/>
                  </a:cubicBezTo>
                  <a:cubicBezTo>
                    <a:pt x="28168" y="21251"/>
                    <a:pt x="28273" y="20909"/>
                    <a:pt x="28273" y="20699"/>
                  </a:cubicBezTo>
                  <a:cubicBezTo>
                    <a:pt x="28273" y="20383"/>
                    <a:pt x="28273" y="20147"/>
                    <a:pt x="28378" y="19831"/>
                  </a:cubicBezTo>
                  <a:cubicBezTo>
                    <a:pt x="28378" y="19279"/>
                    <a:pt x="28483" y="18727"/>
                    <a:pt x="28483" y="18174"/>
                  </a:cubicBezTo>
                  <a:cubicBezTo>
                    <a:pt x="28615" y="17622"/>
                    <a:pt x="28615" y="17096"/>
                    <a:pt x="28720" y="16544"/>
                  </a:cubicBezTo>
                  <a:cubicBezTo>
                    <a:pt x="28720" y="15991"/>
                    <a:pt x="28825" y="15439"/>
                    <a:pt x="28825" y="14992"/>
                  </a:cubicBezTo>
                  <a:cubicBezTo>
                    <a:pt x="28825" y="14019"/>
                    <a:pt x="28825" y="13019"/>
                    <a:pt x="28930" y="12046"/>
                  </a:cubicBezTo>
                  <a:cubicBezTo>
                    <a:pt x="29036" y="10179"/>
                    <a:pt x="28930" y="8548"/>
                    <a:pt x="28825" y="6997"/>
                  </a:cubicBezTo>
                  <a:lnTo>
                    <a:pt x="28825" y="4919"/>
                  </a:lnTo>
                  <a:cubicBezTo>
                    <a:pt x="28720" y="4367"/>
                    <a:pt x="28615" y="3709"/>
                    <a:pt x="28615" y="3288"/>
                  </a:cubicBezTo>
                  <a:cubicBezTo>
                    <a:pt x="28378" y="1184"/>
                    <a:pt x="28168" y="1"/>
                    <a:pt x="280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8"/>
            <p:cNvSpPr/>
            <p:nvPr/>
          </p:nvSpPr>
          <p:spPr>
            <a:xfrm>
              <a:off x="5013301" y="2136955"/>
              <a:ext cx="634427" cy="2098339"/>
            </a:xfrm>
            <a:custGeom>
              <a:avLst/>
              <a:gdLst/>
              <a:ahLst/>
              <a:cxnLst/>
              <a:rect l="l" t="t" r="r" b="b"/>
              <a:pathLst>
                <a:path w="30483" h="100809" extrusionOk="0">
                  <a:moveTo>
                    <a:pt x="30482" y="1"/>
                  </a:moveTo>
                  <a:cubicBezTo>
                    <a:pt x="30351" y="1"/>
                    <a:pt x="30035" y="211"/>
                    <a:pt x="29588" y="658"/>
                  </a:cubicBezTo>
                  <a:cubicBezTo>
                    <a:pt x="29036" y="1210"/>
                    <a:pt x="28273" y="1973"/>
                    <a:pt x="27300" y="2946"/>
                  </a:cubicBezTo>
                  <a:cubicBezTo>
                    <a:pt x="25327" y="4919"/>
                    <a:pt x="22697" y="7891"/>
                    <a:pt x="19620" y="11836"/>
                  </a:cubicBezTo>
                  <a:cubicBezTo>
                    <a:pt x="16675" y="15781"/>
                    <a:pt x="13387" y="20699"/>
                    <a:pt x="10415" y="26511"/>
                  </a:cubicBezTo>
                  <a:cubicBezTo>
                    <a:pt x="7338" y="32429"/>
                    <a:pt x="4708" y="39109"/>
                    <a:pt x="2867" y="46578"/>
                  </a:cubicBezTo>
                  <a:cubicBezTo>
                    <a:pt x="1105" y="53916"/>
                    <a:pt x="342" y="61148"/>
                    <a:pt x="105" y="67723"/>
                  </a:cubicBezTo>
                  <a:cubicBezTo>
                    <a:pt x="0" y="74298"/>
                    <a:pt x="342" y="80110"/>
                    <a:pt x="894" y="85029"/>
                  </a:cubicBezTo>
                  <a:cubicBezTo>
                    <a:pt x="1315" y="89973"/>
                    <a:pt x="1973" y="93918"/>
                    <a:pt x="2525" y="96653"/>
                  </a:cubicBezTo>
                  <a:cubicBezTo>
                    <a:pt x="2972" y="99283"/>
                    <a:pt x="3393" y="100809"/>
                    <a:pt x="3524" y="100809"/>
                  </a:cubicBezTo>
                  <a:cubicBezTo>
                    <a:pt x="3630" y="100809"/>
                    <a:pt x="3524" y="99283"/>
                    <a:pt x="3183" y="96548"/>
                  </a:cubicBezTo>
                  <a:cubicBezTo>
                    <a:pt x="2867" y="93786"/>
                    <a:pt x="2420" y="89841"/>
                    <a:pt x="2078" y="84923"/>
                  </a:cubicBezTo>
                  <a:cubicBezTo>
                    <a:pt x="1762" y="80110"/>
                    <a:pt x="1420" y="74193"/>
                    <a:pt x="1762" y="67723"/>
                  </a:cubicBezTo>
                  <a:cubicBezTo>
                    <a:pt x="1973" y="61253"/>
                    <a:pt x="2735" y="54231"/>
                    <a:pt x="4603" y="46894"/>
                  </a:cubicBezTo>
                  <a:cubicBezTo>
                    <a:pt x="6365" y="39661"/>
                    <a:pt x="8890" y="33086"/>
                    <a:pt x="11835" y="27274"/>
                  </a:cubicBezTo>
                  <a:cubicBezTo>
                    <a:pt x="14702" y="21461"/>
                    <a:pt x="17753" y="16543"/>
                    <a:pt x="20620" y="12598"/>
                  </a:cubicBezTo>
                  <a:cubicBezTo>
                    <a:pt x="23460" y="8548"/>
                    <a:pt x="25985" y="5471"/>
                    <a:pt x="27721" y="3393"/>
                  </a:cubicBezTo>
                  <a:cubicBezTo>
                    <a:pt x="28615" y="2394"/>
                    <a:pt x="29272" y="1526"/>
                    <a:pt x="29825" y="974"/>
                  </a:cubicBezTo>
                  <a:cubicBezTo>
                    <a:pt x="30245" y="421"/>
                    <a:pt x="30482" y="106"/>
                    <a:pt x="30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8"/>
            <p:cNvSpPr/>
            <p:nvPr/>
          </p:nvSpPr>
          <p:spPr>
            <a:xfrm>
              <a:off x="4858394" y="2419435"/>
              <a:ext cx="387550" cy="1622071"/>
            </a:xfrm>
            <a:custGeom>
              <a:avLst/>
              <a:gdLst/>
              <a:ahLst/>
              <a:cxnLst/>
              <a:rect l="l" t="t" r="r" b="b"/>
              <a:pathLst>
                <a:path w="18621" h="77928" extrusionOk="0">
                  <a:moveTo>
                    <a:pt x="18516" y="0"/>
                  </a:moveTo>
                  <a:cubicBezTo>
                    <a:pt x="18410" y="0"/>
                    <a:pt x="17648" y="895"/>
                    <a:pt x="16438" y="2420"/>
                  </a:cubicBezTo>
                  <a:cubicBezTo>
                    <a:pt x="16096" y="2867"/>
                    <a:pt x="15780" y="3288"/>
                    <a:pt x="15333" y="3840"/>
                  </a:cubicBezTo>
                  <a:cubicBezTo>
                    <a:pt x="15018" y="4393"/>
                    <a:pt x="14676" y="4945"/>
                    <a:pt x="14255" y="5602"/>
                  </a:cubicBezTo>
                  <a:cubicBezTo>
                    <a:pt x="13466" y="6812"/>
                    <a:pt x="12493" y="8232"/>
                    <a:pt x="11625" y="9863"/>
                  </a:cubicBezTo>
                  <a:cubicBezTo>
                    <a:pt x="11178" y="10652"/>
                    <a:pt x="10626" y="11520"/>
                    <a:pt x="10178" y="12388"/>
                  </a:cubicBezTo>
                  <a:cubicBezTo>
                    <a:pt x="9863" y="12835"/>
                    <a:pt x="9652" y="13282"/>
                    <a:pt x="9416" y="13808"/>
                  </a:cubicBezTo>
                  <a:cubicBezTo>
                    <a:pt x="9205" y="14255"/>
                    <a:pt x="8995" y="14807"/>
                    <a:pt x="8758" y="15254"/>
                  </a:cubicBezTo>
                  <a:cubicBezTo>
                    <a:pt x="8548" y="15780"/>
                    <a:pt x="8206" y="16228"/>
                    <a:pt x="7996" y="16780"/>
                  </a:cubicBezTo>
                  <a:cubicBezTo>
                    <a:pt x="7890" y="16990"/>
                    <a:pt x="7785" y="17227"/>
                    <a:pt x="7680" y="17543"/>
                  </a:cubicBezTo>
                  <a:cubicBezTo>
                    <a:pt x="7548" y="17753"/>
                    <a:pt x="7443" y="18095"/>
                    <a:pt x="7338" y="18305"/>
                  </a:cubicBezTo>
                  <a:cubicBezTo>
                    <a:pt x="6891" y="19410"/>
                    <a:pt x="6470" y="20514"/>
                    <a:pt x="5918" y="21698"/>
                  </a:cubicBezTo>
                  <a:cubicBezTo>
                    <a:pt x="4156" y="26300"/>
                    <a:pt x="2630" y="31560"/>
                    <a:pt x="1526" y="37162"/>
                  </a:cubicBezTo>
                  <a:cubicBezTo>
                    <a:pt x="553" y="42738"/>
                    <a:pt x="106" y="48235"/>
                    <a:pt x="0" y="53153"/>
                  </a:cubicBezTo>
                  <a:cubicBezTo>
                    <a:pt x="0" y="54363"/>
                    <a:pt x="106" y="55572"/>
                    <a:pt x="106" y="56782"/>
                  </a:cubicBezTo>
                  <a:lnTo>
                    <a:pt x="106" y="57650"/>
                  </a:lnTo>
                  <a:lnTo>
                    <a:pt x="106" y="58518"/>
                  </a:lnTo>
                  <a:cubicBezTo>
                    <a:pt x="211" y="59070"/>
                    <a:pt x="211" y="59623"/>
                    <a:pt x="211" y="60175"/>
                  </a:cubicBezTo>
                  <a:cubicBezTo>
                    <a:pt x="316" y="60727"/>
                    <a:pt x="316" y="61279"/>
                    <a:pt x="447" y="61805"/>
                  </a:cubicBezTo>
                  <a:cubicBezTo>
                    <a:pt x="447" y="62358"/>
                    <a:pt x="447" y="62805"/>
                    <a:pt x="553" y="63357"/>
                  </a:cubicBezTo>
                  <a:cubicBezTo>
                    <a:pt x="658" y="64330"/>
                    <a:pt x="763" y="65330"/>
                    <a:pt x="973" y="66198"/>
                  </a:cubicBezTo>
                  <a:cubicBezTo>
                    <a:pt x="1210" y="68065"/>
                    <a:pt x="1526" y="69695"/>
                    <a:pt x="1868" y="71247"/>
                  </a:cubicBezTo>
                  <a:cubicBezTo>
                    <a:pt x="1973" y="71905"/>
                    <a:pt x="2183" y="72562"/>
                    <a:pt x="2288" y="73220"/>
                  </a:cubicBezTo>
                  <a:cubicBezTo>
                    <a:pt x="2525" y="73877"/>
                    <a:pt x="2630" y="74429"/>
                    <a:pt x="2736" y="74850"/>
                  </a:cubicBezTo>
                  <a:cubicBezTo>
                    <a:pt x="3393" y="76823"/>
                    <a:pt x="3735" y="77927"/>
                    <a:pt x="3840" y="77927"/>
                  </a:cubicBezTo>
                  <a:cubicBezTo>
                    <a:pt x="3945" y="77927"/>
                    <a:pt x="3840" y="76718"/>
                    <a:pt x="3393" y="74745"/>
                  </a:cubicBezTo>
                  <a:cubicBezTo>
                    <a:pt x="3288" y="74193"/>
                    <a:pt x="3183" y="73640"/>
                    <a:pt x="3077" y="72983"/>
                  </a:cubicBezTo>
                  <a:cubicBezTo>
                    <a:pt x="2946" y="72457"/>
                    <a:pt x="2946" y="71799"/>
                    <a:pt x="2841" y="71010"/>
                  </a:cubicBezTo>
                  <a:cubicBezTo>
                    <a:pt x="2630" y="69590"/>
                    <a:pt x="2288" y="67960"/>
                    <a:pt x="2183" y="66092"/>
                  </a:cubicBezTo>
                  <a:cubicBezTo>
                    <a:pt x="2078" y="65224"/>
                    <a:pt x="1973" y="64225"/>
                    <a:pt x="1868" y="63252"/>
                  </a:cubicBezTo>
                  <a:cubicBezTo>
                    <a:pt x="1868" y="62700"/>
                    <a:pt x="1868" y="62253"/>
                    <a:pt x="1762" y="61700"/>
                  </a:cubicBezTo>
                  <a:lnTo>
                    <a:pt x="1762" y="60070"/>
                  </a:lnTo>
                  <a:cubicBezTo>
                    <a:pt x="1631" y="59517"/>
                    <a:pt x="1631" y="58965"/>
                    <a:pt x="1631" y="58413"/>
                  </a:cubicBezTo>
                  <a:cubicBezTo>
                    <a:pt x="1631" y="58202"/>
                    <a:pt x="1631" y="57860"/>
                    <a:pt x="1526" y="57545"/>
                  </a:cubicBezTo>
                  <a:cubicBezTo>
                    <a:pt x="1631" y="57334"/>
                    <a:pt x="1631" y="56993"/>
                    <a:pt x="1631" y="56782"/>
                  </a:cubicBezTo>
                  <a:lnTo>
                    <a:pt x="1631" y="53153"/>
                  </a:lnTo>
                  <a:cubicBezTo>
                    <a:pt x="1762" y="48340"/>
                    <a:pt x="2183" y="42975"/>
                    <a:pt x="3288" y="37478"/>
                  </a:cubicBezTo>
                  <a:cubicBezTo>
                    <a:pt x="4261" y="32008"/>
                    <a:pt x="5813" y="26853"/>
                    <a:pt x="7443" y="22250"/>
                  </a:cubicBezTo>
                  <a:cubicBezTo>
                    <a:pt x="7890" y="21172"/>
                    <a:pt x="8337" y="19962"/>
                    <a:pt x="8758" y="18963"/>
                  </a:cubicBezTo>
                  <a:cubicBezTo>
                    <a:pt x="8863" y="18647"/>
                    <a:pt x="8863" y="18410"/>
                    <a:pt x="8995" y="18095"/>
                  </a:cubicBezTo>
                  <a:cubicBezTo>
                    <a:pt x="9100" y="17884"/>
                    <a:pt x="9205" y="17648"/>
                    <a:pt x="9416" y="17332"/>
                  </a:cubicBezTo>
                  <a:cubicBezTo>
                    <a:pt x="9652" y="16885"/>
                    <a:pt x="9863" y="16333"/>
                    <a:pt x="10073" y="15912"/>
                  </a:cubicBezTo>
                  <a:cubicBezTo>
                    <a:pt x="10310" y="15360"/>
                    <a:pt x="10520" y="14913"/>
                    <a:pt x="10731" y="14360"/>
                  </a:cubicBezTo>
                  <a:cubicBezTo>
                    <a:pt x="10967" y="13939"/>
                    <a:pt x="11073" y="13492"/>
                    <a:pt x="11388" y="12940"/>
                  </a:cubicBezTo>
                  <a:cubicBezTo>
                    <a:pt x="11835" y="12072"/>
                    <a:pt x="12282" y="11309"/>
                    <a:pt x="12703" y="10415"/>
                  </a:cubicBezTo>
                  <a:cubicBezTo>
                    <a:pt x="13466" y="8785"/>
                    <a:pt x="14360" y="7364"/>
                    <a:pt x="15018" y="6049"/>
                  </a:cubicBezTo>
                  <a:cubicBezTo>
                    <a:pt x="15438" y="5392"/>
                    <a:pt x="15780" y="4840"/>
                    <a:pt x="16096" y="4287"/>
                  </a:cubicBezTo>
                  <a:cubicBezTo>
                    <a:pt x="16438" y="3735"/>
                    <a:pt x="16648" y="3288"/>
                    <a:pt x="16990" y="2867"/>
                  </a:cubicBezTo>
                  <a:cubicBezTo>
                    <a:pt x="18068" y="1105"/>
                    <a:pt x="18621" y="132"/>
                    <a:pt x="18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8"/>
            <p:cNvSpPr/>
            <p:nvPr/>
          </p:nvSpPr>
          <p:spPr>
            <a:xfrm>
              <a:off x="5191186" y="1648656"/>
              <a:ext cx="3825046" cy="3247952"/>
            </a:xfrm>
            <a:custGeom>
              <a:avLst/>
              <a:gdLst/>
              <a:ahLst/>
              <a:cxnLst/>
              <a:rect l="l" t="t" r="r" b="b"/>
              <a:pathLst>
                <a:path w="183786" h="156039" extrusionOk="0">
                  <a:moveTo>
                    <a:pt x="119245" y="0"/>
                  </a:moveTo>
                  <a:cubicBezTo>
                    <a:pt x="107726" y="0"/>
                    <a:pt x="96443" y="4050"/>
                    <a:pt x="88658" y="12282"/>
                  </a:cubicBezTo>
                  <a:cubicBezTo>
                    <a:pt x="83609" y="17542"/>
                    <a:pt x="80321" y="24117"/>
                    <a:pt x="76376" y="30140"/>
                  </a:cubicBezTo>
                  <a:cubicBezTo>
                    <a:pt x="72326" y="36163"/>
                    <a:pt x="67066" y="41870"/>
                    <a:pt x="60175" y="43842"/>
                  </a:cubicBezTo>
                  <a:cubicBezTo>
                    <a:pt x="57861" y="44500"/>
                    <a:pt x="55678" y="44815"/>
                    <a:pt x="53364" y="44815"/>
                  </a:cubicBezTo>
                  <a:cubicBezTo>
                    <a:pt x="49971" y="44815"/>
                    <a:pt x="46473" y="44263"/>
                    <a:pt x="42975" y="43605"/>
                  </a:cubicBezTo>
                  <a:cubicBezTo>
                    <a:pt x="39556" y="43079"/>
                    <a:pt x="36058" y="42527"/>
                    <a:pt x="32560" y="42527"/>
                  </a:cubicBezTo>
                  <a:cubicBezTo>
                    <a:pt x="32113" y="42527"/>
                    <a:pt x="31798" y="42527"/>
                    <a:pt x="31350" y="42632"/>
                  </a:cubicBezTo>
                  <a:cubicBezTo>
                    <a:pt x="21593" y="42948"/>
                    <a:pt x="12599" y="49654"/>
                    <a:pt x="7786" y="57965"/>
                  </a:cubicBezTo>
                  <a:cubicBezTo>
                    <a:pt x="6260" y="60595"/>
                    <a:pt x="5050" y="63567"/>
                    <a:pt x="4183" y="66408"/>
                  </a:cubicBezTo>
                  <a:cubicBezTo>
                    <a:pt x="237" y="78795"/>
                    <a:pt x="1" y="92155"/>
                    <a:pt x="3525" y="104648"/>
                  </a:cubicBezTo>
                  <a:cubicBezTo>
                    <a:pt x="9548" y="125793"/>
                    <a:pt x="23250" y="142020"/>
                    <a:pt x="44053" y="149700"/>
                  </a:cubicBezTo>
                  <a:cubicBezTo>
                    <a:pt x="53258" y="153092"/>
                    <a:pt x="64673" y="156038"/>
                    <a:pt x="74851" y="156038"/>
                  </a:cubicBezTo>
                  <a:cubicBezTo>
                    <a:pt x="76508" y="156038"/>
                    <a:pt x="78033" y="156038"/>
                    <a:pt x="79558" y="155828"/>
                  </a:cubicBezTo>
                  <a:cubicBezTo>
                    <a:pt x="83293" y="155512"/>
                    <a:pt x="86581" y="153750"/>
                    <a:pt x="90184" y="153198"/>
                  </a:cubicBezTo>
                  <a:cubicBezTo>
                    <a:pt x="96653" y="151988"/>
                    <a:pt x="103123" y="151777"/>
                    <a:pt x="109488" y="150462"/>
                  </a:cubicBezTo>
                  <a:cubicBezTo>
                    <a:pt x="128003" y="146517"/>
                    <a:pt x="145545" y="139942"/>
                    <a:pt x="159353" y="126582"/>
                  </a:cubicBezTo>
                  <a:cubicBezTo>
                    <a:pt x="176658" y="109697"/>
                    <a:pt x="183786" y="83950"/>
                    <a:pt x="179735" y="60174"/>
                  </a:cubicBezTo>
                  <a:cubicBezTo>
                    <a:pt x="178184" y="51075"/>
                    <a:pt x="174896" y="42422"/>
                    <a:pt x="170399" y="34400"/>
                  </a:cubicBezTo>
                  <a:cubicBezTo>
                    <a:pt x="162404" y="20067"/>
                    <a:pt x="149911" y="7574"/>
                    <a:pt x="134368" y="2420"/>
                  </a:cubicBezTo>
                  <a:cubicBezTo>
                    <a:pt x="129423" y="763"/>
                    <a:pt x="124269" y="0"/>
                    <a:pt x="119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8"/>
            <p:cNvSpPr/>
            <p:nvPr/>
          </p:nvSpPr>
          <p:spPr>
            <a:xfrm>
              <a:off x="5709001" y="2647713"/>
              <a:ext cx="148351" cy="166437"/>
            </a:xfrm>
            <a:custGeom>
              <a:avLst/>
              <a:gdLst/>
              <a:ahLst/>
              <a:cxnLst/>
              <a:rect l="l" t="t" r="r" b="b"/>
              <a:pathLst>
                <a:path w="7128" h="7996" extrusionOk="0">
                  <a:moveTo>
                    <a:pt x="3630" y="1"/>
                  </a:moveTo>
                  <a:cubicBezTo>
                    <a:pt x="3078" y="1"/>
                    <a:pt x="2631" y="1316"/>
                    <a:pt x="2525" y="2972"/>
                  </a:cubicBezTo>
                  <a:cubicBezTo>
                    <a:pt x="1105" y="3078"/>
                    <a:pt x="1" y="3498"/>
                    <a:pt x="1" y="4051"/>
                  </a:cubicBezTo>
                  <a:cubicBezTo>
                    <a:pt x="1" y="4498"/>
                    <a:pt x="1105" y="4945"/>
                    <a:pt x="2525" y="5050"/>
                  </a:cubicBezTo>
                  <a:cubicBezTo>
                    <a:pt x="2631" y="6786"/>
                    <a:pt x="3078" y="7996"/>
                    <a:pt x="3630" y="7996"/>
                  </a:cubicBezTo>
                  <a:cubicBezTo>
                    <a:pt x="4051" y="7996"/>
                    <a:pt x="4498" y="6786"/>
                    <a:pt x="4603" y="5050"/>
                  </a:cubicBezTo>
                  <a:cubicBezTo>
                    <a:pt x="6129" y="4945"/>
                    <a:pt x="7128" y="4498"/>
                    <a:pt x="7128" y="4051"/>
                  </a:cubicBezTo>
                  <a:cubicBezTo>
                    <a:pt x="7128" y="3498"/>
                    <a:pt x="6129" y="3078"/>
                    <a:pt x="4603" y="2972"/>
                  </a:cubicBezTo>
                  <a:cubicBezTo>
                    <a:pt x="4498" y="1316"/>
                    <a:pt x="4051" y="1"/>
                    <a:pt x="3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8"/>
            <p:cNvSpPr/>
            <p:nvPr/>
          </p:nvSpPr>
          <p:spPr>
            <a:xfrm>
              <a:off x="8053383" y="2090975"/>
              <a:ext cx="148372" cy="166978"/>
            </a:xfrm>
            <a:custGeom>
              <a:avLst/>
              <a:gdLst/>
              <a:ahLst/>
              <a:cxnLst/>
              <a:rect l="l" t="t" r="r" b="b"/>
              <a:pathLst>
                <a:path w="7129" h="8022" extrusionOk="0">
                  <a:moveTo>
                    <a:pt x="3525" y="0"/>
                  </a:moveTo>
                  <a:cubicBezTo>
                    <a:pt x="3078" y="0"/>
                    <a:pt x="2631" y="1210"/>
                    <a:pt x="2526" y="2972"/>
                  </a:cubicBezTo>
                  <a:cubicBezTo>
                    <a:pt x="1000" y="3078"/>
                    <a:pt x="1" y="3525"/>
                    <a:pt x="1" y="3945"/>
                  </a:cubicBezTo>
                  <a:cubicBezTo>
                    <a:pt x="1" y="4498"/>
                    <a:pt x="1000" y="4945"/>
                    <a:pt x="2526" y="5050"/>
                  </a:cubicBezTo>
                  <a:cubicBezTo>
                    <a:pt x="2631" y="6707"/>
                    <a:pt x="3078" y="8022"/>
                    <a:pt x="3525" y="8022"/>
                  </a:cubicBezTo>
                  <a:cubicBezTo>
                    <a:pt x="4077" y="8022"/>
                    <a:pt x="4498" y="6707"/>
                    <a:pt x="4603" y="5050"/>
                  </a:cubicBezTo>
                  <a:cubicBezTo>
                    <a:pt x="6050" y="4945"/>
                    <a:pt x="7128" y="4498"/>
                    <a:pt x="7128" y="3945"/>
                  </a:cubicBezTo>
                  <a:cubicBezTo>
                    <a:pt x="7128" y="3525"/>
                    <a:pt x="6050" y="3078"/>
                    <a:pt x="4603" y="2972"/>
                  </a:cubicBezTo>
                  <a:cubicBezTo>
                    <a:pt x="4498" y="1210"/>
                    <a:pt x="4077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8"/>
            <p:cNvSpPr/>
            <p:nvPr/>
          </p:nvSpPr>
          <p:spPr>
            <a:xfrm>
              <a:off x="5855146" y="1637145"/>
              <a:ext cx="125375" cy="141813"/>
            </a:xfrm>
            <a:custGeom>
              <a:avLst/>
              <a:gdLst/>
              <a:ahLst/>
              <a:cxnLst/>
              <a:rect l="l" t="t" r="r" b="b"/>
              <a:pathLst>
                <a:path w="6024" h="6813" extrusionOk="0">
                  <a:moveTo>
                    <a:pt x="3052" y="1"/>
                  </a:moveTo>
                  <a:cubicBezTo>
                    <a:pt x="2631" y="1"/>
                    <a:pt x="2184" y="1105"/>
                    <a:pt x="2078" y="2526"/>
                  </a:cubicBezTo>
                  <a:cubicBezTo>
                    <a:pt x="869" y="2631"/>
                    <a:pt x="1" y="2973"/>
                    <a:pt x="1" y="3393"/>
                  </a:cubicBezTo>
                  <a:cubicBezTo>
                    <a:pt x="1" y="3841"/>
                    <a:pt x="869" y="4182"/>
                    <a:pt x="2078" y="4288"/>
                  </a:cubicBezTo>
                  <a:cubicBezTo>
                    <a:pt x="2184" y="5813"/>
                    <a:pt x="2631" y="6812"/>
                    <a:pt x="3052" y="6812"/>
                  </a:cubicBezTo>
                  <a:cubicBezTo>
                    <a:pt x="3499" y="6812"/>
                    <a:pt x="3841" y="5813"/>
                    <a:pt x="3946" y="4288"/>
                  </a:cubicBezTo>
                  <a:cubicBezTo>
                    <a:pt x="5156" y="4182"/>
                    <a:pt x="6023" y="3841"/>
                    <a:pt x="6023" y="3393"/>
                  </a:cubicBezTo>
                  <a:cubicBezTo>
                    <a:pt x="6023" y="2973"/>
                    <a:pt x="5156" y="2631"/>
                    <a:pt x="3946" y="2526"/>
                  </a:cubicBezTo>
                  <a:cubicBezTo>
                    <a:pt x="3841" y="1105"/>
                    <a:pt x="3499" y="1"/>
                    <a:pt x="3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8"/>
            <p:cNvSpPr/>
            <p:nvPr/>
          </p:nvSpPr>
          <p:spPr>
            <a:xfrm>
              <a:off x="6972340" y="1511797"/>
              <a:ext cx="102918" cy="116606"/>
            </a:xfrm>
            <a:custGeom>
              <a:avLst/>
              <a:gdLst/>
              <a:ahLst/>
              <a:cxnLst/>
              <a:rect l="l" t="t" r="r" b="b"/>
              <a:pathLst>
                <a:path w="4945" h="5602" extrusionOk="0">
                  <a:moveTo>
                    <a:pt x="2525" y="0"/>
                  </a:moveTo>
                  <a:cubicBezTo>
                    <a:pt x="2209" y="0"/>
                    <a:pt x="1867" y="868"/>
                    <a:pt x="1762" y="1973"/>
                  </a:cubicBezTo>
                  <a:cubicBezTo>
                    <a:pt x="789" y="2078"/>
                    <a:pt x="0" y="2420"/>
                    <a:pt x="0" y="2735"/>
                  </a:cubicBezTo>
                  <a:cubicBezTo>
                    <a:pt x="0" y="3077"/>
                    <a:pt x="789" y="3393"/>
                    <a:pt x="1762" y="3498"/>
                  </a:cubicBezTo>
                  <a:cubicBezTo>
                    <a:pt x="1867" y="4708"/>
                    <a:pt x="2209" y="5602"/>
                    <a:pt x="2525" y="5602"/>
                  </a:cubicBezTo>
                  <a:cubicBezTo>
                    <a:pt x="2867" y="5602"/>
                    <a:pt x="3182" y="4708"/>
                    <a:pt x="3288" y="3498"/>
                  </a:cubicBezTo>
                  <a:cubicBezTo>
                    <a:pt x="4287" y="3393"/>
                    <a:pt x="4945" y="3077"/>
                    <a:pt x="4945" y="2735"/>
                  </a:cubicBezTo>
                  <a:cubicBezTo>
                    <a:pt x="4945" y="2420"/>
                    <a:pt x="4287" y="2078"/>
                    <a:pt x="3288" y="1973"/>
                  </a:cubicBezTo>
                  <a:cubicBezTo>
                    <a:pt x="3182" y="868"/>
                    <a:pt x="2867" y="0"/>
                    <a:pt x="2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8"/>
            <p:cNvSpPr/>
            <p:nvPr/>
          </p:nvSpPr>
          <p:spPr>
            <a:xfrm>
              <a:off x="6391027" y="2006674"/>
              <a:ext cx="70638" cy="79950"/>
            </a:xfrm>
            <a:custGeom>
              <a:avLst/>
              <a:gdLst/>
              <a:ahLst/>
              <a:cxnLst/>
              <a:rect l="l" t="t" r="r" b="b"/>
              <a:pathLst>
                <a:path w="3394" h="3841" extrusionOk="0">
                  <a:moveTo>
                    <a:pt x="1631" y="0"/>
                  </a:moveTo>
                  <a:cubicBezTo>
                    <a:pt x="1421" y="0"/>
                    <a:pt x="1210" y="658"/>
                    <a:pt x="1210" y="1420"/>
                  </a:cubicBezTo>
                  <a:cubicBezTo>
                    <a:pt x="553" y="1552"/>
                    <a:pt x="0" y="1657"/>
                    <a:pt x="0" y="1973"/>
                  </a:cubicBezTo>
                  <a:cubicBezTo>
                    <a:pt x="0" y="2209"/>
                    <a:pt x="553" y="2420"/>
                    <a:pt x="1210" y="2420"/>
                  </a:cubicBezTo>
                  <a:cubicBezTo>
                    <a:pt x="1210" y="3288"/>
                    <a:pt x="1421" y="3840"/>
                    <a:pt x="1631" y="3840"/>
                  </a:cubicBezTo>
                  <a:cubicBezTo>
                    <a:pt x="1973" y="3840"/>
                    <a:pt x="2183" y="3288"/>
                    <a:pt x="2183" y="2420"/>
                  </a:cubicBezTo>
                  <a:cubicBezTo>
                    <a:pt x="2841" y="2420"/>
                    <a:pt x="3393" y="2209"/>
                    <a:pt x="3393" y="1973"/>
                  </a:cubicBezTo>
                  <a:cubicBezTo>
                    <a:pt x="3393" y="1657"/>
                    <a:pt x="2841" y="1552"/>
                    <a:pt x="2183" y="1420"/>
                  </a:cubicBezTo>
                  <a:cubicBezTo>
                    <a:pt x="2183" y="658"/>
                    <a:pt x="1973" y="0"/>
                    <a:pt x="16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8"/>
            <p:cNvSpPr/>
            <p:nvPr/>
          </p:nvSpPr>
          <p:spPr>
            <a:xfrm>
              <a:off x="8236200" y="1628382"/>
              <a:ext cx="70638" cy="79409"/>
            </a:xfrm>
            <a:custGeom>
              <a:avLst/>
              <a:gdLst/>
              <a:ahLst/>
              <a:cxnLst/>
              <a:rect l="l" t="t" r="r" b="b"/>
              <a:pathLst>
                <a:path w="3394" h="3815" extrusionOk="0">
                  <a:moveTo>
                    <a:pt x="1632" y="1"/>
                  </a:moveTo>
                  <a:cubicBezTo>
                    <a:pt x="1421" y="1"/>
                    <a:pt x="1211" y="527"/>
                    <a:pt x="1211" y="1316"/>
                  </a:cubicBezTo>
                  <a:cubicBezTo>
                    <a:pt x="553" y="1421"/>
                    <a:pt x="1" y="1632"/>
                    <a:pt x="1" y="1842"/>
                  </a:cubicBezTo>
                  <a:cubicBezTo>
                    <a:pt x="1" y="2079"/>
                    <a:pt x="553" y="2289"/>
                    <a:pt x="1211" y="2394"/>
                  </a:cubicBezTo>
                  <a:cubicBezTo>
                    <a:pt x="1211" y="3157"/>
                    <a:pt x="1421" y="3814"/>
                    <a:pt x="1632" y="3814"/>
                  </a:cubicBezTo>
                  <a:cubicBezTo>
                    <a:pt x="1973" y="3814"/>
                    <a:pt x="2184" y="3157"/>
                    <a:pt x="2184" y="2394"/>
                  </a:cubicBezTo>
                  <a:cubicBezTo>
                    <a:pt x="2841" y="2289"/>
                    <a:pt x="3394" y="2079"/>
                    <a:pt x="3394" y="1842"/>
                  </a:cubicBezTo>
                  <a:cubicBezTo>
                    <a:pt x="3394" y="1632"/>
                    <a:pt x="2841" y="1421"/>
                    <a:pt x="2184" y="1316"/>
                  </a:cubicBezTo>
                  <a:cubicBezTo>
                    <a:pt x="2184" y="527"/>
                    <a:pt x="1973" y="1"/>
                    <a:pt x="16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8"/>
            <p:cNvSpPr/>
            <p:nvPr/>
          </p:nvSpPr>
          <p:spPr>
            <a:xfrm>
              <a:off x="8535068" y="2727643"/>
              <a:ext cx="70638" cy="79950"/>
            </a:xfrm>
            <a:custGeom>
              <a:avLst/>
              <a:gdLst/>
              <a:ahLst/>
              <a:cxnLst/>
              <a:rect l="l" t="t" r="r" b="b"/>
              <a:pathLst>
                <a:path w="3394" h="3841" extrusionOk="0">
                  <a:moveTo>
                    <a:pt x="1631" y="0"/>
                  </a:moveTo>
                  <a:cubicBezTo>
                    <a:pt x="1421" y="0"/>
                    <a:pt x="1184" y="553"/>
                    <a:pt x="1184" y="1421"/>
                  </a:cubicBezTo>
                  <a:cubicBezTo>
                    <a:pt x="422" y="1421"/>
                    <a:pt x="1" y="1631"/>
                    <a:pt x="1" y="1868"/>
                  </a:cubicBezTo>
                  <a:cubicBezTo>
                    <a:pt x="1" y="2078"/>
                    <a:pt x="422" y="2288"/>
                    <a:pt x="1184" y="2420"/>
                  </a:cubicBezTo>
                  <a:cubicBezTo>
                    <a:pt x="1184" y="3183"/>
                    <a:pt x="1421" y="3840"/>
                    <a:pt x="1631" y="3840"/>
                  </a:cubicBezTo>
                  <a:cubicBezTo>
                    <a:pt x="1973" y="3840"/>
                    <a:pt x="2078" y="3183"/>
                    <a:pt x="2184" y="2420"/>
                  </a:cubicBezTo>
                  <a:cubicBezTo>
                    <a:pt x="2841" y="2288"/>
                    <a:pt x="3393" y="2078"/>
                    <a:pt x="3393" y="1868"/>
                  </a:cubicBezTo>
                  <a:cubicBezTo>
                    <a:pt x="3393" y="1631"/>
                    <a:pt x="2841" y="1421"/>
                    <a:pt x="2184" y="1421"/>
                  </a:cubicBezTo>
                  <a:cubicBezTo>
                    <a:pt x="2078" y="553"/>
                    <a:pt x="1973" y="0"/>
                    <a:pt x="16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8"/>
            <p:cNvSpPr/>
            <p:nvPr/>
          </p:nvSpPr>
          <p:spPr>
            <a:xfrm>
              <a:off x="5884700" y="1829996"/>
              <a:ext cx="2698008" cy="2261862"/>
            </a:xfrm>
            <a:custGeom>
              <a:avLst/>
              <a:gdLst/>
              <a:ahLst/>
              <a:cxnLst/>
              <a:rect l="l" t="t" r="r" b="b"/>
              <a:pathLst>
                <a:path w="129634" h="108665" extrusionOk="0">
                  <a:moveTo>
                    <a:pt x="69063" y="1"/>
                  </a:moveTo>
                  <a:cubicBezTo>
                    <a:pt x="68134" y="1"/>
                    <a:pt x="67212" y="20"/>
                    <a:pt x="66303" y="46"/>
                  </a:cubicBezTo>
                  <a:cubicBezTo>
                    <a:pt x="62911" y="177"/>
                    <a:pt x="59386" y="493"/>
                    <a:pt x="56336" y="1913"/>
                  </a:cubicBezTo>
                  <a:cubicBezTo>
                    <a:pt x="55994" y="2150"/>
                    <a:pt x="55678" y="2255"/>
                    <a:pt x="55336" y="2360"/>
                  </a:cubicBezTo>
                  <a:cubicBezTo>
                    <a:pt x="55021" y="2360"/>
                    <a:pt x="54679" y="2360"/>
                    <a:pt x="54468" y="2255"/>
                  </a:cubicBezTo>
                  <a:cubicBezTo>
                    <a:pt x="53853" y="2171"/>
                    <a:pt x="53246" y="2131"/>
                    <a:pt x="52650" y="2131"/>
                  </a:cubicBezTo>
                  <a:cubicBezTo>
                    <a:pt x="46142" y="2131"/>
                    <a:pt x="40890" y="6962"/>
                    <a:pt x="38794" y="12986"/>
                  </a:cubicBezTo>
                  <a:cubicBezTo>
                    <a:pt x="37794" y="15616"/>
                    <a:pt x="37689" y="19113"/>
                    <a:pt x="35506" y="21217"/>
                  </a:cubicBezTo>
                  <a:cubicBezTo>
                    <a:pt x="33323" y="23295"/>
                    <a:pt x="29589" y="23611"/>
                    <a:pt x="26748" y="24058"/>
                  </a:cubicBezTo>
                  <a:cubicBezTo>
                    <a:pt x="25959" y="24163"/>
                    <a:pt x="25302" y="24268"/>
                    <a:pt x="24644" y="24373"/>
                  </a:cubicBezTo>
                  <a:cubicBezTo>
                    <a:pt x="19621" y="25688"/>
                    <a:pt x="15123" y="30186"/>
                    <a:pt x="15571" y="35341"/>
                  </a:cubicBezTo>
                  <a:cubicBezTo>
                    <a:pt x="15991" y="40153"/>
                    <a:pt x="18306" y="43572"/>
                    <a:pt x="13598" y="47281"/>
                  </a:cubicBezTo>
                  <a:cubicBezTo>
                    <a:pt x="11284" y="49148"/>
                    <a:pt x="8443" y="49911"/>
                    <a:pt x="6234" y="51988"/>
                  </a:cubicBezTo>
                  <a:cubicBezTo>
                    <a:pt x="4603" y="53645"/>
                    <a:pt x="3394" y="55618"/>
                    <a:pt x="2526" y="57696"/>
                  </a:cubicBezTo>
                  <a:cubicBezTo>
                    <a:pt x="869" y="61851"/>
                    <a:pt x="1" y="67558"/>
                    <a:pt x="3394" y="71056"/>
                  </a:cubicBezTo>
                  <a:cubicBezTo>
                    <a:pt x="6705" y="74449"/>
                    <a:pt x="10598" y="78485"/>
                    <a:pt x="15119" y="78485"/>
                  </a:cubicBezTo>
                  <a:cubicBezTo>
                    <a:pt x="16451" y="78485"/>
                    <a:pt x="17837" y="78135"/>
                    <a:pt x="19279" y="77315"/>
                  </a:cubicBezTo>
                  <a:lnTo>
                    <a:pt x="79111" y="108665"/>
                  </a:lnTo>
                  <a:cubicBezTo>
                    <a:pt x="78244" y="107350"/>
                    <a:pt x="78244" y="105588"/>
                    <a:pt x="79006" y="104168"/>
                  </a:cubicBezTo>
                  <a:cubicBezTo>
                    <a:pt x="79769" y="102853"/>
                    <a:pt x="81189" y="101853"/>
                    <a:pt x="82636" y="101301"/>
                  </a:cubicBezTo>
                  <a:cubicBezTo>
                    <a:pt x="83995" y="100756"/>
                    <a:pt x="85415" y="100522"/>
                    <a:pt x="86858" y="100522"/>
                  </a:cubicBezTo>
                  <a:cubicBezTo>
                    <a:pt x="90633" y="100522"/>
                    <a:pt x="94562" y="102123"/>
                    <a:pt x="97969" y="103931"/>
                  </a:cubicBezTo>
                  <a:cubicBezTo>
                    <a:pt x="100152" y="105141"/>
                    <a:pt x="102571" y="106561"/>
                    <a:pt x="105096" y="106561"/>
                  </a:cubicBezTo>
                  <a:cubicBezTo>
                    <a:pt x="108489" y="106456"/>
                    <a:pt x="111224" y="103826"/>
                    <a:pt x="113538" y="101196"/>
                  </a:cubicBezTo>
                  <a:cubicBezTo>
                    <a:pt x="115274" y="99328"/>
                    <a:pt x="117141" y="97146"/>
                    <a:pt x="119561" y="96041"/>
                  </a:cubicBezTo>
                  <a:cubicBezTo>
                    <a:pt x="121849" y="95068"/>
                    <a:pt x="123611" y="94963"/>
                    <a:pt x="125478" y="93095"/>
                  </a:cubicBezTo>
                  <a:cubicBezTo>
                    <a:pt x="127872" y="90676"/>
                    <a:pt x="129423" y="87178"/>
                    <a:pt x="128661" y="83996"/>
                  </a:cubicBezTo>
                  <a:cubicBezTo>
                    <a:pt x="127872" y="81260"/>
                    <a:pt x="125584" y="78946"/>
                    <a:pt x="125584" y="76106"/>
                  </a:cubicBezTo>
                  <a:cubicBezTo>
                    <a:pt x="125689" y="74238"/>
                    <a:pt x="126688" y="72818"/>
                    <a:pt x="127451" y="71293"/>
                  </a:cubicBezTo>
                  <a:cubicBezTo>
                    <a:pt x="128214" y="69872"/>
                    <a:pt x="128424" y="68321"/>
                    <a:pt x="128766" y="66690"/>
                  </a:cubicBezTo>
                  <a:cubicBezTo>
                    <a:pt x="129634" y="63508"/>
                    <a:pt x="128108" y="60431"/>
                    <a:pt x="125794" y="58037"/>
                  </a:cubicBezTo>
                  <a:cubicBezTo>
                    <a:pt x="123611" y="55828"/>
                    <a:pt x="120771" y="55723"/>
                    <a:pt x="118456" y="53856"/>
                  </a:cubicBezTo>
                  <a:cubicBezTo>
                    <a:pt x="116037" y="51988"/>
                    <a:pt x="116694" y="48832"/>
                    <a:pt x="116484" y="46202"/>
                  </a:cubicBezTo>
                  <a:cubicBezTo>
                    <a:pt x="116168" y="42257"/>
                    <a:pt x="114853" y="38076"/>
                    <a:pt x="111224" y="36103"/>
                  </a:cubicBezTo>
                  <a:cubicBezTo>
                    <a:pt x="108278" y="34473"/>
                    <a:pt x="104754" y="34131"/>
                    <a:pt x="101703" y="32395"/>
                  </a:cubicBezTo>
                  <a:cubicBezTo>
                    <a:pt x="97758" y="30081"/>
                    <a:pt x="95786" y="27792"/>
                    <a:pt x="94892" y="23058"/>
                  </a:cubicBezTo>
                  <a:cubicBezTo>
                    <a:pt x="94471" y="20428"/>
                    <a:pt x="94339" y="17693"/>
                    <a:pt x="93577" y="15063"/>
                  </a:cubicBezTo>
                  <a:cubicBezTo>
                    <a:pt x="91499" y="7620"/>
                    <a:pt x="84819" y="2676"/>
                    <a:pt x="77586" y="940"/>
                  </a:cubicBezTo>
                  <a:cubicBezTo>
                    <a:pt x="74846" y="186"/>
                    <a:pt x="71926" y="1"/>
                    <a:pt x="690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8"/>
            <p:cNvSpPr/>
            <p:nvPr/>
          </p:nvSpPr>
          <p:spPr>
            <a:xfrm>
              <a:off x="7114094" y="2860110"/>
              <a:ext cx="403429" cy="410971"/>
            </a:xfrm>
            <a:custGeom>
              <a:avLst/>
              <a:gdLst/>
              <a:ahLst/>
              <a:cxnLst/>
              <a:rect l="l" t="t" r="r" b="b"/>
              <a:pathLst>
                <a:path w="19384" h="19744" extrusionOk="0">
                  <a:moveTo>
                    <a:pt x="16754" y="1"/>
                  </a:moveTo>
                  <a:lnTo>
                    <a:pt x="1079" y="2184"/>
                  </a:lnTo>
                  <a:lnTo>
                    <a:pt x="1526" y="10837"/>
                  </a:lnTo>
                  <a:cubicBezTo>
                    <a:pt x="1631" y="11704"/>
                    <a:pt x="869" y="12493"/>
                    <a:pt x="1" y="12599"/>
                  </a:cubicBezTo>
                  <a:cubicBezTo>
                    <a:pt x="869" y="14782"/>
                    <a:pt x="2289" y="16649"/>
                    <a:pt x="4156" y="17964"/>
                  </a:cubicBezTo>
                  <a:cubicBezTo>
                    <a:pt x="5810" y="19112"/>
                    <a:pt x="7838" y="19744"/>
                    <a:pt x="9852" y="19744"/>
                  </a:cubicBezTo>
                  <a:cubicBezTo>
                    <a:pt x="11296" y="19744"/>
                    <a:pt x="12733" y="19419"/>
                    <a:pt x="14019" y="18727"/>
                  </a:cubicBezTo>
                  <a:cubicBezTo>
                    <a:pt x="16754" y="17306"/>
                    <a:pt x="18306" y="14571"/>
                    <a:pt x="19384" y="11599"/>
                  </a:cubicBezTo>
                  <a:cubicBezTo>
                    <a:pt x="18832" y="11389"/>
                    <a:pt x="18411" y="10837"/>
                    <a:pt x="18306" y="10179"/>
                  </a:cubicBezTo>
                  <a:lnTo>
                    <a:pt x="16754" y="1"/>
                  </a:lnTo>
                  <a:close/>
                </a:path>
              </a:pathLst>
            </a:custGeom>
            <a:solidFill>
              <a:srgbClr val="FDA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8"/>
            <p:cNvSpPr/>
            <p:nvPr/>
          </p:nvSpPr>
          <p:spPr>
            <a:xfrm>
              <a:off x="7419539" y="4123164"/>
              <a:ext cx="923971" cy="452789"/>
            </a:xfrm>
            <a:custGeom>
              <a:avLst/>
              <a:gdLst/>
              <a:ahLst/>
              <a:cxnLst/>
              <a:rect l="l" t="t" r="r" b="b"/>
              <a:pathLst>
                <a:path w="44395" h="21753" extrusionOk="0">
                  <a:moveTo>
                    <a:pt x="11552" y="0"/>
                  </a:moveTo>
                  <a:cubicBezTo>
                    <a:pt x="11326" y="0"/>
                    <a:pt x="11097" y="7"/>
                    <a:pt x="10862" y="21"/>
                  </a:cubicBezTo>
                  <a:cubicBezTo>
                    <a:pt x="8653" y="127"/>
                    <a:pt x="6128" y="889"/>
                    <a:pt x="4603" y="2651"/>
                  </a:cubicBezTo>
                  <a:cubicBezTo>
                    <a:pt x="4498" y="2757"/>
                    <a:pt x="4392" y="2862"/>
                    <a:pt x="4392" y="2967"/>
                  </a:cubicBezTo>
                  <a:cubicBezTo>
                    <a:pt x="4287" y="3204"/>
                    <a:pt x="4498" y="3519"/>
                    <a:pt x="4813" y="3624"/>
                  </a:cubicBezTo>
                  <a:cubicBezTo>
                    <a:pt x="5050" y="3756"/>
                    <a:pt x="5365" y="3756"/>
                    <a:pt x="5602" y="3756"/>
                  </a:cubicBezTo>
                  <a:cubicBezTo>
                    <a:pt x="7213" y="3659"/>
                    <a:pt x="9010" y="3404"/>
                    <a:pt x="10676" y="3404"/>
                  </a:cubicBezTo>
                  <a:cubicBezTo>
                    <a:pt x="11268" y="3404"/>
                    <a:pt x="11843" y="3437"/>
                    <a:pt x="12388" y="3519"/>
                  </a:cubicBezTo>
                  <a:cubicBezTo>
                    <a:pt x="14150" y="3861"/>
                    <a:pt x="16227" y="4519"/>
                    <a:pt x="17753" y="5281"/>
                  </a:cubicBezTo>
                  <a:cubicBezTo>
                    <a:pt x="13703" y="6149"/>
                    <a:pt x="9547" y="5597"/>
                    <a:pt x="5813" y="7569"/>
                  </a:cubicBezTo>
                  <a:cubicBezTo>
                    <a:pt x="4813" y="8122"/>
                    <a:pt x="0" y="11409"/>
                    <a:pt x="1762" y="12829"/>
                  </a:cubicBezTo>
                  <a:cubicBezTo>
                    <a:pt x="2022" y="13017"/>
                    <a:pt x="2269" y="13093"/>
                    <a:pt x="2504" y="13093"/>
                  </a:cubicBezTo>
                  <a:cubicBezTo>
                    <a:pt x="2960" y="13093"/>
                    <a:pt x="3370" y="12809"/>
                    <a:pt x="3735" y="12514"/>
                  </a:cubicBezTo>
                  <a:cubicBezTo>
                    <a:pt x="7435" y="9799"/>
                    <a:pt x="12058" y="8752"/>
                    <a:pt x="16580" y="8752"/>
                  </a:cubicBezTo>
                  <a:cubicBezTo>
                    <a:pt x="17007" y="8752"/>
                    <a:pt x="17433" y="8761"/>
                    <a:pt x="17858" y="8779"/>
                  </a:cubicBezTo>
                  <a:cubicBezTo>
                    <a:pt x="17437" y="9121"/>
                    <a:pt x="16885" y="9226"/>
                    <a:pt x="16333" y="9437"/>
                  </a:cubicBezTo>
                  <a:cubicBezTo>
                    <a:pt x="14465" y="9884"/>
                    <a:pt x="12598" y="10199"/>
                    <a:pt x="10862" y="10988"/>
                  </a:cubicBezTo>
                  <a:cubicBezTo>
                    <a:pt x="8653" y="11962"/>
                    <a:pt x="6575" y="13618"/>
                    <a:pt x="5155" y="15591"/>
                  </a:cubicBezTo>
                  <a:cubicBezTo>
                    <a:pt x="4945" y="15801"/>
                    <a:pt x="4708" y="16117"/>
                    <a:pt x="4708" y="16459"/>
                  </a:cubicBezTo>
                  <a:cubicBezTo>
                    <a:pt x="4603" y="16774"/>
                    <a:pt x="4708" y="17116"/>
                    <a:pt x="4945" y="17327"/>
                  </a:cubicBezTo>
                  <a:cubicBezTo>
                    <a:pt x="5050" y="17432"/>
                    <a:pt x="5260" y="17432"/>
                    <a:pt x="5471" y="17432"/>
                  </a:cubicBezTo>
                  <a:cubicBezTo>
                    <a:pt x="5556" y="17452"/>
                    <a:pt x="5641" y="17461"/>
                    <a:pt x="5726" y="17461"/>
                  </a:cubicBezTo>
                  <a:cubicBezTo>
                    <a:pt x="6193" y="17461"/>
                    <a:pt x="6660" y="17189"/>
                    <a:pt x="7128" y="17011"/>
                  </a:cubicBezTo>
                  <a:cubicBezTo>
                    <a:pt x="8995" y="16012"/>
                    <a:pt x="10731" y="14697"/>
                    <a:pt x="12703" y="13934"/>
                  </a:cubicBezTo>
                  <a:cubicBezTo>
                    <a:pt x="14326" y="13265"/>
                    <a:pt x="16058" y="12846"/>
                    <a:pt x="17827" y="12846"/>
                  </a:cubicBezTo>
                  <a:cubicBezTo>
                    <a:pt x="18352" y="12846"/>
                    <a:pt x="18880" y="12883"/>
                    <a:pt x="19410" y="12961"/>
                  </a:cubicBezTo>
                  <a:cubicBezTo>
                    <a:pt x="17201" y="13618"/>
                    <a:pt x="15123" y="14486"/>
                    <a:pt x="13150" y="15591"/>
                  </a:cubicBezTo>
                  <a:cubicBezTo>
                    <a:pt x="11073" y="16774"/>
                    <a:pt x="8995" y="18642"/>
                    <a:pt x="9100" y="21061"/>
                  </a:cubicBezTo>
                  <a:cubicBezTo>
                    <a:pt x="9100" y="21167"/>
                    <a:pt x="9100" y="21377"/>
                    <a:pt x="9205" y="21508"/>
                  </a:cubicBezTo>
                  <a:cubicBezTo>
                    <a:pt x="9318" y="21683"/>
                    <a:pt x="9478" y="21753"/>
                    <a:pt x="9660" y="21753"/>
                  </a:cubicBezTo>
                  <a:cubicBezTo>
                    <a:pt x="10029" y="21753"/>
                    <a:pt x="10493" y="21466"/>
                    <a:pt x="10862" y="21167"/>
                  </a:cubicBezTo>
                  <a:cubicBezTo>
                    <a:pt x="12493" y="19404"/>
                    <a:pt x="14676" y="18221"/>
                    <a:pt x="16990" y="17774"/>
                  </a:cubicBezTo>
                  <a:cubicBezTo>
                    <a:pt x="17562" y="17617"/>
                    <a:pt x="18069" y="17544"/>
                    <a:pt x="18547" y="17544"/>
                  </a:cubicBezTo>
                  <a:cubicBezTo>
                    <a:pt x="19434" y="17544"/>
                    <a:pt x="20223" y="17794"/>
                    <a:pt x="21146" y="18221"/>
                  </a:cubicBezTo>
                  <a:cubicBezTo>
                    <a:pt x="22697" y="18984"/>
                    <a:pt x="24433" y="19641"/>
                    <a:pt x="26195" y="19957"/>
                  </a:cubicBezTo>
                  <a:cubicBezTo>
                    <a:pt x="26703" y="20026"/>
                    <a:pt x="27199" y="20058"/>
                    <a:pt x="27688" y="20058"/>
                  </a:cubicBezTo>
                  <a:cubicBezTo>
                    <a:pt x="30363" y="20058"/>
                    <a:pt x="32782" y="19096"/>
                    <a:pt x="35295" y="17984"/>
                  </a:cubicBezTo>
                  <a:cubicBezTo>
                    <a:pt x="38582" y="16459"/>
                    <a:pt x="41633" y="14592"/>
                    <a:pt x="44395" y="12303"/>
                  </a:cubicBezTo>
                  <a:lnTo>
                    <a:pt x="32770" y="127"/>
                  </a:lnTo>
                  <a:cubicBezTo>
                    <a:pt x="30506" y="1972"/>
                    <a:pt x="27781" y="3542"/>
                    <a:pt x="24833" y="3542"/>
                  </a:cubicBezTo>
                  <a:cubicBezTo>
                    <a:pt x="24630" y="3542"/>
                    <a:pt x="24427" y="3534"/>
                    <a:pt x="24223" y="3519"/>
                  </a:cubicBezTo>
                  <a:cubicBezTo>
                    <a:pt x="22802" y="3519"/>
                    <a:pt x="21251" y="2967"/>
                    <a:pt x="19831" y="2441"/>
                  </a:cubicBezTo>
                  <a:cubicBezTo>
                    <a:pt x="16984" y="1312"/>
                    <a:pt x="14687" y="0"/>
                    <a:pt x="11552" y="0"/>
                  </a:cubicBezTo>
                  <a:close/>
                </a:path>
              </a:pathLst>
            </a:custGeom>
            <a:solidFill>
              <a:srgbClr val="FDB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8"/>
            <p:cNvSpPr/>
            <p:nvPr/>
          </p:nvSpPr>
          <p:spPr>
            <a:xfrm>
              <a:off x="6411277" y="3098400"/>
              <a:ext cx="2326338" cy="1920017"/>
            </a:xfrm>
            <a:custGeom>
              <a:avLst/>
              <a:gdLst/>
              <a:ahLst/>
              <a:cxnLst/>
              <a:rect l="l" t="t" r="r" b="b"/>
              <a:pathLst>
                <a:path w="111776" h="92242" extrusionOk="0">
                  <a:moveTo>
                    <a:pt x="58153" y="0"/>
                  </a:moveTo>
                  <a:cubicBezTo>
                    <a:pt x="55751" y="0"/>
                    <a:pt x="54047" y="151"/>
                    <a:pt x="54047" y="151"/>
                  </a:cubicBezTo>
                  <a:cubicBezTo>
                    <a:pt x="54047" y="151"/>
                    <a:pt x="52837" y="8146"/>
                    <a:pt x="43527" y="8383"/>
                  </a:cubicBezTo>
                  <a:cubicBezTo>
                    <a:pt x="43401" y="8386"/>
                    <a:pt x="43277" y="8387"/>
                    <a:pt x="43155" y="8387"/>
                  </a:cubicBezTo>
                  <a:cubicBezTo>
                    <a:pt x="34100" y="8387"/>
                    <a:pt x="34638" y="809"/>
                    <a:pt x="34638" y="809"/>
                  </a:cubicBezTo>
                  <a:cubicBezTo>
                    <a:pt x="34638" y="809"/>
                    <a:pt x="23460" y="256"/>
                    <a:pt x="19620" y="256"/>
                  </a:cubicBezTo>
                  <a:cubicBezTo>
                    <a:pt x="15781" y="256"/>
                    <a:pt x="11415" y="1466"/>
                    <a:pt x="11415" y="1466"/>
                  </a:cubicBezTo>
                  <a:lnTo>
                    <a:pt x="11415" y="2571"/>
                  </a:lnTo>
                  <a:cubicBezTo>
                    <a:pt x="11415" y="2571"/>
                    <a:pt x="1" y="81576"/>
                    <a:pt x="24880" y="89256"/>
                  </a:cubicBezTo>
                  <a:cubicBezTo>
                    <a:pt x="31945" y="91438"/>
                    <a:pt x="39338" y="92241"/>
                    <a:pt x="46294" y="92241"/>
                  </a:cubicBezTo>
                  <a:cubicBezTo>
                    <a:pt x="63731" y="92241"/>
                    <a:pt x="78412" y="87194"/>
                    <a:pt x="78243" y="86179"/>
                  </a:cubicBezTo>
                  <a:cubicBezTo>
                    <a:pt x="76166" y="73686"/>
                    <a:pt x="73983" y="59563"/>
                    <a:pt x="70038" y="50674"/>
                  </a:cubicBezTo>
                  <a:cubicBezTo>
                    <a:pt x="72220" y="47071"/>
                    <a:pt x="71800" y="32369"/>
                    <a:pt x="71800" y="32369"/>
                  </a:cubicBezTo>
                  <a:lnTo>
                    <a:pt x="71800" y="32369"/>
                  </a:lnTo>
                  <a:lnTo>
                    <a:pt x="84608" y="40811"/>
                  </a:lnTo>
                  <a:lnTo>
                    <a:pt x="73983" y="51015"/>
                  </a:lnTo>
                  <a:lnTo>
                    <a:pt x="84292" y="68978"/>
                  </a:lnTo>
                  <a:cubicBezTo>
                    <a:pt x="84292" y="68978"/>
                    <a:pt x="110356" y="51331"/>
                    <a:pt x="111013" y="39838"/>
                  </a:cubicBezTo>
                  <a:cubicBezTo>
                    <a:pt x="111776" y="28108"/>
                    <a:pt x="90315" y="16273"/>
                    <a:pt x="71353" y="2676"/>
                  </a:cubicBezTo>
                  <a:cubicBezTo>
                    <a:pt x="68128" y="422"/>
                    <a:pt x="62165" y="0"/>
                    <a:pt x="58153" y="0"/>
                  </a:cubicBezTo>
                  <a:close/>
                </a:path>
              </a:pathLst>
            </a:custGeom>
            <a:solidFill>
              <a:srgbClr val="C5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8"/>
            <p:cNvSpPr/>
            <p:nvPr/>
          </p:nvSpPr>
          <p:spPr>
            <a:xfrm>
              <a:off x="7054446" y="3099357"/>
              <a:ext cx="536442" cy="270574"/>
            </a:xfrm>
            <a:custGeom>
              <a:avLst/>
              <a:gdLst/>
              <a:ahLst/>
              <a:cxnLst/>
              <a:rect l="l" t="t" r="r" b="b"/>
              <a:pathLst>
                <a:path w="25775" h="12999" extrusionOk="0">
                  <a:moveTo>
                    <a:pt x="25774" y="0"/>
                  </a:moveTo>
                  <a:lnTo>
                    <a:pt x="25774" y="0"/>
                  </a:lnTo>
                  <a:cubicBezTo>
                    <a:pt x="24670" y="105"/>
                    <a:pt x="23907" y="105"/>
                    <a:pt x="23144" y="105"/>
                  </a:cubicBezTo>
                  <a:cubicBezTo>
                    <a:pt x="22973" y="158"/>
                    <a:pt x="22809" y="184"/>
                    <a:pt x="22658" y="184"/>
                  </a:cubicBezTo>
                  <a:cubicBezTo>
                    <a:pt x="22506" y="184"/>
                    <a:pt x="22368" y="158"/>
                    <a:pt x="22250" y="105"/>
                  </a:cubicBezTo>
                  <a:cubicBezTo>
                    <a:pt x="21172" y="3077"/>
                    <a:pt x="19620" y="5812"/>
                    <a:pt x="16885" y="7233"/>
                  </a:cubicBezTo>
                  <a:cubicBezTo>
                    <a:pt x="15599" y="7925"/>
                    <a:pt x="14162" y="8250"/>
                    <a:pt x="12718" y="8250"/>
                  </a:cubicBezTo>
                  <a:cubicBezTo>
                    <a:pt x="10704" y="8250"/>
                    <a:pt x="8676" y="7618"/>
                    <a:pt x="7022" y="6470"/>
                  </a:cubicBezTo>
                  <a:cubicBezTo>
                    <a:pt x="5155" y="5155"/>
                    <a:pt x="4603" y="2972"/>
                    <a:pt x="3735" y="763"/>
                  </a:cubicBezTo>
                  <a:lnTo>
                    <a:pt x="2525" y="763"/>
                  </a:lnTo>
                  <a:cubicBezTo>
                    <a:pt x="2144" y="710"/>
                    <a:pt x="1736" y="710"/>
                    <a:pt x="1312" y="710"/>
                  </a:cubicBezTo>
                  <a:cubicBezTo>
                    <a:pt x="888" y="710"/>
                    <a:pt x="447" y="710"/>
                    <a:pt x="0" y="658"/>
                  </a:cubicBezTo>
                  <a:lnTo>
                    <a:pt x="0" y="658"/>
                  </a:lnTo>
                  <a:cubicBezTo>
                    <a:pt x="447" y="2840"/>
                    <a:pt x="1210" y="5155"/>
                    <a:pt x="2420" y="7127"/>
                  </a:cubicBezTo>
                  <a:cubicBezTo>
                    <a:pt x="4392" y="10073"/>
                    <a:pt x="7575" y="12493"/>
                    <a:pt x="11072" y="12940"/>
                  </a:cubicBezTo>
                  <a:cubicBezTo>
                    <a:pt x="11433" y="12979"/>
                    <a:pt x="11793" y="12998"/>
                    <a:pt x="12151" y="12998"/>
                  </a:cubicBezTo>
                  <a:cubicBezTo>
                    <a:pt x="16798" y="12998"/>
                    <a:pt x="21115" y="9761"/>
                    <a:pt x="23460" y="5707"/>
                  </a:cubicBezTo>
                  <a:cubicBezTo>
                    <a:pt x="24564" y="3945"/>
                    <a:pt x="25222" y="2078"/>
                    <a:pt x="257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8"/>
            <p:cNvSpPr/>
            <p:nvPr/>
          </p:nvSpPr>
          <p:spPr>
            <a:xfrm>
              <a:off x="7763840" y="3120151"/>
              <a:ext cx="166417" cy="667891"/>
            </a:xfrm>
            <a:custGeom>
              <a:avLst/>
              <a:gdLst/>
              <a:ahLst/>
              <a:cxnLst/>
              <a:rect l="l" t="t" r="r" b="b"/>
              <a:pathLst>
                <a:path w="7996" h="32087" extrusionOk="0">
                  <a:moveTo>
                    <a:pt x="2525" y="0"/>
                  </a:moveTo>
                  <a:cubicBezTo>
                    <a:pt x="2314" y="421"/>
                    <a:pt x="2209" y="658"/>
                    <a:pt x="1973" y="1184"/>
                  </a:cubicBezTo>
                  <a:cubicBezTo>
                    <a:pt x="1657" y="2078"/>
                    <a:pt x="1210" y="3156"/>
                    <a:pt x="999" y="4261"/>
                  </a:cubicBezTo>
                  <a:cubicBezTo>
                    <a:pt x="894" y="4813"/>
                    <a:pt x="658" y="5366"/>
                    <a:pt x="552" y="6023"/>
                  </a:cubicBezTo>
                  <a:cubicBezTo>
                    <a:pt x="552" y="6681"/>
                    <a:pt x="447" y="7233"/>
                    <a:pt x="342" y="7890"/>
                  </a:cubicBezTo>
                  <a:cubicBezTo>
                    <a:pt x="0" y="10520"/>
                    <a:pt x="0" y="13466"/>
                    <a:pt x="447" y="16438"/>
                  </a:cubicBezTo>
                  <a:cubicBezTo>
                    <a:pt x="894" y="19384"/>
                    <a:pt x="1762" y="22224"/>
                    <a:pt x="2735" y="24538"/>
                  </a:cubicBezTo>
                  <a:cubicBezTo>
                    <a:pt x="3840" y="26958"/>
                    <a:pt x="5050" y="29036"/>
                    <a:pt x="6259" y="30561"/>
                  </a:cubicBezTo>
                  <a:cubicBezTo>
                    <a:pt x="6470" y="30903"/>
                    <a:pt x="6575" y="31113"/>
                    <a:pt x="6812" y="31324"/>
                  </a:cubicBezTo>
                  <a:lnTo>
                    <a:pt x="7995" y="32086"/>
                  </a:lnTo>
                  <a:cubicBezTo>
                    <a:pt x="7574" y="31560"/>
                    <a:pt x="7127" y="31008"/>
                    <a:pt x="6680" y="30351"/>
                  </a:cubicBezTo>
                  <a:cubicBezTo>
                    <a:pt x="5602" y="28694"/>
                    <a:pt x="4392" y="26721"/>
                    <a:pt x="3393" y="24328"/>
                  </a:cubicBezTo>
                  <a:cubicBezTo>
                    <a:pt x="2420" y="22014"/>
                    <a:pt x="1552" y="19278"/>
                    <a:pt x="1105" y="16306"/>
                  </a:cubicBezTo>
                  <a:cubicBezTo>
                    <a:pt x="658" y="13361"/>
                    <a:pt x="658" y="10520"/>
                    <a:pt x="999" y="7996"/>
                  </a:cubicBezTo>
                  <a:cubicBezTo>
                    <a:pt x="999" y="7338"/>
                    <a:pt x="1105" y="6786"/>
                    <a:pt x="1210" y="6128"/>
                  </a:cubicBezTo>
                  <a:cubicBezTo>
                    <a:pt x="1315" y="5576"/>
                    <a:pt x="1420" y="4919"/>
                    <a:pt x="1552" y="4366"/>
                  </a:cubicBezTo>
                  <a:cubicBezTo>
                    <a:pt x="1762" y="3288"/>
                    <a:pt x="2078" y="2289"/>
                    <a:pt x="2420" y="1315"/>
                  </a:cubicBezTo>
                  <a:cubicBezTo>
                    <a:pt x="2630" y="868"/>
                    <a:pt x="2735" y="526"/>
                    <a:pt x="2972" y="106"/>
                  </a:cubicBezTo>
                  <a:cubicBezTo>
                    <a:pt x="2867" y="106"/>
                    <a:pt x="2735" y="0"/>
                    <a:pt x="25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8"/>
            <p:cNvSpPr/>
            <p:nvPr/>
          </p:nvSpPr>
          <p:spPr>
            <a:xfrm>
              <a:off x="8090055" y="3783234"/>
              <a:ext cx="362928" cy="242391"/>
            </a:xfrm>
            <a:custGeom>
              <a:avLst/>
              <a:gdLst/>
              <a:ahLst/>
              <a:cxnLst/>
              <a:rect l="l" t="t" r="r" b="b"/>
              <a:pathLst>
                <a:path w="17438" h="11645" extrusionOk="0">
                  <a:moveTo>
                    <a:pt x="17381" y="0"/>
                  </a:moveTo>
                  <a:cubicBezTo>
                    <a:pt x="17121" y="0"/>
                    <a:pt x="15992" y="314"/>
                    <a:pt x="14361" y="888"/>
                  </a:cubicBezTo>
                  <a:cubicBezTo>
                    <a:pt x="13493" y="1230"/>
                    <a:pt x="12388" y="1782"/>
                    <a:pt x="11178" y="2334"/>
                  </a:cubicBezTo>
                  <a:cubicBezTo>
                    <a:pt x="10074" y="2992"/>
                    <a:pt x="8759" y="3649"/>
                    <a:pt x="7575" y="4517"/>
                  </a:cubicBezTo>
                  <a:cubicBezTo>
                    <a:pt x="6365" y="5280"/>
                    <a:pt x="5156" y="6148"/>
                    <a:pt x="4156" y="7042"/>
                  </a:cubicBezTo>
                  <a:cubicBezTo>
                    <a:pt x="3946" y="7253"/>
                    <a:pt x="3735" y="7463"/>
                    <a:pt x="3499" y="7594"/>
                  </a:cubicBezTo>
                  <a:lnTo>
                    <a:pt x="3946" y="7910"/>
                  </a:lnTo>
                  <a:lnTo>
                    <a:pt x="1" y="11645"/>
                  </a:lnTo>
                  <a:cubicBezTo>
                    <a:pt x="869" y="10882"/>
                    <a:pt x="3841" y="7805"/>
                    <a:pt x="7996" y="5070"/>
                  </a:cubicBezTo>
                  <a:cubicBezTo>
                    <a:pt x="12835" y="1782"/>
                    <a:pt x="17438" y="230"/>
                    <a:pt x="17438" y="20"/>
                  </a:cubicBezTo>
                  <a:cubicBezTo>
                    <a:pt x="17438" y="7"/>
                    <a:pt x="17418" y="0"/>
                    <a:pt x="17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8"/>
            <p:cNvSpPr/>
            <p:nvPr/>
          </p:nvSpPr>
          <p:spPr>
            <a:xfrm>
              <a:off x="6555237" y="4782708"/>
              <a:ext cx="1468613" cy="115731"/>
            </a:xfrm>
            <a:custGeom>
              <a:avLst/>
              <a:gdLst/>
              <a:ahLst/>
              <a:cxnLst/>
              <a:rect l="l" t="t" r="r" b="b"/>
              <a:pathLst>
                <a:path w="70564" h="5560" extrusionOk="0">
                  <a:moveTo>
                    <a:pt x="70564" y="1"/>
                  </a:moveTo>
                  <a:cubicBezTo>
                    <a:pt x="66513" y="1526"/>
                    <a:pt x="62358" y="2631"/>
                    <a:pt x="57203" y="3499"/>
                  </a:cubicBezTo>
                  <a:cubicBezTo>
                    <a:pt x="53810" y="4051"/>
                    <a:pt x="50286" y="4498"/>
                    <a:pt x="46578" y="4708"/>
                  </a:cubicBezTo>
                  <a:cubicBezTo>
                    <a:pt x="44438" y="4844"/>
                    <a:pt x="42229" y="4902"/>
                    <a:pt x="39991" y="4902"/>
                  </a:cubicBezTo>
                  <a:cubicBezTo>
                    <a:pt x="38323" y="4902"/>
                    <a:pt x="36638" y="4870"/>
                    <a:pt x="34953" y="4814"/>
                  </a:cubicBezTo>
                  <a:cubicBezTo>
                    <a:pt x="31008" y="4603"/>
                    <a:pt x="27168" y="4393"/>
                    <a:pt x="23460" y="4051"/>
                  </a:cubicBezTo>
                  <a:cubicBezTo>
                    <a:pt x="19726" y="3630"/>
                    <a:pt x="16228" y="3183"/>
                    <a:pt x="12809" y="2736"/>
                  </a:cubicBezTo>
                  <a:cubicBezTo>
                    <a:pt x="9416" y="2183"/>
                    <a:pt x="6234" y="1526"/>
                    <a:pt x="3288" y="868"/>
                  </a:cubicBezTo>
                  <a:cubicBezTo>
                    <a:pt x="2183" y="658"/>
                    <a:pt x="1105" y="342"/>
                    <a:pt x="1" y="106"/>
                  </a:cubicBezTo>
                  <a:lnTo>
                    <a:pt x="1" y="106"/>
                  </a:lnTo>
                  <a:cubicBezTo>
                    <a:pt x="553" y="448"/>
                    <a:pt x="974" y="763"/>
                    <a:pt x="1526" y="1105"/>
                  </a:cubicBezTo>
                  <a:cubicBezTo>
                    <a:pt x="2078" y="1210"/>
                    <a:pt x="2631" y="1316"/>
                    <a:pt x="3078" y="1421"/>
                  </a:cubicBezTo>
                  <a:cubicBezTo>
                    <a:pt x="6128" y="2183"/>
                    <a:pt x="9311" y="2841"/>
                    <a:pt x="12703" y="3288"/>
                  </a:cubicBezTo>
                  <a:cubicBezTo>
                    <a:pt x="16096" y="3840"/>
                    <a:pt x="19726" y="4393"/>
                    <a:pt x="23460" y="4708"/>
                  </a:cubicBezTo>
                  <a:cubicBezTo>
                    <a:pt x="27168" y="5050"/>
                    <a:pt x="31008" y="5366"/>
                    <a:pt x="34953" y="5471"/>
                  </a:cubicBezTo>
                  <a:cubicBezTo>
                    <a:pt x="36638" y="5527"/>
                    <a:pt x="38323" y="5559"/>
                    <a:pt x="39991" y="5559"/>
                  </a:cubicBezTo>
                  <a:cubicBezTo>
                    <a:pt x="42229" y="5559"/>
                    <a:pt x="44438" y="5501"/>
                    <a:pt x="46578" y="5366"/>
                  </a:cubicBezTo>
                  <a:cubicBezTo>
                    <a:pt x="50286" y="5155"/>
                    <a:pt x="53916" y="4708"/>
                    <a:pt x="57308" y="4156"/>
                  </a:cubicBezTo>
                  <a:cubicBezTo>
                    <a:pt x="62463" y="3183"/>
                    <a:pt x="66619" y="2183"/>
                    <a:pt x="70564" y="553"/>
                  </a:cubicBezTo>
                  <a:lnTo>
                    <a:pt x="7056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8"/>
            <p:cNvSpPr/>
            <p:nvPr/>
          </p:nvSpPr>
          <p:spPr>
            <a:xfrm>
              <a:off x="8017253" y="4086925"/>
              <a:ext cx="237034" cy="390344"/>
            </a:xfrm>
            <a:custGeom>
              <a:avLst/>
              <a:gdLst/>
              <a:ahLst/>
              <a:cxnLst/>
              <a:rect l="l" t="t" r="r" b="b"/>
              <a:pathLst>
                <a:path w="11389" h="18753" extrusionOk="0">
                  <a:moveTo>
                    <a:pt x="422" y="0"/>
                  </a:moveTo>
                  <a:lnTo>
                    <a:pt x="1" y="447"/>
                  </a:lnTo>
                  <a:cubicBezTo>
                    <a:pt x="1632" y="3393"/>
                    <a:pt x="3709" y="7128"/>
                    <a:pt x="6129" y="11178"/>
                  </a:cubicBezTo>
                  <a:cubicBezTo>
                    <a:pt x="7786" y="13913"/>
                    <a:pt x="9416" y="16438"/>
                    <a:pt x="10942" y="18752"/>
                  </a:cubicBezTo>
                  <a:cubicBezTo>
                    <a:pt x="11073" y="18647"/>
                    <a:pt x="11284" y="18515"/>
                    <a:pt x="11389" y="18305"/>
                  </a:cubicBezTo>
                  <a:cubicBezTo>
                    <a:pt x="9969" y="16122"/>
                    <a:pt x="8443" y="13597"/>
                    <a:pt x="6786" y="10862"/>
                  </a:cubicBezTo>
                  <a:cubicBezTo>
                    <a:pt x="4262" y="6812"/>
                    <a:pt x="2079" y="2972"/>
                    <a:pt x="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8"/>
            <p:cNvSpPr/>
            <p:nvPr/>
          </p:nvSpPr>
          <p:spPr>
            <a:xfrm>
              <a:off x="5670144" y="2948948"/>
              <a:ext cx="1861075" cy="2168132"/>
            </a:xfrm>
            <a:custGeom>
              <a:avLst/>
              <a:gdLst/>
              <a:ahLst/>
              <a:cxnLst/>
              <a:rect l="l" t="t" r="r" b="b"/>
              <a:pathLst>
                <a:path w="89421" h="104162" extrusionOk="0">
                  <a:moveTo>
                    <a:pt x="44710" y="0"/>
                  </a:moveTo>
                  <a:cubicBezTo>
                    <a:pt x="44053" y="0"/>
                    <a:pt x="43395" y="217"/>
                    <a:pt x="42843" y="651"/>
                  </a:cubicBezTo>
                  <a:cubicBezTo>
                    <a:pt x="38030" y="4701"/>
                    <a:pt x="25432" y="13485"/>
                    <a:pt x="3630" y="17851"/>
                  </a:cubicBezTo>
                  <a:cubicBezTo>
                    <a:pt x="2210" y="18193"/>
                    <a:pt x="1315" y="19271"/>
                    <a:pt x="1210" y="20718"/>
                  </a:cubicBezTo>
                  <a:cubicBezTo>
                    <a:pt x="658" y="32001"/>
                    <a:pt x="0" y="80971"/>
                    <a:pt x="25091" y="94463"/>
                  </a:cubicBezTo>
                  <a:cubicBezTo>
                    <a:pt x="32665" y="98513"/>
                    <a:pt x="38583" y="100591"/>
                    <a:pt x="43080" y="103668"/>
                  </a:cubicBezTo>
                  <a:cubicBezTo>
                    <a:pt x="43566" y="103997"/>
                    <a:pt x="44138" y="104161"/>
                    <a:pt x="44714" y="104161"/>
                  </a:cubicBezTo>
                  <a:cubicBezTo>
                    <a:pt x="45289" y="104161"/>
                    <a:pt x="45868" y="103997"/>
                    <a:pt x="46367" y="103668"/>
                  </a:cubicBezTo>
                  <a:cubicBezTo>
                    <a:pt x="50865" y="100591"/>
                    <a:pt x="56782" y="98513"/>
                    <a:pt x="64330" y="94463"/>
                  </a:cubicBezTo>
                  <a:cubicBezTo>
                    <a:pt x="89420" y="80971"/>
                    <a:pt x="88658" y="32001"/>
                    <a:pt x="88211" y="20718"/>
                  </a:cubicBezTo>
                  <a:cubicBezTo>
                    <a:pt x="88105" y="19271"/>
                    <a:pt x="87132" y="18193"/>
                    <a:pt x="85817" y="17851"/>
                  </a:cubicBezTo>
                  <a:cubicBezTo>
                    <a:pt x="63883" y="13485"/>
                    <a:pt x="51391" y="4701"/>
                    <a:pt x="46578" y="651"/>
                  </a:cubicBezTo>
                  <a:cubicBezTo>
                    <a:pt x="46025" y="217"/>
                    <a:pt x="45368" y="0"/>
                    <a:pt x="447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8"/>
            <p:cNvSpPr/>
            <p:nvPr/>
          </p:nvSpPr>
          <p:spPr>
            <a:xfrm>
              <a:off x="5754435" y="3035289"/>
              <a:ext cx="1692493" cy="1995971"/>
            </a:xfrm>
            <a:custGeom>
              <a:avLst/>
              <a:gdLst/>
              <a:ahLst/>
              <a:cxnLst/>
              <a:rect l="l" t="t" r="r" b="b"/>
              <a:pathLst>
                <a:path w="81321" h="95891" extrusionOk="0">
                  <a:moveTo>
                    <a:pt x="40660" y="790"/>
                  </a:moveTo>
                  <a:cubicBezTo>
                    <a:pt x="41213" y="790"/>
                    <a:pt x="41765" y="1000"/>
                    <a:pt x="42081" y="1316"/>
                  </a:cubicBezTo>
                  <a:cubicBezTo>
                    <a:pt x="46157" y="4735"/>
                    <a:pt x="57755" y="13046"/>
                    <a:pt x="78138" y="17096"/>
                  </a:cubicBezTo>
                  <a:cubicBezTo>
                    <a:pt x="79137" y="17333"/>
                    <a:pt x="79900" y="18201"/>
                    <a:pt x="80005" y="19305"/>
                  </a:cubicBezTo>
                  <a:cubicBezTo>
                    <a:pt x="80216" y="24565"/>
                    <a:pt x="80452" y="38136"/>
                    <a:pt x="77822" y="52180"/>
                  </a:cubicBezTo>
                  <a:cubicBezTo>
                    <a:pt x="74535" y="69591"/>
                    <a:pt x="67960" y="81110"/>
                    <a:pt x="58413" y="86265"/>
                  </a:cubicBezTo>
                  <a:cubicBezTo>
                    <a:pt x="55467" y="87896"/>
                    <a:pt x="52732" y="89105"/>
                    <a:pt x="50418" y="90210"/>
                  </a:cubicBezTo>
                  <a:cubicBezTo>
                    <a:pt x="47130" y="91735"/>
                    <a:pt x="44395" y="93050"/>
                    <a:pt x="41975" y="94681"/>
                  </a:cubicBezTo>
                  <a:cubicBezTo>
                    <a:pt x="41594" y="94957"/>
                    <a:pt x="41127" y="95095"/>
                    <a:pt x="40660" y="95095"/>
                  </a:cubicBezTo>
                  <a:cubicBezTo>
                    <a:pt x="40194" y="95095"/>
                    <a:pt x="39727" y="94957"/>
                    <a:pt x="39345" y="94681"/>
                  </a:cubicBezTo>
                  <a:cubicBezTo>
                    <a:pt x="36952" y="93050"/>
                    <a:pt x="34191" y="91735"/>
                    <a:pt x="30903" y="90210"/>
                  </a:cubicBezTo>
                  <a:cubicBezTo>
                    <a:pt x="28510" y="89105"/>
                    <a:pt x="25880" y="87896"/>
                    <a:pt x="22908" y="86265"/>
                  </a:cubicBezTo>
                  <a:cubicBezTo>
                    <a:pt x="13282" y="81110"/>
                    <a:pt x="6812" y="69591"/>
                    <a:pt x="3525" y="52180"/>
                  </a:cubicBezTo>
                  <a:cubicBezTo>
                    <a:pt x="895" y="38136"/>
                    <a:pt x="1105" y="24565"/>
                    <a:pt x="1316" y="19305"/>
                  </a:cubicBezTo>
                  <a:cubicBezTo>
                    <a:pt x="1447" y="18201"/>
                    <a:pt x="2210" y="17333"/>
                    <a:pt x="3183" y="17096"/>
                  </a:cubicBezTo>
                  <a:cubicBezTo>
                    <a:pt x="23460" y="13046"/>
                    <a:pt x="35190" y="4735"/>
                    <a:pt x="39240" y="1316"/>
                  </a:cubicBezTo>
                  <a:cubicBezTo>
                    <a:pt x="39582" y="1000"/>
                    <a:pt x="40108" y="790"/>
                    <a:pt x="40660" y="790"/>
                  </a:cubicBezTo>
                  <a:close/>
                  <a:moveTo>
                    <a:pt x="40660" y="1"/>
                  </a:moveTo>
                  <a:cubicBezTo>
                    <a:pt x="39898" y="1"/>
                    <a:pt x="39240" y="238"/>
                    <a:pt x="38688" y="658"/>
                  </a:cubicBezTo>
                  <a:cubicBezTo>
                    <a:pt x="34638" y="4077"/>
                    <a:pt x="23145" y="12283"/>
                    <a:pt x="3078" y="16333"/>
                  </a:cubicBezTo>
                  <a:cubicBezTo>
                    <a:pt x="1657" y="16675"/>
                    <a:pt x="553" y="17753"/>
                    <a:pt x="553" y="19200"/>
                  </a:cubicBezTo>
                  <a:cubicBezTo>
                    <a:pt x="342" y="24460"/>
                    <a:pt x="1" y="38267"/>
                    <a:pt x="2631" y="52285"/>
                  </a:cubicBezTo>
                  <a:cubicBezTo>
                    <a:pt x="6050" y="70038"/>
                    <a:pt x="12730" y="81768"/>
                    <a:pt x="22592" y="87028"/>
                  </a:cubicBezTo>
                  <a:cubicBezTo>
                    <a:pt x="25538" y="88553"/>
                    <a:pt x="28168" y="89868"/>
                    <a:pt x="30587" y="90973"/>
                  </a:cubicBezTo>
                  <a:cubicBezTo>
                    <a:pt x="33770" y="92498"/>
                    <a:pt x="36610" y="93813"/>
                    <a:pt x="38925" y="95339"/>
                  </a:cubicBezTo>
                  <a:cubicBezTo>
                    <a:pt x="39451" y="95680"/>
                    <a:pt x="40003" y="95891"/>
                    <a:pt x="40660" y="95891"/>
                  </a:cubicBezTo>
                  <a:cubicBezTo>
                    <a:pt x="41318" y="95891"/>
                    <a:pt x="41870" y="95680"/>
                    <a:pt x="42423" y="95339"/>
                  </a:cubicBezTo>
                  <a:cubicBezTo>
                    <a:pt x="44711" y="93813"/>
                    <a:pt x="47577" y="92498"/>
                    <a:pt x="50760" y="90973"/>
                  </a:cubicBezTo>
                  <a:cubicBezTo>
                    <a:pt x="53153" y="89868"/>
                    <a:pt x="55783" y="88553"/>
                    <a:pt x="58755" y="87028"/>
                  </a:cubicBezTo>
                  <a:cubicBezTo>
                    <a:pt x="68617" y="81768"/>
                    <a:pt x="75298" y="70038"/>
                    <a:pt x="78585" y="52285"/>
                  </a:cubicBezTo>
                  <a:cubicBezTo>
                    <a:pt x="81320" y="38267"/>
                    <a:pt x="81005" y="24460"/>
                    <a:pt x="80768" y="19200"/>
                  </a:cubicBezTo>
                  <a:cubicBezTo>
                    <a:pt x="80663" y="17753"/>
                    <a:pt x="79690" y="16675"/>
                    <a:pt x="78243" y="16333"/>
                  </a:cubicBezTo>
                  <a:cubicBezTo>
                    <a:pt x="58097" y="12283"/>
                    <a:pt x="46683" y="4077"/>
                    <a:pt x="42633" y="658"/>
                  </a:cubicBezTo>
                  <a:cubicBezTo>
                    <a:pt x="42081" y="238"/>
                    <a:pt x="41423" y="1"/>
                    <a:pt x="406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8"/>
            <p:cNvSpPr/>
            <p:nvPr/>
          </p:nvSpPr>
          <p:spPr>
            <a:xfrm>
              <a:off x="6176450" y="3532913"/>
              <a:ext cx="848442" cy="848544"/>
            </a:xfrm>
            <a:custGeom>
              <a:avLst/>
              <a:gdLst/>
              <a:ahLst/>
              <a:cxnLst/>
              <a:rect l="l" t="t" r="r" b="b"/>
              <a:pathLst>
                <a:path w="40766" h="40766" extrusionOk="0">
                  <a:moveTo>
                    <a:pt x="20068" y="1"/>
                  </a:moveTo>
                  <a:cubicBezTo>
                    <a:pt x="17543" y="1"/>
                    <a:pt x="15571" y="1973"/>
                    <a:pt x="15571" y="4498"/>
                  </a:cubicBezTo>
                  <a:lnTo>
                    <a:pt x="15571" y="15544"/>
                  </a:lnTo>
                  <a:lnTo>
                    <a:pt x="4498" y="15544"/>
                  </a:lnTo>
                  <a:cubicBezTo>
                    <a:pt x="1973" y="15544"/>
                    <a:pt x="1" y="17516"/>
                    <a:pt x="1" y="20041"/>
                  </a:cubicBezTo>
                  <a:lnTo>
                    <a:pt x="1" y="20699"/>
                  </a:lnTo>
                  <a:cubicBezTo>
                    <a:pt x="1" y="23224"/>
                    <a:pt x="1973" y="25196"/>
                    <a:pt x="4498" y="25196"/>
                  </a:cubicBezTo>
                  <a:lnTo>
                    <a:pt x="15571" y="25196"/>
                  </a:lnTo>
                  <a:lnTo>
                    <a:pt x="15571" y="36268"/>
                  </a:lnTo>
                  <a:cubicBezTo>
                    <a:pt x="15571" y="38688"/>
                    <a:pt x="17543" y="40766"/>
                    <a:pt x="20068" y="40766"/>
                  </a:cubicBezTo>
                  <a:lnTo>
                    <a:pt x="20725" y="40766"/>
                  </a:lnTo>
                  <a:cubicBezTo>
                    <a:pt x="23250" y="40766"/>
                    <a:pt x="25223" y="38688"/>
                    <a:pt x="25223" y="36268"/>
                  </a:cubicBezTo>
                  <a:lnTo>
                    <a:pt x="25223" y="25196"/>
                  </a:lnTo>
                  <a:lnTo>
                    <a:pt x="36269" y="25196"/>
                  </a:lnTo>
                  <a:cubicBezTo>
                    <a:pt x="38688" y="25196"/>
                    <a:pt x="40766" y="23224"/>
                    <a:pt x="40766" y="20699"/>
                  </a:cubicBezTo>
                  <a:lnTo>
                    <a:pt x="40766" y="20041"/>
                  </a:lnTo>
                  <a:cubicBezTo>
                    <a:pt x="40766" y="17516"/>
                    <a:pt x="38688" y="15544"/>
                    <a:pt x="36269" y="15544"/>
                  </a:cubicBezTo>
                  <a:lnTo>
                    <a:pt x="25223" y="15544"/>
                  </a:lnTo>
                  <a:lnTo>
                    <a:pt x="25223" y="4498"/>
                  </a:lnTo>
                  <a:cubicBezTo>
                    <a:pt x="25223" y="1973"/>
                    <a:pt x="23250" y="1"/>
                    <a:pt x="207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8"/>
            <p:cNvSpPr/>
            <p:nvPr/>
          </p:nvSpPr>
          <p:spPr>
            <a:xfrm>
              <a:off x="6682776" y="2380449"/>
              <a:ext cx="164231" cy="335871"/>
            </a:xfrm>
            <a:custGeom>
              <a:avLst/>
              <a:gdLst/>
              <a:ahLst/>
              <a:cxnLst/>
              <a:rect l="l" t="t" r="r" b="b"/>
              <a:pathLst>
                <a:path w="7891" h="16136" extrusionOk="0">
                  <a:moveTo>
                    <a:pt x="6111" y="1"/>
                  </a:moveTo>
                  <a:cubicBezTo>
                    <a:pt x="4182" y="1"/>
                    <a:pt x="2119" y="1059"/>
                    <a:pt x="1210" y="2662"/>
                  </a:cubicBezTo>
                  <a:cubicBezTo>
                    <a:pt x="106" y="4503"/>
                    <a:pt x="0" y="6713"/>
                    <a:pt x="448" y="8790"/>
                  </a:cubicBezTo>
                  <a:cubicBezTo>
                    <a:pt x="895" y="10658"/>
                    <a:pt x="1552" y="12525"/>
                    <a:pt x="2867" y="13945"/>
                  </a:cubicBezTo>
                  <a:cubicBezTo>
                    <a:pt x="4117" y="15195"/>
                    <a:pt x="5842" y="16136"/>
                    <a:pt x="7613" y="16136"/>
                  </a:cubicBezTo>
                  <a:cubicBezTo>
                    <a:pt x="7705" y="16136"/>
                    <a:pt x="7798" y="16133"/>
                    <a:pt x="7890" y="16128"/>
                  </a:cubicBezTo>
                  <a:lnTo>
                    <a:pt x="6681" y="32"/>
                  </a:lnTo>
                  <a:cubicBezTo>
                    <a:pt x="6493" y="11"/>
                    <a:pt x="6303" y="1"/>
                    <a:pt x="6111" y="1"/>
                  </a:cubicBezTo>
                  <a:close/>
                </a:path>
              </a:pathLst>
            </a:custGeom>
            <a:solidFill>
              <a:srgbClr val="FDA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8"/>
            <p:cNvSpPr/>
            <p:nvPr/>
          </p:nvSpPr>
          <p:spPr>
            <a:xfrm>
              <a:off x="6728751" y="2428740"/>
              <a:ext cx="109495" cy="248552"/>
            </a:xfrm>
            <a:custGeom>
              <a:avLst/>
              <a:gdLst/>
              <a:ahLst/>
              <a:cxnLst/>
              <a:rect l="l" t="t" r="r" b="b"/>
              <a:pathLst>
                <a:path w="5261" h="11941" extrusionOk="0">
                  <a:moveTo>
                    <a:pt x="1" y="1"/>
                  </a:moveTo>
                  <a:cubicBezTo>
                    <a:pt x="1" y="106"/>
                    <a:pt x="763" y="448"/>
                    <a:pt x="1631" y="1210"/>
                  </a:cubicBezTo>
                  <a:cubicBezTo>
                    <a:pt x="2499" y="1973"/>
                    <a:pt x="3604" y="3393"/>
                    <a:pt x="4156" y="5261"/>
                  </a:cubicBezTo>
                  <a:cubicBezTo>
                    <a:pt x="4708" y="7023"/>
                    <a:pt x="4919" y="8758"/>
                    <a:pt x="4919" y="9968"/>
                  </a:cubicBezTo>
                  <a:cubicBezTo>
                    <a:pt x="5024" y="11178"/>
                    <a:pt x="5024" y="11941"/>
                    <a:pt x="5129" y="11941"/>
                  </a:cubicBezTo>
                  <a:cubicBezTo>
                    <a:pt x="5129" y="11941"/>
                    <a:pt x="5261" y="11178"/>
                    <a:pt x="5261" y="9968"/>
                  </a:cubicBezTo>
                  <a:cubicBezTo>
                    <a:pt x="5261" y="8653"/>
                    <a:pt x="5261" y="6917"/>
                    <a:pt x="4603" y="5050"/>
                  </a:cubicBezTo>
                  <a:cubicBezTo>
                    <a:pt x="4051" y="3183"/>
                    <a:pt x="2841" y="1763"/>
                    <a:pt x="1842" y="1000"/>
                  </a:cubicBezTo>
                  <a:cubicBezTo>
                    <a:pt x="869" y="10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8"/>
            <p:cNvSpPr/>
            <p:nvPr/>
          </p:nvSpPr>
          <p:spPr>
            <a:xfrm>
              <a:off x="6764881" y="2497179"/>
              <a:ext cx="48181" cy="123183"/>
            </a:xfrm>
            <a:custGeom>
              <a:avLst/>
              <a:gdLst/>
              <a:ahLst/>
              <a:cxnLst/>
              <a:rect l="l" t="t" r="r" b="b"/>
              <a:pathLst>
                <a:path w="2315" h="5918" extrusionOk="0">
                  <a:moveTo>
                    <a:pt x="1973" y="0"/>
                  </a:moveTo>
                  <a:cubicBezTo>
                    <a:pt x="1973" y="0"/>
                    <a:pt x="1552" y="105"/>
                    <a:pt x="1000" y="552"/>
                  </a:cubicBezTo>
                  <a:cubicBezTo>
                    <a:pt x="553" y="1105"/>
                    <a:pt x="0" y="1973"/>
                    <a:pt x="106" y="3077"/>
                  </a:cubicBezTo>
                  <a:cubicBezTo>
                    <a:pt x="106" y="4155"/>
                    <a:pt x="763" y="5050"/>
                    <a:pt x="1315" y="5470"/>
                  </a:cubicBezTo>
                  <a:cubicBezTo>
                    <a:pt x="1868" y="5918"/>
                    <a:pt x="2315" y="5918"/>
                    <a:pt x="2315" y="5918"/>
                  </a:cubicBezTo>
                  <a:cubicBezTo>
                    <a:pt x="2315" y="5812"/>
                    <a:pt x="1973" y="5602"/>
                    <a:pt x="1552" y="5155"/>
                  </a:cubicBezTo>
                  <a:cubicBezTo>
                    <a:pt x="1105" y="4708"/>
                    <a:pt x="658" y="3945"/>
                    <a:pt x="553" y="3077"/>
                  </a:cubicBezTo>
                  <a:cubicBezTo>
                    <a:pt x="553" y="2078"/>
                    <a:pt x="895" y="1315"/>
                    <a:pt x="1315" y="763"/>
                  </a:cubicBezTo>
                  <a:cubicBezTo>
                    <a:pt x="1657" y="342"/>
                    <a:pt x="1973" y="105"/>
                    <a:pt x="197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8"/>
            <p:cNvSpPr/>
            <p:nvPr/>
          </p:nvSpPr>
          <p:spPr>
            <a:xfrm>
              <a:off x="7622606" y="2379512"/>
              <a:ext cx="228271" cy="342053"/>
            </a:xfrm>
            <a:custGeom>
              <a:avLst/>
              <a:gdLst/>
              <a:ahLst/>
              <a:cxnLst/>
              <a:rect l="l" t="t" r="r" b="b"/>
              <a:pathLst>
                <a:path w="10968" h="16433" extrusionOk="0">
                  <a:moveTo>
                    <a:pt x="4664" y="1"/>
                  </a:moveTo>
                  <a:cubicBezTo>
                    <a:pt x="3987" y="1"/>
                    <a:pt x="3329" y="90"/>
                    <a:pt x="2841" y="288"/>
                  </a:cubicBezTo>
                  <a:lnTo>
                    <a:pt x="1" y="16278"/>
                  </a:lnTo>
                  <a:cubicBezTo>
                    <a:pt x="496" y="16382"/>
                    <a:pt x="1031" y="16432"/>
                    <a:pt x="1584" y="16432"/>
                  </a:cubicBezTo>
                  <a:cubicBezTo>
                    <a:pt x="3970" y="16432"/>
                    <a:pt x="6712" y="15506"/>
                    <a:pt x="8206" y="13990"/>
                  </a:cubicBezTo>
                  <a:cubicBezTo>
                    <a:pt x="9416" y="12570"/>
                    <a:pt x="10179" y="10703"/>
                    <a:pt x="10626" y="8835"/>
                  </a:cubicBezTo>
                  <a:cubicBezTo>
                    <a:pt x="10968" y="6758"/>
                    <a:pt x="10968" y="4548"/>
                    <a:pt x="9863" y="2707"/>
                  </a:cubicBezTo>
                  <a:cubicBezTo>
                    <a:pt x="9311" y="1708"/>
                    <a:pt x="8206" y="840"/>
                    <a:pt x="7023" y="393"/>
                  </a:cubicBezTo>
                  <a:cubicBezTo>
                    <a:pt x="6406" y="144"/>
                    <a:pt x="5520" y="1"/>
                    <a:pt x="4664" y="1"/>
                  </a:cubicBezTo>
                  <a:close/>
                </a:path>
              </a:pathLst>
            </a:custGeom>
            <a:solidFill>
              <a:srgbClr val="FDB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8"/>
            <p:cNvSpPr/>
            <p:nvPr/>
          </p:nvSpPr>
          <p:spPr>
            <a:xfrm>
              <a:off x="6819618" y="1971830"/>
              <a:ext cx="898809" cy="1022745"/>
            </a:xfrm>
            <a:custGeom>
              <a:avLst/>
              <a:gdLst/>
              <a:ahLst/>
              <a:cxnLst/>
              <a:rect l="l" t="t" r="r" b="b"/>
              <a:pathLst>
                <a:path w="43186" h="49135" extrusionOk="0">
                  <a:moveTo>
                    <a:pt x="20027" y="1"/>
                  </a:moveTo>
                  <a:cubicBezTo>
                    <a:pt x="15164" y="1"/>
                    <a:pt x="10036" y="887"/>
                    <a:pt x="6365" y="4094"/>
                  </a:cubicBezTo>
                  <a:cubicBezTo>
                    <a:pt x="3840" y="6172"/>
                    <a:pt x="2210" y="9249"/>
                    <a:pt x="1210" y="12299"/>
                  </a:cubicBezTo>
                  <a:cubicBezTo>
                    <a:pt x="342" y="15482"/>
                    <a:pt x="106" y="18769"/>
                    <a:pt x="0" y="21952"/>
                  </a:cubicBezTo>
                  <a:cubicBezTo>
                    <a:pt x="0" y="24923"/>
                    <a:pt x="106" y="27869"/>
                    <a:pt x="342" y="30709"/>
                  </a:cubicBezTo>
                  <a:cubicBezTo>
                    <a:pt x="763" y="35864"/>
                    <a:pt x="1973" y="41229"/>
                    <a:pt x="5602" y="44754"/>
                  </a:cubicBezTo>
                  <a:cubicBezTo>
                    <a:pt x="9447" y="48306"/>
                    <a:pt x="14799" y="49135"/>
                    <a:pt x="19911" y="49135"/>
                  </a:cubicBezTo>
                  <a:cubicBezTo>
                    <a:pt x="20324" y="49135"/>
                    <a:pt x="20736" y="49129"/>
                    <a:pt x="21146" y="49119"/>
                  </a:cubicBezTo>
                  <a:cubicBezTo>
                    <a:pt x="25091" y="49119"/>
                    <a:pt x="29167" y="48593"/>
                    <a:pt x="32665" y="46726"/>
                  </a:cubicBezTo>
                  <a:cubicBezTo>
                    <a:pt x="39135" y="43439"/>
                    <a:pt x="41002" y="35759"/>
                    <a:pt x="41765" y="29184"/>
                  </a:cubicBezTo>
                  <a:cubicBezTo>
                    <a:pt x="42528" y="22162"/>
                    <a:pt x="43185" y="14167"/>
                    <a:pt x="39240" y="7934"/>
                  </a:cubicBezTo>
                  <a:cubicBezTo>
                    <a:pt x="37925" y="5724"/>
                    <a:pt x="36058" y="3989"/>
                    <a:pt x="33875" y="2884"/>
                  </a:cubicBezTo>
                  <a:cubicBezTo>
                    <a:pt x="30245" y="1017"/>
                    <a:pt x="25880" y="254"/>
                    <a:pt x="21935" y="44"/>
                  </a:cubicBezTo>
                  <a:cubicBezTo>
                    <a:pt x="21306" y="16"/>
                    <a:pt x="20669" y="1"/>
                    <a:pt x="20027" y="1"/>
                  </a:cubicBezTo>
                  <a:close/>
                </a:path>
              </a:pathLst>
            </a:custGeom>
            <a:solidFill>
              <a:srgbClr val="FDB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8"/>
            <p:cNvSpPr/>
            <p:nvPr/>
          </p:nvSpPr>
          <p:spPr>
            <a:xfrm>
              <a:off x="7009000" y="2438047"/>
              <a:ext cx="54758" cy="56652"/>
            </a:xfrm>
            <a:custGeom>
              <a:avLst/>
              <a:gdLst/>
              <a:ahLst/>
              <a:cxnLst/>
              <a:rect l="l" t="t" r="r" b="b"/>
              <a:pathLst>
                <a:path w="2631" h="5366" extrusionOk="0">
                  <a:moveTo>
                    <a:pt x="1315" y="1"/>
                  </a:moveTo>
                  <a:cubicBezTo>
                    <a:pt x="553" y="1"/>
                    <a:pt x="0" y="1210"/>
                    <a:pt x="0" y="2631"/>
                  </a:cubicBezTo>
                  <a:cubicBezTo>
                    <a:pt x="0" y="4156"/>
                    <a:pt x="553" y="5366"/>
                    <a:pt x="1315" y="5366"/>
                  </a:cubicBezTo>
                  <a:cubicBezTo>
                    <a:pt x="2078" y="5366"/>
                    <a:pt x="2630" y="4156"/>
                    <a:pt x="2630" y="2631"/>
                  </a:cubicBezTo>
                  <a:cubicBezTo>
                    <a:pt x="2630" y="1210"/>
                    <a:pt x="2078" y="1"/>
                    <a:pt x="1315" y="1"/>
                  </a:cubicBez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8"/>
            <p:cNvSpPr/>
            <p:nvPr/>
          </p:nvSpPr>
          <p:spPr>
            <a:xfrm>
              <a:off x="7310065" y="2438047"/>
              <a:ext cx="54758" cy="56652"/>
            </a:xfrm>
            <a:custGeom>
              <a:avLst/>
              <a:gdLst/>
              <a:ahLst/>
              <a:cxnLst/>
              <a:rect l="l" t="t" r="r" b="b"/>
              <a:pathLst>
                <a:path w="2631" h="5366" extrusionOk="0">
                  <a:moveTo>
                    <a:pt x="1315" y="1"/>
                  </a:moveTo>
                  <a:cubicBezTo>
                    <a:pt x="553" y="1"/>
                    <a:pt x="0" y="1210"/>
                    <a:pt x="0" y="2631"/>
                  </a:cubicBezTo>
                  <a:cubicBezTo>
                    <a:pt x="0" y="4156"/>
                    <a:pt x="553" y="5366"/>
                    <a:pt x="1315" y="5366"/>
                  </a:cubicBezTo>
                  <a:cubicBezTo>
                    <a:pt x="2078" y="5366"/>
                    <a:pt x="2630" y="4156"/>
                    <a:pt x="2630" y="2631"/>
                  </a:cubicBezTo>
                  <a:cubicBezTo>
                    <a:pt x="2630" y="1210"/>
                    <a:pt x="2078" y="1"/>
                    <a:pt x="1315" y="1"/>
                  </a:cubicBez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8"/>
            <p:cNvSpPr/>
            <p:nvPr/>
          </p:nvSpPr>
          <p:spPr>
            <a:xfrm>
              <a:off x="6931277" y="2251146"/>
              <a:ext cx="157676" cy="87485"/>
            </a:xfrm>
            <a:custGeom>
              <a:avLst/>
              <a:gdLst/>
              <a:ahLst/>
              <a:cxnLst/>
              <a:rect l="l" t="t" r="r" b="b"/>
              <a:pathLst>
                <a:path w="7576" h="4203" extrusionOk="0">
                  <a:moveTo>
                    <a:pt x="5280" y="1"/>
                  </a:moveTo>
                  <a:cubicBezTo>
                    <a:pt x="4643" y="1"/>
                    <a:pt x="3913" y="134"/>
                    <a:pt x="3183" y="432"/>
                  </a:cubicBezTo>
                  <a:cubicBezTo>
                    <a:pt x="1316" y="1090"/>
                    <a:pt x="1" y="2405"/>
                    <a:pt x="343" y="3273"/>
                  </a:cubicBezTo>
                  <a:cubicBezTo>
                    <a:pt x="536" y="3887"/>
                    <a:pt x="1316" y="4203"/>
                    <a:pt x="2322" y="4203"/>
                  </a:cubicBezTo>
                  <a:cubicBezTo>
                    <a:pt x="2953" y="4203"/>
                    <a:pt x="3673" y="4078"/>
                    <a:pt x="4393" y="3825"/>
                  </a:cubicBezTo>
                  <a:cubicBezTo>
                    <a:pt x="6260" y="3167"/>
                    <a:pt x="7575" y="1852"/>
                    <a:pt x="7233" y="853"/>
                  </a:cubicBezTo>
                  <a:cubicBezTo>
                    <a:pt x="7041" y="324"/>
                    <a:pt x="6273" y="1"/>
                    <a:pt x="5280" y="1"/>
                  </a:cubicBezTo>
                  <a:close/>
                </a:path>
              </a:pathLst>
            </a:custGeom>
            <a:solidFill>
              <a:srgbClr val="8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8"/>
            <p:cNvSpPr/>
            <p:nvPr/>
          </p:nvSpPr>
          <p:spPr>
            <a:xfrm>
              <a:off x="7319368" y="2251146"/>
              <a:ext cx="157114" cy="87485"/>
            </a:xfrm>
            <a:custGeom>
              <a:avLst/>
              <a:gdLst/>
              <a:ahLst/>
              <a:cxnLst/>
              <a:rect l="l" t="t" r="r" b="b"/>
              <a:pathLst>
                <a:path w="7549" h="4203" extrusionOk="0">
                  <a:moveTo>
                    <a:pt x="2288" y="1"/>
                  </a:moveTo>
                  <a:cubicBezTo>
                    <a:pt x="1298" y="1"/>
                    <a:pt x="524" y="324"/>
                    <a:pt x="316" y="853"/>
                  </a:cubicBezTo>
                  <a:cubicBezTo>
                    <a:pt x="0" y="1852"/>
                    <a:pt x="1315" y="3167"/>
                    <a:pt x="3183" y="3825"/>
                  </a:cubicBezTo>
                  <a:cubicBezTo>
                    <a:pt x="3943" y="4078"/>
                    <a:pt x="4668" y="4203"/>
                    <a:pt x="5292" y="4203"/>
                  </a:cubicBezTo>
                  <a:cubicBezTo>
                    <a:pt x="6286" y="4203"/>
                    <a:pt x="7023" y="3887"/>
                    <a:pt x="7233" y="3273"/>
                  </a:cubicBezTo>
                  <a:cubicBezTo>
                    <a:pt x="7548" y="2405"/>
                    <a:pt x="6339" y="1090"/>
                    <a:pt x="4366" y="432"/>
                  </a:cubicBezTo>
                  <a:cubicBezTo>
                    <a:pt x="3646" y="134"/>
                    <a:pt x="2923" y="1"/>
                    <a:pt x="2288" y="1"/>
                  </a:cubicBezTo>
                  <a:close/>
                </a:path>
              </a:pathLst>
            </a:custGeom>
            <a:solidFill>
              <a:srgbClr val="8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8"/>
            <p:cNvSpPr/>
            <p:nvPr/>
          </p:nvSpPr>
          <p:spPr>
            <a:xfrm>
              <a:off x="7150225" y="2643342"/>
              <a:ext cx="141796" cy="80471"/>
            </a:xfrm>
            <a:custGeom>
              <a:avLst/>
              <a:gdLst/>
              <a:ahLst/>
              <a:cxnLst/>
              <a:rect l="l" t="t" r="r" b="b"/>
              <a:pathLst>
                <a:path w="6813" h="3866" extrusionOk="0">
                  <a:moveTo>
                    <a:pt x="6812" y="0"/>
                  </a:moveTo>
                  <a:lnTo>
                    <a:pt x="6812" y="0"/>
                  </a:lnTo>
                  <a:cubicBezTo>
                    <a:pt x="4498" y="552"/>
                    <a:pt x="2210" y="973"/>
                    <a:pt x="1" y="1315"/>
                  </a:cubicBezTo>
                  <a:cubicBezTo>
                    <a:pt x="508" y="2812"/>
                    <a:pt x="1746" y="3866"/>
                    <a:pt x="3228" y="3866"/>
                  </a:cubicBezTo>
                  <a:cubicBezTo>
                    <a:pt x="3360" y="3866"/>
                    <a:pt x="3494" y="3857"/>
                    <a:pt x="3630" y="3840"/>
                  </a:cubicBezTo>
                  <a:cubicBezTo>
                    <a:pt x="5497" y="3708"/>
                    <a:pt x="6812" y="1973"/>
                    <a:pt x="68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8"/>
            <p:cNvSpPr/>
            <p:nvPr/>
          </p:nvSpPr>
          <p:spPr>
            <a:xfrm>
              <a:off x="7419539" y="4123164"/>
              <a:ext cx="625103" cy="452789"/>
            </a:xfrm>
            <a:custGeom>
              <a:avLst/>
              <a:gdLst/>
              <a:ahLst/>
              <a:cxnLst/>
              <a:rect l="l" t="t" r="r" b="b"/>
              <a:pathLst>
                <a:path w="30035" h="21753" extrusionOk="0">
                  <a:moveTo>
                    <a:pt x="11552" y="0"/>
                  </a:moveTo>
                  <a:cubicBezTo>
                    <a:pt x="11326" y="0"/>
                    <a:pt x="11097" y="7"/>
                    <a:pt x="10862" y="21"/>
                  </a:cubicBezTo>
                  <a:cubicBezTo>
                    <a:pt x="8653" y="127"/>
                    <a:pt x="6128" y="889"/>
                    <a:pt x="4603" y="2651"/>
                  </a:cubicBezTo>
                  <a:cubicBezTo>
                    <a:pt x="4498" y="2757"/>
                    <a:pt x="4392" y="2862"/>
                    <a:pt x="4392" y="2967"/>
                  </a:cubicBezTo>
                  <a:cubicBezTo>
                    <a:pt x="4287" y="3204"/>
                    <a:pt x="4498" y="3519"/>
                    <a:pt x="4813" y="3624"/>
                  </a:cubicBezTo>
                  <a:cubicBezTo>
                    <a:pt x="5050" y="3756"/>
                    <a:pt x="5365" y="3756"/>
                    <a:pt x="5602" y="3756"/>
                  </a:cubicBezTo>
                  <a:cubicBezTo>
                    <a:pt x="7213" y="3659"/>
                    <a:pt x="9010" y="3404"/>
                    <a:pt x="10676" y="3404"/>
                  </a:cubicBezTo>
                  <a:cubicBezTo>
                    <a:pt x="11268" y="3404"/>
                    <a:pt x="11843" y="3437"/>
                    <a:pt x="12388" y="3519"/>
                  </a:cubicBezTo>
                  <a:cubicBezTo>
                    <a:pt x="14150" y="3861"/>
                    <a:pt x="16227" y="4519"/>
                    <a:pt x="17753" y="5281"/>
                  </a:cubicBezTo>
                  <a:cubicBezTo>
                    <a:pt x="13703" y="6149"/>
                    <a:pt x="9547" y="5597"/>
                    <a:pt x="5813" y="7569"/>
                  </a:cubicBezTo>
                  <a:cubicBezTo>
                    <a:pt x="4813" y="8122"/>
                    <a:pt x="0" y="11409"/>
                    <a:pt x="1762" y="12829"/>
                  </a:cubicBezTo>
                  <a:cubicBezTo>
                    <a:pt x="2022" y="13017"/>
                    <a:pt x="2269" y="13093"/>
                    <a:pt x="2504" y="13093"/>
                  </a:cubicBezTo>
                  <a:cubicBezTo>
                    <a:pt x="2960" y="13093"/>
                    <a:pt x="3370" y="12809"/>
                    <a:pt x="3735" y="12514"/>
                  </a:cubicBezTo>
                  <a:cubicBezTo>
                    <a:pt x="7435" y="9799"/>
                    <a:pt x="12058" y="8752"/>
                    <a:pt x="16580" y="8752"/>
                  </a:cubicBezTo>
                  <a:cubicBezTo>
                    <a:pt x="17007" y="8752"/>
                    <a:pt x="17433" y="8761"/>
                    <a:pt x="17858" y="8779"/>
                  </a:cubicBezTo>
                  <a:cubicBezTo>
                    <a:pt x="17437" y="9121"/>
                    <a:pt x="16885" y="9226"/>
                    <a:pt x="16333" y="9437"/>
                  </a:cubicBezTo>
                  <a:cubicBezTo>
                    <a:pt x="14465" y="9884"/>
                    <a:pt x="12598" y="10199"/>
                    <a:pt x="10862" y="10988"/>
                  </a:cubicBezTo>
                  <a:cubicBezTo>
                    <a:pt x="8653" y="11962"/>
                    <a:pt x="6575" y="13618"/>
                    <a:pt x="5155" y="15591"/>
                  </a:cubicBezTo>
                  <a:cubicBezTo>
                    <a:pt x="4945" y="15801"/>
                    <a:pt x="4708" y="16117"/>
                    <a:pt x="4708" y="16459"/>
                  </a:cubicBezTo>
                  <a:cubicBezTo>
                    <a:pt x="4603" y="16774"/>
                    <a:pt x="4708" y="17116"/>
                    <a:pt x="4945" y="17327"/>
                  </a:cubicBezTo>
                  <a:cubicBezTo>
                    <a:pt x="5050" y="17432"/>
                    <a:pt x="5260" y="17432"/>
                    <a:pt x="5471" y="17432"/>
                  </a:cubicBezTo>
                  <a:cubicBezTo>
                    <a:pt x="5556" y="17452"/>
                    <a:pt x="5641" y="17461"/>
                    <a:pt x="5726" y="17461"/>
                  </a:cubicBezTo>
                  <a:cubicBezTo>
                    <a:pt x="6193" y="17461"/>
                    <a:pt x="6660" y="17189"/>
                    <a:pt x="7128" y="17011"/>
                  </a:cubicBezTo>
                  <a:cubicBezTo>
                    <a:pt x="8995" y="16012"/>
                    <a:pt x="10731" y="14697"/>
                    <a:pt x="12703" y="13934"/>
                  </a:cubicBezTo>
                  <a:cubicBezTo>
                    <a:pt x="14326" y="13265"/>
                    <a:pt x="16058" y="12846"/>
                    <a:pt x="17827" y="12846"/>
                  </a:cubicBezTo>
                  <a:cubicBezTo>
                    <a:pt x="18352" y="12846"/>
                    <a:pt x="18880" y="12883"/>
                    <a:pt x="19410" y="12961"/>
                  </a:cubicBezTo>
                  <a:cubicBezTo>
                    <a:pt x="17201" y="13618"/>
                    <a:pt x="15123" y="14486"/>
                    <a:pt x="13150" y="15591"/>
                  </a:cubicBezTo>
                  <a:cubicBezTo>
                    <a:pt x="11073" y="16774"/>
                    <a:pt x="8995" y="18642"/>
                    <a:pt x="9100" y="21061"/>
                  </a:cubicBezTo>
                  <a:cubicBezTo>
                    <a:pt x="9100" y="21167"/>
                    <a:pt x="9100" y="21377"/>
                    <a:pt x="9205" y="21508"/>
                  </a:cubicBezTo>
                  <a:cubicBezTo>
                    <a:pt x="9318" y="21683"/>
                    <a:pt x="9478" y="21753"/>
                    <a:pt x="9660" y="21753"/>
                  </a:cubicBezTo>
                  <a:cubicBezTo>
                    <a:pt x="10029" y="21753"/>
                    <a:pt x="10493" y="21466"/>
                    <a:pt x="10862" y="21167"/>
                  </a:cubicBezTo>
                  <a:cubicBezTo>
                    <a:pt x="12493" y="19404"/>
                    <a:pt x="14676" y="18221"/>
                    <a:pt x="16990" y="17774"/>
                  </a:cubicBezTo>
                  <a:cubicBezTo>
                    <a:pt x="17562" y="17617"/>
                    <a:pt x="18069" y="17544"/>
                    <a:pt x="18547" y="17544"/>
                  </a:cubicBezTo>
                  <a:cubicBezTo>
                    <a:pt x="19434" y="17544"/>
                    <a:pt x="20223" y="17794"/>
                    <a:pt x="21146" y="18221"/>
                  </a:cubicBezTo>
                  <a:cubicBezTo>
                    <a:pt x="22697" y="18984"/>
                    <a:pt x="24433" y="19641"/>
                    <a:pt x="26195" y="19957"/>
                  </a:cubicBezTo>
                  <a:cubicBezTo>
                    <a:pt x="26676" y="19995"/>
                    <a:pt x="27158" y="20020"/>
                    <a:pt x="27634" y="20020"/>
                  </a:cubicBezTo>
                  <a:cubicBezTo>
                    <a:pt x="28459" y="20020"/>
                    <a:pt x="29268" y="19946"/>
                    <a:pt x="30035" y="19746"/>
                  </a:cubicBezTo>
                  <a:cubicBezTo>
                    <a:pt x="29377" y="17774"/>
                    <a:pt x="28615" y="15801"/>
                    <a:pt x="27957" y="13829"/>
                  </a:cubicBezTo>
                  <a:cubicBezTo>
                    <a:pt x="26511" y="10436"/>
                    <a:pt x="25091" y="6596"/>
                    <a:pt x="23013" y="3414"/>
                  </a:cubicBezTo>
                  <a:cubicBezTo>
                    <a:pt x="21908" y="3204"/>
                    <a:pt x="20935" y="2757"/>
                    <a:pt x="19831" y="2441"/>
                  </a:cubicBezTo>
                  <a:cubicBezTo>
                    <a:pt x="16984" y="1312"/>
                    <a:pt x="14687" y="0"/>
                    <a:pt x="11552" y="0"/>
                  </a:cubicBezTo>
                  <a:close/>
                </a:path>
              </a:pathLst>
            </a:custGeom>
            <a:solidFill>
              <a:srgbClr val="FDB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8"/>
            <p:cNvSpPr/>
            <p:nvPr/>
          </p:nvSpPr>
          <p:spPr>
            <a:xfrm>
              <a:off x="7070867" y="1913131"/>
              <a:ext cx="677114" cy="490505"/>
            </a:xfrm>
            <a:custGeom>
              <a:avLst/>
              <a:gdLst/>
              <a:ahLst/>
              <a:cxnLst/>
              <a:rect l="l" t="t" r="r" b="b"/>
              <a:pathLst>
                <a:path w="32534" h="23565" extrusionOk="0">
                  <a:moveTo>
                    <a:pt x="9514" y="0"/>
                  </a:moveTo>
                  <a:cubicBezTo>
                    <a:pt x="8570" y="0"/>
                    <a:pt x="7623" y="43"/>
                    <a:pt x="6680" y="128"/>
                  </a:cubicBezTo>
                  <a:cubicBezTo>
                    <a:pt x="4366" y="234"/>
                    <a:pt x="1973" y="654"/>
                    <a:pt x="211" y="2101"/>
                  </a:cubicBezTo>
                  <a:lnTo>
                    <a:pt x="316" y="2969"/>
                  </a:lnTo>
                  <a:cubicBezTo>
                    <a:pt x="0" y="8334"/>
                    <a:pt x="2393" y="13804"/>
                    <a:pt x="6680" y="17092"/>
                  </a:cubicBezTo>
                  <a:cubicBezTo>
                    <a:pt x="8127" y="18297"/>
                    <a:pt x="9902" y="19174"/>
                    <a:pt x="11717" y="19174"/>
                  </a:cubicBezTo>
                  <a:cubicBezTo>
                    <a:pt x="12080" y="19174"/>
                    <a:pt x="12444" y="19139"/>
                    <a:pt x="12808" y="19064"/>
                  </a:cubicBezTo>
                  <a:cubicBezTo>
                    <a:pt x="14676" y="18644"/>
                    <a:pt x="16201" y="17092"/>
                    <a:pt x="17411" y="15461"/>
                  </a:cubicBezTo>
                  <a:cubicBezTo>
                    <a:pt x="18914" y="20100"/>
                    <a:pt x="23634" y="23564"/>
                    <a:pt x="28578" y="23564"/>
                  </a:cubicBezTo>
                  <a:cubicBezTo>
                    <a:pt x="28651" y="23564"/>
                    <a:pt x="28725" y="23563"/>
                    <a:pt x="28799" y="23562"/>
                  </a:cubicBezTo>
                  <a:cubicBezTo>
                    <a:pt x="29456" y="23562"/>
                    <a:pt x="30114" y="23457"/>
                    <a:pt x="30666" y="23246"/>
                  </a:cubicBezTo>
                  <a:cubicBezTo>
                    <a:pt x="31876" y="22483"/>
                    <a:pt x="32323" y="20932"/>
                    <a:pt x="32323" y="19512"/>
                  </a:cubicBezTo>
                  <a:cubicBezTo>
                    <a:pt x="32533" y="13489"/>
                    <a:pt x="29141" y="7677"/>
                    <a:pt x="24091" y="4179"/>
                  </a:cubicBezTo>
                  <a:cubicBezTo>
                    <a:pt x="19841" y="1308"/>
                    <a:pt x="14706" y="0"/>
                    <a:pt x="95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8"/>
            <p:cNvSpPr/>
            <p:nvPr/>
          </p:nvSpPr>
          <p:spPr>
            <a:xfrm>
              <a:off x="6742446" y="1937277"/>
              <a:ext cx="405615" cy="266599"/>
            </a:xfrm>
            <a:custGeom>
              <a:avLst/>
              <a:gdLst/>
              <a:ahLst/>
              <a:cxnLst/>
              <a:rect l="l" t="t" r="r" b="b"/>
              <a:pathLst>
                <a:path w="19489" h="12808" extrusionOk="0">
                  <a:moveTo>
                    <a:pt x="16842" y="1"/>
                  </a:moveTo>
                  <a:cubicBezTo>
                    <a:pt x="15912" y="1"/>
                    <a:pt x="14952" y="165"/>
                    <a:pt x="14018" y="389"/>
                  </a:cubicBezTo>
                  <a:cubicBezTo>
                    <a:pt x="11835" y="941"/>
                    <a:pt x="9626" y="1809"/>
                    <a:pt x="7653" y="2913"/>
                  </a:cubicBezTo>
                  <a:cubicBezTo>
                    <a:pt x="6023" y="3887"/>
                    <a:pt x="4471" y="5096"/>
                    <a:pt x="3814" y="6858"/>
                  </a:cubicBezTo>
                  <a:lnTo>
                    <a:pt x="0" y="11566"/>
                  </a:lnTo>
                  <a:cubicBezTo>
                    <a:pt x="711" y="12557"/>
                    <a:pt x="2093" y="12807"/>
                    <a:pt x="3408" y="12807"/>
                  </a:cubicBezTo>
                  <a:cubicBezTo>
                    <a:pt x="3698" y="12807"/>
                    <a:pt x="3985" y="12795"/>
                    <a:pt x="4261" y="12776"/>
                  </a:cubicBezTo>
                  <a:cubicBezTo>
                    <a:pt x="11046" y="11882"/>
                    <a:pt x="17095" y="6964"/>
                    <a:pt x="19488" y="599"/>
                  </a:cubicBezTo>
                  <a:cubicBezTo>
                    <a:pt x="18673" y="165"/>
                    <a:pt x="17772" y="1"/>
                    <a:pt x="16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8"/>
            <p:cNvSpPr/>
            <p:nvPr/>
          </p:nvSpPr>
          <p:spPr>
            <a:xfrm>
              <a:off x="7670225" y="2428740"/>
              <a:ext cx="112242" cy="248552"/>
            </a:xfrm>
            <a:custGeom>
              <a:avLst/>
              <a:gdLst/>
              <a:ahLst/>
              <a:cxnLst/>
              <a:rect l="l" t="t" r="r" b="b"/>
              <a:pathLst>
                <a:path w="5393" h="11941" extrusionOk="0">
                  <a:moveTo>
                    <a:pt x="5392" y="1"/>
                  </a:moveTo>
                  <a:cubicBezTo>
                    <a:pt x="5392" y="1"/>
                    <a:pt x="4498" y="106"/>
                    <a:pt x="3525" y="1000"/>
                  </a:cubicBezTo>
                  <a:cubicBezTo>
                    <a:pt x="2526" y="1763"/>
                    <a:pt x="1316" y="3183"/>
                    <a:pt x="790" y="5050"/>
                  </a:cubicBezTo>
                  <a:cubicBezTo>
                    <a:pt x="132" y="6917"/>
                    <a:pt x="1" y="8653"/>
                    <a:pt x="1" y="9968"/>
                  </a:cubicBezTo>
                  <a:cubicBezTo>
                    <a:pt x="132" y="11178"/>
                    <a:pt x="132" y="11941"/>
                    <a:pt x="237" y="11941"/>
                  </a:cubicBezTo>
                  <a:cubicBezTo>
                    <a:pt x="343" y="11941"/>
                    <a:pt x="343" y="11178"/>
                    <a:pt x="343" y="9968"/>
                  </a:cubicBezTo>
                  <a:cubicBezTo>
                    <a:pt x="448" y="8758"/>
                    <a:pt x="553" y="7023"/>
                    <a:pt x="1211" y="5261"/>
                  </a:cubicBezTo>
                  <a:cubicBezTo>
                    <a:pt x="1763" y="3393"/>
                    <a:pt x="2762" y="1973"/>
                    <a:pt x="3735" y="1210"/>
                  </a:cubicBezTo>
                  <a:cubicBezTo>
                    <a:pt x="4603" y="448"/>
                    <a:pt x="5392" y="106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8"/>
            <p:cNvSpPr/>
            <p:nvPr/>
          </p:nvSpPr>
          <p:spPr>
            <a:xfrm>
              <a:off x="7697594" y="2497179"/>
              <a:ext cx="45996" cy="123183"/>
            </a:xfrm>
            <a:custGeom>
              <a:avLst/>
              <a:gdLst/>
              <a:ahLst/>
              <a:cxnLst/>
              <a:rect l="l" t="t" r="r" b="b"/>
              <a:pathLst>
                <a:path w="2210" h="5918" extrusionOk="0">
                  <a:moveTo>
                    <a:pt x="343" y="0"/>
                  </a:moveTo>
                  <a:cubicBezTo>
                    <a:pt x="237" y="105"/>
                    <a:pt x="658" y="342"/>
                    <a:pt x="1000" y="763"/>
                  </a:cubicBezTo>
                  <a:cubicBezTo>
                    <a:pt x="1447" y="1315"/>
                    <a:pt x="1763" y="2078"/>
                    <a:pt x="1763" y="3077"/>
                  </a:cubicBezTo>
                  <a:cubicBezTo>
                    <a:pt x="1658" y="3945"/>
                    <a:pt x="1211" y="4708"/>
                    <a:pt x="790" y="5155"/>
                  </a:cubicBezTo>
                  <a:cubicBezTo>
                    <a:pt x="343" y="5602"/>
                    <a:pt x="1" y="5812"/>
                    <a:pt x="1" y="5918"/>
                  </a:cubicBezTo>
                  <a:cubicBezTo>
                    <a:pt x="1" y="5918"/>
                    <a:pt x="448" y="5918"/>
                    <a:pt x="1000" y="5470"/>
                  </a:cubicBezTo>
                  <a:cubicBezTo>
                    <a:pt x="1552" y="5050"/>
                    <a:pt x="2105" y="4155"/>
                    <a:pt x="2210" y="3077"/>
                  </a:cubicBezTo>
                  <a:cubicBezTo>
                    <a:pt x="2210" y="1973"/>
                    <a:pt x="1763" y="1105"/>
                    <a:pt x="1211" y="552"/>
                  </a:cubicBezTo>
                  <a:cubicBezTo>
                    <a:pt x="790" y="105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8"/>
            <p:cNvSpPr/>
            <p:nvPr/>
          </p:nvSpPr>
          <p:spPr>
            <a:xfrm>
              <a:off x="7106977" y="2291881"/>
              <a:ext cx="91450" cy="328482"/>
            </a:xfrm>
            <a:custGeom>
              <a:avLst/>
              <a:gdLst/>
              <a:ahLst/>
              <a:cxnLst/>
              <a:rect l="l" t="t" r="r" b="b"/>
              <a:pathLst>
                <a:path w="4394" h="15781" extrusionOk="0">
                  <a:moveTo>
                    <a:pt x="2868" y="1"/>
                  </a:moveTo>
                  <a:cubicBezTo>
                    <a:pt x="2736" y="106"/>
                    <a:pt x="2973" y="1105"/>
                    <a:pt x="3183" y="2841"/>
                  </a:cubicBezTo>
                  <a:cubicBezTo>
                    <a:pt x="3394" y="3735"/>
                    <a:pt x="3525" y="4708"/>
                    <a:pt x="3630" y="5813"/>
                  </a:cubicBezTo>
                  <a:cubicBezTo>
                    <a:pt x="3630" y="6365"/>
                    <a:pt x="3736" y="7023"/>
                    <a:pt x="3630" y="7575"/>
                  </a:cubicBezTo>
                  <a:cubicBezTo>
                    <a:pt x="3630" y="7891"/>
                    <a:pt x="3525" y="8101"/>
                    <a:pt x="3394" y="8338"/>
                  </a:cubicBezTo>
                  <a:cubicBezTo>
                    <a:pt x="3183" y="8548"/>
                    <a:pt x="3078" y="8758"/>
                    <a:pt x="2868" y="8995"/>
                  </a:cubicBezTo>
                  <a:cubicBezTo>
                    <a:pt x="2315" y="9416"/>
                    <a:pt x="1763" y="9653"/>
                    <a:pt x="1211" y="10073"/>
                  </a:cubicBezTo>
                  <a:cubicBezTo>
                    <a:pt x="658" y="10521"/>
                    <a:pt x="343" y="11178"/>
                    <a:pt x="106" y="11730"/>
                  </a:cubicBezTo>
                  <a:cubicBezTo>
                    <a:pt x="1" y="12388"/>
                    <a:pt x="1" y="13045"/>
                    <a:pt x="106" y="13598"/>
                  </a:cubicBezTo>
                  <a:cubicBezTo>
                    <a:pt x="343" y="14150"/>
                    <a:pt x="553" y="14571"/>
                    <a:pt x="895" y="14913"/>
                  </a:cubicBezTo>
                  <a:cubicBezTo>
                    <a:pt x="1553" y="15570"/>
                    <a:pt x="2315" y="15781"/>
                    <a:pt x="2868" y="15781"/>
                  </a:cubicBezTo>
                  <a:cubicBezTo>
                    <a:pt x="3394" y="15781"/>
                    <a:pt x="3630" y="15675"/>
                    <a:pt x="3630" y="15675"/>
                  </a:cubicBezTo>
                  <a:cubicBezTo>
                    <a:pt x="3630" y="15570"/>
                    <a:pt x="3394" y="15570"/>
                    <a:pt x="2868" y="15570"/>
                  </a:cubicBezTo>
                  <a:cubicBezTo>
                    <a:pt x="2421" y="15465"/>
                    <a:pt x="1763" y="15123"/>
                    <a:pt x="1316" y="14571"/>
                  </a:cubicBezTo>
                  <a:cubicBezTo>
                    <a:pt x="1000" y="14255"/>
                    <a:pt x="764" y="13808"/>
                    <a:pt x="658" y="13361"/>
                  </a:cubicBezTo>
                  <a:cubicBezTo>
                    <a:pt x="553" y="12940"/>
                    <a:pt x="658" y="12493"/>
                    <a:pt x="764" y="11941"/>
                  </a:cubicBezTo>
                  <a:cubicBezTo>
                    <a:pt x="895" y="11388"/>
                    <a:pt x="1211" y="10968"/>
                    <a:pt x="1658" y="10626"/>
                  </a:cubicBezTo>
                  <a:cubicBezTo>
                    <a:pt x="2079" y="10310"/>
                    <a:pt x="2736" y="9968"/>
                    <a:pt x="3288" y="9547"/>
                  </a:cubicBezTo>
                  <a:cubicBezTo>
                    <a:pt x="3525" y="9311"/>
                    <a:pt x="3841" y="8995"/>
                    <a:pt x="3946" y="8653"/>
                  </a:cubicBezTo>
                  <a:cubicBezTo>
                    <a:pt x="4183" y="8338"/>
                    <a:pt x="4288" y="7996"/>
                    <a:pt x="4288" y="7680"/>
                  </a:cubicBezTo>
                  <a:cubicBezTo>
                    <a:pt x="4393" y="7023"/>
                    <a:pt x="4288" y="6365"/>
                    <a:pt x="4288" y="5813"/>
                  </a:cubicBezTo>
                  <a:cubicBezTo>
                    <a:pt x="4051" y="4603"/>
                    <a:pt x="3946" y="3630"/>
                    <a:pt x="3736" y="2736"/>
                  </a:cubicBezTo>
                  <a:cubicBezTo>
                    <a:pt x="3288" y="1000"/>
                    <a:pt x="2868" y="1"/>
                    <a:pt x="286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8"/>
            <p:cNvSpPr/>
            <p:nvPr/>
          </p:nvSpPr>
          <p:spPr>
            <a:xfrm>
              <a:off x="6826743" y="2545682"/>
              <a:ext cx="210832" cy="107364"/>
            </a:xfrm>
            <a:custGeom>
              <a:avLst/>
              <a:gdLst/>
              <a:ahLst/>
              <a:cxnLst/>
              <a:rect l="l" t="t" r="r" b="b"/>
              <a:pathLst>
                <a:path w="3896" h="1984" extrusionOk="0">
                  <a:moveTo>
                    <a:pt x="1660" y="0"/>
                  </a:moveTo>
                  <a:cubicBezTo>
                    <a:pt x="1047" y="0"/>
                    <a:pt x="470" y="0"/>
                    <a:pt x="1" y="325"/>
                  </a:cubicBezTo>
                  <a:lnTo>
                    <a:pt x="1" y="1515"/>
                  </a:lnTo>
                  <a:lnTo>
                    <a:pt x="1" y="1659"/>
                  </a:lnTo>
                  <a:cubicBezTo>
                    <a:pt x="289" y="1803"/>
                    <a:pt x="902" y="1984"/>
                    <a:pt x="1660" y="1984"/>
                  </a:cubicBezTo>
                  <a:cubicBezTo>
                    <a:pt x="2994" y="1984"/>
                    <a:pt x="3896" y="1515"/>
                    <a:pt x="3896" y="902"/>
                  </a:cubicBezTo>
                  <a:cubicBezTo>
                    <a:pt x="3896" y="469"/>
                    <a:pt x="2994" y="0"/>
                    <a:pt x="1660" y="0"/>
                  </a:cubicBezTo>
                  <a:close/>
                </a:path>
              </a:pathLst>
            </a:custGeom>
            <a:solidFill>
              <a:srgbClr val="FDA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8"/>
            <p:cNvSpPr/>
            <p:nvPr/>
          </p:nvSpPr>
          <p:spPr>
            <a:xfrm>
              <a:off x="7388823" y="2545682"/>
              <a:ext cx="251851" cy="107364"/>
            </a:xfrm>
            <a:custGeom>
              <a:avLst/>
              <a:gdLst/>
              <a:ahLst/>
              <a:cxnLst/>
              <a:rect l="l" t="t" r="r" b="b"/>
              <a:pathLst>
                <a:path w="4654" h="1984" extrusionOk="0">
                  <a:moveTo>
                    <a:pt x="2237" y="0"/>
                  </a:moveTo>
                  <a:cubicBezTo>
                    <a:pt x="1047" y="0"/>
                    <a:pt x="1" y="469"/>
                    <a:pt x="1" y="902"/>
                  </a:cubicBezTo>
                  <a:cubicBezTo>
                    <a:pt x="1" y="1515"/>
                    <a:pt x="1047" y="1984"/>
                    <a:pt x="2237" y="1984"/>
                  </a:cubicBezTo>
                  <a:cubicBezTo>
                    <a:pt x="3608" y="1984"/>
                    <a:pt x="4654" y="1515"/>
                    <a:pt x="4654" y="902"/>
                  </a:cubicBezTo>
                  <a:cubicBezTo>
                    <a:pt x="4654" y="469"/>
                    <a:pt x="3608" y="0"/>
                    <a:pt x="2237" y="0"/>
                  </a:cubicBezTo>
                  <a:close/>
                </a:path>
              </a:pathLst>
            </a:custGeom>
            <a:solidFill>
              <a:srgbClr val="FDA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18" name="Google Shape;1718;p48"/>
            <p:cNvGrpSpPr/>
            <p:nvPr/>
          </p:nvGrpSpPr>
          <p:grpSpPr>
            <a:xfrm>
              <a:off x="6273651" y="1364234"/>
              <a:ext cx="405571" cy="411748"/>
              <a:chOff x="6273651" y="1364234"/>
              <a:chExt cx="405571" cy="411748"/>
            </a:xfrm>
          </p:grpSpPr>
          <p:sp>
            <p:nvSpPr>
              <p:cNvPr id="1719" name="Google Shape;1719;p48"/>
              <p:cNvSpPr/>
              <p:nvPr/>
            </p:nvSpPr>
            <p:spPr>
              <a:xfrm>
                <a:off x="6567272" y="1426178"/>
                <a:ext cx="27276" cy="48541"/>
              </a:xfrm>
              <a:custGeom>
                <a:avLst/>
                <a:gdLst/>
                <a:ahLst/>
                <a:cxnLst/>
                <a:rect l="l" t="t" r="r" b="b"/>
                <a:pathLst>
                  <a:path w="1974" h="3513" extrusionOk="0">
                    <a:moveTo>
                      <a:pt x="1840" y="1"/>
                    </a:moveTo>
                    <a:cubicBezTo>
                      <a:pt x="1697" y="1"/>
                      <a:pt x="1283" y="744"/>
                      <a:pt x="869" y="1646"/>
                    </a:cubicBezTo>
                    <a:cubicBezTo>
                      <a:pt x="316" y="2645"/>
                      <a:pt x="1" y="3408"/>
                      <a:pt x="106" y="3513"/>
                    </a:cubicBezTo>
                    <a:cubicBezTo>
                      <a:pt x="211" y="3513"/>
                      <a:pt x="764" y="2855"/>
                      <a:pt x="1211" y="1856"/>
                    </a:cubicBezTo>
                    <a:cubicBezTo>
                      <a:pt x="1763" y="883"/>
                      <a:pt x="1973" y="15"/>
                      <a:pt x="1868" y="15"/>
                    </a:cubicBezTo>
                    <a:cubicBezTo>
                      <a:pt x="1860" y="5"/>
                      <a:pt x="1851" y="1"/>
                      <a:pt x="18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48"/>
              <p:cNvSpPr/>
              <p:nvPr/>
            </p:nvSpPr>
            <p:spPr>
              <a:xfrm>
                <a:off x="6505135" y="1379130"/>
                <a:ext cx="12007" cy="66891"/>
              </a:xfrm>
              <a:custGeom>
                <a:avLst/>
                <a:gdLst/>
                <a:ahLst/>
                <a:cxnLst/>
                <a:rect l="l" t="t" r="r" b="b"/>
                <a:pathLst>
                  <a:path w="869" h="4841" extrusionOk="0">
                    <a:moveTo>
                      <a:pt x="763" y="1"/>
                    </a:moveTo>
                    <a:cubicBezTo>
                      <a:pt x="658" y="1"/>
                      <a:pt x="448" y="1106"/>
                      <a:pt x="342" y="2421"/>
                    </a:cubicBezTo>
                    <a:cubicBezTo>
                      <a:pt x="106" y="3736"/>
                      <a:pt x="1" y="4840"/>
                      <a:pt x="106" y="4840"/>
                    </a:cubicBezTo>
                    <a:cubicBezTo>
                      <a:pt x="211" y="4840"/>
                      <a:pt x="553" y="3841"/>
                      <a:pt x="658" y="2421"/>
                    </a:cubicBezTo>
                    <a:cubicBezTo>
                      <a:pt x="868" y="1106"/>
                      <a:pt x="868" y="1"/>
                      <a:pt x="7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48"/>
              <p:cNvSpPr/>
              <p:nvPr/>
            </p:nvSpPr>
            <p:spPr>
              <a:xfrm>
                <a:off x="6420461" y="1398944"/>
                <a:ext cx="24001" cy="54703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959" extrusionOk="0">
                    <a:moveTo>
                      <a:pt x="131" y="1"/>
                    </a:moveTo>
                    <a:cubicBezTo>
                      <a:pt x="121" y="1"/>
                      <a:pt x="113" y="5"/>
                      <a:pt x="106" y="13"/>
                    </a:cubicBezTo>
                    <a:cubicBezTo>
                      <a:pt x="1" y="13"/>
                      <a:pt x="211" y="881"/>
                      <a:pt x="658" y="1986"/>
                    </a:cubicBezTo>
                    <a:cubicBezTo>
                      <a:pt x="1079" y="3064"/>
                      <a:pt x="1526" y="3958"/>
                      <a:pt x="1631" y="3958"/>
                    </a:cubicBezTo>
                    <a:cubicBezTo>
                      <a:pt x="1736" y="3827"/>
                      <a:pt x="1421" y="2959"/>
                      <a:pt x="1079" y="1854"/>
                    </a:cubicBezTo>
                    <a:cubicBezTo>
                      <a:pt x="686" y="847"/>
                      <a:pt x="270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48"/>
              <p:cNvSpPr/>
              <p:nvPr/>
            </p:nvSpPr>
            <p:spPr>
              <a:xfrm>
                <a:off x="6595985" y="1487942"/>
                <a:ext cx="68328" cy="36837"/>
              </a:xfrm>
              <a:custGeom>
                <a:avLst/>
                <a:gdLst/>
                <a:ahLst/>
                <a:cxnLst/>
                <a:rect l="l" t="t" r="r" b="b"/>
                <a:pathLst>
                  <a:path w="4945" h="2666" extrusionOk="0">
                    <a:moveTo>
                      <a:pt x="4880" y="1"/>
                    </a:moveTo>
                    <a:cubicBezTo>
                      <a:pt x="4600" y="1"/>
                      <a:pt x="3597" y="432"/>
                      <a:pt x="2315" y="1121"/>
                    </a:cubicBezTo>
                    <a:cubicBezTo>
                      <a:pt x="1000" y="1883"/>
                      <a:pt x="1" y="2646"/>
                      <a:pt x="106" y="2646"/>
                    </a:cubicBezTo>
                    <a:cubicBezTo>
                      <a:pt x="106" y="2659"/>
                      <a:pt x="117" y="2665"/>
                      <a:pt x="138" y="2665"/>
                    </a:cubicBezTo>
                    <a:cubicBezTo>
                      <a:pt x="328" y="2665"/>
                      <a:pt x="1341" y="2149"/>
                      <a:pt x="2525" y="1462"/>
                    </a:cubicBezTo>
                    <a:cubicBezTo>
                      <a:pt x="3840" y="673"/>
                      <a:pt x="4945" y="147"/>
                      <a:pt x="4945" y="16"/>
                    </a:cubicBezTo>
                    <a:cubicBezTo>
                      <a:pt x="4932" y="6"/>
                      <a:pt x="4910" y="1"/>
                      <a:pt x="48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48"/>
              <p:cNvSpPr/>
              <p:nvPr/>
            </p:nvSpPr>
            <p:spPr>
              <a:xfrm>
                <a:off x="6607979" y="1571732"/>
                <a:ext cx="47256" cy="5831"/>
              </a:xfrm>
              <a:custGeom>
                <a:avLst/>
                <a:gdLst/>
                <a:ahLst/>
                <a:cxnLst/>
                <a:rect l="l" t="t" r="r" b="b"/>
                <a:pathLst>
                  <a:path w="3420" h="422" extrusionOk="0">
                    <a:moveTo>
                      <a:pt x="1763" y="1"/>
                    </a:moveTo>
                    <a:cubicBezTo>
                      <a:pt x="789" y="1"/>
                      <a:pt x="0" y="106"/>
                      <a:pt x="0" y="211"/>
                    </a:cubicBezTo>
                    <a:cubicBezTo>
                      <a:pt x="0" y="317"/>
                      <a:pt x="789" y="422"/>
                      <a:pt x="1763" y="422"/>
                    </a:cubicBezTo>
                    <a:cubicBezTo>
                      <a:pt x="2630" y="422"/>
                      <a:pt x="3419" y="422"/>
                      <a:pt x="3419" y="317"/>
                    </a:cubicBezTo>
                    <a:cubicBezTo>
                      <a:pt x="3419" y="211"/>
                      <a:pt x="2630" y="106"/>
                      <a:pt x="17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48"/>
              <p:cNvSpPr/>
              <p:nvPr/>
            </p:nvSpPr>
            <p:spPr>
              <a:xfrm>
                <a:off x="6589809" y="1622801"/>
                <a:ext cx="68328" cy="33839"/>
              </a:xfrm>
              <a:custGeom>
                <a:avLst/>
                <a:gdLst/>
                <a:ahLst/>
                <a:cxnLst/>
                <a:rect l="l" t="t" r="r" b="b"/>
                <a:pathLst>
                  <a:path w="4945" h="2449" extrusionOk="0">
                    <a:moveTo>
                      <a:pt x="52" y="0"/>
                    </a:moveTo>
                    <a:cubicBezTo>
                      <a:pt x="29" y="0"/>
                      <a:pt x="11" y="5"/>
                      <a:pt x="0" y="13"/>
                    </a:cubicBezTo>
                    <a:cubicBezTo>
                      <a:pt x="0" y="118"/>
                      <a:pt x="1000" y="776"/>
                      <a:pt x="2315" y="1433"/>
                    </a:cubicBezTo>
                    <a:cubicBezTo>
                      <a:pt x="3596" y="2026"/>
                      <a:pt x="4620" y="2448"/>
                      <a:pt x="4808" y="2448"/>
                    </a:cubicBezTo>
                    <a:cubicBezTo>
                      <a:pt x="4829" y="2448"/>
                      <a:pt x="4840" y="2443"/>
                      <a:pt x="4840" y="2433"/>
                    </a:cubicBezTo>
                    <a:cubicBezTo>
                      <a:pt x="4945" y="2328"/>
                      <a:pt x="3840" y="1775"/>
                      <a:pt x="2525" y="1118"/>
                    </a:cubicBezTo>
                    <a:cubicBezTo>
                      <a:pt x="1319" y="515"/>
                      <a:pt x="312" y="0"/>
                      <a:pt x="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48"/>
              <p:cNvSpPr/>
              <p:nvPr/>
            </p:nvSpPr>
            <p:spPr>
              <a:xfrm>
                <a:off x="6564371" y="1666741"/>
                <a:ext cx="36354" cy="29155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110" extrusionOk="0">
                    <a:moveTo>
                      <a:pt x="125" y="0"/>
                    </a:moveTo>
                    <a:cubicBezTo>
                      <a:pt x="112" y="0"/>
                      <a:pt x="106" y="5"/>
                      <a:pt x="106" y="16"/>
                    </a:cubicBezTo>
                    <a:cubicBezTo>
                      <a:pt x="0" y="16"/>
                      <a:pt x="526" y="673"/>
                      <a:pt x="1184" y="1225"/>
                    </a:cubicBezTo>
                    <a:cubicBezTo>
                      <a:pt x="1773" y="1720"/>
                      <a:pt x="2278" y="2109"/>
                      <a:pt x="2452" y="2109"/>
                    </a:cubicBezTo>
                    <a:cubicBezTo>
                      <a:pt x="2472" y="2109"/>
                      <a:pt x="2488" y="2104"/>
                      <a:pt x="2499" y="2093"/>
                    </a:cubicBezTo>
                    <a:cubicBezTo>
                      <a:pt x="2630" y="2093"/>
                      <a:pt x="2078" y="1541"/>
                      <a:pt x="1421" y="883"/>
                    </a:cubicBezTo>
                    <a:cubicBezTo>
                      <a:pt x="829" y="410"/>
                      <a:pt x="236" y="0"/>
                      <a:pt x="1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48"/>
              <p:cNvSpPr/>
              <p:nvPr/>
            </p:nvSpPr>
            <p:spPr>
              <a:xfrm>
                <a:off x="6518939" y="1689692"/>
                <a:ext cx="36354" cy="72846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5272" extrusionOk="0">
                    <a:moveTo>
                      <a:pt x="128" y="1"/>
                    </a:moveTo>
                    <a:cubicBezTo>
                      <a:pt x="119" y="1"/>
                      <a:pt x="112" y="4"/>
                      <a:pt x="106" y="11"/>
                    </a:cubicBezTo>
                    <a:cubicBezTo>
                      <a:pt x="1" y="11"/>
                      <a:pt x="527" y="1195"/>
                      <a:pt x="1184" y="2641"/>
                    </a:cubicBezTo>
                    <a:cubicBezTo>
                      <a:pt x="1842" y="4062"/>
                      <a:pt x="2499" y="5271"/>
                      <a:pt x="2499" y="5271"/>
                    </a:cubicBezTo>
                    <a:cubicBezTo>
                      <a:pt x="2631" y="5140"/>
                      <a:pt x="2289" y="3956"/>
                      <a:pt x="1526" y="2510"/>
                    </a:cubicBezTo>
                    <a:cubicBezTo>
                      <a:pt x="904" y="1067"/>
                      <a:pt x="283" y="1"/>
                      <a:pt x="1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48"/>
              <p:cNvSpPr/>
              <p:nvPr/>
            </p:nvSpPr>
            <p:spPr>
              <a:xfrm>
                <a:off x="6465893" y="1695661"/>
                <a:ext cx="9092" cy="5028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639" extrusionOk="0">
                    <a:moveTo>
                      <a:pt x="552" y="0"/>
                    </a:moveTo>
                    <a:cubicBezTo>
                      <a:pt x="421" y="0"/>
                      <a:pt x="211" y="763"/>
                      <a:pt x="105" y="1868"/>
                    </a:cubicBezTo>
                    <a:cubicBezTo>
                      <a:pt x="0" y="2867"/>
                      <a:pt x="0" y="3630"/>
                      <a:pt x="105" y="3630"/>
                    </a:cubicBezTo>
                    <a:cubicBezTo>
                      <a:pt x="111" y="3635"/>
                      <a:pt x="117" y="3638"/>
                      <a:pt x="124" y="3638"/>
                    </a:cubicBezTo>
                    <a:cubicBezTo>
                      <a:pt x="234" y="3638"/>
                      <a:pt x="428" y="2812"/>
                      <a:pt x="552" y="1868"/>
                    </a:cubicBezTo>
                    <a:cubicBezTo>
                      <a:pt x="658" y="894"/>
                      <a:pt x="658" y="0"/>
                      <a:pt x="5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48"/>
              <p:cNvSpPr/>
              <p:nvPr/>
            </p:nvSpPr>
            <p:spPr>
              <a:xfrm>
                <a:off x="6384121" y="1674492"/>
                <a:ext cx="45446" cy="72873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5274" extrusionOk="0">
                    <a:moveTo>
                      <a:pt x="3164" y="0"/>
                    </a:moveTo>
                    <a:cubicBezTo>
                      <a:pt x="2989" y="0"/>
                      <a:pt x="2253" y="1169"/>
                      <a:pt x="1421" y="2532"/>
                    </a:cubicBezTo>
                    <a:cubicBezTo>
                      <a:pt x="553" y="4057"/>
                      <a:pt x="1" y="5267"/>
                      <a:pt x="1" y="5267"/>
                    </a:cubicBezTo>
                    <a:cubicBezTo>
                      <a:pt x="5" y="5271"/>
                      <a:pt x="10" y="5273"/>
                      <a:pt x="17" y="5273"/>
                    </a:cubicBezTo>
                    <a:cubicBezTo>
                      <a:pt x="168" y="5273"/>
                      <a:pt x="904" y="4104"/>
                      <a:pt x="1736" y="2742"/>
                    </a:cubicBezTo>
                    <a:cubicBezTo>
                      <a:pt x="2631" y="1322"/>
                      <a:pt x="3288" y="7"/>
                      <a:pt x="3183" y="7"/>
                    </a:cubicBezTo>
                    <a:cubicBezTo>
                      <a:pt x="3178" y="3"/>
                      <a:pt x="3171" y="0"/>
                      <a:pt x="31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48"/>
              <p:cNvSpPr/>
              <p:nvPr/>
            </p:nvSpPr>
            <p:spPr>
              <a:xfrm>
                <a:off x="6341605" y="1651472"/>
                <a:ext cx="42530" cy="35304"/>
              </a:xfrm>
              <a:custGeom>
                <a:avLst/>
                <a:gdLst/>
                <a:ahLst/>
                <a:cxnLst/>
                <a:rect l="l" t="t" r="r" b="b"/>
                <a:pathLst>
                  <a:path w="3078" h="2555" extrusionOk="0">
                    <a:moveTo>
                      <a:pt x="2919" y="1"/>
                    </a:moveTo>
                    <a:cubicBezTo>
                      <a:pt x="2710" y="1"/>
                      <a:pt x="2098" y="422"/>
                      <a:pt x="1316" y="1015"/>
                    </a:cubicBezTo>
                    <a:cubicBezTo>
                      <a:pt x="553" y="1778"/>
                      <a:pt x="1" y="2436"/>
                      <a:pt x="1" y="2541"/>
                    </a:cubicBezTo>
                    <a:cubicBezTo>
                      <a:pt x="10" y="2550"/>
                      <a:pt x="23" y="2554"/>
                      <a:pt x="39" y="2554"/>
                    </a:cubicBezTo>
                    <a:cubicBezTo>
                      <a:pt x="220" y="2554"/>
                      <a:pt x="840" y="2052"/>
                      <a:pt x="1657" y="1331"/>
                    </a:cubicBezTo>
                    <a:cubicBezTo>
                      <a:pt x="2420" y="673"/>
                      <a:pt x="3078" y="147"/>
                      <a:pt x="2972" y="16"/>
                    </a:cubicBezTo>
                    <a:cubicBezTo>
                      <a:pt x="2960" y="6"/>
                      <a:pt x="2942" y="1"/>
                      <a:pt x="29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48"/>
              <p:cNvSpPr/>
              <p:nvPr/>
            </p:nvSpPr>
            <p:spPr>
              <a:xfrm>
                <a:off x="6291821" y="1599878"/>
                <a:ext cx="98132" cy="13140"/>
              </a:xfrm>
              <a:custGeom>
                <a:avLst/>
                <a:gdLst/>
                <a:ahLst/>
                <a:cxnLst/>
                <a:rect l="l" t="t" r="r" b="b"/>
                <a:pathLst>
                  <a:path w="7102" h="951" extrusionOk="0">
                    <a:moveTo>
                      <a:pt x="6688" y="0"/>
                    </a:moveTo>
                    <a:cubicBezTo>
                      <a:pt x="6147" y="0"/>
                      <a:pt x="4942" y="98"/>
                      <a:pt x="3498" y="252"/>
                    </a:cubicBezTo>
                    <a:cubicBezTo>
                      <a:pt x="1631" y="462"/>
                      <a:pt x="0" y="804"/>
                      <a:pt x="0" y="910"/>
                    </a:cubicBezTo>
                    <a:cubicBezTo>
                      <a:pt x="29" y="938"/>
                      <a:pt x="159" y="951"/>
                      <a:pt x="372" y="951"/>
                    </a:cubicBezTo>
                    <a:cubicBezTo>
                      <a:pt x="955" y="951"/>
                      <a:pt x="2160" y="853"/>
                      <a:pt x="3604" y="699"/>
                    </a:cubicBezTo>
                    <a:cubicBezTo>
                      <a:pt x="5471" y="357"/>
                      <a:pt x="7101" y="147"/>
                      <a:pt x="6996" y="42"/>
                    </a:cubicBezTo>
                    <a:cubicBezTo>
                      <a:pt x="6996" y="13"/>
                      <a:pt x="6887" y="0"/>
                      <a:pt x="66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48"/>
              <p:cNvSpPr/>
              <p:nvPr/>
            </p:nvSpPr>
            <p:spPr>
              <a:xfrm>
                <a:off x="6311441" y="1521298"/>
                <a:ext cx="57439" cy="20450"/>
              </a:xfrm>
              <a:custGeom>
                <a:avLst/>
                <a:gdLst/>
                <a:ahLst/>
                <a:cxnLst/>
                <a:rect l="l" t="t" r="r" b="b"/>
                <a:pathLst>
                  <a:path w="4157" h="1480" extrusionOk="0">
                    <a:moveTo>
                      <a:pt x="82" y="1"/>
                    </a:moveTo>
                    <a:cubicBezTo>
                      <a:pt x="42" y="1"/>
                      <a:pt x="15" y="7"/>
                      <a:pt x="1" y="22"/>
                    </a:cubicBezTo>
                    <a:cubicBezTo>
                      <a:pt x="1" y="22"/>
                      <a:pt x="869" y="574"/>
                      <a:pt x="1973" y="1021"/>
                    </a:cubicBezTo>
                    <a:cubicBezTo>
                      <a:pt x="2797" y="1342"/>
                      <a:pt x="3575" y="1480"/>
                      <a:pt x="3943" y="1480"/>
                    </a:cubicBezTo>
                    <a:cubicBezTo>
                      <a:pt x="4057" y="1480"/>
                      <a:pt x="4131" y="1467"/>
                      <a:pt x="4156" y="1442"/>
                    </a:cubicBezTo>
                    <a:cubicBezTo>
                      <a:pt x="4156" y="1337"/>
                      <a:pt x="3288" y="1021"/>
                      <a:pt x="2078" y="574"/>
                    </a:cubicBezTo>
                    <a:cubicBezTo>
                      <a:pt x="1121" y="278"/>
                      <a:pt x="341" y="1"/>
                      <a:pt x="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48"/>
              <p:cNvSpPr/>
              <p:nvPr/>
            </p:nvSpPr>
            <p:spPr>
              <a:xfrm>
                <a:off x="6343056" y="1432064"/>
                <a:ext cx="63616" cy="51747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3745" extrusionOk="0">
                    <a:moveTo>
                      <a:pt x="118" y="0"/>
                    </a:moveTo>
                    <a:cubicBezTo>
                      <a:pt x="110" y="0"/>
                      <a:pt x="106" y="3"/>
                      <a:pt x="106" y="10"/>
                    </a:cubicBezTo>
                    <a:cubicBezTo>
                      <a:pt x="1" y="115"/>
                      <a:pt x="895" y="1009"/>
                      <a:pt x="2210" y="1982"/>
                    </a:cubicBezTo>
                    <a:cubicBezTo>
                      <a:pt x="3393" y="2982"/>
                      <a:pt x="4393" y="3744"/>
                      <a:pt x="4498" y="3744"/>
                    </a:cubicBezTo>
                    <a:cubicBezTo>
                      <a:pt x="4603" y="3639"/>
                      <a:pt x="3630" y="2745"/>
                      <a:pt x="2420" y="1667"/>
                    </a:cubicBezTo>
                    <a:cubicBezTo>
                      <a:pt x="1286" y="729"/>
                      <a:pt x="243" y="0"/>
                      <a:pt x="1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48"/>
              <p:cNvSpPr/>
              <p:nvPr/>
            </p:nvSpPr>
            <p:spPr>
              <a:xfrm>
                <a:off x="6403742" y="1382404"/>
                <a:ext cx="30177" cy="31628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289" extrusionOk="0">
                    <a:moveTo>
                      <a:pt x="1105" y="1"/>
                    </a:moveTo>
                    <a:cubicBezTo>
                      <a:pt x="553" y="1"/>
                      <a:pt x="1" y="553"/>
                      <a:pt x="1" y="1210"/>
                    </a:cubicBezTo>
                    <a:cubicBezTo>
                      <a:pt x="1" y="1736"/>
                      <a:pt x="553" y="2289"/>
                      <a:pt x="1105" y="2289"/>
                    </a:cubicBezTo>
                    <a:cubicBezTo>
                      <a:pt x="1763" y="2289"/>
                      <a:pt x="2184" y="1736"/>
                      <a:pt x="2184" y="1210"/>
                    </a:cubicBezTo>
                    <a:cubicBezTo>
                      <a:pt x="2184" y="553"/>
                      <a:pt x="1763" y="1"/>
                      <a:pt x="110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48"/>
              <p:cNvSpPr/>
              <p:nvPr/>
            </p:nvSpPr>
            <p:spPr>
              <a:xfrm>
                <a:off x="6329611" y="1414019"/>
                <a:ext cx="30177" cy="32001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316" extrusionOk="0">
                    <a:moveTo>
                      <a:pt x="1079" y="1"/>
                    </a:moveTo>
                    <a:cubicBezTo>
                      <a:pt x="421" y="1"/>
                      <a:pt x="1" y="553"/>
                      <a:pt x="1" y="1105"/>
                    </a:cubicBezTo>
                    <a:cubicBezTo>
                      <a:pt x="1" y="1763"/>
                      <a:pt x="421" y="2315"/>
                      <a:pt x="1079" y="2315"/>
                    </a:cubicBezTo>
                    <a:cubicBezTo>
                      <a:pt x="1631" y="2315"/>
                      <a:pt x="2184" y="1763"/>
                      <a:pt x="2184" y="1105"/>
                    </a:cubicBezTo>
                    <a:cubicBezTo>
                      <a:pt x="2184" y="553"/>
                      <a:pt x="1631" y="1"/>
                      <a:pt x="10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48"/>
              <p:cNvSpPr/>
              <p:nvPr/>
            </p:nvSpPr>
            <p:spPr>
              <a:xfrm>
                <a:off x="6291821" y="1503418"/>
                <a:ext cx="3017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4" extrusionOk="0">
                    <a:moveTo>
                      <a:pt x="1079" y="1"/>
                    </a:moveTo>
                    <a:cubicBezTo>
                      <a:pt x="421" y="1"/>
                      <a:pt x="0" y="448"/>
                      <a:pt x="0" y="1105"/>
                    </a:cubicBezTo>
                    <a:cubicBezTo>
                      <a:pt x="0" y="1657"/>
                      <a:pt x="421" y="2183"/>
                      <a:pt x="1079" y="2183"/>
                    </a:cubicBezTo>
                    <a:cubicBezTo>
                      <a:pt x="1736" y="2183"/>
                      <a:pt x="2183" y="1657"/>
                      <a:pt x="2183" y="1105"/>
                    </a:cubicBezTo>
                    <a:cubicBezTo>
                      <a:pt x="2183" y="448"/>
                      <a:pt x="1736" y="1"/>
                      <a:pt x="10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48"/>
              <p:cNvSpPr/>
              <p:nvPr/>
            </p:nvSpPr>
            <p:spPr>
              <a:xfrm>
                <a:off x="6273651" y="1598994"/>
                <a:ext cx="3017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4" extrusionOk="0">
                    <a:moveTo>
                      <a:pt x="1079" y="0"/>
                    </a:moveTo>
                    <a:cubicBezTo>
                      <a:pt x="526" y="0"/>
                      <a:pt x="0" y="421"/>
                      <a:pt x="0" y="1079"/>
                    </a:cubicBezTo>
                    <a:cubicBezTo>
                      <a:pt x="0" y="1631"/>
                      <a:pt x="526" y="2183"/>
                      <a:pt x="1079" y="2183"/>
                    </a:cubicBezTo>
                    <a:cubicBezTo>
                      <a:pt x="1736" y="2183"/>
                      <a:pt x="2183" y="1631"/>
                      <a:pt x="2183" y="1079"/>
                    </a:cubicBezTo>
                    <a:cubicBezTo>
                      <a:pt x="2183" y="421"/>
                      <a:pt x="1736" y="0"/>
                      <a:pt x="107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48"/>
              <p:cNvSpPr/>
              <p:nvPr/>
            </p:nvSpPr>
            <p:spPr>
              <a:xfrm>
                <a:off x="6323435" y="1674575"/>
                <a:ext cx="3017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4" extrusionOk="0">
                    <a:moveTo>
                      <a:pt x="1105" y="1"/>
                    </a:moveTo>
                    <a:cubicBezTo>
                      <a:pt x="448" y="1"/>
                      <a:pt x="1" y="553"/>
                      <a:pt x="1" y="1105"/>
                    </a:cubicBezTo>
                    <a:cubicBezTo>
                      <a:pt x="1" y="1763"/>
                      <a:pt x="448" y="2184"/>
                      <a:pt x="1105" y="2184"/>
                    </a:cubicBezTo>
                    <a:cubicBezTo>
                      <a:pt x="1763" y="2184"/>
                      <a:pt x="2183" y="1763"/>
                      <a:pt x="2183" y="1105"/>
                    </a:cubicBezTo>
                    <a:cubicBezTo>
                      <a:pt x="2183" y="553"/>
                      <a:pt x="1763" y="1"/>
                      <a:pt x="110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48"/>
              <p:cNvSpPr/>
              <p:nvPr/>
            </p:nvSpPr>
            <p:spPr>
              <a:xfrm>
                <a:off x="6370318" y="1735262"/>
                <a:ext cx="3053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2184" extrusionOk="0">
                    <a:moveTo>
                      <a:pt x="1105" y="1"/>
                    </a:moveTo>
                    <a:cubicBezTo>
                      <a:pt x="447" y="1"/>
                      <a:pt x="0" y="422"/>
                      <a:pt x="0" y="1079"/>
                    </a:cubicBezTo>
                    <a:cubicBezTo>
                      <a:pt x="0" y="1632"/>
                      <a:pt x="447" y="2184"/>
                      <a:pt x="1105" y="2184"/>
                    </a:cubicBezTo>
                    <a:cubicBezTo>
                      <a:pt x="1657" y="2184"/>
                      <a:pt x="2209" y="1632"/>
                      <a:pt x="2209" y="1079"/>
                    </a:cubicBezTo>
                    <a:cubicBezTo>
                      <a:pt x="2209" y="422"/>
                      <a:pt x="1657" y="1"/>
                      <a:pt x="110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48"/>
              <p:cNvSpPr/>
              <p:nvPr/>
            </p:nvSpPr>
            <p:spPr>
              <a:xfrm>
                <a:off x="6538573" y="1745805"/>
                <a:ext cx="31628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184" extrusionOk="0">
                    <a:moveTo>
                      <a:pt x="1078" y="1"/>
                    </a:moveTo>
                    <a:cubicBezTo>
                      <a:pt x="552" y="1"/>
                      <a:pt x="0" y="421"/>
                      <a:pt x="0" y="1079"/>
                    </a:cubicBezTo>
                    <a:cubicBezTo>
                      <a:pt x="0" y="1631"/>
                      <a:pt x="552" y="2184"/>
                      <a:pt x="1078" y="2184"/>
                    </a:cubicBezTo>
                    <a:cubicBezTo>
                      <a:pt x="1736" y="2184"/>
                      <a:pt x="2288" y="1631"/>
                      <a:pt x="2288" y="1079"/>
                    </a:cubicBezTo>
                    <a:cubicBezTo>
                      <a:pt x="2288" y="421"/>
                      <a:pt x="1736" y="1"/>
                      <a:pt x="10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48"/>
              <p:cNvSpPr/>
              <p:nvPr/>
            </p:nvSpPr>
            <p:spPr>
              <a:xfrm>
                <a:off x="6583992" y="1680752"/>
                <a:ext cx="30177" cy="31642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290" extrusionOk="0">
                    <a:moveTo>
                      <a:pt x="1079" y="1"/>
                    </a:moveTo>
                    <a:cubicBezTo>
                      <a:pt x="421" y="1"/>
                      <a:pt x="1" y="527"/>
                      <a:pt x="1" y="1079"/>
                    </a:cubicBezTo>
                    <a:cubicBezTo>
                      <a:pt x="1" y="1737"/>
                      <a:pt x="421" y="2289"/>
                      <a:pt x="1079" y="2289"/>
                    </a:cubicBezTo>
                    <a:cubicBezTo>
                      <a:pt x="1736" y="2289"/>
                      <a:pt x="2184" y="1737"/>
                      <a:pt x="2184" y="1079"/>
                    </a:cubicBezTo>
                    <a:cubicBezTo>
                      <a:pt x="2184" y="527"/>
                      <a:pt x="1736" y="1"/>
                      <a:pt x="10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48"/>
              <p:cNvSpPr/>
              <p:nvPr/>
            </p:nvSpPr>
            <p:spPr>
              <a:xfrm>
                <a:off x="6637051" y="1639700"/>
                <a:ext cx="30177" cy="30164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3" extrusionOk="0">
                    <a:moveTo>
                      <a:pt x="1079" y="0"/>
                    </a:moveTo>
                    <a:cubicBezTo>
                      <a:pt x="421" y="0"/>
                      <a:pt x="0" y="447"/>
                      <a:pt x="0" y="1105"/>
                    </a:cubicBezTo>
                    <a:cubicBezTo>
                      <a:pt x="0" y="1657"/>
                      <a:pt x="421" y="2183"/>
                      <a:pt x="1079" y="2183"/>
                    </a:cubicBezTo>
                    <a:cubicBezTo>
                      <a:pt x="1631" y="2183"/>
                      <a:pt x="2183" y="1657"/>
                      <a:pt x="2183" y="1105"/>
                    </a:cubicBezTo>
                    <a:cubicBezTo>
                      <a:pt x="2183" y="447"/>
                      <a:pt x="1631" y="0"/>
                      <a:pt x="107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48"/>
              <p:cNvSpPr/>
              <p:nvPr/>
            </p:nvSpPr>
            <p:spPr>
              <a:xfrm>
                <a:off x="6644319" y="1560830"/>
                <a:ext cx="30537" cy="30550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2211" extrusionOk="0">
                    <a:moveTo>
                      <a:pt x="1105" y="1"/>
                    </a:moveTo>
                    <a:cubicBezTo>
                      <a:pt x="448" y="1"/>
                      <a:pt x="0" y="448"/>
                      <a:pt x="0" y="1106"/>
                    </a:cubicBezTo>
                    <a:cubicBezTo>
                      <a:pt x="0" y="1658"/>
                      <a:pt x="448" y="2210"/>
                      <a:pt x="1105" y="2210"/>
                    </a:cubicBezTo>
                    <a:cubicBezTo>
                      <a:pt x="1657" y="2210"/>
                      <a:pt x="2210" y="1658"/>
                      <a:pt x="2210" y="1106"/>
                    </a:cubicBezTo>
                    <a:cubicBezTo>
                      <a:pt x="2210" y="448"/>
                      <a:pt x="1657" y="1"/>
                      <a:pt x="110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48"/>
              <p:cNvSpPr/>
              <p:nvPr/>
            </p:nvSpPr>
            <p:spPr>
              <a:xfrm>
                <a:off x="6649044" y="1471804"/>
                <a:ext cx="3017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4" extrusionOk="0">
                    <a:moveTo>
                      <a:pt x="1105" y="0"/>
                    </a:moveTo>
                    <a:cubicBezTo>
                      <a:pt x="447" y="0"/>
                      <a:pt x="0" y="526"/>
                      <a:pt x="0" y="1079"/>
                    </a:cubicBezTo>
                    <a:cubicBezTo>
                      <a:pt x="0" y="1736"/>
                      <a:pt x="447" y="2183"/>
                      <a:pt x="1105" y="2183"/>
                    </a:cubicBezTo>
                    <a:cubicBezTo>
                      <a:pt x="1631" y="2183"/>
                      <a:pt x="2183" y="1736"/>
                      <a:pt x="2183" y="1079"/>
                    </a:cubicBezTo>
                    <a:cubicBezTo>
                      <a:pt x="2183" y="526"/>
                      <a:pt x="1631" y="0"/>
                      <a:pt x="11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48"/>
              <p:cNvSpPr/>
              <p:nvPr/>
            </p:nvSpPr>
            <p:spPr>
              <a:xfrm>
                <a:off x="6579266" y="1409666"/>
                <a:ext cx="3053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2184" extrusionOk="0">
                    <a:moveTo>
                      <a:pt x="1105" y="0"/>
                    </a:moveTo>
                    <a:cubicBezTo>
                      <a:pt x="553" y="0"/>
                      <a:pt x="1" y="552"/>
                      <a:pt x="1" y="1078"/>
                    </a:cubicBezTo>
                    <a:cubicBezTo>
                      <a:pt x="1" y="1736"/>
                      <a:pt x="553" y="2183"/>
                      <a:pt x="1105" y="2183"/>
                    </a:cubicBezTo>
                    <a:cubicBezTo>
                      <a:pt x="1763" y="2183"/>
                      <a:pt x="2210" y="1736"/>
                      <a:pt x="2210" y="1078"/>
                    </a:cubicBezTo>
                    <a:cubicBezTo>
                      <a:pt x="2210" y="552"/>
                      <a:pt x="1763" y="0"/>
                      <a:pt x="11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48"/>
              <p:cNvSpPr/>
              <p:nvPr/>
            </p:nvSpPr>
            <p:spPr>
              <a:xfrm>
                <a:off x="6500769" y="1364234"/>
                <a:ext cx="3017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4" extrusionOk="0">
                    <a:moveTo>
                      <a:pt x="1079" y="1"/>
                    </a:moveTo>
                    <a:cubicBezTo>
                      <a:pt x="527" y="1"/>
                      <a:pt x="1" y="553"/>
                      <a:pt x="1" y="1079"/>
                    </a:cubicBezTo>
                    <a:cubicBezTo>
                      <a:pt x="1" y="1736"/>
                      <a:pt x="527" y="2184"/>
                      <a:pt x="1079" y="2184"/>
                    </a:cubicBezTo>
                    <a:cubicBezTo>
                      <a:pt x="1737" y="2184"/>
                      <a:pt x="2184" y="1736"/>
                      <a:pt x="2184" y="1079"/>
                    </a:cubicBezTo>
                    <a:cubicBezTo>
                      <a:pt x="2184" y="553"/>
                      <a:pt x="1737" y="1"/>
                      <a:pt x="10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48"/>
              <p:cNvSpPr/>
              <p:nvPr/>
            </p:nvSpPr>
            <p:spPr>
              <a:xfrm>
                <a:off x="6452076" y="1736726"/>
                <a:ext cx="3053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2184" extrusionOk="0">
                    <a:moveTo>
                      <a:pt x="1105" y="0"/>
                    </a:moveTo>
                    <a:cubicBezTo>
                      <a:pt x="448" y="0"/>
                      <a:pt x="1" y="552"/>
                      <a:pt x="1" y="1078"/>
                    </a:cubicBezTo>
                    <a:cubicBezTo>
                      <a:pt x="1" y="1736"/>
                      <a:pt x="448" y="2183"/>
                      <a:pt x="1105" y="2183"/>
                    </a:cubicBezTo>
                    <a:cubicBezTo>
                      <a:pt x="1658" y="2183"/>
                      <a:pt x="2210" y="1736"/>
                      <a:pt x="2210" y="1078"/>
                    </a:cubicBezTo>
                    <a:cubicBezTo>
                      <a:pt x="2210" y="552"/>
                      <a:pt x="1658" y="0"/>
                      <a:pt x="11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48"/>
              <p:cNvSpPr/>
              <p:nvPr/>
            </p:nvSpPr>
            <p:spPr>
              <a:xfrm>
                <a:off x="6337239" y="1429287"/>
                <a:ext cx="287473" cy="287819"/>
              </a:xfrm>
              <a:custGeom>
                <a:avLst/>
                <a:gdLst/>
                <a:ahLst/>
                <a:cxnLst/>
                <a:rect l="l" t="t" r="r" b="b"/>
                <a:pathLst>
                  <a:path w="20805" h="20830" extrusionOk="0">
                    <a:moveTo>
                      <a:pt x="10389" y="0"/>
                    </a:moveTo>
                    <a:cubicBezTo>
                      <a:pt x="4709" y="0"/>
                      <a:pt x="1" y="4708"/>
                      <a:pt x="1" y="10415"/>
                    </a:cubicBezTo>
                    <a:cubicBezTo>
                      <a:pt x="1" y="16227"/>
                      <a:pt x="4709" y="20830"/>
                      <a:pt x="10389" y="20830"/>
                    </a:cubicBezTo>
                    <a:cubicBezTo>
                      <a:pt x="16202" y="20830"/>
                      <a:pt x="20804" y="16227"/>
                      <a:pt x="20804" y="10415"/>
                    </a:cubicBezTo>
                    <a:cubicBezTo>
                      <a:pt x="20804" y="4708"/>
                      <a:pt x="16202" y="0"/>
                      <a:pt x="10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48"/>
              <p:cNvSpPr/>
              <p:nvPr/>
            </p:nvSpPr>
            <p:spPr>
              <a:xfrm>
                <a:off x="6508037" y="1476170"/>
                <a:ext cx="34903" cy="34889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2525" extrusionOk="0">
                    <a:moveTo>
                      <a:pt x="1316" y="0"/>
                    </a:moveTo>
                    <a:cubicBezTo>
                      <a:pt x="553" y="0"/>
                      <a:pt x="1" y="552"/>
                      <a:pt x="1" y="1315"/>
                    </a:cubicBezTo>
                    <a:cubicBezTo>
                      <a:pt x="1" y="1973"/>
                      <a:pt x="553" y="2525"/>
                      <a:pt x="1316" y="2525"/>
                    </a:cubicBezTo>
                    <a:cubicBezTo>
                      <a:pt x="1973" y="2525"/>
                      <a:pt x="2526" y="1973"/>
                      <a:pt x="2526" y="1315"/>
                    </a:cubicBezTo>
                    <a:cubicBezTo>
                      <a:pt x="2526" y="552"/>
                      <a:pt x="1973" y="0"/>
                      <a:pt x="13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48"/>
              <p:cNvSpPr/>
              <p:nvPr/>
            </p:nvSpPr>
            <p:spPr>
              <a:xfrm>
                <a:off x="6453527" y="1548850"/>
                <a:ext cx="34903" cy="34889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2525" extrusionOk="0">
                    <a:moveTo>
                      <a:pt x="1211" y="0"/>
                    </a:moveTo>
                    <a:cubicBezTo>
                      <a:pt x="553" y="0"/>
                      <a:pt x="1" y="658"/>
                      <a:pt x="1" y="1315"/>
                    </a:cubicBezTo>
                    <a:cubicBezTo>
                      <a:pt x="1" y="1973"/>
                      <a:pt x="553" y="2525"/>
                      <a:pt x="1211" y="2525"/>
                    </a:cubicBezTo>
                    <a:cubicBezTo>
                      <a:pt x="1973" y="2525"/>
                      <a:pt x="2526" y="1973"/>
                      <a:pt x="2526" y="1315"/>
                    </a:cubicBezTo>
                    <a:cubicBezTo>
                      <a:pt x="2526" y="658"/>
                      <a:pt x="1973" y="0"/>
                      <a:pt x="1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48"/>
              <p:cNvSpPr/>
              <p:nvPr/>
            </p:nvSpPr>
            <p:spPr>
              <a:xfrm>
                <a:off x="6428089" y="1636784"/>
                <a:ext cx="34544" cy="3490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526" extrusionOk="0">
                    <a:moveTo>
                      <a:pt x="1184" y="1"/>
                    </a:moveTo>
                    <a:cubicBezTo>
                      <a:pt x="527" y="1"/>
                      <a:pt x="1" y="553"/>
                      <a:pt x="1" y="1316"/>
                    </a:cubicBezTo>
                    <a:cubicBezTo>
                      <a:pt x="1" y="1973"/>
                      <a:pt x="527" y="2525"/>
                      <a:pt x="1184" y="2525"/>
                    </a:cubicBezTo>
                    <a:cubicBezTo>
                      <a:pt x="1973" y="2525"/>
                      <a:pt x="2499" y="1973"/>
                      <a:pt x="2499" y="1316"/>
                    </a:cubicBezTo>
                    <a:cubicBezTo>
                      <a:pt x="2499" y="553"/>
                      <a:pt x="1973" y="1"/>
                      <a:pt x="1184" y="1"/>
                    </a:cubicBezTo>
                    <a:close/>
                  </a:path>
                </a:pathLst>
              </a:custGeom>
              <a:solidFill>
                <a:srgbClr val="D24C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48"/>
              <p:cNvSpPr/>
              <p:nvPr/>
            </p:nvSpPr>
            <p:spPr>
              <a:xfrm>
                <a:off x="6520403" y="1620065"/>
                <a:ext cx="34889" cy="34903"/>
              </a:xfrm>
              <a:custGeom>
                <a:avLst/>
                <a:gdLst/>
                <a:ahLst/>
                <a:cxnLst/>
                <a:rect l="l" t="t" r="r" b="b"/>
                <a:pathLst>
                  <a:path w="2525" h="2526" extrusionOk="0">
                    <a:moveTo>
                      <a:pt x="1210" y="1"/>
                    </a:moveTo>
                    <a:cubicBezTo>
                      <a:pt x="552" y="1"/>
                      <a:pt x="0" y="553"/>
                      <a:pt x="0" y="1211"/>
                    </a:cubicBezTo>
                    <a:cubicBezTo>
                      <a:pt x="0" y="1973"/>
                      <a:pt x="552" y="2526"/>
                      <a:pt x="1210" y="2526"/>
                    </a:cubicBezTo>
                    <a:cubicBezTo>
                      <a:pt x="1973" y="2526"/>
                      <a:pt x="2525" y="1973"/>
                      <a:pt x="2525" y="1211"/>
                    </a:cubicBezTo>
                    <a:cubicBezTo>
                      <a:pt x="2525" y="553"/>
                      <a:pt x="1973" y="1"/>
                      <a:pt x="1210" y="1"/>
                    </a:cubicBezTo>
                    <a:close/>
                  </a:path>
                </a:pathLst>
              </a:custGeom>
              <a:solidFill>
                <a:srgbClr val="D24C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48"/>
              <p:cNvSpPr/>
              <p:nvPr/>
            </p:nvSpPr>
            <p:spPr>
              <a:xfrm>
                <a:off x="6556743" y="1541209"/>
                <a:ext cx="28713" cy="30537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2210" extrusionOk="0">
                    <a:moveTo>
                      <a:pt x="1078" y="1"/>
                    </a:moveTo>
                    <a:cubicBezTo>
                      <a:pt x="552" y="1"/>
                      <a:pt x="0" y="553"/>
                      <a:pt x="0" y="1105"/>
                    </a:cubicBezTo>
                    <a:cubicBezTo>
                      <a:pt x="0" y="1658"/>
                      <a:pt x="552" y="2210"/>
                      <a:pt x="1078" y="2210"/>
                    </a:cubicBezTo>
                    <a:cubicBezTo>
                      <a:pt x="1631" y="2210"/>
                      <a:pt x="2078" y="1658"/>
                      <a:pt x="2078" y="1105"/>
                    </a:cubicBezTo>
                    <a:cubicBezTo>
                      <a:pt x="2078" y="553"/>
                      <a:pt x="1631" y="1"/>
                      <a:pt x="1078" y="1"/>
                    </a:cubicBezTo>
                    <a:close/>
                  </a:path>
                </a:pathLst>
              </a:custGeom>
              <a:solidFill>
                <a:srgbClr val="D24C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48"/>
              <p:cNvSpPr/>
              <p:nvPr/>
            </p:nvSpPr>
            <p:spPr>
              <a:xfrm>
                <a:off x="6364501" y="1571732"/>
                <a:ext cx="28727" cy="28727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2079" extrusionOk="0">
                    <a:moveTo>
                      <a:pt x="1079" y="1"/>
                    </a:moveTo>
                    <a:cubicBezTo>
                      <a:pt x="421" y="1"/>
                      <a:pt x="0" y="422"/>
                      <a:pt x="0" y="1079"/>
                    </a:cubicBezTo>
                    <a:cubicBezTo>
                      <a:pt x="0" y="1632"/>
                      <a:pt x="421" y="2079"/>
                      <a:pt x="1079" y="2079"/>
                    </a:cubicBezTo>
                    <a:cubicBezTo>
                      <a:pt x="1631" y="2079"/>
                      <a:pt x="2078" y="1632"/>
                      <a:pt x="2078" y="1079"/>
                    </a:cubicBezTo>
                    <a:cubicBezTo>
                      <a:pt x="2078" y="422"/>
                      <a:pt x="1631" y="1"/>
                      <a:pt x="1079" y="1"/>
                    </a:cubicBezTo>
                    <a:close/>
                  </a:path>
                </a:pathLst>
              </a:custGeom>
              <a:solidFill>
                <a:srgbClr val="D24C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48"/>
              <p:cNvSpPr/>
              <p:nvPr/>
            </p:nvSpPr>
            <p:spPr>
              <a:xfrm>
                <a:off x="6402291" y="1485248"/>
                <a:ext cx="28727" cy="28727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2079" extrusionOk="0">
                    <a:moveTo>
                      <a:pt x="1079" y="1"/>
                    </a:moveTo>
                    <a:cubicBezTo>
                      <a:pt x="421" y="1"/>
                      <a:pt x="1" y="448"/>
                      <a:pt x="1" y="1105"/>
                    </a:cubicBezTo>
                    <a:cubicBezTo>
                      <a:pt x="1" y="1657"/>
                      <a:pt x="421" y="2078"/>
                      <a:pt x="1079" y="2078"/>
                    </a:cubicBezTo>
                    <a:cubicBezTo>
                      <a:pt x="1631" y="2078"/>
                      <a:pt x="2078" y="1657"/>
                      <a:pt x="2078" y="1105"/>
                    </a:cubicBezTo>
                    <a:cubicBezTo>
                      <a:pt x="2078" y="448"/>
                      <a:pt x="1631" y="1"/>
                      <a:pt x="10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48"/>
              <p:cNvSpPr/>
              <p:nvPr/>
            </p:nvSpPr>
            <p:spPr>
              <a:xfrm>
                <a:off x="6473521" y="1568471"/>
                <a:ext cx="151191" cy="14863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10757" extrusionOk="0">
                    <a:moveTo>
                      <a:pt x="526" y="10757"/>
                    </a:moveTo>
                    <a:lnTo>
                      <a:pt x="526" y="10757"/>
                    </a:lnTo>
                    <a:lnTo>
                      <a:pt x="526" y="10757"/>
                    </a:lnTo>
                    <a:close/>
                    <a:moveTo>
                      <a:pt x="526" y="10757"/>
                    </a:moveTo>
                    <a:lnTo>
                      <a:pt x="526" y="10757"/>
                    </a:lnTo>
                    <a:lnTo>
                      <a:pt x="526" y="10757"/>
                    </a:lnTo>
                    <a:close/>
                    <a:moveTo>
                      <a:pt x="526" y="10757"/>
                    </a:moveTo>
                    <a:lnTo>
                      <a:pt x="526" y="10757"/>
                    </a:lnTo>
                    <a:lnTo>
                      <a:pt x="526" y="10757"/>
                    </a:lnTo>
                    <a:close/>
                    <a:moveTo>
                      <a:pt x="421" y="10757"/>
                    </a:moveTo>
                    <a:lnTo>
                      <a:pt x="526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211" y="10757"/>
                    </a:moveTo>
                    <a:lnTo>
                      <a:pt x="316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0" y="10757"/>
                    </a:moveTo>
                    <a:lnTo>
                      <a:pt x="0" y="10757"/>
                    </a:lnTo>
                    <a:lnTo>
                      <a:pt x="0" y="10757"/>
                    </a:lnTo>
                    <a:close/>
                    <a:moveTo>
                      <a:pt x="10941" y="237"/>
                    </a:moveTo>
                    <a:lnTo>
                      <a:pt x="10941" y="237"/>
                    </a:lnTo>
                    <a:lnTo>
                      <a:pt x="10941" y="237"/>
                    </a:lnTo>
                    <a:lnTo>
                      <a:pt x="10941" y="237"/>
                    </a:lnTo>
                    <a:close/>
                    <a:moveTo>
                      <a:pt x="10941" y="237"/>
                    </a:moveTo>
                    <a:lnTo>
                      <a:pt x="10941" y="237"/>
                    </a:lnTo>
                    <a:lnTo>
                      <a:pt x="10941" y="237"/>
                    </a:lnTo>
                    <a:close/>
                    <a:moveTo>
                      <a:pt x="10941" y="237"/>
                    </a:moveTo>
                    <a:lnTo>
                      <a:pt x="10941" y="237"/>
                    </a:lnTo>
                    <a:lnTo>
                      <a:pt x="10941" y="237"/>
                    </a:lnTo>
                    <a:close/>
                    <a:moveTo>
                      <a:pt x="10941" y="237"/>
                    </a:moveTo>
                    <a:lnTo>
                      <a:pt x="10941" y="237"/>
                    </a:lnTo>
                    <a:lnTo>
                      <a:pt x="10941" y="237"/>
                    </a:lnTo>
                    <a:close/>
                    <a:moveTo>
                      <a:pt x="10941" y="237"/>
                    </a:moveTo>
                    <a:lnTo>
                      <a:pt x="10941" y="237"/>
                    </a:lnTo>
                    <a:lnTo>
                      <a:pt x="10941" y="237"/>
                    </a:lnTo>
                    <a:close/>
                    <a:moveTo>
                      <a:pt x="10941" y="105"/>
                    </a:moveTo>
                    <a:lnTo>
                      <a:pt x="10941" y="105"/>
                    </a:lnTo>
                    <a:lnTo>
                      <a:pt x="10941" y="105"/>
                    </a:lnTo>
                    <a:close/>
                    <a:moveTo>
                      <a:pt x="10941" y="105"/>
                    </a:moveTo>
                    <a:lnTo>
                      <a:pt x="10941" y="105"/>
                    </a:lnTo>
                    <a:lnTo>
                      <a:pt x="10941" y="105"/>
                    </a:lnTo>
                    <a:close/>
                    <a:moveTo>
                      <a:pt x="10941" y="105"/>
                    </a:moveTo>
                    <a:lnTo>
                      <a:pt x="10941" y="105"/>
                    </a:lnTo>
                    <a:lnTo>
                      <a:pt x="10941" y="105"/>
                    </a:lnTo>
                    <a:close/>
                    <a:moveTo>
                      <a:pt x="10941" y="105"/>
                    </a:moveTo>
                    <a:lnTo>
                      <a:pt x="10941" y="105"/>
                    </a:lnTo>
                    <a:lnTo>
                      <a:pt x="10941" y="105"/>
                    </a:lnTo>
                    <a:close/>
                    <a:moveTo>
                      <a:pt x="10941" y="0"/>
                    </a:moveTo>
                    <a:lnTo>
                      <a:pt x="10941" y="0"/>
                    </a:lnTo>
                    <a:lnTo>
                      <a:pt x="10941" y="0"/>
                    </a:lnTo>
                    <a:close/>
                    <a:moveTo>
                      <a:pt x="10941" y="0"/>
                    </a:moveTo>
                    <a:lnTo>
                      <a:pt x="10941" y="0"/>
                    </a:lnTo>
                    <a:lnTo>
                      <a:pt x="10941" y="0"/>
                    </a:lnTo>
                    <a:close/>
                    <a:moveTo>
                      <a:pt x="10941" y="0"/>
                    </a:moveTo>
                    <a:lnTo>
                      <a:pt x="1094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48"/>
              <p:cNvSpPr/>
              <p:nvPr/>
            </p:nvSpPr>
            <p:spPr>
              <a:xfrm>
                <a:off x="6624698" y="1571732"/>
                <a:ext cx="14" cy="14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07" extrusionOk="0">
                    <a:moveTo>
                      <a:pt x="0" y="106"/>
                    </a:moveTo>
                    <a:lnTo>
                      <a:pt x="0" y="106"/>
                    </a:lnTo>
                    <a:lnTo>
                      <a:pt x="0" y="106"/>
                    </a:lnTo>
                    <a:close/>
                    <a:moveTo>
                      <a:pt x="0" y="106"/>
                    </a:moveTo>
                    <a:lnTo>
                      <a:pt x="0" y="106"/>
                    </a:lnTo>
                    <a:lnTo>
                      <a:pt x="0" y="106"/>
                    </a:lnTo>
                    <a:close/>
                    <a:moveTo>
                      <a:pt x="0" y="106"/>
                    </a:moveTo>
                    <a:lnTo>
                      <a:pt x="0" y="106"/>
                    </a:lnTo>
                    <a:lnTo>
                      <a:pt x="0" y="106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67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48"/>
              <p:cNvSpPr/>
              <p:nvPr/>
            </p:nvSpPr>
            <p:spPr>
              <a:xfrm>
                <a:off x="6473521" y="1717092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67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48"/>
              <p:cNvSpPr/>
              <p:nvPr/>
            </p:nvSpPr>
            <p:spPr>
              <a:xfrm>
                <a:off x="6453527" y="1555026"/>
                <a:ext cx="34903" cy="28713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2078" extrusionOk="0">
                    <a:moveTo>
                      <a:pt x="2210" y="0"/>
                    </a:moveTo>
                    <a:cubicBezTo>
                      <a:pt x="1447" y="211"/>
                      <a:pt x="790" y="421"/>
                      <a:pt x="1" y="552"/>
                    </a:cubicBezTo>
                    <a:lnTo>
                      <a:pt x="1" y="868"/>
                    </a:lnTo>
                    <a:cubicBezTo>
                      <a:pt x="1" y="1526"/>
                      <a:pt x="553" y="2078"/>
                      <a:pt x="1211" y="2078"/>
                    </a:cubicBezTo>
                    <a:cubicBezTo>
                      <a:pt x="1973" y="2078"/>
                      <a:pt x="2526" y="1526"/>
                      <a:pt x="2526" y="868"/>
                    </a:cubicBezTo>
                    <a:cubicBezTo>
                      <a:pt x="2526" y="552"/>
                      <a:pt x="2421" y="211"/>
                      <a:pt x="2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48"/>
              <p:cNvSpPr/>
              <p:nvPr/>
            </p:nvSpPr>
            <p:spPr>
              <a:xfrm>
                <a:off x="6428089" y="1636784"/>
                <a:ext cx="34544" cy="3490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526" extrusionOk="0">
                    <a:moveTo>
                      <a:pt x="1184" y="1"/>
                    </a:moveTo>
                    <a:cubicBezTo>
                      <a:pt x="527" y="1"/>
                      <a:pt x="1" y="553"/>
                      <a:pt x="1" y="1316"/>
                    </a:cubicBezTo>
                    <a:cubicBezTo>
                      <a:pt x="1" y="1973"/>
                      <a:pt x="527" y="2525"/>
                      <a:pt x="1184" y="2525"/>
                    </a:cubicBezTo>
                    <a:cubicBezTo>
                      <a:pt x="1973" y="2525"/>
                      <a:pt x="2499" y="1973"/>
                      <a:pt x="2499" y="1316"/>
                    </a:cubicBezTo>
                    <a:cubicBezTo>
                      <a:pt x="2499" y="553"/>
                      <a:pt x="1973" y="1"/>
                      <a:pt x="11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48"/>
              <p:cNvSpPr/>
              <p:nvPr/>
            </p:nvSpPr>
            <p:spPr>
              <a:xfrm>
                <a:off x="6520403" y="1620065"/>
                <a:ext cx="34889" cy="34903"/>
              </a:xfrm>
              <a:custGeom>
                <a:avLst/>
                <a:gdLst/>
                <a:ahLst/>
                <a:cxnLst/>
                <a:rect l="l" t="t" r="r" b="b"/>
                <a:pathLst>
                  <a:path w="2525" h="2526" extrusionOk="0">
                    <a:moveTo>
                      <a:pt x="1210" y="1"/>
                    </a:moveTo>
                    <a:cubicBezTo>
                      <a:pt x="552" y="1"/>
                      <a:pt x="0" y="553"/>
                      <a:pt x="0" y="1211"/>
                    </a:cubicBezTo>
                    <a:cubicBezTo>
                      <a:pt x="0" y="1973"/>
                      <a:pt x="552" y="2526"/>
                      <a:pt x="1210" y="2526"/>
                    </a:cubicBezTo>
                    <a:cubicBezTo>
                      <a:pt x="1973" y="2526"/>
                      <a:pt x="2525" y="1973"/>
                      <a:pt x="2525" y="1211"/>
                    </a:cubicBezTo>
                    <a:cubicBezTo>
                      <a:pt x="2525" y="553"/>
                      <a:pt x="1973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48"/>
              <p:cNvSpPr/>
              <p:nvPr/>
            </p:nvSpPr>
            <p:spPr>
              <a:xfrm>
                <a:off x="6556743" y="1541209"/>
                <a:ext cx="28713" cy="30537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2210" extrusionOk="0">
                    <a:moveTo>
                      <a:pt x="1078" y="1"/>
                    </a:moveTo>
                    <a:cubicBezTo>
                      <a:pt x="552" y="1"/>
                      <a:pt x="0" y="553"/>
                      <a:pt x="0" y="1105"/>
                    </a:cubicBezTo>
                    <a:cubicBezTo>
                      <a:pt x="0" y="1658"/>
                      <a:pt x="552" y="2210"/>
                      <a:pt x="1078" y="2210"/>
                    </a:cubicBezTo>
                    <a:cubicBezTo>
                      <a:pt x="1631" y="2210"/>
                      <a:pt x="2078" y="1658"/>
                      <a:pt x="2078" y="1105"/>
                    </a:cubicBezTo>
                    <a:cubicBezTo>
                      <a:pt x="2078" y="553"/>
                      <a:pt x="1631" y="1"/>
                      <a:pt x="10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48"/>
              <p:cNvSpPr/>
              <p:nvPr/>
            </p:nvSpPr>
            <p:spPr>
              <a:xfrm>
                <a:off x="6364501" y="1571732"/>
                <a:ext cx="28727" cy="28727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2079" extrusionOk="0">
                    <a:moveTo>
                      <a:pt x="1079" y="1"/>
                    </a:moveTo>
                    <a:cubicBezTo>
                      <a:pt x="421" y="1"/>
                      <a:pt x="0" y="422"/>
                      <a:pt x="0" y="1079"/>
                    </a:cubicBezTo>
                    <a:cubicBezTo>
                      <a:pt x="0" y="1632"/>
                      <a:pt x="421" y="2079"/>
                      <a:pt x="1079" y="2079"/>
                    </a:cubicBezTo>
                    <a:cubicBezTo>
                      <a:pt x="1631" y="2079"/>
                      <a:pt x="2078" y="1632"/>
                      <a:pt x="2078" y="1079"/>
                    </a:cubicBezTo>
                    <a:cubicBezTo>
                      <a:pt x="2078" y="422"/>
                      <a:pt x="1631" y="1"/>
                      <a:pt x="10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3" name="Google Shape;1763;p48"/>
            <p:cNvGrpSpPr/>
            <p:nvPr/>
          </p:nvGrpSpPr>
          <p:grpSpPr>
            <a:xfrm>
              <a:off x="8409268" y="1089832"/>
              <a:ext cx="472781" cy="604302"/>
              <a:chOff x="8409268" y="1089832"/>
              <a:chExt cx="472781" cy="604302"/>
            </a:xfrm>
          </p:grpSpPr>
          <p:sp>
            <p:nvSpPr>
              <p:cNvPr id="1764" name="Google Shape;1764;p48"/>
              <p:cNvSpPr/>
              <p:nvPr/>
            </p:nvSpPr>
            <p:spPr>
              <a:xfrm rot="-5400000">
                <a:off x="8455467" y="1204870"/>
                <a:ext cx="32563" cy="76980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5163" extrusionOk="0">
                    <a:moveTo>
                      <a:pt x="2061" y="1"/>
                    </a:moveTo>
                    <a:cubicBezTo>
                      <a:pt x="1924" y="1"/>
                      <a:pt x="1396" y="1070"/>
                      <a:pt x="868" y="2427"/>
                    </a:cubicBezTo>
                    <a:cubicBezTo>
                      <a:pt x="316" y="3847"/>
                      <a:pt x="0" y="5057"/>
                      <a:pt x="105" y="5162"/>
                    </a:cubicBezTo>
                    <a:cubicBezTo>
                      <a:pt x="316" y="5162"/>
                      <a:pt x="763" y="4084"/>
                      <a:pt x="1315" y="2637"/>
                    </a:cubicBezTo>
                    <a:cubicBezTo>
                      <a:pt x="1868" y="1217"/>
                      <a:pt x="2183" y="7"/>
                      <a:pt x="2078" y="7"/>
                    </a:cubicBezTo>
                    <a:cubicBezTo>
                      <a:pt x="2073" y="3"/>
                      <a:pt x="2068" y="1"/>
                      <a:pt x="20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48"/>
              <p:cNvSpPr/>
              <p:nvPr/>
            </p:nvSpPr>
            <p:spPr>
              <a:xfrm rot="-5400000">
                <a:off x="8456496" y="1123864"/>
                <a:ext cx="86284" cy="93516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6272" extrusionOk="0">
                    <a:moveTo>
                      <a:pt x="5664" y="1"/>
                    </a:moveTo>
                    <a:cubicBezTo>
                      <a:pt x="5477" y="1"/>
                      <a:pt x="4204" y="1282"/>
                      <a:pt x="2736" y="2978"/>
                    </a:cubicBezTo>
                    <a:cubicBezTo>
                      <a:pt x="1079" y="4740"/>
                      <a:pt x="0" y="6161"/>
                      <a:pt x="106" y="6266"/>
                    </a:cubicBezTo>
                    <a:cubicBezTo>
                      <a:pt x="110" y="6270"/>
                      <a:pt x="115" y="6272"/>
                      <a:pt x="122" y="6272"/>
                    </a:cubicBezTo>
                    <a:cubicBezTo>
                      <a:pt x="310" y="6272"/>
                      <a:pt x="1583" y="4990"/>
                      <a:pt x="3051" y="3294"/>
                    </a:cubicBezTo>
                    <a:cubicBezTo>
                      <a:pt x="4603" y="1558"/>
                      <a:pt x="5786" y="138"/>
                      <a:pt x="5681" y="6"/>
                    </a:cubicBezTo>
                    <a:cubicBezTo>
                      <a:pt x="5677" y="3"/>
                      <a:pt x="5672" y="1"/>
                      <a:pt x="56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48"/>
              <p:cNvSpPr/>
              <p:nvPr/>
            </p:nvSpPr>
            <p:spPr>
              <a:xfrm rot="-5400000">
                <a:off x="8538560" y="1139520"/>
                <a:ext cx="83153" cy="22991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1542" extrusionOk="0">
                    <a:moveTo>
                      <a:pt x="5364" y="0"/>
                    </a:moveTo>
                    <a:cubicBezTo>
                      <a:pt x="5036" y="0"/>
                      <a:pt x="3993" y="193"/>
                      <a:pt x="2736" y="474"/>
                    </a:cubicBezTo>
                    <a:cubicBezTo>
                      <a:pt x="1210" y="921"/>
                      <a:pt x="1" y="1342"/>
                      <a:pt x="106" y="1447"/>
                    </a:cubicBezTo>
                    <a:cubicBezTo>
                      <a:pt x="106" y="1512"/>
                      <a:pt x="196" y="1541"/>
                      <a:pt x="358" y="1541"/>
                    </a:cubicBezTo>
                    <a:cubicBezTo>
                      <a:pt x="789" y="1541"/>
                      <a:pt x="1732" y="1333"/>
                      <a:pt x="2841" y="1027"/>
                    </a:cubicBezTo>
                    <a:cubicBezTo>
                      <a:pt x="4366" y="580"/>
                      <a:pt x="5576" y="132"/>
                      <a:pt x="5471" y="27"/>
                    </a:cubicBezTo>
                    <a:cubicBezTo>
                      <a:pt x="5471" y="9"/>
                      <a:pt x="5434" y="0"/>
                      <a:pt x="536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48"/>
              <p:cNvSpPr/>
              <p:nvPr/>
            </p:nvSpPr>
            <p:spPr>
              <a:xfrm rot="-5400000">
                <a:off x="8616607" y="1152812"/>
                <a:ext cx="91383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6129" h="2941" extrusionOk="0">
                    <a:moveTo>
                      <a:pt x="144" y="1"/>
                    </a:moveTo>
                    <a:cubicBezTo>
                      <a:pt x="66" y="1"/>
                      <a:pt x="17" y="18"/>
                      <a:pt x="0" y="55"/>
                    </a:cubicBezTo>
                    <a:cubicBezTo>
                      <a:pt x="0" y="161"/>
                      <a:pt x="1315" y="923"/>
                      <a:pt x="2946" y="1686"/>
                    </a:cubicBezTo>
                    <a:cubicBezTo>
                      <a:pt x="4364" y="2429"/>
                      <a:pt x="5609" y="2941"/>
                      <a:pt x="6004" y="2941"/>
                    </a:cubicBezTo>
                    <a:cubicBezTo>
                      <a:pt x="6071" y="2941"/>
                      <a:pt x="6113" y="2926"/>
                      <a:pt x="6128" y="2896"/>
                    </a:cubicBezTo>
                    <a:cubicBezTo>
                      <a:pt x="6128" y="2791"/>
                      <a:pt x="4813" y="2028"/>
                      <a:pt x="3183" y="1239"/>
                    </a:cubicBezTo>
                    <a:cubicBezTo>
                      <a:pt x="1787" y="508"/>
                      <a:pt x="559" y="1"/>
                      <a:pt x="1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48"/>
              <p:cNvSpPr/>
              <p:nvPr/>
            </p:nvSpPr>
            <p:spPr>
              <a:xfrm rot="-5400000">
                <a:off x="8690792" y="1188350"/>
                <a:ext cx="81960" cy="73954"/>
              </a:xfrm>
              <a:custGeom>
                <a:avLst/>
                <a:gdLst/>
                <a:ahLst/>
                <a:cxnLst/>
                <a:rect l="l" t="t" r="r" b="b"/>
                <a:pathLst>
                  <a:path w="5497" h="4960" extrusionOk="0">
                    <a:moveTo>
                      <a:pt x="133" y="1"/>
                    </a:moveTo>
                    <a:cubicBezTo>
                      <a:pt x="121" y="1"/>
                      <a:pt x="112" y="3"/>
                      <a:pt x="105" y="9"/>
                    </a:cubicBezTo>
                    <a:cubicBezTo>
                      <a:pt x="0" y="114"/>
                      <a:pt x="1105" y="1324"/>
                      <a:pt x="2630" y="2639"/>
                    </a:cubicBezTo>
                    <a:cubicBezTo>
                      <a:pt x="3988" y="3895"/>
                      <a:pt x="5249" y="4960"/>
                      <a:pt x="5358" y="4960"/>
                    </a:cubicBezTo>
                    <a:cubicBezTo>
                      <a:pt x="5363" y="4960"/>
                      <a:pt x="5365" y="4958"/>
                      <a:pt x="5365" y="4953"/>
                    </a:cubicBezTo>
                    <a:cubicBezTo>
                      <a:pt x="5497" y="4821"/>
                      <a:pt x="4392" y="3638"/>
                      <a:pt x="2972" y="2323"/>
                    </a:cubicBezTo>
                    <a:cubicBezTo>
                      <a:pt x="1497" y="948"/>
                      <a:pt x="355" y="1"/>
                      <a:pt x="1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48"/>
              <p:cNvSpPr/>
              <p:nvPr/>
            </p:nvSpPr>
            <p:spPr>
              <a:xfrm rot="-5400000">
                <a:off x="8758833" y="1240021"/>
                <a:ext cx="55301" cy="104713"/>
              </a:xfrm>
              <a:custGeom>
                <a:avLst/>
                <a:gdLst/>
                <a:ahLst/>
                <a:cxnLst/>
                <a:rect l="l" t="t" r="r" b="b"/>
                <a:pathLst>
                  <a:path w="3709" h="7023" extrusionOk="0">
                    <a:moveTo>
                      <a:pt x="105" y="1"/>
                    </a:moveTo>
                    <a:lnTo>
                      <a:pt x="105" y="1"/>
                    </a:lnTo>
                    <a:cubicBezTo>
                      <a:pt x="0" y="106"/>
                      <a:pt x="552" y="1763"/>
                      <a:pt x="1525" y="3630"/>
                    </a:cubicBezTo>
                    <a:cubicBezTo>
                      <a:pt x="2525" y="5602"/>
                      <a:pt x="3498" y="7023"/>
                      <a:pt x="3603" y="7023"/>
                    </a:cubicBezTo>
                    <a:cubicBezTo>
                      <a:pt x="3708" y="6917"/>
                      <a:pt x="2946" y="5366"/>
                      <a:pt x="1973" y="3393"/>
                    </a:cubicBezTo>
                    <a:cubicBezTo>
                      <a:pt x="1078" y="1526"/>
                      <a:pt x="210" y="1"/>
                      <a:pt x="1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48"/>
              <p:cNvSpPr/>
              <p:nvPr/>
            </p:nvSpPr>
            <p:spPr>
              <a:xfrm rot="-5400000">
                <a:off x="8467902" y="1258039"/>
                <a:ext cx="37663" cy="113003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7579" extrusionOk="0">
                    <a:moveTo>
                      <a:pt x="238" y="0"/>
                    </a:moveTo>
                    <a:cubicBezTo>
                      <a:pt x="1" y="0"/>
                      <a:pt x="448" y="1762"/>
                      <a:pt x="1105" y="3840"/>
                    </a:cubicBezTo>
                    <a:cubicBezTo>
                      <a:pt x="1642" y="5858"/>
                      <a:pt x="2278" y="7579"/>
                      <a:pt x="2410" y="7579"/>
                    </a:cubicBezTo>
                    <a:cubicBezTo>
                      <a:pt x="2414" y="7579"/>
                      <a:pt x="2417" y="7577"/>
                      <a:pt x="2420" y="7574"/>
                    </a:cubicBezTo>
                    <a:cubicBezTo>
                      <a:pt x="2526" y="7574"/>
                      <a:pt x="2210" y="5812"/>
                      <a:pt x="1553" y="3735"/>
                    </a:cubicBezTo>
                    <a:cubicBezTo>
                      <a:pt x="895" y="1657"/>
                      <a:pt x="343" y="0"/>
                      <a:pt x="2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48"/>
              <p:cNvSpPr/>
              <p:nvPr/>
            </p:nvSpPr>
            <p:spPr>
              <a:xfrm rot="-5400000">
                <a:off x="8509628" y="1356691"/>
                <a:ext cx="52170" cy="73730"/>
              </a:xfrm>
              <a:custGeom>
                <a:avLst/>
                <a:gdLst/>
                <a:ahLst/>
                <a:cxnLst/>
                <a:rect l="l" t="t" r="r" b="b"/>
                <a:pathLst>
                  <a:path w="3499" h="4945" extrusionOk="0">
                    <a:moveTo>
                      <a:pt x="106" y="1"/>
                    </a:moveTo>
                    <a:cubicBezTo>
                      <a:pt x="1" y="106"/>
                      <a:pt x="658" y="1316"/>
                      <a:pt x="1526" y="2631"/>
                    </a:cubicBezTo>
                    <a:cubicBezTo>
                      <a:pt x="2499" y="3946"/>
                      <a:pt x="3288" y="4945"/>
                      <a:pt x="3394" y="4945"/>
                    </a:cubicBezTo>
                    <a:cubicBezTo>
                      <a:pt x="3499" y="4813"/>
                      <a:pt x="2946" y="3630"/>
                      <a:pt x="1973" y="2315"/>
                    </a:cubicBezTo>
                    <a:cubicBezTo>
                      <a:pt x="1079" y="1000"/>
                      <a:pt x="211" y="1"/>
                      <a:pt x="1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48"/>
              <p:cNvSpPr/>
              <p:nvPr/>
            </p:nvSpPr>
            <p:spPr>
              <a:xfrm rot="-5400000">
                <a:off x="8560217" y="1410710"/>
                <a:ext cx="53736" cy="81766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5484" extrusionOk="0">
                    <a:moveTo>
                      <a:pt x="123" y="1"/>
                    </a:moveTo>
                    <a:cubicBezTo>
                      <a:pt x="116" y="1"/>
                      <a:pt x="110" y="3"/>
                      <a:pt x="106" y="7"/>
                    </a:cubicBezTo>
                    <a:cubicBezTo>
                      <a:pt x="1" y="7"/>
                      <a:pt x="658" y="1322"/>
                      <a:pt x="1526" y="2847"/>
                    </a:cubicBezTo>
                    <a:cubicBezTo>
                      <a:pt x="2459" y="4335"/>
                      <a:pt x="3319" y="5484"/>
                      <a:pt x="3482" y="5484"/>
                    </a:cubicBezTo>
                    <a:cubicBezTo>
                      <a:pt x="3489" y="5484"/>
                      <a:pt x="3494" y="5482"/>
                      <a:pt x="3499" y="5477"/>
                    </a:cubicBezTo>
                    <a:cubicBezTo>
                      <a:pt x="3604" y="5477"/>
                      <a:pt x="2946" y="4162"/>
                      <a:pt x="2079" y="2637"/>
                    </a:cubicBezTo>
                    <a:cubicBezTo>
                      <a:pt x="1120" y="1173"/>
                      <a:pt x="282" y="1"/>
                      <a:pt x="1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48"/>
              <p:cNvSpPr/>
              <p:nvPr/>
            </p:nvSpPr>
            <p:spPr>
              <a:xfrm rot="-5400000">
                <a:off x="8583812" y="1509541"/>
                <a:ext cx="49039" cy="58984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3956" extrusionOk="0">
                    <a:moveTo>
                      <a:pt x="106" y="1"/>
                    </a:moveTo>
                    <a:cubicBezTo>
                      <a:pt x="1" y="106"/>
                      <a:pt x="553" y="1105"/>
                      <a:pt x="1421" y="2210"/>
                    </a:cubicBezTo>
                    <a:cubicBezTo>
                      <a:pt x="2137" y="3222"/>
                      <a:pt x="2968" y="3955"/>
                      <a:pt x="3155" y="3955"/>
                    </a:cubicBezTo>
                    <a:cubicBezTo>
                      <a:pt x="3167" y="3955"/>
                      <a:pt x="3177" y="3952"/>
                      <a:pt x="3183" y="3946"/>
                    </a:cubicBezTo>
                    <a:cubicBezTo>
                      <a:pt x="3288" y="3841"/>
                      <a:pt x="2631" y="2973"/>
                      <a:pt x="1868" y="1868"/>
                    </a:cubicBezTo>
                    <a:cubicBezTo>
                      <a:pt x="974" y="763"/>
                      <a:pt x="211" y="1"/>
                      <a:pt x="1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48"/>
              <p:cNvSpPr/>
              <p:nvPr/>
            </p:nvSpPr>
            <p:spPr>
              <a:xfrm rot="-5400000">
                <a:off x="8610024" y="1577933"/>
                <a:ext cx="80007" cy="31594"/>
              </a:xfrm>
              <a:custGeom>
                <a:avLst/>
                <a:gdLst/>
                <a:ahLst/>
                <a:cxnLst/>
                <a:rect l="l" t="t" r="r" b="b"/>
                <a:pathLst>
                  <a:path w="5366" h="2119" extrusionOk="0">
                    <a:moveTo>
                      <a:pt x="163" y="0"/>
                    </a:moveTo>
                    <a:cubicBezTo>
                      <a:pt x="125" y="0"/>
                      <a:pt x="105" y="7"/>
                      <a:pt x="105" y="20"/>
                    </a:cubicBezTo>
                    <a:cubicBezTo>
                      <a:pt x="0" y="231"/>
                      <a:pt x="1210" y="783"/>
                      <a:pt x="2630" y="1335"/>
                    </a:cubicBezTo>
                    <a:cubicBezTo>
                      <a:pt x="3868" y="1817"/>
                      <a:pt x="4945" y="2118"/>
                      <a:pt x="5272" y="2118"/>
                    </a:cubicBezTo>
                    <a:cubicBezTo>
                      <a:pt x="5320" y="2118"/>
                      <a:pt x="5352" y="2112"/>
                      <a:pt x="5365" y="2098"/>
                    </a:cubicBezTo>
                    <a:cubicBezTo>
                      <a:pt x="5365" y="1993"/>
                      <a:pt x="4261" y="1335"/>
                      <a:pt x="2840" y="783"/>
                    </a:cubicBezTo>
                    <a:cubicBezTo>
                      <a:pt x="1511" y="302"/>
                      <a:pt x="422" y="0"/>
                      <a:pt x="1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48"/>
              <p:cNvSpPr/>
              <p:nvPr/>
            </p:nvSpPr>
            <p:spPr>
              <a:xfrm rot="-5400000">
                <a:off x="8674376" y="1623931"/>
                <a:ext cx="99629" cy="11764"/>
              </a:xfrm>
              <a:custGeom>
                <a:avLst/>
                <a:gdLst/>
                <a:ahLst/>
                <a:cxnLst/>
                <a:rect l="l" t="t" r="r" b="b"/>
                <a:pathLst>
                  <a:path w="6682" h="789" extrusionOk="0">
                    <a:moveTo>
                      <a:pt x="5421" y="0"/>
                    </a:moveTo>
                    <a:cubicBezTo>
                      <a:pt x="4855" y="0"/>
                      <a:pt x="4146" y="32"/>
                      <a:pt x="3394" y="88"/>
                    </a:cubicBezTo>
                    <a:cubicBezTo>
                      <a:pt x="1526" y="299"/>
                      <a:pt x="1" y="614"/>
                      <a:pt x="1" y="746"/>
                    </a:cubicBezTo>
                    <a:cubicBezTo>
                      <a:pt x="1" y="776"/>
                      <a:pt x="125" y="789"/>
                      <a:pt x="347" y="789"/>
                    </a:cubicBezTo>
                    <a:cubicBezTo>
                      <a:pt x="901" y="789"/>
                      <a:pt x="2060" y="708"/>
                      <a:pt x="3394" y="614"/>
                    </a:cubicBezTo>
                    <a:cubicBezTo>
                      <a:pt x="5261" y="404"/>
                      <a:pt x="6681" y="299"/>
                      <a:pt x="6681" y="194"/>
                    </a:cubicBezTo>
                    <a:cubicBezTo>
                      <a:pt x="6681" y="58"/>
                      <a:pt x="6180" y="0"/>
                      <a:pt x="542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48"/>
              <p:cNvSpPr/>
              <p:nvPr/>
            </p:nvSpPr>
            <p:spPr>
              <a:xfrm rot="-5400000">
                <a:off x="8749567" y="1526822"/>
                <a:ext cx="80007" cy="88342"/>
              </a:xfrm>
              <a:custGeom>
                <a:avLst/>
                <a:gdLst/>
                <a:ahLst/>
                <a:cxnLst/>
                <a:rect l="l" t="t" r="r" b="b"/>
                <a:pathLst>
                  <a:path w="5366" h="5925" extrusionOk="0">
                    <a:moveTo>
                      <a:pt x="5242" y="1"/>
                    </a:moveTo>
                    <a:cubicBezTo>
                      <a:pt x="5057" y="1"/>
                      <a:pt x="3888" y="1178"/>
                      <a:pt x="2525" y="2742"/>
                    </a:cubicBezTo>
                    <a:cubicBezTo>
                      <a:pt x="1105" y="4399"/>
                      <a:pt x="0" y="5820"/>
                      <a:pt x="106" y="5925"/>
                    </a:cubicBezTo>
                    <a:cubicBezTo>
                      <a:pt x="211" y="5925"/>
                      <a:pt x="1421" y="4715"/>
                      <a:pt x="2841" y="3084"/>
                    </a:cubicBezTo>
                    <a:cubicBezTo>
                      <a:pt x="4287" y="1427"/>
                      <a:pt x="5366" y="112"/>
                      <a:pt x="5260" y="7"/>
                    </a:cubicBezTo>
                    <a:cubicBezTo>
                      <a:pt x="5256" y="3"/>
                      <a:pt x="5250" y="1"/>
                      <a:pt x="52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48"/>
              <p:cNvSpPr/>
              <p:nvPr/>
            </p:nvSpPr>
            <p:spPr>
              <a:xfrm rot="-5400000">
                <a:off x="8802162" y="1450013"/>
                <a:ext cx="35695" cy="80007"/>
              </a:xfrm>
              <a:custGeom>
                <a:avLst/>
                <a:gdLst/>
                <a:ahLst/>
                <a:cxnLst/>
                <a:rect l="l" t="t" r="r" b="b"/>
                <a:pathLst>
                  <a:path w="2394" h="5366" extrusionOk="0">
                    <a:moveTo>
                      <a:pt x="2183" y="1"/>
                    </a:moveTo>
                    <a:cubicBezTo>
                      <a:pt x="2078" y="1"/>
                      <a:pt x="1526" y="1079"/>
                      <a:pt x="973" y="2631"/>
                    </a:cubicBezTo>
                    <a:cubicBezTo>
                      <a:pt x="421" y="4051"/>
                      <a:pt x="0" y="5261"/>
                      <a:pt x="211" y="5366"/>
                    </a:cubicBezTo>
                    <a:cubicBezTo>
                      <a:pt x="316" y="5366"/>
                      <a:pt x="973" y="4261"/>
                      <a:pt x="1526" y="2841"/>
                    </a:cubicBezTo>
                    <a:cubicBezTo>
                      <a:pt x="2078" y="1316"/>
                      <a:pt x="2394" y="1"/>
                      <a:pt x="21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48"/>
              <p:cNvSpPr/>
              <p:nvPr/>
            </p:nvSpPr>
            <p:spPr>
              <a:xfrm rot="-5400000">
                <a:off x="8810176" y="1324299"/>
                <a:ext cx="21187" cy="12086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8106" extrusionOk="0">
                    <a:moveTo>
                      <a:pt x="125" y="0"/>
                    </a:moveTo>
                    <a:cubicBezTo>
                      <a:pt x="119" y="0"/>
                      <a:pt x="112" y="2"/>
                      <a:pt x="106" y="5"/>
                    </a:cubicBezTo>
                    <a:cubicBezTo>
                      <a:pt x="0" y="5"/>
                      <a:pt x="106" y="1872"/>
                      <a:pt x="448" y="4055"/>
                    </a:cubicBezTo>
                    <a:cubicBezTo>
                      <a:pt x="658" y="6343"/>
                      <a:pt x="1210" y="8105"/>
                      <a:pt x="1315" y="8105"/>
                    </a:cubicBezTo>
                    <a:cubicBezTo>
                      <a:pt x="1421" y="8105"/>
                      <a:pt x="1210" y="6238"/>
                      <a:pt x="868" y="4055"/>
                    </a:cubicBezTo>
                    <a:cubicBezTo>
                      <a:pt x="561" y="1804"/>
                      <a:pt x="354" y="0"/>
                      <a:pt x="1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48"/>
              <p:cNvSpPr/>
              <p:nvPr/>
            </p:nvSpPr>
            <p:spPr>
              <a:xfrm rot="-5400000">
                <a:off x="8412392" y="1227295"/>
                <a:ext cx="472140" cy="334476"/>
              </a:xfrm>
              <a:custGeom>
                <a:avLst/>
                <a:gdLst/>
                <a:ahLst/>
                <a:cxnLst/>
                <a:rect l="l" t="t" r="r" b="b"/>
                <a:pathLst>
                  <a:path w="31666" h="22433" extrusionOk="0">
                    <a:moveTo>
                      <a:pt x="24625" y="1"/>
                    </a:moveTo>
                    <a:cubicBezTo>
                      <a:pt x="23978" y="1"/>
                      <a:pt x="23329" y="100"/>
                      <a:pt x="22697" y="315"/>
                    </a:cubicBezTo>
                    <a:cubicBezTo>
                      <a:pt x="20935" y="972"/>
                      <a:pt x="19725" y="2708"/>
                      <a:pt x="18410" y="4154"/>
                    </a:cubicBezTo>
                    <a:cubicBezTo>
                      <a:pt x="15780" y="7100"/>
                      <a:pt x="11730" y="8862"/>
                      <a:pt x="7785" y="8967"/>
                    </a:cubicBezTo>
                    <a:cubicBezTo>
                      <a:pt x="5471" y="8967"/>
                      <a:pt x="3183" y="9414"/>
                      <a:pt x="1973" y="11597"/>
                    </a:cubicBezTo>
                    <a:cubicBezTo>
                      <a:pt x="0" y="15437"/>
                      <a:pt x="2736" y="19934"/>
                      <a:pt x="6470" y="21565"/>
                    </a:cubicBezTo>
                    <a:cubicBezTo>
                      <a:pt x="8338" y="22328"/>
                      <a:pt x="10520" y="22433"/>
                      <a:pt x="12598" y="22433"/>
                    </a:cubicBezTo>
                    <a:cubicBezTo>
                      <a:pt x="14360" y="22328"/>
                      <a:pt x="16122" y="22223"/>
                      <a:pt x="17858" y="21670"/>
                    </a:cubicBezTo>
                    <a:cubicBezTo>
                      <a:pt x="21251" y="20592"/>
                      <a:pt x="24012" y="17962"/>
                      <a:pt x="26406" y="15332"/>
                    </a:cubicBezTo>
                    <a:cubicBezTo>
                      <a:pt x="28063" y="13570"/>
                      <a:pt x="29588" y="11703"/>
                      <a:pt x="30351" y="9414"/>
                    </a:cubicBezTo>
                    <a:cubicBezTo>
                      <a:pt x="31113" y="7442"/>
                      <a:pt x="31666" y="4260"/>
                      <a:pt x="30035" y="2498"/>
                    </a:cubicBezTo>
                    <a:cubicBezTo>
                      <a:pt x="28696" y="998"/>
                      <a:pt x="26673" y="1"/>
                      <a:pt x="246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48"/>
              <p:cNvSpPr/>
              <p:nvPr/>
            </p:nvSpPr>
            <p:spPr>
              <a:xfrm rot="-5400000">
                <a:off x="8441645" y="1119481"/>
                <a:ext cx="40794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5" extrusionOk="0">
                    <a:moveTo>
                      <a:pt x="1381" y="1"/>
                    </a:moveTo>
                    <a:cubicBezTo>
                      <a:pt x="1035" y="1"/>
                      <a:pt x="683" y="138"/>
                      <a:pt x="448" y="429"/>
                    </a:cubicBezTo>
                    <a:cubicBezTo>
                      <a:pt x="1" y="981"/>
                      <a:pt x="1" y="1744"/>
                      <a:pt x="553" y="2191"/>
                    </a:cubicBezTo>
                    <a:cubicBezTo>
                      <a:pt x="814" y="2390"/>
                      <a:pt x="1121" y="2495"/>
                      <a:pt x="1421" y="2495"/>
                    </a:cubicBezTo>
                    <a:cubicBezTo>
                      <a:pt x="1755" y="2495"/>
                      <a:pt x="2079" y="2364"/>
                      <a:pt x="2315" y="2086"/>
                    </a:cubicBezTo>
                    <a:cubicBezTo>
                      <a:pt x="2736" y="1639"/>
                      <a:pt x="2736" y="771"/>
                      <a:pt x="2210" y="324"/>
                    </a:cubicBezTo>
                    <a:cubicBezTo>
                      <a:pt x="1998" y="112"/>
                      <a:pt x="1692" y="1"/>
                      <a:pt x="1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48"/>
              <p:cNvSpPr/>
              <p:nvPr/>
            </p:nvSpPr>
            <p:spPr>
              <a:xfrm rot="-5400000">
                <a:off x="8548401" y="1091927"/>
                <a:ext cx="40794" cy="36604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55" extrusionOk="0">
                    <a:moveTo>
                      <a:pt x="1325" y="1"/>
                    </a:moveTo>
                    <a:cubicBezTo>
                      <a:pt x="992" y="1"/>
                      <a:pt x="668" y="141"/>
                      <a:pt x="447" y="376"/>
                    </a:cubicBezTo>
                    <a:cubicBezTo>
                      <a:pt x="0" y="929"/>
                      <a:pt x="0" y="1691"/>
                      <a:pt x="552" y="2138"/>
                    </a:cubicBezTo>
                    <a:cubicBezTo>
                      <a:pt x="776" y="2349"/>
                      <a:pt x="1078" y="2454"/>
                      <a:pt x="1394" y="2454"/>
                    </a:cubicBezTo>
                    <a:cubicBezTo>
                      <a:pt x="1710" y="2454"/>
                      <a:pt x="2038" y="2349"/>
                      <a:pt x="2314" y="2138"/>
                    </a:cubicBezTo>
                    <a:cubicBezTo>
                      <a:pt x="2735" y="1586"/>
                      <a:pt x="2735" y="823"/>
                      <a:pt x="2183" y="376"/>
                    </a:cubicBezTo>
                    <a:cubicBezTo>
                      <a:pt x="1934" y="115"/>
                      <a:pt x="1625" y="1"/>
                      <a:pt x="13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48"/>
              <p:cNvSpPr/>
              <p:nvPr/>
            </p:nvSpPr>
            <p:spPr>
              <a:xfrm rot="-5400000">
                <a:off x="8663939" y="1111280"/>
                <a:ext cx="40794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89" extrusionOk="0">
                    <a:moveTo>
                      <a:pt x="1414" y="1"/>
                    </a:moveTo>
                    <a:cubicBezTo>
                      <a:pt x="1087" y="1"/>
                      <a:pt x="738" y="138"/>
                      <a:pt x="447" y="429"/>
                    </a:cubicBezTo>
                    <a:cubicBezTo>
                      <a:pt x="0" y="850"/>
                      <a:pt x="105" y="1744"/>
                      <a:pt x="552" y="2165"/>
                    </a:cubicBezTo>
                    <a:cubicBezTo>
                      <a:pt x="814" y="2377"/>
                      <a:pt x="1123" y="2488"/>
                      <a:pt x="1423" y="2488"/>
                    </a:cubicBezTo>
                    <a:cubicBezTo>
                      <a:pt x="1756" y="2488"/>
                      <a:pt x="2079" y="2351"/>
                      <a:pt x="2314" y="2060"/>
                    </a:cubicBezTo>
                    <a:cubicBezTo>
                      <a:pt x="2735" y="1507"/>
                      <a:pt x="2735" y="745"/>
                      <a:pt x="2183" y="324"/>
                    </a:cubicBezTo>
                    <a:cubicBezTo>
                      <a:pt x="1984" y="112"/>
                      <a:pt x="1708" y="1"/>
                      <a:pt x="14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48"/>
              <p:cNvSpPr/>
              <p:nvPr/>
            </p:nvSpPr>
            <p:spPr>
              <a:xfrm rot="-5400000">
                <a:off x="8743536" y="1172076"/>
                <a:ext cx="40794" cy="36321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36" extrusionOk="0">
                    <a:moveTo>
                      <a:pt x="1405" y="1"/>
                    </a:moveTo>
                    <a:cubicBezTo>
                      <a:pt x="1075" y="1"/>
                      <a:pt x="725" y="139"/>
                      <a:pt x="448" y="429"/>
                    </a:cubicBezTo>
                    <a:cubicBezTo>
                      <a:pt x="1" y="876"/>
                      <a:pt x="106" y="1639"/>
                      <a:pt x="553" y="2060"/>
                    </a:cubicBezTo>
                    <a:cubicBezTo>
                      <a:pt x="815" y="2322"/>
                      <a:pt x="1124" y="2436"/>
                      <a:pt x="1421" y="2436"/>
                    </a:cubicBezTo>
                    <a:cubicBezTo>
                      <a:pt x="1752" y="2436"/>
                      <a:pt x="2068" y="2295"/>
                      <a:pt x="2289" y="2060"/>
                    </a:cubicBezTo>
                    <a:cubicBezTo>
                      <a:pt x="2736" y="1534"/>
                      <a:pt x="2736" y="745"/>
                      <a:pt x="2184" y="324"/>
                    </a:cubicBezTo>
                    <a:cubicBezTo>
                      <a:pt x="1984" y="112"/>
                      <a:pt x="1703" y="1"/>
                      <a:pt x="1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48"/>
              <p:cNvSpPr/>
              <p:nvPr/>
            </p:nvSpPr>
            <p:spPr>
              <a:xfrm rot="-5400000">
                <a:off x="8806940" y="1253119"/>
                <a:ext cx="40794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505" extrusionOk="0">
                    <a:moveTo>
                      <a:pt x="1326" y="0"/>
                    </a:moveTo>
                    <a:cubicBezTo>
                      <a:pt x="988" y="0"/>
                      <a:pt x="660" y="142"/>
                      <a:pt x="421" y="367"/>
                    </a:cubicBezTo>
                    <a:cubicBezTo>
                      <a:pt x="0" y="919"/>
                      <a:pt x="0" y="1682"/>
                      <a:pt x="526" y="2129"/>
                    </a:cubicBezTo>
                    <a:cubicBezTo>
                      <a:pt x="738" y="2391"/>
                      <a:pt x="1021" y="2505"/>
                      <a:pt x="1319" y="2505"/>
                    </a:cubicBezTo>
                    <a:cubicBezTo>
                      <a:pt x="1649" y="2505"/>
                      <a:pt x="1998" y="2364"/>
                      <a:pt x="2288" y="2129"/>
                    </a:cubicBezTo>
                    <a:cubicBezTo>
                      <a:pt x="2736" y="1577"/>
                      <a:pt x="2736" y="814"/>
                      <a:pt x="2183" y="367"/>
                    </a:cubicBezTo>
                    <a:cubicBezTo>
                      <a:pt x="1926" y="109"/>
                      <a:pt x="1622" y="0"/>
                      <a:pt x="1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48"/>
              <p:cNvSpPr/>
              <p:nvPr/>
            </p:nvSpPr>
            <p:spPr>
              <a:xfrm rot="-5400000">
                <a:off x="8843321" y="1359726"/>
                <a:ext cx="40794" cy="36664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59" extrusionOk="0">
                    <a:moveTo>
                      <a:pt x="1354" y="0"/>
                    </a:moveTo>
                    <a:cubicBezTo>
                      <a:pt x="1008" y="0"/>
                      <a:pt x="656" y="138"/>
                      <a:pt x="421" y="429"/>
                    </a:cubicBezTo>
                    <a:cubicBezTo>
                      <a:pt x="0" y="876"/>
                      <a:pt x="0" y="1638"/>
                      <a:pt x="552" y="2191"/>
                    </a:cubicBezTo>
                    <a:cubicBezTo>
                      <a:pt x="783" y="2375"/>
                      <a:pt x="1064" y="2459"/>
                      <a:pt x="1343" y="2459"/>
                    </a:cubicBezTo>
                    <a:cubicBezTo>
                      <a:pt x="1699" y="2459"/>
                      <a:pt x="2052" y="2322"/>
                      <a:pt x="2288" y="2085"/>
                    </a:cubicBezTo>
                    <a:cubicBezTo>
                      <a:pt x="2735" y="1533"/>
                      <a:pt x="2735" y="770"/>
                      <a:pt x="2183" y="323"/>
                    </a:cubicBezTo>
                    <a:cubicBezTo>
                      <a:pt x="1971" y="112"/>
                      <a:pt x="1665" y="0"/>
                      <a:pt x="1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48"/>
              <p:cNvSpPr/>
              <p:nvPr/>
            </p:nvSpPr>
            <p:spPr>
              <a:xfrm rot="-5400000">
                <a:off x="8706067" y="1655398"/>
                <a:ext cx="40809" cy="36664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59" extrusionOk="0">
                    <a:moveTo>
                      <a:pt x="1355" y="0"/>
                    </a:moveTo>
                    <a:cubicBezTo>
                      <a:pt x="1009" y="0"/>
                      <a:pt x="657" y="138"/>
                      <a:pt x="422" y="429"/>
                    </a:cubicBezTo>
                    <a:cubicBezTo>
                      <a:pt x="1" y="876"/>
                      <a:pt x="1" y="1638"/>
                      <a:pt x="527" y="2191"/>
                    </a:cubicBezTo>
                    <a:cubicBezTo>
                      <a:pt x="769" y="2375"/>
                      <a:pt x="1052" y="2459"/>
                      <a:pt x="1330" y="2459"/>
                    </a:cubicBezTo>
                    <a:cubicBezTo>
                      <a:pt x="1687" y="2459"/>
                      <a:pt x="2038" y="2322"/>
                      <a:pt x="2289" y="2085"/>
                    </a:cubicBezTo>
                    <a:cubicBezTo>
                      <a:pt x="2736" y="1533"/>
                      <a:pt x="2736" y="770"/>
                      <a:pt x="2184" y="323"/>
                    </a:cubicBezTo>
                    <a:cubicBezTo>
                      <a:pt x="1972" y="112"/>
                      <a:pt x="1666" y="0"/>
                      <a:pt x="1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48"/>
              <p:cNvSpPr/>
              <p:nvPr/>
            </p:nvSpPr>
            <p:spPr>
              <a:xfrm rot="-5400000">
                <a:off x="8613327" y="1612800"/>
                <a:ext cx="40794" cy="37156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2" extrusionOk="0">
                    <a:moveTo>
                      <a:pt x="1382" y="0"/>
                    </a:moveTo>
                    <a:cubicBezTo>
                      <a:pt x="1032" y="0"/>
                      <a:pt x="672" y="138"/>
                      <a:pt x="447" y="432"/>
                    </a:cubicBezTo>
                    <a:cubicBezTo>
                      <a:pt x="0" y="958"/>
                      <a:pt x="0" y="1747"/>
                      <a:pt x="553" y="2168"/>
                    </a:cubicBezTo>
                    <a:cubicBezTo>
                      <a:pt x="814" y="2380"/>
                      <a:pt x="1123" y="2492"/>
                      <a:pt x="1420" y="2492"/>
                    </a:cubicBezTo>
                    <a:cubicBezTo>
                      <a:pt x="1751" y="2492"/>
                      <a:pt x="2067" y="2354"/>
                      <a:pt x="2288" y="2063"/>
                    </a:cubicBezTo>
                    <a:cubicBezTo>
                      <a:pt x="2735" y="1616"/>
                      <a:pt x="2735" y="748"/>
                      <a:pt x="2183" y="301"/>
                    </a:cubicBezTo>
                    <a:cubicBezTo>
                      <a:pt x="1987" y="105"/>
                      <a:pt x="1688" y="0"/>
                      <a:pt x="1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48"/>
              <p:cNvSpPr/>
              <p:nvPr/>
            </p:nvSpPr>
            <p:spPr>
              <a:xfrm rot="-5400000">
                <a:off x="8562439" y="1537758"/>
                <a:ext cx="40809" cy="36664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59" extrusionOk="0">
                    <a:moveTo>
                      <a:pt x="1316" y="1"/>
                    </a:moveTo>
                    <a:cubicBezTo>
                      <a:pt x="982" y="1"/>
                      <a:pt x="658" y="132"/>
                      <a:pt x="422" y="409"/>
                    </a:cubicBezTo>
                    <a:cubicBezTo>
                      <a:pt x="1" y="857"/>
                      <a:pt x="1" y="1619"/>
                      <a:pt x="527" y="2172"/>
                    </a:cubicBezTo>
                    <a:cubicBezTo>
                      <a:pt x="771" y="2369"/>
                      <a:pt x="1056" y="2459"/>
                      <a:pt x="1337" y="2459"/>
                    </a:cubicBezTo>
                    <a:cubicBezTo>
                      <a:pt x="1692" y="2459"/>
                      <a:pt x="2039" y="2316"/>
                      <a:pt x="2289" y="2066"/>
                    </a:cubicBezTo>
                    <a:cubicBezTo>
                      <a:pt x="2736" y="1514"/>
                      <a:pt x="2736" y="751"/>
                      <a:pt x="2184" y="304"/>
                    </a:cubicBezTo>
                    <a:cubicBezTo>
                      <a:pt x="1923" y="106"/>
                      <a:pt x="1615" y="1"/>
                      <a:pt x="1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48"/>
              <p:cNvSpPr/>
              <p:nvPr/>
            </p:nvSpPr>
            <p:spPr>
              <a:xfrm rot="-5400000">
                <a:off x="8523770" y="1456193"/>
                <a:ext cx="40794" cy="36664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59" extrusionOk="0">
                    <a:moveTo>
                      <a:pt x="1382" y="0"/>
                    </a:moveTo>
                    <a:cubicBezTo>
                      <a:pt x="1028" y="0"/>
                      <a:pt x="684" y="137"/>
                      <a:pt x="447" y="373"/>
                    </a:cubicBezTo>
                    <a:cubicBezTo>
                      <a:pt x="0" y="926"/>
                      <a:pt x="0" y="1688"/>
                      <a:pt x="553" y="2136"/>
                    </a:cubicBezTo>
                    <a:cubicBezTo>
                      <a:pt x="752" y="2347"/>
                      <a:pt x="1034" y="2459"/>
                      <a:pt x="1331" y="2459"/>
                    </a:cubicBezTo>
                    <a:cubicBezTo>
                      <a:pt x="1662" y="2459"/>
                      <a:pt x="2011" y="2321"/>
                      <a:pt x="2288" y="2030"/>
                    </a:cubicBezTo>
                    <a:cubicBezTo>
                      <a:pt x="2735" y="1583"/>
                      <a:pt x="2630" y="821"/>
                      <a:pt x="2183" y="268"/>
                    </a:cubicBezTo>
                    <a:cubicBezTo>
                      <a:pt x="1941" y="84"/>
                      <a:pt x="1658" y="0"/>
                      <a:pt x="1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48"/>
              <p:cNvSpPr/>
              <p:nvPr/>
            </p:nvSpPr>
            <p:spPr>
              <a:xfrm rot="-5400000">
                <a:off x="8483431" y="1397023"/>
                <a:ext cx="40794" cy="37364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506" extrusionOk="0">
                    <a:moveTo>
                      <a:pt x="1329" y="1"/>
                    </a:moveTo>
                    <a:cubicBezTo>
                      <a:pt x="993" y="1"/>
                      <a:pt x="672" y="143"/>
                      <a:pt x="447" y="367"/>
                    </a:cubicBezTo>
                    <a:cubicBezTo>
                      <a:pt x="0" y="920"/>
                      <a:pt x="0" y="1682"/>
                      <a:pt x="553" y="2129"/>
                    </a:cubicBezTo>
                    <a:cubicBezTo>
                      <a:pt x="752" y="2391"/>
                      <a:pt x="1034" y="2505"/>
                      <a:pt x="1332" y="2505"/>
                    </a:cubicBezTo>
                    <a:cubicBezTo>
                      <a:pt x="1662" y="2505"/>
                      <a:pt x="2012" y="2365"/>
                      <a:pt x="2288" y="2129"/>
                    </a:cubicBezTo>
                    <a:cubicBezTo>
                      <a:pt x="2735" y="1577"/>
                      <a:pt x="2735" y="814"/>
                      <a:pt x="2183" y="367"/>
                    </a:cubicBezTo>
                    <a:cubicBezTo>
                      <a:pt x="1925" y="110"/>
                      <a:pt x="1622" y="1"/>
                      <a:pt x="1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48"/>
              <p:cNvSpPr/>
              <p:nvPr/>
            </p:nvSpPr>
            <p:spPr>
              <a:xfrm rot="-5400000">
                <a:off x="8410648" y="1207718"/>
                <a:ext cx="40794" cy="37171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3" extrusionOk="0">
                    <a:moveTo>
                      <a:pt x="1339" y="1"/>
                    </a:moveTo>
                    <a:cubicBezTo>
                      <a:pt x="1005" y="1"/>
                      <a:pt x="683" y="139"/>
                      <a:pt x="447" y="429"/>
                    </a:cubicBezTo>
                    <a:cubicBezTo>
                      <a:pt x="0" y="982"/>
                      <a:pt x="0" y="1744"/>
                      <a:pt x="552" y="2191"/>
                    </a:cubicBezTo>
                    <a:cubicBezTo>
                      <a:pt x="761" y="2388"/>
                      <a:pt x="1038" y="2492"/>
                      <a:pt x="1319" y="2492"/>
                    </a:cubicBezTo>
                    <a:cubicBezTo>
                      <a:pt x="1642" y="2492"/>
                      <a:pt x="1971" y="2355"/>
                      <a:pt x="2209" y="2060"/>
                    </a:cubicBezTo>
                    <a:cubicBezTo>
                      <a:pt x="2735" y="1639"/>
                      <a:pt x="2630" y="745"/>
                      <a:pt x="2209" y="324"/>
                    </a:cubicBezTo>
                    <a:cubicBezTo>
                      <a:pt x="1948" y="112"/>
                      <a:pt x="1639" y="1"/>
                      <a:pt x="13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48"/>
              <p:cNvSpPr/>
              <p:nvPr/>
            </p:nvSpPr>
            <p:spPr>
              <a:xfrm rot="-5400000">
                <a:off x="8407188" y="1310731"/>
                <a:ext cx="40794" cy="36634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57" extrusionOk="0">
                    <a:moveTo>
                      <a:pt x="1327" y="1"/>
                    </a:moveTo>
                    <a:cubicBezTo>
                      <a:pt x="989" y="1"/>
                      <a:pt x="660" y="138"/>
                      <a:pt x="421" y="433"/>
                    </a:cubicBezTo>
                    <a:cubicBezTo>
                      <a:pt x="1" y="854"/>
                      <a:pt x="1" y="1616"/>
                      <a:pt x="553" y="2169"/>
                    </a:cubicBezTo>
                    <a:cubicBezTo>
                      <a:pt x="785" y="2366"/>
                      <a:pt x="1069" y="2456"/>
                      <a:pt x="1350" y="2456"/>
                    </a:cubicBezTo>
                    <a:cubicBezTo>
                      <a:pt x="1704" y="2456"/>
                      <a:pt x="2054" y="2313"/>
                      <a:pt x="2289" y="2064"/>
                    </a:cubicBezTo>
                    <a:cubicBezTo>
                      <a:pt x="2736" y="1511"/>
                      <a:pt x="2736" y="749"/>
                      <a:pt x="2183" y="301"/>
                    </a:cubicBezTo>
                    <a:cubicBezTo>
                      <a:pt x="1926" y="105"/>
                      <a:pt x="1623" y="1"/>
                      <a:pt x="1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48"/>
              <p:cNvSpPr/>
              <p:nvPr/>
            </p:nvSpPr>
            <p:spPr>
              <a:xfrm rot="-5400000">
                <a:off x="8808581" y="1586507"/>
                <a:ext cx="40794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5" extrusionOk="0">
                    <a:moveTo>
                      <a:pt x="1315" y="1"/>
                    </a:moveTo>
                    <a:cubicBezTo>
                      <a:pt x="981" y="1"/>
                      <a:pt x="657" y="135"/>
                      <a:pt x="421" y="357"/>
                    </a:cubicBezTo>
                    <a:cubicBezTo>
                      <a:pt x="0" y="909"/>
                      <a:pt x="0" y="1672"/>
                      <a:pt x="526" y="2119"/>
                    </a:cubicBezTo>
                    <a:cubicBezTo>
                      <a:pt x="738" y="2381"/>
                      <a:pt x="1045" y="2495"/>
                      <a:pt x="1356" y="2495"/>
                    </a:cubicBezTo>
                    <a:cubicBezTo>
                      <a:pt x="1702" y="2495"/>
                      <a:pt x="2053" y="2354"/>
                      <a:pt x="2288" y="2119"/>
                    </a:cubicBezTo>
                    <a:cubicBezTo>
                      <a:pt x="2736" y="1567"/>
                      <a:pt x="2736" y="804"/>
                      <a:pt x="2183" y="357"/>
                    </a:cubicBezTo>
                    <a:cubicBezTo>
                      <a:pt x="1922" y="108"/>
                      <a:pt x="1614" y="1"/>
                      <a:pt x="1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48"/>
              <p:cNvSpPr/>
              <p:nvPr/>
            </p:nvSpPr>
            <p:spPr>
              <a:xfrm rot="-5400000">
                <a:off x="8831922" y="1484053"/>
                <a:ext cx="40809" cy="36634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57" extrusionOk="0">
                    <a:moveTo>
                      <a:pt x="1368" y="0"/>
                    </a:moveTo>
                    <a:cubicBezTo>
                      <a:pt x="1022" y="0"/>
                      <a:pt x="670" y="138"/>
                      <a:pt x="448" y="429"/>
                    </a:cubicBezTo>
                    <a:cubicBezTo>
                      <a:pt x="1" y="876"/>
                      <a:pt x="1" y="1639"/>
                      <a:pt x="553" y="2191"/>
                    </a:cubicBezTo>
                    <a:cubicBezTo>
                      <a:pt x="792" y="2373"/>
                      <a:pt x="1071" y="2457"/>
                      <a:pt x="1346" y="2457"/>
                    </a:cubicBezTo>
                    <a:cubicBezTo>
                      <a:pt x="1707" y="2457"/>
                      <a:pt x="2062" y="2313"/>
                      <a:pt x="2315" y="2059"/>
                    </a:cubicBezTo>
                    <a:cubicBezTo>
                      <a:pt x="2736" y="1533"/>
                      <a:pt x="2736" y="744"/>
                      <a:pt x="2184" y="324"/>
                    </a:cubicBezTo>
                    <a:cubicBezTo>
                      <a:pt x="1985" y="112"/>
                      <a:pt x="1679" y="0"/>
                      <a:pt x="1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48"/>
              <p:cNvSpPr/>
              <p:nvPr/>
            </p:nvSpPr>
            <p:spPr>
              <a:xfrm rot="-5400000">
                <a:off x="8554619" y="1200725"/>
                <a:ext cx="32563" cy="29596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1985" extrusionOk="0">
                    <a:moveTo>
                      <a:pt x="997" y="0"/>
                    </a:moveTo>
                    <a:cubicBezTo>
                      <a:pt x="737" y="0"/>
                      <a:pt x="487" y="106"/>
                      <a:pt x="316" y="316"/>
                    </a:cubicBezTo>
                    <a:cubicBezTo>
                      <a:pt x="1" y="763"/>
                      <a:pt x="1" y="1421"/>
                      <a:pt x="421" y="1762"/>
                    </a:cubicBezTo>
                    <a:cubicBezTo>
                      <a:pt x="578" y="1907"/>
                      <a:pt x="799" y="1985"/>
                      <a:pt x="1024" y="1985"/>
                    </a:cubicBezTo>
                    <a:cubicBezTo>
                      <a:pt x="1292" y="1985"/>
                      <a:pt x="1565" y="1874"/>
                      <a:pt x="1736" y="1631"/>
                    </a:cubicBezTo>
                    <a:cubicBezTo>
                      <a:pt x="2184" y="1315"/>
                      <a:pt x="2078" y="658"/>
                      <a:pt x="1736" y="316"/>
                    </a:cubicBezTo>
                    <a:cubicBezTo>
                      <a:pt x="1526" y="106"/>
                      <a:pt x="1256" y="0"/>
                      <a:pt x="99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48"/>
              <p:cNvSpPr/>
              <p:nvPr/>
            </p:nvSpPr>
            <p:spPr>
              <a:xfrm rot="-5400000">
                <a:off x="8537912" y="1292206"/>
                <a:ext cx="32951" cy="29760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1996" extrusionOk="0">
                    <a:moveTo>
                      <a:pt x="1101" y="1"/>
                    </a:moveTo>
                    <a:cubicBezTo>
                      <a:pt x="842" y="1"/>
                      <a:pt x="581" y="112"/>
                      <a:pt x="342" y="351"/>
                    </a:cubicBezTo>
                    <a:cubicBezTo>
                      <a:pt x="0" y="771"/>
                      <a:pt x="0" y="1324"/>
                      <a:pt x="447" y="1771"/>
                    </a:cubicBezTo>
                    <a:cubicBezTo>
                      <a:pt x="655" y="1917"/>
                      <a:pt x="885" y="1996"/>
                      <a:pt x="1114" y="1996"/>
                    </a:cubicBezTo>
                    <a:cubicBezTo>
                      <a:pt x="1379" y="1996"/>
                      <a:pt x="1642" y="1891"/>
                      <a:pt x="1868" y="1666"/>
                    </a:cubicBezTo>
                    <a:cubicBezTo>
                      <a:pt x="2210" y="1219"/>
                      <a:pt x="2210" y="666"/>
                      <a:pt x="1762" y="245"/>
                    </a:cubicBezTo>
                    <a:cubicBezTo>
                      <a:pt x="1554" y="86"/>
                      <a:pt x="1328" y="1"/>
                      <a:pt x="11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48"/>
              <p:cNvSpPr/>
              <p:nvPr/>
            </p:nvSpPr>
            <p:spPr>
              <a:xfrm rot="-5400000">
                <a:off x="8641767" y="1271786"/>
                <a:ext cx="34517" cy="2982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000" extrusionOk="0">
                    <a:moveTo>
                      <a:pt x="1184" y="0"/>
                    </a:moveTo>
                    <a:cubicBezTo>
                      <a:pt x="905" y="0"/>
                      <a:pt x="631" y="105"/>
                      <a:pt x="447" y="330"/>
                    </a:cubicBezTo>
                    <a:cubicBezTo>
                      <a:pt x="0" y="672"/>
                      <a:pt x="132" y="1330"/>
                      <a:pt x="447" y="1777"/>
                    </a:cubicBezTo>
                    <a:cubicBezTo>
                      <a:pt x="652" y="1921"/>
                      <a:pt x="900" y="1999"/>
                      <a:pt x="1139" y="1999"/>
                    </a:cubicBezTo>
                    <a:cubicBezTo>
                      <a:pt x="1424" y="1999"/>
                      <a:pt x="1696" y="1888"/>
                      <a:pt x="1868" y="1645"/>
                    </a:cubicBezTo>
                    <a:cubicBezTo>
                      <a:pt x="2315" y="1225"/>
                      <a:pt x="2210" y="567"/>
                      <a:pt x="1868" y="225"/>
                    </a:cubicBezTo>
                    <a:cubicBezTo>
                      <a:pt x="1672" y="79"/>
                      <a:pt x="1426" y="0"/>
                      <a:pt x="118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48"/>
              <p:cNvSpPr/>
              <p:nvPr/>
            </p:nvSpPr>
            <p:spPr>
              <a:xfrm rot="-5400000">
                <a:off x="8592020" y="1357601"/>
                <a:ext cx="32563" cy="29552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1982" extrusionOk="0">
                    <a:moveTo>
                      <a:pt x="1053" y="1"/>
                    </a:moveTo>
                    <a:cubicBezTo>
                      <a:pt x="773" y="1"/>
                      <a:pt x="499" y="105"/>
                      <a:pt x="316" y="331"/>
                    </a:cubicBezTo>
                    <a:cubicBezTo>
                      <a:pt x="1" y="673"/>
                      <a:pt x="1" y="1330"/>
                      <a:pt x="421" y="1646"/>
                    </a:cubicBezTo>
                    <a:cubicBezTo>
                      <a:pt x="592" y="1869"/>
                      <a:pt x="842" y="1981"/>
                      <a:pt x="1089" y="1981"/>
                    </a:cubicBezTo>
                    <a:cubicBezTo>
                      <a:pt x="1335" y="1981"/>
                      <a:pt x="1579" y="1869"/>
                      <a:pt x="1736" y="1646"/>
                    </a:cubicBezTo>
                    <a:cubicBezTo>
                      <a:pt x="2183" y="1225"/>
                      <a:pt x="2078" y="567"/>
                      <a:pt x="1736" y="226"/>
                    </a:cubicBezTo>
                    <a:cubicBezTo>
                      <a:pt x="1541" y="79"/>
                      <a:pt x="1295" y="1"/>
                      <a:pt x="10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48"/>
              <p:cNvSpPr/>
              <p:nvPr/>
            </p:nvSpPr>
            <p:spPr>
              <a:xfrm rot="-5400000">
                <a:off x="8670246" y="1400147"/>
                <a:ext cx="32966" cy="29552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1982" extrusionOk="0">
                    <a:moveTo>
                      <a:pt x="1168" y="1"/>
                    </a:moveTo>
                    <a:cubicBezTo>
                      <a:pt x="905" y="1"/>
                      <a:pt x="631" y="105"/>
                      <a:pt x="448" y="331"/>
                    </a:cubicBezTo>
                    <a:cubicBezTo>
                      <a:pt x="1" y="673"/>
                      <a:pt x="132" y="1330"/>
                      <a:pt x="448" y="1646"/>
                    </a:cubicBezTo>
                    <a:cubicBezTo>
                      <a:pt x="672" y="1869"/>
                      <a:pt x="948" y="1981"/>
                      <a:pt x="1207" y="1981"/>
                    </a:cubicBezTo>
                    <a:cubicBezTo>
                      <a:pt x="1467" y="1981"/>
                      <a:pt x="1710" y="1869"/>
                      <a:pt x="1868" y="1646"/>
                    </a:cubicBezTo>
                    <a:cubicBezTo>
                      <a:pt x="2210" y="1225"/>
                      <a:pt x="2210" y="567"/>
                      <a:pt x="1763" y="226"/>
                    </a:cubicBezTo>
                    <a:cubicBezTo>
                      <a:pt x="1617" y="79"/>
                      <a:pt x="1396" y="1"/>
                      <a:pt x="11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48"/>
              <p:cNvSpPr/>
              <p:nvPr/>
            </p:nvSpPr>
            <p:spPr>
              <a:xfrm rot="-5400000">
                <a:off x="8739995" y="1495496"/>
                <a:ext cx="34129" cy="2982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000" extrusionOk="0">
                    <a:moveTo>
                      <a:pt x="1158" y="0"/>
                    </a:moveTo>
                    <a:cubicBezTo>
                      <a:pt x="878" y="0"/>
                      <a:pt x="604" y="105"/>
                      <a:pt x="421" y="330"/>
                    </a:cubicBezTo>
                    <a:cubicBezTo>
                      <a:pt x="0" y="778"/>
                      <a:pt x="106" y="1330"/>
                      <a:pt x="421" y="1777"/>
                    </a:cubicBezTo>
                    <a:cubicBezTo>
                      <a:pt x="625" y="1921"/>
                      <a:pt x="873" y="1999"/>
                      <a:pt x="1113" y="1999"/>
                    </a:cubicBezTo>
                    <a:cubicBezTo>
                      <a:pt x="1397" y="1999"/>
                      <a:pt x="1670" y="1888"/>
                      <a:pt x="1841" y="1645"/>
                    </a:cubicBezTo>
                    <a:cubicBezTo>
                      <a:pt x="2288" y="1225"/>
                      <a:pt x="2183" y="672"/>
                      <a:pt x="1841" y="225"/>
                    </a:cubicBezTo>
                    <a:cubicBezTo>
                      <a:pt x="1646" y="79"/>
                      <a:pt x="1400" y="0"/>
                      <a:pt x="11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48"/>
              <p:cNvSpPr/>
              <p:nvPr/>
            </p:nvSpPr>
            <p:spPr>
              <a:xfrm rot="-5400000">
                <a:off x="8743894" y="1372302"/>
                <a:ext cx="32951" cy="29552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1982" extrusionOk="0">
                    <a:moveTo>
                      <a:pt x="1042" y="1"/>
                    </a:moveTo>
                    <a:cubicBezTo>
                      <a:pt x="796" y="1"/>
                      <a:pt x="552" y="113"/>
                      <a:pt x="342" y="336"/>
                    </a:cubicBezTo>
                    <a:cubicBezTo>
                      <a:pt x="0" y="757"/>
                      <a:pt x="0" y="1414"/>
                      <a:pt x="447" y="1756"/>
                    </a:cubicBezTo>
                    <a:cubicBezTo>
                      <a:pt x="655" y="1903"/>
                      <a:pt x="879" y="1981"/>
                      <a:pt x="1105" y="1981"/>
                    </a:cubicBezTo>
                    <a:cubicBezTo>
                      <a:pt x="1366" y="1981"/>
                      <a:pt x="1628" y="1877"/>
                      <a:pt x="1867" y="1651"/>
                    </a:cubicBezTo>
                    <a:cubicBezTo>
                      <a:pt x="2209" y="1309"/>
                      <a:pt x="2209" y="652"/>
                      <a:pt x="1762" y="336"/>
                    </a:cubicBezTo>
                    <a:cubicBezTo>
                      <a:pt x="1539" y="113"/>
                      <a:pt x="1289" y="1"/>
                      <a:pt x="10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48"/>
              <p:cNvSpPr/>
              <p:nvPr/>
            </p:nvSpPr>
            <p:spPr>
              <a:xfrm rot="-5400000">
                <a:off x="8647664" y="1512635"/>
                <a:ext cx="32563" cy="30059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016" extrusionOk="0">
                    <a:moveTo>
                      <a:pt x="1053" y="1"/>
                    </a:moveTo>
                    <a:cubicBezTo>
                      <a:pt x="771" y="1"/>
                      <a:pt x="499" y="112"/>
                      <a:pt x="316" y="350"/>
                    </a:cubicBezTo>
                    <a:cubicBezTo>
                      <a:pt x="1" y="797"/>
                      <a:pt x="1" y="1323"/>
                      <a:pt x="448" y="1771"/>
                    </a:cubicBezTo>
                    <a:cubicBezTo>
                      <a:pt x="595" y="1930"/>
                      <a:pt x="817" y="2015"/>
                      <a:pt x="1046" y="2015"/>
                    </a:cubicBezTo>
                    <a:cubicBezTo>
                      <a:pt x="1308" y="2015"/>
                      <a:pt x="1580" y="1904"/>
                      <a:pt x="1763" y="1665"/>
                    </a:cubicBezTo>
                    <a:cubicBezTo>
                      <a:pt x="2184" y="1218"/>
                      <a:pt x="2184" y="666"/>
                      <a:pt x="1763" y="245"/>
                    </a:cubicBezTo>
                    <a:cubicBezTo>
                      <a:pt x="1554" y="86"/>
                      <a:pt x="1300" y="1"/>
                      <a:pt x="10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48"/>
              <p:cNvSpPr/>
              <p:nvPr/>
            </p:nvSpPr>
            <p:spPr>
              <a:xfrm rot="-5400000">
                <a:off x="8496291" y="1281791"/>
                <a:ext cx="428230" cy="210589"/>
              </a:xfrm>
              <a:custGeom>
                <a:avLst/>
                <a:gdLst/>
                <a:ahLst/>
                <a:cxnLst/>
                <a:rect l="l" t="t" r="r" b="b"/>
                <a:pathLst>
                  <a:path w="28721" h="14124" extrusionOk="0">
                    <a:moveTo>
                      <a:pt x="10626" y="14124"/>
                    </a:moveTo>
                    <a:lnTo>
                      <a:pt x="9758" y="14124"/>
                    </a:lnTo>
                    <a:lnTo>
                      <a:pt x="9758" y="14124"/>
                    </a:lnTo>
                    <a:lnTo>
                      <a:pt x="10626" y="14124"/>
                    </a:lnTo>
                    <a:close/>
                    <a:moveTo>
                      <a:pt x="1" y="3288"/>
                    </a:moveTo>
                    <a:lnTo>
                      <a:pt x="1" y="3288"/>
                    </a:lnTo>
                    <a:lnTo>
                      <a:pt x="1" y="3288"/>
                    </a:lnTo>
                    <a:close/>
                    <a:moveTo>
                      <a:pt x="28721" y="1"/>
                    </a:moveTo>
                    <a:cubicBezTo>
                      <a:pt x="28615" y="448"/>
                      <a:pt x="28484" y="764"/>
                      <a:pt x="28379" y="1105"/>
                    </a:cubicBezTo>
                    <a:cubicBezTo>
                      <a:pt x="28484" y="764"/>
                      <a:pt x="28615" y="448"/>
                      <a:pt x="28721" y="1"/>
                    </a:cubicBezTo>
                    <a:close/>
                    <a:moveTo>
                      <a:pt x="28721" y="1"/>
                    </a:moveTo>
                    <a:lnTo>
                      <a:pt x="2872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48"/>
              <p:cNvSpPr/>
              <p:nvPr/>
            </p:nvSpPr>
            <p:spPr>
              <a:xfrm rot="-5400000">
                <a:off x="8740009" y="1495690"/>
                <a:ext cx="34129" cy="29432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1974" extrusionOk="0">
                    <a:moveTo>
                      <a:pt x="1079" y="1"/>
                    </a:moveTo>
                    <a:cubicBezTo>
                      <a:pt x="868" y="1"/>
                      <a:pt x="658" y="106"/>
                      <a:pt x="421" y="316"/>
                    </a:cubicBezTo>
                    <a:cubicBezTo>
                      <a:pt x="0" y="764"/>
                      <a:pt x="106" y="1316"/>
                      <a:pt x="421" y="1763"/>
                    </a:cubicBezTo>
                    <a:cubicBezTo>
                      <a:pt x="658" y="1868"/>
                      <a:pt x="868" y="1973"/>
                      <a:pt x="1079" y="1973"/>
                    </a:cubicBezTo>
                    <a:cubicBezTo>
                      <a:pt x="1421" y="1973"/>
                      <a:pt x="1631" y="1868"/>
                      <a:pt x="1841" y="1631"/>
                    </a:cubicBezTo>
                    <a:cubicBezTo>
                      <a:pt x="2288" y="1211"/>
                      <a:pt x="2183" y="658"/>
                      <a:pt x="1841" y="211"/>
                    </a:cubicBezTo>
                    <a:cubicBezTo>
                      <a:pt x="1631" y="106"/>
                      <a:pt x="1421" y="1"/>
                      <a:pt x="10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48"/>
              <p:cNvSpPr/>
              <p:nvPr/>
            </p:nvSpPr>
            <p:spPr>
              <a:xfrm rot="-5400000">
                <a:off x="8743737" y="1372369"/>
                <a:ext cx="32951" cy="29417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1973" extrusionOk="0">
                    <a:moveTo>
                      <a:pt x="1105" y="0"/>
                    </a:moveTo>
                    <a:cubicBezTo>
                      <a:pt x="763" y="0"/>
                      <a:pt x="552" y="105"/>
                      <a:pt x="342" y="342"/>
                    </a:cubicBezTo>
                    <a:cubicBezTo>
                      <a:pt x="0" y="763"/>
                      <a:pt x="0" y="1420"/>
                      <a:pt x="447" y="1762"/>
                    </a:cubicBezTo>
                    <a:cubicBezTo>
                      <a:pt x="658" y="1973"/>
                      <a:pt x="894" y="1973"/>
                      <a:pt x="1105" y="1973"/>
                    </a:cubicBezTo>
                    <a:cubicBezTo>
                      <a:pt x="1315" y="1973"/>
                      <a:pt x="1657" y="1868"/>
                      <a:pt x="1867" y="1657"/>
                    </a:cubicBezTo>
                    <a:cubicBezTo>
                      <a:pt x="2209" y="1315"/>
                      <a:pt x="2209" y="658"/>
                      <a:pt x="1762" y="342"/>
                    </a:cubicBezTo>
                    <a:cubicBezTo>
                      <a:pt x="1552" y="105"/>
                      <a:pt x="1315" y="0"/>
                      <a:pt x="11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6" name="Google Shape;1806;p48"/>
            <p:cNvGrpSpPr/>
            <p:nvPr/>
          </p:nvGrpSpPr>
          <p:grpSpPr>
            <a:xfrm>
              <a:off x="8624038" y="4634709"/>
              <a:ext cx="405571" cy="411748"/>
              <a:chOff x="6273651" y="1364234"/>
              <a:chExt cx="405571" cy="411748"/>
            </a:xfrm>
          </p:grpSpPr>
          <p:sp>
            <p:nvSpPr>
              <p:cNvPr id="1807" name="Google Shape;1807;p48"/>
              <p:cNvSpPr/>
              <p:nvPr/>
            </p:nvSpPr>
            <p:spPr>
              <a:xfrm>
                <a:off x="6567272" y="1426178"/>
                <a:ext cx="27276" cy="48541"/>
              </a:xfrm>
              <a:custGeom>
                <a:avLst/>
                <a:gdLst/>
                <a:ahLst/>
                <a:cxnLst/>
                <a:rect l="l" t="t" r="r" b="b"/>
                <a:pathLst>
                  <a:path w="1974" h="3513" extrusionOk="0">
                    <a:moveTo>
                      <a:pt x="1840" y="1"/>
                    </a:moveTo>
                    <a:cubicBezTo>
                      <a:pt x="1697" y="1"/>
                      <a:pt x="1283" y="744"/>
                      <a:pt x="869" y="1646"/>
                    </a:cubicBezTo>
                    <a:cubicBezTo>
                      <a:pt x="316" y="2645"/>
                      <a:pt x="1" y="3408"/>
                      <a:pt x="106" y="3513"/>
                    </a:cubicBezTo>
                    <a:cubicBezTo>
                      <a:pt x="211" y="3513"/>
                      <a:pt x="764" y="2855"/>
                      <a:pt x="1211" y="1856"/>
                    </a:cubicBezTo>
                    <a:cubicBezTo>
                      <a:pt x="1763" y="883"/>
                      <a:pt x="1973" y="15"/>
                      <a:pt x="1868" y="15"/>
                    </a:cubicBezTo>
                    <a:cubicBezTo>
                      <a:pt x="1860" y="5"/>
                      <a:pt x="1851" y="1"/>
                      <a:pt x="18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48"/>
              <p:cNvSpPr/>
              <p:nvPr/>
            </p:nvSpPr>
            <p:spPr>
              <a:xfrm>
                <a:off x="6505135" y="1379130"/>
                <a:ext cx="12007" cy="66891"/>
              </a:xfrm>
              <a:custGeom>
                <a:avLst/>
                <a:gdLst/>
                <a:ahLst/>
                <a:cxnLst/>
                <a:rect l="l" t="t" r="r" b="b"/>
                <a:pathLst>
                  <a:path w="869" h="4841" extrusionOk="0">
                    <a:moveTo>
                      <a:pt x="763" y="1"/>
                    </a:moveTo>
                    <a:cubicBezTo>
                      <a:pt x="658" y="1"/>
                      <a:pt x="448" y="1106"/>
                      <a:pt x="342" y="2421"/>
                    </a:cubicBezTo>
                    <a:cubicBezTo>
                      <a:pt x="106" y="3736"/>
                      <a:pt x="1" y="4840"/>
                      <a:pt x="106" y="4840"/>
                    </a:cubicBezTo>
                    <a:cubicBezTo>
                      <a:pt x="211" y="4840"/>
                      <a:pt x="553" y="3841"/>
                      <a:pt x="658" y="2421"/>
                    </a:cubicBezTo>
                    <a:cubicBezTo>
                      <a:pt x="868" y="1106"/>
                      <a:pt x="868" y="1"/>
                      <a:pt x="7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48"/>
              <p:cNvSpPr/>
              <p:nvPr/>
            </p:nvSpPr>
            <p:spPr>
              <a:xfrm>
                <a:off x="6420461" y="1398944"/>
                <a:ext cx="24001" cy="54703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959" extrusionOk="0">
                    <a:moveTo>
                      <a:pt x="131" y="1"/>
                    </a:moveTo>
                    <a:cubicBezTo>
                      <a:pt x="121" y="1"/>
                      <a:pt x="113" y="5"/>
                      <a:pt x="106" y="13"/>
                    </a:cubicBezTo>
                    <a:cubicBezTo>
                      <a:pt x="1" y="13"/>
                      <a:pt x="211" y="881"/>
                      <a:pt x="658" y="1986"/>
                    </a:cubicBezTo>
                    <a:cubicBezTo>
                      <a:pt x="1079" y="3064"/>
                      <a:pt x="1526" y="3958"/>
                      <a:pt x="1631" y="3958"/>
                    </a:cubicBezTo>
                    <a:cubicBezTo>
                      <a:pt x="1736" y="3827"/>
                      <a:pt x="1421" y="2959"/>
                      <a:pt x="1079" y="1854"/>
                    </a:cubicBezTo>
                    <a:cubicBezTo>
                      <a:pt x="686" y="847"/>
                      <a:pt x="270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48"/>
              <p:cNvSpPr/>
              <p:nvPr/>
            </p:nvSpPr>
            <p:spPr>
              <a:xfrm>
                <a:off x="6595985" y="1487942"/>
                <a:ext cx="68328" cy="36837"/>
              </a:xfrm>
              <a:custGeom>
                <a:avLst/>
                <a:gdLst/>
                <a:ahLst/>
                <a:cxnLst/>
                <a:rect l="l" t="t" r="r" b="b"/>
                <a:pathLst>
                  <a:path w="4945" h="2666" extrusionOk="0">
                    <a:moveTo>
                      <a:pt x="4880" y="1"/>
                    </a:moveTo>
                    <a:cubicBezTo>
                      <a:pt x="4600" y="1"/>
                      <a:pt x="3597" y="432"/>
                      <a:pt x="2315" y="1121"/>
                    </a:cubicBezTo>
                    <a:cubicBezTo>
                      <a:pt x="1000" y="1883"/>
                      <a:pt x="1" y="2646"/>
                      <a:pt x="106" y="2646"/>
                    </a:cubicBezTo>
                    <a:cubicBezTo>
                      <a:pt x="106" y="2659"/>
                      <a:pt x="117" y="2665"/>
                      <a:pt x="138" y="2665"/>
                    </a:cubicBezTo>
                    <a:cubicBezTo>
                      <a:pt x="328" y="2665"/>
                      <a:pt x="1341" y="2149"/>
                      <a:pt x="2525" y="1462"/>
                    </a:cubicBezTo>
                    <a:cubicBezTo>
                      <a:pt x="3840" y="673"/>
                      <a:pt x="4945" y="147"/>
                      <a:pt x="4945" y="16"/>
                    </a:cubicBezTo>
                    <a:cubicBezTo>
                      <a:pt x="4932" y="6"/>
                      <a:pt x="4910" y="1"/>
                      <a:pt x="48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48"/>
              <p:cNvSpPr/>
              <p:nvPr/>
            </p:nvSpPr>
            <p:spPr>
              <a:xfrm>
                <a:off x="6607979" y="1571732"/>
                <a:ext cx="47256" cy="5831"/>
              </a:xfrm>
              <a:custGeom>
                <a:avLst/>
                <a:gdLst/>
                <a:ahLst/>
                <a:cxnLst/>
                <a:rect l="l" t="t" r="r" b="b"/>
                <a:pathLst>
                  <a:path w="3420" h="422" extrusionOk="0">
                    <a:moveTo>
                      <a:pt x="1763" y="1"/>
                    </a:moveTo>
                    <a:cubicBezTo>
                      <a:pt x="789" y="1"/>
                      <a:pt x="0" y="106"/>
                      <a:pt x="0" y="211"/>
                    </a:cubicBezTo>
                    <a:cubicBezTo>
                      <a:pt x="0" y="317"/>
                      <a:pt x="789" y="422"/>
                      <a:pt x="1763" y="422"/>
                    </a:cubicBezTo>
                    <a:cubicBezTo>
                      <a:pt x="2630" y="422"/>
                      <a:pt x="3419" y="422"/>
                      <a:pt x="3419" y="317"/>
                    </a:cubicBezTo>
                    <a:cubicBezTo>
                      <a:pt x="3419" y="211"/>
                      <a:pt x="2630" y="106"/>
                      <a:pt x="17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48"/>
              <p:cNvSpPr/>
              <p:nvPr/>
            </p:nvSpPr>
            <p:spPr>
              <a:xfrm>
                <a:off x="6589809" y="1622801"/>
                <a:ext cx="68328" cy="33839"/>
              </a:xfrm>
              <a:custGeom>
                <a:avLst/>
                <a:gdLst/>
                <a:ahLst/>
                <a:cxnLst/>
                <a:rect l="l" t="t" r="r" b="b"/>
                <a:pathLst>
                  <a:path w="4945" h="2449" extrusionOk="0">
                    <a:moveTo>
                      <a:pt x="52" y="0"/>
                    </a:moveTo>
                    <a:cubicBezTo>
                      <a:pt x="29" y="0"/>
                      <a:pt x="11" y="5"/>
                      <a:pt x="0" y="13"/>
                    </a:cubicBezTo>
                    <a:cubicBezTo>
                      <a:pt x="0" y="118"/>
                      <a:pt x="1000" y="776"/>
                      <a:pt x="2315" y="1433"/>
                    </a:cubicBezTo>
                    <a:cubicBezTo>
                      <a:pt x="3596" y="2026"/>
                      <a:pt x="4620" y="2448"/>
                      <a:pt x="4808" y="2448"/>
                    </a:cubicBezTo>
                    <a:cubicBezTo>
                      <a:pt x="4829" y="2448"/>
                      <a:pt x="4840" y="2443"/>
                      <a:pt x="4840" y="2433"/>
                    </a:cubicBezTo>
                    <a:cubicBezTo>
                      <a:pt x="4945" y="2328"/>
                      <a:pt x="3840" y="1775"/>
                      <a:pt x="2525" y="1118"/>
                    </a:cubicBezTo>
                    <a:cubicBezTo>
                      <a:pt x="1319" y="515"/>
                      <a:pt x="312" y="0"/>
                      <a:pt x="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48"/>
              <p:cNvSpPr/>
              <p:nvPr/>
            </p:nvSpPr>
            <p:spPr>
              <a:xfrm>
                <a:off x="6564371" y="1666741"/>
                <a:ext cx="36354" cy="29155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110" extrusionOk="0">
                    <a:moveTo>
                      <a:pt x="125" y="0"/>
                    </a:moveTo>
                    <a:cubicBezTo>
                      <a:pt x="112" y="0"/>
                      <a:pt x="106" y="5"/>
                      <a:pt x="106" y="16"/>
                    </a:cubicBezTo>
                    <a:cubicBezTo>
                      <a:pt x="0" y="16"/>
                      <a:pt x="526" y="673"/>
                      <a:pt x="1184" y="1225"/>
                    </a:cubicBezTo>
                    <a:cubicBezTo>
                      <a:pt x="1773" y="1720"/>
                      <a:pt x="2278" y="2109"/>
                      <a:pt x="2452" y="2109"/>
                    </a:cubicBezTo>
                    <a:cubicBezTo>
                      <a:pt x="2472" y="2109"/>
                      <a:pt x="2488" y="2104"/>
                      <a:pt x="2499" y="2093"/>
                    </a:cubicBezTo>
                    <a:cubicBezTo>
                      <a:pt x="2630" y="2093"/>
                      <a:pt x="2078" y="1541"/>
                      <a:pt x="1421" y="883"/>
                    </a:cubicBezTo>
                    <a:cubicBezTo>
                      <a:pt x="829" y="410"/>
                      <a:pt x="236" y="0"/>
                      <a:pt x="1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48"/>
              <p:cNvSpPr/>
              <p:nvPr/>
            </p:nvSpPr>
            <p:spPr>
              <a:xfrm>
                <a:off x="6518939" y="1689692"/>
                <a:ext cx="36354" cy="72846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5272" extrusionOk="0">
                    <a:moveTo>
                      <a:pt x="128" y="1"/>
                    </a:moveTo>
                    <a:cubicBezTo>
                      <a:pt x="119" y="1"/>
                      <a:pt x="112" y="4"/>
                      <a:pt x="106" y="11"/>
                    </a:cubicBezTo>
                    <a:cubicBezTo>
                      <a:pt x="1" y="11"/>
                      <a:pt x="527" y="1195"/>
                      <a:pt x="1184" y="2641"/>
                    </a:cubicBezTo>
                    <a:cubicBezTo>
                      <a:pt x="1842" y="4062"/>
                      <a:pt x="2499" y="5271"/>
                      <a:pt x="2499" y="5271"/>
                    </a:cubicBezTo>
                    <a:cubicBezTo>
                      <a:pt x="2631" y="5140"/>
                      <a:pt x="2289" y="3956"/>
                      <a:pt x="1526" y="2510"/>
                    </a:cubicBezTo>
                    <a:cubicBezTo>
                      <a:pt x="904" y="1067"/>
                      <a:pt x="283" y="1"/>
                      <a:pt x="1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48"/>
              <p:cNvSpPr/>
              <p:nvPr/>
            </p:nvSpPr>
            <p:spPr>
              <a:xfrm>
                <a:off x="6465893" y="1695661"/>
                <a:ext cx="9092" cy="5028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639" extrusionOk="0">
                    <a:moveTo>
                      <a:pt x="552" y="0"/>
                    </a:moveTo>
                    <a:cubicBezTo>
                      <a:pt x="421" y="0"/>
                      <a:pt x="211" y="763"/>
                      <a:pt x="105" y="1868"/>
                    </a:cubicBezTo>
                    <a:cubicBezTo>
                      <a:pt x="0" y="2867"/>
                      <a:pt x="0" y="3630"/>
                      <a:pt x="105" y="3630"/>
                    </a:cubicBezTo>
                    <a:cubicBezTo>
                      <a:pt x="111" y="3635"/>
                      <a:pt x="117" y="3638"/>
                      <a:pt x="124" y="3638"/>
                    </a:cubicBezTo>
                    <a:cubicBezTo>
                      <a:pt x="234" y="3638"/>
                      <a:pt x="428" y="2812"/>
                      <a:pt x="552" y="1868"/>
                    </a:cubicBezTo>
                    <a:cubicBezTo>
                      <a:pt x="658" y="894"/>
                      <a:pt x="658" y="0"/>
                      <a:pt x="5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48"/>
              <p:cNvSpPr/>
              <p:nvPr/>
            </p:nvSpPr>
            <p:spPr>
              <a:xfrm>
                <a:off x="6384121" y="1674492"/>
                <a:ext cx="45446" cy="72873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5274" extrusionOk="0">
                    <a:moveTo>
                      <a:pt x="3164" y="0"/>
                    </a:moveTo>
                    <a:cubicBezTo>
                      <a:pt x="2989" y="0"/>
                      <a:pt x="2253" y="1169"/>
                      <a:pt x="1421" y="2532"/>
                    </a:cubicBezTo>
                    <a:cubicBezTo>
                      <a:pt x="553" y="4057"/>
                      <a:pt x="1" y="5267"/>
                      <a:pt x="1" y="5267"/>
                    </a:cubicBezTo>
                    <a:cubicBezTo>
                      <a:pt x="5" y="5271"/>
                      <a:pt x="10" y="5273"/>
                      <a:pt x="17" y="5273"/>
                    </a:cubicBezTo>
                    <a:cubicBezTo>
                      <a:pt x="168" y="5273"/>
                      <a:pt x="904" y="4104"/>
                      <a:pt x="1736" y="2742"/>
                    </a:cubicBezTo>
                    <a:cubicBezTo>
                      <a:pt x="2631" y="1322"/>
                      <a:pt x="3288" y="7"/>
                      <a:pt x="3183" y="7"/>
                    </a:cubicBezTo>
                    <a:cubicBezTo>
                      <a:pt x="3178" y="3"/>
                      <a:pt x="3171" y="0"/>
                      <a:pt x="31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48"/>
              <p:cNvSpPr/>
              <p:nvPr/>
            </p:nvSpPr>
            <p:spPr>
              <a:xfrm>
                <a:off x="6341605" y="1651472"/>
                <a:ext cx="42530" cy="35304"/>
              </a:xfrm>
              <a:custGeom>
                <a:avLst/>
                <a:gdLst/>
                <a:ahLst/>
                <a:cxnLst/>
                <a:rect l="l" t="t" r="r" b="b"/>
                <a:pathLst>
                  <a:path w="3078" h="2555" extrusionOk="0">
                    <a:moveTo>
                      <a:pt x="2919" y="1"/>
                    </a:moveTo>
                    <a:cubicBezTo>
                      <a:pt x="2710" y="1"/>
                      <a:pt x="2098" y="422"/>
                      <a:pt x="1316" y="1015"/>
                    </a:cubicBezTo>
                    <a:cubicBezTo>
                      <a:pt x="553" y="1778"/>
                      <a:pt x="1" y="2436"/>
                      <a:pt x="1" y="2541"/>
                    </a:cubicBezTo>
                    <a:cubicBezTo>
                      <a:pt x="10" y="2550"/>
                      <a:pt x="23" y="2554"/>
                      <a:pt x="39" y="2554"/>
                    </a:cubicBezTo>
                    <a:cubicBezTo>
                      <a:pt x="220" y="2554"/>
                      <a:pt x="840" y="2052"/>
                      <a:pt x="1657" y="1331"/>
                    </a:cubicBezTo>
                    <a:cubicBezTo>
                      <a:pt x="2420" y="673"/>
                      <a:pt x="3078" y="147"/>
                      <a:pt x="2972" y="16"/>
                    </a:cubicBezTo>
                    <a:cubicBezTo>
                      <a:pt x="2960" y="6"/>
                      <a:pt x="2942" y="1"/>
                      <a:pt x="29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48"/>
              <p:cNvSpPr/>
              <p:nvPr/>
            </p:nvSpPr>
            <p:spPr>
              <a:xfrm>
                <a:off x="6291821" y="1599878"/>
                <a:ext cx="98132" cy="13140"/>
              </a:xfrm>
              <a:custGeom>
                <a:avLst/>
                <a:gdLst/>
                <a:ahLst/>
                <a:cxnLst/>
                <a:rect l="l" t="t" r="r" b="b"/>
                <a:pathLst>
                  <a:path w="7102" h="951" extrusionOk="0">
                    <a:moveTo>
                      <a:pt x="6688" y="0"/>
                    </a:moveTo>
                    <a:cubicBezTo>
                      <a:pt x="6147" y="0"/>
                      <a:pt x="4942" y="98"/>
                      <a:pt x="3498" y="252"/>
                    </a:cubicBezTo>
                    <a:cubicBezTo>
                      <a:pt x="1631" y="462"/>
                      <a:pt x="0" y="804"/>
                      <a:pt x="0" y="910"/>
                    </a:cubicBezTo>
                    <a:cubicBezTo>
                      <a:pt x="29" y="938"/>
                      <a:pt x="159" y="951"/>
                      <a:pt x="372" y="951"/>
                    </a:cubicBezTo>
                    <a:cubicBezTo>
                      <a:pt x="955" y="951"/>
                      <a:pt x="2160" y="853"/>
                      <a:pt x="3604" y="699"/>
                    </a:cubicBezTo>
                    <a:cubicBezTo>
                      <a:pt x="5471" y="357"/>
                      <a:pt x="7101" y="147"/>
                      <a:pt x="6996" y="42"/>
                    </a:cubicBezTo>
                    <a:cubicBezTo>
                      <a:pt x="6996" y="13"/>
                      <a:pt x="6887" y="0"/>
                      <a:pt x="66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48"/>
              <p:cNvSpPr/>
              <p:nvPr/>
            </p:nvSpPr>
            <p:spPr>
              <a:xfrm>
                <a:off x="6311441" y="1521298"/>
                <a:ext cx="57439" cy="20450"/>
              </a:xfrm>
              <a:custGeom>
                <a:avLst/>
                <a:gdLst/>
                <a:ahLst/>
                <a:cxnLst/>
                <a:rect l="l" t="t" r="r" b="b"/>
                <a:pathLst>
                  <a:path w="4157" h="1480" extrusionOk="0">
                    <a:moveTo>
                      <a:pt x="82" y="1"/>
                    </a:moveTo>
                    <a:cubicBezTo>
                      <a:pt x="42" y="1"/>
                      <a:pt x="15" y="7"/>
                      <a:pt x="1" y="22"/>
                    </a:cubicBezTo>
                    <a:cubicBezTo>
                      <a:pt x="1" y="22"/>
                      <a:pt x="869" y="574"/>
                      <a:pt x="1973" y="1021"/>
                    </a:cubicBezTo>
                    <a:cubicBezTo>
                      <a:pt x="2797" y="1342"/>
                      <a:pt x="3575" y="1480"/>
                      <a:pt x="3943" y="1480"/>
                    </a:cubicBezTo>
                    <a:cubicBezTo>
                      <a:pt x="4057" y="1480"/>
                      <a:pt x="4131" y="1467"/>
                      <a:pt x="4156" y="1442"/>
                    </a:cubicBezTo>
                    <a:cubicBezTo>
                      <a:pt x="4156" y="1337"/>
                      <a:pt x="3288" y="1021"/>
                      <a:pt x="2078" y="574"/>
                    </a:cubicBezTo>
                    <a:cubicBezTo>
                      <a:pt x="1121" y="278"/>
                      <a:pt x="341" y="1"/>
                      <a:pt x="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48"/>
              <p:cNvSpPr/>
              <p:nvPr/>
            </p:nvSpPr>
            <p:spPr>
              <a:xfrm>
                <a:off x="6343056" y="1432064"/>
                <a:ext cx="63616" cy="51747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3745" extrusionOk="0">
                    <a:moveTo>
                      <a:pt x="118" y="0"/>
                    </a:moveTo>
                    <a:cubicBezTo>
                      <a:pt x="110" y="0"/>
                      <a:pt x="106" y="3"/>
                      <a:pt x="106" y="10"/>
                    </a:cubicBezTo>
                    <a:cubicBezTo>
                      <a:pt x="1" y="115"/>
                      <a:pt x="895" y="1009"/>
                      <a:pt x="2210" y="1982"/>
                    </a:cubicBezTo>
                    <a:cubicBezTo>
                      <a:pt x="3393" y="2982"/>
                      <a:pt x="4393" y="3744"/>
                      <a:pt x="4498" y="3744"/>
                    </a:cubicBezTo>
                    <a:cubicBezTo>
                      <a:pt x="4603" y="3639"/>
                      <a:pt x="3630" y="2745"/>
                      <a:pt x="2420" y="1667"/>
                    </a:cubicBezTo>
                    <a:cubicBezTo>
                      <a:pt x="1286" y="729"/>
                      <a:pt x="243" y="0"/>
                      <a:pt x="1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48"/>
              <p:cNvSpPr/>
              <p:nvPr/>
            </p:nvSpPr>
            <p:spPr>
              <a:xfrm>
                <a:off x="6403742" y="1382404"/>
                <a:ext cx="30177" cy="31628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289" extrusionOk="0">
                    <a:moveTo>
                      <a:pt x="1105" y="1"/>
                    </a:moveTo>
                    <a:cubicBezTo>
                      <a:pt x="553" y="1"/>
                      <a:pt x="1" y="553"/>
                      <a:pt x="1" y="1210"/>
                    </a:cubicBezTo>
                    <a:cubicBezTo>
                      <a:pt x="1" y="1736"/>
                      <a:pt x="553" y="2289"/>
                      <a:pt x="1105" y="2289"/>
                    </a:cubicBezTo>
                    <a:cubicBezTo>
                      <a:pt x="1763" y="2289"/>
                      <a:pt x="2184" y="1736"/>
                      <a:pt x="2184" y="1210"/>
                    </a:cubicBezTo>
                    <a:cubicBezTo>
                      <a:pt x="2184" y="553"/>
                      <a:pt x="1763" y="1"/>
                      <a:pt x="110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48"/>
              <p:cNvSpPr/>
              <p:nvPr/>
            </p:nvSpPr>
            <p:spPr>
              <a:xfrm>
                <a:off x="6329611" y="1414019"/>
                <a:ext cx="30177" cy="32001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316" extrusionOk="0">
                    <a:moveTo>
                      <a:pt x="1079" y="1"/>
                    </a:moveTo>
                    <a:cubicBezTo>
                      <a:pt x="421" y="1"/>
                      <a:pt x="1" y="553"/>
                      <a:pt x="1" y="1105"/>
                    </a:cubicBezTo>
                    <a:cubicBezTo>
                      <a:pt x="1" y="1763"/>
                      <a:pt x="421" y="2315"/>
                      <a:pt x="1079" y="2315"/>
                    </a:cubicBezTo>
                    <a:cubicBezTo>
                      <a:pt x="1631" y="2315"/>
                      <a:pt x="2184" y="1763"/>
                      <a:pt x="2184" y="1105"/>
                    </a:cubicBezTo>
                    <a:cubicBezTo>
                      <a:pt x="2184" y="553"/>
                      <a:pt x="1631" y="1"/>
                      <a:pt x="10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48"/>
              <p:cNvSpPr/>
              <p:nvPr/>
            </p:nvSpPr>
            <p:spPr>
              <a:xfrm>
                <a:off x="6291821" y="1503418"/>
                <a:ext cx="3017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4" extrusionOk="0">
                    <a:moveTo>
                      <a:pt x="1079" y="1"/>
                    </a:moveTo>
                    <a:cubicBezTo>
                      <a:pt x="421" y="1"/>
                      <a:pt x="0" y="448"/>
                      <a:pt x="0" y="1105"/>
                    </a:cubicBezTo>
                    <a:cubicBezTo>
                      <a:pt x="0" y="1657"/>
                      <a:pt x="421" y="2183"/>
                      <a:pt x="1079" y="2183"/>
                    </a:cubicBezTo>
                    <a:cubicBezTo>
                      <a:pt x="1736" y="2183"/>
                      <a:pt x="2183" y="1657"/>
                      <a:pt x="2183" y="1105"/>
                    </a:cubicBezTo>
                    <a:cubicBezTo>
                      <a:pt x="2183" y="448"/>
                      <a:pt x="1736" y="1"/>
                      <a:pt x="10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48"/>
              <p:cNvSpPr/>
              <p:nvPr/>
            </p:nvSpPr>
            <p:spPr>
              <a:xfrm>
                <a:off x="6273651" y="1598994"/>
                <a:ext cx="3017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4" extrusionOk="0">
                    <a:moveTo>
                      <a:pt x="1079" y="0"/>
                    </a:moveTo>
                    <a:cubicBezTo>
                      <a:pt x="526" y="0"/>
                      <a:pt x="0" y="421"/>
                      <a:pt x="0" y="1079"/>
                    </a:cubicBezTo>
                    <a:cubicBezTo>
                      <a:pt x="0" y="1631"/>
                      <a:pt x="526" y="2183"/>
                      <a:pt x="1079" y="2183"/>
                    </a:cubicBezTo>
                    <a:cubicBezTo>
                      <a:pt x="1736" y="2183"/>
                      <a:pt x="2183" y="1631"/>
                      <a:pt x="2183" y="1079"/>
                    </a:cubicBezTo>
                    <a:cubicBezTo>
                      <a:pt x="2183" y="421"/>
                      <a:pt x="1736" y="0"/>
                      <a:pt x="107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48"/>
              <p:cNvSpPr/>
              <p:nvPr/>
            </p:nvSpPr>
            <p:spPr>
              <a:xfrm>
                <a:off x="6323435" y="1674575"/>
                <a:ext cx="3017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4" extrusionOk="0">
                    <a:moveTo>
                      <a:pt x="1105" y="1"/>
                    </a:moveTo>
                    <a:cubicBezTo>
                      <a:pt x="448" y="1"/>
                      <a:pt x="1" y="553"/>
                      <a:pt x="1" y="1105"/>
                    </a:cubicBezTo>
                    <a:cubicBezTo>
                      <a:pt x="1" y="1763"/>
                      <a:pt x="448" y="2184"/>
                      <a:pt x="1105" y="2184"/>
                    </a:cubicBezTo>
                    <a:cubicBezTo>
                      <a:pt x="1763" y="2184"/>
                      <a:pt x="2183" y="1763"/>
                      <a:pt x="2183" y="1105"/>
                    </a:cubicBezTo>
                    <a:cubicBezTo>
                      <a:pt x="2183" y="553"/>
                      <a:pt x="1763" y="1"/>
                      <a:pt x="110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48"/>
              <p:cNvSpPr/>
              <p:nvPr/>
            </p:nvSpPr>
            <p:spPr>
              <a:xfrm>
                <a:off x="6370318" y="1735262"/>
                <a:ext cx="3053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2184" extrusionOk="0">
                    <a:moveTo>
                      <a:pt x="1105" y="1"/>
                    </a:moveTo>
                    <a:cubicBezTo>
                      <a:pt x="447" y="1"/>
                      <a:pt x="0" y="422"/>
                      <a:pt x="0" y="1079"/>
                    </a:cubicBezTo>
                    <a:cubicBezTo>
                      <a:pt x="0" y="1632"/>
                      <a:pt x="447" y="2184"/>
                      <a:pt x="1105" y="2184"/>
                    </a:cubicBezTo>
                    <a:cubicBezTo>
                      <a:pt x="1657" y="2184"/>
                      <a:pt x="2209" y="1632"/>
                      <a:pt x="2209" y="1079"/>
                    </a:cubicBezTo>
                    <a:cubicBezTo>
                      <a:pt x="2209" y="422"/>
                      <a:pt x="1657" y="1"/>
                      <a:pt x="110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48"/>
              <p:cNvSpPr/>
              <p:nvPr/>
            </p:nvSpPr>
            <p:spPr>
              <a:xfrm>
                <a:off x="6538573" y="1745805"/>
                <a:ext cx="31628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184" extrusionOk="0">
                    <a:moveTo>
                      <a:pt x="1078" y="1"/>
                    </a:moveTo>
                    <a:cubicBezTo>
                      <a:pt x="552" y="1"/>
                      <a:pt x="0" y="421"/>
                      <a:pt x="0" y="1079"/>
                    </a:cubicBezTo>
                    <a:cubicBezTo>
                      <a:pt x="0" y="1631"/>
                      <a:pt x="552" y="2184"/>
                      <a:pt x="1078" y="2184"/>
                    </a:cubicBezTo>
                    <a:cubicBezTo>
                      <a:pt x="1736" y="2184"/>
                      <a:pt x="2288" y="1631"/>
                      <a:pt x="2288" y="1079"/>
                    </a:cubicBezTo>
                    <a:cubicBezTo>
                      <a:pt x="2288" y="421"/>
                      <a:pt x="1736" y="1"/>
                      <a:pt x="10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48"/>
              <p:cNvSpPr/>
              <p:nvPr/>
            </p:nvSpPr>
            <p:spPr>
              <a:xfrm>
                <a:off x="6583992" y="1680752"/>
                <a:ext cx="30177" cy="31642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290" extrusionOk="0">
                    <a:moveTo>
                      <a:pt x="1079" y="1"/>
                    </a:moveTo>
                    <a:cubicBezTo>
                      <a:pt x="421" y="1"/>
                      <a:pt x="1" y="527"/>
                      <a:pt x="1" y="1079"/>
                    </a:cubicBezTo>
                    <a:cubicBezTo>
                      <a:pt x="1" y="1737"/>
                      <a:pt x="421" y="2289"/>
                      <a:pt x="1079" y="2289"/>
                    </a:cubicBezTo>
                    <a:cubicBezTo>
                      <a:pt x="1736" y="2289"/>
                      <a:pt x="2184" y="1737"/>
                      <a:pt x="2184" y="1079"/>
                    </a:cubicBezTo>
                    <a:cubicBezTo>
                      <a:pt x="2184" y="527"/>
                      <a:pt x="1736" y="1"/>
                      <a:pt x="10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48"/>
              <p:cNvSpPr/>
              <p:nvPr/>
            </p:nvSpPr>
            <p:spPr>
              <a:xfrm>
                <a:off x="6637051" y="1639700"/>
                <a:ext cx="30177" cy="30164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3" extrusionOk="0">
                    <a:moveTo>
                      <a:pt x="1079" y="0"/>
                    </a:moveTo>
                    <a:cubicBezTo>
                      <a:pt x="421" y="0"/>
                      <a:pt x="0" y="447"/>
                      <a:pt x="0" y="1105"/>
                    </a:cubicBezTo>
                    <a:cubicBezTo>
                      <a:pt x="0" y="1657"/>
                      <a:pt x="421" y="2183"/>
                      <a:pt x="1079" y="2183"/>
                    </a:cubicBezTo>
                    <a:cubicBezTo>
                      <a:pt x="1631" y="2183"/>
                      <a:pt x="2183" y="1657"/>
                      <a:pt x="2183" y="1105"/>
                    </a:cubicBezTo>
                    <a:cubicBezTo>
                      <a:pt x="2183" y="447"/>
                      <a:pt x="1631" y="0"/>
                      <a:pt x="107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48"/>
              <p:cNvSpPr/>
              <p:nvPr/>
            </p:nvSpPr>
            <p:spPr>
              <a:xfrm>
                <a:off x="6644319" y="1560830"/>
                <a:ext cx="30537" cy="30550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2211" extrusionOk="0">
                    <a:moveTo>
                      <a:pt x="1105" y="1"/>
                    </a:moveTo>
                    <a:cubicBezTo>
                      <a:pt x="448" y="1"/>
                      <a:pt x="0" y="448"/>
                      <a:pt x="0" y="1106"/>
                    </a:cubicBezTo>
                    <a:cubicBezTo>
                      <a:pt x="0" y="1658"/>
                      <a:pt x="448" y="2210"/>
                      <a:pt x="1105" y="2210"/>
                    </a:cubicBezTo>
                    <a:cubicBezTo>
                      <a:pt x="1657" y="2210"/>
                      <a:pt x="2210" y="1658"/>
                      <a:pt x="2210" y="1106"/>
                    </a:cubicBezTo>
                    <a:cubicBezTo>
                      <a:pt x="2210" y="448"/>
                      <a:pt x="1657" y="1"/>
                      <a:pt x="110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48"/>
              <p:cNvSpPr/>
              <p:nvPr/>
            </p:nvSpPr>
            <p:spPr>
              <a:xfrm>
                <a:off x="6649044" y="1471804"/>
                <a:ext cx="3017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4" extrusionOk="0">
                    <a:moveTo>
                      <a:pt x="1105" y="0"/>
                    </a:moveTo>
                    <a:cubicBezTo>
                      <a:pt x="447" y="0"/>
                      <a:pt x="0" y="526"/>
                      <a:pt x="0" y="1079"/>
                    </a:cubicBezTo>
                    <a:cubicBezTo>
                      <a:pt x="0" y="1736"/>
                      <a:pt x="447" y="2183"/>
                      <a:pt x="1105" y="2183"/>
                    </a:cubicBezTo>
                    <a:cubicBezTo>
                      <a:pt x="1631" y="2183"/>
                      <a:pt x="2183" y="1736"/>
                      <a:pt x="2183" y="1079"/>
                    </a:cubicBezTo>
                    <a:cubicBezTo>
                      <a:pt x="2183" y="526"/>
                      <a:pt x="1631" y="0"/>
                      <a:pt x="11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48"/>
              <p:cNvSpPr/>
              <p:nvPr/>
            </p:nvSpPr>
            <p:spPr>
              <a:xfrm>
                <a:off x="6579266" y="1409666"/>
                <a:ext cx="3053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2184" extrusionOk="0">
                    <a:moveTo>
                      <a:pt x="1105" y="0"/>
                    </a:moveTo>
                    <a:cubicBezTo>
                      <a:pt x="553" y="0"/>
                      <a:pt x="1" y="552"/>
                      <a:pt x="1" y="1078"/>
                    </a:cubicBezTo>
                    <a:cubicBezTo>
                      <a:pt x="1" y="1736"/>
                      <a:pt x="553" y="2183"/>
                      <a:pt x="1105" y="2183"/>
                    </a:cubicBezTo>
                    <a:cubicBezTo>
                      <a:pt x="1763" y="2183"/>
                      <a:pt x="2210" y="1736"/>
                      <a:pt x="2210" y="1078"/>
                    </a:cubicBezTo>
                    <a:cubicBezTo>
                      <a:pt x="2210" y="552"/>
                      <a:pt x="1763" y="0"/>
                      <a:pt x="11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48"/>
              <p:cNvSpPr/>
              <p:nvPr/>
            </p:nvSpPr>
            <p:spPr>
              <a:xfrm>
                <a:off x="6500769" y="1364234"/>
                <a:ext cx="3017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184" extrusionOk="0">
                    <a:moveTo>
                      <a:pt x="1079" y="1"/>
                    </a:moveTo>
                    <a:cubicBezTo>
                      <a:pt x="527" y="1"/>
                      <a:pt x="1" y="553"/>
                      <a:pt x="1" y="1079"/>
                    </a:cubicBezTo>
                    <a:cubicBezTo>
                      <a:pt x="1" y="1736"/>
                      <a:pt x="527" y="2184"/>
                      <a:pt x="1079" y="2184"/>
                    </a:cubicBezTo>
                    <a:cubicBezTo>
                      <a:pt x="1737" y="2184"/>
                      <a:pt x="2184" y="1736"/>
                      <a:pt x="2184" y="1079"/>
                    </a:cubicBezTo>
                    <a:cubicBezTo>
                      <a:pt x="2184" y="553"/>
                      <a:pt x="1737" y="1"/>
                      <a:pt x="10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48"/>
              <p:cNvSpPr/>
              <p:nvPr/>
            </p:nvSpPr>
            <p:spPr>
              <a:xfrm>
                <a:off x="6452076" y="1736726"/>
                <a:ext cx="30537" cy="30177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2184" extrusionOk="0">
                    <a:moveTo>
                      <a:pt x="1105" y="0"/>
                    </a:moveTo>
                    <a:cubicBezTo>
                      <a:pt x="448" y="0"/>
                      <a:pt x="1" y="552"/>
                      <a:pt x="1" y="1078"/>
                    </a:cubicBezTo>
                    <a:cubicBezTo>
                      <a:pt x="1" y="1736"/>
                      <a:pt x="448" y="2183"/>
                      <a:pt x="1105" y="2183"/>
                    </a:cubicBezTo>
                    <a:cubicBezTo>
                      <a:pt x="1658" y="2183"/>
                      <a:pt x="2210" y="1736"/>
                      <a:pt x="2210" y="1078"/>
                    </a:cubicBezTo>
                    <a:cubicBezTo>
                      <a:pt x="2210" y="552"/>
                      <a:pt x="1658" y="0"/>
                      <a:pt x="11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48"/>
              <p:cNvSpPr/>
              <p:nvPr/>
            </p:nvSpPr>
            <p:spPr>
              <a:xfrm>
                <a:off x="6337239" y="1429287"/>
                <a:ext cx="287473" cy="287819"/>
              </a:xfrm>
              <a:custGeom>
                <a:avLst/>
                <a:gdLst/>
                <a:ahLst/>
                <a:cxnLst/>
                <a:rect l="l" t="t" r="r" b="b"/>
                <a:pathLst>
                  <a:path w="20805" h="20830" extrusionOk="0">
                    <a:moveTo>
                      <a:pt x="10389" y="0"/>
                    </a:moveTo>
                    <a:cubicBezTo>
                      <a:pt x="4709" y="0"/>
                      <a:pt x="1" y="4708"/>
                      <a:pt x="1" y="10415"/>
                    </a:cubicBezTo>
                    <a:cubicBezTo>
                      <a:pt x="1" y="16227"/>
                      <a:pt x="4709" y="20830"/>
                      <a:pt x="10389" y="20830"/>
                    </a:cubicBezTo>
                    <a:cubicBezTo>
                      <a:pt x="16202" y="20830"/>
                      <a:pt x="20804" y="16227"/>
                      <a:pt x="20804" y="10415"/>
                    </a:cubicBezTo>
                    <a:cubicBezTo>
                      <a:pt x="20804" y="4708"/>
                      <a:pt x="16202" y="0"/>
                      <a:pt x="10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48"/>
              <p:cNvSpPr/>
              <p:nvPr/>
            </p:nvSpPr>
            <p:spPr>
              <a:xfrm>
                <a:off x="6508037" y="1476170"/>
                <a:ext cx="34903" cy="34889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2525" extrusionOk="0">
                    <a:moveTo>
                      <a:pt x="1316" y="0"/>
                    </a:moveTo>
                    <a:cubicBezTo>
                      <a:pt x="553" y="0"/>
                      <a:pt x="1" y="552"/>
                      <a:pt x="1" y="1315"/>
                    </a:cubicBezTo>
                    <a:cubicBezTo>
                      <a:pt x="1" y="1973"/>
                      <a:pt x="553" y="2525"/>
                      <a:pt x="1316" y="2525"/>
                    </a:cubicBezTo>
                    <a:cubicBezTo>
                      <a:pt x="1973" y="2525"/>
                      <a:pt x="2526" y="1973"/>
                      <a:pt x="2526" y="1315"/>
                    </a:cubicBezTo>
                    <a:cubicBezTo>
                      <a:pt x="2526" y="552"/>
                      <a:pt x="1973" y="0"/>
                      <a:pt x="13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48"/>
              <p:cNvSpPr/>
              <p:nvPr/>
            </p:nvSpPr>
            <p:spPr>
              <a:xfrm>
                <a:off x="6453527" y="1548850"/>
                <a:ext cx="34903" cy="34889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2525" extrusionOk="0">
                    <a:moveTo>
                      <a:pt x="1211" y="0"/>
                    </a:moveTo>
                    <a:cubicBezTo>
                      <a:pt x="553" y="0"/>
                      <a:pt x="1" y="658"/>
                      <a:pt x="1" y="1315"/>
                    </a:cubicBezTo>
                    <a:cubicBezTo>
                      <a:pt x="1" y="1973"/>
                      <a:pt x="553" y="2525"/>
                      <a:pt x="1211" y="2525"/>
                    </a:cubicBezTo>
                    <a:cubicBezTo>
                      <a:pt x="1973" y="2525"/>
                      <a:pt x="2526" y="1973"/>
                      <a:pt x="2526" y="1315"/>
                    </a:cubicBezTo>
                    <a:cubicBezTo>
                      <a:pt x="2526" y="658"/>
                      <a:pt x="1973" y="0"/>
                      <a:pt x="1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48"/>
              <p:cNvSpPr/>
              <p:nvPr/>
            </p:nvSpPr>
            <p:spPr>
              <a:xfrm>
                <a:off x="6428089" y="1636784"/>
                <a:ext cx="34544" cy="3490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526" extrusionOk="0">
                    <a:moveTo>
                      <a:pt x="1184" y="1"/>
                    </a:moveTo>
                    <a:cubicBezTo>
                      <a:pt x="527" y="1"/>
                      <a:pt x="1" y="553"/>
                      <a:pt x="1" y="1316"/>
                    </a:cubicBezTo>
                    <a:cubicBezTo>
                      <a:pt x="1" y="1973"/>
                      <a:pt x="527" y="2525"/>
                      <a:pt x="1184" y="2525"/>
                    </a:cubicBezTo>
                    <a:cubicBezTo>
                      <a:pt x="1973" y="2525"/>
                      <a:pt x="2499" y="1973"/>
                      <a:pt x="2499" y="1316"/>
                    </a:cubicBezTo>
                    <a:cubicBezTo>
                      <a:pt x="2499" y="553"/>
                      <a:pt x="1973" y="1"/>
                      <a:pt x="1184" y="1"/>
                    </a:cubicBezTo>
                    <a:close/>
                  </a:path>
                </a:pathLst>
              </a:custGeom>
              <a:solidFill>
                <a:srgbClr val="D24C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48"/>
              <p:cNvSpPr/>
              <p:nvPr/>
            </p:nvSpPr>
            <p:spPr>
              <a:xfrm>
                <a:off x="6520403" y="1620065"/>
                <a:ext cx="34889" cy="34903"/>
              </a:xfrm>
              <a:custGeom>
                <a:avLst/>
                <a:gdLst/>
                <a:ahLst/>
                <a:cxnLst/>
                <a:rect l="l" t="t" r="r" b="b"/>
                <a:pathLst>
                  <a:path w="2525" h="2526" extrusionOk="0">
                    <a:moveTo>
                      <a:pt x="1210" y="1"/>
                    </a:moveTo>
                    <a:cubicBezTo>
                      <a:pt x="552" y="1"/>
                      <a:pt x="0" y="553"/>
                      <a:pt x="0" y="1211"/>
                    </a:cubicBezTo>
                    <a:cubicBezTo>
                      <a:pt x="0" y="1973"/>
                      <a:pt x="552" y="2526"/>
                      <a:pt x="1210" y="2526"/>
                    </a:cubicBezTo>
                    <a:cubicBezTo>
                      <a:pt x="1973" y="2526"/>
                      <a:pt x="2525" y="1973"/>
                      <a:pt x="2525" y="1211"/>
                    </a:cubicBezTo>
                    <a:cubicBezTo>
                      <a:pt x="2525" y="553"/>
                      <a:pt x="1973" y="1"/>
                      <a:pt x="1210" y="1"/>
                    </a:cubicBezTo>
                    <a:close/>
                  </a:path>
                </a:pathLst>
              </a:custGeom>
              <a:solidFill>
                <a:srgbClr val="D24C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48"/>
              <p:cNvSpPr/>
              <p:nvPr/>
            </p:nvSpPr>
            <p:spPr>
              <a:xfrm>
                <a:off x="6556743" y="1541209"/>
                <a:ext cx="28713" cy="30537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2210" extrusionOk="0">
                    <a:moveTo>
                      <a:pt x="1078" y="1"/>
                    </a:moveTo>
                    <a:cubicBezTo>
                      <a:pt x="552" y="1"/>
                      <a:pt x="0" y="553"/>
                      <a:pt x="0" y="1105"/>
                    </a:cubicBezTo>
                    <a:cubicBezTo>
                      <a:pt x="0" y="1658"/>
                      <a:pt x="552" y="2210"/>
                      <a:pt x="1078" y="2210"/>
                    </a:cubicBezTo>
                    <a:cubicBezTo>
                      <a:pt x="1631" y="2210"/>
                      <a:pt x="2078" y="1658"/>
                      <a:pt x="2078" y="1105"/>
                    </a:cubicBezTo>
                    <a:cubicBezTo>
                      <a:pt x="2078" y="553"/>
                      <a:pt x="1631" y="1"/>
                      <a:pt x="1078" y="1"/>
                    </a:cubicBezTo>
                    <a:close/>
                  </a:path>
                </a:pathLst>
              </a:custGeom>
              <a:solidFill>
                <a:srgbClr val="D24C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48"/>
              <p:cNvSpPr/>
              <p:nvPr/>
            </p:nvSpPr>
            <p:spPr>
              <a:xfrm>
                <a:off x="6364501" y="1571732"/>
                <a:ext cx="28727" cy="28727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2079" extrusionOk="0">
                    <a:moveTo>
                      <a:pt x="1079" y="1"/>
                    </a:moveTo>
                    <a:cubicBezTo>
                      <a:pt x="421" y="1"/>
                      <a:pt x="0" y="422"/>
                      <a:pt x="0" y="1079"/>
                    </a:cubicBezTo>
                    <a:cubicBezTo>
                      <a:pt x="0" y="1632"/>
                      <a:pt x="421" y="2079"/>
                      <a:pt x="1079" y="2079"/>
                    </a:cubicBezTo>
                    <a:cubicBezTo>
                      <a:pt x="1631" y="2079"/>
                      <a:pt x="2078" y="1632"/>
                      <a:pt x="2078" y="1079"/>
                    </a:cubicBezTo>
                    <a:cubicBezTo>
                      <a:pt x="2078" y="422"/>
                      <a:pt x="1631" y="1"/>
                      <a:pt x="1079" y="1"/>
                    </a:cubicBezTo>
                    <a:close/>
                  </a:path>
                </a:pathLst>
              </a:custGeom>
              <a:solidFill>
                <a:srgbClr val="D24C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48"/>
              <p:cNvSpPr/>
              <p:nvPr/>
            </p:nvSpPr>
            <p:spPr>
              <a:xfrm>
                <a:off x="6402291" y="1485248"/>
                <a:ext cx="28727" cy="28727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2079" extrusionOk="0">
                    <a:moveTo>
                      <a:pt x="1079" y="1"/>
                    </a:moveTo>
                    <a:cubicBezTo>
                      <a:pt x="421" y="1"/>
                      <a:pt x="1" y="448"/>
                      <a:pt x="1" y="1105"/>
                    </a:cubicBezTo>
                    <a:cubicBezTo>
                      <a:pt x="1" y="1657"/>
                      <a:pt x="421" y="2078"/>
                      <a:pt x="1079" y="2078"/>
                    </a:cubicBezTo>
                    <a:cubicBezTo>
                      <a:pt x="1631" y="2078"/>
                      <a:pt x="2078" y="1657"/>
                      <a:pt x="2078" y="1105"/>
                    </a:cubicBezTo>
                    <a:cubicBezTo>
                      <a:pt x="2078" y="448"/>
                      <a:pt x="1631" y="1"/>
                      <a:pt x="10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48"/>
              <p:cNvSpPr/>
              <p:nvPr/>
            </p:nvSpPr>
            <p:spPr>
              <a:xfrm>
                <a:off x="6473521" y="1568471"/>
                <a:ext cx="151191" cy="14863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10757" extrusionOk="0">
                    <a:moveTo>
                      <a:pt x="526" y="10757"/>
                    </a:moveTo>
                    <a:lnTo>
                      <a:pt x="526" y="10757"/>
                    </a:lnTo>
                    <a:lnTo>
                      <a:pt x="526" y="10757"/>
                    </a:lnTo>
                    <a:close/>
                    <a:moveTo>
                      <a:pt x="526" y="10757"/>
                    </a:moveTo>
                    <a:lnTo>
                      <a:pt x="526" y="10757"/>
                    </a:lnTo>
                    <a:lnTo>
                      <a:pt x="526" y="10757"/>
                    </a:lnTo>
                    <a:close/>
                    <a:moveTo>
                      <a:pt x="526" y="10757"/>
                    </a:moveTo>
                    <a:lnTo>
                      <a:pt x="526" y="10757"/>
                    </a:lnTo>
                    <a:lnTo>
                      <a:pt x="526" y="10757"/>
                    </a:lnTo>
                    <a:close/>
                    <a:moveTo>
                      <a:pt x="421" y="10757"/>
                    </a:moveTo>
                    <a:lnTo>
                      <a:pt x="526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421" y="10757"/>
                    </a:moveTo>
                    <a:lnTo>
                      <a:pt x="421" y="10757"/>
                    </a:lnTo>
                    <a:lnTo>
                      <a:pt x="421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316" y="10757"/>
                    </a:moveTo>
                    <a:lnTo>
                      <a:pt x="316" y="10757"/>
                    </a:lnTo>
                    <a:lnTo>
                      <a:pt x="316" y="10757"/>
                    </a:lnTo>
                    <a:close/>
                    <a:moveTo>
                      <a:pt x="211" y="10757"/>
                    </a:moveTo>
                    <a:lnTo>
                      <a:pt x="316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211" y="10757"/>
                    </a:moveTo>
                    <a:lnTo>
                      <a:pt x="211" y="10757"/>
                    </a:lnTo>
                    <a:lnTo>
                      <a:pt x="211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106" y="10757"/>
                    </a:moveTo>
                    <a:lnTo>
                      <a:pt x="106" y="10757"/>
                    </a:lnTo>
                    <a:lnTo>
                      <a:pt x="106" y="10757"/>
                    </a:lnTo>
                    <a:close/>
                    <a:moveTo>
                      <a:pt x="0" y="10757"/>
                    </a:moveTo>
                    <a:lnTo>
                      <a:pt x="0" y="10757"/>
                    </a:lnTo>
                    <a:lnTo>
                      <a:pt x="0" y="10757"/>
                    </a:lnTo>
                    <a:close/>
                    <a:moveTo>
                      <a:pt x="10941" y="237"/>
                    </a:moveTo>
                    <a:lnTo>
                      <a:pt x="10941" y="237"/>
                    </a:lnTo>
                    <a:lnTo>
                      <a:pt x="10941" y="237"/>
                    </a:lnTo>
                    <a:lnTo>
                      <a:pt x="10941" y="237"/>
                    </a:lnTo>
                    <a:close/>
                    <a:moveTo>
                      <a:pt x="10941" y="237"/>
                    </a:moveTo>
                    <a:lnTo>
                      <a:pt x="10941" y="237"/>
                    </a:lnTo>
                    <a:lnTo>
                      <a:pt x="10941" y="237"/>
                    </a:lnTo>
                    <a:close/>
                    <a:moveTo>
                      <a:pt x="10941" y="237"/>
                    </a:moveTo>
                    <a:lnTo>
                      <a:pt x="10941" y="237"/>
                    </a:lnTo>
                    <a:lnTo>
                      <a:pt x="10941" y="237"/>
                    </a:lnTo>
                    <a:close/>
                    <a:moveTo>
                      <a:pt x="10941" y="237"/>
                    </a:moveTo>
                    <a:lnTo>
                      <a:pt x="10941" y="237"/>
                    </a:lnTo>
                    <a:lnTo>
                      <a:pt x="10941" y="237"/>
                    </a:lnTo>
                    <a:close/>
                    <a:moveTo>
                      <a:pt x="10941" y="237"/>
                    </a:moveTo>
                    <a:lnTo>
                      <a:pt x="10941" y="237"/>
                    </a:lnTo>
                    <a:lnTo>
                      <a:pt x="10941" y="237"/>
                    </a:lnTo>
                    <a:close/>
                    <a:moveTo>
                      <a:pt x="10941" y="105"/>
                    </a:moveTo>
                    <a:lnTo>
                      <a:pt x="10941" y="105"/>
                    </a:lnTo>
                    <a:lnTo>
                      <a:pt x="10941" y="105"/>
                    </a:lnTo>
                    <a:close/>
                    <a:moveTo>
                      <a:pt x="10941" y="105"/>
                    </a:moveTo>
                    <a:lnTo>
                      <a:pt x="10941" y="105"/>
                    </a:lnTo>
                    <a:lnTo>
                      <a:pt x="10941" y="105"/>
                    </a:lnTo>
                    <a:close/>
                    <a:moveTo>
                      <a:pt x="10941" y="105"/>
                    </a:moveTo>
                    <a:lnTo>
                      <a:pt x="10941" y="105"/>
                    </a:lnTo>
                    <a:lnTo>
                      <a:pt x="10941" y="105"/>
                    </a:lnTo>
                    <a:close/>
                    <a:moveTo>
                      <a:pt x="10941" y="105"/>
                    </a:moveTo>
                    <a:lnTo>
                      <a:pt x="10941" y="105"/>
                    </a:lnTo>
                    <a:lnTo>
                      <a:pt x="10941" y="105"/>
                    </a:lnTo>
                    <a:close/>
                    <a:moveTo>
                      <a:pt x="10941" y="0"/>
                    </a:moveTo>
                    <a:lnTo>
                      <a:pt x="10941" y="0"/>
                    </a:lnTo>
                    <a:lnTo>
                      <a:pt x="10941" y="0"/>
                    </a:lnTo>
                    <a:close/>
                    <a:moveTo>
                      <a:pt x="10941" y="0"/>
                    </a:moveTo>
                    <a:lnTo>
                      <a:pt x="10941" y="0"/>
                    </a:lnTo>
                    <a:lnTo>
                      <a:pt x="10941" y="0"/>
                    </a:lnTo>
                    <a:close/>
                    <a:moveTo>
                      <a:pt x="10941" y="0"/>
                    </a:moveTo>
                    <a:lnTo>
                      <a:pt x="1094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48"/>
              <p:cNvSpPr/>
              <p:nvPr/>
            </p:nvSpPr>
            <p:spPr>
              <a:xfrm>
                <a:off x="6624698" y="1571732"/>
                <a:ext cx="14" cy="14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07" extrusionOk="0">
                    <a:moveTo>
                      <a:pt x="0" y="106"/>
                    </a:moveTo>
                    <a:lnTo>
                      <a:pt x="0" y="106"/>
                    </a:lnTo>
                    <a:lnTo>
                      <a:pt x="0" y="106"/>
                    </a:lnTo>
                    <a:close/>
                    <a:moveTo>
                      <a:pt x="0" y="106"/>
                    </a:moveTo>
                    <a:lnTo>
                      <a:pt x="0" y="106"/>
                    </a:lnTo>
                    <a:lnTo>
                      <a:pt x="0" y="106"/>
                    </a:lnTo>
                    <a:close/>
                    <a:moveTo>
                      <a:pt x="0" y="106"/>
                    </a:moveTo>
                    <a:lnTo>
                      <a:pt x="0" y="106"/>
                    </a:lnTo>
                    <a:lnTo>
                      <a:pt x="0" y="106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67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48"/>
              <p:cNvSpPr/>
              <p:nvPr/>
            </p:nvSpPr>
            <p:spPr>
              <a:xfrm>
                <a:off x="6473521" y="1717092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67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48"/>
              <p:cNvSpPr/>
              <p:nvPr/>
            </p:nvSpPr>
            <p:spPr>
              <a:xfrm>
                <a:off x="6453527" y="1555026"/>
                <a:ext cx="34903" cy="28713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2078" extrusionOk="0">
                    <a:moveTo>
                      <a:pt x="2210" y="0"/>
                    </a:moveTo>
                    <a:cubicBezTo>
                      <a:pt x="1447" y="211"/>
                      <a:pt x="790" y="421"/>
                      <a:pt x="1" y="552"/>
                    </a:cubicBezTo>
                    <a:lnTo>
                      <a:pt x="1" y="868"/>
                    </a:lnTo>
                    <a:cubicBezTo>
                      <a:pt x="1" y="1526"/>
                      <a:pt x="553" y="2078"/>
                      <a:pt x="1211" y="2078"/>
                    </a:cubicBezTo>
                    <a:cubicBezTo>
                      <a:pt x="1973" y="2078"/>
                      <a:pt x="2526" y="1526"/>
                      <a:pt x="2526" y="868"/>
                    </a:cubicBezTo>
                    <a:cubicBezTo>
                      <a:pt x="2526" y="552"/>
                      <a:pt x="2421" y="211"/>
                      <a:pt x="2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48"/>
              <p:cNvSpPr/>
              <p:nvPr/>
            </p:nvSpPr>
            <p:spPr>
              <a:xfrm>
                <a:off x="6428089" y="1636784"/>
                <a:ext cx="34544" cy="3490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526" extrusionOk="0">
                    <a:moveTo>
                      <a:pt x="1184" y="1"/>
                    </a:moveTo>
                    <a:cubicBezTo>
                      <a:pt x="527" y="1"/>
                      <a:pt x="1" y="553"/>
                      <a:pt x="1" y="1316"/>
                    </a:cubicBezTo>
                    <a:cubicBezTo>
                      <a:pt x="1" y="1973"/>
                      <a:pt x="527" y="2525"/>
                      <a:pt x="1184" y="2525"/>
                    </a:cubicBezTo>
                    <a:cubicBezTo>
                      <a:pt x="1973" y="2525"/>
                      <a:pt x="2499" y="1973"/>
                      <a:pt x="2499" y="1316"/>
                    </a:cubicBezTo>
                    <a:cubicBezTo>
                      <a:pt x="2499" y="553"/>
                      <a:pt x="1973" y="1"/>
                      <a:pt x="11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48"/>
              <p:cNvSpPr/>
              <p:nvPr/>
            </p:nvSpPr>
            <p:spPr>
              <a:xfrm>
                <a:off x="6520403" y="1620065"/>
                <a:ext cx="34889" cy="34903"/>
              </a:xfrm>
              <a:custGeom>
                <a:avLst/>
                <a:gdLst/>
                <a:ahLst/>
                <a:cxnLst/>
                <a:rect l="l" t="t" r="r" b="b"/>
                <a:pathLst>
                  <a:path w="2525" h="2526" extrusionOk="0">
                    <a:moveTo>
                      <a:pt x="1210" y="1"/>
                    </a:moveTo>
                    <a:cubicBezTo>
                      <a:pt x="552" y="1"/>
                      <a:pt x="0" y="553"/>
                      <a:pt x="0" y="1211"/>
                    </a:cubicBezTo>
                    <a:cubicBezTo>
                      <a:pt x="0" y="1973"/>
                      <a:pt x="552" y="2526"/>
                      <a:pt x="1210" y="2526"/>
                    </a:cubicBezTo>
                    <a:cubicBezTo>
                      <a:pt x="1973" y="2526"/>
                      <a:pt x="2525" y="1973"/>
                      <a:pt x="2525" y="1211"/>
                    </a:cubicBezTo>
                    <a:cubicBezTo>
                      <a:pt x="2525" y="553"/>
                      <a:pt x="1973" y="1"/>
                      <a:pt x="1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48"/>
              <p:cNvSpPr/>
              <p:nvPr/>
            </p:nvSpPr>
            <p:spPr>
              <a:xfrm>
                <a:off x="6556743" y="1541209"/>
                <a:ext cx="28713" cy="30537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2210" extrusionOk="0">
                    <a:moveTo>
                      <a:pt x="1078" y="1"/>
                    </a:moveTo>
                    <a:cubicBezTo>
                      <a:pt x="552" y="1"/>
                      <a:pt x="0" y="553"/>
                      <a:pt x="0" y="1105"/>
                    </a:cubicBezTo>
                    <a:cubicBezTo>
                      <a:pt x="0" y="1658"/>
                      <a:pt x="552" y="2210"/>
                      <a:pt x="1078" y="2210"/>
                    </a:cubicBezTo>
                    <a:cubicBezTo>
                      <a:pt x="1631" y="2210"/>
                      <a:pt x="2078" y="1658"/>
                      <a:pt x="2078" y="1105"/>
                    </a:cubicBezTo>
                    <a:cubicBezTo>
                      <a:pt x="2078" y="553"/>
                      <a:pt x="1631" y="1"/>
                      <a:pt x="10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48"/>
              <p:cNvSpPr/>
              <p:nvPr/>
            </p:nvSpPr>
            <p:spPr>
              <a:xfrm>
                <a:off x="6364501" y="1571732"/>
                <a:ext cx="28727" cy="28727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2079" extrusionOk="0">
                    <a:moveTo>
                      <a:pt x="1079" y="1"/>
                    </a:moveTo>
                    <a:cubicBezTo>
                      <a:pt x="421" y="1"/>
                      <a:pt x="0" y="422"/>
                      <a:pt x="0" y="1079"/>
                    </a:cubicBezTo>
                    <a:cubicBezTo>
                      <a:pt x="0" y="1632"/>
                      <a:pt x="421" y="2079"/>
                      <a:pt x="1079" y="2079"/>
                    </a:cubicBezTo>
                    <a:cubicBezTo>
                      <a:pt x="1631" y="2079"/>
                      <a:pt x="2078" y="1632"/>
                      <a:pt x="2078" y="1079"/>
                    </a:cubicBezTo>
                    <a:cubicBezTo>
                      <a:pt x="2078" y="422"/>
                      <a:pt x="1631" y="1"/>
                      <a:pt x="10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1" name="Google Shape;1851;p48"/>
            <p:cNvGrpSpPr/>
            <p:nvPr/>
          </p:nvGrpSpPr>
          <p:grpSpPr>
            <a:xfrm rot="-5400000" flipH="1">
              <a:off x="4989543" y="4359907"/>
              <a:ext cx="472781" cy="604302"/>
              <a:chOff x="8409268" y="1089832"/>
              <a:chExt cx="472781" cy="604302"/>
            </a:xfrm>
          </p:grpSpPr>
          <p:sp>
            <p:nvSpPr>
              <p:cNvPr id="1852" name="Google Shape;1852;p48"/>
              <p:cNvSpPr/>
              <p:nvPr/>
            </p:nvSpPr>
            <p:spPr>
              <a:xfrm rot="-5400000">
                <a:off x="8455467" y="1204870"/>
                <a:ext cx="32563" cy="76980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5163" extrusionOk="0">
                    <a:moveTo>
                      <a:pt x="2061" y="1"/>
                    </a:moveTo>
                    <a:cubicBezTo>
                      <a:pt x="1924" y="1"/>
                      <a:pt x="1396" y="1070"/>
                      <a:pt x="868" y="2427"/>
                    </a:cubicBezTo>
                    <a:cubicBezTo>
                      <a:pt x="316" y="3847"/>
                      <a:pt x="0" y="5057"/>
                      <a:pt x="105" y="5162"/>
                    </a:cubicBezTo>
                    <a:cubicBezTo>
                      <a:pt x="316" y="5162"/>
                      <a:pt x="763" y="4084"/>
                      <a:pt x="1315" y="2637"/>
                    </a:cubicBezTo>
                    <a:cubicBezTo>
                      <a:pt x="1868" y="1217"/>
                      <a:pt x="2183" y="7"/>
                      <a:pt x="2078" y="7"/>
                    </a:cubicBezTo>
                    <a:cubicBezTo>
                      <a:pt x="2073" y="3"/>
                      <a:pt x="2068" y="1"/>
                      <a:pt x="20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48"/>
              <p:cNvSpPr/>
              <p:nvPr/>
            </p:nvSpPr>
            <p:spPr>
              <a:xfrm rot="-5400000">
                <a:off x="8456496" y="1123864"/>
                <a:ext cx="86284" cy="93516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6272" extrusionOk="0">
                    <a:moveTo>
                      <a:pt x="5664" y="1"/>
                    </a:moveTo>
                    <a:cubicBezTo>
                      <a:pt x="5477" y="1"/>
                      <a:pt x="4204" y="1282"/>
                      <a:pt x="2736" y="2978"/>
                    </a:cubicBezTo>
                    <a:cubicBezTo>
                      <a:pt x="1079" y="4740"/>
                      <a:pt x="0" y="6161"/>
                      <a:pt x="106" y="6266"/>
                    </a:cubicBezTo>
                    <a:cubicBezTo>
                      <a:pt x="110" y="6270"/>
                      <a:pt x="115" y="6272"/>
                      <a:pt x="122" y="6272"/>
                    </a:cubicBezTo>
                    <a:cubicBezTo>
                      <a:pt x="310" y="6272"/>
                      <a:pt x="1583" y="4990"/>
                      <a:pt x="3051" y="3294"/>
                    </a:cubicBezTo>
                    <a:cubicBezTo>
                      <a:pt x="4603" y="1558"/>
                      <a:pt x="5786" y="138"/>
                      <a:pt x="5681" y="6"/>
                    </a:cubicBezTo>
                    <a:cubicBezTo>
                      <a:pt x="5677" y="3"/>
                      <a:pt x="5672" y="1"/>
                      <a:pt x="56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48"/>
              <p:cNvSpPr/>
              <p:nvPr/>
            </p:nvSpPr>
            <p:spPr>
              <a:xfrm rot="-5400000">
                <a:off x="8538560" y="1139520"/>
                <a:ext cx="83153" cy="22991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1542" extrusionOk="0">
                    <a:moveTo>
                      <a:pt x="5364" y="0"/>
                    </a:moveTo>
                    <a:cubicBezTo>
                      <a:pt x="5036" y="0"/>
                      <a:pt x="3993" y="193"/>
                      <a:pt x="2736" y="474"/>
                    </a:cubicBezTo>
                    <a:cubicBezTo>
                      <a:pt x="1210" y="921"/>
                      <a:pt x="1" y="1342"/>
                      <a:pt x="106" y="1447"/>
                    </a:cubicBezTo>
                    <a:cubicBezTo>
                      <a:pt x="106" y="1512"/>
                      <a:pt x="196" y="1541"/>
                      <a:pt x="358" y="1541"/>
                    </a:cubicBezTo>
                    <a:cubicBezTo>
                      <a:pt x="789" y="1541"/>
                      <a:pt x="1732" y="1333"/>
                      <a:pt x="2841" y="1027"/>
                    </a:cubicBezTo>
                    <a:cubicBezTo>
                      <a:pt x="4366" y="580"/>
                      <a:pt x="5576" y="132"/>
                      <a:pt x="5471" y="27"/>
                    </a:cubicBezTo>
                    <a:cubicBezTo>
                      <a:pt x="5471" y="9"/>
                      <a:pt x="5434" y="0"/>
                      <a:pt x="536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48"/>
              <p:cNvSpPr/>
              <p:nvPr/>
            </p:nvSpPr>
            <p:spPr>
              <a:xfrm rot="-5400000">
                <a:off x="8616607" y="1152812"/>
                <a:ext cx="91383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6129" h="2941" extrusionOk="0">
                    <a:moveTo>
                      <a:pt x="144" y="1"/>
                    </a:moveTo>
                    <a:cubicBezTo>
                      <a:pt x="66" y="1"/>
                      <a:pt x="17" y="18"/>
                      <a:pt x="0" y="55"/>
                    </a:cubicBezTo>
                    <a:cubicBezTo>
                      <a:pt x="0" y="161"/>
                      <a:pt x="1315" y="923"/>
                      <a:pt x="2946" y="1686"/>
                    </a:cubicBezTo>
                    <a:cubicBezTo>
                      <a:pt x="4364" y="2429"/>
                      <a:pt x="5609" y="2941"/>
                      <a:pt x="6004" y="2941"/>
                    </a:cubicBezTo>
                    <a:cubicBezTo>
                      <a:pt x="6071" y="2941"/>
                      <a:pt x="6113" y="2926"/>
                      <a:pt x="6128" y="2896"/>
                    </a:cubicBezTo>
                    <a:cubicBezTo>
                      <a:pt x="6128" y="2791"/>
                      <a:pt x="4813" y="2028"/>
                      <a:pt x="3183" y="1239"/>
                    </a:cubicBezTo>
                    <a:cubicBezTo>
                      <a:pt x="1787" y="508"/>
                      <a:pt x="559" y="1"/>
                      <a:pt x="1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48"/>
              <p:cNvSpPr/>
              <p:nvPr/>
            </p:nvSpPr>
            <p:spPr>
              <a:xfrm rot="-5400000">
                <a:off x="8690792" y="1188350"/>
                <a:ext cx="81960" cy="73954"/>
              </a:xfrm>
              <a:custGeom>
                <a:avLst/>
                <a:gdLst/>
                <a:ahLst/>
                <a:cxnLst/>
                <a:rect l="l" t="t" r="r" b="b"/>
                <a:pathLst>
                  <a:path w="5497" h="4960" extrusionOk="0">
                    <a:moveTo>
                      <a:pt x="133" y="1"/>
                    </a:moveTo>
                    <a:cubicBezTo>
                      <a:pt x="121" y="1"/>
                      <a:pt x="112" y="3"/>
                      <a:pt x="105" y="9"/>
                    </a:cubicBezTo>
                    <a:cubicBezTo>
                      <a:pt x="0" y="114"/>
                      <a:pt x="1105" y="1324"/>
                      <a:pt x="2630" y="2639"/>
                    </a:cubicBezTo>
                    <a:cubicBezTo>
                      <a:pt x="3988" y="3895"/>
                      <a:pt x="5249" y="4960"/>
                      <a:pt x="5358" y="4960"/>
                    </a:cubicBezTo>
                    <a:cubicBezTo>
                      <a:pt x="5363" y="4960"/>
                      <a:pt x="5365" y="4958"/>
                      <a:pt x="5365" y="4953"/>
                    </a:cubicBezTo>
                    <a:cubicBezTo>
                      <a:pt x="5497" y="4821"/>
                      <a:pt x="4392" y="3638"/>
                      <a:pt x="2972" y="2323"/>
                    </a:cubicBezTo>
                    <a:cubicBezTo>
                      <a:pt x="1497" y="948"/>
                      <a:pt x="355" y="1"/>
                      <a:pt x="1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48"/>
              <p:cNvSpPr/>
              <p:nvPr/>
            </p:nvSpPr>
            <p:spPr>
              <a:xfrm rot="-5400000">
                <a:off x="8758833" y="1240021"/>
                <a:ext cx="55301" cy="104713"/>
              </a:xfrm>
              <a:custGeom>
                <a:avLst/>
                <a:gdLst/>
                <a:ahLst/>
                <a:cxnLst/>
                <a:rect l="l" t="t" r="r" b="b"/>
                <a:pathLst>
                  <a:path w="3709" h="7023" extrusionOk="0">
                    <a:moveTo>
                      <a:pt x="105" y="1"/>
                    </a:moveTo>
                    <a:lnTo>
                      <a:pt x="105" y="1"/>
                    </a:lnTo>
                    <a:cubicBezTo>
                      <a:pt x="0" y="106"/>
                      <a:pt x="552" y="1763"/>
                      <a:pt x="1525" y="3630"/>
                    </a:cubicBezTo>
                    <a:cubicBezTo>
                      <a:pt x="2525" y="5602"/>
                      <a:pt x="3498" y="7023"/>
                      <a:pt x="3603" y="7023"/>
                    </a:cubicBezTo>
                    <a:cubicBezTo>
                      <a:pt x="3708" y="6917"/>
                      <a:pt x="2946" y="5366"/>
                      <a:pt x="1973" y="3393"/>
                    </a:cubicBezTo>
                    <a:cubicBezTo>
                      <a:pt x="1078" y="1526"/>
                      <a:pt x="210" y="1"/>
                      <a:pt x="1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48"/>
              <p:cNvSpPr/>
              <p:nvPr/>
            </p:nvSpPr>
            <p:spPr>
              <a:xfrm rot="-5400000">
                <a:off x="8467902" y="1258039"/>
                <a:ext cx="37663" cy="113003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7579" extrusionOk="0">
                    <a:moveTo>
                      <a:pt x="238" y="0"/>
                    </a:moveTo>
                    <a:cubicBezTo>
                      <a:pt x="1" y="0"/>
                      <a:pt x="448" y="1762"/>
                      <a:pt x="1105" y="3840"/>
                    </a:cubicBezTo>
                    <a:cubicBezTo>
                      <a:pt x="1642" y="5858"/>
                      <a:pt x="2278" y="7579"/>
                      <a:pt x="2410" y="7579"/>
                    </a:cubicBezTo>
                    <a:cubicBezTo>
                      <a:pt x="2414" y="7579"/>
                      <a:pt x="2417" y="7577"/>
                      <a:pt x="2420" y="7574"/>
                    </a:cubicBezTo>
                    <a:cubicBezTo>
                      <a:pt x="2526" y="7574"/>
                      <a:pt x="2210" y="5812"/>
                      <a:pt x="1553" y="3735"/>
                    </a:cubicBezTo>
                    <a:cubicBezTo>
                      <a:pt x="895" y="1657"/>
                      <a:pt x="343" y="0"/>
                      <a:pt x="2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48"/>
              <p:cNvSpPr/>
              <p:nvPr/>
            </p:nvSpPr>
            <p:spPr>
              <a:xfrm rot="-5400000">
                <a:off x="8509628" y="1356691"/>
                <a:ext cx="52170" cy="73730"/>
              </a:xfrm>
              <a:custGeom>
                <a:avLst/>
                <a:gdLst/>
                <a:ahLst/>
                <a:cxnLst/>
                <a:rect l="l" t="t" r="r" b="b"/>
                <a:pathLst>
                  <a:path w="3499" h="4945" extrusionOk="0">
                    <a:moveTo>
                      <a:pt x="106" y="1"/>
                    </a:moveTo>
                    <a:cubicBezTo>
                      <a:pt x="1" y="106"/>
                      <a:pt x="658" y="1316"/>
                      <a:pt x="1526" y="2631"/>
                    </a:cubicBezTo>
                    <a:cubicBezTo>
                      <a:pt x="2499" y="3946"/>
                      <a:pt x="3288" y="4945"/>
                      <a:pt x="3394" y="4945"/>
                    </a:cubicBezTo>
                    <a:cubicBezTo>
                      <a:pt x="3499" y="4813"/>
                      <a:pt x="2946" y="3630"/>
                      <a:pt x="1973" y="2315"/>
                    </a:cubicBezTo>
                    <a:cubicBezTo>
                      <a:pt x="1079" y="1000"/>
                      <a:pt x="211" y="1"/>
                      <a:pt x="1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48"/>
              <p:cNvSpPr/>
              <p:nvPr/>
            </p:nvSpPr>
            <p:spPr>
              <a:xfrm rot="-5400000">
                <a:off x="8560217" y="1410710"/>
                <a:ext cx="53736" cy="81766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5484" extrusionOk="0">
                    <a:moveTo>
                      <a:pt x="123" y="1"/>
                    </a:moveTo>
                    <a:cubicBezTo>
                      <a:pt x="116" y="1"/>
                      <a:pt x="110" y="3"/>
                      <a:pt x="106" y="7"/>
                    </a:cubicBezTo>
                    <a:cubicBezTo>
                      <a:pt x="1" y="7"/>
                      <a:pt x="658" y="1322"/>
                      <a:pt x="1526" y="2847"/>
                    </a:cubicBezTo>
                    <a:cubicBezTo>
                      <a:pt x="2459" y="4335"/>
                      <a:pt x="3319" y="5484"/>
                      <a:pt x="3482" y="5484"/>
                    </a:cubicBezTo>
                    <a:cubicBezTo>
                      <a:pt x="3489" y="5484"/>
                      <a:pt x="3494" y="5482"/>
                      <a:pt x="3499" y="5477"/>
                    </a:cubicBezTo>
                    <a:cubicBezTo>
                      <a:pt x="3604" y="5477"/>
                      <a:pt x="2946" y="4162"/>
                      <a:pt x="2079" y="2637"/>
                    </a:cubicBezTo>
                    <a:cubicBezTo>
                      <a:pt x="1120" y="1173"/>
                      <a:pt x="282" y="1"/>
                      <a:pt x="1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48"/>
              <p:cNvSpPr/>
              <p:nvPr/>
            </p:nvSpPr>
            <p:spPr>
              <a:xfrm rot="-5400000">
                <a:off x="8583812" y="1509541"/>
                <a:ext cx="49039" cy="58984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3956" extrusionOk="0">
                    <a:moveTo>
                      <a:pt x="106" y="1"/>
                    </a:moveTo>
                    <a:cubicBezTo>
                      <a:pt x="1" y="106"/>
                      <a:pt x="553" y="1105"/>
                      <a:pt x="1421" y="2210"/>
                    </a:cubicBezTo>
                    <a:cubicBezTo>
                      <a:pt x="2137" y="3222"/>
                      <a:pt x="2968" y="3955"/>
                      <a:pt x="3155" y="3955"/>
                    </a:cubicBezTo>
                    <a:cubicBezTo>
                      <a:pt x="3167" y="3955"/>
                      <a:pt x="3177" y="3952"/>
                      <a:pt x="3183" y="3946"/>
                    </a:cubicBezTo>
                    <a:cubicBezTo>
                      <a:pt x="3288" y="3841"/>
                      <a:pt x="2631" y="2973"/>
                      <a:pt x="1868" y="1868"/>
                    </a:cubicBezTo>
                    <a:cubicBezTo>
                      <a:pt x="974" y="763"/>
                      <a:pt x="211" y="1"/>
                      <a:pt x="1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48"/>
              <p:cNvSpPr/>
              <p:nvPr/>
            </p:nvSpPr>
            <p:spPr>
              <a:xfrm rot="-5400000">
                <a:off x="8610024" y="1577933"/>
                <a:ext cx="80007" cy="31594"/>
              </a:xfrm>
              <a:custGeom>
                <a:avLst/>
                <a:gdLst/>
                <a:ahLst/>
                <a:cxnLst/>
                <a:rect l="l" t="t" r="r" b="b"/>
                <a:pathLst>
                  <a:path w="5366" h="2119" extrusionOk="0">
                    <a:moveTo>
                      <a:pt x="163" y="0"/>
                    </a:moveTo>
                    <a:cubicBezTo>
                      <a:pt x="125" y="0"/>
                      <a:pt x="105" y="7"/>
                      <a:pt x="105" y="20"/>
                    </a:cubicBezTo>
                    <a:cubicBezTo>
                      <a:pt x="0" y="231"/>
                      <a:pt x="1210" y="783"/>
                      <a:pt x="2630" y="1335"/>
                    </a:cubicBezTo>
                    <a:cubicBezTo>
                      <a:pt x="3868" y="1817"/>
                      <a:pt x="4945" y="2118"/>
                      <a:pt x="5272" y="2118"/>
                    </a:cubicBezTo>
                    <a:cubicBezTo>
                      <a:pt x="5320" y="2118"/>
                      <a:pt x="5352" y="2112"/>
                      <a:pt x="5365" y="2098"/>
                    </a:cubicBezTo>
                    <a:cubicBezTo>
                      <a:pt x="5365" y="1993"/>
                      <a:pt x="4261" y="1335"/>
                      <a:pt x="2840" y="783"/>
                    </a:cubicBezTo>
                    <a:cubicBezTo>
                      <a:pt x="1511" y="302"/>
                      <a:pt x="422" y="0"/>
                      <a:pt x="1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48"/>
              <p:cNvSpPr/>
              <p:nvPr/>
            </p:nvSpPr>
            <p:spPr>
              <a:xfrm rot="-5400000">
                <a:off x="8674376" y="1623931"/>
                <a:ext cx="99629" cy="11764"/>
              </a:xfrm>
              <a:custGeom>
                <a:avLst/>
                <a:gdLst/>
                <a:ahLst/>
                <a:cxnLst/>
                <a:rect l="l" t="t" r="r" b="b"/>
                <a:pathLst>
                  <a:path w="6682" h="789" extrusionOk="0">
                    <a:moveTo>
                      <a:pt x="5421" y="0"/>
                    </a:moveTo>
                    <a:cubicBezTo>
                      <a:pt x="4855" y="0"/>
                      <a:pt x="4146" y="32"/>
                      <a:pt x="3394" y="88"/>
                    </a:cubicBezTo>
                    <a:cubicBezTo>
                      <a:pt x="1526" y="299"/>
                      <a:pt x="1" y="614"/>
                      <a:pt x="1" y="746"/>
                    </a:cubicBezTo>
                    <a:cubicBezTo>
                      <a:pt x="1" y="776"/>
                      <a:pt x="125" y="789"/>
                      <a:pt x="347" y="789"/>
                    </a:cubicBezTo>
                    <a:cubicBezTo>
                      <a:pt x="901" y="789"/>
                      <a:pt x="2060" y="708"/>
                      <a:pt x="3394" y="614"/>
                    </a:cubicBezTo>
                    <a:cubicBezTo>
                      <a:pt x="5261" y="404"/>
                      <a:pt x="6681" y="299"/>
                      <a:pt x="6681" y="194"/>
                    </a:cubicBezTo>
                    <a:cubicBezTo>
                      <a:pt x="6681" y="58"/>
                      <a:pt x="6180" y="0"/>
                      <a:pt x="542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48"/>
              <p:cNvSpPr/>
              <p:nvPr/>
            </p:nvSpPr>
            <p:spPr>
              <a:xfrm rot="-5400000">
                <a:off x="8749567" y="1526822"/>
                <a:ext cx="80007" cy="88342"/>
              </a:xfrm>
              <a:custGeom>
                <a:avLst/>
                <a:gdLst/>
                <a:ahLst/>
                <a:cxnLst/>
                <a:rect l="l" t="t" r="r" b="b"/>
                <a:pathLst>
                  <a:path w="5366" h="5925" extrusionOk="0">
                    <a:moveTo>
                      <a:pt x="5242" y="1"/>
                    </a:moveTo>
                    <a:cubicBezTo>
                      <a:pt x="5057" y="1"/>
                      <a:pt x="3888" y="1178"/>
                      <a:pt x="2525" y="2742"/>
                    </a:cubicBezTo>
                    <a:cubicBezTo>
                      <a:pt x="1105" y="4399"/>
                      <a:pt x="0" y="5820"/>
                      <a:pt x="106" y="5925"/>
                    </a:cubicBezTo>
                    <a:cubicBezTo>
                      <a:pt x="211" y="5925"/>
                      <a:pt x="1421" y="4715"/>
                      <a:pt x="2841" y="3084"/>
                    </a:cubicBezTo>
                    <a:cubicBezTo>
                      <a:pt x="4287" y="1427"/>
                      <a:pt x="5366" y="112"/>
                      <a:pt x="5260" y="7"/>
                    </a:cubicBezTo>
                    <a:cubicBezTo>
                      <a:pt x="5256" y="3"/>
                      <a:pt x="5250" y="1"/>
                      <a:pt x="52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48"/>
              <p:cNvSpPr/>
              <p:nvPr/>
            </p:nvSpPr>
            <p:spPr>
              <a:xfrm rot="-5400000">
                <a:off x="8802162" y="1450013"/>
                <a:ext cx="35695" cy="80007"/>
              </a:xfrm>
              <a:custGeom>
                <a:avLst/>
                <a:gdLst/>
                <a:ahLst/>
                <a:cxnLst/>
                <a:rect l="l" t="t" r="r" b="b"/>
                <a:pathLst>
                  <a:path w="2394" h="5366" extrusionOk="0">
                    <a:moveTo>
                      <a:pt x="2183" y="1"/>
                    </a:moveTo>
                    <a:cubicBezTo>
                      <a:pt x="2078" y="1"/>
                      <a:pt x="1526" y="1079"/>
                      <a:pt x="973" y="2631"/>
                    </a:cubicBezTo>
                    <a:cubicBezTo>
                      <a:pt x="421" y="4051"/>
                      <a:pt x="0" y="5261"/>
                      <a:pt x="211" y="5366"/>
                    </a:cubicBezTo>
                    <a:cubicBezTo>
                      <a:pt x="316" y="5366"/>
                      <a:pt x="973" y="4261"/>
                      <a:pt x="1526" y="2841"/>
                    </a:cubicBezTo>
                    <a:cubicBezTo>
                      <a:pt x="2078" y="1316"/>
                      <a:pt x="2394" y="1"/>
                      <a:pt x="21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48"/>
              <p:cNvSpPr/>
              <p:nvPr/>
            </p:nvSpPr>
            <p:spPr>
              <a:xfrm rot="-5400000">
                <a:off x="8810176" y="1324299"/>
                <a:ext cx="21187" cy="12086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8106" extrusionOk="0">
                    <a:moveTo>
                      <a:pt x="125" y="0"/>
                    </a:moveTo>
                    <a:cubicBezTo>
                      <a:pt x="119" y="0"/>
                      <a:pt x="112" y="2"/>
                      <a:pt x="106" y="5"/>
                    </a:cubicBezTo>
                    <a:cubicBezTo>
                      <a:pt x="0" y="5"/>
                      <a:pt x="106" y="1872"/>
                      <a:pt x="448" y="4055"/>
                    </a:cubicBezTo>
                    <a:cubicBezTo>
                      <a:pt x="658" y="6343"/>
                      <a:pt x="1210" y="8105"/>
                      <a:pt x="1315" y="8105"/>
                    </a:cubicBezTo>
                    <a:cubicBezTo>
                      <a:pt x="1421" y="8105"/>
                      <a:pt x="1210" y="6238"/>
                      <a:pt x="868" y="4055"/>
                    </a:cubicBezTo>
                    <a:cubicBezTo>
                      <a:pt x="561" y="1804"/>
                      <a:pt x="354" y="0"/>
                      <a:pt x="1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48"/>
              <p:cNvSpPr/>
              <p:nvPr/>
            </p:nvSpPr>
            <p:spPr>
              <a:xfrm rot="-5400000">
                <a:off x="8412392" y="1227295"/>
                <a:ext cx="472140" cy="334476"/>
              </a:xfrm>
              <a:custGeom>
                <a:avLst/>
                <a:gdLst/>
                <a:ahLst/>
                <a:cxnLst/>
                <a:rect l="l" t="t" r="r" b="b"/>
                <a:pathLst>
                  <a:path w="31666" h="22433" extrusionOk="0">
                    <a:moveTo>
                      <a:pt x="24625" y="1"/>
                    </a:moveTo>
                    <a:cubicBezTo>
                      <a:pt x="23978" y="1"/>
                      <a:pt x="23329" y="100"/>
                      <a:pt x="22697" y="315"/>
                    </a:cubicBezTo>
                    <a:cubicBezTo>
                      <a:pt x="20935" y="972"/>
                      <a:pt x="19725" y="2708"/>
                      <a:pt x="18410" y="4154"/>
                    </a:cubicBezTo>
                    <a:cubicBezTo>
                      <a:pt x="15780" y="7100"/>
                      <a:pt x="11730" y="8862"/>
                      <a:pt x="7785" y="8967"/>
                    </a:cubicBezTo>
                    <a:cubicBezTo>
                      <a:pt x="5471" y="8967"/>
                      <a:pt x="3183" y="9414"/>
                      <a:pt x="1973" y="11597"/>
                    </a:cubicBezTo>
                    <a:cubicBezTo>
                      <a:pt x="0" y="15437"/>
                      <a:pt x="2736" y="19934"/>
                      <a:pt x="6470" y="21565"/>
                    </a:cubicBezTo>
                    <a:cubicBezTo>
                      <a:pt x="8338" y="22328"/>
                      <a:pt x="10520" y="22433"/>
                      <a:pt x="12598" y="22433"/>
                    </a:cubicBezTo>
                    <a:cubicBezTo>
                      <a:pt x="14360" y="22328"/>
                      <a:pt x="16122" y="22223"/>
                      <a:pt x="17858" y="21670"/>
                    </a:cubicBezTo>
                    <a:cubicBezTo>
                      <a:pt x="21251" y="20592"/>
                      <a:pt x="24012" y="17962"/>
                      <a:pt x="26406" y="15332"/>
                    </a:cubicBezTo>
                    <a:cubicBezTo>
                      <a:pt x="28063" y="13570"/>
                      <a:pt x="29588" y="11703"/>
                      <a:pt x="30351" y="9414"/>
                    </a:cubicBezTo>
                    <a:cubicBezTo>
                      <a:pt x="31113" y="7442"/>
                      <a:pt x="31666" y="4260"/>
                      <a:pt x="30035" y="2498"/>
                    </a:cubicBezTo>
                    <a:cubicBezTo>
                      <a:pt x="28696" y="998"/>
                      <a:pt x="26673" y="1"/>
                      <a:pt x="246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48"/>
              <p:cNvSpPr/>
              <p:nvPr/>
            </p:nvSpPr>
            <p:spPr>
              <a:xfrm rot="-5400000">
                <a:off x="8441645" y="1119481"/>
                <a:ext cx="40794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5" extrusionOk="0">
                    <a:moveTo>
                      <a:pt x="1381" y="1"/>
                    </a:moveTo>
                    <a:cubicBezTo>
                      <a:pt x="1035" y="1"/>
                      <a:pt x="683" y="138"/>
                      <a:pt x="448" y="429"/>
                    </a:cubicBezTo>
                    <a:cubicBezTo>
                      <a:pt x="1" y="981"/>
                      <a:pt x="1" y="1744"/>
                      <a:pt x="553" y="2191"/>
                    </a:cubicBezTo>
                    <a:cubicBezTo>
                      <a:pt x="814" y="2390"/>
                      <a:pt x="1121" y="2495"/>
                      <a:pt x="1421" y="2495"/>
                    </a:cubicBezTo>
                    <a:cubicBezTo>
                      <a:pt x="1755" y="2495"/>
                      <a:pt x="2079" y="2364"/>
                      <a:pt x="2315" y="2086"/>
                    </a:cubicBezTo>
                    <a:cubicBezTo>
                      <a:pt x="2736" y="1639"/>
                      <a:pt x="2736" y="771"/>
                      <a:pt x="2210" y="324"/>
                    </a:cubicBezTo>
                    <a:cubicBezTo>
                      <a:pt x="1998" y="112"/>
                      <a:pt x="1692" y="1"/>
                      <a:pt x="1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48"/>
              <p:cNvSpPr/>
              <p:nvPr/>
            </p:nvSpPr>
            <p:spPr>
              <a:xfrm rot="-5400000">
                <a:off x="8548401" y="1091927"/>
                <a:ext cx="40794" cy="36604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55" extrusionOk="0">
                    <a:moveTo>
                      <a:pt x="1325" y="1"/>
                    </a:moveTo>
                    <a:cubicBezTo>
                      <a:pt x="992" y="1"/>
                      <a:pt x="668" y="141"/>
                      <a:pt x="447" y="376"/>
                    </a:cubicBezTo>
                    <a:cubicBezTo>
                      <a:pt x="0" y="929"/>
                      <a:pt x="0" y="1691"/>
                      <a:pt x="552" y="2138"/>
                    </a:cubicBezTo>
                    <a:cubicBezTo>
                      <a:pt x="776" y="2349"/>
                      <a:pt x="1078" y="2454"/>
                      <a:pt x="1394" y="2454"/>
                    </a:cubicBezTo>
                    <a:cubicBezTo>
                      <a:pt x="1710" y="2454"/>
                      <a:pt x="2038" y="2349"/>
                      <a:pt x="2314" y="2138"/>
                    </a:cubicBezTo>
                    <a:cubicBezTo>
                      <a:pt x="2735" y="1586"/>
                      <a:pt x="2735" y="823"/>
                      <a:pt x="2183" y="376"/>
                    </a:cubicBezTo>
                    <a:cubicBezTo>
                      <a:pt x="1934" y="115"/>
                      <a:pt x="1625" y="1"/>
                      <a:pt x="13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48"/>
              <p:cNvSpPr/>
              <p:nvPr/>
            </p:nvSpPr>
            <p:spPr>
              <a:xfrm rot="-5400000">
                <a:off x="8663939" y="1111280"/>
                <a:ext cx="40794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89" extrusionOk="0">
                    <a:moveTo>
                      <a:pt x="1414" y="1"/>
                    </a:moveTo>
                    <a:cubicBezTo>
                      <a:pt x="1087" y="1"/>
                      <a:pt x="738" y="138"/>
                      <a:pt x="447" y="429"/>
                    </a:cubicBezTo>
                    <a:cubicBezTo>
                      <a:pt x="0" y="850"/>
                      <a:pt x="105" y="1744"/>
                      <a:pt x="552" y="2165"/>
                    </a:cubicBezTo>
                    <a:cubicBezTo>
                      <a:pt x="814" y="2377"/>
                      <a:pt x="1123" y="2488"/>
                      <a:pt x="1423" y="2488"/>
                    </a:cubicBezTo>
                    <a:cubicBezTo>
                      <a:pt x="1756" y="2488"/>
                      <a:pt x="2079" y="2351"/>
                      <a:pt x="2314" y="2060"/>
                    </a:cubicBezTo>
                    <a:cubicBezTo>
                      <a:pt x="2735" y="1507"/>
                      <a:pt x="2735" y="745"/>
                      <a:pt x="2183" y="324"/>
                    </a:cubicBezTo>
                    <a:cubicBezTo>
                      <a:pt x="1984" y="112"/>
                      <a:pt x="1708" y="1"/>
                      <a:pt x="14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48"/>
              <p:cNvSpPr/>
              <p:nvPr/>
            </p:nvSpPr>
            <p:spPr>
              <a:xfrm rot="-5400000">
                <a:off x="8743536" y="1172076"/>
                <a:ext cx="40794" cy="36321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36" extrusionOk="0">
                    <a:moveTo>
                      <a:pt x="1405" y="1"/>
                    </a:moveTo>
                    <a:cubicBezTo>
                      <a:pt x="1075" y="1"/>
                      <a:pt x="725" y="139"/>
                      <a:pt x="448" y="429"/>
                    </a:cubicBezTo>
                    <a:cubicBezTo>
                      <a:pt x="1" y="876"/>
                      <a:pt x="106" y="1639"/>
                      <a:pt x="553" y="2060"/>
                    </a:cubicBezTo>
                    <a:cubicBezTo>
                      <a:pt x="815" y="2322"/>
                      <a:pt x="1124" y="2436"/>
                      <a:pt x="1421" y="2436"/>
                    </a:cubicBezTo>
                    <a:cubicBezTo>
                      <a:pt x="1752" y="2436"/>
                      <a:pt x="2068" y="2295"/>
                      <a:pt x="2289" y="2060"/>
                    </a:cubicBezTo>
                    <a:cubicBezTo>
                      <a:pt x="2736" y="1534"/>
                      <a:pt x="2736" y="745"/>
                      <a:pt x="2184" y="324"/>
                    </a:cubicBezTo>
                    <a:cubicBezTo>
                      <a:pt x="1984" y="112"/>
                      <a:pt x="1703" y="1"/>
                      <a:pt x="1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48"/>
              <p:cNvSpPr/>
              <p:nvPr/>
            </p:nvSpPr>
            <p:spPr>
              <a:xfrm rot="-5400000">
                <a:off x="8806940" y="1253119"/>
                <a:ext cx="40794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505" extrusionOk="0">
                    <a:moveTo>
                      <a:pt x="1326" y="0"/>
                    </a:moveTo>
                    <a:cubicBezTo>
                      <a:pt x="988" y="0"/>
                      <a:pt x="660" y="142"/>
                      <a:pt x="421" y="367"/>
                    </a:cubicBezTo>
                    <a:cubicBezTo>
                      <a:pt x="0" y="919"/>
                      <a:pt x="0" y="1682"/>
                      <a:pt x="526" y="2129"/>
                    </a:cubicBezTo>
                    <a:cubicBezTo>
                      <a:pt x="738" y="2391"/>
                      <a:pt x="1021" y="2505"/>
                      <a:pt x="1319" y="2505"/>
                    </a:cubicBezTo>
                    <a:cubicBezTo>
                      <a:pt x="1649" y="2505"/>
                      <a:pt x="1998" y="2364"/>
                      <a:pt x="2288" y="2129"/>
                    </a:cubicBezTo>
                    <a:cubicBezTo>
                      <a:pt x="2736" y="1577"/>
                      <a:pt x="2736" y="814"/>
                      <a:pt x="2183" y="367"/>
                    </a:cubicBezTo>
                    <a:cubicBezTo>
                      <a:pt x="1926" y="109"/>
                      <a:pt x="1622" y="0"/>
                      <a:pt x="1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48"/>
              <p:cNvSpPr/>
              <p:nvPr/>
            </p:nvSpPr>
            <p:spPr>
              <a:xfrm rot="-5400000">
                <a:off x="8843321" y="1359726"/>
                <a:ext cx="40794" cy="36664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59" extrusionOk="0">
                    <a:moveTo>
                      <a:pt x="1354" y="0"/>
                    </a:moveTo>
                    <a:cubicBezTo>
                      <a:pt x="1008" y="0"/>
                      <a:pt x="656" y="138"/>
                      <a:pt x="421" y="429"/>
                    </a:cubicBezTo>
                    <a:cubicBezTo>
                      <a:pt x="0" y="876"/>
                      <a:pt x="0" y="1638"/>
                      <a:pt x="552" y="2191"/>
                    </a:cubicBezTo>
                    <a:cubicBezTo>
                      <a:pt x="783" y="2375"/>
                      <a:pt x="1064" y="2459"/>
                      <a:pt x="1343" y="2459"/>
                    </a:cubicBezTo>
                    <a:cubicBezTo>
                      <a:pt x="1699" y="2459"/>
                      <a:pt x="2052" y="2322"/>
                      <a:pt x="2288" y="2085"/>
                    </a:cubicBezTo>
                    <a:cubicBezTo>
                      <a:pt x="2735" y="1533"/>
                      <a:pt x="2735" y="770"/>
                      <a:pt x="2183" y="323"/>
                    </a:cubicBezTo>
                    <a:cubicBezTo>
                      <a:pt x="1971" y="112"/>
                      <a:pt x="1665" y="0"/>
                      <a:pt x="1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48"/>
              <p:cNvSpPr/>
              <p:nvPr/>
            </p:nvSpPr>
            <p:spPr>
              <a:xfrm rot="-5400000">
                <a:off x="8706067" y="1655398"/>
                <a:ext cx="40809" cy="36664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59" extrusionOk="0">
                    <a:moveTo>
                      <a:pt x="1355" y="0"/>
                    </a:moveTo>
                    <a:cubicBezTo>
                      <a:pt x="1009" y="0"/>
                      <a:pt x="657" y="138"/>
                      <a:pt x="422" y="429"/>
                    </a:cubicBezTo>
                    <a:cubicBezTo>
                      <a:pt x="1" y="876"/>
                      <a:pt x="1" y="1638"/>
                      <a:pt x="527" y="2191"/>
                    </a:cubicBezTo>
                    <a:cubicBezTo>
                      <a:pt x="769" y="2375"/>
                      <a:pt x="1052" y="2459"/>
                      <a:pt x="1330" y="2459"/>
                    </a:cubicBezTo>
                    <a:cubicBezTo>
                      <a:pt x="1687" y="2459"/>
                      <a:pt x="2038" y="2322"/>
                      <a:pt x="2289" y="2085"/>
                    </a:cubicBezTo>
                    <a:cubicBezTo>
                      <a:pt x="2736" y="1533"/>
                      <a:pt x="2736" y="770"/>
                      <a:pt x="2184" y="323"/>
                    </a:cubicBezTo>
                    <a:cubicBezTo>
                      <a:pt x="1972" y="112"/>
                      <a:pt x="1666" y="0"/>
                      <a:pt x="1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48"/>
              <p:cNvSpPr/>
              <p:nvPr/>
            </p:nvSpPr>
            <p:spPr>
              <a:xfrm rot="-5400000">
                <a:off x="8613327" y="1612800"/>
                <a:ext cx="40794" cy="37156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2" extrusionOk="0">
                    <a:moveTo>
                      <a:pt x="1382" y="0"/>
                    </a:moveTo>
                    <a:cubicBezTo>
                      <a:pt x="1032" y="0"/>
                      <a:pt x="672" y="138"/>
                      <a:pt x="447" y="432"/>
                    </a:cubicBezTo>
                    <a:cubicBezTo>
                      <a:pt x="0" y="958"/>
                      <a:pt x="0" y="1747"/>
                      <a:pt x="553" y="2168"/>
                    </a:cubicBezTo>
                    <a:cubicBezTo>
                      <a:pt x="814" y="2380"/>
                      <a:pt x="1123" y="2492"/>
                      <a:pt x="1420" y="2492"/>
                    </a:cubicBezTo>
                    <a:cubicBezTo>
                      <a:pt x="1751" y="2492"/>
                      <a:pt x="2067" y="2354"/>
                      <a:pt x="2288" y="2063"/>
                    </a:cubicBezTo>
                    <a:cubicBezTo>
                      <a:pt x="2735" y="1616"/>
                      <a:pt x="2735" y="748"/>
                      <a:pt x="2183" y="301"/>
                    </a:cubicBezTo>
                    <a:cubicBezTo>
                      <a:pt x="1987" y="105"/>
                      <a:pt x="1688" y="0"/>
                      <a:pt x="1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48"/>
              <p:cNvSpPr/>
              <p:nvPr/>
            </p:nvSpPr>
            <p:spPr>
              <a:xfrm rot="-5400000">
                <a:off x="8562439" y="1537758"/>
                <a:ext cx="40809" cy="36664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59" extrusionOk="0">
                    <a:moveTo>
                      <a:pt x="1316" y="1"/>
                    </a:moveTo>
                    <a:cubicBezTo>
                      <a:pt x="982" y="1"/>
                      <a:pt x="658" y="132"/>
                      <a:pt x="422" y="409"/>
                    </a:cubicBezTo>
                    <a:cubicBezTo>
                      <a:pt x="1" y="857"/>
                      <a:pt x="1" y="1619"/>
                      <a:pt x="527" y="2172"/>
                    </a:cubicBezTo>
                    <a:cubicBezTo>
                      <a:pt x="771" y="2369"/>
                      <a:pt x="1056" y="2459"/>
                      <a:pt x="1337" y="2459"/>
                    </a:cubicBezTo>
                    <a:cubicBezTo>
                      <a:pt x="1692" y="2459"/>
                      <a:pt x="2039" y="2316"/>
                      <a:pt x="2289" y="2066"/>
                    </a:cubicBezTo>
                    <a:cubicBezTo>
                      <a:pt x="2736" y="1514"/>
                      <a:pt x="2736" y="751"/>
                      <a:pt x="2184" y="304"/>
                    </a:cubicBezTo>
                    <a:cubicBezTo>
                      <a:pt x="1923" y="106"/>
                      <a:pt x="1615" y="1"/>
                      <a:pt x="1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48"/>
              <p:cNvSpPr/>
              <p:nvPr/>
            </p:nvSpPr>
            <p:spPr>
              <a:xfrm rot="-5400000">
                <a:off x="8523770" y="1456193"/>
                <a:ext cx="40794" cy="36664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59" extrusionOk="0">
                    <a:moveTo>
                      <a:pt x="1382" y="0"/>
                    </a:moveTo>
                    <a:cubicBezTo>
                      <a:pt x="1028" y="0"/>
                      <a:pt x="684" y="137"/>
                      <a:pt x="447" y="373"/>
                    </a:cubicBezTo>
                    <a:cubicBezTo>
                      <a:pt x="0" y="926"/>
                      <a:pt x="0" y="1688"/>
                      <a:pt x="553" y="2136"/>
                    </a:cubicBezTo>
                    <a:cubicBezTo>
                      <a:pt x="752" y="2347"/>
                      <a:pt x="1034" y="2459"/>
                      <a:pt x="1331" y="2459"/>
                    </a:cubicBezTo>
                    <a:cubicBezTo>
                      <a:pt x="1662" y="2459"/>
                      <a:pt x="2011" y="2321"/>
                      <a:pt x="2288" y="2030"/>
                    </a:cubicBezTo>
                    <a:cubicBezTo>
                      <a:pt x="2735" y="1583"/>
                      <a:pt x="2630" y="821"/>
                      <a:pt x="2183" y="268"/>
                    </a:cubicBezTo>
                    <a:cubicBezTo>
                      <a:pt x="1941" y="84"/>
                      <a:pt x="1658" y="0"/>
                      <a:pt x="1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48"/>
              <p:cNvSpPr/>
              <p:nvPr/>
            </p:nvSpPr>
            <p:spPr>
              <a:xfrm rot="-5400000">
                <a:off x="8483431" y="1397023"/>
                <a:ext cx="40794" cy="37364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506" extrusionOk="0">
                    <a:moveTo>
                      <a:pt x="1329" y="1"/>
                    </a:moveTo>
                    <a:cubicBezTo>
                      <a:pt x="993" y="1"/>
                      <a:pt x="672" y="143"/>
                      <a:pt x="447" y="367"/>
                    </a:cubicBezTo>
                    <a:cubicBezTo>
                      <a:pt x="0" y="920"/>
                      <a:pt x="0" y="1682"/>
                      <a:pt x="553" y="2129"/>
                    </a:cubicBezTo>
                    <a:cubicBezTo>
                      <a:pt x="752" y="2391"/>
                      <a:pt x="1034" y="2505"/>
                      <a:pt x="1332" y="2505"/>
                    </a:cubicBezTo>
                    <a:cubicBezTo>
                      <a:pt x="1662" y="2505"/>
                      <a:pt x="2012" y="2365"/>
                      <a:pt x="2288" y="2129"/>
                    </a:cubicBezTo>
                    <a:cubicBezTo>
                      <a:pt x="2735" y="1577"/>
                      <a:pt x="2735" y="814"/>
                      <a:pt x="2183" y="367"/>
                    </a:cubicBezTo>
                    <a:cubicBezTo>
                      <a:pt x="1925" y="110"/>
                      <a:pt x="1622" y="1"/>
                      <a:pt x="1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48"/>
              <p:cNvSpPr/>
              <p:nvPr/>
            </p:nvSpPr>
            <p:spPr>
              <a:xfrm rot="-5400000">
                <a:off x="8410648" y="1207718"/>
                <a:ext cx="40794" cy="37171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3" extrusionOk="0">
                    <a:moveTo>
                      <a:pt x="1339" y="1"/>
                    </a:moveTo>
                    <a:cubicBezTo>
                      <a:pt x="1005" y="1"/>
                      <a:pt x="683" y="139"/>
                      <a:pt x="447" y="429"/>
                    </a:cubicBezTo>
                    <a:cubicBezTo>
                      <a:pt x="0" y="982"/>
                      <a:pt x="0" y="1744"/>
                      <a:pt x="552" y="2191"/>
                    </a:cubicBezTo>
                    <a:cubicBezTo>
                      <a:pt x="761" y="2388"/>
                      <a:pt x="1038" y="2492"/>
                      <a:pt x="1319" y="2492"/>
                    </a:cubicBezTo>
                    <a:cubicBezTo>
                      <a:pt x="1642" y="2492"/>
                      <a:pt x="1971" y="2355"/>
                      <a:pt x="2209" y="2060"/>
                    </a:cubicBezTo>
                    <a:cubicBezTo>
                      <a:pt x="2735" y="1639"/>
                      <a:pt x="2630" y="745"/>
                      <a:pt x="2209" y="324"/>
                    </a:cubicBezTo>
                    <a:cubicBezTo>
                      <a:pt x="1948" y="112"/>
                      <a:pt x="1639" y="1"/>
                      <a:pt x="13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48"/>
              <p:cNvSpPr/>
              <p:nvPr/>
            </p:nvSpPr>
            <p:spPr>
              <a:xfrm rot="-5400000">
                <a:off x="8407188" y="1310731"/>
                <a:ext cx="40794" cy="36634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57" extrusionOk="0">
                    <a:moveTo>
                      <a:pt x="1327" y="1"/>
                    </a:moveTo>
                    <a:cubicBezTo>
                      <a:pt x="989" y="1"/>
                      <a:pt x="660" y="138"/>
                      <a:pt x="421" y="433"/>
                    </a:cubicBezTo>
                    <a:cubicBezTo>
                      <a:pt x="1" y="854"/>
                      <a:pt x="1" y="1616"/>
                      <a:pt x="553" y="2169"/>
                    </a:cubicBezTo>
                    <a:cubicBezTo>
                      <a:pt x="785" y="2366"/>
                      <a:pt x="1069" y="2456"/>
                      <a:pt x="1350" y="2456"/>
                    </a:cubicBezTo>
                    <a:cubicBezTo>
                      <a:pt x="1704" y="2456"/>
                      <a:pt x="2054" y="2313"/>
                      <a:pt x="2289" y="2064"/>
                    </a:cubicBezTo>
                    <a:cubicBezTo>
                      <a:pt x="2736" y="1511"/>
                      <a:pt x="2736" y="749"/>
                      <a:pt x="2183" y="301"/>
                    </a:cubicBezTo>
                    <a:cubicBezTo>
                      <a:pt x="1926" y="105"/>
                      <a:pt x="1623" y="1"/>
                      <a:pt x="1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48"/>
              <p:cNvSpPr/>
              <p:nvPr/>
            </p:nvSpPr>
            <p:spPr>
              <a:xfrm rot="-5400000">
                <a:off x="8808581" y="1586507"/>
                <a:ext cx="40794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5" extrusionOk="0">
                    <a:moveTo>
                      <a:pt x="1315" y="1"/>
                    </a:moveTo>
                    <a:cubicBezTo>
                      <a:pt x="981" y="1"/>
                      <a:pt x="657" y="135"/>
                      <a:pt x="421" y="357"/>
                    </a:cubicBezTo>
                    <a:cubicBezTo>
                      <a:pt x="0" y="909"/>
                      <a:pt x="0" y="1672"/>
                      <a:pt x="526" y="2119"/>
                    </a:cubicBezTo>
                    <a:cubicBezTo>
                      <a:pt x="738" y="2381"/>
                      <a:pt x="1045" y="2495"/>
                      <a:pt x="1356" y="2495"/>
                    </a:cubicBezTo>
                    <a:cubicBezTo>
                      <a:pt x="1702" y="2495"/>
                      <a:pt x="2053" y="2354"/>
                      <a:pt x="2288" y="2119"/>
                    </a:cubicBezTo>
                    <a:cubicBezTo>
                      <a:pt x="2736" y="1567"/>
                      <a:pt x="2736" y="804"/>
                      <a:pt x="2183" y="357"/>
                    </a:cubicBezTo>
                    <a:cubicBezTo>
                      <a:pt x="1922" y="108"/>
                      <a:pt x="1614" y="1"/>
                      <a:pt x="1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48"/>
              <p:cNvSpPr/>
              <p:nvPr/>
            </p:nvSpPr>
            <p:spPr>
              <a:xfrm rot="-5400000">
                <a:off x="8831922" y="1484053"/>
                <a:ext cx="40809" cy="36634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57" extrusionOk="0">
                    <a:moveTo>
                      <a:pt x="1368" y="0"/>
                    </a:moveTo>
                    <a:cubicBezTo>
                      <a:pt x="1022" y="0"/>
                      <a:pt x="670" y="138"/>
                      <a:pt x="448" y="429"/>
                    </a:cubicBezTo>
                    <a:cubicBezTo>
                      <a:pt x="1" y="876"/>
                      <a:pt x="1" y="1639"/>
                      <a:pt x="553" y="2191"/>
                    </a:cubicBezTo>
                    <a:cubicBezTo>
                      <a:pt x="792" y="2373"/>
                      <a:pt x="1071" y="2457"/>
                      <a:pt x="1346" y="2457"/>
                    </a:cubicBezTo>
                    <a:cubicBezTo>
                      <a:pt x="1707" y="2457"/>
                      <a:pt x="2062" y="2313"/>
                      <a:pt x="2315" y="2059"/>
                    </a:cubicBezTo>
                    <a:cubicBezTo>
                      <a:pt x="2736" y="1533"/>
                      <a:pt x="2736" y="744"/>
                      <a:pt x="2184" y="324"/>
                    </a:cubicBezTo>
                    <a:cubicBezTo>
                      <a:pt x="1985" y="112"/>
                      <a:pt x="1679" y="0"/>
                      <a:pt x="1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48"/>
              <p:cNvSpPr/>
              <p:nvPr/>
            </p:nvSpPr>
            <p:spPr>
              <a:xfrm rot="-5400000">
                <a:off x="8554619" y="1200725"/>
                <a:ext cx="32563" cy="29596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1985" extrusionOk="0">
                    <a:moveTo>
                      <a:pt x="997" y="0"/>
                    </a:moveTo>
                    <a:cubicBezTo>
                      <a:pt x="737" y="0"/>
                      <a:pt x="487" y="106"/>
                      <a:pt x="316" y="316"/>
                    </a:cubicBezTo>
                    <a:cubicBezTo>
                      <a:pt x="1" y="763"/>
                      <a:pt x="1" y="1421"/>
                      <a:pt x="421" y="1762"/>
                    </a:cubicBezTo>
                    <a:cubicBezTo>
                      <a:pt x="578" y="1907"/>
                      <a:pt x="799" y="1985"/>
                      <a:pt x="1024" y="1985"/>
                    </a:cubicBezTo>
                    <a:cubicBezTo>
                      <a:pt x="1292" y="1985"/>
                      <a:pt x="1565" y="1874"/>
                      <a:pt x="1736" y="1631"/>
                    </a:cubicBezTo>
                    <a:cubicBezTo>
                      <a:pt x="2184" y="1315"/>
                      <a:pt x="2078" y="658"/>
                      <a:pt x="1736" y="316"/>
                    </a:cubicBezTo>
                    <a:cubicBezTo>
                      <a:pt x="1526" y="106"/>
                      <a:pt x="1256" y="0"/>
                      <a:pt x="99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48"/>
              <p:cNvSpPr/>
              <p:nvPr/>
            </p:nvSpPr>
            <p:spPr>
              <a:xfrm rot="-5400000">
                <a:off x="8537912" y="1292206"/>
                <a:ext cx="32951" cy="29760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1996" extrusionOk="0">
                    <a:moveTo>
                      <a:pt x="1101" y="1"/>
                    </a:moveTo>
                    <a:cubicBezTo>
                      <a:pt x="842" y="1"/>
                      <a:pt x="581" y="112"/>
                      <a:pt x="342" y="351"/>
                    </a:cubicBezTo>
                    <a:cubicBezTo>
                      <a:pt x="0" y="771"/>
                      <a:pt x="0" y="1324"/>
                      <a:pt x="447" y="1771"/>
                    </a:cubicBezTo>
                    <a:cubicBezTo>
                      <a:pt x="655" y="1917"/>
                      <a:pt x="885" y="1996"/>
                      <a:pt x="1114" y="1996"/>
                    </a:cubicBezTo>
                    <a:cubicBezTo>
                      <a:pt x="1379" y="1996"/>
                      <a:pt x="1642" y="1891"/>
                      <a:pt x="1868" y="1666"/>
                    </a:cubicBezTo>
                    <a:cubicBezTo>
                      <a:pt x="2210" y="1219"/>
                      <a:pt x="2210" y="666"/>
                      <a:pt x="1762" y="245"/>
                    </a:cubicBezTo>
                    <a:cubicBezTo>
                      <a:pt x="1554" y="86"/>
                      <a:pt x="1328" y="1"/>
                      <a:pt x="11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48"/>
              <p:cNvSpPr/>
              <p:nvPr/>
            </p:nvSpPr>
            <p:spPr>
              <a:xfrm rot="-5400000">
                <a:off x="8641767" y="1271786"/>
                <a:ext cx="34517" cy="2982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000" extrusionOk="0">
                    <a:moveTo>
                      <a:pt x="1184" y="0"/>
                    </a:moveTo>
                    <a:cubicBezTo>
                      <a:pt x="905" y="0"/>
                      <a:pt x="631" y="105"/>
                      <a:pt x="447" y="330"/>
                    </a:cubicBezTo>
                    <a:cubicBezTo>
                      <a:pt x="0" y="672"/>
                      <a:pt x="132" y="1330"/>
                      <a:pt x="447" y="1777"/>
                    </a:cubicBezTo>
                    <a:cubicBezTo>
                      <a:pt x="652" y="1921"/>
                      <a:pt x="900" y="1999"/>
                      <a:pt x="1139" y="1999"/>
                    </a:cubicBezTo>
                    <a:cubicBezTo>
                      <a:pt x="1424" y="1999"/>
                      <a:pt x="1696" y="1888"/>
                      <a:pt x="1868" y="1645"/>
                    </a:cubicBezTo>
                    <a:cubicBezTo>
                      <a:pt x="2315" y="1225"/>
                      <a:pt x="2210" y="567"/>
                      <a:pt x="1868" y="225"/>
                    </a:cubicBezTo>
                    <a:cubicBezTo>
                      <a:pt x="1672" y="79"/>
                      <a:pt x="1426" y="0"/>
                      <a:pt x="118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48"/>
              <p:cNvSpPr/>
              <p:nvPr/>
            </p:nvSpPr>
            <p:spPr>
              <a:xfrm rot="-5400000">
                <a:off x="8592020" y="1357601"/>
                <a:ext cx="32563" cy="29552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1982" extrusionOk="0">
                    <a:moveTo>
                      <a:pt x="1053" y="1"/>
                    </a:moveTo>
                    <a:cubicBezTo>
                      <a:pt x="773" y="1"/>
                      <a:pt x="499" y="105"/>
                      <a:pt x="316" y="331"/>
                    </a:cubicBezTo>
                    <a:cubicBezTo>
                      <a:pt x="1" y="673"/>
                      <a:pt x="1" y="1330"/>
                      <a:pt x="421" y="1646"/>
                    </a:cubicBezTo>
                    <a:cubicBezTo>
                      <a:pt x="592" y="1869"/>
                      <a:pt x="842" y="1981"/>
                      <a:pt x="1089" y="1981"/>
                    </a:cubicBezTo>
                    <a:cubicBezTo>
                      <a:pt x="1335" y="1981"/>
                      <a:pt x="1579" y="1869"/>
                      <a:pt x="1736" y="1646"/>
                    </a:cubicBezTo>
                    <a:cubicBezTo>
                      <a:pt x="2183" y="1225"/>
                      <a:pt x="2078" y="567"/>
                      <a:pt x="1736" y="226"/>
                    </a:cubicBezTo>
                    <a:cubicBezTo>
                      <a:pt x="1541" y="79"/>
                      <a:pt x="1295" y="1"/>
                      <a:pt x="10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48"/>
              <p:cNvSpPr/>
              <p:nvPr/>
            </p:nvSpPr>
            <p:spPr>
              <a:xfrm rot="-5400000">
                <a:off x="8670246" y="1400147"/>
                <a:ext cx="32966" cy="29552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1982" extrusionOk="0">
                    <a:moveTo>
                      <a:pt x="1168" y="1"/>
                    </a:moveTo>
                    <a:cubicBezTo>
                      <a:pt x="905" y="1"/>
                      <a:pt x="631" y="105"/>
                      <a:pt x="448" y="331"/>
                    </a:cubicBezTo>
                    <a:cubicBezTo>
                      <a:pt x="1" y="673"/>
                      <a:pt x="132" y="1330"/>
                      <a:pt x="448" y="1646"/>
                    </a:cubicBezTo>
                    <a:cubicBezTo>
                      <a:pt x="672" y="1869"/>
                      <a:pt x="948" y="1981"/>
                      <a:pt x="1207" y="1981"/>
                    </a:cubicBezTo>
                    <a:cubicBezTo>
                      <a:pt x="1467" y="1981"/>
                      <a:pt x="1710" y="1869"/>
                      <a:pt x="1868" y="1646"/>
                    </a:cubicBezTo>
                    <a:cubicBezTo>
                      <a:pt x="2210" y="1225"/>
                      <a:pt x="2210" y="567"/>
                      <a:pt x="1763" y="226"/>
                    </a:cubicBezTo>
                    <a:cubicBezTo>
                      <a:pt x="1617" y="79"/>
                      <a:pt x="1396" y="1"/>
                      <a:pt x="11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48"/>
              <p:cNvSpPr/>
              <p:nvPr/>
            </p:nvSpPr>
            <p:spPr>
              <a:xfrm rot="-5400000">
                <a:off x="8739995" y="1495496"/>
                <a:ext cx="34129" cy="2982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000" extrusionOk="0">
                    <a:moveTo>
                      <a:pt x="1158" y="0"/>
                    </a:moveTo>
                    <a:cubicBezTo>
                      <a:pt x="878" y="0"/>
                      <a:pt x="604" y="105"/>
                      <a:pt x="421" y="330"/>
                    </a:cubicBezTo>
                    <a:cubicBezTo>
                      <a:pt x="0" y="778"/>
                      <a:pt x="106" y="1330"/>
                      <a:pt x="421" y="1777"/>
                    </a:cubicBezTo>
                    <a:cubicBezTo>
                      <a:pt x="625" y="1921"/>
                      <a:pt x="873" y="1999"/>
                      <a:pt x="1113" y="1999"/>
                    </a:cubicBezTo>
                    <a:cubicBezTo>
                      <a:pt x="1397" y="1999"/>
                      <a:pt x="1670" y="1888"/>
                      <a:pt x="1841" y="1645"/>
                    </a:cubicBezTo>
                    <a:cubicBezTo>
                      <a:pt x="2288" y="1225"/>
                      <a:pt x="2183" y="672"/>
                      <a:pt x="1841" y="225"/>
                    </a:cubicBezTo>
                    <a:cubicBezTo>
                      <a:pt x="1646" y="79"/>
                      <a:pt x="1400" y="0"/>
                      <a:pt x="11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48"/>
              <p:cNvSpPr/>
              <p:nvPr/>
            </p:nvSpPr>
            <p:spPr>
              <a:xfrm rot="-5400000">
                <a:off x="8743894" y="1372302"/>
                <a:ext cx="32951" cy="29552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1982" extrusionOk="0">
                    <a:moveTo>
                      <a:pt x="1042" y="1"/>
                    </a:moveTo>
                    <a:cubicBezTo>
                      <a:pt x="796" y="1"/>
                      <a:pt x="552" y="113"/>
                      <a:pt x="342" y="336"/>
                    </a:cubicBezTo>
                    <a:cubicBezTo>
                      <a:pt x="0" y="757"/>
                      <a:pt x="0" y="1414"/>
                      <a:pt x="447" y="1756"/>
                    </a:cubicBezTo>
                    <a:cubicBezTo>
                      <a:pt x="655" y="1903"/>
                      <a:pt x="879" y="1981"/>
                      <a:pt x="1105" y="1981"/>
                    </a:cubicBezTo>
                    <a:cubicBezTo>
                      <a:pt x="1366" y="1981"/>
                      <a:pt x="1628" y="1877"/>
                      <a:pt x="1867" y="1651"/>
                    </a:cubicBezTo>
                    <a:cubicBezTo>
                      <a:pt x="2209" y="1309"/>
                      <a:pt x="2209" y="652"/>
                      <a:pt x="1762" y="336"/>
                    </a:cubicBezTo>
                    <a:cubicBezTo>
                      <a:pt x="1539" y="113"/>
                      <a:pt x="1289" y="1"/>
                      <a:pt x="10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48"/>
              <p:cNvSpPr/>
              <p:nvPr/>
            </p:nvSpPr>
            <p:spPr>
              <a:xfrm rot="-5400000">
                <a:off x="8647664" y="1512635"/>
                <a:ext cx="32563" cy="30059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016" extrusionOk="0">
                    <a:moveTo>
                      <a:pt x="1053" y="1"/>
                    </a:moveTo>
                    <a:cubicBezTo>
                      <a:pt x="771" y="1"/>
                      <a:pt x="499" y="112"/>
                      <a:pt x="316" y="350"/>
                    </a:cubicBezTo>
                    <a:cubicBezTo>
                      <a:pt x="1" y="797"/>
                      <a:pt x="1" y="1323"/>
                      <a:pt x="448" y="1771"/>
                    </a:cubicBezTo>
                    <a:cubicBezTo>
                      <a:pt x="595" y="1930"/>
                      <a:pt x="817" y="2015"/>
                      <a:pt x="1046" y="2015"/>
                    </a:cubicBezTo>
                    <a:cubicBezTo>
                      <a:pt x="1308" y="2015"/>
                      <a:pt x="1580" y="1904"/>
                      <a:pt x="1763" y="1665"/>
                    </a:cubicBezTo>
                    <a:cubicBezTo>
                      <a:pt x="2184" y="1218"/>
                      <a:pt x="2184" y="666"/>
                      <a:pt x="1763" y="245"/>
                    </a:cubicBezTo>
                    <a:cubicBezTo>
                      <a:pt x="1554" y="86"/>
                      <a:pt x="1300" y="1"/>
                      <a:pt x="10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48"/>
              <p:cNvSpPr/>
              <p:nvPr/>
            </p:nvSpPr>
            <p:spPr>
              <a:xfrm rot="-5400000">
                <a:off x="8496291" y="1281791"/>
                <a:ext cx="428230" cy="210589"/>
              </a:xfrm>
              <a:custGeom>
                <a:avLst/>
                <a:gdLst/>
                <a:ahLst/>
                <a:cxnLst/>
                <a:rect l="l" t="t" r="r" b="b"/>
                <a:pathLst>
                  <a:path w="28721" h="14124" extrusionOk="0">
                    <a:moveTo>
                      <a:pt x="10626" y="14124"/>
                    </a:moveTo>
                    <a:lnTo>
                      <a:pt x="9758" y="14124"/>
                    </a:lnTo>
                    <a:lnTo>
                      <a:pt x="9758" y="14124"/>
                    </a:lnTo>
                    <a:lnTo>
                      <a:pt x="10626" y="14124"/>
                    </a:lnTo>
                    <a:close/>
                    <a:moveTo>
                      <a:pt x="1" y="3288"/>
                    </a:moveTo>
                    <a:lnTo>
                      <a:pt x="1" y="3288"/>
                    </a:lnTo>
                    <a:lnTo>
                      <a:pt x="1" y="3288"/>
                    </a:lnTo>
                    <a:close/>
                    <a:moveTo>
                      <a:pt x="28721" y="1"/>
                    </a:moveTo>
                    <a:cubicBezTo>
                      <a:pt x="28615" y="448"/>
                      <a:pt x="28484" y="764"/>
                      <a:pt x="28379" y="1105"/>
                    </a:cubicBezTo>
                    <a:cubicBezTo>
                      <a:pt x="28484" y="764"/>
                      <a:pt x="28615" y="448"/>
                      <a:pt x="28721" y="1"/>
                    </a:cubicBezTo>
                    <a:close/>
                    <a:moveTo>
                      <a:pt x="28721" y="1"/>
                    </a:moveTo>
                    <a:lnTo>
                      <a:pt x="2872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48"/>
              <p:cNvSpPr/>
              <p:nvPr/>
            </p:nvSpPr>
            <p:spPr>
              <a:xfrm rot="-5400000">
                <a:off x="8740009" y="1495690"/>
                <a:ext cx="34129" cy="29432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1974" extrusionOk="0">
                    <a:moveTo>
                      <a:pt x="1079" y="1"/>
                    </a:moveTo>
                    <a:cubicBezTo>
                      <a:pt x="868" y="1"/>
                      <a:pt x="658" y="106"/>
                      <a:pt x="421" y="316"/>
                    </a:cubicBezTo>
                    <a:cubicBezTo>
                      <a:pt x="0" y="764"/>
                      <a:pt x="106" y="1316"/>
                      <a:pt x="421" y="1763"/>
                    </a:cubicBezTo>
                    <a:cubicBezTo>
                      <a:pt x="658" y="1868"/>
                      <a:pt x="868" y="1973"/>
                      <a:pt x="1079" y="1973"/>
                    </a:cubicBezTo>
                    <a:cubicBezTo>
                      <a:pt x="1421" y="1973"/>
                      <a:pt x="1631" y="1868"/>
                      <a:pt x="1841" y="1631"/>
                    </a:cubicBezTo>
                    <a:cubicBezTo>
                      <a:pt x="2288" y="1211"/>
                      <a:pt x="2183" y="658"/>
                      <a:pt x="1841" y="211"/>
                    </a:cubicBezTo>
                    <a:cubicBezTo>
                      <a:pt x="1631" y="106"/>
                      <a:pt x="1421" y="1"/>
                      <a:pt x="10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48"/>
              <p:cNvSpPr/>
              <p:nvPr/>
            </p:nvSpPr>
            <p:spPr>
              <a:xfrm rot="-5400000">
                <a:off x="8743737" y="1372369"/>
                <a:ext cx="32951" cy="29417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1973" extrusionOk="0">
                    <a:moveTo>
                      <a:pt x="1105" y="0"/>
                    </a:moveTo>
                    <a:cubicBezTo>
                      <a:pt x="763" y="0"/>
                      <a:pt x="552" y="105"/>
                      <a:pt x="342" y="342"/>
                    </a:cubicBezTo>
                    <a:cubicBezTo>
                      <a:pt x="0" y="763"/>
                      <a:pt x="0" y="1420"/>
                      <a:pt x="447" y="1762"/>
                    </a:cubicBezTo>
                    <a:cubicBezTo>
                      <a:pt x="658" y="1973"/>
                      <a:pt x="894" y="1973"/>
                      <a:pt x="1105" y="1973"/>
                    </a:cubicBezTo>
                    <a:cubicBezTo>
                      <a:pt x="1315" y="1973"/>
                      <a:pt x="1657" y="1868"/>
                      <a:pt x="1867" y="1657"/>
                    </a:cubicBezTo>
                    <a:cubicBezTo>
                      <a:pt x="2209" y="1315"/>
                      <a:pt x="2209" y="658"/>
                      <a:pt x="1762" y="342"/>
                    </a:cubicBezTo>
                    <a:cubicBezTo>
                      <a:pt x="1552" y="105"/>
                      <a:pt x="1315" y="0"/>
                      <a:pt x="11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مربع نص 2"/>
          <p:cNvSpPr txBox="1"/>
          <p:nvPr/>
        </p:nvSpPr>
        <p:spPr>
          <a:xfrm>
            <a:off x="4006399" y="1517531"/>
            <a:ext cx="513760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Courier New" panose="02070309020205020404" pitchFamily="49" charset="0"/>
              <a:buChar char="o"/>
            </a:pPr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HIV (human immunodeficiency virus) is a virus that attacks the body’s immune system. If HIV is not treated, it can lead to AIDS (acquired immunodeficiency syndrome).</a:t>
            </a:r>
          </a:p>
          <a:p>
            <a:pPr marL="285750" indent="-285750">
              <a:buFont typeface="Courier New" panose="02070309020205020404" pitchFamily="49" charset="0"/>
              <a:buChar char="o"/>
            </a:pPr>
            <a:endParaRPr lang="en-US" b="1" i="1" dirty="0">
              <a:solidFill>
                <a:schemeClr val="accent1">
                  <a:lumMod val="50000"/>
                </a:schemeClr>
              </a:solidFill>
              <a:latin typeface="Andalus" panose="02020603050405020304" pitchFamily="18" charset="-78"/>
              <a:cs typeface="Andalus" panose="02020603050405020304" pitchFamily="18" charset="-78"/>
            </a:endParaRPr>
          </a:p>
          <a:p>
            <a:pPr marL="285750" indent="-285750">
              <a:buFont typeface="Courier New" panose="02070309020205020404" pitchFamily="49" charset="0"/>
              <a:buChar char="o"/>
            </a:pPr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There is currently no effective cure. Once people get HIV, they have it for life.</a:t>
            </a:r>
          </a:p>
          <a:p>
            <a:pPr marL="285750" indent="-285750">
              <a:buFont typeface="Courier New" panose="02070309020205020404" pitchFamily="49" charset="0"/>
              <a:buChar char="o"/>
            </a:pPr>
            <a:endParaRPr lang="en-US" b="1" i="1" dirty="0">
              <a:solidFill>
                <a:schemeClr val="accent1">
                  <a:lumMod val="50000"/>
                </a:schemeClr>
              </a:solidFill>
              <a:latin typeface="Andalus" panose="02020603050405020304" pitchFamily="18" charset="-78"/>
              <a:cs typeface="Andalus" panose="02020603050405020304" pitchFamily="18" charset="-78"/>
            </a:endParaRPr>
          </a:p>
          <a:p>
            <a:pPr marL="285750" indent="-285750">
              <a:buFont typeface="Courier New" panose="02070309020205020404" pitchFamily="49" charset="0"/>
              <a:buChar char="o"/>
            </a:pPr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with proper medical care, HIV can be controlled. People with HIV who get effective HIV treatment can live long, healthy lives and protect their partners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" name="Google Shape;665;p30"/>
          <p:cNvSpPr/>
          <p:nvPr/>
        </p:nvSpPr>
        <p:spPr>
          <a:xfrm>
            <a:off x="720013" y="1351725"/>
            <a:ext cx="636300" cy="6363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66" name="Google Shape;666;p30"/>
          <p:cNvSpPr txBox="1">
            <a:spLocks noGrp="1"/>
          </p:cNvSpPr>
          <p:nvPr>
            <p:ph type="title" idx="17"/>
          </p:nvPr>
        </p:nvSpPr>
        <p:spPr>
          <a:xfrm>
            <a:off x="783888" y="1442475"/>
            <a:ext cx="5085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01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667" name="Google Shape;667;p30"/>
          <p:cNvSpPr/>
          <p:nvPr/>
        </p:nvSpPr>
        <p:spPr>
          <a:xfrm>
            <a:off x="4884888" y="1351713"/>
            <a:ext cx="636300" cy="6363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68" name="Google Shape;668;p30"/>
          <p:cNvSpPr/>
          <p:nvPr/>
        </p:nvSpPr>
        <p:spPr>
          <a:xfrm>
            <a:off x="720000" y="3811213"/>
            <a:ext cx="636300" cy="6363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69" name="Google Shape;669;p30"/>
          <p:cNvSpPr/>
          <p:nvPr/>
        </p:nvSpPr>
        <p:spPr>
          <a:xfrm>
            <a:off x="4977367" y="3127025"/>
            <a:ext cx="636300" cy="6363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71" name="Google Shape;671;p30"/>
          <p:cNvSpPr/>
          <p:nvPr/>
        </p:nvSpPr>
        <p:spPr>
          <a:xfrm>
            <a:off x="720000" y="2308701"/>
            <a:ext cx="636300" cy="6363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72" name="Google Shape;672;p30"/>
          <p:cNvSpPr txBox="1">
            <a:spLocks noGrp="1"/>
          </p:cNvSpPr>
          <p:nvPr>
            <p:ph type="title"/>
          </p:nvPr>
        </p:nvSpPr>
        <p:spPr>
          <a:xfrm>
            <a:off x="720000" y="4290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OBJECTIVES</a:t>
            </a:r>
            <a:endParaRPr dirty="0"/>
          </a:p>
        </p:txBody>
      </p:sp>
      <p:sp>
        <p:nvSpPr>
          <p:cNvPr id="674" name="Google Shape;674;p30"/>
          <p:cNvSpPr txBox="1">
            <a:spLocks noGrp="1"/>
          </p:cNvSpPr>
          <p:nvPr>
            <p:ph type="title" idx="2"/>
          </p:nvPr>
        </p:nvSpPr>
        <p:spPr>
          <a:xfrm>
            <a:off x="783900" y="3901938"/>
            <a:ext cx="5085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03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675" name="Google Shape;675;p30"/>
          <p:cNvSpPr txBox="1">
            <a:spLocks noGrp="1"/>
          </p:cNvSpPr>
          <p:nvPr>
            <p:ph type="subTitle" idx="3"/>
          </p:nvPr>
        </p:nvSpPr>
        <p:spPr>
          <a:xfrm>
            <a:off x="1591200" y="4001686"/>
            <a:ext cx="2667900" cy="37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MENTION  PYSCHOLOGICAL AND EMOTNAL IMPACT OF FALSE POSITVE HIV RESULT </a:t>
            </a:r>
            <a:endParaRPr dirty="0"/>
          </a:p>
        </p:txBody>
      </p:sp>
      <p:sp>
        <p:nvSpPr>
          <p:cNvPr id="680" name="Google Shape;680;p30"/>
          <p:cNvSpPr txBox="1">
            <a:spLocks noGrp="1"/>
          </p:cNvSpPr>
          <p:nvPr>
            <p:ph type="title" idx="8"/>
          </p:nvPr>
        </p:nvSpPr>
        <p:spPr>
          <a:xfrm>
            <a:off x="783888" y="2423988"/>
            <a:ext cx="5085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02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681" name="Google Shape;681;p30"/>
          <p:cNvSpPr txBox="1">
            <a:spLocks noGrp="1"/>
          </p:cNvSpPr>
          <p:nvPr>
            <p:ph type="subTitle" idx="9"/>
          </p:nvPr>
        </p:nvSpPr>
        <p:spPr>
          <a:xfrm>
            <a:off x="1591200" y="2594038"/>
            <a:ext cx="2667900" cy="37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Describe FALSE POSITIVE AND FALSE NEGATIVE HIV TEST RESULTS </a:t>
            </a:r>
            <a:endParaRPr dirty="0"/>
          </a:p>
        </p:txBody>
      </p:sp>
      <p:sp>
        <p:nvSpPr>
          <p:cNvPr id="683" name="Google Shape;683;p30"/>
          <p:cNvSpPr txBox="1">
            <a:spLocks noGrp="1"/>
          </p:cNvSpPr>
          <p:nvPr>
            <p:ph type="title" idx="14"/>
          </p:nvPr>
        </p:nvSpPr>
        <p:spPr>
          <a:xfrm>
            <a:off x="4939894" y="3217750"/>
            <a:ext cx="6363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05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684" name="Google Shape;684;p30"/>
          <p:cNvSpPr txBox="1">
            <a:spLocks noGrp="1"/>
          </p:cNvSpPr>
          <p:nvPr>
            <p:ph type="subTitle" idx="15"/>
          </p:nvPr>
        </p:nvSpPr>
        <p:spPr>
          <a:xfrm>
            <a:off x="5756100" y="3260896"/>
            <a:ext cx="2667900" cy="37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DESCRIBE THE STAGES OF DEVELOPMENT IN HIV </a:t>
            </a:r>
            <a:endParaRPr dirty="0"/>
          </a:p>
        </p:txBody>
      </p:sp>
      <p:sp>
        <p:nvSpPr>
          <p:cNvPr id="686" name="Google Shape;686;p30"/>
          <p:cNvSpPr txBox="1">
            <a:spLocks noGrp="1"/>
          </p:cNvSpPr>
          <p:nvPr>
            <p:ph type="subTitle" idx="18"/>
          </p:nvPr>
        </p:nvSpPr>
        <p:spPr>
          <a:xfrm>
            <a:off x="1591200" y="1544844"/>
            <a:ext cx="2667900" cy="37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DEFINE HIV </a:t>
            </a:r>
            <a:endParaRPr dirty="0"/>
          </a:p>
        </p:txBody>
      </p:sp>
      <p:sp>
        <p:nvSpPr>
          <p:cNvPr id="688" name="Google Shape;688;p30"/>
          <p:cNvSpPr txBox="1">
            <a:spLocks noGrp="1"/>
          </p:cNvSpPr>
          <p:nvPr>
            <p:ph type="title" idx="20"/>
          </p:nvPr>
        </p:nvSpPr>
        <p:spPr>
          <a:xfrm>
            <a:off x="4884888" y="1442488"/>
            <a:ext cx="6363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04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689" name="Google Shape;689;p30"/>
          <p:cNvSpPr txBox="1">
            <a:spLocks noGrp="1"/>
          </p:cNvSpPr>
          <p:nvPr>
            <p:ph type="subTitle" idx="21"/>
          </p:nvPr>
        </p:nvSpPr>
        <p:spPr>
          <a:xfrm>
            <a:off x="5756100" y="1649162"/>
            <a:ext cx="2667900" cy="37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MENTION CAUSES OF FALSE POSITIVE HIV RESULT </a:t>
            </a:r>
            <a:endParaRPr dirty="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52"/>
          <p:cNvSpPr/>
          <p:nvPr/>
        </p:nvSpPr>
        <p:spPr>
          <a:xfrm>
            <a:off x="1193175" y="1498600"/>
            <a:ext cx="6757500" cy="2997000"/>
          </a:xfrm>
          <a:prstGeom prst="roundRect">
            <a:avLst>
              <a:gd name="adj" fmla="val 9202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924" name="Google Shape;1924;p52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REFERENCES</a:t>
            </a:r>
            <a:endParaRPr/>
          </a:p>
        </p:txBody>
      </p:sp>
      <p:sp>
        <p:nvSpPr>
          <p:cNvPr id="2" name="مربع نص 1"/>
          <p:cNvSpPr txBox="1"/>
          <p:nvPr/>
        </p:nvSpPr>
        <p:spPr>
          <a:xfrm>
            <a:off x="1390261" y="1707502"/>
            <a:ext cx="6428792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en-US" dirty="0"/>
              <a:t>Woolhouse M.E.J., Brierley L. Epidemiological characteristics of human-infective RNA viruses.</a:t>
            </a:r>
            <a:r>
              <a:rPr lang="ar-SA" dirty="0"/>
              <a:t> ]</a:t>
            </a:r>
            <a:r>
              <a:rPr lang="en-US" dirty="0"/>
              <a:t>Pubmed</a:t>
            </a:r>
            <a:r>
              <a:rPr lang="ar-SA" dirty="0"/>
              <a:t>[ </a:t>
            </a:r>
            <a:r>
              <a:rPr lang="en-US" dirty="0"/>
              <a:t> Sci. Data 2018</a:t>
            </a:r>
          </a:p>
          <a:p>
            <a:pPr marL="285750" indent="-285750">
              <a:buFont typeface="Wingdings" pitchFamily="2" charset="2"/>
              <a:buChar char="Ø"/>
            </a:pPr>
            <a:endParaRPr lang="en-US" dirty="0"/>
          </a:p>
          <a:p>
            <a:pPr marL="285750" indent="-285750">
              <a:buFont typeface="Wingdings" pitchFamily="2" charset="2"/>
              <a:buChar char="Ø"/>
            </a:pPr>
            <a:r>
              <a:rPr lang="en-US" dirty="0"/>
              <a:t>Zhang F., Chase-Topping M., Guo C.G., van Bunnik B.A.D., Brierley L., Woolhouse M.E.J. Global discovery of human-infective RNA viruses: A modelling analysis. PLoS Pathog. </a:t>
            </a:r>
            <a:r>
              <a:rPr lang="ar-SA" dirty="0"/>
              <a:t> ]</a:t>
            </a:r>
            <a:r>
              <a:rPr lang="en-US" dirty="0"/>
              <a:t>Pubmed </a:t>
            </a:r>
            <a:r>
              <a:rPr lang="ar-SA" dirty="0"/>
              <a:t>[</a:t>
            </a:r>
            <a:r>
              <a:rPr lang="en-US" dirty="0"/>
              <a:t> 2020</a:t>
            </a:r>
          </a:p>
          <a:p>
            <a:pPr marL="285750" indent="-285750">
              <a:buFont typeface="Wingdings" pitchFamily="2" charset="2"/>
              <a:buChar char="Ø"/>
            </a:pPr>
            <a:endParaRPr lang="en-US" dirty="0"/>
          </a:p>
          <a:p>
            <a:pPr marL="285750" indent="-285750">
              <a:buFont typeface="Wingdings" pitchFamily="2" charset="2"/>
              <a:buChar char="Ø"/>
            </a:pPr>
            <a:r>
              <a:rPr lang="en-US" dirty="0"/>
              <a:t>Jewell N.A., Mansky L.M. In the beginning: Genome recognition, RNA encapsidation and the initiation of complex retrovirus assembly. J. Gen.  </a:t>
            </a:r>
            <a:r>
              <a:rPr lang="ar-SA" dirty="0"/>
              <a:t> ]</a:t>
            </a:r>
            <a:r>
              <a:rPr lang="en-US" dirty="0"/>
              <a:t>Pubmed  </a:t>
            </a:r>
            <a:r>
              <a:rPr lang="ar-SA" dirty="0"/>
              <a:t>[</a:t>
            </a:r>
            <a:r>
              <a:rPr lang="en-US" dirty="0"/>
              <a:t>Virol. 2000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p28"/>
          <p:cNvSpPr txBox="1">
            <a:spLocks noGrp="1"/>
          </p:cNvSpPr>
          <p:nvPr>
            <p:ph type="ctrTitle"/>
          </p:nvPr>
        </p:nvSpPr>
        <p:spPr>
          <a:xfrm>
            <a:off x="5110299" y="878856"/>
            <a:ext cx="2869200" cy="214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en-GB" sz="1800" dirty="0">
                <a:solidFill>
                  <a:schemeClr val="tx1">
                    <a:lumMod val="75000"/>
                  </a:schemeClr>
                </a:solidFill>
                <a:latin typeface="Baskerville Old Face" panose="02020602080505020303" pitchFamily="18" charset="0"/>
              </a:rPr>
              <a:t>THANKS</a:t>
            </a:r>
            <a:br>
              <a:rPr lang="en-GB" sz="1800" dirty="0">
                <a:solidFill>
                  <a:schemeClr val="tx1">
                    <a:lumMod val="75000"/>
                  </a:schemeClr>
                </a:solidFill>
                <a:latin typeface="Baskerville Old Face" panose="02020602080505020303" pitchFamily="18" charset="0"/>
              </a:rPr>
            </a:br>
            <a:br>
              <a:rPr lang="en-GB" sz="1800" dirty="0">
                <a:solidFill>
                  <a:schemeClr val="tx1">
                    <a:lumMod val="75000"/>
                  </a:schemeClr>
                </a:solidFill>
                <a:latin typeface="Baskerville Old Face" panose="02020602080505020303" pitchFamily="18" charset="0"/>
              </a:rPr>
            </a:br>
            <a:r>
              <a:rPr lang="en-GB" sz="1800" dirty="0">
                <a:solidFill>
                  <a:schemeClr val="tx1">
                    <a:lumMod val="75000"/>
                  </a:schemeClr>
                </a:solidFill>
                <a:latin typeface="Brush Script MT" panose="03060802040406070304" pitchFamily="66" charset="0"/>
              </a:rPr>
              <a:t>any questions ?</a:t>
            </a:r>
            <a:endParaRPr lang="en-US" sz="1800" dirty="0">
              <a:latin typeface="Brush Script MT" panose="03060802040406070304" pitchFamily="66" charset="0"/>
            </a:endParaRPr>
          </a:p>
        </p:txBody>
      </p:sp>
      <p:grpSp>
        <p:nvGrpSpPr>
          <p:cNvPr id="430" name="Google Shape;430;p28"/>
          <p:cNvGrpSpPr/>
          <p:nvPr/>
        </p:nvGrpSpPr>
        <p:grpSpPr>
          <a:xfrm>
            <a:off x="204273" y="-508309"/>
            <a:ext cx="4195131" cy="5654587"/>
            <a:chOff x="204273" y="-508309"/>
            <a:chExt cx="4195131" cy="5654587"/>
          </a:xfrm>
        </p:grpSpPr>
        <p:grpSp>
          <p:nvGrpSpPr>
            <p:cNvPr id="431" name="Google Shape;431;p28"/>
            <p:cNvGrpSpPr/>
            <p:nvPr/>
          </p:nvGrpSpPr>
          <p:grpSpPr>
            <a:xfrm>
              <a:off x="204273" y="-508309"/>
              <a:ext cx="4195131" cy="3963434"/>
              <a:chOff x="413873" y="-508309"/>
              <a:chExt cx="4195131" cy="3963434"/>
            </a:xfrm>
          </p:grpSpPr>
          <p:sp>
            <p:nvSpPr>
              <p:cNvPr id="432" name="Google Shape;432;p28"/>
              <p:cNvSpPr/>
              <p:nvPr/>
            </p:nvSpPr>
            <p:spPr>
              <a:xfrm>
                <a:off x="586900" y="-451175"/>
                <a:ext cx="3906300" cy="39063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33" name="Google Shape;433;p28"/>
              <p:cNvGrpSpPr/>
              <p:nvPr/>
            </p:nvGrpSpPr>
            <p:grpSpPr>
              <a:xfrm rot="10800000">
                <a:off x="413873" y="-508309"/>
                <a:ext cx="4195131" cy="3963180"/>
                <a:chOff x="5896549" y="300590"/>
                <a:chExt cx="1402397" cy="1324858"/>
              </a:xfrm>
            </p:grpSpPr>
            <p:sp>
              <p:nvSpPr>
                <p:cNvPr id="434" name="Google Shape;434;p28"/>
                <p:cNvSpPr/>
                <p:nvPr/>
              </p:nvSpPr>
              <p:spPr>
                <a:xfrm>
                  <a:off x="6152516" y="1156737"/>
                  <a:ext cx="203723" cy="214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27" h="28707" extrusionOk="0">
                      <a:moveTo>
                        <a:pt x="6317" y="1"/>
                      </a:moveTo>
                      <a:cubicBezTo>
                        <a:pt x="4550" y="1"/>
                        <a:pt x="2989" y="845"/>
                        <a:pt x="2163" y="3522"/>
                      </a:cubicBezTo>
                      <a:cubicBezTo>
                        <a:pt x="0" y="10195"/>
                        <a:pt x="2945" y="12693"/>
                        <a:pt x="5890" y="17651"/>
                      </a:cubicBezTo>
                      <a:cubicBezTo>
                        <a:pt x="8114" y="21623"/>
                        <a:pt x="15639" y="28706"/>
                        <a:pt x="20504" y="28706"/>
                      </a:cubicBezTo>
                      <a:cubicBezTo>
                        <a:pt x="21758" y="28706"/>
                        <a:pt x="22834" y="28236"/>
                        <a:pt x="23598" y="27121"/>
                      </a:cubicBezTo>
                      <a:cubicBezTo>
                        <a:pt x="27326" y="21864"/>
                        <a:pt x="17857" y="17204"/>
                        <a:pt x="18640" y="11910"/>
                      </a:cubicBezTo>
                      <a:cubicBezTo>
                        <a:pt x="19572" y="6467"/>
                        <a:pt x="16142" y="3224"/>
                        <a:pt x="13645" y="2292"/>
                      </a:cubicBezTo>
                      <a:cubicBezTo>
                        <a:pt x="11820" y="1743"/>
                        <a:pt x="8856" y="1"/>
                        <a:pt x="631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435;p28"/>
                <p:cNvSpPr/>
                <p:nvPr/>
              </p:nvSpPr>
              <p:spPr>
                <a:xfrm>
                  <a:off x="6600144" y="1129281"/>
                  <a:ext cx="136434" cy="159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1" h="21435" extrusionOk="0">
                      <a:moveTo>
                        <a:pt x="16158" y="1"/>
                      </a:moveTo>
                      <a:cubicBezTo>
                        <a:pt x="15410" y="1"/>
                        <a:pt x="14430" y="910"/>
                        <a:pt x="13248" y="3179"/>
                      </a:cubicBezTo>
                      <a:cubicBezTo>
                        <a:pt x="9520" y="10150"/>
                        <a:pt x="4264" y="16824"/>
                        <a:pt x="1766" y="17606"/>
                      </a:cubicBezTo>
                      <a:cubicBezTo>
                        <a:pt x="0" y="18160"/>
                        <a:pt x="1123" y="21434"/>
                        <a:pt x="3685" y="21434"/>
                      </a:cubicBezTo>
                      <a:cubicBezTo>
                        <a:pt x="4746" y="21434"/>
                        <a:pt x="6055" y="20872"/>
                        <a:pt x="7507" y="19321"/>
                      </a:cubicBezTo>
                      <a:cubicBezTo>
                        <a:pt x="12465" y="13878"/>
                        <a:pt x="16678" y="11865"/>
                        <a:pt x="17461" y="8137"/>
                      </a:cubicBezTo>
                      <a:cubicBezTo>
                        <a:pt x="18301" y="4217"/>
                        <a:pt x="17768" y="1"/>
                        <a:pt x="161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" name="Google Shape;436;p28"/>
                <p:cNvSpPr/>
                <p:nvPr/>
              </p:nvSpPr>
              <p:spPr>
                <a:xfrm>
                  <a:off x="5927673" y="300590"/>
                  <a:ext cx="1324858" cy="1324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714" h="177714" extrusionOk="0">
                      <a:moveTo>
                        <a:pt x="88876" y="3095"/>
                      </a:moveTo>
                      <a:cubicBezTo>
                        <a:pt x="136072" y="3095"/>
                        <a:pt x="174619" y="41642"/>
                        <a:pt x="174619" y="88839"/>
                      </a:cubicBezTo>
                      <a:cubicBezTo>
                        <a:pt x="174619" y="136221"/>
                        <a:pt x="136072" y="174769"/>
                        <a:pt x="88876" y="174769"/>
                      </a:cubicBezTo>
                      <a:cubicBezTo>
                        <a:pt x="41493" y="174769"/>
                        <a:pt x="2946" y="136221"/>
                        <a:pt x="2946" y="88839"/>
                      </a:cubicBezTo>
                      <a:cubicBezTo>
                        <a:pt x="2946" y="41642"/>
                        <a:pt x="41493" y="3095"/>
                        <a:pt x="88876" y="3095"/>
                      </a:cubicBezTo>
                      <a:close/>
                      <a:moveTo>
                        <a:pt x="88876" y="1"/>
                      </a:moveTo>
                      <a:cubicBezTo>
                        <a:pt x="39778" y="1"/>
                        <a:pt x="1" y="39928"/>
                        <a:pt x="1" y="88839"/>
                      </a:cubicBezTo>
                      <a:cubicBezTo>
                        <a:pt x="1" y="137936"/>
                        <a:pt x="39778" y="177714"/>
                        <a:pt x="88876" y="177714"/>
                      </a:cubicBezTo>
                      <a:cubicBezTo>
                        <a:pt x="137787" y="177714"/>
                        <a:pt x="177713" y="137936"/>
                        <a:pt x="177713" y="88839"/>
                      </a:cubicBezTo>
                      <a:cubicBezTo>
                        <a:pt x="177713" y="39928"/>
                        <a:pt x="137787" y="1"/>
                        <a:pt x="888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" name="Google Shape;437;p28"/>
                <p:cNvSpPr/>
                <p:nvPr/>
              </p:nvSpPr>
              <p:spPr>
                <a:xfrm>
                  <a:off x="6396906" y="872933"/>
                  <a:ext cx="848677" cy="745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40" h="100009" extrusionOk="0">
                      <a:moveTo>
                        <a:pt x="106094" y="0"/>
                      </a:moveTo>
                      <a:cubicBezTo>
                        <a:pt x="103267" y="0"/>
                        <a:pt x="100030" y="685"/>
                        <a:pt x="97362" y="3081"/>
                      </a:cubicBezTo>
                      <a:cubicBezTo>
                        <a:pt x="91173" y="8673"/>
                        <a:pt x="79356" y="11134"/>
                        <a:pt x="74994" y="11767"/>
                      </a:cubicBezTo>
                      <a:cubicBezTo>
                        <a:pt x="70670" y="12401"/>
                        <a:pt x="54490" y="11134"/>
                        <a:pt x="52626" y="27910"/>
                      </a:cubicBezTo>
                      <a:cubicBezTo>
                        <a:pt x="50762" y="44686"/>
                        <a:pt x="50762" y="51545"/>
                        <a:pt x="43306" y="55870"/>
                      </a:cubicBezTo>
                      <a:cubicBezTo>
                        <a:pt x="36988" y="59565"/>
                        <a:pt x="36024" y="67276"/>
                        <a:pt x="26805" y="67276"/>
                      </a:cubicBezTo>
                      <a:cubicBezTo>
                        <a:pt x="25144" y="67276"/>
                        <a:pt x="23215" y="67026"/>
                        <a:pt x="20938" y="66457"/>
                      </a:cubicBezTo>
                      <a:cubicBezTo>
                        <a:pt x="16867" y="65439"/>
                        <a:pt x="13446" y="64930"/>
                        <a:pt x="10636" y="64930"/>
                      </a:cubicBezTo>
                      <a:cubicBezTo>
                        <a:pt x="3153" y="64930"/>
                        <a:pt x="1" y="68541"/>
                        <a:pt x="435" y="75777"/>
                      </a:cubicBezTo>
                      <a:cubicBezTo>
                        <a:pt x="1038" y="85212"/>
                        <a:pt x="4442" y="90732"/>
                        <a:pt x="18160" y="90732"/>
                      </a:cubicBezTo>
                      <a:cubicBezTo>
                        <a:pt x="18860" y="90732"/>
                        <a:pt x="19587" y="90718"/>
                        <a:pt x="20342" y="90689"/>
                      </a:cubicBezTo>
                      <a:cubicBezTo>
                        <a:pt x="24426" y="90522"/>
                        <a:pt x="28125" y="90399"/>
                        <a:pt x="31359" y="90399"/>
                      </a:cubicBezTo>
                      <a:cubicBezTo>
                        <a:pt x="40403" y="90399"/>
                        <a:pt x="45804" y="91361"/>
                        <a:pt x="45804" y="95013"/>
                      </a:cubicBezTo>
                      <a:cubicBezTo>
                        <a:pt x="45804" y="96738"/>
                        <a:pt x="42006" y="96951"/>
                        <a:pt x="37039" y="96951"/>
                      </a:cubicBezTo>
                      <a:cubicBezTo>
                        <a:pt x="35412" y="96951"/>
                        <a:pt x="33659" y="96928"/>
                        <a:pt x="31874" y="96928"/>
                      </a:cubicBezTo>
                      <a:cubicBezTo>
                        <a:pt x="25793" y="96928"/>
                        <a:pt x="19329" y="97192"/>
                        <a:pt x="16129" y="99524"/>
                      </a:cubicBezTo>
                      <a:cubicBezTo>
                        <a:pt x="19224" y="99860"/>
                        <a:pt x="22504" y="100009"/>
                        <a:pt x="25934" y="100009"/>
                      </a:cubicBezTo>
                      <a:cubicBezTo>
                        <a:pt x="74398" y="100009"/>
                        <a:pt x="113839" y="60716"/>
                        <a:pt x="113839" y="12066"/>
                      </a:cubicBezTo>
                      <a:cubicBezTo>
                        <a:pt x="113839" y="9121"/>
                        <a:pt x="113690" y="6026"/>
                        <a:pt x="113355" y="3081"/>
                      </a:cubicBezTo>
                      <a:cubicBezTo>
                        <a:pt x="113057" y="1814"/>
                        <a:pt x="112907" y="1217"/>
                        <a:pt x="112907" y="1217"/>
                      </a:cubicBezTo>
                      <a:cubicBezTo>
                        <a:pt x="112907" y="1217"/>
                        <a:pt x="109864" y="0"/>
                        <a:pt x="1060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" name="Google Shape;438;p28"/>
                <p:cNvSpPr/>
                <p:nvPr/>
              </p:nvSpPr>
              <p:spPr>
                <a:xfrm>
                  <a:off x="5934621" y="313376"/>
                  <a:ext cx="928818" cy="885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90" h="118787" extrusionOk="0">
                      <a:moveTo>
                        <a:pt x="76126" y="1"/>
                      </a:moveTo>
                      <a:cubicBezTo>
                        <a:pt x="33105" y="5742"/>
                        <a:pt x="1" y="42574"/>
                        <a:pt x="1" y="87124"/>
                      </a:cubicBezTo>
                      <a:cubicBezTo>
                        <a:pt x="1" y="97860"/>
                        <a:pt x="1865" y="107963"/>
                        <a:pt x="5295" y="117283"/>
                      </a:cubicBezTo>
                      <a:cubicBezTo>
                        <a:pt x="7892" y="118144"/>
                        <a:pt x="10738" y="118786"/>
                        <a:pt x="13399" y="118786"/>
                      </a:cubicBezTo>
                      <a:cubicBezTo>
                        <a:pt x="17421" y="118786"/>
                        <a:pt x="21022" y="117319"/>
                        <a:pt x="22704" y="112921"/>
                      </a:cubicBezTo>
                      <a:cubicBezTo>
                        <a:pt x="27663" y="99873"/>
                        <a:pt x="22071" y="92417"/>
                        <a:pt x="28296" y="83731"/>
                      </a:cubicBezTo>
                      <a:cubicBezTo>
                        <a:pt x="34485" y="75008"/>
                        <a:pt x="15845" y="70050"/>
                        <a:pt x="16479" y="61363"/>
                      </a:cubicBezTo>
                      <a:cubicBezTo>
                        <a:pt x="16741" y="57746"/>
                        <a:pt x="18498" y="56270"/>
                        <a:pt x="20772" y="56270"/>
                      </a:cubicBezTo>
                      <a:cubicBezTo>
                        <a:pt x="23982" y="56270"/>
                        <a:pt x="28225" y="59212"/>
                        <a:pt x="30757" y="63227"/>
                      </a:cubicBezTo>
                      <a:cubicBezTo>
                        <a:pt x="31456" y="64321"/>
                        <a:pt x="32203" y="64760"/>
                        <a:pt x="32990" y="64760"/>
                      </a:cubicBezTo>
                      <a:cubicBezTo>
                        <a:pt x="36207" y="64760"/>
                        <a:pt x="40093" y="57424"/>
                        <a:pt x="44114" y="57424"/>
                      </a:cubicBezTo>
                      <a:cubicBezTo>
                        <a:pt x="45247" y="57424"/>
                        <a:pt x="46390" y="58006"/>
                        <a:pt x="47533" y="59499"/>
                      </a:cubicBezTo>
                      <a:cubicBezTo>
                        <a:pt x="50290" y="63065"/>
                        <a:pt x="53412" y="64204"/>
                        <a:pt x="56305" y="64204"/>
                      </a:cubicBezTo>
                      <a:cubicBezTo>
                        <a:pt x="59944" y="64204"/>
                        <a:pt x="63218" y="62402"/>
                        <a:pt x="64942" y="61363"/>
                      </a:cubicBezTo>
                      <a:cubicBezTo>
                        <a:pt x="65083" y="61278"/>
                        <a:pt x="65248" y="61237"/>
                        <a:pt x="65433" y="61237"/>
                      </a:cubicBezTo>
                      <a:cubicBezTo>
                        <a:pt x="69307" y="61237"/>
                        <a:pt x="82209" y="79219"/>
                        <a:pt x="79220" y="89323"/>
                      </a:cubicBezTo>
                      <a:cubicBezTo>
                        <a:pt x="78326" y="92372"/>
                        <a:pt x="79456" y="93761"/>
                        <a:pt x="81604" y="93761"/>
                      </a:cubicBezTo>
                      <a:cubicBezTo>
                        <a:pt x="86889" y="93761"/>
                        <a:pt x="98341" y="85350"/>
                        <a:pt x="100992" y="72547"/>
                      </a:cubicBezTo>
                      <a:cubicBezTo>
                        <a:pt x="104720" y="54504"/>
                        <a:pt x="95400" y="42090"/>
                        <a:pt x="104086" y="39592"/>
                      </a:cubicBezTo>
                      <a:cubicBezTo>
                        <a:pt x="112772" y="37131"/>
                        <a:pt x="124590" y="29042"/>
                        <a:pt x="114040" y="19722"/>
                      </a:cubicBezTo>
                      <a:cubicBezTo>
                        <a:pt x="103452" y="10402"/>
                        <a:pt x="89808" y="19088"/>
                        <a:pt x="85446" y="9768"/>
                      </a:cubicBezTo>
                      <a:cubicBezTo>
                        <a:pt x="83731" y="6525"/>
                        <a:pt x="80302" y="2946"/>
                        <a:pt x="761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439;p28"/>
                <p:cNvSpPr/>
                <p:nvPr/>
              </p:nvSpPr>
              <p:spPr>
                <a:xfrm>
                  <a:off x="6169745" y="1466754"/>
                  <a:ext cx="155086" cy="96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03" h="12899" extrusionOk="0">
                      <a:moveTo>
                        <a:pt x="1" y="0"/>
                      </a:moveTo>
                      <a:cubicBezTo>
                        <a:pt x="6226" y="5294"/>
                        <a:pt x="13198" y="9618"/>
                        <a:pt x="20803" y="12899"/>
                      </a:cubicBezTo>
                      <a:cubicBezTo>
                        <a:pt x="20057" y="9954"/>
                        <a:pt x="18491" y="6971"/>
                        <a:pt x="15994" y="4660"/>
                      </a:cubicBezTo>
                      <a:cubicBezTo>
                        <a:pt x="11967" y="1230"/>
                        <a:pt x="5593" y="149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" name="Google Shape;440;p28"/>
                <p:cNvSpPr/>
                <p:nvPr/>
              </p:nvSpPr>
              <p:spPr>
                <a:xfrm>
                  <a:off x="6864543" y="378130"/>
                  <a:ext cx="346300" cy="430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52" h="57807" extrusionOk="0">
                      <a:moveTo>
                        <a:pt x="2648" y="1"/>
                      </a:moveTo>
                      <a:lnTo>
                        <a:pt x="2648" y="1"/>
                      </a:lnTo>
                      <a:cubicBezTo>
                        <a:pt x="1082" y="2350"/>
                        <a:pt x="1" y="6227"/>
                        <a:pt x="4363" y="10253"/>
                      </a:cubicBezTo>
                      <a:cubicBezTo>
                        <a:pt x="11334" y="16926"/>
                        <a:pt x="15994" y="19424"/>
                        <a:pt x="16329" y="26432"/>
                      </a:cubicBezTo>
                      <a:cubicBezTo>
                        <a:pt x="16777" y="33404"/>
                        <a:pt x="4027" y="35901"/>
                        <a:pt x="5742" y="42425"/>
                      </a:cubicBezTo>
                      <a:cubicBezTo>
                        <a:pt x="7193" y="48609"/>
                        <a:pt x="10244" y="51463"/>
                        <a:pt x="15994" y="51463"/>
                      </a:cubicBezTo>
                      <a:cubicBezTo>
                        <a:pt x="16449" y="51463"/>
                        <a:pt x="16921" y="51445"/>
                        <a:pt x="17411" y="51410"/>
                      </a:cubicBezTo>
                      <a:cubicBezTo>
                        <a:pt x="19884" y="51297"/>
                        <a:pt x="22470" y="51001"/>
                        <a:pt x="24998" y="51001"/>
                      </a:cubicBezTo>
                      <a:cubicBezTo>
                        <a:pt x="29138" y="51001"/>
                        <a:pt x="33121" y="51793"/>
                        <a:pt x="36200" y="55473"/>
                      </a:cubicBezTo>
                      <a:cubicBezTo>
                        <a:pt x="37606" y="57049"/>
                        <a:pt x="39090" y="57806"/>
                        <a:pt x="40492" y="57806"/>
                      </a:cubicBezTo>
                      <a:cubicBezTo>
                        <a:pt x="43104" y="57806"/>
                        <a:pt x="45433" y="55180"/>
                        <a:pt x="46452" y="50329"/>
                      </a:cubicBezTo>
                      <a:cubicBezTo>
                        <a:pt x="38996" y="28445"/>
                        <a:pt x="23152" y="10253"/>
                        <a:pt x="26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" name="Google Shape;441;p28"/>
                <p:cNvSpPr/>
                <p:nvPr/>
              </p:nvSpPr>
              <p:spPr>
                <a:xfrm>
                  <a:off x="7194382" y="969065"/>
                  <a:ext cx="78993" cy="291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96" h="39062" extrusionOk="0">
                      <a:moveTo>
                        <a:pt x="9813" y="0"/>
                      </a:moveTo>
                      <a:cubicBezTo>
                        <a:pt x="9496" y="0"/>
                        <a:pt x="9179" y="196"/>
                        <a:pt x="9179" y="587"/>
                      </a:cubicBezTo>
                      <a:cubicBezTo>
                        <a:pt x="9365" y="7111"/>
                        <a:pt x="8582" y="13635"/>
                        <a:pt x="7166" y="20010"/>
                      </a:cubicBezTo>
                      <a:cubicBezTo>
                        <a:pt x="5935" y="26199"/>
                        <a:pt x="4072" y="32723"/>
                        <a:pt x="344" y="38165"/>
                      </a:cubicBezTo>
                      <a:cubicBezTo>
                        <a:pt x="1" y="38614"/>
                        <a:pt x="460" y="39062"/>
                        <a:pt x="916" y="39062"/>
                      </a:cubicBezTo>
                      <a:cubicBezTo>
                        <a:pt x="1105" y="39062"/>
                        <a:pt x="1294" y="38985"/>
                        <a:pt x="1425" y="38799"/>
                      </a:cubicBezTo>
                      <a:cubicBezTo>
                        <a:pt x="5302" y="33356"/>
                        <a:pt x="7017" y="26683"/>
                        <a:pt x="8433" y="20308"/>
                      </a:cubicBezTo>
                      <a:cubicBezTo>
                        <a:pt x="9813" y="13784"/>
                        <a:pt x="10595" y="7111"/>
                        <a:pt x="10446" y="587"/>
                      </a:cubicBezTo>
                      <a:cubicBezTo>
                        <a:pt x="10446" y="196"/>
                        <a:pt x="10129" y="0"/>
                        <a:pt x="981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" name="Google Shape;442;p28"/>
                <p:cNvSpPr/>
                <p:nvPr/>
              </p:nvSpPr>
              <p:spPr>
                <a:xfrm>
                  <a:off x="7282977" y="916761"/>
                  <a:ext cx="15969" cy="991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3298" extrusionOk="0">
                      <a:moveTo>
                        <a:pt x="810" y="0"/>
                      </a:moveTo>
                      <a:cubicBezTo>
                        <a:pt x="426" y="0"/>
                        <a:pt x="1" y="309"/>
                        <a:pt x="91" y="781"/>
                      </a:cubicBezTo>
                      <a:cubicBezTo>
                        <a:pt x="725" y="4807"/>
                        <a:pt x="874" y="8684"/>
                        <a:pt x="426" y="12711"/>
                      </a:cubicBezTo>
                      <a:cubicBezTo>
                        <a:pt x="352" y="13102"/>
                        <a:pt x="622" y="13298"/>
                        <a:pt x="930" y="13298"/>
                      </a:cubicBezTo>
                      <a:cubicBezTo>
                        <a:pt x="1237" y="13298"/>
                        <a:pt x="1582" y="13102"/>
                        <a:pt x="1657" y="12711"/>
                      </a:cubicBezTo>
                      <a:cubicBezTo>
                        <a:pt x="2141" y="8535"/>
                        <a:pt x="1955" y="4658"/>
                        <a:pt x="1358" y="446"/>
                      </a:cubicBezTo>
                      <a:cubicBezTo>
                        <a:pt x="1299" y="135"/>
                        <a:pt x="1063" y="0"/>
                        <a:pt x="8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443;p28"/>
                <p:cNvSpPr/>
                <p:nvPr/>
              </p:nvSpPr>
              <p:spPr>
                <a:xfrm>
                  <a:off x="5898770" y="838006"/>
                  <a:ext cx="23901" cy="87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11746" extrusionOk="0">
                      <a:moveTo>
                        <a:pt x="2431" y="1"/>
                      </a:moveTo>
                      <a:cubicBezTo>
                        <a:pt x="2173" y="1"/>
                        <a:pt x="1926" y="140"/>
                        <a:pt x="1865" y="459"/>
                      </a:cubicBezTo>
                      <a:cubicBezTo>
                        <a:pt x="933" y="4038"/>
                        <a:pt x="299" y="7617"/>
                        <a:pt x="1" y="11159"/>
                      </a:cubicBezTo>
                      <a:cubicBezTo>
                        <a:pt x="1" y="11550"/>
                        <a:pt x="308" y="11746"/>
                        <a:pt x="616" y="11746"/>
                      </a:cubicBezTo>
                      <a:cubicBezTo>
                        <a:pt x="924" y="11746"/>
                        <a:pt x="1231" y="11550"/>
                        <a:pt x="1231" y="11159"/>
                      </a:cubicBezTo>
                      <a:cubicBezTo>
                        <a:pt x="1567" y="7617"/>
                        <a:pt x="2163" y="4187"/>
                        <a:pt x="3095" y="758"/>
                      </a:cubicBezTo>
                      <a:cubicBezTo>
                        <a:pt x="3205" y="294"/>
                        <a:pt x="2806" y="1"/>
                        <a:pt x="24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" name="Google Shape;444;p28"/>
                <p:cNvSpPr/>
                <p:nvPr/>
              </p:nvSpPr>
              <p:spPr>
                <a:xfrm>
                  <a:off x="5896549" y="944814"/>
                  <a:ext cx="9177" cy="5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" h="7373" extrusionOk="0">
                      <a:moveTo>
                        <a:pt x="616" y="1"/>
                      </a:moveTo>
                      <a:cubicBezTo>
                        <a:pt x="308" y="1"/>
                        <a:pt x="1" y="187"/>
                        <a:pt x="1" y="560"/>
                      </a:cubicBezTo>
                      <a:lnTo>
                        <a:pt x="1" y="6785"/>
                      </a:lnTo>
                      <a:cubicBezTo>
                        <a:pt x="1" y="7177"/>
                        <a:pt x="308" y="7373"/>
                        <a:pt x="616" y="7373"/>
                      </a:cubicBezTo>
                      <a:cubicBezTo>
                        <a:pt x="923" y="7373"/>
                        <a:pt x="1231" y="7177"/>
                        <a:pt x="1231" y="6785"/>
                      </a:cubicBezTo>
                      <a:lnTo>
                        <a:pt x="1231" y="560"/>
                      </a:lnTo>
                      <a:cubicBezTo>
                        <a:pt x="1231" y="187"/>
                        <a:pt x="923" y="1"/>
                        <a:pt x="6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" name="Google Shape;445;p28"/>
                <p:cNvSpPr/>
                <p:nvPr/>
              </p:nvSpPr>
              <p:spPr>
                <a:xfrm>
                  <a:off x="6270081" y="1560880"/>
                  <a:ext cx="107777" cy="50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7" h="6810" extrusionOk="0">
                      <a:moveTo>
                        <a:pt x="824" y="1"/>
                      </a:moveTo>
                      <a:cubicBezTo>
                        <a:pt x="336" y="1"/>
                        <a:pt x="1" y="780"/>
                        <a:pt x="522" y="1056"/>
                      </a:cubicBezTo>
                      <a:cubicBezTo>
                        <a:pt x="4548" y="3516"/>
                        <a:pt x="8909" y="5716"/>
                        <a:pt x="13420" y="6797"/>
                      </a:cubicBezTo>
                      <a:cubicBezTo>
                        <a:pt x="13465" y="6805"/>
                        <a:pt x="13508" y="6809"/>
                        <a:pt x="13549" y="6809"/>
                      </a:cubicBezTo>
                      <a:cubicBezTo>
                        <a:pt x="14234" y="6809"/>
                        <a:pt x="14457" y="5705"/>
                        <a:pt x="13719" y="5529"/>
                      </a:cubicBezTo>
                      <a:cubicBezTo>
                        <a:pt x="9208" y="4448"/>
                        <a:pt x="5032" y="2435"/>
                        <a:pt x="1155" y="124"/>
                      </a:cubicBezTo>
                      <a:cubicBezTo>
                        <a:pt x="1042" y="37"/>
                        <a:pt x="929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46" name="Google Shape;446;p28"/>
            <p:cNvGrpSpPr/>
            <p:nvPr/>
          </p:nvGrpSpPr>
          <p:grpSpPr>
            <a:xfrm>
              <a:off x="2269761" y="1041116"/>
              <a:ext cx="2007544" cy="4105161"/>
              <a:chOff x="4317825" y="1507900"/>
              <a:chExt cx="1932375" cy="3951450"/>
            </a:xfrm>
          </p:grpSpPr>
          <p:sp>
            <p:nvSpPr>
              <p:cNvPr id="447" name="Google Shape;447;p28"/>
              <p:cNvSpPr/>
              <p:nvPr/>
            </p:nvSpPr>
            <p:spPr>
              <a:xfrm>
                <a:off x="5218200" y="3683000"/>
                <a:ext cx="580850" cy="580850"/>
              </a:xfrm>
              <a:custGeom>
                <a:avLst/>
                <a:gdLst/>
                <a:ahLst/>
                <a:cxnLst/>
                <a:rect l="l" t="t" r="r" b="b"/>
                <a:pathLst>
                  <a:path w="23234" h="23234" extrusionOk="0">
                    <a:moveTo>
                      <a:pt x="1" y="0"/>
                    </a:moveTo>
                    <a:lnTo>
                      <a:pt x="1" y="23233"/>
                    </a:lnTo>
                    <a:lnTo>
                      <a:pt x="23234" y="23233"/>
                    </a:lnTo>
                    <a:lnTo>
                      <a:pt x="232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28"/>
              <p:cNvSpPr/>
              <p:nvPr/>
            </p:nvSpPr>
            <p:spPr>
              <a:xfrm>
                <a:off x="4738875" y="3662325"/>
                <a:ext cx="255050" cy="391000"/>
              </a:xfrm>
              <a:custGeom>
                <a:avLst/>
                <a:gdLst/>
                <a:ahLst/>
                <a:cxnLst/>
                <a:rect l="l" t="t" r="r" b="b"/>
                <a:pathLst>
                  <a:path w="10202" h="15640" extrusionOk="0">
                    <a:moveTo>
                      <a:pt x="10201" y="0"/>
                    </a:moveTo>
                    <a:lnTo>
                      <a:pt x="10201" y="0"/>
                    </a:lnTo>
                    <a:cubicBezTo>
                      <a:pt x="1" y="2356"/>
                      <a:pt x="1955" y="13384"/>
                      <a:pt x="9399" y="15639"/>
                    </a:cubicBezTo>
                    <a:lnTo>
                      <a:pt x="1020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28"/>
              <p:cNvSpPr/>
              <p:nvPr/>
            </p:nvSpPr>
            <p:spPr>
              <a:xfrm>
                <a:off x="4899900" y="3683000"/>
                <a:ext cx="587750" cy="1776350"/>
              </a:xfrm>
              <a:custGeom>
                <a:avLst/>
                <a:gdLst/>
                <a:ahLst/>
                <a:cxnLst/>
                <a:rect l="l" t="t" r="r" b="b"/>
                <a:pathLst>
                  <a:path w="23510" h="71054" extrusionOk="0">
                    <a:moveTo>
                      <a:pt x="3434" y="0"/>
                    </a:moveTo>
                    <a:lnTo>
                      <a:pt x="1" y="71053"/>
                    </a:lnTo>
                    <a:lnTo>
                      <a:pt x="19775" y="71053"/>
                    </a:lnTo>
                    <a:lnTo>
                      <a:pt x="23510" y="1354"/>
                    </a:lnTo>
                    <a:lnTo>
                      <a:pt x="34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28"/>
              <p:cNvSpPr/>
              <p:nvPr/>
            </p:nvSpPr>
            <p:spPr>
              <a:xfrm>
                <a:off x="5328475" y="4253175"/>
                <a:ext cx="131600" cy="120617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48247" extrusionOk="0">
                    <a:moveTo>
                      <a:pt x="2657" y="0"/>
                    </a:moveTo>
                    <a:lnTo>
                      <a:pt x="1" y="48246"/>
                    </a:lnTo>
                    <a:lnTo>
                      <a:pt x="903" y="48246"/>
                    </a:lnTo>
                    <a:lnTo>
                      <a:pt x="3509" y="878"/>
                    </a:lnTo>
                    <a:lnTo>
                      <a:pt x="5264" y="878"/>
                    </a:lnTo>
                    <a:lnTo>
                      <a:pt x="52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28"/>
              <p:cNvSpPr/>
              <p:nvPr/>
            </p:nvSpPr>
            <p:spPr>
              <a:xfrm>
                <a:off x="6011450" y="3685500"/>
                <a:ext cx="226200" cy="387875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15515" extrusionOk="0">
                    <a:moveTo>
                      <a:pt x="0" y="0"/>
                    </a:moveTo>
                    <a:lnTo>
                      <a:pt x="652" y="15514"/>
                    </a:lnTo>
                    <a:cubicBezTo>
                      <a:pt x="8948" y="14086"/>
                      <a:pt x="9048" y="2858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28"/>
              <p:cNvSpPr/>
              <p:nvPr/>
            </p:nvSpPr>
            <p:spPr>
              <a:xfrm>
                <a:off x="5545275" y="3762575"/>
                <a:ext cx="704925" cy="1696775"/>
              </a:xfrm>
              <a:custGeom>
                <a:avLst/>
                <a:gdLst/>
                <a:ahLst/>
                <a:cxnLst/>
                <a:rect l="l" t="t" r="r" b="b"/>
                <a:pathLst>
                  <a:path w="28197" h="67871" extrusionOk="0">
                    <a:moveTo>
                      <a:pt x="19173" y="0"/>
                    </a:moveTo>
                    <a:lnTo>
                      <a:pt x="0" y="2331"/>
                    </a:lnTo>
                    <a:lnTo>
                      <a:pt x="1429" y="54712"/>
                    </a:lnTo>
                    <a:lnTo>
                      <a:pt x="5163" y="67870"/>
                    </a:lnTo>
                    <a:lnTo>
                      <a:pt x="28196" y="67870"/>
                    </a:lnTo>
                    <a:lnTo>
                      <a:pt x="21429" y="53559"/>
                    </a:lnTo>
                    <a:lnTo>
                      <a:pt x="1917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28"/>
              <p:cNvSpPr/>
              <p:nvPr/>
            </p:nvSpPr>
            <p:spPr>
              <a:xfrm>
                <a:off x="5724475" y="3963700"/>
                <a:ext cx="468075" cy="1495650"/>
              </a:xfrm>
              <a:custGeom>
                <a:avLst/>
                <a:gdLst/>
                <a:ahLst/>
                <a:cxnLst/>
                <a:rect l="l" t="t" r="r" b="b"/>
                <a:pathLst>
                  <a:path w="18723" h="59826" extrusionOk="0">
                    <a:moveTo>
                      <a:pt x="777" y="0"/>
                    </a:moveTo>
                    <a:lnTo>
                      <a:pt x="0" y="451"/>
                    </a:lnTo>
                    <a:cubicBezTo>
                      <a:pt x="1078" y="2331"/>
                      <a:pt x="2206" y="4286"/>
                      <a:pt x="3810" y="5865"/>
                    </a:cubicBezTo>
                    <a:cubicBezTo>
                      <a:pt x="4612" y="6667"/>
                      <a:pt x="5489" y="7319"/>
                      <a:pt x="6416" y="7770"/>
                    </a:cubicBezTo>
                    <a:cubicBezTo>
                      <a:pt x="6817" y="7995"/>
                      <a:pt x="7344" y="8096"/>
                      <a:pt x="7820" y="8196"/>
                    </a:cubicBezTo>
                    <a:cubicBezTo>
                      <a:pt x="8321" y="8271"/>
                      <a:pt x="8797" y="8371"/>
                      <a:pt x="9048" y="8547"/>
                    </a:cubicBezTo>
                    <a:cubicBezTo>
                      <a:pt x="9599" y="8923"/>
                      <a:pt x="9599" y="10201"/>
                      <a:pt x="9574" y="11203"/>
                    </a:cubicBezTo>
                    <a:cubicBezTo>
                      <a:pt x="9574" y="11554"/>
                      <a:pt x="9574" y="11880"/>
                      <a:pt x="9574" y="12181"/>
                    </a:cubicBezTo>
                    <a:lnTo>
                      <a:pt x="11128" y="46091"/>
                    </a:lnTo>
                    <a:lnTo>
                      <a:pt x="17895" y="59825"/>
                    </a:lnTo>
                    <a:lnTo>
                      <a:pt x="18722" y="59825"/>
                    </a:lnTo>
                    <a:lnTo>
                      <a:pt x="12031" y="45915"/>
                    </a:lnTo>
                    <a:lnTo>
                      <a:pt x="10477" y="12131"/>
                    </a:lnTo>
                    <a:cubicBezTo>
                      <a:pt x="10452" y="11855"/>
                      <a:pt x="10477" y="11554"/>
                      <a:pt x="10477" y="11228"/>
                    </a:cubicBezTo>
                    <a:cubicBezTo>
                      <a:pt x="10477" y="9925"/>
                      <a:pt x="10502" y="8447"/>
                      <a:pt x="9549" y="7795"/>
                    </a:cubicBezTo>
                    <a:cubicBezTo>
                      <a:pt x="9148" y="7544"/>
                      <a:pt x="8597" y="7419"/>
                      <a:pt x="7995" y="7294"/>
                    </a:cubicBezTo>
                    <a:cubicBezTo>
                      <a:pt x="7569" y="7218"/>
                      <a:pt x="7118" y="7118"/>
                      <a:pt x="6817" y="6993"/>
                    </a:cubicBezTo>
                    <a:cubicBezTo>
                      <a:pt x="5990" y="6567"/>
                      <a:pt x="5188" y="5965"/>
                      <a:pt x="4436" y="5213"/>
                    </a:cubicBezTo>
                    <a:cubicBezTo>
                      <a:pt x="2933" y="3735"/>
                      <a:pt x="1830" y="1830"/>
                      <a:pt x="7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28"/>
              <p:cNvSpPr/>
              <p:nvPr/>
            </p:nvSpPr>
            <p:spPr>
              <a:xfrm>
                <a:off x="4317825" y="2493075"/>
                <a:ext cx="719950" cy="656100"/>
              </a:xfrm>
              <a:custGeom>
                <a:avLst/>
                <a:gdLst/>
                <a:ahLst/>
                <a:cxnLst/>
                <a:rect l="l" t="t" r="r" b="b"/>
                <a:pathLst>
                  <a:path w="28798" h="26244" extrusionOk="0">
                    <a:moveTo>
                      <a:pt x="24911" y="1"/>
                    </a:moveTo>
                    <a:cubicBezTo>
                      <a:pt x="18990" y="1"/>
                      <a:pt x="7651" y="6747"/>
                      <a:pt x="0" y="9351"/>
                    </a:cubicBezTo>
                    <a:lnTo>
                      <a:pt x="3910" y="22760"/>
                    </a:lnTo>
                    <a:lnTo>
                      <a:pt x="28798" y="26244"/>
                    </a:lnTo>
                    <a:lnTo>
                      <a:pt x="28798" y="26244"/>
                    </a:lnTo>
                    <a:lnTo>
                      <a:pt x="26191" y="128"/>
                    </a:lnTo>
                    <a:cubicBezTo>
                      <a:pt x="25800" y="41"/>
                      <a:pt x="25372" y="1"/>
                      <a:pt x="249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28"/>
              <p:cNvSpPr/>
              <p:nvPr/>
            </p:nvSpPr>
            <p:spPr>
              <a:xfrm>
                <a:off x="4914950" y="2496275"/>
                <a:ext cx="1143500" cy="1498825"/>
              </a:xfrm>
              <a:custGeom>
                <a:avLst/>
                <a:gdLst/>
                <a:ahLst/>
                <a:cxnLst/>
                <a:rect l="l" t="t" r="r" b="b"/>
                <a:pathLst>
                  <a:path w="45740" h="59953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832" y="39900"/>
                      <a:pt x="0" y="56793"/>
                      <a:pt x="0" y="56793"/>
                    </a:cubicBezTo>
                    <a:cubicBezTo>
                      <a:pt x="0" y="56793"/>
                      <a:pt x="12531" y="59952"/>
                      <a:pt x="30261" y="59952"/>
                    </a:cubicBezTo>
                    <a:cubicBezTo>
                      <a:pt x="35085" y="59952"/>
                      <a:pt x="40294" y="59718"/>
                      <a:pt x="45740" y="59123"/>
                    </a:cubicBezTo>
                    <a:cubicBezTo>
                      <a:pt x="42081" y="12757"/>
                      <a:pt x="38722" y="3735"/>
                      <a:pt x="38722" y="3735"/>
                    </a:cubicBezTo>
                    <a:lnTo>
                      <a:pt x="33083" y="3158"/>
                    </a:lnTo>
                    <a:lnTo>
                      <a:pt x="8772" y="652"/>
                    </a:lnTo>
                    <a:lnTo>
                      <a:pt x="230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28"/>
              <p:cNvSpPr/>
              <p:nvPr/>
            </p:nvSpPr>
            <p:spPr>
              <a:xfrm>
                <a:off x="5119200" y="3105925"/>
                <a:ext cx="2257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810" extrusionOk="0">
                    <a:moveTo>
                      <a:pt x="452" y="0"/>
                    </a:moveTo>
                    <a:cubicBezTo>
                      <a:pt x="327" y="0"/>
                      <a:pt x="226" y="51"/>
                      <a:pt x="126" y="126"/>
                    </a:cubicBezTo>
                    <a:cubicBezTo>
                      <a:pt x="51" y="226"/>
                      <a:pt x="1" y="326"/>
                      <a:pt x="1" y="452"/>
                    </a:cubicBezTo>
                    <a:lnTo>
                      <a:pt x="1" y="1354"/>
                    </a:lnTo>
                    <a:cubicBezTo>
                      <a:pt x="1" y="1479"/>
                      <a:pt x="51" y="1604"/>
                      <a:pt x="126" y="1680"/>
                    </a:cubicBezTo>
                    <a:cubicBezTo>
                      <a:pt x="213" y="1745"/>
                      <a:pt x="318" y="1810"/>
                      <a:pt x="410" y="1810"/>
                    </a:cubicBezTo>
                    <a:cubicBezTo>
                      <a:pt x="425" y="1810"/>
                      <a:pt x="438" y="1808"/>
                      <a:pt x="452" y="1805"/>
                    </a:cubicBezTo>
                    <a:cubicBezTo>
                      <a:pt x="577" y="1805"/>
                      <a:pt x="702" y="1780"/>
                      <a:pt x="778" y="1680"/>
                    </a:cubicBezTo>
                    <a:cubicBezTo>
                      <a:pt x="853" y="1604"/>
                      <a:pt x="903" y="1479"/>
                      <a:pt x="903" y="1354"/>
                    </a:cubicBezTo>
                    <a:lnTo>
                      <a:pt x="903" y="452"/>
                    </a:lnTo>
                    <a:cubicBezTo>
                      <a:pt x="903" y="326"/>
                      <a:pt x="853" y="226"/>
                      <a:pt x="778" y="126"/>
                    </a:cubicBezTo>
                    <a:cubicBezTo>
                      <a:pt x="702" y="51"/>
                      <a:pt x="577" y="0"/>
                      <a:pt x="452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8"/>
              <p:cNvSpPr/>
              <p:nvPr/>
            </p:nvSpPr>
            <p:spPr>
              <a:xfrm>
                <a:off x="5146150" y="3080850"/>
                <a:ext cx="2257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731" extrusionOk="0">
                    <a:moveTo>
                      <a:pt x="452" y="1"/>
                    </a:moveTo>
                    <a:cubicBezTo>
                      <a:pt x="351" y="26"/>
                      <a:pt x="226" y="51"/>
                      <a:pt x="151" y="151"/>
                    </a:cubicBezTo>
                    <a:cubicBezTo>
                      <a:pt x="51" y="226"/>
                      <a:pt x="0" y="327"/>
                      <a:pt x="0" y="452"/>
                    </a:cubicBezTo>
                    <a:lnTo>
                      <a:pt x="0" y="1279"/>
                    </a:lnTo>
                    <a:cubicBezTo>
                      <a:pt x="0" y="1404"/>
                      <a:pt x="51" y="1530"/>
                      <a:pt x="151" y="1605"/>
                    </a:cubicBezTo>
                    <a:cubicBezTo>
                      <a:pt x="226" y="1680"/>
                      <a:pt x="351" y="1730"/>
                      <a:pt x="452" y="1730"/>
                    </a:cubicBezTo>
                    <a:cubicBezTo>
                      <a:pt x="577" y="1730"/>
                      <a:pt x="702" y="1705"/>
                      <a:pt x="777" y="1605"/>
                    </a:cubicBezTo>
                    <a:cubicBezTo>
                      <a:pt x="853" y="1530"/>
                      <a:pt x="903" y="1404"/>
                      <a:pt x="903" y="1279"/>
                    </a:cubicBezTo>
                    <a:lnTo>
                      <a:pt x="903" y="452"/>
                    </a:lnTo>
                    <a:cubicBezTo>
                      <a:pt x="903" y="352"/>
                      <a:pt x="853" y="226"/>
                      <a:pt x="777" y="151"/>
                    </a:cubicBezTo>
                    <a:cubicBezTo>
                      <a:pt x="702" y="51"/>
                      <a:pt x="577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8"/>
              <p:cNvSpPr/>
              <p:nvPr/>
            </p:nvSpPr>
            <p:spPr>
              <a:xfrm>
                <a:off x="5742650" y="3151600"/>
                <a:ext cx="269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986" extrusionOk="0">
                    <a:moveTo>
                      <a:pt x="474" y="1"/>
                    </a:moveTo>
                    <a:cubicBezTo>
                      <a:pt x="431" y="1"/>
                      <a:pt x="389" y="9"/>
                      <a:pt x="351" y="28"/>
                    </a:cubicBezTo>
                    <a:cubicBezTo>
                      <a:pt x="226" y="53"/>
                      <a:pt x="126" y="128"/>
                      <a:pt x="75" y="229"/>
                    </a:cubicBezTo>
                    <a:cubicBezTo>
                      <a:pt x="50" y="279"/>
                      <a:pt x="25" y="304"/>
                      <a:pt x="25" y="329"/>
                    </a:cubicBezTo>
                    <a:cubicBezTo>
                      <a:pt x="0" y="404"/>
                      <a:pt x="0" y="479"/>
                      <a:pt x="25" y="579"/>
                    </a:cubicBezTo>
                    <a:cubicBezTo>
                      <a:pt x="75" y="930"/>
                      <a:pt x="126" y="1281"/>
                      <a:pt x="176" y="1657"/>
                    </a:cubicBezTo>
                    <a:cubicBezTo>
                      <a:pt x="201" y="1757"/>
                      <a:pt x="301" y="1883"/>
                      <a:pt x="401" y="1933"/>
                    </a:cubicBezTo>
                    <a:cubicBezTo>
                      <a:pt x="463" y="1964"/>
                      <a:pt x="535" y="1985"/>
                      <a:pt x="604" y="1985"/>
                    </a:cubicBezTo>
                    <a:cubicBezTo>
                      <a:pt x="647" y="1985"/>
                      <a:pt x="689" y="1977"/>
                      <a:pt x="727" y="1958"/>
                    </a:cubicBezTo>
                    <a:cubicBezTo>
                      <a:pt x="852" y="1933"/>
                      <a:pt x="953" y="1858"/>
                      <a:pt x="1003" y="1757"/>
                    </a:cubicBezTo>
                    <a:cubicBezTo>
                      <a:pt x="1028" y="1707"/>
                      <a:pt x="1028" y="1682"/>
                      <a:pt x="1053" y="1657"/>
                    </a:cubicBezTo>
                    <a:cubicBezTo>
                      <a:pt x="1078" y="1582"/>
                      <a:pt x="1078" y="1507"/>
                      <a:pt x="1053" y="1432"/>
                    </a:cubicBezTo>
                    <a:cubicBezTo>
                      <a:pt x="1003" y="1056"/>
                      <a:pt x="953" y="705"/>
                      <a:pt x="877" y="329"/>
                    </a:cubicBezTo>
                    <a:cubicBezTo>
                      <a:pt x="877" y="229"/>
                      <a:pt x="777" y="103"/>
                      <a:pt x="677" y="53"/>
                    </a:cubicBezTo>
                    <a:cubicBezTo>
                      <a:pt x="615" y="22"/>
                      <a:pt x="543" y="1"/>
                      <a:pt x="474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8"/>
              <p:cNvSpPr/>
              <p:nvPr/>
            </p:nvSpPr>
            <p:spPr>
              <a:xfrm>
                <a:off x="5711325" y="3157925"/>
                <a:ext cx="250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480" extrusionOk="0">
                    <a:moveTo>
                      <a:pt x="526" y="1"/>
                    </a:moveTo>
                    <a:cubicBezTo>
                      <a:pt x="451" y="1"/>
                      <a:pt x="401" y="1"/>
                      <a:pt x="351" y="26"/>
                    </a:cubicBezTo>
                    <a:cubicBezTo>
                      <a:pt x="226" y="51"/>
                      <a:pt x="125" y="126"/>
                      <a:pt x="75" y="226"/>
                    </a:cubicBezTo>
                    <a:cubicBezTo>
                      <a:pt x="50" y="276"/>
                      <a:pt x="50" y="301"/>
                      <a:pt x="25" y="326"/>
                    </a:cubicBezTo>
                    <a:cubicBezTo>
                      <a:pt x="0" y="402"/>
                      <a:pt x="0" y="477"/>
                      <a:pt x="25" y="552"/>
                    </a:cubicBezTo>
                    <a:cubicBezTo>
                      <a:pt x="50" y="752"/>
                      <a:pt x="75" y="953"/>
                      <a:pt x="100" y="1154"/>
                    </a:cubicBezTo>
                    <a:cubicBezTo>
                      <a:pt x="125" y="1204"/>
                      <a:pt x="150" y="1254"/>
                      <a:pt x="201" y="1304"/>
                    </a:cubicBezTo>
                    <a:cubicBezTo>
                      <a:pt x="226" y="1354"/>
                      <a:pt x="276" y="1404"/>
                      <a:pt x="326" y="1429"/>
                    </a:cubicBezTo>
                    <a:cubicBezTo>
                      <a:pt x="376" y="1454"/>
                      <a:pt x="426" y="1479"/>
                      <a:pt x="476" y="1479"/>
                    </a:cubicBezTo>
                    <a:cubicBezTo>
                      <a:pt x="551" y="1479"/>
                      <a:pt x="602" y="1479"/>
                      <a:pt x="652" y="1454"/>
                    </a:cubicBezTo>
                    <a:cubicBezTo>
                      <a:pt x="777" y="1429"/>
                      <a:pt x="877" y="1354"/>
                      <a:pt x="927" y="1254"/>
                    </a:cubicBezTo>
                    <a:cubicBezTo>
                      <a:pt x="952" y="1229"/>
                      <a:pt x="952" y="1179"/>
                      <a:pt x="977" y="1154"/>
                    </a:cubicBezTo>
                    <a:cubicBezTo>
                      <a:pt x="1003" y="1078"/>
                      <a:pt x="1003" y="1003"/>
                      <a:pt x="977" y="928"/>
                    </a:cubicBezTo>
                    <a:cubicBezTo>
                      <a:pt x="952" y="727"/>
                      <a:pt x="927" y="527"/>
                      <a:pt x="902" y="326"/>
                    </a:cubicBezTo>
                    <a:cubicBezTo>
                      <a:pt x="877" y="276"/>
                      <a:pt x="852" y="226"/>
                      <a:pt x="802" y="176"/>
                    </a:cubicBezTo>
                    <a:cubicBezTo>
                      <a:pt x="777" y="126"/>
                      <a:pt x="727" y="101"/>
                      <a:pt x="677" y="51"/>
                    </a:cubicBezTo>
                    <a:cubicBezTo>
                      <a:pt x="627" y="26"/>
                      <a:pt x="576" y="1"/>
                      <a:pt x="526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8"/>
              <p:cNvSpPr/>
              <p:nvPr/>
            </p:nvSpPr>
            <p:spPr>
              <a:xfrm>
                <a:off x="5775850" y="3378350"/>
                <a:ext cx="25100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736" extrusionOk="0">
                    <a:moveTo>
                      <a:pt x="502" y="1"/>
                    </a:moveTo>
                    <a:cubicBezTo>
                      <a:pt x="485" y="1"/>
                      <a:pt x="468" y="2"/>
                      <a:pt x="452" y="6"/>
                    </a:cubicBezTo>
                    <a:cubicBezTo>
                      <a:pt x="351" y="6"/>
                      <a:pt x="226" y="31"/>
                      <a:pt x="151" y="131"/>
                    </a:cubicBezTo>
                    <a:cubicBezTo>
                      <a:pt x="76" y="206"/>
                      <a:pt x="1" y="332"/>
                      <a:pt x="1" y="457"/>
                    </a:cubicBezTo>
                    <a:cubicBezTo>
                      <a:pt x="26" y="733"/>
                      <a:pt x="76" y="1008"/>
                      <a:pt x="101" y="1284"/>
                    </a:cubicBezTo>
                    <a:cubicBezTo>
                      <a:pt x="101" y="1334"/>
                      <a:pt x="101" y="1384"/>
                      <a:pt x="126" y="1434"/>
                    </a:cubicBezTo>
                    <a:cubicBezTo>
                      <a:pt x="151" y="1509"/>
                      <a:pt x="176" y="1560"/>
                      <a:pt x="226" y="1585"/>
                    </a:cubicBezTo>
                    <a:cubicBezTo>
                      <a:pt x="301" y="1660"/>
                      <a:pt x="427" y="1735"/>
                      <a:pt x="527" y="1735"/>
                    </a:cubicBezTo>
                    <a:cubicBezTo>
                      <a:pt x="652" y="1710"/>
                      <a:pt x="777" y="1685"/>
                      <a:pt x="853" y="1585"/>
                    </a:cubicBezTo>
                    <a:cubicBezTo>
                      <a:pt x="928" y="1509"/>
                      <a:pt x="1003" y="1384"/>
                      <a:pt x="978" y="1284"/>
                    </a:cubicBezTo>
                    <a:cubicBezTo>
                      <a:pt x="953" y="1008"/>
                      <a:pt x="928" y="733"/>
                      <a:pt x="903" y="457"/>
                    </a:cubicBezTo>
                    <a:cubicBezTo>
                      <a:pt x="903" y="382"/>
                      <a:pt x="903" y="332"/>
                      <a:pt x="878" y="281"/>
                    </a:cubicBezTo>
                    <a:cubicBezTo>
                      <a:pt x="853" y="231"/>
                      <a:pt x="828" y="181"/>
                      <a:pt x="777" y="131"/>
                    </a:cubicBezTo>
                    <a:cubicBezTo>
                      <a:pt x="712" y="66"/>
                      <a:pt x="610" y="1"/>
                      <a:pt x="50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28"/>
              <p:cNvSpPr/>
              <p:nvPr/>
            </p:nvSpPr>
            <p:spPr>
              <a:xfrm>
                <a:off x="5328475" y="3326425"/>
                <a:ext cx="2257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2135" extrusionOk="0">
                    <a:moveTo>
                      <a:pt x="486" y="1"/>
                    </a:moveTo>
                    <a:cubicBezTo>
                      <a:pt x="475" y="1"/>
                      <a:pt x="463" y="1"/>
                      <a:pt x="452" y="3"/>
                    </a:cubicBezTo>
                    <a:cubicBezTo>
                      <a:pt x="201" y="3"/>
                      <a:pt x="1" y="203"/>
                      <a:pt x="1" y="454"/>
                    </a:cubicBezTo>
                    <a:lnTo>
                      <a:pt x="1" y="1682"/>
                    </a:lnTo>
                    <a:cubicBezTo>
                      <a:pt x="1" y="1920"/>
                      <a:pt x="181" y="2135"/>
                      <a:pt x="414" y="2135"/>
                    </a:cubicBezTo>
                    <a:cubicBezTo>
                      <a:pt x="426" y="2135"/>
                      <a:pt x="439" y="2134"/>
                      <a:pt x="452" y="2133"/>
                    </a:cubicBezTo>
                    <a:cubicBezTo>
                      <a:pt x="702" y="2133"/>
                      <a:pt x="903" y="1932"/>
                      <a:pt x="903" y="1682"/>
                    </a:cubicBezTo>
                    <a:lnTo>
                      <a:pt x="903" y="454"/>
                    </a:lnTo>
                    <a:cubicBezTo>
                      <a:pt x="903" y="216"/>
                      <a:pt x="700" y="1"/>
                      <a:pt x="486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28"/>
              <p:cNvSpPr/>
              <p:nvPr/>
            </p:nvSpPr>
            <p:spPr>
              <a:xfrm>
                <a:off x="5353550" y="3324225"/>
                <a:ext cx="27575" cy="371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484" extrusionOk="0">
                    <a:moveTo>
                      <a:pt x="634" y="0"/>
                    </a:moveTo>
                    <a:cubicBezTo>
                      <a:pt x="563" y="0"/>
                      <a:pt x="490" y="18"/>
                      <a:pt x="426" y="65"/>
                    </a:cubicBezTo>
                    <a:cubicBezTo>
                      <a:pt x="326" y="116"/>
                      <a:pt x="251" y="216"/>
                      <a:pt x="201" y="341"/>
                    </a:cubicBezTo>
                    <a:cubicBezTo>
                      <a:pt x="151" y="517"/>
                      <a:pt x="100" y="717"/>
                      <a:pt x="50" y="918"/>
                    </a:cubicBezTo>
                    <a:cubicBezTo>
                      <a:pt x="0" y="1018"/>
                      <a:pt x="25" y="1143"/>
                      <a:pt x="75" y="1243"/>
                    </a:cubicBezTo>
                    <a:cubicBezTo>
                      <a:pt x="100" y="1319"/>
                      <a:pt x="151" y="1344"/>
                      <a:pt x="201" y="1394"/>
                    </a:cubicBezTo>
                    <a:cubicBezTo>
                      <a:pt x="251" y="1419"/>
                      <a:pt x="301" y="1444"/>
                      <a:pt x="351" y="1469"/>
                    </a:cubicBezTo>
                    <a:cubicBezTo>
                      <a:pt x="397" y="1478"/>
                      <a:pt x="443" y="1484"/>
                      <a:pt x="487" y="1484"/>
                    </a:cubicBezTo>
                    <a:cubicBezTo>
                      <a:pt x="565" y="1484"/>
                      <a:pt x="638" y="1467"/>
                      <a:pt x="702" y="1419"/>
                    </a:cubicBezTo>
                    <a:cubicBezTo>
                      <a:pt x="802" y="1344"/>
                      <a:pt x="877" y="1268"/>
                      <a:pt x="902" y="1143"/>
                    </a:cubicBezTo>
                    <a:cubicBezTo>
                      <a:pt x="953" y="943"/>
                      <a:pt x="1028" y="767"/>
                      <a:pt x="1078" y="567"/>
                    </a:cubicBezTo>
                    <a:cubicBezTo>
                      <a:pt x="1103" y="466"/>
                      <a:pt x="1078" y="316"/>
                      <a:pt x="1028" y="216"/>
                    </a:cubicBezTo>
                    <a:cubicBezTo>
                      <a:pt x="1003" y="166"/>
                      <a:pt x="953" y="116"/>
                      <a:pt x="902" y="91"/>
                    </a:cubicBezTo>
                    <a:cubicBezTo>
                      <a:pt x="852" y="65"/>
                      <a:pt x="802" y="40"/>
                      <a:pt x="752" y="15"/>
                    </a:cubicBezTo>
                    <a:cubicBezTo>
                      <a:pt x="715" y="6"/>
                      <a:pt x="675" y="0"/>
                      <a:pt x="634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28"/>
              <p:cNvSpPr/>
              <p:nvPr/>
            </p:nvSpPr>
            <p:spPr>
              <a:xfrm>
                <a:off x="5141750" y="3563075"/>
                <a:ext cx="29475" cy="451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1807" extrusionOk="0">
                    <a:moveTo>
                      <a:pt x="743" y="0"/>
                    </a:moveTo>
                    <a:cubicBezTo>
                      <a:pt x="662" y="0"/>
                      <a:pt x="576" y="24"/>
                      <a:pt x="502" y="60"/>
                    </a:cubicBezTo>
                    <a:cubicBezTo>
                      <a:pt x="402" y="136"/>
                      <a:pt x="327" y="211"/>
                      <a:pt x="277" y="336"/>
                    </a:cubicBezTo>
                    <a:cubicBezTo>
                      <a:pt x="201" y="637"/>
                      <a:pt x="126" y="938"/>
                      <a:pt x="26" y="1263"/>
                    </a:cubicBezTo>
                    <a:cubicBezTo>
                      <a:pt x="1" y="1364"/>
                      <a:pt x="26" y="1489"/>
                      <a:pt x="76" y="1589"/>
                    </a:cubicBezTo>
                    <a:cubicBezTo>
                      <a:pt x="126" y="1689"/>
                      <a:pt x="252" y="1790"/>
                      <a:pt x="352" y="1790"/>
                    </a:cubicBezTo>
                    <a:cubicBezTo>
                      <a:pt x="393" y="1800"/>
                      <a:pt x="439" y="1806"/>
                      <a:pt x="486" y="1806"/>
                    </a:cubicBezTo>
                    <a:cubicBezTo>
                      <a:pt x="552" y="1806"/>
                      <a:pt x="619" y="1794"/>
                      <a:pt x="678" y="1765"/>
                    </a:cubicBezTo>
                    <a:cubicBezTo>
                      <a:pt x="778" y="1689"/>
                      <a:pt x="878" y="1589"/>
                      <a:pt x="903" y="1489"/>
                    </a:cubicBezTo>
                    <a:cubicBezTo>
                      <a:pt x="978" y="1188"/>
                      <a:pt x="1054" y="862"/>
                      <a:pt x="1154" y="562"/>
                    </a:cubicBezTo>
                    <a:cubicBezTo>
                      <a:pt x="1179" y="461"/>
                      <a:pt x="1154" y="336"/>
                      <a:pt x="1104" y="236"/>
                    </a:cubicBezTo>
                    <a:cubicBezTo>
                      <a:pt x="1054" y="136"/>
                      <a:pt x="928" y="35"/>
                      <a:pt x="828" y="10"/>
                    </a:cubicBezTo>
                    <a:cubicBezTo>
                      <a:pt x="801" y="4"/>
                      <a:pt x="773" y="0"/>
                      <a:pt x="743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28"/>
              <p:cNvSpPr/>
              <p:nvPr/>
            </p:nvSpPr>
            <p:spPr>
              <a:xfrm>
                <a:off x="5171200" y="3577725"/>
                <a:ext cx="24475" cy="41375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655" extrusionOk="0">
                    <a:moveTo>
                      <a:pt x="527" y="1"/>
                    </a:moveTo>
                    <a:cubicBezTo>
                      <a:pt x="427" y="1"/>
                      <a:pt x="302" y="51"/>
                      <a:pt x="226" y="126"/>
                    </a:cubicBezTo>
                    <a:cubicBezTo>
                      <a:pt x="201" y="176"/>
                      <a:pt x="176" y="201"/>
                      <a:pt x="151" y="226"/>
                    </a:cubicBezTo>
                    <a:cubicBezTo>
                      <a:pt x="101" y="301"/>
                      <a:pt x="76" y="377"/>
                      <a:pt x="76" y="452"/>
                    </a:cubicBezTo>
                    <a:lnTo>
                      <a:pt x="1" y="1204"/>
                    </a:lnTo>
                    <a:cubicBezTo>
                      <a:pt x="1" y="1254"/>
                      <a:pt x="26" y="1304"/>
                      <a:pt x="51" y="1354"/>
                    </a:cubicBezTo>
                    <a:cubicBezTo>
                      <a:pt x="51" y="1429"/>
                      <a:pt x="101" y="1479"/>
                      <a:pt x="126" y="1504"/>
                    </a:cubicBezTo>
                    <a:cubicBezTo>
                      <a:pt x="201" y="1605"/>
                      <a:pt x="352" y="1655"/>
                      <a:pt x="452" y="1655"/>
                    </a:cubicBezTo>
                    <a:cubicBezTo>
                      <a:pt x="577" y="1630"/>
                      <a:pt x="678" y="1605"/>
                      <a:pt x="778" y="1504"/>
                    </a:cubicBezTo>
                    <a:lnTo>
                      <a:pt x="853" y="1429"/>
                    </a:lnTo>
                    <a:cubicBezTo>
                      <a:pt x="878" y="1354"/>
                      <a:pt x="903" y="1279"/>
                      <a:pt x="903" y="1204"/>
                    </a:cubicBezTo>
                    <a:lnTo>
                      <a:pt x="978" y="452"/>
                    </a:lnTo>
                    <a:cubicBezTo>
                      <a:pt x="978" y="402"/>
                      <a:pt x="978" y="327"/>
                      <a:pt x="953" y="276"/>
                    </a:cubicBezTo>
                    <a:cubicBezTo>
                      <a:pt x="928" y="226"/>
                      <a:pt x="903" y="176"/>
                      <a:pt x="853" y="126"/>
                    </a:cubicBezTo>
                    <a:cubicBezTo>
                      <a:pt x="778" y="51"/>
                      <a:pt x="653" y="1"/>
                      <a:pt x="52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28"/>
              <p:cNvSpPr/>
              <p:nvPr/>
            </p:nvSpPr>
            <p:spPr>
              <a:xfrm>
                <a:off x="5381100" y="3120325"/>
                <a:ext cx="2447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54" extrusionOk="0">
                    <a:moveTo>
                      <a:pt x="527" y="1"/>
                    </a:moveTo>
                    <a:cubicBezTo>
                      <a:pt x="452" y="1"/>
                      <a:pt x="377" y="26"/>
                      <a:pt x="302" y="76"/>
                    </a:cubicBezTo>
                    <a:cubicBezTo>
                      <a:pt x="277" y="101"/>
                      <a:pt x="252" y="126"/>
                      <a:pt x="227" y="151"/>
                    </a:cubicBezTo>
                    <a:cubicBezTo>
                      <a:pt x="151" y="201"/>
                      <a:pt x="126" y="277"/>
                      <a:pt x="101" y="352"/>
                    </a:cubicBezTo>
                    <a:cubicBezTo>
                      <a:pt x="76" y="427"/>
                      <a:pt x="51" y="502"/>
                      <a:pt x="26" y="602"/>
                    </a:cubicBezTo>
                    <a:cubicBezTo>
                      <a:pt x="1" y="652"/>
                      <a:pt x="1" y="703"/>
                      <a:pt x="1" y="753"/>
                    </a:cubicBezTo>
                    <a:cubicBezTo>
                      <a:pt x="26" y="828"/>
                      <a:pt x="26" y="878"/>
                      <a:pt x="51" y="928"/>
                    </a:cubicBezTo>
                    <a:cubicBezTo>
                      <a:pt x="101" y="978"/>
                      <a:pt x="126" y="1028"/>
                      <a:pt x="176" y="1053"/>
                    </a:cubicBezTo>
                    <a:cubicBezTo>
                      <a:pt x="227" y="1104"/>
                      <a:pt x="277" y="1129"/>
                      <a:pt x="327" y="1129"/>
                    </a:cubicBezTo>
                    <a:lnTo>
                      <a:pt x="452" y="1154"/>
                    </a:lnTo>
                    <a:cubicBezTo>
                      <a:pt x="527" y="1154"/>
                      <a:pt x="602" y="1129"/>
                      <a:pt x="678" y="1104"/>
                    </a:cubicBezTo>
                    <a:cubicBezTo>
                      <a:pt x="703" y="1079"/>
                      <a:pt x="728" y="1053"/>
                      <a:pt x="778" y="1028"/>
                    </a:cubicBezTo>
                    <a:cubicBezTo>
                      <a:pt x="828" y="978"/>
                      <a:pt x="853" y="903"/>
                      <a:pt x="878" y="828"/>
                    </a:cubicBezTo>
                    <a:cubicBezTo>
                      <a:pt x="903" y="728"/>
                      <a:pt x="928" y="652"/>
                      <a:pt x="978" y="577"/>
                    </a:cubicBezTo>
                    <a:cubicBezTo>
                      <a:pt x="978" y="502"/>
                      <a:pt x="978" y="452"/>
                      <a:pt x="978" y="402"/>
                    </a:cubicBezTo>
                    <a:cubicBezTo>
                      <a:pt x="978" y="352"/>
                      <a:pt x="953" y="277"/>
                      <a:pt x="928" y="226"/>
                    </a:cubicBezTo>
                    <a:cubicBezTo>
                      <a:pt x="903" y="176"/>
                      <a:pt x="853" y="126"/>
                      <a:pt x="803" y="101"/>
                    </a:cubicBezTo>
                    <a:cubicBezTo>
                      <a:pt x="753" y="76"/>
                      <a:pt x="703" y="26"/>
                      <a:pt x="653" y="26"/>
                    </a:cubicBezTo>
                    <a:lnTo>
                      <a:pt x="527" y="1"/>
                    </a:ln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28"/>
              <p:cNvSpPr/>
              <p:nvPr/>
            </p:nvSpPr>
            <p:spPr>
              <a:xfrm>
                <a:off x="5242025" y="2825225"/>
                <a:ext cx="24450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906" extrusionOk="0">
                    <a:moveTo>
                      <a:pt x="526" y="0"/>
                    </a:moveTo>
                    <a:cubicBezTo>
                      <a:pt x="401" y="25"/>
                      <a:pt x="301" y="50"/>
                      <a:pt x="201" y="151"/>
                    </a:cubicBezTo>
                    <a:cubicBezTo>
                      <a:pt x="125" y="226"/>
                      <a:pt x="100" y="326"/>
                      <a:pt x="75" y="451"/>
                    </a:cubicBezTo>
                    <a:cubicBezTo>
                      <a:pt x="50" y="802"/>
                      <a:pt x="25" y="1128"/>
                      <a:pt x="0" y="1454"/>
                    </a:cubicBezTo>
                    <a:cubicBezTo>
                      <a:pt x="0" y="1554"/>
                      <a:pt x="50" y="1705"/>
                      <a:pt x="125" y="1780"/>
                    </a:cubicBezTo>
                    <a:cubicBezTo>
                      <a:pt x="201" y="1855"/>
                      <a:pt x="326" y="1905"/>
                      <a:pt x="451" y="1905"/>
                    </a:cubicBezTo>
                    <a:cubicBezTo>
                      <a:pt x="551" y="1905"/>
                      <a:pt x="677" y="1855"/>
                      <a:pt x="752" y="1780"/>
                    </a:cubicBezTo>
                    <a:cubicBezTo>
                      <a:pt x="852" y="1679"/>
                      <a:pt x="877" y="1579"/>
                      <a:pt x="902" y="1454"/>
                    </a:cubicBezTo>
                    <a:cubicBezTo>
                      <a:pt x="927" y="1128"/>
                      <a:pt x="952" y="802"/>
                      <a:pt x="977" y="451"/>
                    </a:cubicBezTo>
                    <a:cubicBezTo>
                      <a:pt x="977" y="351"/>
                      <a:pt x="927" y="226"/>
                      <a:pt x="852" y="151"/>
                    </a:cubicBezTo>
                    <a:cubicBezTo>
                      <a:pt x="777" y="75"/>
                      <a:pt x="652" y="0"/>
                      <a:pt x="526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28"/>
              <p:cNvSpPr/>
              <p:nvPr/>
            </p:nvSpPr>
            <p:spPr>
              <a:xfrm>
                <a:off x="5273350" y="2821450"/>
                <a:ext cx="219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635" extrusionOk="0">
                    <a:moveTo>
                      <a:pt x="451" y="1"/>
                    </a:moveTo>
                    <a:cubicBezTo>
                      <a:pt x="326" y="1"/>
                      <a:pt x="201" y="26"/>
                      <a:pt x="125" y="126"/>
                    </a:cubicBezTo>
                    <a:cubicBezTo>
                      <a:pt x="50" y="201"/>
                      <a:pt x="0" y="327"/>
                      <a:pt x="0" y="452"/>
                    </a:cubicBezTo>
                    <a:lnTo>
                      <a:pt x="0" y="1179"/>
                    </a:lnTo>
                    <a:cubicBezTo>
                      <a:pt x="0" y="1304"/>
                      <a:pt x="50" y="1429"/>
                      <a:pt x="125" y="1505"/>
                    </a:cubicBezTo>
                    <a:cubicBezTo>
                      <a:pt x="191" y="1570"/>
                      <a:pt x="293" y="1635"/>
                      <a:pt x="401" y="1635"/>
                    </a:cubicBezTo>
                    <a:cubicBezTo>
                      <a:pt x="418" y="1635"/>
                      <a:pt x="434" y="1633"/>
                      <a:pt x="451" y="1630"/>
                    </a:cubicBezTo>
                    <a:cubicBezTo>
                      <a:pt x="552" y="1630"/>
                      <a:pt x="677" y="1605"/>
                      <a:pt x="752" y="1505"/>
                    </a:cubicBezTo>
                    <a:cubicBezTo>
                      <a:pt x="827" y="1429"/>
                      <a:pt x="877" y="1304"/>
                      <a:pt x="877" y="1179"/>
                    </a:cubicBezTo>
                    <a:lnTo>
                      <a:pt x="877" y="452"/>
                    </a:lnTo>
                    <a:cubicBezTo>
                      <a:pt x="877" y="327"/>
                      <a:pt x="827" y="201"/>
                      <a:pt x="752" y="126"/>
                    </a:cubicBezTo>
                    <a:cubicBezTo>
                      <a:pt x="677" y="51"/>
                      <a:pt x="552" y="1"/>
                      <a:pt x="451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28"/>
              <p:cNvSpPr/>
              <p:nvPr/>
            </p:nvSpPr>
            <p:spPr>
              <a:xfrm>
                <a:off x="5044650" y="2665650"/>
                <a:ext cx="26325" cy="45175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807" extrusionOk="0">
                    <a:moveTo>
                      <a:pt x="573" y="1"/>
                    </a:moveTo>
                    <a:cubicBezTo>
                      <a:pt x="502" y="1"/>
                      <a:pt x="435" y="13"/>
                      <a:pt x="376" y="42"/>
                    </a:cubicBezTo>
                    <a:cubicBezTo>
                      <a:pt x="301" y="118"/>
                      <a:pt x="201" y="218"/>
                      <a:pt x="176" y="318"/>
                    </a:cubicBezTo>
                    <a:cubicBezTo>
                      <a:pt x="126" y="619"/>
                      <a:pt x="75" y="945"/>
                      <a:pt x="0" y="1245"/>
                    </a:cubicBezTo>
                    <a:cubicBezTo>
                      <a:pt x="0" y="1346"/>
                      <a:pt x="0" y="1471"/>
                      <a:pt x="50" y="1571"/>
                    </a:cubicBezTo>
                    <a:cubicBezTo>
                      <a:pt x="100" y="1671"/>
                      <a:pt x="226" y="1772"/>
                      <a:pt x="326" y="1797"/>
                    </a:cubicBezTo>
                    <a:cubicBezTo>
                      <a:pt x="360" y="1803"/>
                      <a:pt x="393" y="1807"/>
                      <a:pt x="426" y="1807"/>
                    </a:cubicBezTo>
                    <a:cubicBezTo>
                      <a:pt x="515" y="1807"/>
                      <a:pt x="597" y="1783"/>
                      <a:pt x="652" y="1747"/>
                    </a:cubicBezTo>
                    <a:cubicBezTo>
                      <a:pt x="752" y="1671"/>
                      <a:pt x="852" y="1596"/>
                      <a:pt x="877" y="1471"/>
                    </a:cubicBezTo>
                    <a:cubicBezTo>
                      <a:pt x="928" y="1170"/>
                      <a:pt x="978" y="869"/>
                      <a:pt x="1053" y="544"/>
                    </a:cubicBezTo>
                    <a:cubicBezTo>
                      <a:pt x="1053" y="443"/>
                      <a:pt x="1053" y="318"/>
                      <a:pt x="1003" y="218"/>
                    </a:cubicBezTo>
                    <a:cubicBezTo>
                      <a:pt x="953" y="118"/>
                      <a:pt x="827" y="42"/>
                      <a:pt x="727" y="17"/>
                    </a:cubicBezTo>
                    <a:cubicBezTo>
                      <a:pt x="675" y="7"/>
                      <a:pt x="623" y="1"/>
                      <a:pt x="573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28"/>
              <p:cNvSpPr/>
              <p:nvPr/>
            </p:nvSpPr>
            <p:spPr>
              <a:xfrm>
                <a:off x="5071575" y="2661050"/>
                <a:ext cx="226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1580" extrusionOk="0">
                    <a:moveTo>
                      <a:pt x="452" y="1"/>
                    </a:moveTo>
                    <a:cubicBezTo>
                      <a:pt x="327" y="26"/>
                      <a:pt x="201" y="51"/>
                      <a:pt x="126" y="151"/>
                    </a:cubicBezTo>
                    <a:cubicBezTo>
                      <a:pt x="51" y="226"/>
                      <a:pt x="1" y="327"/>
                      <a:pt x="1" y="452"/>
                    </a:cubicBezTo>
                    <a:lnTo>
                      <a:pt x="1" y="1129"/>
                    </a:lnTo>
                    <a:cubicBezTo>
                      <a:pt x="1" y="1229"/>
                      <a:pt x="51" y="1354"/>
                      <a:pt x="126" y="1429"/>
                    </a:cubicBezTo>
                    <a:cubicBezTo>
                      <a:pt x="201" y="1505"/>
                      <a:pt x="327" y="1580"/>
                      <a:pt x="452" y="1580"/>
                    </a:cubicBezTo>
                    <a:cubicBezTo>
                      <a:pt x="552" y="1555"/>
                      <a:pt x="678" y="1530"/>
                      <a:pt x="753" y="1429"/>
                    </a:cubicBezTo>
                    <a:cubicBezTo>
                      <a:pt x="853" y="1354"/>
                      <a:pt x="903" y="1254"/>
                      <a:pt x="903" y="1129"/>
                    </a:cubicBezTo>
                    <a:lnTo>
                      <a:pt x="903" y="452"/>
                    </a:lnTo>
                    <a:cubicBezTo>
                      <a:pt x="903" y="352"/>
                      <a:pt x="853" y="226"/>
                      <a:pt x="753" y="151"/>
                    </a:cubicBezTo>
                    <a:cubicBezTo>
                      <a:pt x="678" y="51"/>
                      <a:pt x="552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28"/>
              <p:cNvSpPr/>
              <p:nvPr/>
            </p:nvSpPr>
            <p:spPr>
              <a:xfrm>
                <a:off x="5489500" y="2682250"/>
                <a:ext cx="24475" cy="38975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559" extrusionOk="0">
                    <a:moveTo>
                      <a:pt x="477" y="0"/>
                    </a:moveTo>
                    <a:cubicBezTo>
                      <a:pt x="460" y="0"/>
                      <a:pt x="444" y="2"/>
                      <a:pt x="427" y="5"/>
                    </a:cubicBezTo>
                    <a:cubicBezTo>
                      <a:pt x="327" y="5"/>
                      <a:pt x="201" y="30"/>
                      <a:pt x="126" y="130"/>
                    </a:cubicBezTo>
                    <a:cubicBezTo>
                      <a:pt x="101" y="155"/>
                      <a:pt x="76" y="180"/>
                      <a:pt x="51" y="231"/>
                    </a:cubicBezTo>
                    <a:cubicBezTo>
                      <a:pt x="1" y="281"/>
                      <a:pt x="1" y="356"/>
                      <a:pt x="1" y="431"/>
                    </a:cubicBezTo>
                    <a:cubicBezTo>
                      <a:pt x="26" y="657"/>
                      <a:pt x="51" y="882"/>
                      <a:pt x="76" y="1108"/>
                    </a:cubicBezTo>
                    <a:cubicBezTo>
                      <a:pt x="76" y="1158"/>
                      <a:pt x="76" y="1233"/>
                      <a:pt x="101" y="1283"/>
                    </a:cubicBezTo>
                    <a:cubicBezTo>
                      <a:pt x="126" y="1333"/>
                      <a:pt x="151" y="1383"/>
                      <a:pt x="201" y="1434"/>
                    </a:cubicBezTo>
                    <a:cubicBezTo>
                      <a:pt x="277" y="1509"/>
                      <a:pt x="402" y="1559"/>
                      <a:pt x="527" y="1559"/>
                    </a:cubicBezTo>
                    <a:cubicBezTo>
                      <a:pt x="627" y="1559"/>
                      <a:pt x="753" y="1509"/>
                      <a:pt x="828" y="1434"/>
                    </a:cubicBezTo>
                    <a:cubicBezTo>
                      <a:pt x="853" y="1383"/>
                      <a:pt x="878" y="1358"/>
                      <a:pt x="903" y="1333"/>
                    </a:cubicBezTo>
                    <a:cubicBezTo>
                      <a:pt x="953" y="1258"/>
                      <a:pt x="978" y="1183"/>
                      <a:pt x="978" y="1108"/>
                    </a:cubicBezTo>
                    <a:lnTo>
                      <a:pt x="878" y="431"/>
                    </a:lnTo>
                    <a:cubicBezTo>
                      <a:pt x="878" y="381"/>
                      <a:pt x="878" y="331"/>
                      <a:pt x="853" y="281"/>
                    </a:cubicBezTo>
                    <a:cubicBezTo>
                      <a:pt x="828" y="205"/>
                      <a:pt x="803" y="155"/>
                      <a:pt x="753" y="130"/>
                    </a:cubicBezTo>
                    <a:cubicBezTo>
                      <a:pt x="688" y="65"/>
                      <a:pt x="585" y="0"/>
                      <a:pt x="477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28"/>
              <p:cNvSpPr/>
              <p:nvPr/>
            </p:nvSpPr>
            <p:spPr>
              <a:xfrm>
                <a:off x="5455675" y="2690500"/>
                <a:ext cx="250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229" extrusionOk="0">
                    <a:moveTo>
                      <a:pt x="351" y="1"/>
                    </a:moveTo>
                    <a:cubicBezTo>
                      <a:pt x="301" y="26"/>
                      <a:pt x="276" y="51"/>
                      <a:pt x="251" y="51"/>
                    </a:cubicBezTo>
                    <a:cubicBezTo>
                      <a:pt x="176" y="101"/>
                      <a:pt x="101" y="151"/>
                      <a:pt x="76" y="226"/>
                    </a:cubicBezTo>
                    <a:cubicBezTo>
                      <a:pt x="51" y="251"/>
                      <a:pt x="51" y="302"/>
                      <a:pt x="25" y="327"/>
                    </a:cubicBezTo>
                    <a:cubicBezTo>
                      <a:pt x="0" y="402"/>
                      <a:pt x="0" y="477"/>
                      <a:pt x="25" y="552"/>
                    </a:cubicBezTo>
                    <a:cubicBezTo>
                      <a:pt x="51" y="677"/>
                      <a:pt x="76" y="778"/>
                      <a:pt x="101" y="878"/>
                    </a:cubicBezTo>
                    <a:cubicBezTo>
                      <a:pt x="126" y="953"/>
                      <a:pt x="151" y="1003"/>
                      <a:pt x="201" y="1053"/>
                    </a:cubicBezTo>
                    <a:cubicBezTo>
                      <a:pt x="226" y="1104"/>
                      <a:pt x="276" y="1129"/>
                      <a:pt x="326" y="1154"/>
                    </a:cubicBezTo>
                    <a:cubicBezTo>
                      <a:pt x="376" y="1204"/>
                      <a:pt x="426" y="1204"/>
                      <a:pt x="477" y="1229"/>
                    </a:cubicBezTo>
                    <a:cubicBezTo>
                      <a:pt x="552" y="1229"/>
                      <a:pt x="602" y="1229"/>
                      <a:pt x="652" y="1204"/>
                    </a:cubicBezTo>
                    <a:cubicBezTo>
                      <a:pt x="702" y="1204"/>
                      <a:pt x="727" y="1179"/>
                      <a:pt x="777" y="1154"/>
                    </a:cubicBezTo>
                    <a:cubicBezTo>
                      <a:pt x="828" y="1129"/>
                      <a:pt x="903" y="1078"/>
                      <a:pt x="928" y="1003"/>
                    </a:cubicBezTo>
                    <a:cubicBezTo>
                      <a:pt x="953" y="953"/>
                      <a:pt x="953" y="928"/>
                      <a:pt x="978" y="878"/>
                    </a:cubicBezTo>
                    <a:cubicBezTo>
                      <a:pt x="1003" y="803"/>
                      <a:pt x="1003" y="728"/>
                      <a:pt x="978" y="652"/>
                    </a:cubicBezTo>
                    <a:cubicBezTo>
                      <a:pt x="953" y="552"/>
                      <a:pt x="928" y="452"/>
                      <a:pt x="903" y="327"/>
                    </a:cubicBezTo>
                    <a:cubicBezTo>
                      <a:pt x="878" y="276"/>
                      <a:pt x="853" y="226"/>
                      <a:pt x="802" y="176"/>
                    </a:cubicBezTo>
                    <a:cubicBezTo>
                      <a:pt x="777" y="126"/>
                      <a:pt x="727" y="76"/>
                      <a:pt x="677" y="51"/>
                    </a:cubicBezTo>
                    <a:cubicBezTo>
                      <a:pt x="627" y="26"/>
                      <a:pt x="577" y="1"/>
                      <a:pt x="52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28"/>
              <p:cNvSpPr/>
              <p:nvPr/>
            </p:nvSpPr>
            <p:spPr>
              <a:xfrm>
                <a:off x="5491400" y="2763200"/>
                <a:ext cx="2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479" extrusionOk="0">
                    <a:moveTo>
                      <a:pt x="451" y="0"/>
                    </a:moveTo>
                    <a:cubicBezTo>
                      <a:pt x="326" y="0"/>
                      <a:pt x="201" y="50"/>
                      <a:pt x="125" y="125"/>
                    </a:cubicBezTo>
                    <a:cubicBezTo>
                      <a:pt x="50" y="226"/>
                      <a:pt x="0" y="326"/>
                      <a:pt x="0" y="451"/>
                    </a:cubicBezTo>
                    <a:lnTo>
                      <a:pt x="0" y="1028"/>
                    </a:lnTo>
                    <a:cubicBezTo>
                      <a:pt x="0" y="1153"/>
                      <a:pt x="50" y="1253"/>
                      <a:pt x="125" y="1353"/>
                    </a:cubicBezTo>
                    <a:cubicBezTo>
                      <a:pt x="175" y="1379"/>
                      <a:pt x="226" y="1429"/>
                      <a:pt x="276" y="1429"/>
                    </a:cubicBezTo>
                    <a:cubicBezTo>
                      <a:pt x="326" y="1454"/>
                      <a:pt x="376" y="1479"/>
                      <a:pt x="451" y="1479"/>
                    </a:cubicBezTo>
                    <a:cubicBezTo>
                      <a:pt x="551" y="1479"/>
                      <a:pt x="677" y="1429"/>
                      <a:pt x="752" y="1353"/>
                    </a:cubicBezTo>
                    <a:cubicBezTo>
                      <a:pt x="852" y="1253"/>
                      <a:pt x="902" y="1153"/>
                      <a:pt x="902" y="1028"/>
                    </a:cubicBezTo>
                    <a:lnTo>
                      <a:pt x="902" y="451"/>
                    </a:lnTo>
                    <a:cubicBezTo>
                      <a:pt x="902" y="326"/>
                      <a:pt x="852" y="201"/>
                      <a:pt x="752" y="125"/>
                    </a:cubicBezTo>
                    <a:cubicBezTo>
                      <a:pt x="727" y="75"/>
                      <a:pt x="677" y="50"/>
                      <a:pt x="602" y="25"/>
                    </a:cubicBezTo>
                    <a:cubicBezTo>
                      <a:pt x="551" y="0"/>
                      <a:pt x="501" y="0"/>
                      <a:pt x="451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28"/>
              <p:cNvSpPr/>
              <p:nvPr/>
            </p:nvSpPr>
            <p:spPr>
              <a:xfrm>
                <a:off x="5455675" y="2763200"/>
                <a:ext cx="27600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398" extrusionOk="0">
                    <a:moveTo>
                      <a:pt x="351" y="0"/>
                    </a:moveTo>
                    <a:cubicBezTo>
                      <a:pt x="226" y="50"/>
                      <a:pt x="126" y="125"/>
                      <a:pt x="76" y="226"/>
                    </a:cubicBezTo>
                    <a:cubicBezTo>
                      <a:pt x="25" y="326"/>
                      <a:pt x="0" y="451"/>
                      <a:pt x="25" y="551"/>
                    </a:cubicBezTo>
                    <a:cubicBezTo>
                      <a:pt x="76" y="727"/>
                      <a:pt x="151" y="902"/>
                      <a:pt x="201" y="1053"/>
                    </a:cubicBezTo>
                    <a:cubicBezTo>
                      <a:pt x="201" y="1128"/>
                      <a:pt x="226" y="1178"/>
                      <a:pt x="276" y="1203"/>
                    </a:cubicBezTo>
                    <a:cubicBezTo>
                      <a:pt x="301" y="1253"/>
                      <a:pt x="351" y="1303"/>
                      <a:pt x="401" y="1328"/>
                    </a:cubicBezTo>
                    <a:cubicBezTo>
                      <a:pt x="452" y="1353"/>
                      <a:pt x="502" y="1379"/>
                      <a:pt x="577" y="1379"/>
                    </a:cubicBezTo>
                    <a:cubicBezTo>
                      <a:pt x="602" y="1391"/>
                      <a:pt x="627" y="1397"/>
                      <a:pt x="655" y="1397"/>
                    </a:cubicBezTo>
                    <a:cubicBezTo>
                      <a:pt x="683" y="1397"/>
                      <a:pt x="715" y="1391"/>
                      <a:pt x="752" y="1379"/>
                    </a:cubicBezTo>
                    <a:cubicBezTo>
                      <a:pt x="853" y="1353"/>
                      <a:pt x="953" y="1278"/>
                      <a:pt x="1028" y="1153"/>
                    </a:cubicBezTo>
                    <a:cubicBezTo>
                      <a:pt x="1078" y="1053"/>
                      <a:pt x="1103" y="952"/>
                      <a:pt x="1053" y="827"/>
                    </a:cubicBezTo>
                    <a:cubicBezTo>
                      <a:pt x="1003" y="652"/>
                      <a:pt x="953" y="501"/>
                      <a:pt x="903" y="326"/>
                    </a:cubicBezTo>
                    <a:cubicBezTo>
                      <a:pt x="878" y="276"/>
                      <a:pt x="853" y="226"/>
                      <a:pt x="802" y="175"/>
                    </a:cubicBezTo>
                    <a:cubicBezTo>
                      <a:pt x="777" y="125"/>
                      <a:pt x="727" y="75"/>
                      <a:pt x="677" y="50"/>
                    </a:cubicBezTo>
                    <a:cubicBezTo>
                      <a:pt x="627" y="25"/>
                      <a:pt x="577" y="0"/>
                      <a:pt x="527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28"/>
              <p:cNvSpPr/>
              <p:nvPr/>
            </p:nvSpPr>
            <p:spPr>
              <a:xfrm>
                <a:off x="5711325" y="3236825"/>
                <a:ext cx="26950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642" extrusionOk="0">
                    <a:moveTo>
                      <a:pt x="474" y="0"/>
                    </a:moveTo>
                    <a:cubicBezTo>
                      <a:pt x="431" y="0"/>
                      <a:pt x="389" y="8"/>
                      <a:pt x="351" y="28"/>
                    </a:cubicBezTo>
                    <a:cubicBezTo>
                      <a:pt x="226" y="53"/>
                      <a:pt x="125" y="128"/>
                      <a:pt x="75" y="228"/>
                    </a:cubicBezTo>
                    <a:cubicBezTo>
                      <a:pt x="25" y="328"/>
                      <a:pt x="0" y="454"/>
                      <a:pt x="25" y="579"/>
                    </a:cubicBezTo>
                    <a:lnTo>
                      <a:pt x="201" y="1306"/>
                    </a:lnTo>
                    <a:cubicBezTo>
                      <a:pt x="226" y="1431"/>
                      <a:pt x="301" y="1531"/>
                      <a:pt x="401" y="1581"/>
                    </a:cubicBezTo>
                    <a:cubicBezTo>
                      <a:pt x="474" y="1618"/>
                      <a:pt x="561" y="1641"/>
                      <a:pt x="652" y="1641"/>
                    </a:cubicBezTo>
                    <a:cubicBezTo>
                      <a:pt x="685" y="1641"/>
                      <a:pt x="718" y="1638"/>
                      <a:pt x="752" y="1632"/>
                    </a:cubicBezTo>
                    <a:cubicBezTo>
                      <a:pt x="852" y="1607"/>
                      <a:pt x="952" y="1531"/>
                      <a:pt x="1028" y="1431"/>
                    </a:cubicBezTo>
                    <a:cubicBezTo>
                      <a:pt x="1078" y="1306"/>
                      <a:pt x="1078" y="1206"/>
                      <a:pt x="1053" y="1080"/>
                    </a:cubicBezTo>
                    <a:cubicBezTo>
                      <a:pt x="1003" y="830"/>
                      <a:pt x="952" y="579"/>
                      <a:pt x="902" y="328"/>
                    </a:cubicBezTo>
                    <a:cubicBezTo>
                      <a:pt x="877" y="228"/>
                      <a:pt x="777" y="128"/>
                      <a:pt x="677" y="53"/>
                    </a:cubicBezTo>
                    <a:cubicBezTo>
                      <a:pt x="615" y="22"/>
                      <a:pt x="543" y="0"/>
                      <a:pt x="474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28"/>
              <p:cNvSpPr/>
              <p:nvPr/>
            </p:nvSpPr>
            <p:spPr>
              <a:xfrm>
                <a:off x="5669950" y="3238750"/>
                <a:ext cx="25100" cy="4137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655" extrusionOk="0">
                    <a:moveTo>
                      <a:pt x="452" y="1"/>
                    </a:moveTo>
                    <a:cubicBezTo>
                      <a:pt x="327" y="26"/>
                      <a:pt x="226" y="51"/>
                      <a:pt x="126" y="151"/>
                    </a:cubicBezTo>
                    <a:cubicBezTo>
                      <a:pt x="51" y="226"/>
                      <a:pt x="1" y="352"/>
                      <a:pt x="1" y="452"/>
                    </a:cubicBezTo>
                    <a:cubicBezTo>
                      <a:pt x="26" y="702"/>
                      <a:pt x="51" y="953"/>
                      <a:pt x="76" y="1204"/>
                    </a:cubicBezTo>
                    <a:cubicBezTo>
                      <a:pt x="76" y="1279"/>
                      <a:pt x="101" y="1329"/>
                      <a:pt x="126" y="1379"/>
                    </a:cubicBezTo>
                    <a:cubicBezTo>
                      <a:pt x="151" y="1429"/>
                      <a:pt x="176" y="1479"/>
                      <a:pt x="226" y="1530"/>
                    </a:cubicBezTo>
                    <a:cubicBezTo>
                      <a:pt x="302" y="1605"/>
                      <a:pt x="427" y="1655"/>
                      <a:pt x="527" y="1655"/>
                    </a:cubicBezTo>
                    <a:cubicBezTo>
                      <a:pt x="653" y="1655"/>
                      <a:pt x="778" y="1605"/>
                      <a:pt x="853" y="1530"/>
                    </a:cubicBezTo>
                    <a:cubicBezTo>
                      <a:pt x="928" y="1454"/>
                      <a:pt x="1003" y="1329"/>
                      <a:pt x="978" y="1204"/>
                    </a:cubicBezTo>
                    <a:cubicBezTo>
                      <a:pt x="953" y="953"/>
                      <a:pt x="928" y="702"/>
                      <a:pt x="903" y="452"/>
                    </a:cubicBezTo>
                    <a:cubicBezTo>
                      <a:pt x="903" y="402"/>
                      <a:pt x="903" y="352"/>
                      <a:pt x="853" y="301"/>
                    </a:cubicBezTo>
                    <a:cubicBezTo>
                      <a:pt x="853" y="226"/>
                      <a:pt x="803" y="176"/>
                      <a:pt x="778" y="151"/>
                    </a:cubicBezTo>
                    <a:cubicBezTo>
                      <a:pt x="703" y="76"/>
                      <a:pt x="552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28"/>
              <p:cNvSpPr/>
              <p:nvPr/>
            </p:nvSpPr>
            <p:spPr>
              <a:xfrm>
                <a:off x="5575975" y="3054075"/>
                <a:ext cx="2507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473" extrusionOk="0">
                    <a:moveTo>
                      <a:pt x="430" y="0"/>
                    </a:moveTo>
                    <a:cubicBezTo>
                      <a:pt x="401" y="0"/>
                      <a:pt x="376" y="7"/>
                      <a:pt x="351" y="19"/>
                    </a:cubicBezTo>
                    <a:cubicBezTo>
                      <a:pt x="226" y="44"/>
                      <a:pt x="126" y="120"/>
                      <a:pt x="76" y="220"/>
                    </a:cubicBezTo>
                    <a:lnTo>
                      <a:pt x="26" y="345"/>
                    </a:lnTo>
                    <a:cubicBezTo>
                      <a:pt x="0" y="420"/>
                      <a:pt x="0" y="495"/>
                      <a:pt x="26" y="571"/>
                    </a:cubicBezTo>
                    <a:cubicBezTo>
                      <a:pt x="51" y="746"/>
                      <a:pt x="76" y="947"/>
                      <a:pt x="101" y="1147"/>
                    </a:cubicBezTo>
                    <a:cubicBezTo>
                      <a:pt x="126" y="1197"/>
                      <a:pt x="151" y="1247"/>
                      <a:pt x="176" y="1297"/>
                    </a:cubicBezTo>
                    <a:cubicBezTo>
                      <a:pt x="226" y="1348"/>
                      <a:pt x="276" y="1398"/>
                      <a:pt x="326" y="1423"/>
                    </a:cubicBezTo>
                    <a:cubicBezTo>
                      <a:pt x="376" y="1448"/>
                      <a:pt x="427" y="1473"/>
                      <a:pt x="477" y="1473"/>
                    </a:cubicBezTo>
                    <a:lnTo>
                      <a:pt x="652" y="1473"/>
                    </a:lnTo>
                    <a:cubicBezTo>
                      <a:pt x="777" y="1423"/>
                      <a:pt x="878" y="1373"/>
                      <a:pt x="928" y="1247"/>
                    </a:cubicBezTo>
                    <a:cubicBezTo>
                      <a:pt x="953" y="1222"/>
                      <a:pt x="953" y="1172"/>
                      <a:pt x="978" y="1147"/>
                    </a:cubicBezTo>
                    <a:cubicBezTo>
                      <a:pt x="1003" y="1072"/>
                      <a:pt x="1003" y="997"/>
                      <a:pt x="978" y="922"/>
                    </a:cubicBezTo>
                    <a:cubicBezTo>
                      <a:pt x="953" y="721"/>
                      <a:pt x="928" y="521"/>
                      <a:pt x="903" y="345"/>
                    </a:cubicBezTo>
                    <a:cubicBezTo>
                      <a:pt x="878" y="270"/>
                      <a:pt x="853" y="220"/>
                      <a:pt x="828" y="170"/>
                    </a:cubicBezTo>
                    <a:cubicBezTo>
                      <a:pt x="777" y="120"/>
                      <a:pt x="727" y="94"/>
                      <a:pt x="677" y="69"/>
                    </a:cubicBezTo>
                    <a:cubicBezTo>
                      <a:pt x="627" y="19"/>
                      <a:pt x="577" y="19"/>
                      <a:pt x="527" y="19"/>
                    </a:cubicBezTo>
                    <a:cubicBezTo>
                      <a:pt x="489" y="7"/>
                      <a:pt x="458" y="0"/>
                      <a:pt x="430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28"/>
              <p:cNvSpPr/>
              <p:nvPr/>
            </p:nvSpPr>
            <p:spPr>
              <a:xfrm>
                <a:off x="5534625" y="3033175"/>
                <a:ext cx="26975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1818" extrusionOk="0">
                    <a:moveTo>
                      <a:pt x="481" y="1"/>
                    </a:moveTo>
                    <a:cubicBezTo>
                      <a:pt x="435" y="1"/>
                      <a:pt x="390" y="9"/>
                      <a:pt x="351" y="28"/>
                    </a:cubicBezTo>
                    <a:cubicBezTo>
                      <a:pt x="226" y="53"/>
                      <a:pt x="126" y="128"/>
                      <a:pt x="76" y="229"/>
                    </a:cubicBezTo>
                    <a:cubicBezTo>
                      <a:pt x="25" y="329"/>
                      <a:pt x="0" y="454"/>
                      <a:pt x="25" y="554"/>
                    </a:cubicBezTo>
                    <a:lnTo>
                      <a:pt x="201" y="1482"/>
                    </a:lnTo>
                    <a:cubicBezTo>
                      <a:pt x="226" y="1582"/>
                      <a:pt x="326" y="1707"/>
                      <a:pt x="401" y="1758"/>
                    </a:cubicBezTo>
                    <a:cubicBezTo>
                      <a:pt x="475" y="1794"/>
                      <a:pt x="562" y="1817"/>
                      <a:pt x="652" y="1817"/>
                    </a:cubicBezTo>
                    <a:cubicBezTo>
                      <a:pt x="685" y="1817"/>
                      <a:pt x="719" y="1814"/>
                      <a:pt x="752" y="1808"/>
                    </a:cubicBezTo>
                    <a:cubicBezTo>
                      <a:pt x="852" y="1758"/>
                      <a:pt x="953" y="1707"/>
                      <a:pt x="1028" y="1582"/>
                    </a:cubicBezTo>
                    <a:cubicBezTo>
                      <a:pt x="1078" y="1482"/>
                      <a:pt x="1078" y="1382"/>
                      <a:pt x="1053" y="1256"/>
                    </a:cubicBezTo>
                    <a:cubicBezTo>
                      <a:pt x="1003" y="956"/>
                      <a:pt x="953" y="655"/>
                      <a:pt x="903" y="329"/>
                    </a:cubicBezTo>
                    <a:cubicBezTo>
                      <a:pt x="878" y="229"/>
                      <a:pt x="777" y="103"/>
                      <a:pt x="677" y="53"/>
                    </a:cubicBezTo>
                    <a:cubicBezTo>
                      <a:pt x="631" y="22"/>
                      <a:pt x="555" y="1"/>
                      <a:pt x="481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28"/>
              <p:cNvSpPr/>
              <p:nvPr/>
            </p:nvSpPr>
            <p:spPr>
              <a:xfrm>
                <a:off x="4882350" y="3804175"/>
                <a:ext cx="43275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2138" extrusionOk="0">
                    <a:moveTo>
                      <a:pt x="610" y="0"/>
                    </a:moveTo>
                    <a:cubicBezTo>
                      <a:pt x="539" y="0"/>
                      <a:pt x="466" y="18"/>
                      <a:pt x="402" y="66"/>
                    </a:cubicBezTo>
                    <a:cubicBezTo>
                      <a:pt x="302" y="116"/>
                      <a:pt x="201" y="216"/>
                      <a:pt x="176" y="341"/>
                    </a:cubicBezTo>
                    <a:cubicBezTo>
                      <a:pt x="126" y="642"/>
                      <a:pt x="76" y="943"/>
                      <a:pt x="26" y="1243"/>
                    </a:cubicBezTo>
                    <a:cubicBezTo>
                      <a:pt x="1" y="1369"/>
                      <a:pt x="1" y="1494"/>
                      <a:pt x="51" y="1594"/>
                    </a:cubicBezTo>
                    <a:cubicBezTo>
                      <a:pt x="126" y="1695"/>
                      <a:pt x="227" y="1770"/>
                      <a:pt x="327" y="1795"/>
                    </a:cubicBezTo>
                    <a:cubicBezTo>
                      <a:pt x="373" y="1804"/>
                      <a:pt x="419" y="1810"/>
                      <a:pt x="463" y="1810"/>
                    </a:cubicBezTo>
                    <a:cubicBezTo>
                      <a:pt x="540" y="1810"/>
                      <a:pt x="614" y="1792"/>
                      <a:pt x="678" y="1745"/>
                    </a:cubicBezTo>
                    <a:cubicBezTo>
                      <a:pt x="703" y="1745"/>
                      <a:pt x="728" y="1720"/>
                      <a:pt x="753" y="1695"/>
                    </a:cubicBezTo>
                    <a:cubicBezTo>
                      <a:pt x="753" y="1720"/>
                      <a:pt x="753" y="1745"/>
                      <a:pt x="753" y="1745"/>
                    </a:cubicBezTo>
                    <a:cubicBezTo>
                      <a:pt x="753" y="1820"/>
                      <a:pt x="778" y="1870"/>
                      <a:pt x="803" y="1920"/>
                    </a:cubicBezTo>
                    <a:cubicBezTo>
                      <a:pt x="828" y="1970"/>
                      <a:pt x="878" y="2020"/>
                      <a:pt x="928" y="2046"/>
                    </a:cubicBezTo>
                    <a:cubicBezTo>
                      <a:pt x="978" y="2096"/>
                      <a:pt x="1029" y="2121"/>
                      <a:pt x="1079" y="2121"/>
                    </a:cubicBezTo>
                    <a:cubicBezTo>
                      <a:pt x="1131" y="2131"/>
                      <a:pt x="1182" y="2137"/>
                      <a:pt x="1233" y="2137"/>
                    </a:cubicBezTo>
                    <a:cubicBezTo>
                      <a:pt x="1304" y="2137"/>
                      <a:pt x="1371" y="2125"/>
                      <a:pt x="1430" y="2096"/>
                    </a:cubicBezTo>
                    <a:cubicBezTo>
                      <a:pt x="1455" y="2071"/>
                      <a:pt x="1480" y="2046"/>
                      <a:pt x="1505" y="2020"/>
                    </a:cubicBezTo>
                    <a:cubicBezTo>
                      <a:pt x="1580" y="1970"/>
                      <a:pt x="1605" y="1895"/>
                      <a:pt x="1630" y="1820"/>
                    </a:cubicBezTo>
                    <a:cubicBezTo>
                      <a:pt x="1655" y="1644"/>
                      <a:pt x="1680" y="1469"/>
                      <a:pt x="1705" y="1319"/>
                    </a:cubicBezTo>
                    <a:cubicBezTo>
                      <a:pt x="1730" y="1269"/>
                      <a:pt x="1730" y="1193"/>
                      <a:pt x="1730" y="1143"/>
                    </a:cubicBezTo>
                    <a:cubicBezTo>
                      <a:pt x="1730" y="1093"/>
                      <a:pt x="1705" y="1043"/>
                      <a:pt x="1680" y="968"/>
                    </a:cubicBezTo>
                    <a:cubicBezTo>
                      <a:pt x="1655" y="918"/>
                      <a:pt x="1605" y="893"/>
                      <a:pt x="1555" y="842"/>
                    </a:cubicBezTo>
                    <a:cubicBezTo>
                      <a:pt x="1505" y="817"/>
                      <a:pt x="1455" y="792"/>
                      <a:pt x="1404" y="767"/>
                    </a:cubicBezTo>
                    <a:cubicBezTo>
                      <a:pt x="1359" y="758"/>
                      <a:pt x="1313" y="752"/>
                      <a:pt x="1268" y="752"/>
                    </a:cubicBezTo>
                    <a:cubicBezTo>
                      <a:pt x="1191" y="752"/>
                      <a:pt x="1117" y="770"/>
                      <a:pt x="1054" y="817"/>
                    </a:cubicBezTo>
                    <a:lnTo>
                      <a:pt x="1003" y="868"/>
                    </a:lnTo>
                    <a:cubicBezTo>
                      <a:pt x="1003" y="767"/>
                      <a:pt x="1029" y="667"/>
                      <a:pt x="1054" y="567"/>
                    </a:cubicBezTo>
                    <a:cubicBezTo>
                      <a:pt x="1079" y="441"/>
                      <a:pt x="1079" y="341"/>
                      <a:pt x="1003" y="241"/>
                    </a:cubicBezTo>
                    <a:cubicBezTo>
                      <a:pt x="953" y="141"/>
                      <a:pt x="853" y="40"/>
                      <a:pt x="728" y="15"/>
                    </a:cubicBezTo>
                    <a:cubicBezTo>
                      <a:pt x="691" y="6"/>
                      <a:pt x="651" y="0"/>
                      <a:pt x="610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28"/>
              <p:cNvSpPr/>
              <p:nvPr/>
            </p:nvSpPr>
            <p:spPr>
              <a:xfrm>
                <a:off x="5418700" y="3694275"/>
                <a:ext cx="244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29" extrusionOk="0">
                    <a:moveTo>
                      <a:pt x="527" y="0"/>
                    </a:moveTo>
                    <a:cubicBezTo>
                      <a:pt x="452" y="0"/>
                      <a:pt x="377" y="25"/>
                      <a:pt x="301" y="50"/>
                    </a:cubicBezTo>
                    <a:cubicBezTo>
                      <a:pt x="276" y="76"/>
                      <a:pt x="251" y="101"/>
                      <a:pt x="201" y="126"/>
                    </a:cubicBezTo>
                    <a:cubicBezTo>
                      <a:pt x="151" y="176"/>
                      <a:pt x="126" y="251"/>
                      <a:pt x="101" y="326"/>
                    </a:cubicBezTo>
                    <a:cubicBezTo>
                      <a:pt x="76" y="401"/>
                      <a:pt x="51" y="502"/>
                      <a:pt x="1" y="577"/>
                    </a:cubicBezTo>
                    <a:cubicBezTo>
                      <a:pt x="1" y="627"/>
                      <a:pt x="1" y="702"/>
                      <a:pt x="1" y="752"/>
                    </a:cubicBezTo>
                    <a:cubicBezTo>
                      <a:pt x="1" y="802"/>
                      <a:pt x="26" y="853"/>
                      <a:pt x="51" y="903"/>
                    </a:cubicBezTo>
                    <a:cubicBezTo>
                      <a:pt x="76" y="978"/>
                      <a:pt x="126" y="1003"/>
                      <a:pt x="176" y="1053"/>
                    </a:cubicBezTo>
                    <a:cubicBezTo>
                      <a:pt x="226" y="1078"/>
                      <a:pt x="276" y="1103"/>
                      <a:pt x="327" y="1128"/>
                    </a:cubicBezTo>
                    <a:lnTo>
                      <a:pt x="452" y="1128"/>
                    </a:lnTo>
                    <a:cubicBezTo>
                      <a:pt x="527" y="1128"/>
                      <a:pt x="602" y="1128"/>
                      <a:pt x="677" y="1078"/>
                    </a:cubicBezTo>
                    <a:cubicBezTo>
                      <a:pt x="702" y="1053"/>
                      <a:pt x="728" y="1028"/>
                      <a:pt x="753" y="1003"/>
                    </a:cubicBezTo>
                    <a:cubicBezTo>
                      <a:pt x="828" y="953"/>
                      <a:pt x="853" y="878"/>
                      <a:pt x="878" y="802"/>
                    </a:cubicBezTo>
                    <a:lnTo>
                      <a:pt x="953" y="552"/>
                    </a:lnTo>
                    <a:cubicBezTo>
                      <a:pt x="978" y="502"/>
                      <a:pt x="978" y="451"/>
                      <a:pt x="978" y="376"/>
                    </a:cubicBezTo>
                    <a:cubicBezTo>
                      <a:pt x="953" y="326"/>
                      <a:pt x="953" y="276"/>
                      <a:pt x="928" y="226"/>
                    </a:cubicBezTo>
                    <a:cubicBezTo>
                      <a:pt x="878" y="176"/>
                      <a:pt x="853" y="126"/>
                      <a:pt x="803" y="101"/>
                    </a:cubicBezTo>
                    <a:cubicBezTo>
                      <a:pt x="753" y="50"/>
                      <a:pt x="702" y="25"/>
                      <a:pt x="652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28"/>
              <p:cNvSpPr/>
              <p:nvPr/>
            </p:nvSpPr>
            <p:spPr>
              <a:xfrm>
                <a:off x="5447525" y="3688000"/>
                <a:ext cx="2257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79" extrusionOk="0">
                    <a:moveTo>
                      <a:pt x="351" y="1"/>
                    </a:moveTo>
                    <a:cubicBezTo>
                      <a:pt x="251" y="26"/>
                      <a:pt x="201" y="76"/>
                      <a:pt x="126" y="126"/>
                    </a:cubicBezTo>
                    <a:lnTo>
                      <a:pt x="76" y="226"/>
                    </a:lnTo>
                    <a:cubicBezTo>
                      <a:pt x="26" y="301"/>
                      <a:pt x="1" y="377"/>
                      <a:pt x="1" y="452"/>
                    </a:cubicBezTo>
                    <a:lnTo>
                      <a:pt x="1" y="527"/>
                    </a:lnTo>
                    <a:cubicBezTo>
                      <a:pt x="1" y="577"/>
                      <a:pt x="26" y="652"/>
                      <a:pt x="51" y="702"/>
                    </a:cubicBezTo>
                    <a:cubicBezTo>
                      <a:pt x="51" y="753"/>
                      <a:pt x="101" y="803"/>
                      <a:pt x="126" y="853"/>
                    </a:cubicBezTo>
                    <a:cubicBezTo>
                      <a:pt x="176" y="878"/>
                      <a:pt x="226" y="928"/>
                      <a:pt x="276" y="928"/>
                    </a:cubicBezTo>
                    <a:cubicBezTo>
                      <a:pt x="351" y="953"/>
                      <a:pt x="402" y="978"/>
                      <a:pt x="452" y="978"/>
                    </a:cubicBezTo>
                    <a:cubicBezTo>
                      <a:pt x="502" y="978"/>
                      <a:pt x="527" y="953"/>
                      <a:pt x="577" y="953"/>
                    </a:cubicBezTo>
                    <a:cubicBezTo>
                      <a:pt x="652" y="928"/>
                      <a:pt x="702" y="903"/>
                      <a:pt x="778" y="853"/>
                    </a:cubicBezTo>
                    <a:cubicBezTo>
                      <a:pt x="803" y="803"/>
                      <a:pt x="828" y="778"/>
                      <a:pt x="853" y="753"/>
                    </a:cubicBezTo>
                    <a:cubicBezTo>
                      <a:pt x="878" y="677"/>
                      <a:pt x="903" y="602"/>
                      <a:pt x="903" y="527"/>
                    </a:cubicBezTo>
                    <a:lnTo>
                      <a:pt x="903" y="452"/>
                    </a:lnTo>
                    <a:cubicBezTo>
                      <a:pt x="903" y="377"/>
                      <a:pt x="903" y="327"/>
                      <a:pt x="878" y="276"/>
                    </a:cubicBezTo>
                    <a:cubicBezTo>
                      <a:pt x="853" y="226"/>
                      <a:pt x="828" y="176"/>
                      <a:pt x="778" y="126"/>
                    </a:cubicBezTo>
                    <a:cubicBezTo>
                      <a:pt x="727" y="76"/>
                      <a:pt x="677" y="51"/>
                      <a:pt x="627" y="26"/>
                    </a:cubicBezTo>
                    <a:cubicBezTo>
                      <a:pt x="577" y="1"/>
                      <a:pt x="527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28"/>
              <p:cNvSpPr/>
              <p:nvPr/>
            </p:nvSpPr>
            <p:spPr>
              <a:xfrm>
                <a:off x="4998900" y="3399150"/>
                <a:ext cx="225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229" extrusionOk="0">
                    <a:moveTo>
                      <a:pt x="326" y="1"/>
                    </a:moveTo>
                    <a:cubicBezTo>
                      <a:pt x="251" y="26"/>
                      <a:pt x="176" y="76"/>
                      <a:pt x="126" y="126"/>
                    </a:cubicBezTo>
                    <a:lnTo>
                      <a:pt x="51" y="226"/>
                    </a:lnTo>
                    <a:cubicBezTo>
                      <a:pt x="26" y="302"/>
                      <a:pt x="1" y="377"/>
                      <a:pt x="1" y="452"/>
                    </a:cubicBezTo>
                    <a:lnTo>
                      <a:pt x="1" y="778"/>
                    </a:lnTo>
                    <a:cubicBezTo>
                      <a:pt x="1" y="828"/>
                      <a:pt x="1" y="903"/>
                      <a:pt x="26" y="953"/>
                    </a:cubicBezTo>
                    <a:cubicBezTo>
                      <a:pt x="51" y="1003"/>
                      <a:pt x="76" y="1053"/>
                      <a:pt x="126" y="1104"/>
                    </a:cubicBezTo>
                    <a:cubicBezTo>
                      <a:pt x="176" y="1129"/>
                      <a:pt x="226" y="1179"/>
                      <a:pt x="276" y="1179"/>
                    </a:cubicBezTo>
                    <a:cubicBezTo>
                      <a:pt x="326" y="1204"/>
                      <a:pt x="377" y="1229"/>
                      <a:pt x="452" y="1229"/>
                    </a:cubicBezTo>
                    <a:cubicBezTo>
                      <a:pt x="477" y="1229"/>
                      <a:pt x="527" y="1204"/>
                      <a:pt x="552" y="1204"/>
                    </a:cubicBezTo>
                    <a:cubicBezTo>
                      <a:pt x="627" y="1179"/>
                      <a:pt x="702" y="1154"/>
                      <a:pt x="753" y="1104"/>
                    </a:cubicBezTo>
                    <a:cubicBezTo>
                      <a:pt x="778" y="1053"/>
                      <a:pt x="803" y="1028"/>
                      <a:pt x="828" y="1003"/>
                    </a:cubicBezTo>
                    <a:cubicBezTo>
                      <a:pt x="878" y="928"/>
                      <a:pt x="903" y="853"/>
                      <a:pt x="903" y="778"/>
                    </a:cubicBezTo>
                    <a:lnTo>
                      <a:pt x="903" y="452"/>
                    </a:lnTo>
                    <a:cubicBezTo>
                      <a:pt x="903" y="377"/>
                      <a:pt x="878" y="327"/>
                      <a:pt x="853" y="276"/>
                    </a:cubicBezTo>
                    <a:cubicBezTo>
                      <a:pt x="828" y="226"/>
                      <a:pt x="803" y="176"/>
                      <a:pt x="753" y="126"/>
                    </a:cubicBezTo>
                    <a:cubicBezTo>
                      <a:pt x="727" y="76"/>
                      <a:pt x="677" y="51"/>
                      <a:pt x="602" y="26"/>
                    </a:cubicBezTo>
                    <a:cubicBezTo>
                      <a:pt x="552" y="1"/>
                      <a:pt x="502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28"/>
              <p:cNvSpPr/>
              <p:nvPr/>
            </p:nvSpPr>
            <p:spPr>
              <a:xfrm>
                <a:off x="5032100" y="3396650"/>
                <a:ext cx="2260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1254" extrusionOk="0">
                    <a:moveTo>
                      <a:pt x="452" y="1"/>
                    </a:moveTo>
                    <a:cubicBezTo>
                      <a:pt x="402" y="26"/>
                      <a:pt x="377" y="26"/>
                      <a:pt x="327" y="26"/>
                    </a:cubicBezTo>
                    <a:cubicBezTo>
                      <a:pt x="252" y="51"/>
                      <a:pt x="176" y="76"/>
                      <a:pt x="126" y="151"/>
                    </a:cubicBezTo>
                    <a:cubicBezTo>
                      <a:pt x="101" y="176"/>
                      <a:pt x="76" y="201"/>
                      <a:pt x="51" y="251"/>
                    </a:cubicBezTo>
                    <a:cubicBezTo>
                      <a:pt x="26" y="301"/>
                      <a:pt x="1" y="376"/>
                      <a:pt x="1" y="452"/>
                    </a:cubicBezTo>
                    <a:lnTo>
                      <a:pt x="1" y="803"/>
                    </a:lnTo>
                    <a:cubicBezTo>
                      <a:pt x="1" y="853"/>
                      <a:pt x="1" y="903"/>
                      <a:pt x="26" y="953"/>
                    </a:cubicBezTo>
                    <a:cubicBezTo>
                      <a:pt x="51" y="1028"/>
                      <a:pt x="76" y="1078"/>
                      <a:pt x="126" y="1103"/>
                    </a:cubicBezTo>
                    <a:cubicBezTo>
                      <a:pt x="176" y="1153"/>
                      <a:pt x="227" y="1178"/>
                      <a:pt x="277" y="1204"/>
                    </a:cubicBezTo>
                    <a:cubicBezTo>
                      <a:pt x="327" y="1229"/>
                      <a:pt x="377" y="1254"/>
                      <a:pt x="452" y="1254"/>
                    </a:cubicBezTo>
                    <a:lnTo>
                      <a:pt x="552" y="1229"/>
                    </a:lnTo>
                    <a:cubicBezTo>
                      <a:pt x="628" y="1204"/>
                      <a:pt x="703" y="1178"/>
                      <a:pt x="753" y="1103"/>
                    </a:cubicBezTo>
                    <a:cubicBezTo>
                      <a:pt x="778" y="1078"/>
                      <a:pt x="803" y="1053"/>
                      <a:pt x="828" y="1003"/>
                    </a:cubicBezTo>
                    <a:cubicBezTo>
                      <a:pt x="878" y="953"/>
                      <a:pt x="903" y="878"/>
                      <a:pt x="903" y="803"/>
                    </a:cubicBezTo>
                    <a:lnTo>
                      <a:pt x="903" y="452"/>
                    </a:lnTo>
                    <a:cubicBezTo>
                      <a:pt x="903" y="402"/>
                      <a:pt x="878" y="351"/>
                      <a:pt x="853" y="301"/>
                    </a:cubicBezTo>
                    <a:cubicBezTo>
                      <a:pt x="828" y="226"/>
                      <a:pt x="803" y="176"/>
                      <a:pt x="753" y="151"/>
                    </a:cubicBezTo>
                    <a:cubicBezTo>
                      <a:pt x="728" y="101"/>
                      <a:pt x="678" y="76"/>
                      <a:pt x="602" y="51"/>
                    </a:cubicBezTo>
                    <a:cubicBezTo>
                      <a:pt x="552" y="26"/>
                      <a:pt x="502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28"/>
              <p:cNvSpPr/>
              <p:nvPr/>
            </p:nvSpPr>
            <p:spPr>
              <a:xfrm>
                <a:off x="6054675" y="2860925"/>
                <a:ext cx="24450" cy="36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474" extrusionOk="0">
                    <a:moveTo>
                      <a:pt x="326" y="1"/>
                    </a:moveTo>
                    <a:cubicBezTo>
                      <a:pt x="226" y="51"/>
                      <a:pt x="101" y="126"/>
                      <a:pt x="51" y="226"/>
                    </a:cubicBezTo>
                    <a:cubicBezTo>
                      <a:pt x="51" y="251"/>
                      <a:pt x="26" y="302"/>
                      <a:pt x="0" y="327"/>
                    </a:cubicBezTo>
                    <a:cubicBezTo>
                      <a:pt x="0" y="402"/>
                      <a:pt x="0" y="477"/>
                      <a:pt x="0" y="552"/>
                    </a:cubicBezTo>
                    <a:cubicBezTo>
                      <a:pt x="26" y="753"/>
                      <a:pt x="76" y="953"/>
                      <a:pt x="101" y="1129"/>
                    </a:cubicBezTo>
                    <a:cubicBezTo>
                      <a:pt x="101" y="1204"/>
                      <a:pt x="126" y="1254"/>
                      <a:pt x="176" y="1304"/>
                    </a:cubicBezTo>
                    <a:cubicBezTo>
                      <a:pt x="201" y="1354"/>
                      <a:pt x="251" y="1379"/>
                      <a:pt x="301" y="1404"/>
                    </a:cubicBezTo>
                    <a:cubicBezTo>
                      <a:pt x="351" y="1454"/>
                      <a:pt x="401" y="1454"/>
                      <a:pt x="477" y="1454"/>
                    </a:cubicBezTo>
                    <a:cubicBezTo>
                      <a:pt x="502" y="1467"/>
                      <a:pt x="527" y="1473"/>
                      <a:pt x="552" y="1473"/>
                    </a:cubicBezTo>
                    <a:cubicBezTo>
                      <a:pt x="577" y="1473"/>
                      <a:pt x="602" y="1467"/>
                      <a:pt x="627" y="1454"/>
                    </a:cubicBezTo>
                    <a:cubicBezTo>
                      <a:pt x="752" y="1429"/>
                      <a:pt x="853" y="1354"/>
                      <a:pt x="903" y="1254"/>
                    </a:cubicBezTo>
                    <a:lnTo>
                      <a:pt x="953" y="1129"/>
                    </a:lnTo>
                    <a:cubicBezTo>
                      <a:pt x="978" y="1053"/>
                      <a:pt x="978" y="978"/>
                      <a:pt x="953" y="903"/>
                    </a:cubicBezTo>
                    <a:cubicBezTo>
                      <a:pt x="928" y="728"/>
                      <a:pt x="903" y="527"/>
                      <a:pt x="878" y="327"/>
                    </a:cubicBezTo>
                    <a:cubicBezTo>
                      <a:pt x="853" y="277"/>
                      <a:pt x="828" y="226"/>
                      <a:pt x="802" y="176"/>
                    </a:cubicBezTo>
                    <a:cubicBezTo>
                      <a:pt x="752" y="126"/>
                      <a:pt x="727" y="76"/>
                      <a:pt x="652" y="51"/>
                    </a:cubicBezTo>
                    <a:cubicBezTo>
                      <a:pt x="602" y="26"/>
                      <a:pt x="552" y="1"/>
                      <a:pt x="502" y="1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28"/>
              <p:cNvSpPr/>
              <p:nvPr/>
            </p:nvSpPr>
            <p:spPr>
              <a:xfrm>
                <a:off x="6018950" y="2894150"/>
                <a:ext cx="25100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147" extrusionOk="0">
                    <a:moveTo>
                      <a:pt x="352" y="0"/>
                    </a:moveTo>
                    <a:cubicBezTo>
                      <a:pt x="302" y="25"/>
                      <a:pt x="277" y="50"/>
                      <a:pt x="226" y="50"/>
                    </a:cubicBezTo>
                    <a:cubicBezTo>
                      <a:pt x="176" y="100"/>
                      <a:pt x="101" y="151"/>
                      <a:pt x="76" y="226"/>
                    </a:cubicBezTo>
                    <a:cubicBezTo>
                      <a:pt x="51" y="251"/>
                      <a:pt x="51" y="301"/>
                      <a:pt x="26" y="326"/>
                    </a:cubicBezTo>
                    <a:cubicBezTo>
                      <a:pt x="1" y="401"/>
                      <a:pt x="1" y="476"/>
                      <a:pt x="26" y="552"/>
                    </a:cubicBezTo>
                    <a:cubicBezTo>
                      <a:pt x="51" y="652"/>
                      <a:pt x="76" y="727"/>
                      <a:pt x="101" y="802"/>
                    </a:cubicBezTo>
                    <a:cubicBezTo>
                      <a:pt x="126" y="877"/>
                      <a:pt x="151" y="928"/>
                      <a:pt x="176" y="953"/>
                    </a:cubicBezTo>
                    <a:cubicBezTo>
                      <a:pt x="226" y="1003"/>
                      <a:pt x="277" y="1053"/>
                      <a:pt x="327" y="1078"/>
                    </a:cubicBezTo>
                    <a:cubicBezTo>
                      <a:pt x="377" y="1103"/>
                      <a:pt x="427" y="1128"/>
                      <a:pt x="477" y="1128"/>
                    </a:cubicBezTo>
                    <a:cubicBezTo>
                      <a:pt x="515" y="1141"/>
                      <a:pt x="546" y="1147"/>
                      <a:pt x="574" y="1147"/>
                    </a:cubicBezTo>
                    <a:cubicBezTo>
                      <a:pt x="602" y="1147"/>
                      <a:pt x="627" y="1141"/>
                      <a:pt x="653" y="1128"/>
                    </a:cubicBezTo>
                    <a:cubicBezTo>
                      <a:pt x="703" y="1103"/>
                      <a:pt x="728" y="1103"/>
                      <a:pt x="753" y="1078"/>
                    </a:cubicBezTo>
                    <a:cubicBezTo>
                      <a:pt x="828" y="1053"/>
                      <a:pt x="878" y="978"/>
                      <a:pt x="928" y="902"/>
                    </a:cubicBezTo>
                    <a:cubicBezTo>
                      <a:pt x="953" y="877"/>
                      <a:pt x="953" y="852"/>
                      <a:pt x="978" y="802"/>
                    </a:cubicBezTo>
                    <a:cubicBezTo>
                      <a:pt x="1003" y="727"/>
                      <a:pt x="1003" y="652"/>
                      <a:pt x="978" y="577"/>
                    </a:cubicBezTo>
                    <a:cubicBezTo>
                      <a:pt x="953" y="501"/>
                      <a:pt x="928" y="401"/>
                      <a:pt x="903" y="326"/>
                    </a:cubicBezTo>
                    <a:cubicBezTo>
                      <a:pt x="878" y="276"/>
                      <a:pt x="853" y="226"/>
                      <a:pt x="803" y="176"/>
                    </a:cubicBezTo>
                    <a:cubicBezTo>
                      <a:pt x="778" y="125"/>
                      <a:pt x="728" y="75"/>
                      <a:pt x="678" y="50"/>
                    </a:cubicBezTo>
                    <a:cubicBezTo>
                      <a:pt x="627" y="25"/>
                      <a:pt x="577" y="0"/>
                      <a:pt x="502" y="0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28"/>
              <p:cNvSpPr/>
              <p:nvPr/>
            </p:nvSpPr>
            <p:spPr>
              <a:xfrm>
                <a:off x="5242025" y="2482475"/>
                <a:ext cx="41375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560" extrusionOk="0">
                    <a:moveTo>
                      <a:pt x="451" y="1"/>
                    </a:moveTo>
                    <a:cubicBezTo>
                      <a:pt x="326" y="1"/>
                      <a:pt x="201" y="51"/>
                      <a:pt x="125" y="126"/>
                    </a:cubicBezTo>
                    <a:cubicBezTo>
                      <a:pt x="50" y="226"/>
                      <a:pt x="0" y="327"/>
                      <a:pt x="0" y="452"/>
                    </a:cubicBezTo>
                    <a:lnTo>
                      <a:pt x="0" y="1129"/>
                    </a:lnTo>
                    <a:cubicBezTo>
                      <a:pt x="0" y="1229"/>
                      <a:pt x="50" y="1354"/>
                      <a:pt x="125" y="1430"/>
                    </a:cubicBezTo>
                    <a:cubicBezTo>
                      <a:pt x="190" y="1495"/>
                      <a:pt x="293" y="1560"/>
                      <a:pt x="401" y="1560"/>
                    </a:cubicBezTo>
                    <a:cubicBezTo>
                      <a:pt x="418" y="1560"/>
                      <a:pt x="434" y="1558"/>
                      <a:pt x="451" y="1555"/>
                    </a:cubicBezTo>
                    <a:cubicBezTo>
                      <a:pt x="551" y="1555"/>
                      <a:pt x="677" y="1530"/>
                      <a:pt x="752" y="1430"/>
                    </a:cubicBezTo>
                    <a:cubicBezTo>
                      <a:pt x="852" y="1354"/>
                      <a:pt x="902" y="1229"/>
                      <a:pt x="902" y="1129"/>
                    </a:cubicBezTo>
                    <a:lnTo>
                      <a:pt x="902" y="1028"/>
                    </a:lnTo>
                    <a:cubicBezTo>
                      <a:pt x="927" y="1054"/>
                      <a:pt x="977" y="1104"/>
                      <a:pt x="1028" y="1104"/>
                    </a:cubicBezTo>
                    <a:cubicBezTo>
                      <a:pt x="1078" y="1129"/>
                      <a:pt x="1128" y="1154"/>
                      <a:pt x="1203" y="1154"/>
                    </a:cubicBezTo>
                    <a:cubicBezTo>
                      <a:pt x="1228" y="1154"/>
                      <a:pt x="1278" y="1129"/>
                      <a:pt x="1303" y="1129"/>
                    </a:cubicBezTo>
                    <a:cubicBezTo>
                      <a:pt x="1378" y="1104"/>
                      <a:pt x="1454" y="1079"/>
                      <a:pt x="1504" y="1028"/>
                    </a:cubicBezTo>
                    <a:cubicBezTo>
                      <a:pt x="1529" y="978"/>
                      <a:pt x="1554" y="953"/>
                      <a:pt x="1579" y="928"/>
                    </a:cubicBezTo>
                    <a:cubicBezTo>
                      <a:pt x="1629" y="853"/>
                      <a:pt x="1629" y="778"/>
                      <a:pt x="1629" y="703"/>
                    </a:cubicBezTo>
                    <a:lnTo>
                      <a:pt x="1629" y="452"/>
                    </a:lnTo>
                    <a:cubicBezTo>
                      <a:pt x="1654" y="402"/>
                      <a:pt x="1629" y="327"/>
                      <a:pt x="1604" y="277"/>
                    </a:cubicBezTo>
                    <a:cubicBezTo>
                      <a:pt x="1579" y="226"/>
                      <a:pt x="1554" y="176"/>
                      <a:pt x="1504" y="126"/>
                    </a:cubicBezTo>
                    <a:cubicBezTo>
                      <a:pt x="1479" y="101"/>
                      <a:pt x="1429" y="51"/>
                      <a:pt x="1353" y="51"/>
                    </a:cubicBezTo>
                    <a:cubicBezTo>
                      <a:pt x="1303" y="26"/>
                      <a:pt x="1253" y="1"/>
                      <a:pt x="1203" y="1"/>
                    </a:cubicBezTo>
                    <a:cubicBezTo>
                      <a:pt x="1153" y="1"/>
                      <a:pt x="1128" y="26"/>
                      <a:pt x="1078" y="26"/>
                    </a:cubicBezTo>
                    <a:cubicBezTo>
                      <a:pt x="1003" y="51"/>
                      <a:pt x="927" y="76"/>
                      <a:pt x="877" y="126"/>
                    </a:cubicBezTo>
                    <a:cubicBezTo>
                      <a:pt x="852" y="151"/>
                      <a:pt x="827" y="176"/>
                      <a:pt x="827" y="226"/>
                    </a:cubicBezTo>
                    <a:cubicBezTo>
                      <a:pt x="802" y="176"/>
                      <a:pt x="777" y="151"/>
                      <a:pt x="752" y="126"/>
                    </a:cubicBezTo>
                    <a:cubicBezTo>
                      <a:pt x="677" y="51"/>
                      <a:pt x="551" y="1"/>
                      <a:pt x="451" y="1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28"/>
              <p:cNvSpPr/>
              <p:nvPr/>
            </p:nvSpPr>
            <p:spPr>
              <a:xfrm>
                <a:off x="5569700" y="2405800"/>
                <a:ext cx="27600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642" extrusionOk="0">
                    <a:moveTo>
                      <a:pt x="441" y="0"/>
                    </a:moveTo>
                    <a:cubicBezTo>
                      <a:pt x="409" y="0"/>
                      <a:pt x="379" y="4"/>
                      <a:pt x="352" y="10"/>
                    </a:cubicBezTo>
                    <a:cubicBezTo>
                      <a:pt x="251" y="35"/>
                      <a:pt x="126" y="111"/>
                      <a:pt x="76" y="211"/>
                    </a:cubicBezTo>
                    <a:cubicBezTo>
                      <a:pt x="26" y="336"/>
                      <a:pt x="1" y="436"/>
                      <a:pt x="51" y="562"/>
                    </a:cubicBezTo>
                    <a:cubicBezTo>
                      <a:pt x="101" y="812"/>
                      <a:pt x="151" y="1063"/>
                      <a:pt x="201" y="1314"/>
                    </a:cubicBezTo>
                    <a:cubicBezTo>
                      <a:pt x="226" y="1414"/>
                      <a:pt x="327" y="1514"/>
                      <a:pt x="427" y="1589"/>
                    </a:cubicBezTo>
                    <a:cubicBezTo>
                      <a:pt x="473" y="1620"/>
                      <a:pt x="549" y="1642"/>
                      <a:pt x="623" y="1642"/>
                    </a:cubicBezTo>
                    <a:cubicBezTo>
                      <a:pt x="669" y="1642"/>
                      <a:pt x="714" y="1633"/>
                      <a:pt x="753" y="1614"/>
                    </a:cubicBezTo>
                    <a:cubicBezTo>
                      <a:pt x="853" y="1589"/>
                      <a:pt x="978" y="1514"/>
                      <a:pt x="1028" y="1414"/>
                    </a:cubicBezTo>
                    <a:cubicBezTo>
                      <a:pt x="1079" y="1314"/>
                      <a:pt x="1104" y="1188"/>
                      <a:pt x="1079" y="1088"/>
                    </a:cubicBezTo>
                    <a:cubicBezTo>
                      <a:pt x="1028" y="837"/>
                      <a:pt x="953" y="587"/>
                      <a:pt x="903" y="336"/>
                    </a:cubicBezTo>
                    <a:cubicBezTo>
                      <a:pt x="878" y="211"/>
                      <a:pt x="803" y="111"/>
                      <a:pt x="703" y="60"/>
                    </a:cubicBezTo>
                    <a:cubicBezTo>
                      <a:pt x="629" y="24"/>
                      <a:pt x="529" y="0"/>
                      <a:pt x="441" y="0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28"/>
              <p:cNvSpPr/>
              <p:nvPr/>
            </p:nvSpPr>
            <p:spPr>
              <a:xfrm>
                <a:off x="5534625" y="2432725"/>
                <a:ext cx="22575" cy="3475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390" extrusionOk="0">
                    <a:moveTo>
                      <a:pt x="512" y="1"/>
                    </a:moveTo>
                    <a:cubicBezTo>
                      <a:pt x="493" y="1"/>
                      <a:pt x="473" y="4"/>
                      <a:pt x="451" y="11"/>
                    </a:cubicBezTo>
                    <a:cubicBezTo>
                      <a:pt x="351" y="11"/>
                      <a:pt x="226" y="36"/>
                      <a:pt x="151" y="136"/>
                    </a:cubicBezTo>
                    <a:cubicBezTo>
                      <a:pt x="76" y="211"/>
                      <a:pt x="25" y="337"/>
                      <a:pt x="25" y="437"/>
                    </a:cubicBezTo>
                    <a:lnTo>
                      <a:pt x="25" y="938"/>
                    </a:lnTo>
                    <a:cubicBezTo>
                      <a:pt x="0" y="1013"/>
                      <a:pt x="25" y="1064"/>
                      <a:pt x="50" y="1114"/>
                    </a:cubicBezTo>
                    <a:cubicBezTo>
                      <a:pt x="76" y="1164"/>
                      <a:pt x="101" y="1214"/>
                      <a:pt x="151" y="1264"/>
                    </a:cubicBezTo>
                    <a:cubicBezTo>
                      <a:pt x="176" y="1314"/>
                      <a:pt x="226" y="1339"/>
                      <a:pt x="301" y="1364"/>
                    </a:cubicBezTo>
                    <a:cubicBezTo>
                      <a:pt x="351" y="1389"/>
                      <a:pt x="401" y="1389"/>
                      <a:pt x="451" y="1389"/>
                    </a:cubicBezTo>
                    <a:cubicBezTo>
                      <a:pt x="577" y="1389"/>
                      <a:pt x="702" y="1339"/>
                      <a:pt x="777" y="1264"/>
                    </a:cubicBezTo>
                    <a:cubicBezTo>
                      <a:pt x="852" y="1164"/>
                      <a:pt x="903" y="1064"/>
                      <a:pt x="903" y="938"/>
                    </a:cubicBezTo>
                    <a:lnTo>
                      <a:pt x="903" y="437"/>
                    </a:lnTo>
                    <a:cubicBezTo>
                      <a:pt x="903" y="387"/>
                      <a:pt x="903" y="337"/>
                      <a:pt x="878" y="287"/>
                    </a:cubicBezTo>
                    <a:cubicBezTo>
                      <a:pt x="852" y="211"/>
                      <a:pt x="827" y="161"/>
                      <a:pt x="777" y="136"/>
                    </a:cubicBezTo>
                    <a:cubicBezTo>
                      <a:pt x="727" y="86"/>
                      <a:pt x="677" y="61"/>
                      <a:pt x="627" y="36"/>
                    </a:cubicBezTo>
                    <a:cubicBezTo>
                      <a:pt x="591" y="18"/>
                      <a:pt x="556" y="1"/>
                      <a:pt x="512" y="1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28"/>
              <p:cNvSpPr/>
              <p:nvPr/>
            </p:nvSpPr>
            <p:spPr>
              <a:xfrm>
                <a:off x="5420575" y="2696775"/>
                <a:ext cx="24475" cy="30575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223" extrusionOk="0">
                    <a:moveTo>
                      <a:pt x="327" y="0"/>
                    </a:moveTo>
                    <a:cubicBezTo>
                      <a:pt x="302" y="25"/>
                      <a:pt x="277" y="25"/>
                      <a:pt x="226" y="51"/>
                    </a:cubicBezTo>
                    <a:cubicBezTo>
                      <a:pt x="151" y="101"/>
                      <a:pt x="101" y="151"/>
                      <a:pt x="51" y="226"/>
                    </a:cubicBezTo>
                    <a:cubicBezTo>
                      <a:pt x="51" y="251"/>
                      <a:pt x="26" y="301"/>
                      <a:pt x="26" y="326"/>
                    </a:cubicBezTo>
                    <a:cubicBezTo>
                      <a:pt x="1" y="401"/>
                      <a:pt x="1" y="477"/>
                      <a:pt x="26" y="552"/>
                    </a:cubicBezTo>
                    <a:cubicBezTo>
                      <a:pt x="51" y="677"/>
                      <a:pt x="76" y="777"/>
                      <a:pt x="101" y="878"/>
                    </a:cubicBezTo>
                    <a:cubicBezTo>
                      <a:pt x="126" y="953"/>
                      <a:pt x="151" y="1003"/>
                      <a:pt x="176" y="1053"/>
                    </a:cubicBezTo>
                    <a:cubicBezTo>
                      <a:pt x="226" y="1103"/>
                      <a:pt x="252" y="1128"/>
                      <a:pt x="327" y="1153"/>
                    </a:cubicBezTo>
                    <a:cubicBezTo>
                      <a:pt x="377" y="1203"/>
                      <a:pt x="427" y="1203"/>
                      <a:pt x="477" y="1203"/>
                    </a:cubicBezTo>
                    <a:cubicBezTo>
                      <a:pt x="502" y="1216"/>
                      <a:pt x="533" y="1222"/>
                      <a:pt x="565" y="1222"/>
                    </a:cubicBezTo>
                    <a:cubicBezTo>
                      <a:pt x="596" y="1222"/>
                      <a:pt x="627" y="1216"/>
                      <a:pt x="653" y="1203"/>
                    </a:cubicBezTo>
                    <a:cubicBezTo>
                      <a:pt x="678" y="1203"/>
                      <a:pt x="728" y="1178"/>
                      <a:pt x="753" y="1153"/>
                    </a:cubicBezTo>
                    <a:cubicBezTo>
                      <a:pt x="828" y="1128"/>
                      <a:pt x="878" y="1078"/>
                      <a:pt x="928" y="1003"/>
                    </a:cubicBezTo>
                    <a:cubicBezTo>
                      <a:pt x="928" y="953"/>
                      <a:pt x="953" y="928"/>
                      <a:pt x="978" y="878"/>
                    </a:cubicBezTo>
                    <a:cubicBezTo>
                      <a:pt x="978" y="802"/>
                      <a:pt x="978" y="727"/>
                      <a:pt x="978" y="652"/>
                    </a:cubicBezTo>
                    <a:cubicBezTo>
                      <a:pt x="953" y="552"/>
                      <a:pt x="903" y="426"/>
                      <a:pt x="878" y="326"/>
                    </a:cubicBezTo>
                    <a:cubicBezTo>
                      <a:pt x="878" y="276"/>
                      <a:pt x="853" y="226"/>
                      <a:pt x="803" y="176"/>
                    </a:cubicBezTo>
                    <a:cubicBezTo>
                      <a:pt x="778" y="126"/>
                      <a:pt x="728" y="76"/>
                      <a:pt x="678" y="51"/>
                    </a:cubicBezTo>
                    <a:cubicBezTo>
                      <a:pt x="627" y="25"/>
                      <a:pt x="577" y="0"/>
                      <a:pt x="502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28"/>
              <p:cNvSpPr/>
              <p:nvPr/>
            </p:nvSpPr>
            <p:spPr>
              <a:xfrm>
                <a:off x="5428725" y="2619650"/>
                <a:ext cx="26975" cy="43375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1735" extrusionOk="0">
                    <a:moveTo>
                      <a:pt x="475" y="0"/>
                    </a:moveTo>
                    <a:cubicBezTo>
                      <a:pt x="432" y="0"/>
                      <a:pt x="390" y="9"/>
                      <a:pt x="352" y="28"/>
                    </a:cubicBezTo>
                    <a:cubicBezTo>
                      <a:pt x="226" y="53"/>
                      <a:pt x="126" y="128"/>
                      <a:pt x="76" y="228"/>
                    </a:cubicBezTo>
                    <a:cubicBezTo>
                      <a:pt x="26" y="328"/>
                      <a:pt x="1" y="454"/>
                      <a:pt x="26" y="554"/>
                    </a:cubicBezTo>
                    <a:cubicBezTo>
                      <a:pt x="76" y="830"/>
                      <a:pt x="126" y="1131"/>
                      <a:pt x="201" y="1406"/>
                    </a:cubicBezTo>
                    <a:cubicBezTo>
                      <a:pt x="226" y="1506"/>
                      <a:pt x="301" y="1607"/>
                      <a:pt x="402" y="1682"/>
                    </a:cubicBezTo>
                    <a:cubicBezTo>
                      <a:pt x="464" y="1713"/>
                      <a:pt x="535" y="1734"/>
                      <a:pt x="604" y="1734"/>
                    </a:cubicBezTo>
                    <a:cubicBezTo>
                      <a:pt x="647" y="1734"/>
                      <a:pt x="689" y="1726"/>
                      <a:pt x="728" y="1707"/>
                    </a:cubicBezTo>
                    <a:cubicBezTo>
                      <a:pt x="853" y="1682"/>
                      <a:pt x="953" y="1607"/>
                      <a:pt x="1003" y="1506"/>
                    </a:cubicBezTo>
                    <a:cubicBezTo>
                      <a:pt x="1078" y="1406"/>
                      <a:pt x="1078" y="1281"/>
                      <a:pt x="1053" y="1181"/>
                    </a:cubicBezTo>
                    <a:cubicBezTo>
                      <a:pt x="1003" y="880"/>
                      <a:pt x="953" y="604"/>
                      <a:pt x="903" y="328"/>
                    </a:cubicBezTo>
                    <a:cubicBezTo>
                      <a:pt x="878" y="228"/>
                      <a:pt x="778" y="128"/>
                      <a:pt x="677" y="53"/>
                    </a:cubicBezTo>
                    <a:cubicBezTo>
                      <a:pt x="615" y="22"/>
                      <a:pt x="544" y="0"/>
                      <a:pt x="475" y="0"/>
                    </a:cubicBezTo>
                    <a:close/>
                  </a:path>
                </a:pathLst>
              </a:custGeom>
              <a:solidFill>
                <a:srgbClr val="8629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28"/>
              <p:cNvSpPr/>
              <p:nvPr/>
            </p:nvSpPr>
            <p:spPr>
              <a:xfrm>
                <a:off x="4853550" y="2559550"/>
                <a:ext cx="2820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54" extrusionOk="0">
                    <a:moveTo>
                      <a:pt x="577" y="1"/>
                    </a:moveTo>
                    <a:cubicBezTo>
                      <a:pt x="501" y="26"/>
                      <a:pt x="426" y="76"/>
                      <a:pt x="376" y="126"/>
                    </a:cubicBezTo>
                    <a:lnTo>
                      <a:pt x="125" y="377"/>
                    </a:lnTo>
                    <a:cubicBezTo>
                      <a:pt x="75" y="427"/>
                      <a:pt x="50" y="477"/>
                      <a:pt x="25" y="527"/>
                    </a:cubicBezTo>
                    <a:cubicBezTo>
                      <a:pt x="0" y="577"/>
                      <a:pt x="0" y="627"/>
                      <a:pt x="0" y="702"/>
                    </a:cubicBezTo>
                    <a:cubicBezTo>
                      <a:pt x="0" y="753"/>
                      <a:pt x="0" y="803"/>
                      <a:pt x="25" y="853"/>
                    </a:cubicBezTo>
                    <a:cubicBezTo>
                      <a:pt x="50" y="928"/>
                      <a:pt x="75" y="978"/>
                      <a:pt x="125" y="1003"/>
                    </a:cubicBezTo>
                    <a:lnTo>
                      <a:pt x="226" y="1078"/>
                    </a:lnTo>
                    <a:cubicBezTo>
                      <a:pt x="276" y="1128"/>
                      <a:pt x="351" y="1154"/>
                      <a:pt x="451" y="1154"/>
                    </a:cubicBezTo>
                    <a:cubicBezTo>
                      <a:pt x="476" y="1128"/>
                      <a:pt x="526" y="1128"/>
                      <a:pt x="551" y="1128"/>
                    </a:cubicBezTo>
                    <a:cubicBezTo>
                      <a:pt x="627" y="1103"/>
                      <a:pt x="702" y="1078"/>
                      <a:pt x="752" y="1003"/>
                    </a:cubicBezTo>
                    <a:lnTo>
                      <a:pt x="1003" y="753"/>
                    </a:lnTo>
                    <a:cubicBezTo>
                      <a:pt x="1053" y="727"/>
                      <a:pt x="1078" y="677"/>
                      <a:pt x="1103" y="602"/>
                    </a:cubicBezTo>
                    <a:cubicBezTo>
                      <a:pt x="1128" y="552"/>
                      <a:pt x="1128" y="502"/>
                      <a:pt x="1128" y="452"/>
                    </a:cubicBezTo>
                    <a:cubicBezTo>
                      <a:pt x="1128" y="377"/>
                      <a:pt x="1128" y="326"/>
                      <a:pt x="1103" y="276"/>
                    </a:cubicBezTo>
                    <a:cubicBezTo>
                      <a:pt x="1078" y="226"/>
                      <a:pt x="1053" y="176"/>
                      <a:pt x="1003" y="126"/>
                    </a:cubicBezTo>
                    <a:lnTo>
                      <a:pt x="902" y="51"/>
                    </a:lnTo>
                    <a:cubicBezTo>
                      <a:pt x="852" y="26"/>
                      <a:pt x="777" y="1"/>
                      <a:pt x="67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28"/>
              <p:cNvSpPr/>
              <p:nvPr/>
            </p:nvSpPr>
            <p:spPr>
              <a:xfrm>
                <a:off x="4869825" y="2590875"/>
                <a:ext cx="26975" cy="26350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1054" extrusionOk="0">
                    <a:moveTo>
                      <a:pt x="502" y="1"/>
                    </a:moveTo>
                    <a:cubicBezTo>
                      <a:pt x="427" y="26"/>
                      <a:pt x="352" y="76"/>
                      <a:pt x="301" y="126"/>
                    </a:cubicBezTo>
                    <a:lnTo>
                      <a:pt x="126" y="276"/>
                    </a:lnTo>
                    <a:cubicBezTo>
                      <a:pt x="101" y="327"/>
                      <a:pt x="51" y="377"/>
                      <a:pt x="51" y="427"/>
                    </a:cubicBezTo>
                    <a:cubicBezTo>
                      <a:pt x="26" y="477"/>
                      <a:pt x="1" y="552"/>
                      <a:pt x="1" y="602"/>
                    </a:cubicBezTo>
                    <a:cubicBezTo>
                      <a:pt x="1" y="652"/>
                      <a:pt x="26" y="728"/>
                      <a:pt x="51" y="778"/>
                    </a:cubicBezTo>
                    <a:cubicBezTo>
                      <a:pt x="51" y="828"/>
                      <a:pt x="101" y="878"/>
                      <a:pt x="126" y="928"/>
                    </a:cubicBezTo>
                    <a:lnTo>
                      <a:pt x="226" y="1003"/>
                    </a:lnTo>
                    <a:cubicBezTo>
                      <a:pt x="301" y="1028"/>
                      <a:pt x="377" y="1053"/>
                      <a:pt x="452" y="1053"/>
                    </a:cubicBezTo>
                    <a:cubicBezTo>
                      <a:pt x="502" y="1053"/>
                      <a:pt x="527" y="1053"/>
                      <a:pt x="577" y="1028"/>
                    </a:cubicBezTo>
                    <a:cubicBezTo>
                      <a:pt x="652" y="1028"/>
                      <a:pt x="702" y="978"/>
                      <a:pt x="778" y="928"/>
                    </a:cubicBezTo>
                    <a:lnTo>
                      <a:pt x="928" y="753"/>
                    </a:lnTo>
                    <a:cubicBezTo>
                      <a:pt x="978" y="703"/>
                      <a:pt x="1003" y="652"/>
                      <a:pt x="1028" y="602"/>
                    </a:cubicBezTo>
                    <a:cubicBezTo>
                      <a:pt x="1053" y="552"/>
                      <a:pt x="1078" y="502"/>
                      <a:pt x="1078" y="427"/>
                    </a:cubicBezTo>
                    <a:cubicBezTo>
                      <a:pt x="1078" y="377"/>
                      <a:pt x="1053" y="327"/>
                      <a:pt x="1028" y="276"/>
                    </a:cubicBezTo>
                    <a:cubicBezTo>
                      <a:pt x="1003" y="201"/>
                      <a:pt x="978" y="151"/>
                      <a:pt x="928" y="126"/>
                    </a:cubicBezTo>
                    <a:cubicBezTo>
                      <a:pt x="903" y="101"/>
                      <a:pt x="878" y="76"/>
                      <a:pt x="853" y="51"/>
                    </a:cubicBezTo>
                    <a:cubicBezTo>
                      <a:pt x="778" y="1"/>
                      <a:pt x="702" y="1"/>
                      <a:pt x="62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28"/>
              <p:cNvSpPr/>
              <p:nvPr/>
            </p:nvSpPr>
            <p:spPr>
              <a:xfrm>
                <a:off x="5521475" y="3486200"/>
                <a:ext cx="3322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2068" extrusionOk="0">
                    <a:moveTo>
                      <a:pt x="506" y="0"/>
                    </a:moveTo>
                    <a:cubicBezTo>
                      <a:pt x="460" y="0"/>
                      <a:pt x="414" y="8"/>
                      <a:pt x="376" y="28"/>
                    </a:cubicBezTo>
                    <a:cubicBezTo>
                      <a:pt x="150" y="103"/>
                      <a:pt x="0" y="328"/>
                      <a:pt x="50" y="579"/>
                    </a:cubicBezTo>
                    <a:cubicBezTo>
                      <a:pt x="175" y="955"/>
                      <a:pt x="276" y="1331"/>
                      <a:pt x="401" y="1732"/>
                    </a:cubicBezTo>
                    <a:cubicBezTo>
                      <a:pt x="426" y="1832"/>
                      <a:pt x="501" y="1957"/>
                      <a:pt x="602" y="2008"/>
                    </a:cubicBezTo>
                    <a:cubicBezTo>
                      <a:pt x="675" y="2044"/>
                      <a:pt x="762" y="2068"/>
                      <a:pt x="842" y="2068"/>
                    </a:cubicBezTo>
                    <a:cubicBezTo>
                      <a:pt x="872" y="2068"/>
                      <a:pt x="900" y="2064"/>
                      <a:pt x="927" y="2058"/>
                    </a:cubicBezTo>
                    <a:cubicBezTo>
                      <a:pt x="1153" y="1982"/>
                      <a:pt x="1328" y="1732"/>
                      <a:pt x="1253" y="1506"/>
                    </a:cubicBezTo>
                    <a:lnTo>
                      <a:pt x="927" y="328"/>
                    </a:lnTo>
                    <a:cubicBezTo>
                      <a:pt x="902" y="228"/>
                      <a:pt x="802" y="128"/>
                      <a:pt x="702" y="53"/>
                    </a:cubicBezTo>
                    <a:cubicBezTo>
                      <a:pt x="655" y="22"/>
                      <a:pt x="580" y="0"/>
                      <a:pt x="506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28"/>
              <p:cNvSpPr/>
              <p:nvPr/>
            </p:nvSpPr>
            <p:spPr>
              <a:xfrm>
                <a:off x="5553425" y="3498775"/>
                <a:ext cx="2507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148" extrusionOk="0">
                    <a:moveTo>
                      <a:pt x="527" y="1"/>
                    </a:moveTo>
                    <a:cubicBezTo>
                      <a:pt x="451" y="1"/>
                      <a:pt x="401" y="1"/>
                      <a:pt x="351" y="26"/>
                    </a:cubicBezTo>
                    <a:cubicBezTo>
                      <a:pt x="301" y="26"/>
                      <a:pt x="276" y="51"/>
                      <a:pt x="226" y="51"/>
                    </a:cubicBezTo>
                    <a:cubicBezTo>
                      <a:pt x="176" y="101"/>
                      <a:pt x="100" y="151"/>
                      <a:pt x="75" y="226"/>
                    </a:cubicBezTo>
                    <a:cubicBezTo>
                      <a:pt x="50" y="251"/>
                      <a:pt x="50" y="302"/>
                      <a:pt x="25" y="327"/>
                    </a:cubicBezTo>
                    <a:cubicBezTo>
                      <a:pt x="0" y="402"/>
                      <a:pt x="0" y="477"/>
                      <a:pt x="25" y="552"/>
                    </a:cubicBezTo>
                    <a:cubicBezTo>
                      <a:pt x="50" y="652"/>
                      <a:pt x="75" y="728"/>
                      <a:pt x="100" y="803"/>
                    </a:cubicBezTo>
                    <a:cubicBezTo>
                      <a:pt x="126" y="878"/>
                      <a:pt x="151" y="928"/>
                      <a:pt x="201" y="978"/>
                    </a:cubicBezTo>
                    <a:cubicBezTo>
                      <a:pt x="226" y="1028"/>
                      <a:pt x="276" y="1053"/>
                      <a:pt x="326" y="1078"/>
                    </a:cubicBezTo>
                    <a:cubicBezTo>
                      <a:pt x="376" y="1129"/>
                      <a:pt x="426" y="1129"/>
                      <a:pt x="476" y="1129"/>
                    </a:cubicBezTo>
                    <a:cubicBezTo>
                      <a:pt x="514" y="1141"/>
                      <a:pt x="545" y="1147"/>
                      <a:pt x="574" y="1147"/>
                    </a:cubicBezTo>
                    <a:cubicBezTo>
                      <a:pt x="602" y="1147"/>
                      <a:pt x="627" y="1141"/>
                      <a:pt x="652" y="1129"/>
                    </a:cubicBezTo>
                    <a:cubicBezTo>
                      <a:pt x="702" y="1129"/>
                      <a:pt x="727" y="1104"/>
                      <a:pt x="752" y="1078"/>
                    </a:cubicBezTo>
                    <a:cubicBezTo>
                      <a:pt x="827" y="1053"/>
                      <a:pt x="902" y="1003"/>
                      <a:pt x="928" y="928"/>
                    </a:cubicBezTo>
                    <a:cubicBezTo>
                      <a:pt x="953" y="878"/>
                      <a:pt x="953" y="853"/>
                      <a:pt x="978" y="803"/>
                    </a:cubicBezTo>
                    <a:cubicBezTo>
                      <a:pt x="1003" y="728"/>
                      <a:pt x="1003" y="652"/>
                      <a:pt x="978" y="577"/>
                    </a:cubicBezTo>
                    <a:cubicBezTo>
                      <a:pt x="953" y="502"/>
                      <a:pt x="928" y="427"/>
                      <a:pt x="902" y="327"/>
                    </a:cubicBezTo>
                    <a:cubicBezTo>
                      <a:pt x="877" y="276"/>
                      <a:pt x="852" y="226"/>
                      <a:pt x="802" y="176"/>
                    </a:cubicBezTo>
                    <a:cubicBezTo>
                      <a:pt x="777" y="126"/>
                      <a:pt x="727" y="101"/>
                      <a:pt x="677" y="51"/>
                    </a:cubicBezTo>
                    <a:cubicBezTo>
                      <a:pt x="627" y="26"/>
                      <a:pt x="577" y="1"/>
                      <a:pt x="52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28"/>
              <p:cNvSpPr/>
              <p:nvPr/>
            </p:nvSpPr>
            <p:spPr>
              <a:xfrm>
                <a:off x="5584750" y="3488125"/>
                <a:ext cx="2257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89" extrusionOk="0">
                    <a:moveTo>
                      <a:pt x="451" y="1"/>
                    </a:moveTo>
                    <a:cubicBezTo>
                      <a:pt x="426" y="26"/>
                      <a:pt x="376" y="26"/>
                      <a:pt x="351" y="26"/>
                    </a:cubicBezTo>
                    <a:cubicBezTo>
                      <a:pt x="251" y="51"/>
                      <a:pt x="201" y="76"/>
                      <a:pt x="126" y="151"/>
                    </a:cubicBezTo>
                    <a:cubicBezTo>
                      <a:pt x="101" y="176"/>
                      <a:pt x="76" y="201"/>
                      <a:pt x="50" y="226"/>
                    </a:cubicBezTo>
                    <a:cubicBezTo>
                      <a:pt x="25" y="301"/>
                      <a:pt x="0" y="377"/>
                      <a:pt x="0" y="452"/>
                    </a:cubicBezTo>
                    <a:lnTo>
                      <a:pt x="0" y="552"/>
                    </a:lnTo>
                    <a:cubicBezTo>
                      <a:pt x="0" y="602"/>
                      <a:pt x="25" y="652"/>
                      <a:pt x="50" y="702"/>
                    </a:cubicBezTo>
                    <a:cubicBezTo>
                      <a:pt x="50" y="778"/>
                      <a:pt x="101" y="828"/>
                      <a:pt x="126" y="853"/>
                    </a:cubicBezTo>
                    <a:cubicBezTo>
                      <a:pt x="176" y="903"/>
                      <a:pt x="226" y="928"/>
                      <a:pt x="276" y="953"/>
                    </a:cubicBezTo>
                    <a:cubicBezTo>
                      <a:pt x="311" y="971"/>
                      <a:pt x="359" y="989"/>
                      <a:pt x="402" y="989"/>
                    </a:cubicBezTo>
                    <a:cubicBezTo>
                      <a:pt x="420" y="989"/>
                      <a:pt x="437" y="985"/>
                      <a:pt x="451" y="978"/>
                    </a:cubicBezTo>
                    <a:lnTo>
                      <a:pt x="577" y="978"/>
                    </a:lnTo>
                    <a:cubicBezTo>
                      <a:pt x="652" y="953"/>
                      <a:pt x="702" y="928"/>
                      <a:pt x="777" y="853"/>
                    </a:cubicBezTo>
                    <a:cubicBezTo>
                      <a:pt x="802" y="828"/>
                      <a:pt x="827" y="803"/>
                      <a:pt x="852" y="753"/>
                    </a:cubicBezTo>
                    <a:cubicBezTo>
                      <a:pt x="878" y="702"/>
                      <a:pt x="903" y="627"/>
                      <a:pt x="903" y="552"/>
                    </a:cubicBezTo>
                    <a:lnTo>
                      <a:pt x="903" y="452"/>
                    </a:lnTo>
                    <a:cubicBezTo>
                      <a:pt x="903" y="402"/>
                      <a:pt x="903" y="352"/>
                      <a:pt x="852" y="301"/>
                    </a:cubicBezTo>
                    <a:cubicBezTo>
                      <a:pt x="852" y="226"/>
                      <a:pt x="802" y="176"/>
                      <a:pt x="777" y="151"/>
                    </a:cubicBezTo>
                    <a:cubicBezTo>
                      <a:pt x="727" y="101"/>
                      <a:pt x="677" y="76"/>
                      <a:pt x="627" y="51"/>
                    </a:cubicBezTo>
                    <a:cubicBezTo>
                      <a:pt x="577" y="26"/>
                      <a:pt x="502" y="1"/>
                      <a:pt x="451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28"/>
              <p:cNvSpPr/>
              <p:nvPr/>
            </p:nvSpPr>
            <p:spPr>
              <a:xfrm>
                <a:off x="5285250" y="3584000"/>
                <a:ext cx="225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229" extrusionOk="0">
                    <a:moveTo>
                      <a:pt x="451" y="0"/>
                    </a:moveTo>
                    <a:lnTo>
                      <a:pt x="351" y="25"/>
                    </a:lnTo>
                    <a:cubicBezTo>
                      <a:pt x="276" y="25"/>
                      <a:pt x="201" y="76"/>
                      <a:pt x="151" y="126"/>
                    </a:cubicBezTo>
                    <a:lnTo>
                      <a:pt x="76" y="226"/>
                    </a:lnTo>
                    <a:cubicBezTo>
                      <a:pt x="25" y="301"/>
                      <a:pt x="25" y="376"/>
                      <a:pt x="25" y="451"/>
                    </a:cubicBezTo>
                    <a:lnTo>
                      <a:pt x="25" y="777"/>
                    </a:lnTo>
                    <a:cubicBezTo>
                      <a:pt x="0" y="852"/>
                      <a:pt x="25" y="903"/>
                      <a:pt x="50" y="953"/>
                    </a:cubicBezTo>
                    <a:cubicBezTo>
                      <a:pt x="76" y="1003"/>
                      <a:pt x="101" y="1053"/>
                      <a:pt x="151" y="1103"/>
                    </a:cubicBezTo>
                    <a:cubicBezTo>
                      <a:pt x="176" y="1153"/>
                      <a:pt x="226" y="1178"/>
                      <a:pt x="301" y="1203"/>
                    </a:cubicBezTo>
                    <a:cubicBezTo>
                      <a:pt x="351" y="1228"/>
                      <a:pt x="401" y="1228"/>
                      <a:pt x="451" y="1228"/>
                    </a:cubicBezTo>
                    <a:cubicBezTo>
                      <a:pt x="502" y="1228"/>
                      <a:pt x="527" y="1228"/>
                      <a:pt x="577" y="1203"/>
                    </a:cubicBezTo>
                    <a:cubicBezTo>
                      <a:pt x="652" y="1203"/>
                      <a:pt x="727" y="1153"/>
                      <a:pt x="777" y="1103"/>
                    </a:cubicBezTo>
                    <a:cubicBezTo>
                      <a:pt x="802" y="1078"/>
                      <a:pt x="827" y="1028"/>
                      <a:pt x="852" y="1003"/>
                    </a:cubicBezTo>
                    <a:cubicBezTo>
                      <a:pt x="903" y="928"/>
                      <a:pt x="903" y="852"/>
                      <a:pt x="903" y="777"/>
                    </a:cubicBezTo>
                    <a:lnTo>
                      <a:pt x="903" y="451"/>
                    </a:lnTo>
                    <a:cubicBezTo>
                      <a:pt x="903" y="376"/>
                      <a:pt x="903" y="326"/>
                      <a:pt x="878" y="276"/>
                    </a:cubicBezTo>
                    <a:cubicBezTo>
                      <a:pt x="852" y="226"/>
                      <a:pt x="827" y="176"/>
                      <a:pt x="777" y="126"/>
                    </a:cubicBezTo>
                    <a:cubicBezTo>
                      <a:pt x="727" y="76"/>
                      <a:pt x="677" y="50"/>
                      <a:pt x="627" y="25"/>
                    </a:cubicBezTo>
                    <a:cubicBezTo>
                      <a:pt x="577" y="0"/>
                      <a:pt x="527" y="0"/>
                      <a:pt x="451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28"/>
              <p:cNvSpPr/>
              <p:nvPr/>
            </p:nvSpPr>
            <p:spPr>
              <a:xfrm>
                <a:off x="5875475" y="3689875"/>
                <a:ext cx="2257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154" extrusionOk="0">
                    <a:moveTo>
                      <a:pt x="452" y="1"/>
                    </a:moveTo>
                    <a:lnTo>
                      <a:pt x="351" y="26"/>
                    </a:lnTo>
                    <a:cubicBezTo>
                      <a:pt x="276" y="51"/>
                      <a:pt x="201" y="76"/>
                      <a:pt x="151" y="126"/>
                    </a:cubicBezTo>
                    <a:cubicBezTo>
                      <a:pt x="126" y="176"/>
                      <a:pt x="101" y="201"/>
                      <a:pt x="76" y="226"/>
                    </a:cubicBezTo>
                    <a:cubicBezTo>
                      <a:pt x="26" y="302"/>
                      <a:pt x="26" y="377"/>
                      <a:pt x="26" y="452"/>
                    </a:cubicBezTo>
                    <a:lnTo>
                      <a:pt x="26" y="703"/>
                    </a:lnTo>
                    <a:cubicBezTo>
                      <a:pt x="1" y="753"/>
                      <a:pt x="26" y="828"/>
                      <a:pt x="51" y="878"/>
                    </a:cubicBezTo>
                    <a:cubicBezTo>
                      <a:pt x="76" y="928"/>
                      <a:pt x="101" y="978"/>
                      <a:pt x="151" y="1029"/>
                    </a:cubicBezTo>
                    <a:cubicBezTo>
                      <a:pt x="176" y="1054"/>
                      <a:pt x="226" y="1104"/>
                      <a:pt x="301" y="1104"/>
                    </a:cubicBezTo>
                    <a:cubicBezTo>
                      <a:pt x="351" y="1129"/>
                      <a:pt x="402" y="1154"/>
                      <a:pt x="452" y="1154"/>
                    </a:cubicBezTo>
                    <a:cubicBezTo>
                      <a:pt x="502" y="1154"/>
                      <a:pt x="527" y="1129"/>
                      <a:pt x="577" y="1129"/>
                    </a:cubicBezTo>
                    <a:cubicBezTo>
                      <a:pt x="652" y="1104"/>
                      <a:pt x="727" y="1079"/>
                      <a:pt x="777" y="1029"/>
                    </a:cubicBezTo>
                    <a:cubicBezTo>
                      <a:pt x="803" y="978"/>
                      <a:pt x="828" y="953"/>
                      <a:pt x="853" y="928"/>
                    </a:cubicBezTo>
                    <a:cubicBezTo>
                      <a:pt x="878" y="853"/>
                      <a:pt x="903" y="778"/>
                      <a:pt x="903" y="703"/>
                    </a:cubicBezTo>
                    <a:lnTo>
                      <a:pt x="903" y="452"/>
                    </a:lnTo>
                    <a:cubicBezTo>
                      <a:pt x="903" y="402"/>
                      <a:pt x="903" y="327"/>
                      <a:pt x="878" y="277"/>
                    </a:cubicBezTo>
                    <a:cubicBezTo>
                      <a:pt x="853" y="226"/>
                      <a:pt x="828" y="176"/>
                      <a:pt x="777" y="126"/>
                    </a:cubicBezTo>
                    <a:cubicBezTo>
                      <a:pt x="727" y="101"/>
                      <a:pt x="677" y="51"/>
                      <a:pt x="627" y="51"/>
                    </a:cubicBezTo>
                    <a:cubicBezTo>
                      <a:pt x="577" y="26"/>
                      <a:pt x="527" y="1"/>
                      <a:pt x="4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28"/>
              <p:cNvSpPr/>
              <p:nvPr/>
            </p:nvSpPr>
            <p:spPr>
              <a:xfrm>
                <a:off x="5832875" y="3700525"/>
                <a:ext cx="28850" cy="2197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79" extrusionOk="0">
                    <a:moveTo>
                      <a:pt x="577" y="1"/>
                    </a:moveTo>
                    <a:cubicBezTo>
                      <a:pt x="0" y="1"/>
                      <a:pt x="0" y="878"/>
                      <a:pt x="577" y="878"/>
                    </a:cubicBezTo>
                    <a:cubicBezTo>
                      <a:pt x="1153" y="878"/>
                      <a:pt x="1153" y="1"/>
                      <a:pt x="57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28"/>
              <p:cNvSpPr/>
              <p:nvPr/>
            </p:nvSpPr>
            <p:spPr>
              <a:xfrm>
                <a:off x="5717575" y="3664825"/>
                <a:ext cx="2257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229" extrusionOk="0">
                    <a:moveTo>
                      <a:pt x="452" y="0"/>
                    </a:moveTo>
                    <a:cubicBezTo>
                      <a:pt x="427" y="25"/>
                      <a:pt x="377" y="25"/>
                      <a:pt x="352" y="25"/>
                    </a:cubicBezTo>
                    <a:cubicBezTo>
                      <a:pt x="276" y="51"/>
                      <a:pt x="201" y="76"/>
                      <a:pt x="151" y="151"/>
                    </a:cubicBezTo>
                    <a:cubicBezTo>
                      <a:pt x="126" y="176"/>
                      <a:pt x="101" y="201"/>
                      <a:pt x="76" y="226"/>
                    </a:cubicBezTo>
                    <a:cubicBezTo>
                      <a:pt x="26" y="301"/>
                      <a:pt x="1" y="376"/>
                      <a:pt x="1" y="452"/>
                    </a:cubicBezTo>
                    <a:lnTo>
                      <a:pt x="1" y="777"/>
                    </a:lnTo>
                    <a:cubicBezTo>
                      <a:pt x="1" y="853"/>
                      <a:pt x="26" y="903"/>
                      <a:pt x="51" y="953"/>
                    </a:cubicBezTo>
                    <a:cubicBezTo>
                      <a:pt x="76" y="1003"/>
                      <a:pt x="101" y="1053"/>
                      <a:pt x="151" y="1103"/>
                    </a:cubicBezTo>
                    <a:cubicBezTo>
                      <a:pt x="176" y="1153"/>
                      <a:pt x="226" y="1178"/>
                      <a:pt x="301" y="1203"/>
                    </a:cubicBezTo>
                    <a:cubicBezTo>
                      <a:pt x="352" y="1228"/>
                      <a:pt x="402" y="1228"/>
                      <a:pt x="452" y="1228"/>
                    </a:cubicBezTo>
                    <a:lnTo>
                      <a:pt x="577" y="1228"/>
                    </a:lnTo>
                    <a:cubicBezTo>
                      <a:pt x="652" y="1203"/>
                      <a:pt x="727" y="1153"/>
                      <a:pt x="778" y="1103"/>
                    </a:cubicBezTo>
                    <a:cubicBezTo>
                      <a:pt x="803" y="1078"/>
                      <a:pt x="828" y="1053"/>
                      <a:pt x="853" y="1003"/>
                    </a:cubicBezTo>
                    <a:cubicBezTo>
                      <a:pt x="878" y="953"/>
                      <a:pt x="903" y="878"/>
                      <a:pt x="903" y="777"/>
                    </a:cubicBezTo>
                    <a:lnTo>
                      <a:pt x="903" y="452"/>
                    </a:lnTo>
                    <a:cubicBezTo>
                      <a:pt x="903" y="401"/>
                      <a:pt x="903" y="351"/>
                      <a:pt x="878" y="301"/>
                    </a:cubicBezTo>
                    <a:cubicBezTo>
                      <a:pt x="853" y="226"/>
                      <a:pt x="828" y="176"/>
                      <a:pt x="778" y="151"/>
                    </a:cubicBezTo>
                    <a:cubicBezTo>
                      <a:pt x="727" y="101"/>
                      <a:pt x="677" y="76"/>
                      <a:pt x="627" y="51"/>
                    </a:cubicBezTo>
                    <a:cubicBezTo>
                      <a:pt x="577" y="25"/>
                      <a:pt x="527" y="0"/>
                      <a:pt x="452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28"/>
              <p:cNvSpPr/>
              <p:nvPr/>
            </p:nvSpPr>
            <p:spPr>
              <a:xfrm>
                <a:off x="6055300" y="3822900"/>
                <a:ext cx="35125" cy="59850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394" extrusionOk="0">
                    <a:moveTo>
                      <a:pt x="496" y="1"/>
                    </a:moveTo>
                    <a:cubicBezTo>
                      <a:pt x="457" y="1"/>
                      <a:pt x="417" y="6"/>
                      <a:pt x="376" y="18"/>
                    </a:cubicBezTo>
                    <a:cubicBezTo>
                      <a:pt x="151" y="93"/>
                      <a:pt x="1" y="319"/>
                      <a:pt x="76" y="570"/>
                    </a:cubicBezTo>
                    <a:lnTo>
                      <a:pt x="477" y="2073"/>
                    </a:lnTo>
                    <a:cubicBezTo>
                      <a:pt x="539" y="2259"/>
                      <a:pt x="719" y="2394"/>
                      <a:pt x="907" y="2394"/>
                    </a:cubicBezTo>
                    <a:cubicBezTo>
                      <a:pt x="947" y="2394"/>
                      <a:pt x="988" y="2388"/>
                      <a:pt x="1028" y="2374"/>
                    </a:cubicBezTo>
                    <a:cubicBezTo>
                      <a:pt x="1254" y="2299"/>
                      <a:pt x="1404" y="2073"/>
                      <a:pt x="1354" y="1823"/>
                    </a:cubicBezTo>
                    <a:lnTo>
                      <a:pt x="928" y="344"/>
                    </a:lnTo>
                    <a:cubicBezTo>
                      <a:pt x="886" y="155"/>
                      <a:pt x="702" y="1"/>
                      <a:pt x="496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28"/>
              <p:cNvSpPr/>
              <p:nvPr/>
            </p:nvSpPr>
            <p:spPr>
              <a:xfrm>
                <a:off x="6013325" y="3814325"/>
                <a:ext cx="307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650" extrusionOk="0">
                    <a:moveTo>
                      <a:pt x="477" y="1"/>
                    </a:moveTo>
                    <a:cubicBezTo>
                      <a:pt x="386" y="1"/>
                      <a:pt x="299" y="24"/>
                      <a:pt x="226" y="61"/>
                    </a:cubicBezTo>
                    <a:cubicBezTo>
                      <a:pt x="126" y="136"/>
                      <a:pt x="50" y="211"/>
                      <a:pt x="25" y="336"/>
                    </a:cubicBezTo>
                    <a:cubicBezTo>
                      <a:pt x="25" y="386"/>
                      <a:pt x="0" y="411"/>
                      <a:pt x="0" y="462"/>
                    </a:cubicBezTo>
                    <a:cubicBezTo>
                      <a:pt x="0" y="537"/>
                      <a:pt x="25" y="612"/>
                      <a:pt x="50" y="687"/>
                    </a:cubicBezTo>
                    <a:lnTo>
                      <a:pt x="401" y="1414"/>
                    </a:lnTo>
                    <a:cubicBezTo>
                      <a:pt x="426" y="1489"/>
                      <a:pt x="477" y="1514"/>
                      <a:pt x="527" y="1564"/>
                    </a:cubicBezTo>
                    <a:cubicBezTo>
                      <a:pt x="552" y="1589"/>
                      <a:pt x="602" y="1614"/>
                      <a:pt x="677" y="1640"/>
                    </a:cubicBezTo>
                    <a:cubicBezTo>
                      <a:pt x="704" y="1646"/>
                      <a:pt x="733" y="1649"/>
                      <a:pt x="762" y="1649"/>
                    </a:cubicBezTo>
                    <a:cubicBezTo>
                      <a:pt x="843" y="1649"/>
                      <a:pt x="929" y="1626"/>
                      <a:pt x="1003" y="1589"/>
                    </a:cubicBezTo>
                    <a:cubicBezTo>
                      <a:pt x="1103" y="1539"/>
                      <a:pt x="1203" y="1439"/>
                      <a:pt x="1228" y="1314"/>
                    </a:cubicBezTo>
                    <a:lnTo>
                      <a:pt x="1228" y="1213"/>
                    </a:lnTo>
                    <a:cubicBezTo>
                      <a:pt x="1228" y="1113"/>
                      <a:pt x="1203" y="1038"/>
                      <a:pt x="1178" y="988"/>
                    </a:cubicBezTo>
                    <a:cubicBezTo>
                      <a:pt x="1053" y="737"/>
                      <a:pt x="953" y="487"/>
                      <a:pt x="852" y="236"/>
                    </a:cubicBezTo>
                    <a:cubicBezTo>
                      <a:pt x="802" y="186"/>
                      <a:pt x="777" y="136"/>
                      <a:pt x="727" y="111"/>
                    </a:cubicBezTo>
                    <a:cubicBezTo>
                      <a:pt x="677" y="61"/>
                      <a:pt x="627" y="35"/>
                      <a:pt x="577" y="10"/>
                    </a:cubicBezTo>
                    <a:cubicBezTo>
                      <a:pt x="543" y="4"/>
                      <a:pt x="510" y="1"/>
                      <a:pt x="47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28"/>
              <p:cNvSpPr/>
              <p:nvPr/>
            </p:nvSpPr>
            <p:spPr>
              <a:xfrm>
                <a:off x="5564700" y="3885125"/>
                <a:ext cx="48275" cy="53325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2133" extrusionOk="0">
                    <a:moveTo>
                      <a:pt x="652" y="1"/>
                    </a:moveTo>
                    <a:cubicBezTo>
                      <a:pt x="562" y="1"/>
                      <a:pt x="475" y="24"/>
                      <a:pt x="401" y="61"/>
                    </a:cubicBezTo>
                    <a:cubicBezTo>
                      <a:pt x="301" y="111"/>
                      <a:pt x="201" y="211"/>
                      <a:pt x="201" y="336"/>
                    </a:cubicBezTo>
                    <a:lnTo>
                      <a:pt x="0" y="1589"/>
                    </a:lnTo>
                    <a:cubicBezTo>
                      <a:pt x="0" y="1690"/>
                      <a:pt x="0" y="1815"/>
                      <a:pt x="50" y="1915"/>
                    </a:cubicBezTo>
                    <a:cubicBezTo>
                      <a:pt x="101" y="2016"/>
                      <a:pt x="226" y="2091"/>
                      <a:pt x="326" y="2116"/>
                    </a:cubicBezTo>
                    <a:cubicBezTo>
                      <a:pt x="378" y="2126"/>
                      <a:pt x="426" y="2132"/>
                      <a:pt x="471" y="2132"/>
                    </a:cubicBezTo>
                    <a:cubicBezTo>
                      <a:pt x="535" y="2132"/>
                      <a:pt x="593" y="2120"/>
                      <a:pt x="652" y="2091"/>
                    </a:cubicBezTo>
                    <a:cubicBezTo>
                      <a:pt x="752" y="2016"/>
                      <a:pt x="852" y="1915"/>
                      <a:pt x="878" y="1815"/>
                    </a:cubicBezTo>
                    <a:cubicBezTo>
                      <a:pt x="928" y="1439"/>
                      <a:pt x="978" y="1063"/>
                      <a:pt x="1028" y="712"/>
                    </a:cubicBezTo>
                    <a:lnTo>
                      <a:pt x="1028" y="712"/>
                    </a:lnTo>
                    <a:cubicBezTo>
                      <a:pt x="1003" y="938"/>
                      <a:pt x="978" y="1138"/>
                      <a:pt x="953" y="1364"/>
                    </a:cubicBezTo>
                    <a:cubicBezTo>
                      <a:pt x="953" y="1439"/>
                      <a:pt x="978" y="1489"/>
                      <a:pt x="1003" y="1539"/>
                    </a:cubicBezTo>
                    <a:cubicBezTo>
                      <a:pt x="1028" y="1589"/>
                      <a:pt x="1053" y="1640"/>
                      <a:pt x="1103" y="1690"/>
                    </a:cubicBezTo>
                    <a:cubicBezTo>
                      <a:pt x="1178" y="1765"/>
                      <a:pt x="1304" y="1815"/>
                      <a:pt x="1404" y="1815"/>
                    </a:cubicBezTo>
                    <a:cubicBezTo>
                      <a:pt x="1529" y="1815"/>
                      <a:pt x="1654" y="1765"/>
                      <a:pt x="1730" y="1690"/>
                    </a:cubicBezTo>
                    <a:cubicBezTo>
                      <a:pt x="1755" y="1665"/>
                      <a:pt x="1780" y="1615"/>
                      <a:pt x="1805" y="1589"/>
                    </a:cubicBezTo>
                    <a:cubicBezTo>
                      <a:pt x="1830" y="1514"/>
                      <a:pt x="1855" y="1439"/>
                      <a:pt x="1855" y="1364"/>
                    </a:cubicBezTo>
                    <a:lnTo>
                      <a:pt x="1930" y="712"/>
                    </a:lnTo>
                    <a:cubicBezTo>
                      <a:pt x="1930" y="637"/>
                      <a:pt x="1930" y="587"/>
                      <a:pt x="1905" y="537"/>
                    </a:cubicBezTo>
                    <a:cubicBezTo>
                      <a:pt x="1880" y="487"/>
                      <a:pt x="1855" y="437"/>
                      <a:pt x="1805" y="386"/>
                    </a:cubicBezTo>
                    <a:cubicBezTo>
                      <a:pt x="1730" y="311"/>
                      <a:pt x="1604" y="261"/>
                      <a:pt x="1479" y="261"/>
                    </a:cubicBezTo>
                    <a:cubicBezTo>
                      <a:pt x="1379" y="261"/>
                      <a:pt x="1253" y="311"/>
                      <a:pt x="1178" y="386"/>
                    </a:cubicBezTo>
                    <a:cubicBezTo>
                      <a:pt x="1153" y="412"/>
                      <a:pt x="1128" y="462"/>
                      <a:pt x="1103" y="487"/>
                    </a:cubicBezTo>
                    <a:cubicBezTo>
                      <a:pt x="1078" y="512"/>
                      <a:pt x="1078" y="537"/>
                      <a:pt x="1053" y="587"/>
                    </a:cubicBezTo>
                    <a:lnTo>
                      <a:pt x="1053" y="562"/>
                    </a:lnTo>
                    <a:cubicBezTo>
                      <a:pt x="1078" y="437"/>
                      <a:pt x="1078" y="336"/>
                      <a:pt x="1028" y="236"/>
                    </a:cubicBezTo>
                    <a:cubicBezTo>
                      <a:pt x="953" y="136"/>
                      <a:pt x="852" y="36"/>
                      <a:pt x="752" y="11"/>
                    </a:cubicBezTo>
                    <a:cubicBezTo>
                      <a:pt x="719" y="4"/>
                      <a:pt x="685" y="1"/>
                      <a:pt x="652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28"/>
              <p:cNvSpPr/>
              <p:nvPr/>
            </p:nvSpPr>
            <p:spPr>
              <a:xfrm>
                <a:off x="5871100" y="3881375"/>
                <a:ext cx="2757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642" extrusionOk="0">
                    <a:moveTo>
                      <a:pt x="440" y="0"/>
                    </a:moveTo>
                    <a:cubicBezTo>
                      <a:pt x="408" y="0"/>
                      <a:pt x="378" y="3"/>
                      <a:pt x="351" y="10"/>
                    </a:cubicBezTo>
                    <a:cubicBezTo>
                      <a:pt x="251" y="35"/>
                      <a:pt x="125" y="110"/>
                      <a:pt x="75" y="211"/>
                    </a:cubicBezTo>
                    <a:cubicBezTo>
                      <a:pt x="25" y="336"/>
                      <a:pt x="0" y="436"/>
                      <a:pt x="25" y="562"/>
                    </a:cubicBezTo>
                    <a:cubicBezTo>
                      <a:pt x="100" y="812"/>
                      <a:pt x="150" y="1063"/>
                      <a:pt x="201" y="1313"/>
                    </a:cubicBezTo>
                    <a:cubicBezTo>
                      <a:pt x="226" y="1414"/>
                      <a:pt x="326" y="1514"/>
                      <a:pt x="426" y="1589"/>
                    </a:cubicBezTo>
                    <a:cubicBezTo>
                      <a:pt x="473" y="1620"/>
                      <a:pt x="548" y="1641"/>
                      <a:pt x="622" y="1641"/>
                    </a:cubicBezTo>
                    <a:cubicBezTo>
                      <a:pt x="668" y="1641"/>
                      <a:pt x="714" y="1633"/>
                      <a:pt x="752" y="1614"/>
                    </a:cubicBezTo>
                    <a:cubicBezTo>
                      <a:pt x="852" y="1589"/>
                      <a:pt x="978" y="1514"/>
                      <a:pt x="1028" y="1414"/>
                    </a:cubicBezTo>
                    <a:cubicBezTo>
                      <a:pt x="1078" y="1313"/>
                      <a:pt x="1103" y="1188"/>
                      <a:pt x="1078" y="1063"/>
                    </a:cubicBezTo>
                    <a:cubicBezTo>
                      <a:pt x="1003" y="837"/>
                      <a:pt x="952" y="587"/>
                      <a:pt x="902" y="336"/>
                    </a:cubicBezTo>
                    <a:cubicBezTo>
                      <a:pt x="877" y="211"/>
                      <a:pt x="777" y="110"/>
                      <a:pt x="702" y="60"/>
                    </a:cubicBezTo>
                    <a:cubicBezTo>
                      <a:pt x="628" y="24"/>
                      <a:pt x="528" y="0"/>
                      <a:pt x="440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28"/>
              <p:cNvSpPr/>
              <p:nvPr/>
            </p:nvSpPr>
            <p:spPr>
              <a:xfrm>
                <a:off x="5208175" y="3762825"/>
                <a:ext cx="3197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810" extrusionOk="0">
                    <a:moveTo>
                      <a:pt x="785" y="0"/>
                    </a:moveTo>
                    <a:cubicBezTo>
                      <a:pt x="714" y="0"/>
                      <a:pt x="641" y="18"/>
                      <a:pt x="577" y="65"/>
                    </a:cubicBezTo>
                    <a:cubicBezTo>
                      <a:pt x="552" y="90"/>
                      <a:pt x="527" y="116"/>
                      <a:pt x="477" y="116"/>
                    </a:cubicBezTo>
                    <a:cubicBezTo>
                      <a:pt x="427" y="191"/>
                      <a:pt x="402" y="241"/>
                      <a:pt x="377" y="341"/>
                    </a:cubicBezTo>
                    <a:cubicBezTo>
                      <a:pt x="251" y="642"/>
                      <a:pt x="151" y="943"/>
                      <a:pt x="26" y="1243"/>
                    </a:cubicBezTo>
                    <a:cubicBezTo>
                      <a:pt x="1" y="1344"/>
                      <a:pt x="26" y="1494"/>
                      <a:pt x="76" y="1569"/>
                    </a:cubicBezTo>
                    <a:cubicBezTo>
                      <a:pt x="126" y="1669"/>
                      <a:pt x="251" y="1770"/>
                      <a:pt x="352" y="1795"/>
                    </a:cubicBezTo>
                    <a:cubicBezTo>
                      <a:pt x="397" y="1804"/>
                      <a:pt x="443" y="1810"/>
                      <a:pt x="488" y="1810"/>
                    </a:cubicBezTo>
                    <a:cubicBezTo>
                      <a:pt x="565" y="1810"/>
                      <a:pt x="639" y="1792"/>
                      <a:pt x="702" y="1745"/>
                    </a:cubicBezTo>
                    <a:lnTo>
                      <a:pt x="778" y="1669"/>
                    </a:lnTo>
                    <a:cubicBezTo>
                      <a:pt x="853" y="1619"/>
                      <a:pt x="878" y="1544"/>
                      <a:pt x="903" y="1469"/>
                    </a:cubicBezTo>
                    <a:cubicBezTo>
                      <a:pt x="1003" y="1168"/>
                      <a:pt x="1128" y="867"/>
                      <a:pt x="1229" y="567"/>
                    </a:cubicBezTo>
                    <a:cubicBezTo>
                      <a:pt x="1279" y="466"/>
                      <a:pt x="1254" y="316"/>
                      <a:pt x="1204" y="216"/>
                    </a:cubicBezTo>
                    <a:cubicBezTo>
                      <a:pt x="1128" y="116"/>
                      <a:pt x="1028" y="40"/>
                      <a:pt x="903" y="15"/>
                    </a:cubicBezTo>
                    <a:cubicBezTo>
                      <a:pt x="866" y="6"/>
                      <a:pt x="826" y="0"/>
                      <a:pt x="785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28"/>
              <p:cNvSpPr/>
              <p:nvPr/>
            </p:nvSpPr>
            <p:spPr>
              <a:xfrm>
                <a:off x="5242025" y="3770975"/>
                <a:ext cx="26950" cy="433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735" extrusionOk="0">
                    <a:moveTo>
                      <a:pt x="609" y="0"/>
                    </a:moveTo>
                    <a:cubicBezTo>
                      <a:pt x="538" y="0"/>
                      <a:pt x="465" y="18"/>
                      <a:pt x="401" y="65"/>
                    </a:cubicBezTo>
                    <a:cubicBezTo>
                      <a:pt x="301" y="115"/>
                      <a:pt x="201" y="216"/>
                      <a:pt x="175" y="341"/>
                    </a:cubicBezTo>
                    <a:cubicBezTo>
                      <a:pt x="125" y="617"/>
                      <a:pt x="75" y="892"/>
                      <a:pt x="0" y="1168"/>
                    </a:cubicBezTo>
                    <a:cubicBezTo>
                      <a:pt x="0" y="1293"/>
                      <a:pt x="0" y="1394"/>
                      <a:pt x="50" y="1494"/>
                    </a:cubicBezTo>
                    <a:cubicBezTo>
                      <a:pt x="100" y="1594"/>
                      <a:pt x="226" y="1694"/>
                      <a:pt x="326" y="1719"/>
                    </a:cubicBezTo>
                    <a:cubicBezTo>
                      <a:pt x="372" y="1729"/>
                      <a:pt x="418" y="1734"/>
                      <a:pt x="462" y="1734"/>
                    </a:cubicBezTo>
                    <a:cubicBezTo>
                      <a:pt x="540" y="1734"/>
                      <a:pt x="613" y="1717"/>
                      <a:pt x="677" y="1669"/>
                    </a:cubicBezTo>
                    <a:cubicBezTo>
                      <a:pt x="777" y="1619"/>
                      <a:pt x="852" y="1519"/>
                      <a:pt x="877" y="1394"/>
                    </a:cubicBezTo>
                    <a:cubicBezTo>
                      <a:pt x="927" y="1118"/>
                      <a:pt x="977" y="842"/>
                      <a:pt x="1053" y="566"/>
                    </a:cubicBezTo>
                    <a:cubicBezTo>
                      <a:pt x="1078" y="441"/>
                      <a:pt x="1053" y="341"/>
                      <a:pt x="1003" y="241"/>
                    </a:cubicBezTo>
                    <a:cubicBezTo>
                      <a:pt x="952" y="140"/>
                      <a:pt x="827" y="40"/>
                      <a:pt x="727" y="15"/>
                    </a:cubicBezTo>
                    <a:cubicBezTo>
                      <a:pt x="690" y="6"/>
                      <a:pt x="650" y="0"/>
                      <a:pt x="609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28"/>
              <p:cNvSpPr/>
              <p:nvPr/>
            </p:nvSpPr>
            <p:spPr>
              <a:xfrm>
                <a:off x="5256425" y="3928975"/>
                <a:ext cx="22575" cy="2847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139" extrusionOk="0">
                    <a:moveTo>
                      <a:pt x="501" y="1"/>
                    </a:moveTo>
                    <a:cubicBezTo>
                      <a:pt x="483" y="1"/>
                      <a:pt x="466" y="4"/>
                      <a:pt x="452" y="11"/>
                    </a:cubicBezTo>
                    <a:lnTo>
                      <a:pt x="326" y="11"/>
                    </a:lnTo>
                    <a:cubicBezTo>
                      <a:pt x="251" y="36"/>
                      <a:pt x="201" y="86"/>
                      <a:pt x="126" y="136"/>
                    </a:cubicBezTo>
                    <a:lnTo>
                      <a:pt x="51" y="236"/>
                    </a:lnTo>
                    <a:cubicBezTo>
                      <a:pt x="26" y="287"/>
                      <a:pt x="0" y="362"/>
                      <a:pt x="0" y="437"/>
                    </a:cubicBezTo>
                    <a:lnTo>
                      <a:pt x="0" y="688"/>
                    </a:lnTo>
                    <a:cubicBezTo>
                      <a:pt x="0" y="763"/>
                      <a:pt x="26" y="813"/>
                      <a:pt x="51" y="863"/>
                    </a:cubicBezTo>
                    <a:cubicBezTo>
                      <a:pt x="51" y="913"/>
                      <a:pt x="101" y="963"/>
                      <a:pt x="126" y="1013"/>
                    </a:cubicBezTo>
                    <a:cubicBezTo>
                      <a:pt x="176" y="1064"/>
                      <a:pt x="226" y="1089"/>
                      <a:pt x="276" y="1114"/>
                    </a:cubicBezTo>
                    <a:cubicBezTo>
                      <a:pt x="326" y="1139"/>
                      <a:pt x="401" y="1139"/>
                      <a:pt x="452" y="1139"/>
                    </a:cubicBezTo>
                    <a:lnTo>
                      <a:pt x="577" y="1139"/>
                    </a:lnTo>
                    <a:cubicBezTo>
                      <a:pt x="652" y="1114"/>
                      <a:pt x="702" y="1064"/>
                      <a:pt x="777" y="1013"/>
                    </a:cubicBezTo>
                    <a:cubicBezTo>
                      <a:pt x="802" y="988"/>
                      <a:pt x="828" y="963"/>
                      <a:pt x="853" y="913"/>
                    </a:cubicBezTo>
                    <a:cubicBezTo>
                      <a:pt x="878" y="838"/>
                      <a:pt x="903" y="788"/>
                      <a:pt x="903" y="688"/>
                    </a:cubicBezTo>
                    <a:lnTo>
                      <a:pt x="903" y="437"/>
                    </a:lnTo>
                    <a:cubicBezTo>
                      <a:pt x="903" y="387"/>
                      <a:pt x="878" y="337"/>
                      <a:pt x="853" y="287"/>
                    </a:cubicBezTo>
                    <a:cubicBezTo>
                      <a:pt x="853" y="211"/>
                      <a:pt x="802" y="161"/>
                      <a:pt x="777" y="136"/>
                    </a:cubicBezTo>
                    <a:cubicBezTo>
                      <a:pt x="727" y="86"/>
                      <a:pt x="677" y="61"/>
                      <a:pt x="627" y="36"/>
                    </a:cubicBezTo>
                    <a:cubicBezTo>
                      <a:pt x="592" y="18"/>
                      <a:pt x="544" y="1"/>
                      <a:pt x="501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28"/>
              <p:cNvSpPr/>
              <p:nvPr/>
            </p:nvSpPr>
            <p:spPr>
              <a:xfrm>
                <a:off x="5023350" y="3810450"/>
                <a:ext cx="26950" cy="389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559" extrusionOk="0">
                    <a:moveTo>
                      <a:pt x="609" y="0"/>
                    </a:moveTo>
                    <a:cubicBezTo>
                      <a:pt x="538" y="0"/>
                      <a:pt x="465" y="18"/>
                      <a:pt x="401" y="65"/>
                    </a:cubicBezTo>
                    <a:cubicBezTo>
                      <a:pt x="301" y="115"/>
                      <a:pt x="201" y="216"/>
                      <a:pt x="176" y="341"/>
                    </a:cubicBezTo>
                    <a:cubicBezTo>
                      <a:pt x="125" y="566"/>
                      <a:pt x="75" y="767"/>
                      <a:pt x="25" y="992"/>
                    </a:cubicBezTo>
                    <a:cubicBezTo>
                      <a:pt x="0" y="1118"/>
                      <a:pt x="0" y="1243"/>
                      <a:pt x="50" y="1343"/>
                    </a:cubicBezTo>
                    <a:cubicBezTo>
                      <a:pt x="100" y="1393"/>
                      <a:pt x="125" y="1444"/>
                      <a:pt x="176" y="1469"/>
                    </a:cubicBezTo>
                    <a:cubicBezTo>
                      <a:pt x="226" y="1494"/>
                      <a:pt x="276" y="1544"/>
                      <a:pt x="326" y="1544"/>
                    </a:cubicBezTo>
                    <a:cubicBezTo>
                      <a:pt x="372" y="1553"/>
                      <a:pt x="418" y="1559"/>
                      <a:pt x="462" y="1559"/>
                    </a:cubicBezTo>
                    <a:cubicBezTo>
                      <a:pt x="540" y="1559"/>
                      <a:pt x="613" y="1541"/>
                      <a:pt x="677" y="1494"/>
                    </a:cubicBezTo>
                    <a:cubicBezTo>
                      <a:pt x="777" y="1444"/>
                      <a:pt x="852" y="1343"/>
                      <a:pt x="877" y="1218"/>
                    </a:cubicBezTo>
                    <a:cubicBezTo>
                      <a:pt x="927" y="992"/>
                      <a:pt x="1003" y="792"/>
                      <a:pt x="1053" y="566"/>
                    </a:cubicBezTo>
                    <a:cubicBezTo>
                      <a:pt x="1078" y="441"/>
                      <a:pt x="1053" y="316"/>
                      <a:pt x="1003" y="216"/>
                    </a:cubicBezTo>
                    <a:cubicBezTo>
                      <a:pt x="978" y="165"/>
                      <a:pt x="927" y="115"/>
                      <a:pt x="877" y="90"/>
                    </a:cubicBezTo>
                    <a:cubicBezTo>
                      <a:pt x="852" y="65"/>
                      <a:pt x="777" y="15"/>
                      <a:pt x="727" y="15"/>
                    </a:cubicBezTo>
                    <a:cubicBezTo>
                      <a:pt x="690" y="6"/>
                      <a:pt x="650" y="0"/>
                      <a:pt x="609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28"/>
              <p:cNvSpPr/>
              <p:nvPr/>
            </p:nvSpPr>
            <p:spPr>
              <a:xfrm>
                <a:off x="5048400" y="3827325"/>
                <a:ext cx="251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462" extrusionOk="0">
                    <a:moveTo>
                      <a:pt x="518" y="0"/>
                    </a:moveTo>
                    <a:cubicBezTo>
                      <a:pt x="452" y="0"/>
                      <a:pt x="385" y="12"/>
                      <a:pt x="326" y="42"/>
                    </a:cubicBezTo>
                    <a:lnTo>
                      <a:pt x="226" y="117"/>
                    </a:lnTo>
                    <a:cubicBezTo>
                      <a:pt x="176" y="192"/>
                      <a:pt x="126" y="242"/>
                      <a:pt x="101" y="317"/>
                    </a:cubicBezTo>
                    <a:cubicBezTo>
                      <a:pt x="76" y="518"/>
                      <a:pt x="51" y="718"/>
                      <a:pt x="26" y="919"/>
                    </a:cubicBezTo>
                    <a:cubicBezTo>
                      <a:pt x="1" y="969"/>
                      <a:pt x="1" y="1019"/>
                      <a:pt x="26" y="1069"/>
                    </a:cubicBezTo>
                    <a:cubicBezTo>
                      <a:pt x="26" y="1145"/>
                      <a:pt x="51" y="1195"/>
                      <a:pt x="76" y="1245"/>
                    </a:cubicBezTo>
                    <a:cubicBezTo>
                      <a:pt x="101" y="1295"/>
                      <a:pt x="151" y="1345"/>
                      <a:pt x="201" y="1370"/>
                    </a:cubicBezTo>
                    <a:cubicBezTo>
                      <a:pt x="226" y="1420"/>
                      <a:pt x="276" y="1445"/>
                      <a:pt x="351" y="1445"/>
                    </a:cubicBezTo>
                    <a:cubicBezTo>
                      <a:pt x="393" y="1456"/>
                      <a:pt x="439" y="1462"/>
                      <a:pt x="485" y="1462"/>
                    </a:cubicBezTo>
                    <a:cubicBezTo>
                      <a:pt x="551" y="1462"/>
                      <a:pt x="619" y="1450"/>
                      <a:pt x="677" y="1420"/>
                    </a:cubicBezTo>
                    <a:cubicBezTo>
                      <a:pt x="702" y="1395"/>
                      <a:pt x="752" y="1370"/>
                      <a:pt x="778" y="1345"/>
                    </a:cubicBezTo>
                    <a:cubicBezTo>
                      <a:pt x="828" y="1270"/>
                      <a:pt x="878" y="1220"/>
                      <a:pt x="903" y="1145"/>
                    </a:cubicBezTo>
                    <a:cubicBezTo>
                      <a:pt x="928" y="944"/>
                      <a:pt x="953" y="744"/>
                      <a:pt x="978" y="543"/>
                    </a:cubicBezTo>
                    <a:cubicBezTo>
                      <a:pt x="1003" y="493"/>
                      <a:pt x="1003" y="443"/>
                      <a:pt x="978" y="393"/>
                    </a:cubicBezTo>
                    <a:cubicBezTo>
                      <a:pt x="978" y="317"/>
                      <a:pt x="953" y="267"/>
                      <a:pt x="928" y="217"/>
                    </a:cubicBezTo>
                    <a:cubicBezTo>
                      <a:pt x="903" y="167"/>
                      <a:pt x="853" y="117"/>
                      <a:pt x="803" y="92"/>
                    </a:cubicBezTo>
                    <a:cubicBezTo>
                      <a:pt x="778" y="42"/>
                      <a:pt x="727" y="17"/>
                      <a:pt x="652" y="17"/>
                    </a:cubicBezTo>
                    <a:cubicBezTo>
                      <a:pt x="611" y="6"/>
                      <a:pt x="565" y="0"/>
                      <a:pt x="518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28"/>
              <p:cNvSpPr/>
              <p:nvPr/>
            </p:nvSpPr>
            <p:spPr>
              <a:xfrm>
                <a:off x="5970075" y="3361325"/>
                <a:ext cx="26350" cy="493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975" extrusionOk="0">
                    <a:moveTo>
                      <a:pt x="416" y="0"/>
                    </a:moveTo>
                    <a:cubicBezTo>
                      <a:pt x="384" y="0"/>
                      <a:pt x="354" y="3"/>
                      <a:pt x="327" y="10"/>
                    </a:cubicBezTo>
                    <a:cubicBezTo>
                      <a:pt x="227" y="35"/>
                      <a:pt x="101" y="110"/>
                      <a:pt x="51" y="211"/>
                    </a:cubicBezTo>
                    <a:lnTo>
                      <a:pt x="1" y="336"/>
                    </a:lnTo>
                    <a:cubicBezTo>
                      <a:pt x="1" y="411"/>
                      <a:pt x="1" y="486"/>
                      <a:pt x="1" y="561"/>
                    </a:cubicBezTo>
                    <a:cubicBezTo>
                      <a:pt x="76" y="912"/>
                      <a:pt x="126" y="1263"/>
                      <a:pt x="176" y="1639"/>
                    </a:cubicBezTo>
                    <a:cubicBezTo>
                      <a:pt x="201" y="1739"/>
                      <a:pt x="302" y="1865"/>
                      <a:pt x="402" y="1915"/>
                    </a:cubicBezTo>
                    <a:cubicBezTo>
                      <a:pt x="457" y="1951"/>
                      <a:pt x="552" y="1975"/>
                      <a:pt x="639" y="1975"/>
                    </a:cubicBezTo>
                    <a:cubicBezTo>
                      <a:pt x="670" y="1975"/>
                      <a:pt x="701" y="1972"/>
                      <a:pt x="728" y="1965"/>
                    </a:cubicBezTo>
                    <a:cubicBezTo>
                      <a:pt x="828" y="1915"/>
                      <a:pt x="953" y="1840"/>
                      <a:pt x="1003" y="1739"/>
                    </a:cubicBezTo>
                    <a:cubicBezTo>
                      <a:pt x="1029" y="1714"/>
                      <a:pt x="1029" y="1664"/>
                      <a:pt x="1054" y="1639"/>
                    </a:cubicBezTo>
                    <a:cubicBezTo>
                      <a:pt x="1054" y="1564"/>
                      <a:pt x="1054" y="1489"/>
                      <a:pt x="1054" y="1414"/>
                    </a:cubicBezTo>
                    <a:lnTo>
                      <a:pt x="878" y="336"/>
                    </a:lnTo>
                    <a:cubicBezTo>
                      <a:pt x="853" y="211"/>
                      <a:pt x="753" y="110"/>
                      <a:pt x="678" y="60"/>
                    </a:cubicBezTo>
                    <a:cubicBezTo>
                      <a:pt x="604" y="23"/>
                      <a:pt x="504" y="0"/>
                      <a:pt x="416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28"/>
              <p:cNvSpPr/>
              <p:nvPr/>
            </p:nvSpPr>
            <p:spPr>
              <a:xfrm>
                <a:off x="5140500" y="3689250"/>
                <a:ext cx="904800" cy="48900"/>
              </a:xfrm>
              <a:custGeom>
                <a:avLst/>
                <a:gdLst/>
                <a:ahLst/>
                <a:cxnLst/>
                <a:rect l="l" t="t" r="r" b="b"/>
                <a:pathLst>
                  <a:path w="36192" h="1956" extrusionOk="0">
                    <a:moveTo>
                      <a:pt x="36066" y="1"/>
                    </a:moveTo>
                    <a:cubicBezTo>
                      <a:pt x="35943" y="18"/>
                      <a:pt x="27100" y="1057"/>
                      <a:pt x="15680" y="1057"/>
                    </a:cubicBezTo>
                    <a:cubicBezTo>
                      <a:pt x="10798" y="1057"/>
                      <a:pt x="5445" y="867"/>
                      <a:pt x="101" y="327"/>
                    </a:cubicBezTo>
                    <a:lnTo>
                      <a:pt x="1" y="1204"/>
                    </a:lnTo>
                    <a:cubicBezTo>
                      <a:pt x="5389" y="1755"/>
                      <a:pt x="10778" y="1956"/>
                      <a:pt x="15690" y="1956"/>
                    </a:cubicBezTo>
                    <a:cubicBezTo>
                      <a:pt x="27169" y="1956"/>
                      <a:pt x="36066" y="903"/>
                      <a:pt x="36192" y="878"/>
                    </a:cubicBezTo>
                    <a:lnTo>
                      <a:pt x="36066" y="1"/>
                    </a:ln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28"/>
              <p:cNvSpPr/>
              <p:nvPr/>
            </p:nvSpPr>
            <p:spPr>
              <a:xfrm>
                <a:off x="5175600" y="3053925"/>
                <a:ext cx="565175" cy="550150"/>
              </a:xfrm>
              <a:custGeom>
                <a:avLst/>
                <a:gdLst/>
                <a:ahLst/>
                <a:cxnLst/>
                <a:rect l="l" t="t" r="r" b="b"/>
                <a:pathLst>
                  <a:path w="22607" h="22006" extrusionOk="0">
                    <a:moveTo>
                      <a:pt x="376" y="0"/>
                    </a:moveTo>
                    <a:lnTo>
                      <a:pt x="0" y="802"/>
                    </a:lnTo>
                    <a:cubicBezTo>
                      <a:pt x="9399" y="5013"/>
                      <a:pt x="17344" y="12732"/>
                      <a:pt x="21805" y="22005"/>
                    </a:cubicBezTo>
                    <a:lnTo>
                      <a:pt x="22607" y="21629"/>
                    </a:lnTo>
                    <a:cubicBezTo>
                      <a:pt x="18071" y="12156"/>
                      <a:pt x="9975" y="4261"/>
                      <a:pt x="376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28"/>
              <p:cNvSpPr/>
              <p:nvPr/>
            </p:nvSpPr>
            <p:spPr>
              <a:xfrm>
                <a:off x="5899275" y="2901650"/>
                <a:ext cx="184250" cy="1073350"/>
              </a:xfrm>
              <a:custGeom>
                <a:avLst/>
                <a:gdLst/>
                <a:ahLst/>
                <a:cxnLst/>
                <a:rect l="l" t="t" r="r" b="b"/>
                <a:pathLst>
                  <a:path w="7370" h="42934" extrusionOk="0">
                    <a:moveTo>
                      <a:pt x="878" y="1"/>
                    </a:moveTo>
                    <a:lnTo>
                      <a:pt x="1" y="26"/>
                    </a:lnTo>
                    <a:lnTo>
                      <a:pt x="1429" y="32457"/>
                    </a:lnTo>
                    <a:lnTo>
                      <a:pt x="1429" y="32783"/>
                    </a:lnTo>
                    <a:lnTo>
                      <a:pt x="1755" y="32858"/>
                    </a:lnTo>
                    <a:cubicBezTo>
                      <a:pt x="1956" y="32908"/>
                      <a:pt x="6492" y="34162"/>
                      <a:pt x="5916" y="42883"/>
                    </a:cubicBezTo>
                    <a:lnTo>
                      <a:pt x="6818" y="42933"/>
                    </a:lnTo>
                    <a:cubicBezTo>
                      <a:pt x="7369" y="34688"/>
                      <a:pt x="3485" y="32558"/>
                      <a:pt x="2307" y="32106"/>
                    </a:cubicBez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28"/>
              <p:cNvSpPr/>
              <p:nvPr/>
            </p:nvSpPr>
            <p:spPr>
              <a:xfrm>
                <a:off x="4918075" y="1507900"/>
                <a:ext cx="799525" cy="656975"/>
              </a:xfrm>
              <a:custGeom>
                <a:avLst/>
                <a:gdLst/>
                <a:ahLst/>
                <a:cxnLst/>
                <a:rect l="l" t="t" r="r" b="b"/>
                <a:pathLst>
                  <a:path w="31981" h="26279" extrusionOk="0">
                    <a:moveTo>
                      <a:pt x="17123" y="0"/>
                    </a:moveTo>
                    <a:cubicBezTo>
                      <a:pt x="16600" y="0"/>
                      <a:pt x="16083" y="81"/>
                      <a:pt x="15590" y="262"/>
                    </a:cubicBezTo>
                    <a:cubicBezTo>
                      <a:pt x="14086" y="838"/>
                      <a:pt x="13108" y="2467"/>
                      <a:pt x="13509" y="4021"/>
                    </a:cubicBezTo>
                    <a:cubicBezTo>
                      <a:pt x="12005" y="2682"/>
                      <a:pt x="9976" y="1934"/>
                      <a:pt x="7955" y="1934"/>
                    </a:cubicBezTo>
                    <a:cubicBezTo>
                      <a:pt x="7215" y="1934"/>
                      <a:pt x="6477" y="2034"/>
                      <a:pt x="5765" y="2242"/>
                    </a:cubicBezTo>
                    <a:cubicBezTo>
                      <a:pt x="3133" y="3044"/>
                      <a:pt x="978" y="5375"/>
                      <a:pt x="477" y="8082"/>
                    </a:cubicBezTo>
                    <a:cubicBezTo>
                      <a:pt x="1" y="10813"/>
                      <a:pt x="1304" y="13796"/>
                      <a:pt x="3660" y="15224"/>
                    </a:cubicBezTo>
                    <a:cubicBezTo>
                      <a:pt x="4668" y="15836"/>
                      <a:pt x="5851" y="16140"/>
                      <a:pt x="7034" y="16140"/>
                    </a:cubicBezTo>
                    <a:cubicBezTo>
                      <a:pt x="8614" y="16140"/>
                      <a:pt x="10193" y="15598"/>
                      <a:pt x="11354" y="14523"/>
                    </a:cubicBezTo>
                    <a:lnTo>
                      <a:pt x="11354" y="14523"/>
                    </a:lnTo>
                    <a:cubicBezTo>
                      <a:pt x="10727" y="16904"/>
                      <a:pt x="10928" y="20337"/>
                      <a:pt x="12582" y="22142"/>
                    </a:cubicBezTo>
                    <a:cubicBezTo>
                      <a:pt x="14236" y="23971"/>
                      <a:pt x="16567" y="25049"/>
                      <a:pt x="18923" y="25701"/>
                    </a:cubicBezTo>
                    <a:cubicBezTo>
                      <a:pt x="20192" y="26050"/>
                      <a:pt x="21521" y="26278"/>
                      <a:pt x="22841" y="26278"/>
                    </a:cubicBezTo>
                    <a:cubicBezTo>
                      <a:pt x="23606" y="26278"/>
                      <a:pt x="24368" y="26201"/>
                      <a:pt x="25113" y="26026"/>
                    </a:cubicBezTo>
                    <a:cubicBezTo>
                      <a:pt x="28998" y="25124"/>
                      <a:pt x="31981" y="21290"/>
                      <a:pt x="31931" y="17305"/>
                    </a:cubicBezTo>
                    <a:cubicBezTo>
                      <a:pt x="31880" y="13320"/>
                      <a:pt x="28798" y="9886"/>
                      <a:pt x="24888" y="9084"/>
                    </a:cubicBezTo>
                    <a:cubicBezTo>
                      <a:pt x="25038" y="5751"/>
                      <a:pt x="23159" y="2442"/>
                      <a:pt x="20251" y="863"/>
                    </a:cubicBezTo>
                    <a:cubicBezTo>
                      <a:pt x="19291" y="341"/>
                      <a:pt x="18195" y="0"/>
                      <a:pt x="171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28"/>
              <p:cNvSpPr/>
              <p:nvPr/>
            </p:nvSpPr>
            <p:spPr>
              <a:xfrm>
                <a:off x="4946275" y="1672950"/>
                <a:ext cx="761925" cy="696650"/>
              </a:xfrm>
              <a:custGeom>
                <a:avLst/>
                <a:gdLst/>
                <a:ahLst/>
                <a:cxnLst/>
                <a:rect l="l" t="t" r="r" b="b"/>
                <a:pathLst>
                  <a:path w="30477" h="27866" extrusionOk="0">
                    <a:moveTo>
                      <a:pt x="15068" y="0"/>
                    </a:moveTo>
                    <a:cubicBezTo>
                      <a:pt x="7985" y="0"/>
                      <a:pt x="1875" y="5114"/>
                      <a:pt x="978" y="12106"/>
                    </a:cubicBezTo>
                    <a:cubicBezTo>
                      <a:pt x="0" y="19725"/>
                      <a:pt x="5589" y="26743"/>
                      <a:pt x="13459" y="27745"/>
                    </a:cubicBezTo>
                    <a:cubicBezTo>
                      <a:pt x="14095" y="27826"/>
                      <a:pt x="14727" y="27866"/>
                      <a:pt x="15352" y="27866"/>
                    </a:cubicBezTo>
                    <a:cubicBezTo>
                      <a:pt x="22451" y="27866"/>
                      <a:pt x="28601" y="22768"/>
                      <a:pt x="29499" y="15765"/>
                    </a:cubicBezTo>
                    <a:cubicBezTo>
                      <a:pt x="30477" y="8121"/>
                      <a:pt x="24888" y="1129"/>
                      <a:pt x="16993" y="126"/>
                    </a:cubicBezTo>
                    <a:cubicBezTo>
                      <a:pt x="16345" y="42"/>
                      <a:pt x="15703" y="0"/>
                      <a:pt x="150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28"/>
              <p:cNvSpPr/>
              <p:nvPr/>
            </p:nvSpPr>
            <p:spPr>
              <a:xfrm>
                <a:off x="5243900" y="2092750"/>
                <a:ext cx="434850" cy="540125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21605" extrusionOk="0">
                    <a:moveTo>
                      <a:pt x="15840" y="1"/>
                    </a:moveTo>
                    <a:lnTo>
                      <a:pt x="0" y="6517"/>
                    </a:lnTo>
                    <a:lnTo>
                      <a:pt x="1554" y="19700"/>
                    </a:lnTo>
                    <a:lnTo>
                      <a:pt x="17394" y="21605"/>
                    </a:lnTo>
                    <a:lnTo>
                      <a:pt x="15840" y="1"/>
                    </a:lnTo>
                    <a:close/>
                  </a:path>
                </a:pathLst>
              </a:custGeom>
              <a:solidFill>
                <a:srgbClr val="E77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28"/>
              <p:cNvSpPr/>
              <p:nvPr/>
            </p:nvSpPr>
            <p:spPr>
              <a:xfrm>
                <a:off x="5150075" y="2273850"/>
                <a:ext cx="647100" cy="444875"/>
              </a:xfrm>
              <a:custGeom>
                <a:avLst/>
                <a:gdLst/>
                <a:ahLst/>
                <a:cxnLst/>
                <a:rect l="l" t="t" r="r" b="b"/>
                <a:pathLst>
                  <a:path w="25884" h="17795" extrusionOk="0">
                    <a:moveTo>
                      <a:pt x="20094" y="0"/>
                    </a:moveTo>
                    <a:lnTo>
                      <a:pt x="20320" y="2907"/>
                    </a:lnTo>
                    <a:lnTo>
                      <a:pt x="2801" y="5263"/>
                    </a:lnTo>
                    <a:cubicBezTo>
                      <a:pt x="1" y="7032"/>
                      <a:pt x="884" y="10606"/>
                      <a:pt x="4058" y="10606"/>
                    </a:cubicBezTo>
                    <a:cubicBezTo>
                      <a:pt x="4123" y="10606"/>
                      <a:pt x="4188" y="10605"/>
                      <a:pt x="4254" y="10602"/>
                    </a:cubicBezTo>
                    <a:lnTo>
                      <a:pt x="5282" y="16617"/>
                    </a:lnTo>
                    <a:lnTo>
                      <a:pt x="23252" y="17795"/>
                    </a:lnTo>
                    <a:lnTo>
                      <a:pt x="21924" y="7368"/>
                    </a:lnTo>
                    <a:cubicBezTo>
                      <a:pt x="25157" y="6266"/>
                      <a:pt x="25884" y="576"/>
                      <a:pt x="200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28"/>
              <p:cNvSpPr/>
              <p:nvPr/>
            </p:nvSpPr>
            <p:spPr>
              <a:xfrm>
                <a:off x="5190625" y="2514450"/>
                <a:ext cx="102800" cy="126575"/>
              </a:xfrm>
              <a:custGeom>
                <a:avLst/>
                <a:gdLst/>
                <a:ahLst/>
                <a:cxnLst/>
                <a:rect l="l" t="t" r="r" b="b"/>
                <a:pathLst>
                  <a:path w="4112" h="5063" extrusionOk="0">
                    <a:moveTo>
                      <a:pt x="728" y="0"/>
                    </a:moveTo>
                    <a:lnTo>
                      <a:pt x="1" y="552"/>
                    </a:lnTo>
                    <a:cubicBezTo>
                      <a:pt x="26" y="602"/>
                      <a:pt x="678" y="1429"/>
                      <a:pt x="2282" y="1429"/>
                    </a:cubicBezTo>
                    <a:lnTo>
                      <a:pt x="3234" y="5063"/>
                    </a:lnTo>
                    <a:lnTo>
                      <a:pt x="4111" y="4837"/>
                    </a:lnTo>
                    <a:lnTo>
                      <a:pt x="2958" y="501"/>
                    </a:lnTo>
                    <a:lnTo>
                      <a:pt x="2607" y="526"/>
                    </a:lnTo>
                    <a:cubicBezTo>
                      <a:pt x="2503" y="534"/>
                      <a:pt x="2405" y="538"/>
                      <a:pt x="2310" y="538"/>
                    </a:cubicBezTo>
                    <a:cubicBezTo>
                      <a:pt x="1180" y="538"/>
                      <a:pt x="751" y="23"/>
                      <a:pt x="728" y="0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28"/>
              <p:cNvSpPr/>
              <p:nvPr/>
            </p:nvSpPr>
            <p:spPr>
              <a:xfrm>
                <a:off x="5353550" y="2448025"/>
                <a:ext cx="349650" cy="97775"/>
              </a:xfrm>
              <a:custGeom>
                <a:avLst/>
                <a:gdLst/>
                <a:ahLst/>
                <a:cxnLst/>
                <a:rect l="l" t="t" r="r" b="b"/>
                <a:pathLst>
                  <a:path w="13986" h="3911" extrusionOk="0">
                    <a:moveTo>
                      <a:pt x="13609" y="0"/>
                    </a:moveTo>
                    <a:cubicBezTo>
                      <a:pt x="13534" y="26"/>
                      <a:pt x="8221" y="2482"/>
                      <a:pt x="0" y="3033"/>
                    </a:cubicBezTo>
                    <a:lnTo>
                      <a:pt x="50" y="3910"/>
                    </a:lnTo>
                    <a:cubicBezTo>
                      <a:pt x="8446" y="3384"/>
                      <a:pt x="13760" y="928"/>
                      <a:pt x="13985" y="802"/>
                    </a:cubicBezTo>
                    <a:lnTo>
                      <a:pt x="13609" y="0"/>
                    </a:ln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28"/>
              <p:cNvSpPr/>
              <p:nvPr/>
            </p:nvSpPr>
            <p:spPr>
              <a:xfrm>
                <a:off x="4830350" y="2085325"/>
                <a:ext cx="266500" cy="171175"/>
              </a:xfrm>
              <a:custGeom>
                <a:avLst/>
                <a:gdLst/>
                <a:ahLst/>
                <a:cxnLst/>
                <a:rect l="l" t="t" r="r" b="b"/>
                <a:pathLst>
                  <a:path w="10660" h="6847" extrusionOk="0">
                    <a:moveTo>
                      <a:pt x="4351" y="0"/>
                    </a:moveTo>
                    <a:cubicBezTo>
                      <a:pt x="4187" y="0"/>
                      <a:pt x="4031" y="7"/>
                      <a:pt x="3885" y="22"/>
                    </a:cubicBezTo>
                    <a:cubicBezTo>
                      <a:pt x="2908" y="97"/>
                      <a:pt x="1906" y="398"/>
                      <a:pt x="1229" y="1075"/>
                    </a:cubicBezTo>
                    <a:cubicBezTo>
                      <a:pt x="1" y="2278"/>
                      <a:pt x="226" y="4483"/>
                      <a:pt x="1454" y="5661"/>
                    </a:cubicBezTo>
                    <a:cubicBezTo>
                      <a:pt x="2261" y="6457"/>
                      <a:pt x="3512" y="6846"/>
                      <a:pt x="4795" y="6846"/>
                    </a:cubicBezTo>
                    <a:cubicBezTo>
                      <a:pt x="6662" y="6846"/>
                      <a:pt x="8596" y="6023"/>
                      <a:pt x="9324" y="4433"/>
                    </a:cubicBezTo>
                    <a:cubicBezTo>
                      <a:pt x="10659" y="1505"/>
                      <a:pt x="6696" y="0"/>
                      <a:pt x="4351" y="0"/>
                    </a:cubicBezTo>
                    <a:close/>
                  </a:path>
                </a:pathLst>
              </a:custGeom>
              <a:solidFill>
                <a:srgbClr val="E77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28"/>
              <p:cNvSpPr/>
              <p:nvPr/>
            </p:nvSpPr>
            <p:spPr>
              <a:xfrm>
                <a:off x="4929350" y="1719175"/>
                <a:ext cx="708675" cy="706475"/>
              </a:xfrm>
              <a:custGeom>
                <a:avLst/>
                <a:gdLst/>
                <a:ahLst/>
                <a:cxnLst/>
                <a:rect l="l" t="t" r="r" b="b"/>
                <a:pathLst>
                  <a:path w="28347" h="28259" extrusionOk="0">
                    <a:moveTo>
                      <a:pt x="14139" y="1"/>
                    </a:moveTo>
                    <a:cubicBezTo>
                      <a:pt x="13567" y="1"/>
                      <a:pt x="12989" y="35"/>
                      <a:pt x="12407" y="107"/>
                    </a:cubicBezTo>
                    <a:cubicBezTo>
                      <a:pt x="5289" y="984"/>
                      <a:pt x="51" y="6999"/>
                      <a:pt x="1" y="13991"/>
                    </a:cubicBezTo>
                    <a:cubicBezTo>
                      <a:pt x="1" y="14593"/>
                      <a:pt x="26" y="15194"/>
                      <a:pt x="101" y="15821"/>
                    </a:cubicBezTo>
                    <a:lnTo>
                      <a:pt x="101" y="15846"/>
                    </a:lnTo>
                    <a:cubicBezTo>
                      <a:pt x="151" y="16197"/>
                      <a:pt x="201" y="16573"/>
                      <a:pt x="276" y="16924"/>
                    </a:cubicBezTo>
                    <a:cubicBezTo>
                      <a:pt x="953" y="20332"/>
                      <a:pt x="2833" y="23240"/>
                      <a:pt x="5414" y="25245"/>
                    </a:cubicBezTo>
                    <a:cubicBezTo>
                      <a:pt x="7843" y="27141"/>
                      <a:pt x="10869" y="28258"/>
                      <a:pt x="14108" y="28258"/>
                    </a:cubicBezTo>
                    <a:cubicBezTo>
                      <a:pt x="14680" y="28258"/>
                      <a:pt x="15258" y="28223"/>
                      <a:pt x="15840" y="28152"/>
                    </a:cubicBezTo>
                    <a:cubicBezTo>
                      <a:pt x="19700" y="27676"/>
                      <a:pt x="23033" y="25671"/>
                      <a:pt x="25239" y="22839"/>
                    </a:cubicBezTo>
                    <a:cubicBezTo>
                      <a:pt x="26517" y="21185"/>
                      <a:pt x="27444" y="19255"/>
                      <a:pt x="27921" y="17174"/>
                    </a:cubicBezTo>
                    <a:cubicBezTo>
                      <a:pt x="28246" y="15671"/>
                      <a:pt x="28347" y="14042"/>
                      <a:pt x="28146" y="12413"/>
                    </a:cubicBezTo>
                    <a:cubicBezTo>
                      <a:pt x="27670" y="8553"/>
                      <a:pt x="25665" y="5220"/>
                      <a:pt x="22833" y="3014"/>
                    </a:cubicBezTo>
                    <a:cubicBezTo>
                      <a:pt x="20404" y="1118"/>
                      <a:pt x="17378" y="1"/>
                      <a:pt x="14139" y="1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28"/>
              <p:cNvSpPr/>
              <p:nvPr/>
            </p:nvSpPr>
            <p:spPr>
              <a:xfrm>
                <a:off x="4929350" y="2038000"/>
                <a:ext cx="184250" cy="89050"/>
              </a:xfrm>
              <a:custGeom>
                <a:avLst/>
                <a:gdLst/>
                <a:ahLst/>
                <a:cxnLst/>
                <a:rect l="l" t="t" r="r" b="b"/>
                <a:pathLst>
                  <a:path w="7370" h="3562" extrusionOk="0">
                    <a:moveTo>
                      <a:pt x="4157" y="0"/>
                    </a:moveTo>
                    <a:cubicBezTo>
                      <a:pt x="3828" y="0"/>
                      <a:pt x="3485" y="20"/>
                      <a:pt x="3134" y="61"/>
                    </a:cubicBezTo>
                    <a:cubicBezTo>
                      <a:pt x="1805" y="236"/>
                      <a:pt x="627" y="687"/>
                      <a:pt x="1" y="1238"/>
                    </a:cubicBezTo>
                    <a:cubicBezTo>
                      <a:pt x="1" y="1840"/>
                      <a:pt x="26" y="2441"/>
                      <a:pt x="101" y="3068"/>
                    </a:cubicBezTo>
                    <a:cubicBezTo>
                      <a:pt x="639" y="3384"/>
                      <a:pt x="1493" y="3562"/>
                      <a:pt x="2480" y="3562"/>
                    </a:cubicBezTo>
                    <a:cubicBezTo>
                      <a:pt x="2826" y="3562"/>
                      <a:pt x="3189" y="3540"/>
                      <a:pt x="3560" y="3494"/>
                    </a:cubicBezTo>
                    <a:cubicBezTo>
                      <a:pt x="5715" y="3244"/>
                      <a:pt x="7369" y="2266"/>
                      <a:pt x="7244" y="1314"/>
                    </a:cubicBezTo>
                    <a:cubicBezTo>
                      <a:pt x="7160" y="516"/>
                      <a:pt x="5847" y="0"/>
                      <a:pt x="4157" y="0"/>
                    </a:cubicBezTo>
                    <a:close/>
                  </a:path>
                </a:pathLst>
              </a:custGeom>
              <a:solidFill>
                <a:srgbClr val="ED7C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28"/>
              <p:cNvSpPr/>
              <p:nvPr/>
            </p:nvSpPr>
            <p:spPr>
              <a:xfrm>
                <a:off x="5347275" y="1985100"/>
                <a:ext cx="20115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8046" h="3566" extrusionOk="0">
                    <a:moveTo>
                      <a:pt x="4903" y="0"/>
                    </a:moveTo>
                    <a:cubicBezTo>
                      <a:pt x="4553" y="0"/>
                      <a:pt x="4186" y="23"/>
                      <a:pt x="3810" y="71"/>
                    </a:cubicBezTo>
                    <a:cubicBezTo>
                      <a:pt x="1655" y="322"/>
                      <a:pt x="1" y="1299"/>
                      <a:pt x="126" y="2252"/>
                    </a:cubicBezTo>
                    <a:cubicBezTo>
                      <a:pt x="231" y="3049"/>
                      <a:pt x="1530" y="3565"/>
                      <a:pt x="3215" y="3565"/>
                    </a:cubicBezTo>
                    <a:cubicBezTo>
                      <a:pt x="3543" y="3565"/>
                      <a:pt x="3885" y="3546"/>
                      <a:pt x="4236" y="3505"/>
                    </a:cubicBezTo>
                    <a:cubicBezTo>
                      <a:pt x="6392" y="3229"/>
                      <a:pt x="8046" y="2252"/>
                      <a:pt x="7920" y="1299"/>
                    </a:cubicBezTo>
                    <a:cubicBezTo>
                      <a:pt x="7838" y="513"/>
                      <a:pt x="6559" y="0"/>
                      <a:pt x="4903" y="0"/>
                    </a:cubicBezTo>
                    <a:close/>
                  </a:path>
                </a:pathLst>
              </a:custGeom>
              <a:solidFill>
                <a:srgbClr val="ED7C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8"/>
              <p:cNvSpPr/>
              <p:nvPr/>
            </p:nvSpPr>
            <p:spPr>
              <a:xfrm>
                <a:off x="5302800" y="1936500"/>
                <a:ext cx="50775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920" extrusionOk="0">
                    <a:moveTo>
                      <a:pt x="1011" y="1"/>
                    </a:moveTo>
                    <a:cubicBezTo>
                      <a:pt x="967" y="1"/>
                      <a:pt x="922" y="4"/>
                      <a:pt x="877" y="10"/>
                    </a:cubicBezTo>
                    <a:cubicBezTo>
                      <a:pt x="376" y="60"/>
                      <a:pt x="0" y="537"/>
                      <a:pt x="50" y="1063"/>
                    </a:cubicBezTo>
                    <a:cubicBezTo>
                      <a:pt x="121" y="1558"/>
                      <a:pt x="546" y="1919"/>
                      <a:pt x="1034" y="1919"/>
                    </a:cubicBezTo>
                    <a:cubicBezTo>
                      <a:pt x="1065" y="1919"/>
                      <a:pt x="1096" y="1918"/>
                      <a:pt x="1128" y="1915"/>
                    </a:cubicBezTo>
                    <a:cubicBezTo>
                      <a:pt x="1654" y="1840"/>
                      <a:pt x="2030" y="1364"/>
                      <a:pt x="1955" y="837"/>
                    </a:cubicBezTo>
                    <a:cubicBezTo>
                      <a:pt x="1886" y="356"/>
                      <a:pt x="1482" y="1"/>
                      <a:pt x="1011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8"/>
              <p:cNvSpPr/>
              <p:nvPr/>
            </p:nvSpPr>
            <p:spPr>
              <a:xfrm>
                <a:off x="5218200" y="2117825"/>
                <a:ext cx="10405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4162" h="1968" extrusionOk="0">
                    <a:moveTo>
                      <a:pt x="3309" y="0"/>
                    </a:moveTo>
                    <a:cubicBezTo>
                      <a:pt x="3058" y="477"/>
                      <a:pt x="2582" y="827"/>
                      <a:pt x="2056" y="953"/>
                    </a:cubicBezTo>
                    <a:cubicBezTo>
                      <a:pt x="1914" y="988"/>
                      <a:pt x="1767" y="1006"/>
                      <a:pt x="1618" y="1006"/>
                    </a:cubicBezTo>
                    <a:cubicBezTo>
                      <a:pt x="1239" y="1006"/>
                      <a:pt x="851" y="893"/>
                      <a:pt x="527" y="677"/>
                    </a:cubicBezTo>
                    <a:lnTo>
                      <a:pt x="1" y="1504"/>
                    </a:lnTo>
                    <a:cubicBezTo>
                      <a:pt x="460" y="1805"/>
                      <a:pt x="1031" y="1968"/>
                      <a:pt x="1601" y="1968"/>
                    </a:cubicBezTo>
                    <a:cubicBezTo>
                      <a:pt x="1839" y="1968"/>
                      <a:pt x="2077" y="1939"/>
                      <a:pt x="2306" y="1880"/>
                    </a:cubicBezTo>
                    <a:cubicBezTo>
                      <a:pt x="3058" y="1705"/>
                      <a:pt x="3760" y="1178"/>
                      <a:pt x="4161" y="477"/>
                    </a:cubicBezTo>
                    <a:lnTo>
                      <a:pt x="3309" y="0"/>
                    </a:lnTo>
                    <a:close/>
                  </a:path>
                </a:pathLst>
              </a:custGeom>
              <a:solidFill>
                <a:srgbClr val="B947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8"/>
              <p:cNvSpPr/>
              <p:nvPr/>
            </p:nvSpPr>
            <p:spPr>
              <a:xfrm>
                <a:off x="5605550" y="2022575"/>
                <a:ext cx="252400" cy="172950"/>
              </a:xfrm>
              <a:custGeom>
                <a:avLst/>
                <a:gdLst/>
                <a:ahLst/>
                <a:cxnLst/>
                <a:rect l="l" t="t" r="r" b="b"/>
                <a:pathLst>
                  <a:path w="10096" h="6918" extrusionOk="0">
                    <a:moveTo>
                      <a:pt x="5730" y="0"/>
                    </a:moveTo>
                    <a:cubicBezTo>
                      <a:pt x="3488" y="0"/>
                      <a:pt x="988" y="1372"/>
                      <a:pt x="547" y="3485"/>
                    </a:cubicBezTo>
                    <a:cubicBezTo>
                      <a:pt x="1" y="6007"/>
                      <a:pt x="2593" y="6917"/>
                      <a:pt x="4831" y="6917"/>
                    </a:cubicBezTo>
                    <a:cubicBezTo>
                      <a:pt x="5573" y="6917"/>
                      <a:pt x="6276" y="6817"/>
                      <a:pt x="6813" y="6642"/>
                    </a:cubicBezTo>
                    <a:cubicBezTo>
                      <a:pt x="7740" y="6317"/>
                      <a:pt x="8642" y="5840"/>
                      <a:pt x="9168" y="5013"/>
                    </a:cubicBezTo>
                    <a:cubicBezTo>
                      <a:pt x="10096" y="3585"/>
                      <a:pt x="9394" y="1480"/>
                      <a:pt x="7965" y="577"/>
                    </a:cubicBezTo>
                    <a:cubicBezTo>
                      <a:pt x="7329" y="182"/>
                      <a:pt x="6547" y="0"/>
                      <a:pt x="5730" y="0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28"/>
              <p:cNvSpPr/>
              <p:nvPr/>
            </p:nvSpPr>
            <p:spPr>
              <a:xfrm>
                <a:off x="5665500" y="2065100"/>
                <a:ext cx="113500" cy="93825"/>
              </a:xfrm>
              <a:custGeom>
                <a:avLst/>
                <a:gdLst/>
                <a:ahLst/>
                <a:cxnLst/>
                <a:rect l="l" t="t" r="r" b="b"/>
                <a:pathLst>
                  <a:path w="4540" h="3753" extrusionOk="0">
                    <a:moveTo>
                      <a:pt x="3611" y="1"/>
                    </a:moveTo>
                    <a:cubicBezTo>
                      <a:pt x="2892" y="1"/>
                      <a:pt x="2219" y="432"/>
                      <a:pt x="1683" y="931"/>
                    </a:cubicBezTo>
                    <a:cubicBezTo>
                      <a:pt x="956" y="1608"/>
                      <a:pt x="404" y="2435"/>
                      <a:pt x="79" y="3363"/>
                    </a:cubicBezTo>
                    <a:cubicBezTo>
                      <a:pt x="1" y="3597"/>
                      <a:pt x="195" y="3753"/>
                      <a:pt x="382" y="3753"/>
                    </a:cubicBezTo>
                    <a:cubicBezTo>
                      <a:pt x="496" y="3753"/>
                      <a:pt x="608" y="3695"/>
                      <a:pt x="655" y="3563"/>
                    </a:cubicBezTo>
                    <a:cubicBezTo>
                      <a:pt x="805" y="3137"/>
                      <a:pt x="1006" y="2761"/>
                      <a:pt x="1232" y="2385"/>
                    </a:cubicBezTo>
                    <a:cubicBezTo>
                      <a:pt x="1524" y="2200"/>
                      <a:pt x="1862" y="2109"/>
                      <a:pt x="2199" y="2109"/>
                    </a:cubicBezTo>
                    <a:cubicBezTo>
                      <a:pt x="2727" y="2109"/>
                      <a:pt x="3251" y="2332"/>
                      <a:pt x="3587" y="2761"/>
                    </a:cubicBezTo>
                    <a:cubicBezTo>
                      <a:pt x="3650" y="2836"/>
                      <a:pt x="3725" y="2868"/>
                      <a:pt x="3799" y="2868"/>
                    </a:cubicBezTo>
                    <a:cubicBezTo>
                      <a:pt x="4020" y="2868"/>
                      <a:pt x="4227" y="2586"/>
                      <a:pt x="4039" y="2360"/>
                    </a:cubicBezTo>
                    <a:cubicBezTo>
                      <a:pt x="3601" y="1813"/>
                      <a:pt x="2914" y="1514"/>
                      <a:pt x="2213" y="1514"/>
                    </a:cubicBezTo>
                    <a:cubicBezTo>
                      <a:pt x="2112" y="1514"/>
                      <a:pt x="2010" y="1520"/>
                      <a:pt x="1908" y="1533"/>
                    </a:cubicBezTo>
                    <a:cubicBezTo>
                      <a:pt x="1933" y="1508"/>
                      <a:pt x="1933" y="1508"/>
                      <a:pt x="1958" y="1508"/>
                    </a:cubicBezTo>
                    <a:cubicBezTo>
                      <a:pt x="2358" y="1088"/>
                      <a:pt x="2966" y="572"/>
                      <a:pt x="3590" y="572"/>
                    </a:cubicBezTo>
                    <a:cubicBezTo>
                      <a:pt x="3748" y="572"/>
                      <a:pt x="3907" y="605"/>
                      <a:pt x="4064" y="681"/>
                    </a:cubicBezTo>
                    <a:cubicBezTo>
                      <a:pt x="4111" y="709"/>
                      <a:pt x="4165" y="723"/>
                      <a:pt x="4219" y="723"/>
                    </a:cubicBezTo>
                    <a:cubicBezTo>
                      <a:pt x="4310" y="723"/>
                      <a:pt x="4402" y="684"/>
                      <a:pt x="4465" y="606"/>
                    </a:cubicBezTo>
                    <a:cubicBezTo>
                      <a:pt x="4540" y="480"/>
                      <a:pt x="4515" y="255"/>
                      <a:pt x="4389" y="180"/>
                    </a:cubicBezTo>
                    <a:cubicBezTo>
                      <a:pt x="4127" y="55"/>
                      <a:pt x="3866" y="1"/>
                      <a:pt x="3611" y="1"/>
                    </a:cubicBez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28"/>
              <p:cNvSpPr/>
              <p:nvPr/>
            </p:nvSpPr>
            <p:spPr>
              <a:xfrm>
                <a:off x="5075350" y="1964200"/>
                <a:ext cx="5077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915" extrusionOk="0">
                    <a:moveTo>
                      <a:pt x="1002" y="0"/>
                    </a:moveTo>
                    <a:cubicBezTo>
                      <a:pt x="969" y="0"/>
                      <a:pt x="936" y="2"/>
                      <a:pt x="903" y="5"/>
                    </a:cubicBezTo>
                    <a:cubicBezTo>
                      <a:pt x="376" y="80"/>
                      <a:pt x="0" y="556"/>
                      <a:pt x="50" y="1083"/>
                    </a:cubicBezTo>
                    <a:cubicBezTo>
                      <a:pt x="121" y="1576"/>
                      <a:pt x="543" y="1915"/>
                      <a:pt x="1028" y="1915"/>
                    </a:cubicBezTo>
                    <a:cubicBezTo>
                      <a:pt x="1061" y="1915"/>
                      <a:pt x="1095" y="1913"/>
                      <a:pt x="1128" y="1910"/>
                    </a:cubicBezTo>
                    <a:cubicBezTo>
                      <a:pt x="1654" y="1835"/>
                      <a:pt x="2030" y="1358"/>
                      <a:pt x="1955" y="832"/>
                    </a:cubicBezTo>
                    <a:cubicBezTo>
                      <a:pt x="1908" y="339"/>
                      <a:pt x="1488" y="0"/>
                      <a:pt x="1002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8"/>
              <p:cNvSpPr/>
              <p:nvPr/>
            </p:nvSpPr>
            <p:spPr>
              <a:xfrm>
                <a:off x="5113200" y="1886625"/>
                <a:ext cx="94375" cy="209300"/>
              </a:xfrm>
              <a:custGeom>
                <a:avLst/>
                <a:gdLst/>
                <a:ahLst/>
                <a:cxnLst/>
                <a:rect l="l" t="t" r="r" b="b"/>
                <a:pathLst>
                  <a:path w="3775" h="8372" extrusionOk="0">
                    <a:moveTo>
                      <a:pt x="3775" y="0"/>
                    </a:moveTo>
                    <a:lnTo>
                      <a:pt x="3073" y="5414"/>
                    </a:lnTo>
                    <a:cubicBezTo>
                      <a:pt x="2503" y="4800"/>
                      <a:pt x="1961" y="4547"/>
                      <a:pt x="1532" y="4547"/>
                    </a:cubicBezTo>
                    <a:cubicBezTo>
                      <a:pt x="265" y="4547"/>
                      <a:pt x="0" y="6760"/>
                      <a:pt x="2998" y="8371"/>
                    </a:cubicBezTo>
                    <a:lnTo>
                      <a:pt x="3775" y="0"/>
                    </a:ln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8"/>
              <p:cNvSpPr/>
              <p:nvPr/>
            </p:nvSpPr>
            <p:spPr>
              <a:xfrm>
                <a:off x="5116075" y="1885375"/>
                <a:ext cx="102775" cy="220575"/>
              </a:xfrm>
              <a:custGeom>
                <a:avLst/>
                <a:gdLst/>
                <a:ahLst/>
                <a:cxnLst/>
                <a:rect l="l" t="t" r="r" b="b"/>
                <a:pathLst>
                  <a:path w="4111" h="8823" extrusionOk="0">
                    <a:moveTo>
                      <a:pt x="3233" y="0"/>
                    </a:moveTo>
                    <a:lnTo>
                      <a:pt x="2632" y="4587"/>
                    </a:lnTo>
                    <a:cubicBezTo>
                      <a:pt x="2226" y="4304"/>
                      <a:pt x="1807" y="4158"/>
                      <a:pt x="1420" y="4158"/>
                    </a:cubicBezTo>
                    <a:cubicBezTo>
                      <a:pt x="1258" y="4158"/>
                      <a:pt x="1101" y="4184"/>
                      <a:pt x="953" y="4236"/>
                    </a:cubicBezTo>
                    <a:cubicBezTo>
                      <a:pt x="452" y="4411"/>
                      <a:pt x="126" y="4862"/>
                      <a:pt x="76" y="5439"/>
                    </a:cubicBezTo>
                    <a:cubicBezTo>
                      <a:pt x="0" y="6366"/>
                      <a:pt x="652" y="7719"/>
                      <a:pt x="2682" y="8822"/>
                    </a:cubicBezTo>
                    <a:lnTo>
                      <a:pt x="3108" y="8020"/>
                    </a:lnTo>
                    <a:cubicBezTo>
                      <a:pt x="1454" y="7143"/>
                      <a:pt x="928" y="6115"/>
                      <a:pt x="978" y="5514"/>
                    </a:cubicBezTo>
                    <a:cubicBezTo>
                      <a:pt x="978" y="5389"/>
                      <a:pt x="1028" y="5138"/>
                      <a:pt x="1254" y="5063"/>
                    </a:cubicBezTo>
                    <a:cubicBezTo>
                      <a:pt x="1295" y="5050"/>
                      <a:pt x="1344" y="5043"/>
                      <a:pt x="1400" y="5043"/>
                    </a:cubicBezTo>
                    <a:cubicBezTo>
                      <a:pt x="1680" y="5043"/>
                      <a:pt x="2130" y="5221"/>
                      <a:pt x="2632" y="5765"/>
                    </a:cubicBezTo>
                    <a:lnTo>
                      <a:pt x="3284" y="6466"/>
                    </a:lnTo>
                    <a:lnTo>
                      <a:pt x="4111" y="125"/>
                    </a:lnTo>
                    <a:lnTo>
                      <a:pt x="3233" y="0"/>
                    </a:lnTo>
                    <a:close/>
                  </a:path>
                </a:pathLst>
              </a:custGeom>
              <a:solidFill>
                <a:srgbClr val="B947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8"/>
              <p:cNvSpPr/>
              <p:nvPr/>
            </p:nvSpPr>
            <p:spPr>
              <a:xfrm>
                <a:off x="5008925" y="1852800"/>
                <a:ext cx="977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2376" extrusionOk="0">
                    <a:moveTo>
                      <a:pt x="2823" y="1"/>
                    </a:moveTo>
                    <a:cubicBezTo>
                      <a:pt x="2725" y="1"/>
                      <a:pt x="2627" y="9"/>
                      <a:pt x="2532" y="25"/>
                    </a:cubicBezTo>
                    <a:cubicBezTo>
                      <a:pt x="2106" y="75"/>
                      <a:pt x="1680" y="225"/>
                      <a:pt x="1279" y="451"/>
                    </a:cubicBezTo>
                    <a:cubicBezTo>
                      <a:pt x="753" y="777"/>
                      <a:pt x="1" y="1905"/>
                      <a:pt x="903" y="2306"/>
                    </a:cubicBezTo>
                    <a:cubicBezTo>
                      <a:pt x="1019" y="2355"/>
                      <a:pt x="1154" y="2376"/>
                      <a:pt x="1300" y="2376"/>
                    </a:cubicBezTo>
                    <a:cubicBezTo>
                      <a:pt x="1977" y="2376"/>
                      <a:pt x="2897" y="1922"/>
                      <a:pt x="3309" y="1654"/>
                    </a:cubicBezTo>
                    <a:cubicBezTo>
                      <a:pt x="3610" y="1453"/>
                      <a:pt x="3885" y="1178"/>
                      <a:pt x="3910" y="827"/>
                    </a:cubicBezTo>
                    <a:cubicBezTo>
                      <a:pt x="3910" y="526"/>
                      <a:pt x="3710" y="250"/>
                      <a:pt x="3434" y="125"/>
                    </a:cubicBezTo>
                    <a:cubicBezTo>
                      <a:pt x="3246" y="39"/>
                      <a:pt x="3034" y="1"/>
                      <a:pt x="2823" y="1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8"/>
              <p:cNvSpPr/>
              <p:nvPr/>
            </p:nvSpPr>
            <p:spPr>
              <a:xfrm>
                <a:off x="5294650" y="1810175"/>
                <a:ext cx="100900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4036" h="2106" extrusionOk="0">
                    <a:moveTo>
                      <a:pt x="1855" y="1"/>
                    </a:moveTo>
                    <a:cubicBezTo>
                      <a:pt x="1228" y="1"/>
                      <a:pt x="0" y="552"/>
                      <a:pt x="552" y="1379"/>
                    </a:cubicBezTo>
                    <a:cubicBezTo>
                      <a:pt x="953" y="1955"/>
                      <a:pt x="2331" y="2106"/>
                      <a:pt x="2933" y="2106"/>
                    </a:cubicBezTo>
                    <a:cubicBezTo>
                      <a:pt x="3284" y="2081"/>
                      <a:pt x="3685" y="2006"/>
                      <a:pt x="3860" y="1730"/>
                    </a:cubicBezTo>
                    <a:cubicBezTo>
                      <a:pt x="4035" y="1479"/>
                      <a:pt x="4010" y="1128"/>
                      <a:pt x="3835" y="853"/>
                    </a:cubicBezTo>
                    <a:cubicBezTo>
                      <a:pt x="3685" y="602"/>
                      <a:pt x="3409" y="427"/>
                      <a:pt x="3133" y="301"/>
                    </a:cubicBezTo>
                    <a:cubicBezTo>
                      <a:pt x="2732" y="126"/>
                      <a:pt x="2306" y="26"/>
                      <a:pt x="1855" y="1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8"/>
              <p:cNvSpPr/>
              <p:nvPr/>
            </p:nvSpPr>
            <p:spPr>
              <a:xfrm>
                <a:off x="5028975" y="1674850"/>
                <a:ext cx="649825" cy="315175"/>
              </a:xfrm>
              <a:custGeom>
                <a:avLst/>
                <a:gdLst/>
                <a:ahLst/>
                <a:cxnLst/>
                <a:rect l="l" t="t" r="r" b="b"/>
                <a:pathLst>
                  <a:path w="25993" h="12607" extrusionOk="0">
                    <a:moveTo>
                      <a:pt x="12524" y="0"/>
                    </a:moveTo>
                    <a:cubicBezTo>
                      <a:pt x="7565" y="0"/>
                      <a:pt x="2457" y="2070"/>
                      <a:pt x="1" y="5965"/>
                    </a:cubicBezTo>
                    <a:cubicBezTo>
                      <a:pt x="3215" y="3092"/>
                      <a:pt x="7542" y="2471"/>
                      <a:pt x="10685" y="2471"/>
                    </a:cubicBezTo>
                    <a:cubicBezTo>
                      <a:pt x="13081" y="2471"/>
                      <a:pt x="14788" y="2832"/>
                      <a:pt x="14788" y="2832"/>
                    </a:cubicBezTo>
                    <a:cubicBezTo>
                      <a:pt x="14788" y="2832"/>
                      <a:pt x="15289" y="3659"/>
                      <a:pt x="15665" y="4361"/>
                    </a:cubicBezTo>
                    <a:lnTo>
                      <a:pt x="18021" y="4361"/>
                    </a:lnTo>
                    <a:lnTo>
                      <a:pt x="16216" y="5464"/>
                    </a:lnTo>
                    <a:cubicBezTo>
                      <a:pt x="17595" y="7719"/>
                      <a:pt x="20502" y="10175"/>
                      <a:pt x="24813" y="12607"/>
                    </a:cubicBezTo>
                    <a:cubicBezTo>
                      <a:pt x="25993" y="3984"/>
                      <a:pt x="19402" y="0"/>
                      <a:pt x="1252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8"/>
              <p:cNvSpPr/>
              <p:nvPr/>
            </p:nvSpPr>
            <p:spPr>
              <a:xfrm>
                <a:off x="5555925" y="1892250"/>
                <a:ext cx="87750" cy="226225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9049" extrusionOk="0">
                    <a:moveTo>
                      <a:pt x="3509" y="1"/>
                    </a:moveTo>
                    <a:lnTo>
                      <a:pt x="1955" y="51"/>
                    </a:lnTo>
                    <a:lnTo>
                      <a:pt x="0" y="8347"/>
                    </a:lnTo>
                    <a:lnTo>
                      <a:pt x="3209" y="9048"/>
                    </a:lnTo>
                    <a:lnTo>
                      <a:pt x="350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28"/>
              <p:cNvSpPr/>
              <p:nvPr/>
            </p:nvSpPr>
            <p:spPr>
              <a:xfrm>
                <a:off x="5672475" y="2589625"/>
                <a:ext cx="577725" cy="663950"/>
              </a:xfrm>
              <a:custGeom>
                <a:avLst/>
                <a:gdLst/>
                <a:ahLst/>
                <a:cxnLst/>
                <a:rect l="l" t="t" r="r" b="b"/>
                <a:pathLst>
                  <a:path w="23109" h="26558" extrusionOk="0">
                    <a:moveTo>
                      <a:pt x="8421" y="1"/>
                    </a:moveTo>
                    <a:lnTo>
                      <a:pt x="0" y="5339"/>
                    </a:lnTo>
                    <a:cubicBezTo>
                      <a:pt x="0" y="5339"/>
                      <a:pt x="73" y="26558"/>
                      <a:pt x="7806" y="26558"/>
                    </a:cubicBezTo>
                    <a:cubicBezTo>
                      <a:pt x="7926" y="26558"/>
                      <a:pt x="8047" y="26552"/>
                      <a:pt x="8171" y="26542"/>
                    </a:cubicBezTo>
                    <a:cubicBezTo>
                      <a:pt x="21178" y="25515"/>
                      <a:pt x="23108" y="1680"/>
                      <a:pt x="84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28"/>
              <p:cNvSpPr/>
              <p:nvPr/>
            </p:nvSpPr>
            <p:spPr>
              <a:xfrm>
                <a:off x="5713825" y="3051400"/>
                <a:ext cx="278225" cy="206800"/>
              </a:xfrm>
              <a:custGeom>
                <a:avLst/>
                <a:gdLst/>
                <a:ahLst/>
                <a:cxnLst/>
                <a:rect l="l" t="t" r="r" b="b"/>
                <a:pathLst>
                  <a:path w="11129" h="8272" extrusionOk="0">
                    <a:moveTo>
                      <a:pt x="877" y="1"/>
                    </a:moveTo>
                    <a:lnTo>
                      <a:pt x="0" y="227"/>
                    </a:lnTo>
                    <a:cubicBezTo>
                      <a:pt x="1003" y="4211"/>
                      <a:pt x="2732" y="6843"/>
                      <a:pt x="5013" y="7821"/>
                    </a:cubicBezTo>
                    <a:cubicBezTo>
                      <a:pt x="5690" y="8121"/>
                      <a:pt x="6416" y="8272"/>
                      <a:pt x="7143" y="8272"/>
                    </a:cubicBezTo>
                    <a:cubicBezTo>
                      <a:pt x="8396" y="8272"/>
                      <a:pt x="9725" y="7871"/>
                      <a:pt x="11128" y="7069"/>
                    </a:cubicBezTo>
                    <a:lnTo>
                      <a:pt x="10702" y="6292"/>
                    </a:lnTo>
                    <a:cubicBezTo>
                      <a:pt x="9425" y="7010"/>
                      <a:pt x="8229" y="7373"/>
                      <a:pt x="7134" y="7373"/>
                    </a:cubicBezTo>
                    <a:cubicBezTo>
                      <a:pt x="6510" y="7373"/>
                      <a:pt x="5919" y="7255"/>
                      <a:pt x="5364" y="7019"/>
                    </a:cubicBezTo>
                    <a:cubicBezTo>
                      <a:pt x="3384" y="6141"/>
                      <a:pt x="1780" y="3660"/>
                      <a:pt x="877" y="1"/>
                    </a:cubicBezTo>
                    <a:close/>
                  </a:path>
                </a:pathLst>
              </a:custGeom>
              <a:solidFill>
                <a:srgbClr val="FE5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28"/>
              <p:cNvSpPr/>
              <p:nvPr/>
            </p:nvSpPr>
            <p:spPr>
              <a:xfrm>
                <a:off x="5640500" y="2637875"/>
                <a:ext cx="373475" cy="476050"/>
              </a:xfrm>
              <a:custGeom>
                <a:avLst/>
                <a:gdLst/>
                <a:ahLst/>
                <a:cxnLst/>
                <a:rect l="l" t="t" r="r" b="b"/>
                <a:pathLst>
                  <a:path w="14939" h="19042" extrusionOk="0">
                    <a:moveTo>
                      <a:pt x="1304" y="0"/>
                    </a:moveTo>
                    <a:lnTo>
                      <a:pt x="176" y="13585"/>
                    </a:lnTo>
                    <a:cubicBezTo>
                      <a:pt x="1" y="15740"/>
                      <a:pt x="1455" y="17670"/>
                      <a:pt x="3585" y="18121"/>
                    </a:cubicBezTo>
                    <a:lnTo>
                      <a:pt x="7695" y="18948"/>
                    </a:lnTo>
                    <a:cubicBezTo>
                      <a:pt x="7993" y="19011"/>
                      <a:pt x="8289" y="19042"/>
                      <a:pt x="8582" y="19042"/>
                    </a:cubicBezTo>
                    <a:cubicBezTo>
                      <a:pt x="10484" y="19042"/>
                      <a:pt x="12205" y="17752"/>
                      <a:pt x="12683" y="15840"/>
                    </a:cubicBezTo>
                    <a:lnTo>
                      <a:pt x="14938" y="4712"/>
                    </a:lnTo>
                    <a:lnTo>
                      <a:pt x="1304" y="0"/>
                    </a:ln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28"/>
              <p:cNvSpPr/>
              <p:nvPr/>
            </p:nvSpPr>
            <p:spPr>
              <a:xfrm>
                <a:off x="5656175" y="2357800"/>
                <a:ext cx="112800" cy="490625"/>
              </a:xfrm>
              <a:custGeom>
                <a:avLst/>
                <a:gdLst/>
                <a:ahLst/>
                <a:cxnLst/>
                <a:rect l="l" t="t" r="r" b="b"/>
                <a:pathLst>
                  <a:path w="4512" h="19625" extrusionOk="0">
                    <a:moveTo>
                      <a:pt x="2582" y="0"/>
                    </a:moveTo>
                    <a:cubicBezTo>
                      <a:pt x="1855" y="0"/>
                      <a:pt x="1279" y="552"/>
                      <a:pt x="1229" y="1254"/>
                    </a:cubicBezTo>
                    <a:lnTo>
                      <a:pt x="1" y="19625"/>
                    </a:lnTo>
                    <a:lnTo>
                      <a:pt x="1" y="19625"/>
                    </a:lnTo>
                    <a:lnTo>
                      <a:pt x="4512" y="19549"/>
                    </a:lnTo>
                    <a:lnTo>
                      <a:pt x="3910" y="1304"/>
                    </a:lnTo>
                    <a:cubicBezTo>
                      <a:pt x="3910" y="577"/>
                      <a:pt x="3309" y="0"/>
                      <a:pt x="2582" y="0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28"/>
              <p:cNvSpPr/>
              <p:nvPr/>
            </p:nvSpPr>
            <p:spPr>
              <a:xfrm>
                <a:off x="5723225" y="2370625"/>
                <a:ext cx="157925" cy="4909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19638" extrusionOk="0">
                    <a:moveTo>
                      <a:pt x="4901" y="0"/>
                    </a:moveTo>
                    <a:cubicBezTo>
                      <a:pt x="4270" y="0"/>
                      <a:pt x="3698" y="452"/>
                      <a:pt x="3584" y="1091"/>
                    </a:cubicBezTo>
                    <a:lnTo>
                      <a:pt x="0" y="19137"/>
                    </a:lnTo>
                    <a:lnTo>
                      <a:pt x="4486" y="19638"/>
                    </a:lnTo>
                    <a:lnTo>
                      <a:pt x="6266" y="1492"/>
                    </a:lnTo>
                    <a:cubicBezTo>
                      <a:pt x="6316" y="766"/>
                      <a:pt x="5815" y="114"/>
                      <a:pt x="5088" y="14"/>
                    </a:cubicBezTo>
                    <a:cubicBezTo>
                      <a:pt x="5025" y="5"/>
                      <a:pt x="4963" y="0"/>
                      <a:pt x="4901" y="0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28"/>
              <p:cNvSpPr/>
              <p:nvPr/>
            </p:nvSpPr>
            <p:spPr>
              <a:xfrm>
                <a:off x="5799025" y="2412400"/>
                <a:ext cx="186750" cy="489275"/>
              </a:xfrm>
              <a:custGeom>
                <a:avLst/>
                <a:gdLst/>
                <a:ahLst/>
                <a:cxnLst/>
                <a:rect l="l" t="t" r="r" b="b"/>
                <a:pathLst>
                  <a:path w="7470" h="19571" extrusionOk="0">
                    <a:moveTo>
                      <a:pt x="6045" y="0"/>
                    </a:moveTo>
                    <a:cubicBezTo>
                      <a:pt x="5432" y="0"/>
                      <a:pt x="4867" y="402"/>
                      <a:pt x="4713" y="999"/>
                    </a:cubicBezTo>
                    <a:lnTo>
                      <a:pt x="1" y="18794"/>
                    </a:lnTo>
                    <a:lnTo>
                      <a:pt x="4462" y="19571"/>
                    </a:lnTo>
                    <a:lnTo>
                      <a:pt x="7344" y="1576"/>
                    </a:lnTo>
                    <a:cubicBezTo>
                      <a:pt x="7470" y="849"/>
                      <a:pt x="6993" y="172"/>
                      <a:pt x="6292" y="22"/>
                    </a:cubicBezTo>
                    <a:cubicBezTo>
                      <a:pt x="6209" y="7"/>
                      <a:pt x="6127" y="0"/>
                      <a:pt x="6045" y="0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28"/>
              <p:cNvSpPr/>
              <p:nvPr/>
            </p:nvSpPr>
            <p:spPr>
              <a:xfrm>
                <a:off x="5852925" y="2515250"/>
                <a:ext cx="216800" cy="486050"/>
              </a:xfrm>
              <a:custGeom>
                <a:avLst/>
                <a:gdLst/>
                <a:ahLst/>
                <a:cxnLst/>
                <a:rect l="l" t="t" r="r" b="b"/>
                <a:pathLst>
                  <a:path w="8672" h="19442" extrusionOk="0">
                    <a:moveTo>
                      <a:pt x="7207" y="0"/>
                    </a:moveTo>
                    <a:cubicBezTo>
                      <a:pt x="6641" y="0"/>
                      <a:pt x="6103" y="356"/>
                      <a:pt x="5915" y="921"/>
                    </a:cubicBezTo>
                    <a:lnTo>
                      <a:pt x="0" y="18339"/>
                    </a:lnTo>
                    <a:lnTo>
                      <a:pt x="4386" y="19442"/>
                    </a:lnTo>
                    <a:lnTo>
                      <a:pt x="8522" y="1672"/>
                    </a:lnTo>
                    <a:cubicBezTo>
                      <a:pt x="8672" y="946"/>
                      <a:pt x="8246" y="244"/>
                      <a:pt x="7544" y="43"/>
                    </a:cubicBezTo>
                    <a:cubicBezTo>
                      <a:pt x="7432" y="14"/>
                      <a:pt x="7319" y="0"/>
                      <a:pt x="7207" y="0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28"/>
              <p:cNvSpPr/>
              <p:nvPr/>
            </p:nvSpPr>
            <p:spPr>
              <a:xfrm>
                <a:off x="5552800" y="2595100"/>
                <a:ext cx="145375" cy="443175"/>
              </a:xfrm>
              <a:custGeom>
                <a:avLst/>
                <a:gdLst/>
                <a:ahLst/>
                <a:cxnLst/>
                <a:rect l="l" t="t" r="r" b="b"/>
                <a:pathLst>
                  <a:path w="5815" h="17727" extrusionOk="0">
                    <a:moveTo>
                      <a:pt x="1434" y="1"/>
                    </a:moveTo>
                    <a:cubicBezTo>
                      <a:pt x="1256" y="1"/>
                      <a:pt x="1075" y="36"/>
                      <a:pt x="902" y="107"/>
                    </a:cubicBezTo>
                    <a:cubicBezTo>
                      <a:pt x="301" y="383"/>
                      <a:pt x="0" y="1060"/>
                      <a:pt x="176" y="1686"/>
                    </a:cubicBezTo>
                    <a:cubicBezTo>
                      <a:pt x="752" y="3591"/>
                      <a:pt x="1078" y="5521"/>
                      <a:pt x="1479" y="9807"/>
                    </a:cubicBezTo>
                    <a:cubicBezTo>
                      <a:pt x="1629" y="11536"/>
                      <a:pt x="4211" y="17727"/>
                      <a:pt x="4211" y="17727"/>
                    </a:cubicBezTo>
                    <a:lnTo>
                      <a:pt x="5815" y="8879"/>
                    </a:lnTo>
                    <a:cubicBezTo>
                      <a:pt x="4963" y="4970"/>
                      <a:pt x="3409" y="2037"/>
                      <a:pt x="2532" y="609"/>
                    </a:cubicBezTo>
                    <a:cubicBezTo>
                      <a:pt x="2299" y="216"/>
                      <a:pt x="1876" y="1"/>
                      <a:pt x="1434" y="1"/>
                    </a:cubicBezTo>
                    <a:close/>
                  </a:path>
                </a:pathLst>
              </a:custGeom>
              <a:solidFill>
                <a:srgbClr val="EF94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28"/>
              <p:cNvSpPr/>
              <p:nvPr/>
            </p:nvSpPr>
            <p:spPr>
              <a:xfrm>
                <a:off x="5654300" y="2703050"/>
                <a:ext cx="174825" cy="318925"/>
              </a:xfrm>
              <a:custGeom>
                <a:avLst/>
                <a:gdLst/>
                <a:ahLst/>
                <a:cxnLst/>
                <a:rect l="l" t="t" r="r" b="b"/>
                <a:pathLst>
                  <a:path w="6993" h="12757" extrusionOk="0">
                    <a:moveTo>
                      <a:pt x="827" y="0"/>
                    </a:moveTo>
                    <a:lnTo>
                      <a:pt x="0" y="351"/>
                    </a:lnTo>
                    <a:lnTo>
                      <a:pt x="2131" y="5213"/>
                    </a:lnTo>
                    <a:lnTo>
                      <a:pt x="2231" y="5288"/>
                    </a:lnTo>
                    <a:cubicBezTo>
                      <a:pt x="6040" y="8246"/>
                      <a:pt x="5589" y="12481"/>
                      <a:pt x="5564" y="12657"/>
                    </a:cubicBezTo>
                    <a:lnTo>
                      <a:pt x="6441" y="12757"/>
                    </a:lnTo>
                    <a:cubicBezTo>
                      <a:pt x="6467" y="12582"/>
                      <a:pt x="6993" y="7945"/>
                      <a:pt x="2857" y="4662"/>
                    </a:cubicBezTo>
                    <a:lnTo>
                      <a:pt x="827" y="0"/>
                    </a:lnTo>
                    <a:close/>
                  </a:path>
                </a:pathLst>
              </a:custGeom>
              <a:solidFill>
                <a:srgbClr val="B947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2" name="Google Shape;542;p28"/>
            <p:cNvGrpSpPr/>
            <p:nvPr/>
          </p:nvGrpSpPr>
          <p:grpSpPr>
            <a:xfrm>
              <a:off x="318925" y="1351690"/>
              <a:ext cx="1920051" cy="3792259"/>
              <a:chOff x="1414250" y="1817150"/>
              <a:chExt cx="1844075" cy="3642200"/>
            </a:xfrm>
          </p:grpSpPr>
          <p:sp>
            <p:nvSpPr>
              <p:cNvPr id="543" name="Google Shape;543;p28"/>
              <p:cNvSpPr/>
              <p:nvPr/>
            </p:nvSpPr>
            <p:spPr>
              <a:xfrm>
                <a:off x="2580975" y="2592425"/>
                <a:ext cx="677350" cy="508500"/>
              </a:xfrm>
              <a:custGeom>
                <a:avLst/>
                <a:gdLst/>
                <a:ahLst/>
                <a:cxnLst/>
                <a:rect l="l" t="t" r="r" b="b"/>
                <a:pathLst>
                  <a:path w="27094" h="20340" extrusionOk="0">
                    <a:moveTo>
                      <a:pt x="12556" y="0"/>
                    </a:moveTo>
                    <a:cubicBezTo>
                      <a:pt x="7862" y="0"/>
                      <a:pt x="3080" y="209"/>
                      <a:pt x="0" y="891"/>
                    </a:cubicBezTo>
                    <a:lnTo>
                      <a:pt x="1654" y="20340"/>
                    </a:lnTo>
                    <a:lnTo>
                      <a:pt x="26116" y="18811"/>
                    </a:lnTo>
                    <a:lnTo>
                      <a:pt x="27093" y="515"/>
                    </a:lnTo>
                    <a:cubicBezTo>
                      <a:pt x="27093" y="515"/>
                      <a:pt x="19933" y="0"/>
                      <a:pt x="125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28"/>
              <p:cNvSpPr/>
              <p:nvPr/>
            </p:nvSpPr>
            <p:spPr>
              <a:xfrm>
                <a:off x="1834100" y="4024475"/>
                <a:ext cx="653525" cy="479975"/>
              </a:xfrm>
              <a:custGeom>
                <a:avLst/>
                <a:gdLst/>
                <a:ahLst/>
                <a:cxnLst/>
                <a:rect l="l" t="t" r="r" b="b"/>
                <a:pathLst>
                  <a:path w="26141" h="19199" extrusionOk="0">
                    <a:moveTo>
                      <a:pt x="0" y="0"/>
                    </a:moveTo>
                    <a:lnTo>
                      <a:pt x="0" y="19199"/>
                    </a:lnTo>
                    <a:lnTo>
                      <a:pt x="26141" y="19199"/>
                    </a:lnTo>
                    <a:lnTo>
                      <a:pt x="26141" y="0"/>
                    </a:lnTo>
                    <a:close/>
                  </a:path>
                </a:pathLst>
              </a:custGeom>
              <a:solidFill>
                <a:srgbClr val="C5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28"/>
              <p:cNvSpPr/>
              <p:nvPr/>
            </p:nvSpPr>
            <p:spPr>
              <a:xfrm>
                <a:off x="1451900" y="4082125"/>
                <a:ext cx="716175" cy="1377225"/>
              </a:xfrm>
              <a:custGeom>
                <a:avLst/>
                <a:gdLst/>
                <a:ahLst/>
                <a:cxnLst/>
                <a:rect l="l" t="t" r="r" b="b"/>
                <a:pathLst>
                  <a:path w="28647" h="55089" extrusionOk="0">
                    <a:moveTo>
                      <a:pt x="8196" y="0"/>
                    </a:moveTo>
                    <a:lnTo>
                      <a:pt x="0" y="55088"/>
                    </a:lnTo>
                    <a:lnTo>
                      <a:pt x="22958" y="55088"/>
                    </a:lnTo>
                    <a:lnTo>
                      <a:pt x="28647" y="3459"/>
                    </a:lnTo>
                    <a:lnTo>
                      <a:pt x="8196" y="0"/>
                    </a:lnTo>
                    <a:close/>
                  </a:path>
                </a:pathLst>
              </a:custGeom>
              <a:solidFill>
                <a:srgbClr val="C5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28"/>
              <p:cNvSpPr/>
              <p:nvPr/>
            </p:nvSpPr>
            <p:spPr>
              <a:xfrm>
                <a:off x="2224450" y="4024475"/>
                <a:ext cx="616575" cy="1434875"/>
              </a:xfrm>
              <a:custGeom>
                <a:avLst/>
                <a:gdLst/>
                <a:ahLst/>
                <a:cxnLst/>
                <a:rect l="l" t="t" r="r" b="b"/>
                <a:pathLst>
                  <a:path w="24663" h="57395" extrusionOk="0">
                    <a:moveTo>
                      <a:pt x="20001" y="0"/>
                    </a:moveTo>
                    <a:lnTo>
                      <a:pt x="1" y="5765"/>
                    </a:lnTo>
                    <a:lnTo>
                      <a:pt x="3459" y="52883"/>
                    </a:lnTo>
                    <a:lnTo>
                      <a:pt x="3459" y="57394"/>
                    </a:lnTo>
                    <a:lnTo>
                      <a:pt x="24662" y="57394"/>
                    </a:lnTo>
                    <a:lnTo>
                      <a:pt x="24662" y="52607"/>
                    </a:lnTo>
                    <a:lnTo>
                      <a:pt x="20001" y="0"/>
                    </a:lnTo>
                    <a:close/>
                  </a:path>
                </a:pathLst>
              </a:custGeom>
              <a:solidFill>
                <a:srgbClr val="C5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28"/>
              <p:cNvSpPr/>
              <p:nvPr/>
            </p:nvSpPr>
            <p:spPr>
              <a:xfrm>
                <a:off x="1497000" y="4155425"/>
                <a:ext cx="232475" cy="1303925"/>
              </a:xfrm>
              <a:custGeom>
                <a:avLst/>
                <a:gdLst/>
                <a:ahLst/>
                <a:cxnLst/>
                <a:rect l="l" t="t" r="r" b="b"/>
                <a:pathLst>
                  <a:path w="9299" h="52157" extrusionOk="0">
                    <a:moveTo>
                      <a:pt x="8422" y="1"/>
                    </a:moveTo>
                    <a:lnTo>
                      <a:pt x="1" y="52156"/>
                    </a:lnTo>
                    <a:lnTo>
                      <a:pt x="878" y="52156"/>
                    </a:lnTo>
                    <a:lnTo>
                      <a:pt x="9299" y="126"/>
                    </a:lnTo>
                    <a:lnTo>
                      <a:pt x="84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8"/>
              <p:cNvSpPr/>
              <p:nvPr/>
            </p:nvSpPr>
            <p:spPr>
              <a:xfrm>
                <a:off x="2248900" y="4496900"/>
                <a:ext cx="149125" cy="962450"/>
              </a:xfrm>
              <a:custGeom>
                <a:avLst/>
                <a:gdLst/>
                <a:ahLst/>
                <a:cxnLst/>
                <a:rect l="l" t="t" r="r" b="b"/>
                <a:pathLst>
                  <a:path w="5965" h="38498" extrusionOk="0">
                    <a:moveTo>
                      <a:pt x="0" y="1"/>
                    </a:moveTo>
                    <a:lnTo>
                      <a:pt x="0" y="878"/>
                    </a:lnTo>
                    <a:lnTo>
                      <a:pt x="1679" y="878"/>
                    </a:lnTo>
                    <a:lnTo>
                      <a:pt x="5063" y="33435"/>
                    </a:lnTo>
                    <a:lnTo>
                      <a:pt x="4887" y="38497"/>
                    </a:lnTo>
                    <a:lnTo>
                      <a:pt x="5790" y="38497"/>
                    </a:lnTo>
                    <a:lnTo>
                      <a:pt x="5965" y="33435"/>
                    </a:lnTo>
                    <a:lnTo>
                      <a:pt x="5965" y="33410"/>
                    </a:lnTo>
                    <a:lnTo>
                      <a:pt x="24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8"/>
              <p:cNvSpPr/>
              <p:nvPr/>
            </p:nvSpPr>
            <p:spPr>
              <a:xfrm>
                <a:off x="1669950" y="4263825"/>
                <a:ext cx="228075" cy="205550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8222" extrusionOk="0">
                    <a:moveTo>
                      <a:pt x="8246" y="0"/>
                    </a:moveTo>
                    <a:cubicBezTo>
                      <a:pt x="8246" y="51"/>
                      <a:pt x="7970" y="4612"/>
                      <a:pt x="0" y="7369"/>
                    </a:cubicBezTo>
                    <a:lnTo>
                      <a:pt x="301" y="8221"/>
                    </a:lnTo>
                    <a:cubicBezTo>
                      <a:pt x="8872" y="5239"/>
                      <a:pt x="9123" y="226"/>
                      <a:pt x="9123" y="26"/>
                    </a:cubicBezTo>
                    <a:lnTo>
                      <a:pt x="824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8"/>
              <p:cNvSpPr/>
              <p:nvPr/>
            </p:nvSpPr>
            <p:spPr>
              <a:xfrm>
                <a:off x="2569700" y="4176725"/>
                <a:ext cx="196125" cy="264450"/>
              </a:xfrm>
              <a:custGeom>
                <a:avLst/>
                <a:gdLst/>
                <a:ahLst/>
                <a:cxnLst/>
                <a:rect l="l" t="t" r="r" b="b"/>
                <a:pathLst>
                  <a:path w="7845" h="10578" extrusionOk="0">
                    <a:moveTo>
                      <a:pt x="877" y="1"/>
                    </a:moveTo>
                    <a:lnTo>
                      <a:pt x="0" y="226"/>
                    </a:lnTo>
                    <a:cubicBezTo>
                      <a:pt x="1755" y="7344"/>
                      <a:pt x="7193" y="10452"/>
                      <a:pt x="7419" y="10577"/>
                    </a:cubicBezTo>
                    <a:lnTo>
                      <a:pt x="7845" y="9800"/>
                    </a:lnTo>
                    <a:cubicBezTo>
                      <a:pt x="7795" y="9775"/>
                      <a:pt x="2532" y="6743"/>
                      <a:pt x="8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8"/>
              <p:cNvSpPr/>
              <p:nvPr/>
            </p:nvSpPr>
            <p:spPr>
              <a:xfrm>
                <a:off x="1600400" y="2614700"/>
                <a:ext cx="1208050" cy="1666200"/>
              </a:xfrm>
              <a:custGeom>
                <a:avLst/>
                <a:gdLst/>
                <a:ahLst/>
                <a:cxnLst/>
                <a:rect l="l" t="t" r="r" b="b"/>
                <a:pathLst>
                  <a:path w="48322" h="66648" extrusionOk="0">
                    <a:moveTo>
                      <a:pt x="39223" y="0"/>
                    </a:moveTo>
                    <a:lnTo>
                      <a:pt x="3459" y="12106"/>
                    </a:lnTo>
                    <a:cubicBezTo>
                      <a:pt x="3459" y="12106"/>
                      <a:pt x="5915" y="34737"/>
                      <a:pt x="0" y="66542"/>
                    </a:cubicBezTo>
                    <a:cubicBezTo>
                      <a:pt x="3602" y="66617"/>
                      <a:pt x="7385" y="66647"/>
                      <a:pt x="11176" y="66647"/>
                    </a:cubicBezTo>
                    <a:cubicBezTo>
                      <a:pt x="29015" y="66647"/>
                      <a:pt x="47018" y="65965"/>
                      <a:pt x="47018" y="65965"/>
                    </a:cubicBezTo>
                    <a:cubicBezTo>
                      <a:pt x="48321" y="28346"/>
                      <a:pt x="39223" y="0"/>
                      <a:pt x="39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28"/>
              <p:cNvSpPr/>
              <p:nvPr/>
            </p:nvSpPr>
            <p:spPr>
              <a:xfrm>
                <a:off x="2612925" y="2818325"/>
                <a:ext cx="87125" cy="263175"/>
              </a:xfrm>
              <a:custGeom>
                <a:avLst/>
                <a:gdLst/>
                <a:ahLst/>
                <a:cxnLst/>
                <a:rect l="l" t="t" r="r" b="b"/>
                <a:pathLst>
                  <a:path w="3485" h="10527" extrusionOk="0">
                    <a:moveTo>
                      <a:pt x="853" y="1"/>
                    </a:moveTo>
                    <a:lnTo>
                      <a:pt x="1" y="226"/>
                    </a:lnTo>
                    <a:lnTo>
                      <a:pt x="2607" y="10527"/>
                    </a:lnTo>
                    <a:lnTo>
                      <a:pt x="3484" y="10301"/>
                    </a:lnTo>
                    <a:lnTo>
                      <a:pt x="8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28"/>
              <p:cNvSpPr/>
              <p:nvPr/>
            </p:nvSpPr>
            <p:spPr>
              <a:xfrm>
                <a:off x="1715675" y="3341525"/>
                <a:ext cx="97150" cy="948650"/>
              </a:xfrm>
              <a:custGeom>
                <a:avLst/>
                <a:gdLst/>
                <a:ahLst/>
                <a:cxnLst/>
                <a:rect l="l" t="t" r="r" b="b"/>
                <a:pathLst>
                  <a:path w="3886" h="37946" extrusionOk="0">
                    <a:moveTo>
                      <a:pt x="3008" y="0"/>
                    </a:moveTo>
                    <a:cubicBezTo>
                      <a:pt x="2983" y="100"/>
                      <a:pt x="2206" y="9399"/>
                      <a:pt x="1479" y="18622"/>
                    </a:cubicBezTo>
                    <a:cubicBezTo>
                      <a:pt x="1" y="37469"/>
                      <a:pt x="126" y="37594"/>
                      <a:pt x="352" y="37820"/>
                    </a:cubicBezTo>
                    <a:lnTo>
                      <a:pt x="727" y="37945"/>
                    </a:lnTo>
                    <a:lnTo>
                      <a:pt x="602" y="37043"/>
                    </a:lnTo>
                    <a:cubicBezTo>
                      <a:pt x="618" y="37041"/>
                      <a:pt x="634" y="37041"/>
                      <a:pt x="649" y="37041"/>
                    </a:cubicBezTo>
                    <a:cubicBezTo>
                      <a:pt x="900" y="37041"/>
                      <a:pt x="1080" y="37227"/>
                      <a:pt x="1103" y="37369"/>
                    </a:cubicBezTo>
                    <a:cubicBezTo>
                      <a:pt x="953" y="36291"/>
                      <a:pt x="2682" y="14486"/>
                      <a:pt x="3885" y="75"/>
                    </a:cubicBezTo>
                    <a:lnTo>
                      <a:pt x="30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28"/>
              <p:cNvSpPr/>
              <p:nvPr/>
            </p:nvSpPr>
            <p:spPr>
              <a:xfrm>
                <a:off x="1966925" y="3461200"/>
                <a:ext cx="617200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24688" h="14311" extrusionOk="0">
                    <a:moveTo>
                      <a:pt x="24537" y="0"/>
                    </a:moveTo>
                    <a:cubicBezTo>
                      <a:pt x="15038" y="1604"/>
                      <a:pt x="6342" y="6491"/>
                      <a:pt x="1" y="13734"/>
                    </a:cubicBezTo>
                    <a:lnTo>
                      <a:pt x="677" y="14311"/>
                    </a:lnTo>
                    <a:cubicBezTo>
                      <a:pt x="6868" y="7218"/>
                      <a:pt x="15389" y="2456"/>
                      <a:pt x="24688" y="877"/>
                    </a:cubicBezTo>
                    <a:lnTo>
                      <a:pt x="2453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28"/>
              <p:cNvSpPr/>
              <p:nvPr/>
            </p:nvSpPr>
            <p:spPr>
              <a:xfrm>
                <a:off x="1905525" y="2672975"/>
                <a:ext cx="504425" cy="399775"/>
              </a:xfrm>
              <a:custGeom>
                <a:avLst/>
                <a:gdLst/>
                <a:ahLst/>
                <a:cxnLst/>
                <a:rect l="l" t="t" r="r" b="b"/>
                <a:pathLst>
                  <a:path w="20177" h="15991" extrusionOk="0">
                    <a:moveTo>
                      <a:pt x="20176" y="0"/>
                    </a:moveTo>
                    <a:lnTo>
                      <a:pt x="1" y="6817"/>
                    </a:lnTo>
                    <a:cubicBezTo>
                      <a:pt x="1" y="6817"/>
                      <a:pt x="5540" y="14311"/>
                      <a:pt x="13083" y="15990"/>
                    </a:cubicBezTo>
                    <a:cubicBezTo>
                      <a:pt x="19575" y="10953"/>
                      <a:pt x="20176" y="0"/>
                      <a:pt x="20176" y="0"/>
                    </a:cubicBezTo>
                    <a:close/>
                  </a:path>
                </a:pathLst>
              </a:custGeom>
              <a:solidFill>
                <a:srgbClr val="C24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28"/>
              <p:cNvSpPr/>
              <p:nvPr/>
            </p:nvSpPr>
            <p:spPr>
              <a:xfrm>
                <a:off x="1414250" y="2898050"/>
                <a:ext cx="646675" cy="504750"/>
              </a:xfrm>
              <a:custGeom>
                <a:avLst/>
                <a:gdLst/>
                <a:ahLst/>
                <a:cxnLst/>
                <a:rect l="l" t="t" r="r" b="b"/>
                <a:pathLst>
                  <a:path w="25867" h="20190" extrusionOk="0">
                    <a:moveTo>
                      <a:pt x="15080" y="0"/>
                    </a:moveTo>
                    <a:cubicBezTo>
                      <a:pt x="13855" y="0"/>
                      <a:pt x="12466" y="240"/>
                      <a:pt x="10905" y="772"/>
                    </a:cubicBezTo>
                    <a:cubicBezTo>
                      <a:pt x="1" y="4995"/>
                      <a:pt x="5247" y="20189"/>
                      <a:pt x="14015" y="20189"/>
                    </a:cubicBezTo>
                    <a:cubicBezTo>
                      <a:pt x="14457" y="20189"/>
                      <a:pt x="14908" y="20150"/>
                      <a:pt x="15366" y="20070"/>
                    </a:cubicBezTo>
                    <a:cubicBezTo>
                      <a:pt x="23941" y="18584"/>
                      <a:pt x="25867" y="0"/>
                      <a:pt x="150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8"/>
              <p:cNvSpPr/>
              <p:nvPr/>
            </p:nvSpPr>
            <p:spPr>
              <a:xfrm>
                <a:off x="2451900" y="2179175"/>
                <a:ext cx="280725" cy="180325"/>
              </a:xfrm>
              <a:custGeom>
                <a:avLst/>
                <a:gdLst/>
                <a:ahLst/>
                <a:cxnLst/>
                <a:rect l="l" t="t" r="r" b="b"/>
                <a:pathLst>
                  <a:path w="11229" h="7213" extrusionOk="0">
                    <a:moveTo>
                      <a:pt x="7100" y="0"/>
                    </a:moveTo>
                    <a:cubicBezTo>
                      <a:pt x="7039" y="0"/>
                      <a:pt x="6978" y="1"/>
                      <a:pt x="6918" y="3"/>
                    </a:cubicBezTo>
                    <a:cubicBezTo>
                      <a:pt x="4587" y="53"/>
                      <a:pt x="0" y="2208"/>
                      <a:pt x="1880" y="5241"/>
                    </a:cubicBezTo>
                    <a:cubicBezTo>
                      <a:pt x="2688" y="6574"/>
                      <a:pt x="4355" y="7212"/>
                      <a:pt x="6032" y="7212"/>
                    </a:cubicBezTo>
                    <a:cubicBezTo>
                      <a:pt x="7633" y="7212"/>
                      <a:pt x="9244" y="6630"/>
                      <a:pt x="10126" y="5516"/>
                    </a:cubicBezTo>
                    <a:cubicBezTo>
                      <a:pt x="11229" y="4138"/>
                      <a:pt x="11178" y="1857"/>
                      <a:pt x="9775" y="779"/>
                    </a:cubicBezTo>
                    <a:cubicBezTo>
                      <a:pt x="9045" y="191"/>
                      <a:pt x="8049" y="0"/>
                      <a:pt x="7100" y="0"/>
                    </a:cubicBezTo>
                    <a:close/>
                  </a:path>
                </a:pathLst>
              </a:custGeom>
              <a:solidFill>
                <a:srgbClr val="C24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8"/>
              <p:cNvSpPr/>
              <p:nvPr/>
            </p:nvSpPr>
            <p:spPr>
              <a:xfrm>
                <a:off x="1908025" y="2291375"/>
                <a:ext cx="426100" cy="560800"/>
              </a:xfrm>
              <a:custGeom>
                <a:avLst/>
                <a:gdLst/>
                <a:ahLst/>
                <a:cxnLst/>
                <a:rect l="l" t="t" r="r" b="b"/>
                <a:pathLst>
                  <a:path w="17044" h="22432" extrusionOk="0">
                    <a:moveTo>
                      <a:pt x="1" y="1"/>
                    </a:moveTo>
                    <a:lnTo>
                      <a:pt x="878" y="22432"/>
                    </a:lnTo>
                    <a:lnTo>
                      <a:pt x="17044" y="20126"/>
                    </a:lnTo>
                    <a:lnTo>
                      <a:pt x="17044" y="4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4E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28"/>
              <p:cNvSpPr/>
              <p:nvPr/>
            </p:nvSpPr>
            <p:spPr>
              <a:xfrm>
                <a:off x="2323450" y="2696775"/>
                <a:ext cx="21950" cy="977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11" extrusionOk="0">
                    <a:moveTo>
                      <a:pt x="1" y="0"/>
                    </a:moveTo>
                    <a:lnTo>
                      <a:pt x="1" y="3910"/>
                    </a:lnTo>
                    <a:lnTo>
                      <a:pt x="878" y="3910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941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28"/>
              <p:cNvSpPr/>
              <p:nvPr/>
            </p:nvSpPr>
            <p:spPr>
              <a:xfrm>
                <a:off x="1891750" y="1844650"/>
                <a:ext cx="731850" cy="731850"/>
              </a:xfrm>
              <a:custGeom>
                <a:avLst/>
                <a:gdLst/>
                <a:ahLst/>
                <a:cxnLst/>
                <a:rect l="l" t="t" r="r" b="b"/>
                <a:pathLst>
                  <a:path w="29274" h="29274" extrusionOk="0">
                    <a:moveTo>
                      <a:pt x="14637" y="0"/>
                    </a:moveTo>
                    <a:cubicBezTo>
                      <a:pt x="10602" y="0"/>
                      <a:pt x="6943" y="1629"/>
                      <a:pt x="4286" y="4286"/>
                    </a:cubicBezTo>
                    <a:cubicBezTo>
                      <a:pt x="1654" y="6917"/>
                      <a:pt x="0" y="10576"/>
                      <a:pt x="0" y="14637"/>
                    </a:cubicBezTo>
                    <a:cubicBezTo>
                      <a:pt x="0" y="16341"/>
                      <a:pt x="301" y="17970"/>
                      <a:pt x="852" y="19499"/>
                    </a:cubicBezTo>
                    <a:cubicBezTo>
                      <a:pt x="1579" y="21579"/>
                      <a:pt x="2757" y="23459"/>
                      <a:pt x="4286" y="24988"/>
                    </a:cubicBezTo>
                    <a:cubicBezTo>
                      <a:pt x="6943" y="27619"/>
                      <a:pt x="10602" y="29273"/>
                      <a:pt x="14637" y="29273"/>
                    </a:cubicBezTo>
                    <a:cubicBezTo>
                      <a:pt x="18672" y="29273"/>
                      <a:pt x="22331" y="27619"/>
                      <a:pt x="24988" y="24988"/>
                    </a:cubicBezTo>
                    <a:cubicBezTo>
                      <a:pt x="27394" y="22582"/>
                      <a:pt x="28948" y="19348"/>
                      <a:pt x="29223" y="15764"/>
                    </a:cubicBezTo>
                    <a:cubicBezTo>
                      <a:pt x="29274" y="15389"/>
                      <a:pt x="29274" y="15013"/>
                      <a:pt x="29274" y="14637"/>
                    </a:cubicBezTo>
                    <a:lnTo>
                      <a:pt x="29274" y="14612"/>
                    </a:lnTo>
                    <a:cubicBezTo>
                      <a:pt x="29274" y="13960"/>
                      <a:pt x="29223" y="13333"/>
                      <a:pt x="29148" y="12707"/>
                    </a:cubicBezTo>
                    <a:cubicBezTo>
                      <a:pt x="28221" y="5539"/>
                      <a:pt x="22081" y="0"/>
                      <a:pt x="14637" y="0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28"/>
              <p:cNvSpPr/>
              <p:nvPr/>
            </p:nvSpPr>
            <p:spPr>
              <a:xfrm>
                <a:off x="2434350" y="2142250"/>
                <a:ext cx="18925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3585" extrusionOk="0">
                    <a:moveTo>
                      <a:pt x="4061" y="1"/>
                    </a:moveTo>
                    <a:cubicBezTo>
                      <a:pt x="1805" y="1"/>
                      <a:pt x="1" y="803"/>
                      <a:pt x="1" y="1805"/>
                    </a:cubicBezTo>
                    <a:cubicBezTo>
                      <a:pt x="1" y="2783"/>
                      <a:pt x="1805" y="3585"/>
                      <a:pt x="4061" y="3585"/>
                    </a:cubicBezTo>
                    <a:cubicBezTo>
                      <a:pt x="5565" y="3585"/>
                      <a:pt x="6868" y="3234"/>
                      <a:pt x="7570" y="2708"/>
                    </a:cubicBezTo>
                    <a:cubicBezTo>
                      <a:pt x="7570" y="2056"/>
                      <a:pt x="7519" y="1429"/>
                      <a:pt x="7444" y="803"/>
                    </a:cubicBezTo>
                    <a:cubicBezTo>
                      <a:pt x="6717" y="327"/>
                      <a:pt x="5464" y="1"/>
                      <a:pt x="4061" y="1"/>
                    </a:cubicBezTo>
                    <a:close/>
                  </a:path>
                </a:pathLst>
              </a:custGeom>
              <a:solidFill>
                <a:srgbClr val="C84B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28"/>
              <p:cNvSpPr/>
              <p:nvPr/>
            </p:nvSpPr>
            <p:spPr>
              <a:xfrm>
                <a:off x="1913050" y="2192825"/>
                <a:ext cx="709300" cy="383675"/>
              </a:xfrm>
              <a:custGeom>
                <a:avLst/>
                <a:gdLst/>
                <a:ahLst/>
                <a:cxnLst/>
                <a:rect l="l" t="t" r="r" b="b"/>
                <a:pathLst>
                  <a:path w="28372" h="15347" extrusionOk="0">
                    <a:moveTo>
                      <a:pt x="22832" y="1"/>
                    </a:moveTo>
                    <a:cubicBezTo>
                      <a:pt x="21406" y="1"/>
                      <a:pt x="19686" y="276"/>
                      <a:pt x="17645" y="1035"/>
                    </a:cubicBezTo>
                    <a:cubicBezTo>
                      <a:pt x="17645" y="1035"/>
                      <a:pt x="16650" y="856"/>
                      <a:pt x="14717" y="856"/>
                    </a:cubicBezTo>
                    <a:cubicBezTo>
                      <a:pt x="12139" y="856"/>
                      <a:pt x="7892" y="1175"/>
                      <a:pt x="2106" y="2665"/>
                    </a:cubicBezTo>
                    <a:lnTo>
                      <a:pt x="25" y="3667"/>
                    </a:lnTo>
                    <a:lnTo>
                      <a:pt x="0" y="5572"/>
                    </a:lnTo>
                    <a:cubicBezTo>
                      <a:pt x="727" y="7652"/>
                      <a:pt x="1905" y="9532"/>
                      <a:pt x="3434" y="11061"/>
                    </a:cubicBezTo>
                    <a:cubicBezTo>
                      <a:pt x="6091" y="13692"/>
                      <a:pt x="9750" y="15346"/>
                      <a:pt x="13785" y="15346"/>
                    </a:cubicBezTo>
                    <a:cubicBezTo>
                      <a:pt x="17820" y="15346"/>
                      <a:pt x="21479" y="13692"/>
                      <a:pt x="24136" y="11061"/>
                    </a:cubicBezTo>
                    <a:cubicBezTo>
                      <a:pt x="26542" y="8655"/>
                      <a:pt x="28096" y="5421"/>
                      <a:pt x="28371" y="1837"/>
                    </a:cubicBezTo>
                    <a:cubicBezTo>
                      <a:pt x="27931" y="1538"/>
                      <a:pt x="26203" y="1"/>
                      <a:pt x="22832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8"/>
              <p:cNvSpPr/>
              <p:nvPr/>
            </p:nvSpPr>
            <p:spPr>
              <a:xfrm>
                <a:off x="1980100" y="2142250"/>
                <a:ext cx="20365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8146" h="3585" extrusionOk="0">
                    <a:moveTo>
                      <a:pt x="4085" y="1"/>
                    </a:moveTo>
                    <a:cubicBezTo>
                      <a:pt x="1830" y="1"/>
                      <a:pt x="0" y="803"/>
                      <a:pt x="0" y="1805"/>
                    </a:cubicBezTo>
                    <a:cubicBezTo>
                      <a:pt x="0" y="2783"/>
                      <a:pt x="1830" y="3585"/>
                      <a:pt x="4085" y="3585"/>
                    </a:cubicBezTo>
                    <a:cubicBezTo>
                      <a:pt x="6341" y="3585"/>
                      <a:pt x="8146" y="2783"/>
                      <a:pt x="8146" y="1805"/>
                    </a:cubicBezTo>
                    <a:cubicBezTo>
                      <a:pt x="8146" y="803"/>
                      <a:pt x="6341" y="1"/>
                      <a:pt x="4085" y="1"/>
                    </a:cubicBezTo>
                    <a:close/>
                  </a:path>
                </a:pathLst>
              </a:custGeom>
              <a:solidFill>
                <a:srgbClr val="C84B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8"/>
              <p:cNvSpPr/>
              <p:nvPr/>
            </p:nvSpPr>
            <p:spPr>
              <a:xfrm>
                <a:off x="2171825" y="2075850"/>
                <a:ext cx="50150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006" extrusionOk="0">
                    <a:moveTo>
                      <a:pt x="1003" y="0"/>
                    </a:moveTo>
                    <a:cubicBezTo>
                      <a:pt x="451" y="0"/>
                      <a:pt x="0" y="451"/>
                      <a:pt x="0" y="1003"/>
                    </a:cubicBezTo>
                    <a:cubicBezTo>
                      <a:pt x="0" y="1554"/>
                      <a:pt x="451" y="2005"/>
                      <a:pt x="1003" y="2005"/>
                    </a:cubicBezTo>
                    <a:cubicBezTo>
                      <a:pt x="1554" y="2005"/>
                      <a:pt x="2005" y="1554"/>
                      <a:pt x="2005" y="1003"/>
                    </a:cubicBezTo>
                    <a:cubicBezTo>
                      <a:pt x="2005" y="451"/>
                      <a:pt x="1554" y="0"/>
                      <a:pt x="1003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8"/>
              <p:cNvSpPr/>
              <p:nvPr/>
            </p:nvSpPr>
            <p:spPr>
              <a:xfrm>
                <a:off x="2224450" y="2259425"/>
                <a:ext cx="109675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1844" extrusionOk="0">
                    <a:moveTo>
                      <a:pt x="803" y="1"/>
                    </a:moveTo>
                    <a:lnTo>
                      <a:pt x="1" y="602"/>
                    </a:lnTo>
                    <a:cubicBezTo>
                      <a:pt x="477" y="1254"/>
                      <a:pt x="1254" y="1730"/>
                      <a:pt x="2081" y="1830"/>
                    </a:cubicBezTo>
                    <a:cubicBezTo>
                      <a:pt x="2177" y="1839"/>
                      <a:pt x="2274" y="1843"/>
                      <a:pt x="2370" y="1843"/>
                    </a:cubicBezTo>
                    <a:cubicBezTo>
                      <a:pt x="3103" y="1843"/>
                      <a:pt x="3833" y="1593"/>
                      <a:pt x="4387" y="1128"/>
                    </a:cubicBezTo>
                    <a:lnTo>
                      <a:pt x="3760" y="351"/>
                    </a:lnTo>
                    <a:cubicBezTo>
                      <a:pt x="3382" y="663"/>
                      <a:pt x="2885" y="836"/>
                      <a:pt x="2393" y="836"/>
                    </a:cubicBezTo>
                    <a:cubicBezTo>
                      <a:pt x="2331" y="836"/>
                      <a:pt x="2268" y="833"/>
                      <a:pt x="2206" y="828"/>
                    </a:cubicBezTo>
                    <a:cubicBezTo>
                      <a:pt x="1655" y="752"/>
                      <a:pt x="1128" y="452"/>
                      <a:pt x="803" y="1"/>
                    </a:cubicBezTo>
                    <a:close/>
                  </a:path>
                </a:pathLst>
              </a:custGeom>
              <a:solidFill>
                <a:srgbClr val="941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8"/>
              <p:cNvSpPr/>
              <p:nvPr/>
            </p:nvSpPr>
            <p:spPr>
              <a:xfrm>
                <a:off x="1809675" y="1817150"/>
                <a:ext cx="631600" cy="47425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18970" extrusionOk="0">
                    <a:moveTo>
                      <a:pt x="16739" y="0"/>
                    </a:moveTo>
                    <a:cubicBezTo>
                      <a:pt x="15880" y="0"/>
                      <a:pt x="14962" y="75"/>
                      <a:pt x="13985" y="248"/>
                    </a:cubicBezTo>
                    <a:cubicBezTo>
                      <a:pt x="6767" y="1501"/>
                      <a:pt x="0" y="5762"/>
                      <a:pt x="2030" y="17591"/>
                    </a:cubicBezTo>
                    <a:lnTo>
                      <a:pt x="3584" y="18970"/>
                    </a:lnTo>
                    <a:lnTo>
                      <a:pt x="6241" y="17692"/>
                    </a:lnTo>
                    <a:lnTo>
                      <a:pt x="5815" y="8995"/>
                    </a:lnTo>
                    <a:cubicBezTo>
                      <a:pt x="5815" y="8995"/>
                      <a:pt x="8296" y="8293"/>
                      <a:pt x="9298" y="5762"/>
                    </a:cubicBezTo>
                    <a:lnTo>
                      <a:pt x="7970" y="5010"/>
                    </a:lnTo>
                    <a:lnTo>
                      <a:pt x="7970" y="5010"/>
                    </a:lnTo>
                    <a:cubicBezTo>
                      <a:pt x="7970" y="5010"/>
                      <a:pt x="7978" y="5010"/>
                      <a:pt x="7993" y="5010"/>
                    </a:cubicBezTo>
                    <a:cubicBezTo>
                      <a:pt x="8290" y="5010"/>
                      <a:pt x="11435" y="4964"/>
                      <a:pt x="12557" y="3055"/>
                    </a:cubicBezTo>
                    <a:cubicBezTo>
                      <a:pt x="14490" y="3522"/>
                      <a:pt x="16572" y="3703"/>
                      <a:pt x="18572" y="3703"/>
                    </a:cubicBezTo>
                    <a:cubicBezTo>
                      <a:pt x="21082" y="3703"/>
                      <a:pt x="23464" y="3418"/>
                      <a:pt x="25263" y="3055"/>
                    </a:cubicBezTo>
                    <a:cubicBezTo>
                      <a:pt x="25263" y="3055"/>
                      <a:pt x="22227" y="0"/>
                      <a:pt x="16739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8"/>
              <p:cNvSpPr/>
              <p:nvPr/>
            </p:nvSpPr>
            <p:spPr>
              <a:xfrm>
                <a:off x="1671200" y="2216650"/>
                <a:ext cx="269775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0791" h="7096" extrusionOk="0">
                    <a:moveTo>
                      <a:pt x="4744" y="0"/>
                    </a:moveTo>
                    <a:cubicBezTo>
                      <a:pt x="3639" y="0"/>
                      <a:pt x="2577" y="292"/>
                      <a:pt x="1805" y="910"/>
                    </a:cubicBezTo>
                    <a:cubicBezTo>
                      <a:pt x="426" y="2037"/>
                      <a:pt x="0" y="4268"/>
                      <a:pt x="1103" y="5646"/>
                    </a:cubicBezTo>
                    <a:cubicBezTo>
                      <a:pt x="1755" y="6423"/>
                      <a:pt x="2757" y="6799"/>
                      <a:pt x="3735" y="7000"/>
                    </a:cubicBezTo>
                    <a:cubicBezTo>
                      <a:pt x="4059" y="7063"/>
                      <a:pt x="4435" y="7096"/>
                      <a:pt x="4838" y="7096"/>
                    </a:cubicBezTo>
                    <a:cubicBezTo>
                      <a:pt x="7302" y="7096"/>
                      <a:pt x="10790" y="5876"/>
                      <a:pt x="9800" y="2990"/>
                    </a:cubicBezTo>
                    <a:cubicBezTo>
                      <a:pt x="9140" y="1078"/>
                      <a:pt x="6865" y="0"/>
                      <a:pt x="4744" y="0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8"/>
              <p:cNvSpPr/>
              <p:nvPr/>
            </p:nvSpPr>
            <p:spPr>
              <a:xfrm>
                <a:off x="1747000" y="2261900"/>
                <a:ext cx="127000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3479" extrusionOk="0">
                    <a:moveTo>
                      <a:pt x="1154" y="1"/>
                    </a:moveTo>
                    <a:cubicBezTo>
                      <a:pt x="814" y="1"/>
                      <a:pt x="476" y="89"/>
                      <a:pt x="151" y="303"/>
                    </a:cubicBezTo>
                    <a:cubicBezTo>
                      <a:pt x="1" y="403"/>
                      <a:pt x="1" y="628"/>
                      <a:pt x="101" y="729"/>
                    </a:cubicBezTo>
                    <a:cubicBezTo>
                      <a:pt x="170" y="811"/>
                      <a:pt x="254" y="849"/>
                      <a:pt x="341" y="849"/>
                    </a:cubicBezTo>
                    <a:cubicBezTo>
                      <a:pt x="412" y="849"/>
                      <a:pt x="485" y="824"/>
                      <a:pt x="552" y="779"/>
                    </a:cubicBezTo>
                    <a:cubicBezTo>
                      <a:pt x="741" y="655"/>
                      <a:pt x="944" y="604"/>
                      <a:pt x="1152" y="604"/>
                    </a:cubicBezTo>
                    <a:cubicBezTo>
                      <a:pt x="1747" y="604"/>
                      <a:pt x="2381" y="1021"/>
                      <a:pt x="2808" y="1355"/>
                    </a:cubicBezTo>
                    <a:cubicBezTo>
                      <a:pt x="2833" y="1355"/>
                      <a:pt x="2833" y="1380"/>
                      <a:pt x="2858" y="1380"/>
                    </a:cubicBezTo>
                    <a:cubicBezTo>
                      <a:pt x="2031" y="1380"/>
                      <a:pt x="1204" y="1806"/>
                      <a:pt x="778" y="2483"/>
                    </a:cubicBezTo>
                    <a:cubicBezTo>
                      <a:pt x="615" y="2736"/>
                      <a:pt x="843" y="2988"/>
                      <a:pt x="1058" y="2988"/>
                    </a:cubicBezTo>
                    <a:cubicBezTo>
                      <a:pt x="1141" y="2988"/>
                      <a:pt x="1223" y="2950"/>
                      <a:pt x="1279" y="2859"/>
                    </a:cubicBezTo>
                    <a:cubicBezTo>
                      <a:pt x="1626" y="2303"/>
                      <a:pt x="2239" y="2000"/>
                      <a:pt x="2858" y="2000"/>
                    </a:cubicBezTo>
                    <a:cubicBezTo>
                      <a:pt x="3131" y="2000"/>
                      <a:pt x="3406" y="2059"/>
                      <a:pt x="3660" y="2182"/>
                    </a:cubicBezTo>
                    <a:cubicBezTo>
                      <a:pt x="3961" y="2508"/>
                      <a:pt x="4211" y="2909"/>
                      <a:pt x="4412" y="3310"/>
                    </a:cubicBezTo>
                    <a:cubicBezTo>
                      <a:pt x="4471" y="3428"/>
                      <a:pt x="4572" y="3478"/>
                      <a:pt x="4675" y="3478"/>
                    </a:cubicBezTo>
                    <a:cubicBezTo>
                      <a:pt x="4876" y="3478"/>
                      <a:pt x="5080" y="3284"/>
                      <a:pt x="4963" y="3034"/>
                    </a:cubicBezTo>
                    <a:cubicBezTo>
                      <a:pt x="4512" y="2132"/>
                      <a:pt x="3835" y="1330"/>
                      <a:pt x="3033" y="729"/>
                    </a:cubicBezTo>
                    <a:cubicBezTo>
                      <a:pt x="2471" y="332"/>
                      <a:pt x="1812" y="1"/>
                      <a:pt x="1154" y="1"/>
                    </a:cubicBez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8"/>
              <p:cNvSpPr/>
              <p:nvPr/>
            </p:nvSpPr>
            <p:spPr>
              <a:xfrm>
                <a:off x="2409300" y="2075850"/>
                <a:ext cx="49525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006" extrusionOk="0">
                    <a:moveTo>
                      <a:pt x="1003" y="0"/>
                    </a:moveTo>
                    <a:cubicBezTo>
                      <a:pt x="451" y="0"/>
                      <a:pt x="0" y="451"/>
                      <a:pt x="0" y="1003"/>
                    </a:cubicBezTo>
                    <a:cubicBezTo>
                      <a:pt x="0" y="1554"/>
                      <a:pt x="451" y="2005"/>
                      <a:pt x="1003" y="2005"/>
                    </a:cubicBezTo>
                    <a:cubicBezTo>
                      <a:pt x="1554" y="2005"/>
                      <a:pt x="1980" y="1554"/>
                      <a:pt x="1980" y="1003"/>
                    </a:cubicBezTo>
                    <a:cubicBezTo>
                      <a:pt x="1980" y="451"/>
                      <a:pt x="1554" y="0"/>
                      <a:pt x="1003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28"/>
              <p:cNvSpPr/>
              <p:nvPr/>
            </p:nvSpPr>
            <p:spPr>
              <a:xfrm>
                <a:off x="2310925" y="2010050"/>
                <a:ext cx="116625" cy="212425"/>
              </a:xfrm>
              <a:custGeom>
                <a:avLst/>
                <a:gdLst/>
                <a:ahLst/>
                <a:cxnLst/>
                <a:rect l="l" t="t" r="r" b="b"/>
                <a:pathLst>
                  <a:path w="4665" h="8497" extrusionOk="0">
                    <a:moveTo>
                      <a:pt x="0" y="1"/>
                    </a:moveTo>
                    <a:lnTo>
                      <a:pt x="1855" y="8497"/>
                    </a:lnTo>
                    <a:cubicBezTo>
                      <a:pt x="4664" y="6539"/>
                      <a:pt x="4236" y="4385"/>
                      <a:pt x="3025" y="4385"/>
                    </a:cubicBezTo>
                    <a:cubicBezTo>
                      <a:pt x="2562" y="4385"/>
                      <a:pt x="1984" y="4701"/>
                      <a:pt x="1429" y="546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28"/>
              <p:cNvSpPr/>
              <p:nvPr/>
            </p:nvSpPr>
            <p:spPr>
              <a:xfrm>
                <a:off x="2300275" y="2007550"/>
                <a:ext cx="124700" cy="224325"/>
              </a:xfrm>
              <a:custGeom>
                <a:avLst/>
                <a:gdLst/>
                <a:ahLst/>
                <a:cxnLst/>
                <a:rect l="l" t="t" r="r" b="b"/>
                <a:pathLst>
                  <a:path w="4988" h="8973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1654" y="6592"/>
                    </a:lnTo>
                    <a:lnTo>
                      <a:pt x="2206" y="5840"/>
                    </a:lnTo>
                    <a:cubicBezTo>
                      <a:pt x="2705" y="5159"/>
                      <a:pt x="3163" y="4930"/>
                      <a:pt x="3468" y="4930"/>
                    </a:cubicBezTo>
                    <a:cubicBezTo>
                      <a:pt x="3500" y="4930"/>
                      <a:pt x="3531" y="4933"/>
                      <a:pt x="3559" y="4938"/>
                    </a:cubicBezTo>
                    <a:cubicBezTo>
                      <a:pt x="3810" y="4988"/>
                      <a:pt x="3885" y="5238"/>
                      <a:pt x="3910" y="5364"/>
                    </a:cubicBezTo>
                    <a:cubicBezTo>
                      <a:pt x="4035" y="5990"/>
                      <a:pt x="3634" y="7118"/>
                      <a:pt x="2030" y="8246"/>
                    </a:cubicBezTo>
                    <a:lnTo>
                      <a:pt x="2532" y="8973"/>
                    </a:lnTo>
                    <a:cubicBezTo>
                      <a:pt x="4486" y="7594"/>
                      <a:pt x="4988" y="6116"/>
                      <a:pt x="4787" y="5188"/>
                    </a:cubicBezTo>
                    <a:cubicBezTo>
                      <a:pt x="4687" y="4612"/>
                      <a:pt x="4286" y="4186"/>
                      <a:pt x="3760" y="4060"/>
                    </a:cubicBezTo>
                    <a:cubicBezTo>
                      <a:pt x="3668" y="4044"/>
                      <a:pt x="3574" y="4035"/>
                      <a:pt x="3480" y="4035"/>
                    </a:cubicBezTo>
                    <a:cubicBezTo>
                      <a:pt x="3010" y="4035"/>
                      <a:pt x="2519" y="4244"/>
                      <a:pt x="2080" y="4662"/>
                    </a:cubicBez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941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28"/>
              <p:cNvSpPr/>
              <p:nvPr/>
            </p:nvSpPr>
            <p:spPr>
              <a:xfrm>
                <a:off x="2412425" y="1958675"/>
                <a:ext cx="104650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2275" extrusionOk="0">
                    <a:moveTo>
                      <a:pt x="1354" y="0"/>
                    </a:moveTo>
                    <a:cubicBezTo>
                      <a:pt x="1028" y="0"/>
                      <a:pt x="727" y="51"/>
                      <a:pt x="452" y="226"/>
                    </a:cubicBezTo>
                    <a:cubicBezTo>
                      <a:pt x="201" y="376"/>
                      <a:pt x="0" y="702"/>
                      <a:pt x="51" y="1003"/>
                    </a:cubicBezTo>
                    <a:cubicBezTo>
                      <a:pt x="101" y="1354"/>
                      <a:pt x="427" y="1604"/>
                      <a:pt x="752" y="1780"/>
                    </a:cubicBezTo>
                    <a:cubicBezTo>
                      <a:pt x="1172" y="1981"/>
                      <a:pt x="2016" y="2274"/>
                      <a:pt x="2677" y="2274"/>
                    </a:cubicBezTo>
                    <a:cubicBezTo>
                      <a:pt x="2924" y="2274"/>
                      <a:pt x="3145" y="2233"/>
                      <a:pt x="3309" y="2131"/>
                    </a:cubicBezTo>
                    <a:cubicBezTo>
                      <a:pt x="4186" y="1630"/>
                      <a:pt x="3284" y="577"/>
                      <a:pt x="2682" y="301"/>
                    </a:cubicBezTo>
                    <a:cubicBezTo>
                      <a:pt x="2281" y="101"/>
                      <a:pt x="1805" y="0"/>
                      <a:pt x="1354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28"/>
              <p:cNvSpPr/>
              <p:nvPr/>
            </p:nvSpPr>
            <p:spPr>
              <a:xfrm>
                <a:off x="2112925" y="1948300"/>
                <a:ext cx="99825" cy="57275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2291" extrusionOk="0">
                    <a:moveTo>
                      <a:pt x="2278" y="0"/>
                    </a:moveTo>
                    <a:cubicBezTo>
                      <a:pt x="2207" y="0"/>
                      <a:pt x="2141" y="5"/>
                      <a:pt x="2081" y="14"/>
                    </a:cubicBezTo>
                    <a:cubicBezTo>
                      <a:pt x="1604" y="65"/>
                      <a:pt x="1178" y="215"/>
                      <a:pt x="777" y="466"/>
                    </a:cubicBezTo>
                    <a:cubicBezTo>
                      <a:pt x="502" y="641"/>
                      <a:pt x="251" y="841"/>
                      <a:pt x="126" y="1117"/>
                    </a:cubicBezTo>
                    <a:cubicBezTo>
                      <a:pt x="0" y="1418"/>
                      <a:pt x="0" y="1769"/>
                      <a:pt x="201" y="2019"/>
                    </a:cubicBezTo>
                    <a:cubicBezTo>
                      <a:pt x="387" y="2224"/>
                      <a:pt x="657" y="2291"/>
                      <a:pt x="937" y="2291"/>
                    </a:cubicBezTo>
                    <a:cubicBezTo>
                      <a:pt x="1034" y="2291"/>
                      <a:pt x="1132" y="2283"/>
                      <a:pt x="1229" y="2270"/>
                    </a:cubicBezTo>
                    <a:cubicBezTo>
                      <a:pt x="1855" y="2220"/>
                      <a:pt x="3259" y="1869"/>
                      <a:pt x="3584" y="1243"/>
                    </a:cubicBezTo>
                    <a:cubicBezTo>
                      <a:pt x="3992" y="427"/>
                      <a:pt x="2945" y="0"/>
                      <a:pt x="2278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28"/>
              <p:cNvSpPr/>
              <p:nvPr/>
            </p:nvSpPr>
            <p:spPr>
              <a:xfrm>
                <a:off x="1580350" y="2733125"/>
                <a:ext cx="443000" cy="555275"/>
              </a:xfrm>
              <a:custGeom>
                <a:avLst/>
                <a:gdLst/>
                <a:ahLst/>
                <a:cxnLst/>
                <a:rect l="l" t="t" r="r" b="b"/>
                <a:pathLst>
                  <a:path w="17720" h="22211" extrusionOk="0">
                    <a:moveTo>
                      <a:pt x="15288" y="0"/>
                    </a:moveTo>
                    <a:lnTo>
                      <a:pt x="0" y="6216"/>
                    </a:lnTo>
                    <a:lnTo>
                      <a:pt x="3258" y="18772"/>
                    </a:lnTo>
                    <a:cubicBezTo>
                      <a:pt x="3889" y="20853"/>
                      <a:pt x="5823" y="22211"/>
                      <a:pt x="7910" y="22211"/>
                    </a:cubicBezTo>
                    <a:cubicBezTo>
                      <a:pt x="8311" y="22211"/>
                      <a:pt x="8718" y="22160"/>
                      <a:pt x="9123" y="22055"/>
                    </a:cubicBezTo>
                    <a:lnTo>
                      <a:pt x="13785" y="20827"/>
                    </a:lnTo>
                    <a:cubicBezTo>
                      <a:pt x="16191" y="20201"/>
                      <a:pt x="17719" y="17895"/>
                      <a:pt x="17394" y="15439"/>
                    </a:cubicBezTo>
                    <a:lnTo>
                      <a:pt x="15288" y="0"/>
                    </a:ln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28"/>
              <p:cNvSpPr/>
              <p:nvPr/>
            </p:nvSpPr>
            <p:spPr>
              <a:xfrm>
                <a:off x="1854775" y="2416000"/>
                <a:ext cx="140375" cy="5608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22435" extrusionOk="0">
                    <a:moveTo>
                      <a:pt x="1573" y="0"/>
                    </a:moveTo>
                    <a:cubicBezTo>
                      <a:pt x="1542" y="0"/>
                      <a:pt x="1511" y="1"/>
                      <a:pt x="1479" y="3"/>
                    </a:cubicBezTo>
                    <a:cubicBezTo>
                      <a:pt x="627" y="53"/>
                      <a:pt x="1" y="755"/>
                      <a:pt x="26" y="1582"/>
                    </a:cubicBezTo>
                    <a:lnTo>
                      <a:pt x="427" y="22434"/>
                    </a:lnTo>
                    <a:lnTo>
                      <a:pt x="5615" y="22259"/>
                    </a:lnTo>
                    <a:lnTo>
                      <a:pt x="3108" y="1382"/>
                    </a:lnTo>
                    <a:cubicBezTo>
                      <a:pt x="3012" y="587"/>
                      <a:pt x="2337" y="0"/>
                      <a:pt x="1573" y="0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28"/>
              <p:cNvSpPr/>
              <p:nvPr/>
            </p:nvSpPr>
            <p:spPr>
              <a:xfrm>
                <a:off x="1710050" y="2438550"/>
                <a:ext cx="208025" cy="560250"/>
              </a:xfrm>
              <a:custGeom>
                <a:avLst/>
                <a:gdLst/>
                <a:ahLst/>
                <a:cxnLst/>
                <a:rect l="l" t="t" r="r" b="b"/>
                <a:pathLst>
                  <a:path w="8321" h="22410" extrusionOk="0">
                    <a:moveTo>
                      <a:pt x="1650" y="1"/>
                    </a:moveTo>
                    <a:cubicBezTo>
                      <a:pt x="1552" y="1"/>
                      <a:pt x="1453" y="10"/>
                      <a:pt x="1353" y="29"/>
                    </a:cubicBezTo>
                    <a:cubicBezTo>
                      <a:pt x="526" y="179"/>
                      <a:pt x="0" y="956"/>
                      <a:pt x="125" y="1783"/>
                    </a:cubicBezTo>
                    <a:lnTo>
                      <a:pt x="3208" y="22410"/>
                    </a:lnTo>
                    <a:lnTo>
                      <a:pt x="8321" y="21558"/>
                    </a:lnTo>
                    <a:lnTo>
                      <a:pt x="3158" y="1156"/>
                    </a:lnTo>
                    <a:cubicBezTo>
                      <a:pt x="2982" y="454"/>
                      <a:pt x="2345" y="1"/>
                      <a:pt x="1650" y="1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28"/>
              <p:cNvSpPr/>
              <p:nvPr/>
            </p:nvSpPr>
            <p:spPr>
              <a:xfrm>
                <a:off x="1593500" y="2492575"/>
                <a:ext cx="240625" cy="556350"/>
              </a:xfrm>
              <a:custGeom>
                <a:avLst/>
                <a:gdLst/>
                <a:ahLst/>
                <a:cxnLst/>
                <a:rect l="l" t="t" r="r" b="b"/>
                <a:pathLst>
                  <a:path w="9625" h="22254" extrusionOk="0">
                    <a:moveTo>
                      <a:pt x="1678" y="1"/>
                    </a:moveTo>
                    <a:cubicBezTo>
                      <a:pt x="1554" y="1"/>
                      <a:pt x="1428" y="16"/>
                      <a:pt x="1304" y="48"/>
                    </a:cubicBezTo>
                    <a:cubicBezTo>
                      <a:pt x="502" y="249"/>
                      <a:pt x="0" y="1051"/>
                      <a:pt x="176" y="1878"/>
                    </a:cubicBezTo>
                    <a:lnTo>
                      <a:pt x="4562" y="22254"/>
                    </a:lnTo>
                    <a:lnTo>
                      <a:pt x="9624" y="21101"/>
                    </a:lnTo>
                    <a:lnTo>
                      <a:pt x="3158" y="1076"/>
                    </a:lnTo>
                    <a:cubicBezTo>
                      <a:pt x="2948" y="423"/>
                      <a:pt x="2331" y="1"/>
                      <a:pt x="1678" y="1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28"/>
              <p:cNvSpPr/>
              <p:nvPr/>
            </p:nvSpPr>
            <p:spPr>
              <a:xfrm>
                <a:off x="1503900" y="2615025"/>
                <a:ext cx="273825" cy="550450"/>
              </a:xfrm>
              <a:custGeom>
                <a:avLst/>
                <a:gdLst/>
                <a:ahLst/>
                <a:cxnLst/>
                <a:rect l="l" t="t" r="r" b="b"/>
                <a:pathLst>
                  <a:path w="10953" h="22018" extrusionOk="0">
                    <a:moveTo>
                      <a:pt x="1718" y="0"/>
                    </a:moveTo>
                    <a:cubicBezTo>
                      <a:pt x="1549" y="0"/>
                      <a:pt x="1376" y="28"/>
                      <a:pt x="1203" y="87"/>
                    </a:cubicBezTo>
                    <a:cubicBezTo>
                      <a:pt x="426" y="338"/>
                      <a:pt x="0" y="1190"/>
                      <a:pt x="226" y="1967"/>
                    </a:cubicBezTo>
                    <a:lnTo>
                      <a:pt x="6015" y="22017"/>
                    </a:lnTo>
                    <a:lnTo>
                      <a:pt x="10953" y="20514"/>
                    </a:lnTo>
                    <a:lnTo>
                      <a:pt x="3133" y="965"/>
                    </a:lnTo>
                    <a:cubicBezTo>
                      <a:pt x="2897" y="374"/>
                      <a:pt x="2336" y="0"/>
                      <a:pt x="1718" y="0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28"/>
              <p:cNvSpPr/>
              <p:nvPr/>
            </p:nvSpPr>
            <p:spPr>
              <a:xfrm>
                <a:off x="1945000" y="2679175"/>
                <a:ext cx="154175" cy="510100"/>
              </a:xfrm>
              <a:custGeom>
                <a:avLst/>
                <a:gdLst/>
                <a:ahLst/>
                <a:cxnLst/>
                <a:rect l="l" t="t" r="r" b="b"/>
                <a:pathLst>
                  <a:path w="6167" h="20404" extrusionOk="0">
                    <a:moveTo>
                      <a:pt x="4528" y="1"/>
                    </a:moveTo>
                    <a:cubicBezTo>
                      <a:pt x="3998" y="1"/>
                      <a:pt x="3496" y="292"/>
                      <a:pt x="3234" y="780"/>
                    </a:cubicBezTo>
                    <a:cubicBezTo>
                      <a:pt x="2331" y="2459"/>
                      <a:pt x="727" y="5892"/>
                      <a:pt x="1" y="10429"/>
                    </a:cubicBezTo>
                    <a:lnTo>
                      <a:pt x="2357" y="20404"/>
                    </a:lnTo>
                    <a:cubicBezTo>
                      <a:pt x="2357" y="20404"/>
                      <a:pt x="4938" y="13186"/>
                      <a:pt x="5013" y="11206"/>
                    </a:cubicBezTo>
                    <a:cubicBezTo>
                      <a:pt x="5214" y="6293"/>
                      <a:pt x="5464" y="4063"/>
                      <a:pt x="5991" y="1857"/>
                    </a:cubicBezTo>
                    <a:cubicBezTo>
                      <a:pt x="6166" y="1130"/>
                      <a:pt x="5765" y="354"/>
                      <a:pt x="5063" y="103"/>
                    </a:cubicBezTo>
                    <a:cubicBezTo>
                      <a:pt x="4887" y="34"/>
                      <a:pt x="4706" y="1"/>
                      <a:pt x="4528" y="1"/>
                    </a:cubicBezTo>
                    <a:close/>
                  </a:path>
                </a:pathLst>
              </a:custGeom>
              <a:solidFill>
                <a:srgbClr val="CA62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28"/>
              <p:cNvSpPr/>
              <p:nvPr/>
            </p:nvSpPr>
            <p:spPr>
              <a:xfrm>
                <a:off x="1802150" y="2808300"/>
                <a:ext cx="184850" cy="372200"/>
              </a:xfrm>
              <a:custGeom>
                <a:avLst/>
                <a:gdLst/>
                <a:ahLst/>
                <a:cxnLst/>
                <a:rect l="l" t="t" r="r" b="b"/>
                <a:pathLst>
                  <a:path w="7394" h="14888" extrusionOk="0">
                    <a:moveTo>
                      <a:pt x="6567" y="1"/>
                    </a:moveTo>
                    <a:lnTo>
                      <a:pt x="4512" y="5464"/>
                    </a:lnTo>
                    <a:cubicBezTo>
                      <a:pt x="0" y="9424"/>
                      <a:pt x="877" y="14662"/>
                      <a:pt x="903" y="14888"/>
                    </a:cubicBezTo>
                    <a:lnTo>
                      <a:pt x="1780" y="14737"/>
                    </a:lnTo>
                    <a:cubicBezTo>
                      <a:pt x="1780" y="14687"/>
                      <a:pt x="978" y="9700"/>
                      <a:pt x="5163" y="6066"/>
                    </a:cubicBezTo>
                    <a:lnTo>
                      <a:pt x="5263" y="5991"/>
                    </a:lnTo>
                    <a:lnTo>
                      <a:pt x="7394" y="301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rgbClr val="941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28"/>
            <p:cNvGrpSpPr/>
            <p:nvPr/>
          </p:nvGrpSpPr>
          <p:grpSpPr>
            <a:xfrm>
              <a:off x="1575563" y="1056315"/>
              <a:ext cx="1581140" cy="4088138"/>
              <a:chOff x="-1670475" y="1056315"/>
              <a:chExt cx="1581140" cy="4088138"/>
            </a:xfrm>
          </p:grpSpPr>
          <p:sp>
            <p:nvSpPr>
              <p:cNvPr id="582" name="Google Shape;582;p28"/>
              <p:cNvSpPr/>
              <p:nvPr/>
            </p:nvSpPr>
            <p:spPr>
              <a:xfrm>
                <a:off x="-1564203" y="2382508"/>
                <a:ext cx="449903" cy="1025641"/>
              </a:xfrm>
              <a:custGeom>
                <a:avLst/>
                <a:gdLst/>
                <a:ahLst/>
                <a:cxnLst/>
                <a:rect l="l" t="t" r="r" b="b"/>
                <a:pathLst>
                  <a:path w="17294" h="39425" extrusionOk="0">
                    <a:moveTo>
                      <a:pt x="8948" y="0"/>
                    </a:moveTo>
                    <a:cubicBezTo>
                      <a:pt x="6968" y="101"/>
                      <a:pt x="5439" y="928"/>
                      <a:pt x="4336" y="2206"/>
                    </a:cubicBezTo>
                    <a:cubicBezTo>
                      <a:pt x="752" y="6341"/>
                      <a:pt x="1153" y="15238"/>
                      <a:pt x="1855" y="20752"/>
                    </a:cubicBezTo>
                    <a:cubicBezTo>
                      <a:pt x="2181" y="23559"/>
                      <a:pt x="2607" y="25489"/>
                      <a:pt x="2607" y="25489"/>
                    </a:cubicBezTo>
                    <a:lnTo>
                      <a:pt x="1103" y="26542"/>
                    </a:lnTo>
                    <a:cubicBezTo>
                      <a:pt x="727" y="29249"/>
                      <a:pt x="377" y="32081"/>
                      <a:pt x="1" y="35063"/>
                    </a:cubicBezTo>
                    <a:cubicBezTo>
                      <a:pt x="1" y="35063"/>
                      <a:pt x="903" y="36767"/>
                      <a:pt x="2231" y="39424"/>
                    </a:cubicBezTo>
                    <a:cubicBezTo>
                      <a:pt x="13660" y="35589"/>
                      <a:pt x="17294" y="28171"/>
                      <a:pt x="17294" y="28171"/>
                    </a:cubicBezTo>
                    <a:cubicBezTo>
                      <a:pt x="16166" y="21730"/>
                      <a:pt x="11605" y="1880"/>
                      <a:pt x="11605" y="1880"/>
                    </a:cubicBezTo>
                    <a:lnTo>
                      <a:pt x="8948" y="0"/>
                    </a:lnTo>
                    <a:close/>
                  </a:path>
                </a:pathLst>
              </a:custGeom>
              <a:solidFill>
                <a:srgbClr val="B55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28"/>
              <p:cNvSpPr/>
              <p:nvPr/>
            </p:nvSpPr>
            <p:spPr>
              <a:xfrm>
                <a:off x="-1377728" y="3992316"/>
                <a:ext cx="110226" cy="82832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3184" extrusionOk="0">
                    <a:moveTo>
                      <a:pt x="4236" y="0"/>
                    </a:moveTo>
                    <a:lnTo>
                      <a:pt x="1" y="401"/>
                    </a:lnTo>
                    <a:lnTo>
                      <a:pt x="326" y="3183"/>
                    </a:lnTo>
                    <a:lnTo>
                      <a:pt x="4236" y="0"/>
                    </a:lnTo>
                    <a:close/>
                  </a:path>
                </a:pathLst>
              </a:custGeom>
              <a:solidFill>
                <a:srgbClr val="F9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28"/>
              <p:cNvSpPr/>
              <p:nvPr/>
            </p:nvSpPr>
            <p:spPr>
              <a:xfrm>
                <a:off x="-689865" y="2361293"/>
                <a:ext cx="467906" cy="615801"/>
              </a:xfrm>
              <a:custGeom>
                <a:avLst/>
                <a:gdLst/>
                <a:ahLst/>
                <a:cxnLst/>
                <a:rect l="l" t="t" r="r" b="b"/>
                <a:pathLst>
                  <a:path w="17986" h="23671" extrusionOk="0">
                    <a:moveTo>
                      <a:pt x="5083" y="0"/>
                    </a:moveTo>
                    <a:cubicBezTo>
                      <a:pt x="4960" y="0"/>
                      <a:pt x="4837" y="4"/>
                      <a:pt x="4713" y="11"/>
                    </a:cubicBezTo>
                    <a:lnTo>
                      <a:pt x="1" y="11240"/>
                    </a:lnTo>
                    <a:lnTo>
                      <a:pt x="5916" y="23671"/>
                    </a:lnTo>
                    <a:cubicBezTo>
                      <a:pt x="17985" y="21074"/>
                      <a:pt x="14263" y="0"/>
                      <a:pt x="5083" y="0"/>
                    </a:cubicBezTo>
                    <a:close/>
                  </a:path>
                </a:pathLst>
              </a:custGeom>
              <a:solidFill>
                <a:srgbClr val="B55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28"/>
              <p:cNvSpPr/>
              <p:nvPr/>
            </p:nvSpPr>
            <p:spPr>
              <a:xfrm>
                <a:off x="-1448150" y="2363595"/>
                <a:ext cx="922622" cy="1099966"/>
              </a:xfrm>
              <a:custGeom>
                <a:avLst/>
                <a:gdLst/>
                <a:ahLst/>
                <a:cxnLst/>
                <a:rect l="l" t="t" r="r" b="b"/>
                <a:pathLst>
                  <a:path w="35465" h="42282" extrusionOk="0">
                    <a:moveTo>
                      <a:pt x="34988" y="0"/>
                    </a:moveTo>
                    <a:lnTo>
                      <a:pt x="5565" y="602"/>
                    </a:lnTo>
                    <a:cubicBezTo>
                      <a:pt x="2382" y="652"/>
                      <a:pt x="1" y="3509"/>
                      <a:pt x="477" y="6667"/>
                    </a:cubicBezTo>
                    <a:lnTo>
                      <a:pt x="1229" y="11404"/>
                    </a:lnTo>
                    <a:lnTo>
                      <a:pt x="6091" y="42281"/>
                    </a:lnTo>
                    <a:lnTo>
                      <a:pt x="25189" y="40677"/>
                    </a:lnTo>
                    <a:cubicBezTo>
                      <a:pt x="29625" y="30101"/>
                      <a:pt x="34337" y="20251"/>
                      <a:pt x="34913" y="12482"/>
                    </a:cubicBezTo>
                    <a:cubicBezTo>
                      <a:pt x="35465" y="4963"/>
                      <a:pt x="34988" y="0"/>
                      <a:pt x="3498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28"/>
              <p:cNvSpPr/>
              <p:nvPr/>
            </p:nvSpPr>
            <p:spPr>
              <a:xfrm>
                <a:off x="-1195155" y="1358193"/>
                <a:ext cx="340354" cy="313637"/>
              </a:xfrm>
              <a:custGeom>
                <a:avLst/>
                <a:gdLst/>
                <a:ahLst/>
                <a:cxnLst/>
                <a:rect l="l" t="t" r="r" b="b"/>
                <a:pathLst>
                  <a:path w="13083" h="12056" extrusionOk="0">
                    <a:moveTo>
                      <a:pt x="0" y="1"/>
                    </a:moveTo>
                    <a:cubicBezTo>
                      <a:pt x="0" y="6642"/>
                      <a:pt x="5865" y="12056"/>
                      <a:pt x="13083" y="12056"/>
                    </a:cubicBezTo>
                    <a:lnTo>
                      <a:pt x="13083" y="11154"/>
                    </a:lnTo>
                    <a:cubicBezTo>
                      <a:pt x="6366" y="11154"/>
                      <a:pt x="902" y="6141"/>
                      <a:pt x="902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28"/>
              <p:cNvSpPr/>
              <p:nvPr/>
            </p:nvSpPr>
            <p:spPr>
              <a:xfrm>
                <a:off x="-1130611" y="1056315"/>
                <a:ext cx="603782" cy="603782"/>
              </a:xfrm>
              <a:custGeom>
                <a:avLst/>
                <a:gdLst/>
                <a:ahLst/>
                <a:cxnLst/>
                <a:rect l="l" t="t" r="r" b="b"/>
                <a:pathLst>
                  <a:path w="23209" h="23209" extrusionOk="0">
                    <a:moveTo>
                      <a:pt x="11604" y="1"/>
                    </a:moveTo>
                    <a:cubicBezTo>
                      <a:pt x="5213" y="1"/>
                      <a:pt x="0" y="5189"/>
                      <a:pt x="0" y="11605"/>
                    </a:cubicBezTo>
                    <a:cubicBezTo>
                      <a:pt x="0" y="17996"/>
                      <a:pt x="5213" y="23209"/>
                      <a:pt x="11604" y="23209"/>
                    </a:cubicBezTo>
                    <a:cubicBezTo>
                      <a:pt x="18020" y="23209"/>
                      <a:pt x="23208" y="17996"/>
                      <a:pt x="23208" y="11605"/>
                    </a:cubicBezTo>
                    <a:cubicBezTo>
                      <a:pt x="23208" y="5189"/>
                      <a:pt x="18020" y="1"/>
                      <a:pt x="11604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28"/>
              <p:cNvSpPr/>
              <p:nvPr/>
            </p:nvSpPr>
            <p:spPr>
              <a:xfrm>
                <a:off x="-1267528" y="1559003"/>
                <a:ext cx="700272" cy="678783"/>
              </a:xfrm>
              <a:custGeom>
                <a:avLst/>
                <a:gdLst/>
                <a:ahLst/>
                <a:cxnLst/>
                <a:rect l="l" t="t" r="r" b="b"/>
                <a:pathLst>
                  <a:path w="26918" h="26092" extrusionOk="0">
                    <a:moveTo>
                      <a:pt x="13459" y="1"/>
                    </a:moveTo>
                    <a:cubicBezTo>
                      <a:pt x="6040" y="1"/>
                      <a:pt x="0" y="5841"/>
                      <a:pt x="0" y="13034"/>
                    </a:cubicBezTo>
                    <a:cubicBezTo>
                      <a:pt x="0" y="20252"/>
                      <a:pt x="6040" y="26091"/>
                      <a:pt x="13459" y="26091"/>
                    </a:cubicBezTo>
                    <a:cubicBezTo>
                      <a:pt x="20903" y="26091"/>
                      <a:pt x="26918" y="20252"/>
                      <a:pt x="26918" y="13034"/>
                    </a:cubicBezTo>
                    <a:cubicBezTo>
                      <a:pt x="26918" y="5841"/>
                      <a:pt x="20903" y="1"/>
                      <a:pt x="13459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28"/>
              <p:cNvSpPr/>
              <p:nvPr/>
            </p:nvSpPr>
            <p:spPr>
              <a:xfrm>
                <a:off x="-704564" y="2007007"/>
                <a:ext cx="252059" cy="166782"/>
              </a:xfrm>
              <a:custGeom>
                <a:avLst/>
                <a:gdLst/>
                <a:ahLst/>
                <a:cxnLst/>
                <a:rect l="l" t="t" r="r" b="b"/>
                <a:pathLst>
                  <a:path w="9689" h="6411" extrusionOk="0">
                    <a:moveTo>
                      <a:pt x="5141" y="0"/>
                    </a:moveTo>
                    <a:cubicBezTo>
                      <a:pt x="2943" y="0"/>
                      <a:pt x="0" y="1022"/>
                      <a:pt x="791" y="3582"/>
                    </a:cubicBezTo>
                    <a:cubicBezTo>
                      <a:pt x="1334" y="5364"/>
                      <a:pt x="3474" y="6410"/>
                      <a:pt x="5446" y="6410"/>
                    </a:cubicBezTo>
                    <a:cubicBezTo>
                      <a:pt x="6386" y="6410"/>
                      <a:pt x="7288" y="6172"/>
                      <a:pt x="7959" y="5662"/>
                    </a:cubicBezTo>
                    <a:cubicBezTo>
                      <a:pt x="9212" y="4685"/>
                      <a:pt x="9689" y="2680"/>
                      <a:pt x="8711" y="1427"/>
                    </a:cubicBezTo>
                    <a:cubicBezTo>
                      <a:pt x="8160" y="700"/>
                      <a:pt x="7258" y="324"/>
                      <a:pt x="6355" y="123"/>
                    </a:cubicBezTo>
                    <a:cubicBezTo>
                      <a:pt x="6007" y="43"/>
                      <a:pt x="5590" y="0"/>
                      <a:pt x="5141" y="0"/>
                    </a:cubicBezTo>
                    <a:close/>
                  </a:path>
                </a:pathLst>
              </a:custGeom>
              <a:solidFill>
                <a:srgbClr val="B55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28"/>
              <p:cNvSpPr/>
              <p:nvPr/>
            </p:nvSpPr>
            <p:spPr>
              <a:xfrm>
                <a:off x="-1262325" y="1926101"/>
                <a:ext cx="425137" cy="526179"/>
              </a:xfrm>
              <a:custGeom>
                <a:avLst/>
                <a:gdLst/>
                <a:ahLst/>
                <a:cxnLst/>
                <a:rect l="l" t="t" r="r" b="b"/>
                <a:pathLst>
                  <a:path w="16342" h="20226" extrusionOk="0">
                    <a:moveTo>
                      <a:pt x="1" y="0"/>
                    </a:moveTo>
                    <a:lnTo>
                      <a:pt x="1730" y="20226"/>
                    </a:lnTo>
                    <a:lnTo>
                      <a:pt x="16342" y="19549"/>
                    </a:lnTo>
                    <a:lnTo>
                      <a:pt x="15590" y="371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55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28"/>
              <p:cNvSpPr/>
              <p:nvPr/>
            </p:nvSpPr>
            <p:spPr>
              <a:xfrm>
                <a:off x="-683336" y="2137342"/>
                <a:ext cx="151277" cy="133041"/>
              </a:xfrm>
              <a:custGeom>
                <a:avLst/>
                <a:gdLst/>
                <a:ahLst/>
                <a:cxnLst/>
                <a:rect l="l" t="t" r="r" b="b"/>
                <a:pathLst>
                  <a:path w="5815" h="5114" extrusionOk="0">
                    <a:moveTo>
                      <a:pt x="4136" y="1"/>
                    </a:moveTo>
                    <a:lnTo>
                      <a:pt x="3785" y="803"/>
                    </a:lnTo>
                    <a:cubicBezTo>
                      <a:pt x="4211" y="1003"/>
                      <a:pt x="4562" y="1354"/>
                      <a:pt x="4737" y="1805"/>
                    </a:cubicBezTo>
                    <a:cubicBezTo>
                      <a:pt x="4888" y="2256"/>
                      <a:pt x="4888" y="2732"/>
                      <a:pt x="4687" y="3159"/>
                    </a:cubicBezTo>
                    <a:cubicBezTo>
                      <a:pt x="4512" y="3610"/>
                      <a:pt x="4136" y="3936"/>
                      <a:pt x="3710" y="4111"/>
                    </a:cubicBezTo>
                    <a:cubicBezTo>
                      <a:pt x="3500" y="4192"/>
                      <a:pt x="3285" y="4231"/>
                      <a:pt x="3070" y="4231"/>
                    </a:cubicBezTo>
                    <a:cubicBezTo>
                      <a:pt x="2822" y="4231"/>
                      <a:pt x="2573" y="4180"/>
                      <a:pt x="2331" y="4086"/>
                    </a:cubicBezTo>
                    <a:cubicBezTo>
                      <a:pt x="1429" y="3685"/>
                      <a:pt x="1028" y="2607"/>
                      <a:pt x="1429" y="1730"/>
                    </a:cubicBezTo>
                    <a:cubicBezTo>
                      <a:pt x="1579" y="1354"/>
                      <a:pt x="1855" y="1053"/>
                      <a:pt x="2231" y="853"/>
                    </a:cubicBezTo>
                    <a:lnTo>
                      <a:pt x="1805" y="76"/>
                    </a:lnTo>
                    <a:cubicBezTo>
                      <a:pt x="1279" y="352"/>
                      <a:pt x="853" y="803"/>
                      <a:pt x="602" y="1354"/>
                    </a:cubicBezTo>
                    <a:cubicBezTo>
                      <a:pt x="0" y="2707"/>
                      <a:pt x="627" y="4286"/>
                      <a:pt x="1980" y="4888"/>
                    </a:cubicBezTo>
                    <a:cubicBezTo>
                      <a:pt x="2331" y="5038"/>
                      <a:pt x="2682" y="5113"/>
                      <a:pt x="3058" y="5113"/>
                    </a:cubicBezTo>
                    <a:cubicBezTo>
                      <a:pt x="3384" y="5113"/>
                      <a:pt x="3710" y="5063"/>
                      <a:pt x="4036" y="4938"/>
                    </a:cubicBezTo>
                    <a:cubicBezTo>
                      <a:pt x="4687" y="4687"/>
                      <a:pt x="5213" y="4186"/>
                      <a:pt x="5514" y="3535"/>
                    </a:cubicBezTo>
                    <a:cubicBezTo>
                      <a:pt x="5790" y="2883"/>
                      <a:pt x="5815" y="2156"/>
                      <a:pt x="5564" y="1479"/>
                    </a:cubicBezTo>
                    <a:cubicBezTo>
                      <a:pt x="5314" y="803"/>
                      <a:pt x="4812" y="276"/>
                      <a:pt x="41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28"/>
              <p:cNvSpPr/>
              <p:nvPr/>
            </p:nvSpPr>
            <p:spPr>
              <a:xfrm>
                <a:off x="-1226451" y="1608952"/>
                <a:ext cx="708102" cy="688435"/>
              </a:xfrm>
              <a:custGeom>
                <a:avLst/>
                <a:gdLst/>
                <a:ahLst/>
                <a:cxnLst/>
                <a:rect l="l" t="t" r="r" b="b"/>
                <a:pathLst>
                  <a:path w="27219" h="26463" extrusionOk="0">
                    <a:moveTo>
                      <a:pt x="13294" y="1"/>
                    </a:moveTo>
                    <a:cubicBezTo>
                      <a:pt x="10875" y="1"/>
                      <a:pt x="8552" y="669"/>
                      <a:pt x="6541" y="1865"/>
                    </a:cubicBezTo>
                    <a:cubicBezTo>
                      <a:pt x="3634" y="3595"/>
                      <a:pt x="1379" y="6427"/>
                      <a:pt x="476" y="9961"/>
                    </a:cubicBezTo>
                    <a:cubicBezTo>
                      <a:pt x="100" y="11464"/>
                      <a:pt x="0" y="12968"/>
                      <a:pt x="125" y="14422"/>
                    </a:cubicBezTo>
                    <a:cubicBezTo>
                      <a:pt x="301" y="16402"/>
                      <a:pt x="927" y="18307"/>
                      <a:pt x="1930" y="19986"/>
                    </a:cubicBezTo>
                    <a:cubicBezTo>
                      <a:pt x="3659" y="22893"/>
                      <a:pt x="6491" y="25149"/>
                      <a:pt x="10050" y="26051"/>
                    </a:cubicBezTo>
                    <a:cubicBezTo>
                      <a:pt x="11140" y="26329"/>
                      <a:pt x="12232" y="26462"/>
                      <a:pt x="13306" y="26462"/>
                    </a:cubicBezTo>
                    <a:cubicBezTo>
                      <a:pt x="15717" y="26462"/>
                      <a:pt x="18039" y="25794"/>
                      <a:pt x="20050" y="24597"/>
                    </a:cubicBezTo>
                    <a:cubicBezTo>
                      <a:pt x="22682" y="23018"/>
                      <a:pt x="24787" y="20562"/>
                      <a:pt x="25815" y="17480"/>
                    </a:cubicBezTo>
                    <a:cubicBezTo>
                      <a:pt x="25940" y="17154"/>
                      <a:pt x="26040" y="16828"/>
                      <a:pt x="26116" y="16477"/>
                    </a:cubicBezTo>
                    <a:cubicBezTo>
                      <a:pt x="26266" y="15901"/>
                      <a:pt x="26366" y="15349"/>
                      <a:pt x="26441" y="14773"/>
                    </a:cubicBezTo>
                    <a:cubicBezTo>
                      <a:pt x="27218" y="8282"/>
                      <a:pt x="23058" y="2066"/>
                      <a:pt x="16567" y="412"/>
                    </a:cubicBezTo>
                    <a:cubicBezTo>
                      <a:pt x="15469" y="134"/>
                      <a:pt x="14372" y="1"/>
                      <a:pt x="13294" y="1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28"/>
              <p:cNvSpPr/>
              <p:nvPr/>
            </p:nvSpPr>
            <p:spPr>
              <a:xfrm>
                <a:off x="-719861" y="1949124"/>
                <a:ext cx="181299" cy="94512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3633" extrusionOk="0">
                    <a:moveTo>
                      <a:pt x="2345" y="1"/>
                    </a:moveTo>
                    <a:cubicBezTo>
                      <a:pt x="1207" y="1"/>
                      <a:pt x="353" y="330"/>
                      <a:pt x="201" y="920"/>
                    </a:cubicBezTo>
                    <a:cubicBezTo>
                      <a:pt x="1" y="1772"/>
                      <a:pt x="1404" y="2900"/>
                      <a:pt x="3384" y="3376"/>
                    </a:cubicBezTo>
                    <a:cubicBezTo>
                      <a:pt x="4036" y="3551"/>
                      <a:pt x="4669" y="3633"/>
                      <a:pt x="5230" y="3633"/>
                    </a:cubicBezTo>
                    <a:cubicBezTo>
                      <a:pt x="5790" y="3633"/>
                      <a:pt x="6279" y="3551"/>
                      <a:pt x="6643" y="3401"/>
                    </a:cubicBezTo>
                    <a:cubicBezTo>
                      <a:pt x="6793" y="2825"/>
                      <a:pt x="6893" y="2273"/>
                      <a:pt x="6968" y="1697"/>
                    </a:cubicBezTo>
                    <a:cubicBezTo>
                      <a:pt x="6417" y="1120"/>
                      <a:pt x="5414" y="569"/>
                      <a:pt x="4161" y="243"/>
                    </a:cubicBezTo>
                    <a:cubicBezTo>
                      <a:pt x="3521" y="79"/>
                      <a:pt x="2899" y="1"/>
                      <a:pt x="2345" y="1"/>
                    </a:cubicBezTo>
                    <a:close/>
                  </a:path>
                </a:pathLst>
              </a:custGeom>
              <a:solidFill>
                <a:srgbClr val="C84B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28"/>
              <p:cNvSpPr/>
              <p:nvPr/>
            </p:nvSpPr>
            <p:spPr>
              <a:xfrm>
                <a:off x="-1133863" y="1844127"/>
                <a:ext cx="196908" cy="94200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3621" extrusionOk="0">
                    <a:moveTo>
                      <a:pt x="2360" y="1"/>
                    </a:moveTo>
                    <a:cubicBezTo>
                      <a:pt x="1227" y="1"/>
                      <a:pt x="377" y="324"/>
                      <a:pt x="226" y="896"/>
                    </a:cubicBezTo>
                    <a:cubicBezTo>
                      <a:pt x="0" y="1773"/>
                      <a:pt x="1429" y="2876"/>
                      <a:pt x="3383" y="3377"/>
                    </a:cubicBezTo>
                    <a:cubicBezTo>
                      <a:pt x="4036" y="3542"/>
                      <a:pt x="4666" y="3620"/>
                      <a:pt x="5227" y="3620"/>
                    </a:cubicBezTo>
                    <a:cubicBezTo>
                      <a:pt x="6367" y="3620"/>
                      <a:pt x="7217" y="3297"/>
                      <a:pt x="7368" y="2725"/>
                    </a:cubicBezTo>
                    <a:cubicBezTo>
                      <a:pt x="7569" y="1848"/>
                      <a:pt x="6165" y="745"/>
                      <a:pt x="4186" y="244"/>
                    </a:cubicBezTo>
                    <a:cubicBezTo>
                      <a:pt x="3541" y="79"/>
                      <a:pt x="2916" y="1"/>
                      <a:pt x="2360" y="1"/>
                    </a:cubicBezTo>
                    <a:close/>
                  </a:path>
                </a:pathLst>
              </a:custGeom>
              <a:solidFill>
                <a:srgbClr val="C84B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28"/>
              <p:cNvSpPr/>
              <p:nvPr/>
            </p:nvSpPr>
            <p:spPr>
              <a:xfrm>
                <a:off x="-936305" y="1815823"/>
                <a:ext cx="51510" cy="46541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1789" extrusionOk="0">
                    <a:moveTo>
                      <a:pt x="984" y="0"/>
                    </a:moveTo>
                    <a:cubicBezTo>
                      <a:pt x="588" y="0"/>
                      <a:pt x="231" y="278"/>
                      <a:pt x="125" y="680"/>
                    </a:cubicBezTo>
                    <a:cubicBezTo>
                      <a:pt x="0" y="1157"/>
                      <a:pt x="276" y="1658"/>
                      <a:pt x="777" y="1758"/>
                    </a:cubicBezTo>
                    <a:cubicBezTo>
                      <a:pt x="855" y="1779"/>
                      <a:pt x="932" y="1788"/>
                      <a:pt x="1008" y="1788"/>
                    </a:cubicBezTo>
                    <a:cubicBezTo>
                      <a:pt x="1399" y="1788"/>
                      <a:pt x="1750" y="1530"/>
                      <a:pt x="1855" y="1132"/>
                    </a:cubicBezTo>
                    <a:cubicBezTo>
                      <a:pt x="1980" y="630"/>
                      <a:pt x="1679" y="154"/>
                      <a:pt x="1203" y="29"/>
                    </a:cubicBezTo>
                    <a:cubicBezTo>
                      <a:pt x="1130" y="9"/>
                      <a:pt x="1056" y="0"/>
                      <a:pt x="984" y="0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28"/>
              <p:cNvSpPr/>
              <p:nvPr/>
            </p:nvSpPr>
            <p:spPr>
              <a:xfrm>
                <a:off x="-925873" y="1994546"/>
                <a:ext cx="97166" cy="53591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2060" extrusionOk="0">
                    <a:moveTo>
                      <a:pt x="827" y="1"/>
                    </a:moveTo>
                    <a:lnTo>
                      <a:pt x="0" y="352"/>
                    </a:lnTo>
                    <a:cubicBezTo>
                      <a:pt x="276" y="1054"/>
                      <a:pt x="852" y="1605"/>
                      <a:pt x="1554" y="1881"/>
                    </a:cubicBezTo>
                    <a:cubicBezTo>
                      <a:pt x="1861" y="2001"/>
                      <a:pt x="2188" y="2060"/>
                      <a:pt x="2514" y="2060"/>
                    </a:cubicBezTo>
                    <a:cubicBezTo>
                      <a:pt x="2934" y="2060"/>
                      <a:pt x="3354" y="1964"/>
                      <a:pt x="3734" y="1780"/>
                    </a:cubicBezTo>
                    <a:lnTo>
                      <a:pt x="3333" y="978"/>
                    </a:lnTo>
                    <a:cubicBezTo>
                      <a:pt x="3099" y="1089"/>
                      <a:pt x="2827" y="1146"/>
                      <a:pt x="2550" y="1146"/>
                    </a:cubicBezTo>
                    <a:cubicBezTo>
                      <a:pt x="2324" y="1146"/>
                      <a:pt x="2094" y="1107"/>
                      <a:pt x="1880" y="1028"/>
                    </a:cubicBezTo>
                    <a:cubicBezTo>
                      <a:pt x="1404" y="853"/>
                      <a:pt x="1028" y="477"/>
                      <a:pt x="827" y="1"/>
                    </a:cubicBez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28"/>
              <p:cNvSpPr/>
              <p:nvPr/>
            </p:nvSpPr>
            <p:spPr>
              <a:xfrm>
                <a:off x="-1441621" y="1846157"/>
                <a:ext cx="235644" cy="172584"/>
              </a:xfrm>
              <a:custGeom>
                <a:avLst/>
                <a:gdLst/>
                <a:ahLst/>
                <a:cxnLst/>
                <a:rect l="l" t="t" r="r" b="b"/>
                <a:pathLst>
                  <a:path w="9058" h="6634" extrusionOk="0">
                    <a:moveTo>
                      <a:pt x="3871" y="1"/>
                    </a:moveTo>
                    <a:cubicBezTo>
                      <a:pt x="3324" y="1"/>
                      <a:pt x="2797" y="101"/>
                      <a:pt x="2331" y="316"/>
                    </a:cubicBezTo>
                    <a:cubicBezTo>
                      <a:pt x="903" y="968"/>
                      <a:pt x="0" y="2848"/>
                      <a:pt x="677" y="4276"/>
                    </a:cubicBezTo>
                    <a:cubicBezTo>
                      <a:pt x="1078" y="5103"/>
                      <a:pt x="1855" y="5680"/>
                      <a:pt x="2682" y="6081"/>
                    </a:cubicBezTo>
                    <a:cubicBezTo>
                      <a:pt x="3374" y="6409"/>
                      <a:pt x="4417" y="6634"/>
                      <a:pt x="5453" y="6634"/>
                    </a:cubicBezTo>
                    <a:cubicBezTo>
                      <a:pt x="7267" y="6634"/>
                      <a:pt x="9057" y="5943"/>
                      <a:pt x="8898" y="3900"/>
                    </a:cubicBezTo>
                    <a:cubicBezTo>
                      <a:pt x="8716" y="1683"/>
                      <a:pt x="6119" y="1"/>
                      <a:pt x="3871" y="1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28"/>
              <p:cNvSpPr/>
              <p:nvPr/>
            </p:nvSpPr>
            <p:spPr>
              <a:xfrm>
                <a:off x="-1361416" y="1887026"/>
                <a:ext cx="100236" cy="101120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887" extrusionOk="0">
                    <a:moveTo>
                      <a:pt x="751" y="1"/>
                    </a:moveTo>
                    <a:cubicBezTo>
                      <a:pt x="573" y="1"/>
                      <a:pt x="389" y="31"/>
                      <a:pt x="201" y="99"/>
                    </a:cubicBezTo>
                    <a:cubicBezTo>
                      <a:pt x="50" y="149"/>
                      <a:pt x="0" y="349"/>
                      <a:pt x="75" y="475"/>
                    </a:cubicBezTo>
                    <a:cubicBezTo>
                      <a:pt x="128" y="580"/>
                      <a:pt x="217" y="624"/>
                      <a:pt x="317" y="624"/>
                    </a:cubicBezTo>
                    <a:cubicBezTo>
                      <a:pt x="360" y="624"/>
                      <a:pt x="406" y="615"/>
                      <a:pt x="451" y="600"/>
                    </a:cubicBezTo>
                    <a:cubicBezTo>
                      <a:pt x="557" y="565"/>
                      <a:pt x="661" y="549"/>
                      <a:pt x="763" y="549"/>
                    </a:cubicBezTo>
                    <a:cubicBezTo>
                      <a:pt x="1394" y="549"/>
                      <a:pt x="1961" y="1150"/>
                      <a:pt x="2306" y="1603"/>
                    </a:cubicBezTo>
                    <a:cubicBezTo>
                      <a:pt x="2306" y="1613"/>
                      <a:pt x="2306" y="1619"/>
                      <a:pt x="2308" y="1623"/>
                    </a:cubicBezTo>
                    <a:lnTo>
                      <a:pt x="2308" y="1623"/>
                    </a:lnTo>
                    <a:cubicBezTo>
                      <a:pt x="2139" y="1590"/>
                      <a:pt x="1966" y="1572"/>
                      <a:pt x="1793" y="1572"/>
                    </a:cubicBezTo>
                    <a:cubicBezTo>
                      <a:pt x="1230" y="1572"/>
                      <a:pt x="668" y="1755"/>
                      <a:pt x="251" y="2154"/>
                    </a:cubicBezTo>
                    <a:cubicBezTo>
                      <a:pt x="54" y="2351"/>
                      <a:pt x="228" y="2656"/>
                      <a:pt x="446" y="2656"/>
                    </a:cubicBezTo>
                    <a:cubicBezTo>
                      <a:pt x="505" y="2656"/>
                      <a:pt x="568" y="2634"/>
                      <a:pt x="627" y="2580"/>
                    </a:cubicBezTo>
                    <a:cubicBezTo>
                      <a:pt x="941" y="2279"/>
                      <a:pt x="1358" y="2128"/>
                      <a:pt x="1778" y="2128"/>
                    </a:cubicBezTo>
                    <a:cubicBezTo>
                      <a:pt x="2161" y="2128"/>
                      <a:pt x="2546" y="2254"/>
                      <a:pt x="2857" y="2505"/>
                    </a:cubicBezTo>
                    <a:cubicBezTo>
                      <a:pt x="3033" y="2881"/>
                      <a:pt x="3158" y="3257"/>
                      <a:pt x="3258" y="3658"/>
                    </a:cubicBezTo>
                    <a:cubicBezTo>
                      <a:pt x="3290" y="3817"/>
                      <a:pt x="3408" y="3887"/>
                      <a:pt x="3527" y="3887"/>
                    </a:cubicBezTo>
                    <a:cubicBezTo>
                      <a:pt x="3689" y="3887"/>
                      <a:pt x="3853" y="3759"/>
                      <a:pt x="3810" y="3557"/>
                    </a:cubicBezTo>
                    <a:cubicBezTo>
                      <a:pt x="3609" y="2655"/>
                      <a:pt x="3208" y="1828"/>
                      <a:pt x="2632" y="1101"/>
                    </a:cubicBezTo>
                    <a:cubicBezTo>
                      <a:pt x="2146" y="535"/>
                      <a:pt x="1497" y="1"/>
                      <a:pt x="751" y="1"/>
                    </a:cubicBez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28"/>
              <p:cNvSpPr/>
              <p:nvPr/>
            </p:nvSpPr>
            <p:spPr>
              <a:xfrm>
                <a:off x="-720511" y="1870793"/>
                <a:ext cx="51536" cy="4693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804" extrusionOk="0">
                    <a:moveTo>
                      <a:pt x="1032" y="1"/>
                    </a:moveTo>
                    <a:cubicBezTo>
                      <a:pt x="622" y="1"/>
                      <a:pt x="234" y="262"/>
                      <a:pt x="126" y="673"/>
                    </a:cubicBezTo>
                    <a:cubicBezTo>
                      <a:pt x="1" y="1149"/>
                      <a:pt x="302" y="1650"/>
                      <a:pt x="778" y="1775"/>
                    </a:cubicBezTo>
                    <a:cubicBezTo>
                      <a:pt x="851" y="1795"/>
                      <a:pt x="925" y="1804"/>
                      <a:pt x="998" y="1804"/>
                    </a:cubicBezTo>
                    <a:cubicBezTo>
                      <a:pt x="1399" y="1804"/>
                      <a:pt x="1775" y="1527"/>
                      <a:pt x="1881" y="1124"/>
                    </a:cubicBezTo>
                    <a:cubicBezTo>
                      <a:pt x="1981" y="648"/>
                      <a:pt x="1705" y="146"/>
                      <a:pt x="1229" y="21"/>
                    </a:cubicBezTo>
                    <a:cubicBezTo>
                      <a:pt x="1163" y="7"/>
                      <a:pt x="1097" y="1"/>
                      <a:pt x="1032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28"/>
              <p:cNvSpPr/>
              <p:nvPr/>
            </p:nvSpPr>
            <p:spPr>
              <a:xfrm>
                <a:off x="-792885" y="1782654"/>
                <a:ext cx="80985" cy="204764"/>
              </a:xfrm>
              <a:custGeom>
                <a:avLst/>
                <a:gdLst/>
                <a:ahLst/>
                <a:cxnLst/>
                <a:rect l="l" t="t" r="r" b="b"/>
                <a:pathLst>
                  <a:path w="3113" h="7871" extrusionOk="0">
                    <a:moveTo>
                      <a:pt x="277" y="0"/>
                    </a:moveTo>
                    <a:lnTo>
                      <a:pt x="1" y="7870"/>
                    </a:lnTo>
                    <a:cubicBezTo>
                      <a:pt x="3112" y="6684"/>
                      <a:pt x="3010" y="4487"/>
                      <a:pt x="1695" y="4487"/>
                    </a:cubicBezTo>
                    <a:cubicBezTo>
                      <a:pt x="1316" y="4487"/>
                      <a:pt x="835" y="4670"/>
                      <a:pt x="302" y="5113"/>
                    </a:cubicBezTo>
                    <a:lnTo>
                      <a:pt x="277" y="0"/>
                    </a:ln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28"/>
              <p:cNvSpPr/>
              <p:nvPr/>
            </p:nvSpPr>
            <p:spPr>
              <a:xfrm>
                <a:off x="-796787" y="1782654"/>
                <a:ext cx="82832" cy="215846"/>
              </a:xfrm>
              <a:custGeom>
                <a:avLst/>
                <a:gdLst/>
                <a:ahLst/>
                <a:cxnLst/>
                <a:rect l="l" t="t" r="r" b="b"/>
                <a:pathLst>
                  <a:path w="3184" h="8297" extrusionOk="0">
                    <a:moveTo>
                      <a:pt x="878" y="0"/>
                    </a:moveTo>
                    <a:lnTo>
                      <a:pt x="0" y="26"/>
                    </a:lnTo>
                    <a:lnTo>
                      <a:pt x="0" y="6066"/>
                    </a:lnTo>
                    <a:lnTo>
                      <a:pt x="727" y="5464"/>
                    </a:lnTo>
                    <a:cubicBezTo>
                      <a:pt x="1209" y="5075"/>
                      <a:pt x="1596" y="4946"/>
                      <a:pt x="1855" y="4946"/>
                    </a:cubicBezTo>
                    <a:cubicBezTo>
                      <a:pt x="1946" y="4946"/>
                      <a:pt x="2022" y="4962"/>
                      <a:pt x="2081" y="4988"/>
                    </a:cubicBezTo>
                    <a:cubicBezTo>
                      <a:pt x="2256" y="5088"/>
                      <a:pt x="2281" y="5289"/>
                      <a:pt x="2256" y="5389"/>
                    </a:cubicBezTo>
                    <a:cubicBezTo>
                      <a:pt x="2231" y="5965"/>
                      <a:pt x="1630" y="6818"/>
                      <a:pt x="0" y="7444"/>
                    </a:cubicBezTo>
                    <a:lnTo>
                      <a:pt x="326" y="8296"/>
                    </a:lnTo>
                    <a:cubicBezTo>
                      <a:pt x="2356" y="7519"/>
                      <a:pt x="3108" y="6316"/>
                      <a:pt x="3158" y="5439"/>
                    </a:cubicBezTo>
                    <a:cubicBezTo>
                      <a:pt x="3183" y="4888"/>
                      <a:pt x="2933" y="4412"/>
                      <a:pt x="2482" y="4186"/>
                    </a:cubicBezTo>
                    <a:cubicBezTo>
                      <a:pt x="2290" y="4090"/>
                      <a:pt x="2080" y="4044"/>
                      <a:pt x="1857" y="4044"/>
                    </a:cubicBezTo>
                    <a:cubicBezTo>
                      <a:pt x="1557" y="4044"/>
                      <a:pt x="1234" y="4128"/>
                      <a:pt x="903" y="4286"/>
                    </a:cubicBez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28"/>
              <p:cNvSpPr/>
              <p:nvPr/>
            </p:nvSpPr>
            <p:spPr>
              <a:xfrm>
                <a:off x="-686587" y="1765822"/>
                <a:ext cx="91287" cy="62566"/>
              </a:xfrm>
              <a:custGeom>
                <a:avLst/>
                <a:gdLst/>
                <a:ahLst/>
                <a:cxnLst/>
                <a:rect l="l" t="t" r="r" b="b"/>
                <a:pathLst>
                  <a:path w="3509" h="2405" extrusionOk="0">
                    <a:moveTo>
                      <a:pt x="898" y="1"/>
                    </a:moveTo>
                    <a:cubicBezTo>
                      <a:pt x="782" y="1"/>
                      <a:pt x="667" y="14"/>
                      <a:pt x="551" y="46"/>
                    </a:cubicBezTo>
                    <a:cubicBezTo>
                      <a:pt x="276" y="146"/>
                      <a:pt x="50" y="372"/>
                      <a:pt x="25" y="647"/>
                    </a:cubicBezTo>
                    <a:cubicBezTo>
                      <a:pt x="0" y="973"/>
                      <a:pt x="226" y="1274"/>
                      <a:pt x="476" y="1475"/>
                    </a:cubicBezTo>
                    <a:cubicBezTo>
                      <a:pt x="856" y="1810"/>
                      <a:pt x="1775" y="2404"/>
                      <a:pt x="2413" y="2404"/>
                    </a:cubicBezTo>
                    <a:cubicBezTo>
                      <a:pt x="2491" y="2404"/>
                      <a:pt x="2564" y="2396"/>
                      <a:pt x="2632" y="2377"/>
                    </a:cubicBezTo>
                    <a:cubicBezTo>
                      <a:pt x="3509" y="2126"/>
                      <a:pt x="2958" y="973"/>
                      <a:pt x="2506" y="622"/>
                    </a:cubicBezTo>
                    <a:cubicBezTo>
                      <a:pt x="2181" y="347"/>
                      <a:pt x="1805" y="171"/>
                      <a:pt x="1379" y="71"/>
                    </a:cubicBezTo>
                    <a:cubicBezTo>
                      <a:pt x="1218" y="27"/>
                      <a:pt x="1058" y="1"/>
                      <a:pt x="898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28"/>
              <p:cNvSpPr/>
              <p:nvPr/>
            </p:nvSpPr>
            <p:spPr>
              <a:xfrm>
                <a:off x="-961748" y="1692174"/>
                <a:ext cx="100444" cy="48570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1867" extrusionOk="0">
                    <a:moveTo>
                      <a:pt x="1876" y="1"/>
                    </a:moveTo>
                    <a:cubicBezTo>
                      <a:pt x="1562" y="1"/>
                      <a:pt x="1250" y="52"/>
                      <a:pt x="953" y="145"/>
                    </a:cubicBezTo>
                    <a:cubicBezTo>
                      <a:pt x="702" y="220"/>
                      <a:pt x="427" y="346"/>
                      <a:pt x="251" y="571"/>
                    </a:cubicBezTo>
                    <a:cubicBezTo>
                      <a:pt x="76" y="797"/>
                      <a:pt x="1" y="1123"/>
                      <a:pt x="126" y="1373"/>
                    </a:cubicBezTo>
                    <a:cubicBezTo>
                      <a:pt x="276" y="1674"/>
                      <a:pt x="627" y="1774"/>
                      <a:pt x="953" y="1824"/>
                    </a:cubicBezTo>
                    <a:cubicBezTo>
                      <a:pt x="1125" y="1848"/>
                      <a:pt x="1370" y="1866"/>
                      <a:pt x="1639" y="1866"/>
                    </a:cubicBezTo>
                    <a:cubicBezTo>
                      <a:pt x="2232" y="1866"/>
                      <a:pt x="2941" y="1776"/>
                      <a:pt x="3234" y="1448"/>
                    </a:cubicBezTo>
                    <a:cubicBezTo>
                      <a:pt x="3860" y="747"/>
                      <a:pt x="2783" y="95"/>
                      <a:pt x="2206" y="20"/>
                    </a:cubicBezTo>
                    <a:cubicBezTo>
                      <a:pt x="2096" y="7"/>
                      <a:pt x="1986" y="1"/>
                      <a:pt x="1876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28"/>
              <p:cNvSpPr/>
              <p:nvPr/>
            </p:nvSpPr>
            <p:spPr>
              <a:xfrm>
                <a:off x="-1226789" y="1591392"/>
                <a:ext cx="621706" cy="315822"/>
              </a:xfrm>
              <a:custGeom>
                <a:avLst/>
                <a:gdLst/>
                <a:ahLst/>
                <a:cxnLst/>
                <a:rect l="l" t="t" r="r" b="b"/>
                <a:pathLst>
                  <a:path w="23898" h="12140" extrusionOk="0">
                    <a:moveTo>
                      <a:pt x="13080" y="1"/>
                    </a:moveTo>
                    <a:cubicBezTo>
                      <a:pt x="6661" y="1"/>
                      <a:pt x="0" y="3940"/>
                      <a:pt x="88" y="12139"/>
                    </a:cubicBezTo>
                    <a:cubicBezTo>
                      <a:pt x="7983" y="5698"/>
                      <a:pt x="10565" y="1212"/>
                      <a:pt x="10565" y="1212"/>
                    </a:cubicBezTo>
                    <a:cubicBezTo>
                      <a:pt x="10565" y="1212"/>
                      <a:pt x="10938" y="1182"/>
                      <a:pt x="11571" y="1182"/>
                    </a:cubicBezTo>
                    <a:cubicBezTo>
                      <a:pt x="13989" y="1182"/>
                      <a:pt x="20203" y="1623"/>
                      <a:pt x="23898" y="5874"/>
                    </a:cubicBezTo>
                    <a:cubicBezTo>
                      <a:pt x="22095" y="1997"/>
                      <a:pt x="17649" y="1"/>
                      <a:pt x="13080" y="1"/>
                    </a:cubicBezTo>
                    <a:close/>
                  </a:path>
                </a:pathLst>
              </a:custGeom>
              <a:solidFill>
                <a:srgbClr val="46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28"/>
              <p:cNvSpPr/>
              <p:nvPr/>
            </p:nvSpPr>
            <p:spPr>
              <a:xfrm>
                <a:off x="-1357514" y="1986091"/>
                <a:ext cx="139544" cy="139544"/>
              </a:xfrm>
              <a:custGeom>
                <a:avLst/>
                <a:gdLst/>
                <a:ahLst/>
                <a:cxnLst/>
                <a:rect l="l" t="t" r="r" b="b"/>
                <a:pathLst>
                  <a:path w="5364" h="5364" extrusionOk="0">
                    <a:moveTo>
                      <a:pt x="2682" y="0"/>
                    </a:moveTo>
                    <a:lnTo>
                      <a:pt x="2682" y="902"/>
                    </a:lnTo>
                    <a:cubicBezTo>
                      <a:pt x="3660" y="902"/>
                      <a:pt x="4462" y="1704"/>
                      <a:pt x="4462" y="2682"/>
                    </a:cubicBezTo>
                    <a:cubicBezTo>
                      <a:pt x="4462" y="3684"/>
                      <a:pt x="3660" y="4486"/>
                      <a:pt x="2682" y="4486"/>
                    </a:cubicBezTo>
                    <a:cubicBezTo>
                      <a:pt x="1680" y="4486"/>
                      <a:pt x="878" y="3684"/>
                      <a:pt x="878" y="2682"/>
                    </a:cubicBezTo>
                    <a:cubicBezTo>
                      <a:pt x="878" y="2281"/>
                      <a:pt x="1028" y="1905"/>
                      <a:pt x="1279" y="1579"/>
                    </a:cubicBezTo>
                    <a:lnTo>
                      <a:pt x="577" y="1028"/>
                    </a:lnTo>
                    <a:cubicBezTo>
                      <a:pt x="201" y="1504"/>
                      <a:pt x="0" y="2080"/>
                      <a:pt x="0" y="2682"/>
                    </a:cubicBezTo>
                    <a:cubicBezTo>
                      <a:pt x="0" y="4161"/>
                      <a:pt x="1203" y="5364"/>
                      <a:pt x="2682" y="5364"/>
                    </a:cubicBezTo>
                    <a:cubicBezTo>
                      <a:pt x="4161" y="5364"/>
                      <a:pt x="5364" y="4161"/>
                      <a:pt x="5364" y="2682"/>
                    </a:cubicBezTo>
                    <a:cubicBezTo>
                      <a:pt x="5364" y="1203"/>
                      <a:pt x="4161" y="0"/>
                      <a:pt x="26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28"/>
              <p:cNvSpPr/>
              <p:nvPr/>
            </p:nvSpPr>
            <p:spPr>
              <a:xfrm>
                <a:off x="-1452450" y="2361585"/>
                <a:ext cx="926966" cy="324719"/>
              </a:xfrm>
              <a:custGeom>
                <a:avLst/>
                <a:gdLst/>
                <a:ahLst/>
                <a:cxnLst/>
                <a:rect l="l" t="t" r="r" b="b"/>
                <a:pathLst>
                  <a:path w="35465" h="12482" extrusionOk="0">
                    <a:moveTo>
                      <a:pt x="34988" y="0"/>
                    </a:moveTo>
                    <a:lnTo>
                      <a:pt x="5565" y="602"/>
                    </a:lnTo>
                    <a:cubicBezTo>
                      <a:pt x="2382" y="652"/>
                      <a:pt x="1" y="3509"/>
                      <a:pt x="477" y="6667"/>
                    </a:cubicBezTo>
                    <a:lnTo>
                      <a:pt x="1229" y="11404"/>
                    </a:lnTo>
                    <a:cubicBezTo>
                      <a:pt x="6352" y="9534"/>
                      <a:pt x="11415" y="8877"/>
                      <a:pt x="16003" y="8877"/>
                    </a:cubicBezTo>
                    <a:cubicBezTo>
                      <a:pt x="25870" y="8877"/>
                      <a:pt x="33545" y="11917"/>
                      <a:pt x="34913" y="12482"/>
                    </a:cubicBezTo>
                    <a:cubicBezTo>
                      <a:pt x="35465" y="4963"/>
                      <a:pt x="34988" y="0"/>
                      <a:pt x="34988" y="0"/>
                    </a:cubicBezTo>
                    <a:close/>
                  </a:path>
                </a:pathLst>
              </a:custGeom>
              <a:solidFill>
                <a:srgbClr val="B55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28"/>
              <p:cNvSpPr/>
              <p:nvPr/>
            </p:nvSpPr>
            <p:spPr>
              <a:xfrm>
                <a:off x="-840466" y="2369474"/>
                <a:ext cx="25443" cy="105647"/>
              </a:xfrm>
              <a:custGeom>
                <a:avLst/>
                <a:gdLst/>
                <a:ahLst/>
                <a:cxnLst/>
                <a:rect l="l" t="t" r="r" b="b"/>
                <a:pathLst>
                  <a:path w="978" h="4061" extrusionOk="0">
                    <a:moveTo>
                      <a:pt x="0" y="0"/>
                    </a:moveTo>
                    <a:lnTo>
                      <a:pt x="50" y="4060"/>
                    </a:lnTo>
                    <a:lnTo>
                      <a:pt x="978" y="4035"/>
                    </a:lnTo>
                    <a:lnTo>
                      <a:pt x="953" y="0"/>
                    </a:ln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28"/>
              <p:cNvSpPr/>
              <p:nvPr/>
            </p:nvSpPr>
            <p:spPr>
              <a:xfrm>
                <a:off x="-1433790" y="2536387"/>
                <a:ext cx="46307" cy="119981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4612" extrusionOk="0">
                    <a:moveTo>
                      <a:pt x="877" y="0"/>
                    </a:moveTo>
                    <a:lnTo>
                      <a:pt x="0" y="176"/>
                    </a:lnTo>
                    <a:lnTo>
                      <a:pt x="902" y="4612"/>
                    </a:lnTo>
                    <a:lnTo>
                      <a:pt x="1780" y="4436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28"/>
              <p:cNvSpPr/>
              <p:nvPr/>
            </p:nvSpPr>
            <p:spPr>
              <a:xfrm>
                <a:off x="-1560171" y="2660270"/>
                <a:ext cx="335698" cy="485414"/>
              </a:xfrm>
              <a:custGeom>
                <a:avLst/>
                <a:gdLst/>
                <a:ahLst/>
                <a:cxnLst/>
                <a:rect l="l" t="t" r="r" b="b"/>
                <a:pathLst>
                  <a:path w="12904" h="18659" extrusionOk="0">
                    <a:moveTo>
                      <a:pt x="5610" y="0"/>
                    </a:moveTo>
                    <a:lnTo>
                      <a:pt x="5610" y="0"/>
                    </a:lnTo>
                    <a:cubicBezTo>
                      <a:pt x="1" y="11942"/>
                      <a:pt x="4474" y="18659"/>
                      <a:pt x="10798" y="18659"/>
                    </a:cubicBezTo>
                    <a:cubicBezTo>
                      <a:pt x="11481" y="18659"/>
                      <a:pt x="12187" y="18580"/>
                      <a:pt x="12903" y="18421"/>
                    </a:cubicBezTo>
                    <a:lnTo>
                      <a:pt x="56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28"/>
              <p:cNvSpPr/>
              <p:nvPr/>
            </p:nvSpPr>
            <p:spPr>
              <a:xfrm>
                <a:off x="-1427286" y="2948178"/>
                <a:ext cx="507943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19525" h="2317" extrusionOk="0">
                    <a:moveTo>
                      <a:pt x="10667" y="0"/>
                    </a:moveTo>
                    <a:cubicBezTo>
                      <a:pt x="7076" y="0"/>
                      <a:pt x="3482" y="480"/>
                      <a:pt x="1" y="1439"/>
                    </a:cubicBezTo>
                    <a:lnTo>
                      <a:pt x="251" y="2317"/>
                    </a:lnTo>
                    <a:cubicBezTo>
                      <a:pt x="3641" y="1370"/>
                      <a:pt x="7159" y="896"/>
                      <a:pt x="10677" y="896"/>
                    </a:cubicBezTo>
                    <a:cubicBezTo>
                      <a:pt x="13583" y="896"/>
                      <a:pt x="16490" y="1219"/>
                      <a:pt x="19324" y="1865"/>
                    </a:cubicBezTo>
                    <a:lnTo>
                      <a:pt x="19525" y="988"/>
                    </a:lnTo>
                    <a:cubicBezTo>
                      <a:pt x="16617" y="330"/>
                      <a:pt x="13643" y="0"/>
                      <a:pt x="10667" y="0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28"/>
              <p:cNvSpPr/>
              <p:nvPr/>
            </p:nvSpPr>
            <p:spPr>
              <a:xfrm>
                <a:off x="-1437068" y="2638547"/>
                <a:ext cx="856128" cy="121490"/>
              </a:xfrm>
              <a:custGeom>
                <a:avLst/>
                <a:gdLst/>
                <a:ahLst/>
                <a:cxnLst/>
                <a:rect l="l" t="t" r="r" b="b"/>
                <a:pathLst>
                  <a:path w="32909" h="4670" extrusionOk="0">
                    <a:moveTo>
                      <a:pt x="14941" y="0"/>
                    </a:moveTo>
                    <a:cubicBezTo>
                      <a:pt x="10022" y="0"/>
                      <a:pt x="5007" y="811"/>
                      <a:pt x="1" y="2439"/>
                    </a:cubicBezTo>
                    <a:lnTo>
                      <a:pt x="277" y="3291"/>
                    </a:lnTo>
                    <a:cubicBezTo>
                      <a:pt x="5205" y="1693"/>
                      <a:pt x="10139" y="896"/>
                      <a:pt x="14973" y="896"/>
                    </a:cubicBezTo>
                    <a:cubicBezTo>
                      <a:pt x="21053" y="896"/>
                      <a:pt x="26975" y="2156"/>
                      <a:pt x="32532" y="4670"/>
                    </a:cubicBezTo>
                    <a:lnTo>
                      <a:pt x="32908" y="3868"/>
                    </a:lnTo>
                    <a:cubicBezTo>
                      <a:pt x="27215" y="1294"/>
                      <a:pt x="21155" y="0"/>
                      <a:pt x="14941" y="0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2" name="Google Shape;612;p28"/>
              <p:cNvGrpSpPr/>
              <p:nvPr/>
            </p:nvGrpSpPr>
            <p:grpSpPr>
              <a:xfrm>
                <a:off x="-1070621" y="3668273"/>
                <a:ext cx="702224" cy="1476180"/>
                <a:chOff x="-1070621" y="3668273"/>
                <a:chExt cx="702224" cy="1476180"/>
              </a:xfrm>
            </p:grpSpPr>
            <p:sp>
              <p:nvSpPr>
                <p:cNvPr id="613" name="Google Shape;613;p28"/>
                <p:cNvSpPr/>
                <p:nvPr/>
              </p:nvSpPr>
              <p:spPr>
                <a:xfrm>
                  <a:off x="-1070621" y="3668273"/>
                  <a:ext cx="679408" cy="13138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6" h="50502" extrusionOk="0">
                      <a:moveTo>
                        <a:pt x="21955" y="0"/>
                      </a:moveTo>
                      <a:lnTo>
                        <a:pt x="3459" y="7569"/>
                      </a:lnTo>
                      <a:lnTo>
                        <a:pt x="0" y="8973"/>
                      </a:lnTo>
                      <a:cubicBezTo>
                        <a:pt x="0" y="8973"/>
                        <a:pt x="677" y="14436"/>
                        <a:pt x="1604" y="21604"/>
                      </a:cubicBezTo>
                      <a:cubicBezTo>
                        <a:pt x="1755" y="21579"/>
                        <a:pt x="1905" y="21579"/>
                        <a:pt x="2055" y="21579"/>
                      </a:cubicBezTo>
                      <a:cubicBezTo>
                        <a:pt x="2423" y="21579"/>
                        <a:pt x="2790" y="21568"/>
                        <a:pt x="3158" y="21568"/>
                      </a:cubicBezTo>
                      <a:cubicBezTo>
                        <a:pt x="3342" y="21568"/>
                        <a:pt x="3526" y="21571"/>
                        <a:pt x="3709" y="21579"/>
                      </a:cubicBezTo>
                      <a:lnTo>
                        <a:pt x="4010" y="40176"/>
                      </a:lnTo>
                      <a:lnTo>
                        <a:pt x="5063" y="47619"/>
                      </a:lnTo>
                      <a:cubicBezTo>
                        <a:pt x="5213" y="48672"/>
                        <a:pt x="5338" y="49649"/>
                        <a:pt x="5489" y="50502"/>
                      </a:cubicBezTo>
                      <a:lnTo>
                        <a:pt x="25063" y="50477"/>
                      </a:lnTo>
                      <a:cubicBezTo>
                        <a:pt x="25063" y="50477"/>
                        <a:pt x="25213" y="48948"/>
                        <a:pt x="25389" y="46391"/>
                      </a:cubicBezTo>
                      <a:cubicBezTo>
                        <a:pt x="25715" y="41855"/>
                        <a:pt x="26116" y="34085"/>
                        <a:pt x="25890" y="25740"/>
                      </a:cubicBezTo>
                      <a:cubicBezTo>
                        <a:pt x="25614" y="16767"/>
                        <a:pt x="24612" y="7093"/>
                        <a:pt x="21955" y="0"/>
                      </a:cubicBezTo>
                      <a:close/>
                    </a:path>
                  </a:pathLst>
                </a:custGeom>
                <a:solidFill>
                  <a:srgbClr val="C75F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" name="Google Shape;614;p28"/>
                <p:cNvSpPr/>
                <p:nvPr/>
              </p:nvSpPr>
              <p:spPr>
                <a:xfrm>
                  <a:off x="-928500" y="4977625"/>
                  <a:ext cx="560103" cy="166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30" h="6267" extrusionOk="0">
                      <a:moveTo>
                        <a:pt x="19600" y="1"/>
                      </a:moveTo>
                      <a:lnTo>
                        <a:pt x="1" y="26"/>
                      </a:lnTo>
                      <a:lnTo>
                        <a:pt x="2006" y="6266"/>
                      </a:lnTo>
                      <a:lnTo>
                        <a:pt x="21530" y="6266"/>
                      </a:lnTo>
                      <a:lnTo>
                        <a:pt x="19600" y="1"/>
                      </a:lnTo>
                      <a:close/>
                    </a:path>
                  </a:pathLst>
                </a:custGeom>
                <a:solidFill>
                  <a:srgbClr val="C75F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" name="Google Shape;615;p28"/>
              <p:cNvGrpSpPr/>
              <p:nvPr/>
            </p:nvGrpSpPr>
            <p:grpSpPr>
              <a:xfrm>
                <a:off x="-1506814" y="3590670"/>
                <a:ext cx="578334" cy="1553776"/>
                <a:chOff x="-1506814" y="3590670"/>
                <a:chExt cx="578334" cy="1553776"/>
              </a:xfrm>
            </p:grpSpPr>
            <p:sp>
              <p:nvSpPr>
                <p:cNvPr id="616" name="Google Shape;616;p28"/>
                <p:cNvSpPr/>
                <p:nvPr/>
              </p:nvSpPr>
              <p:spPr>
                <a:xfrm>
                  <a:off x="-1506814" y="3590670"/>
                  <a:ext cx="545092" cy="137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3" h="52833" extrusionOk="0">
                      <a:moveTo>
                        <a:pt x="2607" y="1"/>
                      </a:moveTo>
                      <a:cubicBezTo>
                        <a:pt x="476" y="5915"/>
                        <a:pt x="0" y="18472"/>
                        <a:pt x="426" y="30402"/>
                      </a:cubicBezTo>
                      <a:cubicBezTo>
                        <a:pt x="752" y="38973"/>
                        <a:pt x="1554" y="47244"/>
                        <a:pt x="2557" y="52482"/>
                      </a:cubicBezTo>
                      <a:cubicBezTo>
                        <a:pt x="2557" y="52607"/>
                        <a:pt x="2582" y="52733"/>
                        <a:pt x="2607" y="52833"/>
                      </a:cubicBezTo>
                      <a:lnTo>
                        <a:pt x="3885" y="52783"/>
                      </a:lnTo>
                      <a:lnTo>
                        <a:pt x="3910" y="52783"/>
                      </a:lnTo>
                      <a:lnTo>
                        <a:pt x="13359" y="52357"/>
                      </a:lnTo>
                      <a:lnTo>
                        <a:pt x="13384" y="52357"/>
                      </a:lnTo>
                      <a:lnTo>
                        <a:pt x="20953" y="52031"/>
                      </a:lnTo>
                      <a:lnTo>
                        <a:pt x="20928" y="50753"/>
                      </a:lnTo>
                      <a:lnTo>
                        <a:pt x="20777" y="43159"/>
                      </a:lnTo>
                      <a:cubicBezTo>
                        <a:pt x="19975" y="37194"/>
                        <a:pt x="19098" y="30352"/>
                        <a:pt x="18371" y="24587"/>
                      </a:cubicBezTo>
                      <a:cubicBezTo>
                        <a:pt x="18522" y="24562"/>
                        <a:pt x="18672" y="24562"/>
                        <a:pt x="18822" y="24562"/>
                      </a:cubicBezTo>
                      <a:cubicBezTo>
                        <a:pt x="19190" y="24562"/>
                        <a:pt x="19557" y="24551"/>
                        <a:pt x="19925" y="24551"/>
                      </a:cubicBezTo>
                      <a:cubicBezTo>
                        <a:pt x="20109" y="24551"/>
                        <a:pt x="20293" y="24554"/>
                        <a:pt x="20476" y="24562"/>
                      </a:cubicBezTo>
                      <a:lnTo>
                        <a:pt x="20226" y="10552"/>
                      </a:lnTo>
                      <a:lnTo>
                        <a:pt x="20226" y="10527"/>
                      </a:lnTo>
                      <a:lnTo>
                        <a:pt x="20050" y="502"/>
                      </a:lnTo>
                      <a:lnTo>
                        <a:pt x="2607" y="1"/>
                      </a:lnTo>
                      <a:close/>
                    </a:path>
                  </a:pathLst>
                </a:custGeom>
                <a:solidFill>
                  <a:srgbClr val="B555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" name="Google Shape;617;p28"/>
                <p:cNvSpPr/>
                <p:nvPr/>
              </p:nvSpPr>
              <p:spPr>
                <a:xfrm>
                  <a:off x="-1439025" y="4939675"/>
                  <a:ext cx="510544" cy="204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25" h="7696" extrusionOk="0">
                      <a:moveTo>
                        <a:pt x="18347" y="1"/>
                      </a:moveTo>
                      <a:lnTo>
                        <a:pt x="1" y="803"/>
                      </a:lnTo>
                      <a:lnTo>
                        <a:pt x="1053" y="7695"/>
                      </a:lnTo>
                      <a:lnTo>
                        <a:pt x="19625" y="7695"/>
                      </a:lnTo>
                      <a:lnTo>
                        <a:pt x="18347" y="1"/>
                      </a:lnTo>
                      <a:close/>
                    </a:path>
                  </a:pathLst>
                </a:custGeom>
                <a:solidFill>
                  <a:srgbClr val="B555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18" name="Google Shape;618;p28"/>
              <p:cNvSpPr/>
              <p:nvPr/>
            </p:nvSpPr>
            <p:spPr>
              <a:xfrm>
                <a:off x="-1499660" y="2979084"/>
                <a:ext cx="1162558" cy="1446174"/>
              </a:xfrm>
              <a:custGeom>
                <a:avLst/>
                <a:gdLst/>
                <a:ahLst/>
                <a:cxnLst/>
                <a:rect l="l" t="t" r="r" b="b"/>
                <a:pathLst>
                  <a:path w="44688" h="55590" extrusionOk="0">
                    <a:moveTo>
                      <a:pt x="24086" y="1"/>
                    </a:moveTo>
                    <a:cubicBezTo>
                      <a:pt x="24086" y="1"/>
                      <a:pt x="3033" y="5640"/>
                      <a:pt x="1" y="26768"/>
                    </a:cubicBezTo>
                    <a:cubicBezTo>
                      <a:pt x="2908" y="36843"/>
                      <a:pt x="12156" y="55590"/>
                      <a:pt x="12156" y="55590"/>
                    </a:cubicBezTo>
                    <a:cubicBezTo>
                      <a:pt x="22632" y="42131"/>
                      <a:pt x="44688" y="33008"/>
                      <a:pt x="44688" y="33008"/>
                    </a:cubicBezTo>
                    <a:cubicBezTo>
                      <a:pt x="36918" y="13660"/>
                      <a:pt x="24086" y="1"/>
                      <a:pt x="2408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28"/>
              <p:cNvSpPr/>
              <p:nvPr/>
            </p:nvSpPr>
            <p:spPr>
              <a:xfrm>
                <a:off x="-1670475" y="3127083"/>
                <a:ext cx="1581140" cy="1645085"/>
              </a:xfrm>
              <a:custGeom>
                <a:avLst/>
                <a:gdLst/>
                <a:ahLst/>
                <a:cxnLst/>
                <a:rect l="l" t="t" r="r" b="b"/>
                <a:pathLst>
                  <a:path w="60778" h="63236" extrusionOk="0">
                    <a:moveTo>
                      <a:pt x="36717" y="1"/>
                    </a:moveTo>
                    <a:lnTo>
                      <a:pt x="13710" y="5289"/>
                    </a:lnTo>
                    <a:cubicBezTo>
                      <a:pt x="0" y="15064"/>
                      <a:pt x="1579" y="58272"/>
                      <a:pt x="1579" y="58272"/>
                    </a:cubicBezTo>
                    <a:cubicBezTo>
                      <a:pt x="1579" y="58272"/>
                      <a:pt x="5843" y="63236"/>
                      <a:pt x="14095" y="63236"/>
                    </a:cubicBezTo>
                    <a:cubicBezTo>
                      <a:pt x="16084" y="63236"/>
                      <a:pt x="18304" y="62947"/>
                      <a:pt x="20752" y="62232"/>
                    </a:cubicBezTo>
                    <a:cubicBezTo>
                      <a:pt x="23439" y="61448"/>
                      <a:pt x="26085" y="61205"/>
                      <a:pt x="28737" y="61205"/>
                    </a:cubicBezTo>
                    <a:cubicBezTo>
                      <a:pt x="33056" y="61205"/>
                      <a:pt x="37390" y="61849"/>
                      <a:pt x="41940" y="61849"/>
                    </a:cubicBezTo>
                    <a:cubicBezTo>
                      <a:pt x="47731" y="61849"/>
                      <a:pt x="53872" y="60807"/>
                      <a:pt x="60778" y="56066"/>
                    </a:cubicBezTo>
                    <a:cubicBezTo>
                      <a:pt x="54712" y="47370"/>
                      <a:pt x="54863" y="17971"/>
                      <a:pt x="367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28"/>
              <p:cNvSpPr/>
              <p:nvPr/>
            </p:nvSpPr>
            <p:spPr>
              <a:xfrm>
                <a:off x="-1633976" y="4487173"/>
                <a:ext cx="1506164" cy="188479"/>
              </a:xfrm>
              <a:custGeom>
                <a:avLst/>
                <a:gdLst/>
                <a:ahLst/>
                <a:cxnLst/>
                <a:rect l="l" t="t" r="r" b="b"/>
                <a:pathLst>
                  <a:path w="57896" h="7245" extrusionOk="0">
                    <a:moveTo>
                      <a:pt x="57420" y="1"/>
                    </a:moveTo>
                    <a:cubicBezTo>
                      <a:pt x="50965" y="4085"/>
                      <a:pt x="45704" y="5050"/>
                      <a:pt x="40880" y="5050"/>
                    </a:cubicBezTo>
                    <a:cubicBezTo>
                      <a:pt x="38718" y="5050"/>
                      <a:pt x="36643" y="4857"/>
                      <a:pt x="34588" y="4663"/>
                    </a:cubicBezTo>
                    <a:cubicBezTo>
                      <a:pt x="32548" y="4464"/>
                      <a:pt x="30478" y="4265"/>
                      <a:pt x="28337" y="4265"/>
                    </a:cubicBezTo>
                    <a:cubicBezTo>
                      <a:pt x="26163" y="4265"/>
                      <a:pt x="23916" y="4470"/>
                      <a:pt x="21555" y="5089"/>
                    </a:cubicBezTo>
                    <a:cubicBezTo>
                      <a:pt x="18062" y="6005"/>
                      <a:pt x="15053" y="6342"/>
                      <a:pt x="12520" y="6342"/>
                    </a:cubicBezTo>
                    <a:cubicBezTo>
                      <a:pt x="9581" y="6342"/>
                      <a:pt x="7284" y="5889"/>
                      <a:pt x="5615" y="5364"/>
                    </a:cubicBezTo>
                    <a:cubicBezTo>
                      <a:pt x="2257" y="4337"/>
                      <a:pt x="627" y="2808"/>
                      <a:pt x="627" y="2783"/>
                    </a:cubicBezTo>
                    <a:lnTo>
                      <a:pt x="1" y="3435"/>
                    </a:lnTo>
                    <a:cubicBezTo>
                      <a:pt x="201" y="3635"/>
                      <a:pt x="4061" y="7244"/>
                      <a:pt x="12482" y="7244"/>
                    </a:cubicBezTo>
                    <a:cubicBezTo>
                      <a:pt x="15114" y="7244"/>
                      <a:pt x="18196" y="6893"/>
                      <a:pt x="21780" y="5966"/>
                    </a:cubicBezTo>
                    <a:cubicBezTo>
                      <a:pt x="24084" y="5355"/>
                      <a:pt x="26246" y="5151"/>
                      <a:pt x="28367" y="5151"/>
                    </a:cubicBezTo>
                    <a:cubicBezTo>
                      <a:pt x="30423" y="5151"/>
                      <a:pt x="32440" y="5342"/>
                      <a:pt x="34512" y="5540"/>
                    </a:cubicBezTo>
                    <a:cubicBezTo>
                      <a:pt x="36620" y="5743"/>
                      <a:pt x="38752" y="5946"/>
                      <a:pt x="40979" y="5946"/>
                    </a:cubicBezTo>
                    <a:cubicBezTo>
                      <a:pt x="45901" y="5946"/>
                      <a:pt x="51287" y="4954"/>
                      <a:pt x="57896" y="778"/>
                    </a:cubicBezTo>
                    <a:lnTo>
                      <a:pt x="57420" y="1"/>
                    </a:ln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28"/>
              <p:cNvSpPr/>
              <p:nvPr/>
            </p:nvSpPr>
            <p:spPr>
              <a:xfrm>
                <a:off x="-791584" y="2663522"/>
                <a:ext cx="564031" cy="2005600"/>
              </a:xfrm>
              <a:custGeom>
                <a:avLst/>
                <a:gdLst/>
                <a:ahLst/>
                <a:cxnLst/>
                <a:rect l="l" t="t" r="r" b="b"/>
                <a:pathLst>
                  <a:path w="21681" h="77094" extrusionOk="0">
                    <a:moveTo>
                      <a:pt x="3159" y="0"/>
                    </a:moveTo>
                    <a:cubicBezTo>
                      <a:pt x="1605" y="7118"/>
                      <a:pt x="552" y="14436"/>
                      <a:pt x="1" y="21730"/>
                    </a:cubicBezTo>
                    <a:lnTo>
                      <a:pt x="1" y="21855"/>
                    </a:lnTo>
                    <a:lnTo>
                      <a:pt x="76" y="21980"/>
                    </a:lnTo>
                    <a:cubicBezTo>
                      <a:pt x="11029" y="39775"/>
                      <a:pt x="18021" y="58321"/>
                      <a:pt x="20803" y="77093"/>
                    </a:cubicBezTo>
                    <a:lnTo>
                      <a:pt x="21680" y="76968"/>
                    </a:lnTo>
                    <a:cubicBezTo>
                      <a:pt x="18898" y="58121"/>
                      <a:pt x="11906" y="39499"/>
                      <a:pt x="928" y="21630"/>
                    </a:cubicBezTo>
                    <a:cubicBezTo>
                      <a:pt x="1455" y="14436"/>
                      <a:pt x="2482" y="7218"/>
                      <a:pt x="4036" y="176"/>
                    </a:cubicBezTo>
                    <a:lnTo>
                      <a:pt x="3159" y="0"/>
                    </a:ln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28"/>
              <p:cNvSpPr/>
              <p:nvPr/>
            </p:nvSpPr>
            <p:spPr>
              <a:xfrm>
                <a:off x="-1326218" y="3770616"/>
                <a:ext cx="517074" cy="519676"/>
              </a:xfrm>
              <a:custGeom>
                <a:avLst/>
                <a:gdLst/>
                <a:ahLst/>
                <a:cxnLst/>
                <a:rect l="l" t="t" r="r" b="b"/>
                <a:pathLst>
                  <a:path w="19876" h="19976" extrusionOk="0">
                    <a:moveTo>
                      <a:pt x="376" y="1"/>
                    </a:moveTo>
                    <a:lnTo>
                      <a:pt x="0" y="828"/>
                    </a:lnTo>
                    <a:cubicBezTo>
                      <a:pt x="8296" y="4688"/>
                      <a:pt x="15239" y="11680"/>
                      <a:pt x="19073" y="19976"/>
                    </a:cubicBezTo>
                    <a:lnTo>
                      <a:pt x="19875" y="19600"/>
                    </a:lnTo>
                    <a:cubicBezTo>
                      <a:pt x="15965" y="11104"/>
                      <a:pt x="8848" y="3961"/>
                      <a:pt x="376" y="1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28"/>
              <p:cNvSpPr/>
              <p:nvPr/>
            </p:nvSpPr>
            <p:spPr>
              <a:xfrm>
                <a:off x="-1315786" y="3148624"/>
                <a:ext cx="640958" cy="140195"/>
              </a:xfrm>
              <a:custGeom>
                <a:avLst/>
                <a:gdLst/>
                <a:ahLst/>
                <a:cxnLst/>
                <a:rect l="l" t="t" r="r" b="b"/>
                <a:pathLst>
                  <a:path w="24638" h="5389" extrusionOk="0">
                    <a:moveTo>
                      <a:pt x="24161" y="0"/>
                    </a:moveTo>
                    <a:cubicBezTo>
                      <a:pt x="24076" y="64"/>
                      <a:pt x="17267" y="4496"/>
                      <a:pt x="6399" y="4496"/>
                    </a:cubicBezTo>
                    <a:cubicBezTo>
                      <a:pt x="4435" y="4496"/>
                      <a:pt x="2339" y="4351"/>
                      <a:pt x="126" y="4010"/>
                    </a:cubicBezTo>
                    <a:lnTo>
                      <a:pt x="0" y="4912"/>
                    </a:lnTo>
                    <a:cubicBezTo>
                      <a:pt x="2256" y="5238"/>
                      <a:pt x="4386" y="5389"/>
                      <a:pt x="6366" y="5389"/>
                    </a:cubicBezTo>
                    <a:cubicBezTo>
                      <a:pt x="17544" y="5389"/>
                      <a:pt x="24562" y="802"/>
                      <a:pt x="24637" y="752"/>
                    </a:cubicBezTo>
                    <a:lnTo>
                      <a:pt x="24161" y="0"/>
                    </a:ln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28"/>
              <p:cNvSpPr/>
              <p:nvPr/>
            </p:nvSpPr>
            <p:spPr>
              <a:xfrm>
                <a:off x="-1301452" y="3108769"/>
                <a:ext cx="161735" cy="183952"/>
              </a:xfrm>
              <a:custGeom>
                <a:avLst/>
                <a:gdLst/>
                <a:ahLst/>
                <a:cxnLst/>
                <a:rect l="l" t="t" r="r" b="b"/>
                <a:pathLst>
                  <a:path w="6217" h="7071" extrusionOk="0">
                    <a:moveTo>
                      <a:pt x="1354" y="905"/>
                    </a:moveTo>
                    <a:cubicBezTo>
                      <a:pt x="1881" y="956"/>
                      <a:pt x="3109" y="2008"/>
                      <a:pt x="4637" y="5542"/>
                    </a:cubicBezTo>
                    <a:cubicBezTo>
                      <a:pt x="3735" y="5091"/>
                      <a:pt x="2407" y="4214"/>
                      <a:pt x="1480" y="2760"/>
                    </a:cubicBezTo>
                    <a:cubicBezTo>
                      <a:pt x="1028" y="2008"/>
                      <a:pt x="978" y="1306"/>
                      <a:pt x="1154" y="1006"/>
                    </a:cubicBezTo>
                    <a:cubicBezTo>
                      <a:pt x="1204" y="931"/>
                      <a:pt x="1254" y="905"/>
                      <a:pt x="1329" y="905"/>
                    </a:cubicBezTo>
                    <a:close/>
                    <a:moveTo>
                      <a:pt x="1350" y="1"/>
                    </a:moveTo>
                    <a:cubicBezTo>
                      <a:pt x="957" y="1"/>
                      <a:pt x="613" y="177"/>
                      <a:pt x="402" y="530"/>
                    </a:cubicBezTo>
                    <a:cubicBezTo>
                      <a:pt x="1" y="1181"/>
                      <a:pt x="126" y="2259"/>
                      <a:pt x="728" y="3236"/>
                    </a:cubicBezTo>
                    <a:cubicBezTo>
                      <a:pt x="2382" y="5893"/>
                      <a:pt x="5214" y="6770"/>
                      <a:pt x="5339" y="6795"/>
                    </a:cubicBezTo>
                    <a:lnTo>
                      <a:pt x="6216" y="7071"/>
                    </a:lnTo>
                    <a:lnTo>
                      <a:pt x="5866" y="6219"/>
                    </a:lnTo>
                    <a:cubicBezTo>
                      <a:pt x="4362" y="2334"/>
                      <a:pt x="2783" y="129"/>
                      <a:pt x="1429" y="3"/>
                    </a:cubicBezTo>
                    <a:cubicBezTo>
                      <a:pt x="1403" y="2"/>
                      <a:pt x="1376" y="1"/>
                      <a:pt x="1350" y="1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28"/>
              <p:cNvSpPr/>
              <p:nvPr/>
            </p:nvSpPr>
            <p:spPr>
              <a:xfrm>
                <a:off x="-1176268" y="3128514"/>
                <a:ext cx="175419" cy="166834"/>
              </a:xfrm>
              <a:custGeom>
                <a:avLst/>
                <a:gdLst/>
                <a:ahLst/>
                <a:cxnLst/>
                <a:rect l="l" t="t" r="r" b="b"/>
                <a:pathLst>
                  <a:path w="6743" h="6413" extrusionOk="0">
                    <a:moveTo>
                      <a:pt x="5364" y="898"/>
                    </a:moveTo>
                    <a:cubicBezTo>
                      <a:pt x="5515" y="898"/>
                      <a:pt x="5640" y="923"/>
                      <a:pt x="5715" y="974"/>
                    </a:cubicBezTo>
                    <a:cubicBezTo>
                      <a:pt x="5816" y="1024"/>
                      <a:pt x="5841" y="1074"/>
                      <a:pt x="5841" y="1174"/>
                    </a:cubicBezTo>
                    <a:cubicBezTo>
                      <a:pt x="5816" y="1700"/>
                      <a:pt x="4863" y="3004"/>
                      <a:pt x="1430" y="4733"/>
                    </a:cubicBezTo>
                    <a:cubicBezTo>
                      <a:pt x="1831" y="3806"/>
                      <a:pt x="2607" y="2402"/>
                      <a:pt x="4011" y="1400"/>
                    </a:cubicBezTo>
                    <a:cubicBezTo>
                      <a:pt x="4487" y="1049"/>
                      <a:pt x="4988" y="898"/>
                      <a:pt x="5364" y="898"/>
                    </a:cubicBezTo>
                    <a:close/>
                    <a:moveTo>
                      <a:pt x="5366" y="1"/>
                    </a:moveTo>
                    <a:cubicBezTo>
                      <a:pt x="4777" y="1"/>
                      <a:pt x="4091" y="235"/>
                      <a:pt x="3485" y="673"/>
                    </a:cubicBezTo>
                    <a:cubicBezTo>
                      <a:pt x="928" y="2527"/>
                      <a:pt x="252" y="5385"/>
                      <a:pt x="201" y="5510"/>
                    </a:cubicBezTo>
                    <a:lnTo>
                      <a:pt x="1" y="6412"/>
                    </a:lnTo>
                    <a:lnTo>
                      <a:pt x="1" y="6412"/>
                    </a:lnTo>
                    <a:lnTo>
                      <a:pt x="828" y="6011"/>
                    </a:lnTo>
                    <a:cubicBezTo>
                      <a:pt x="4612" y="4257"/>
                      <a:pt x="6693" y="2527"/>
                      <a:pt x="6743" y="1174"/>
                    </a:cubicBezTo>
                    <a:cubicBezTo>
                      <a:pt x="6743" y="748"/>
                      <a:pt x="6517" y="372"/>
                      <a:pt x="6141" y="172"/>
                    </a:cubicBezTo>
                    <a:cubicBezTo>
                      <a:pt x="5919" y="56"/>
                      <a:pt x="5654" y="1"/>
                      <a:pt x="5366" y="1"/>
                    </a:cubicBez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28"/>
              <p:cNvSpPr/>
              <p:nvPr/>
            </p:nvSpPr>
            <p:spPr>
              <a:xfrm>
                <a:off x="-1292321" y="3250316"/>
                <a:ext cx="198234" cy="409502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15741" extrusionOk="0">
                    <a:moveTo>
                      <a:pt x="5089" y="1"/>
                    </a:moveTo>
                    <a:lnTo>
                      <a:pt x="4562" y="678"/>
                    </a:lnTo>
                    <a:cubicBezTo>
                      <a:pt x="2231" y="3735"/>
                      <a:pt x="652" y="7369"/>
                      <a:pt x="1" y="11179"/>
                    </a:cubicBezTo>
                    <a:lnTo>
                      <a:pt x="878" y="11329"/>
                    </a:lnTo>
                    <a:cubicBezTo>
                      <a:pt x="1454" y="7946"/>
                      <a:pt x="2783" y="4713"/>
                      <a:pt x="4763" y="1906"/>
                    </a:cubicBezTo>
                    <a:cubicBezTo>
                      <a:pt x="6241" y="6542"/>
                      <a:pt x="6693" y="11154"/>
                      <a:pt x="6091" y="15615"/>
                    </a:cubicBezTo>
                    <a:lnTo>
                      <a:pt x="6993" y="15740"/>
                    </a:lnTo>
                    <a:cubicBezTo>
                      <a:pt x="7620" y="10853"/>
                      <a:pt x="7068" y="5840"/>
                      <a:pt x="5339" y="803"/>
                    </a:cubicBezTo>
                    <a:lnTo>
                      <a:pt x="5089" y="1"/>
                    </a:lnTo>
                    <a:close/>
                  </a:path>
                </a:pathLst>
              </a:custGeom>
              <a:solidFill>
                <a:srgbClr val="DD8C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28"/>
              <p:cNvSpPr/>
              <p:nvPr/>
            </p:nvSpPr>
            <p:spPr>
              <a:xfrm>
                <a:off x="-788956" y="2470517"/>
                <a:ext cx="451855" cy="532215"/>
              </a:xfrm>
              <a:custGeom>
                <a:avLst/>
                <a:gdLst/>
                <a:ahLst/>
                <a:cxnLst/>
                <a:rect l="l" t="t" r="r" b="b"/>
                <a:pathLst>
                  <a:path w="17369" h="20458" extrusionOk="0">
                    <a:moveTo>
                      <a:pt x="5514" y="1"/>
                    </a:moveTo>
                    <a:lnTo>
                      <a:pt x="777" y="12783"/>
                    </a:lnTo>
                    <a:cubicBezTo>
                      <a:pt x="0" y="14788"/>
                      <a:pt x="877" y="17069"/>
                      <a:pt x="2807" y="18046"/>
                    </a:cubicBezTo>
                    <a:lnTo>
                      <a:pt x="6542" y="19976"/>
                    </a:lnTo>
                    <a:cubicBezTo>
                      <a:pt x="7171" y="20302"/>
                      <a:pt x="7844" y="20457"/>
                      <a:pt x="8507" y="20457"/>
                    </a:cubicBezTo>
                    <a:cubicBezTo>
                      <a:pt x="9982" y="20457"/>
                      <a:pt x="11410" y="19688"/>
                      <a:pt x="12206" y="18322"/>
                    </a:cubicBezTo>
                    <a:lnTo>
                      <a:pt x="17369" y="8246"/>
                    </a:lnTo>
                    <a:lnTo>
                      <a:pt x="5514" y="1"/>
                    </a:ln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28"/>
              <p:cNvSpPr/>
              <p:nvPr/>
            </p:nvSpPr>
            <p:spPr>
              <a:xfrm>
                <a:off x="-721812" y="2201808"/>
                <a:ext cx="232158" cy="504769"/>
              </a:xfrm>
              <a:custGeom>
                <a:avLst/>
                <a:gdLst/>
                <a:ahLst/>
                <a:cxnLst/>
                <a:rect l="l" t="t" r="r" b="b"/>
                <a:pathLst>
                  <a:path w="8924" h="19403" extrusionOk="0">
                    <a:moveTo>
                      <a:pt x="7438" y="0"/>
                    </a:moveTo>
                    <a:cubicBezTo>
                      <a:pt x="6871" y="0"/>
                      <a:pt x="6351" y="352"/>
                      <a:pt x="6166" y="906"/>
                    </a:cubicBezTo>
                    <a:lnTo>
                      <a:pt x="1" y="18250"/>
                    </a:lnTo>
                    <a:lnTo>
                      <a:pt x="4387" y="19402"/>
                    </a:lnTo>
                    <a:lnTo>
                      <a:pt x="8748" y="1683"/>
                    </a:lnTo>
                    <a:cubicBezTo>
                      <a:pt x="8923" y="981"/>
                      <a:pt x="8497" y="254"/>
                      <a:pt x="7820" y="54"/>
                    </a:cubicBezTo>
                    <a:cubicBezTo>
                      <a:pt x="7693" y="18"/>
                      <a:pt x="7564" y="0"/>
                      <a:pt x="7438" y="0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28"/>
              <p:cNvSpPr/>
              <p:nvPr/>
            </p:nvSpPr>
            <p:spPr>
              <a:xfrm>
                <a:off x="-654641" y="2250248"/>
                <a:ext cx="288194" cy="490227"/>
              </a:xfrm>
              <a:custGeom>
                <a:avLst/>
                <a:gdLst/>
                <a:ahLst/>
                <a:cxnLst/>
                <a:rect l="l" t="t" r="r" b="b"/>
                <a:pathLst>
                  <a:path w="11078" h="18844" extrusionOk="0">
                    <a:moveTo>
                      <a:pt x="9528" y="0"/>
                    </a:moveTo>
                    <a:cubicBezTo>
                      <a:pt x="9044" y="0"/>
                      <a:pt x="8583" y="275"/>
                      <a:pt x="8346" y="748"/>
                    </a:cubicBezTo>
                    <a:lnTo>
                      <a:pt x="0" y="17139"/>
                    </a:lnTo>
                    <a:lnTo>
                      <a:pt x="4211" y="18844"/>
                    </a:lnTo>
                    <a:lnTo>
                      <a:pt x="10802" y="1851"/>
                    </a:lnTo>
                    <a:cubicBezTo>
                      <a:pt x="11078" y="1174"/>
                      <a:pt x="10752" y="398"/>
                      <a:pt x="10075" y="122"/>
                    </a:cubicBezTo>
                    <a:cubicBezTo>
                      <a:pt x="9897" y="39"/>
                      <a:pt x="9711" y="0"/>
                      <a:pt x="9528" y="0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28"/>
              <p:cNvSpPr/>
              <p:nvPr/>
            </p:nvSpPr>
            <p:spPr>
              <a:xfrm>
                <a:off x="-588147" y="2321269"/>
                <a:ext cx="313637" cy="480497"/>
              </a:xfrm>
              <a:custGeom>
                <a:avLst/>
                <a:gdLst/>
                <a:ahLst/>
                <a:cxnLst/>
                <a:rect l="l" t="t" r="r" b="b"/>
                <a:pathLst>
                  <a:path w="12056" h="18470" extrusionOk="0">
                    <a:moveTo>
                      <a:pt x="10530" y="0"/>
                    </a:moveTo>
                    <a:cubicBezTo>
                      <a:pt x="10061" y="0"/>
                      <a:pt x="9609" y="242"/>
                      <a:pt x="9349" y="675"/>
                    </a:cubicBezTo>
                    <a:lnTo>
                      <a:pt x="1" y="16515"/>
                    </a:lnTo>
                    <a:lnTo>
                      <a:pt x="4086" y="18470"/>
                    </a:lnTo>
                    <a:lnTo>
                      <a:pt x="11755" y="1928"/>
                    </a:lnTo>
                    <a:cubicBezTo>
                      <a:pt x="12056" y="1277"/>
                      <a:pt x="11780" y="475"/>
                      <a:pt x="11154" y="149"/>
                    </a:cubicBezTo>
                    <a:cubicBezTo>
                      <a:pt x="10953" y="48"/>
                      <a:pt x="10740" y="0"/>
                      <a:pt x="10530" y="0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28"/>
              <p:cNvSpPr/>
              <p:nvPr/>
            </p:nvSpPr>
            <p:spPr>
              <a:xfrm>
                <a:off x="-560102" y="2447779"/>
                <a:ext cx="340380" cy="468088"/>
              </a:xfrm>
              <a:custGeom>
                <a:avLst/>
                <a:gdLst/>
                <a:ahLst/>
                <a:cxnLst/>
                <a:rect l="l" t="t" r="r" b="b"/>
                <a:pathLst>
                  <a:path w="13084" h="17993" extrusionOk="0">
                    <a:moveTo>
                      <a:pt x="11541" y="1"/>
                    </a:moveTo>
                    <a:cubicBezTo>
                      <a:pt x="11110" y="1"/>
                      <a:pt x="10685" y="211"/>
                      <a:pt x="10426" y="599"/>
                    </a:cubicBezTo>
                    <a:lnTo>
                      <a:pt x="0" y="15762"/>
                    </a:lnTo>
                    <a:lnTo>
                      <a:pt x="3935" y="17993"/>
                    </a:lnTo>
                    <a:lnTo>
                      <a:pt x="12732" y="2003"/>
                    </a:lnTo>
                    <a:cubicBezTo>
                      <a:pt x="13083" y="1376"/>
                      <a:pt x="12857" y="574"/>
                      <a:pt x="12231" y="198"/>
                    </a:cubicBezTo>
                    <a:cubicBezTo>
                      <a:pt x="12017" y="64"/>
                      <a:pt x="11778" y="1"/>
                      <a:pt x="11541" y="1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28"/>
              <p:cNvSpPr/>
              <p:nvPr/>
            </p:nvSpPr>
            <p:spPr>
              <a:xfrm>
                <a:off x="-794185" y="2402487"/>
                <a:ext cx="129789" cy="464472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17854" extrusionOk="0">
                    <a:moveTo>
                      <a:pt x="2563" y="0"/>
                    </a:moveTo>
                    <a:cubicBezTo>
                      <a:pt x="2512" y="0"/>
                      <a:pt x="2459" y="3"/>
                      <a:pt x="2407" y="9"/>
                    </a:cubicBezTo>
                    <a:cubicBezTo>
                      <a:pt x="1755" y="109"/>
                      <a:pt x="1279" y="686"/>
                      <a:pt x="1279" y="1338"/>
                    </a:cubicBezTo>
                    <a:cubicBezTo>
                      <a:pt x="1304" y="3317"/>
                      <a:pt x="1103" y="5272"/>
                      <a:pt x="327" y="9508"/>
                    </a:cubicBezTo>
                    <a:cubicBezTo>
                      <a:pt x="1" y="11212"/>
                      <a:pt x="828" y="17854"/>
                      <a:pt x="828" y="17854"/>
                    </a:cubicBezTo>
                    <a:lnTo>
                      <a:pt x="4763" y="9809"/>
                    </a:lnTo>
                    <a:cubicBezTo>
                      <a:pt x="4988" y="5799"/>
                      <a:pt x="4286" y="2541"/>
                      <a:pt x="3835" y="962"/>
                    </a:cubicBezTo>
                    <a:cubicBezTo>
                      <a:pt x="3674" y="386"/>
                      <a:pt x="3153" y="0"/>
                      <a:pt x="2563" y="0"/>
                    </a:cubicBezTo>
                    <a:close/>
                  </a:path>
                </a:pathLst>
              </a:custGeom>
              <a:solidFill>
                <a:srgbClr val="C75F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28"/>
              <p:cNvSpPr/>
              <p:nvPr/>
            </p:nvSpPr>
            <p:spPr>
              <a:xfrm>
                <a:off x="-685287" y="2535736"/>
                <a:ext cx="121932" cy="359918"/>
              </a:xfrm>
              <a:custGeom>
                <a:avLst/>
                <a:gdLst/>
                <a:ahLst/>
                <a:cxnLst/>
                <a:rect l="l" t="t" r="r" b="b"/>
                <a:pathLst>
                  <a:path w="4687" h="13835" extrusionOk="0">
                    <a:moveTo>
                      <a:pt x="902" y="0"/>
                    </a:moveTo>
                    <a:lnTo>
                      <a:pt x="0" y="125"/>
                    </a:lnTo>
                    <a:lnTo>
                      <a:pt x="752" y="5414"/>
                    </a:lnTo>
                    <a:lnTo>
                      <a:pt x="827" y="5489"/>
                    </a:lnTo>
                    <a:cubicBezTo>
                      <a:pt x="3684" y="9374"/>
                      <a:pt x="2105" y="13333"/>
                      <a:pt x="2030" y="13484"/>
                    </a:cubicBezTo>
                    <a:lnTo>
                      <a:pt x="2857" y="13835"/>
                    </a:lnTo>
                    <a:cubicBezTo>
                      <a:pt x="2933" y="13659"/>
                      <a:pt x="4687" y="9323"/>
                      <a:pt x="1604" y="5063"/>
                    </a:cubicBezTo>
                    <a:lnTo>
                      <a:pt x="902" y="0"/>
                    </a:lnTo>
                    <a:close/>
                  </a:path>
                </a:pathLst>
              </a:custGeom>
              <a:solidFill>
                <a:srgbClr val="7E35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4" name="Google Shape;634;p28"/>
          <p:cNvGrpSpPr/>
          <p:nvPr/>
        </p:nvGrpSpPr>
        <p:grpSpPr>
          <a:xfrm rot="-994227">
            <a:off x="603182" y="2383621"/>
            <a:ext cx="233618" cy="337407"/>
            <a:chOff x="5596673" y="2308649"/>
            <a:chExt cx="219310" cy="316743"/>
          </a:xfrm>
        </p:grpSpPr>
        <p:sp>
          <p:nvSpPr>
            <p:cNvPr id="635" name="Google Shape;635;p28"/>
            <p:cNvSpPr/>
            <p:nvPr/>
          </p:nvSpPr>
          <p:spPr>
            <a:xfrm>
              <a:off x="5652250" y="2331931"/>
              <a:ext cx="163733" cy="293462"/>
            </a:xfrm>
            <a:custGeom>
              <a:avLst/>
              <a:gdLst/>
              <a:ahLst/>
              <a:cxnLst/>
              <a:rect l="l" t="t" r="r" b="b"/>
              <a:pathLst>
                <a:path w="5188" h="8710" extrusionOk="0">
                  <a:moveTo>
                    <a:pt x="1110" y="0"/>
                  </a:moveTo>
                  <a:cubicBezTo>
                    <a:pt x="1110" y="0"/>
                    <a:pt x="425" y="979"/>
                    <a:pt x="131" y="1501"/>
                  </a:cubicBezTo>
                  <a:cubicBezTo>
                    <a:pt x="1" y="1794"/>
                    <a:pt x="294" y="2740"/>
                    <a:pt x="816" y="3947"/>
                  </a:cubicBezTo>
                  <a:cubicBezTo>
                    <a:pt x="816" y="3947"/>
                    <a:pt x="947" y="4078"/>
                    <a:pt x="947" y="4241"/>
                  </a:cubicBezTo>
                  <a:cubicBezTo>
                    <a:pt x="947" y="4241"/>
                    <a:pt x="947" y="4371"/>
                    <a:pt x="1110" y="4371"/>
                  </a:cubicBezTo>
                  <a:cubicBezTo>
                    <a:pt x="1240" y="4632"/>
                    <a:pt x="1240" y="4763"/>
                    <a:pt x="1371" y="5056"/>
                  </a:cubicBezTo>
                  <a:cubicBezTo>
                    <a:pt x="1501" y="5317"/>
                    <a:pt x="1762" y="5578"/>
                    <a:pt x="1925" y="5872"/>
                  </a:cubicBezTo>
                  <a:cubicBezTo>
                    <a:pt x="2056" y="6002"/>
                    <a:pt x="2186" y="6263"/>
                    <a:pt x="2317" y="6524"/>
                  </a:cubicBezTo>
                  <a:cubicBezTo>
                    <a:pt x="2741" y="7209"/>
                    <a:pt x="3263" y="7894"/>
                    <a:pt x="3948" y="8710"/>
                  </a:cubicBezTo>
                  <a:lnTo>
                    <a:pt x="4209" y="7633"/>
                  </a:lnTo>
                  <a:lnTo>
                    <a:pt x="5187" y="7340"/>
                  </a:lnTo>
                  <a:cubicBezTo>
                    <a:pt x="5187" y="7340"/>
                    <a:pt x="3948" y="5578"/>
                    <a:pt x="3132" y="4502"/>
                  </a:cubicBezTo>
                  <a:lnTo>
                    <a:pt x="3132" y="4371"/>
                  </a:lnTo>
                  <a:lnTo>
                    <a:pt x="3002" y="4241"/>
                  </a:lnTo>
                  <a:cubicBezTo>
                    <a:pt x="2871" y="4078"/>
                    <a:pt x="2741" y="3817"/>
                    <a:pt x="2578" y="3686"/>
                  </a:cubicBezTo>
                  <a:cubicBezTo>
                    <a:pt x="2578" y="3556"/>
                    <a:pt x="2578" y="3556"/>
                    <a:pt x="2447" y="3425"/>
                  </a:cubicBezTo>
                  <a:cubicBezTo>
                    <a:pt x="2447" y="3262"/>
                    <a:pt x="2317" y="3132"/>
                    <a:pt x="2317" y="3001"/>
                  </a:cubicBezTo>
                  <a:cubicBezTo>
                    <a:pt x="2186" y="2871"/>
                    <a:pt x="2186" y="2871"/>
                    <a:pt x="2186" y="2740"/>
                  </a:cubicBezTo>
                  <a:lnTo>
                    <a:pt x="2056" y="2610"/>
                  </a:lnTo>
                  <a:cubicBezTo>
                    <a:pt x="1632" y="1925"/>
                    <a:pt x="1371" y="1109"/>
                    <a:pt x="1240" y="555"/>
                  </a:cubicBezTo>
                  <a:cubicBezTo>
                    <a:pt x="1240" y="294"/>
                    <a:pt x="1110" y="163"/>
                    <a:pt x="1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8"/>
            <p:cNvSpPr/>
            <p:nvPr/>
          </p:nvSpPr>
          <p:spPr>
            <a:xfrm>
              <a:off x="5695487" y="2447327"/>
              <a:ext cx="55640" cy="104447"/>
            </a:xfrm>
            <a:custGeom>
              <a:avLst/>
              <a:gdLst/>
              <a:ahLst/>
              <a:cxnLst/>
              <a:rect l="l" t="t" r="r" b="b"/>
              <a:pathLst>
                <a:path w="1763" h="3100" extrusionOk="0">
                  <a:moveTo>
                    <a:pt x="1077" y="0"/>
                  </a:moveTo>
                  <a:lnTo>
                    <a:pt x="1" y="1631"/>
                  </a:lnTo>
                  <a:cubicBezTo>
                    <a:pt x="131" y="1892"/>
                    <a:pt x="392" y="2153"/>
                    <a:pt x="555" y="2447"/>
                  </a:cubicBezTo>
                  <a:cubicBezTo>
                    <a:pt x="686" y="2577"/>
                    <a:pt x="816" y="2838"/>
                    <a:pt x="947" y="3099"/>
                  </a:cubicBezTo>
                  <a:cubicBezTo>
                    <a:pt x="1208" y="2708"/>
                    <a:pt x="1632" y="2023"/>
                    <a:pt x="1762" y="946"/>
                  </a:cubicBezTo>
                  <a:cubicBezTo>
                    <a:pt x="1632" y="816"/>
                    <a:pt x="1371" y="392"/>
                    <a:pt x="1208" y="261"/>
                  </a:cubicBezTo>
                  <a:cubicBezTo>
                    <a:pt x="1208" y="131"/>
                    <a:pt x="1208" y="131"/>
                    <a:pt x="10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8"/>
            <p:cNvSpPr/>
            <p:nvPr/>
          </p:nvSpPr>
          <p:spPr>
            <a:xfrm>
              <a:off x="5596673" y="2341802"/>
              <a:ext cx="193557" cy="270416"/>
            </a:xfrm>
            <a:custGeom>
              <a:avLst/>
              <a:gdLst/>
              <a:ahLst/>
              <a:cxnLst/>
              <a:rect l="l" t="t" r="r" b="b"/>
              <a:pathLst>
                <a:path w="6133" h="8026" extrusionOk="0">
                  <a:moveTo>
                    <a:pt x="5448" y="1"/>
                  </a:moveTo>
                  <a:cubicBezTo>
                    <a:pt x="5317" y="131"/>
                    <a:pt x="5317" y="262"/>
                    <a:pt x="5154" y="523"/>
                  </a:cubicBezTo>
                  <a:cubicBezTo>
                    <a:pt x="4893" y="1077"/>
                    <a:pt x="4502" y="1762"/>
                    <a:pt x="3947" y="2447"/>
                  </a:cubicBezTo>
                  <a:cubicBezTo>
                    <a:pt x="3523" y="2969"/>
                    <a:pt x="3132" y="3393"/>
                    <a:pt x="2708" y="3948"/>
                  </a:cubicBezTo>
                  <a:cubicBezTo>
                    <a:pt x="1762" y="4894"/>
                    <a:pt x="0" y="6394"/>
                    <a:pt x="0" y="6394"/>
                  </a:cubicBezTo>
                  <a:lnTo>
                    <a:pt x="816" y="6916"/>
                  </a:lnTo>
                  <a:lnTo>
                    <a:pt x="1077" y="8025"/>
                  </a:lnTo>
                  <a:cubicBezTo>
                    <a:pt x="2055" y="7210"/>
                    <a:pt x="3001" y="6394"/>
                    <a:pt x="3686" y="5579"/>
                  </a:cubicBezTo>
                  <a:cubicBezTo>
                    <a:pt x="4078" y="5024"/>
                    <a:pt x="4502" y="4470"/>
                    <a:pt x="4893" y="4078"/>
                  </a:cubicBezTo>
                  <a:cubicBezTo>
                    <a:pt x="5709" y="2839"/>
                    <a:pt x="6133" y="1893"/>
                    <a:pt x="6133" y="1632"/>
                  </a:cubicBezTo>
                  <a:cubicBezTo>
                    <a:pt x="5839" y="523"/>
                    <a:pt x="5448" y="1"/>
                    <a:pt x="54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8"/>
            <p:cNvSpPr/>
            <p:nvPr/>
          </p:nvSpPr>
          <p:spPr>
            <a:xfrm>
              <a:off x="5656384" y="2350596"/>
              <a:ext cx="43269" cy="31907"/>
            </a:xfrm>
            <a:custGeom>
              <a:avLst/>
              <a:gdLst/>
              <a:ahLst/>
              <a:cxnLst/>
              <a:rect l="l" t="t" r="r" b="b"/>
              <a:pathLst>
                <a:path w="1371" h="947" extrusionOk="0">
                  <a:moveTo>
                    <a:pt x="1109" y="1"/>
                  </a:moveTo>
                  <a:cubicBezTo>
                    <a:pt x="816" y="1"/>
                    <a:pt x="685" y="131"/>
                    <a:pt x="424" y="262"/>
                  </a:cubicBezTo>
                  <a:cubicBezTo>
                    <a:pt x="294" y="555"/>
                    <a:pt x="163" y="816"/>
                    <a:pt x="0" y="947"/>
                  </a:cubicBezTo>
                  <a:cubicBezTo>
                    <a:pt x="294" y="816"/>
                    <a:pt x="685" y="686"/>
                    <a:pt x="1370" y="686"/>
                  </a:cubicBezTo>
                  <a:cubicBezTo>
                    <a:pt x="1240" y="425"/>
                    <a:pt x="1109" y="262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>
              <a:off x="5751096" y="2355010"/>
              <a:ext cx="39134" cy="41779"/>
            </a:xfrm>
            <a:custGeom>
              <a:avLst/>
              <a:gdLst/>
              <a:ahLst/>
              <a:cxnLst/>
              <a:rect l="l" t="t" r="r" b="b"/>
              <a:pathLst>
                <a:path w="1240" h="1240" extrusionOk="0">
                  <a:moveTo>
                    <a:pt x="424" y="0"/>
                  </a:moveTo>
                  <a:lnTo>
                    <a:pt x="261" y="131"/>
                  </a:lnTo>
                  <a:cubicBezTo>
                    <a:pt x="261" y="294"/>
                    <a:pt x="131" y="555"/>
                    <a:pt x="0" y="685"/>
                  </a:cubicBezTo>
                  <a:cubicBezTo>
                    <a:pt x="555" y="816"/>
                    <a:pt x="1077" y="946"/>
                    <a:pt x="1240" y="1240"/>
                  </a:cubicBezTo>
                  <a:cubicBezTo>
                    <a:pt x="1077" y="816"/>
                    <a:pt x="946" y="424"/>
                    <a:pt x="816" y="294"/>
                  </a:cubicBezTo>
                  <a:cubicBezTo>
                    <a:pt x="685" y="131"/>
                    <a:pt x="555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>
              <a:off x="5656384" y="2308649"/>
              <a:ext cx="133846" cy="88140"/>
            </a:xfrm>
            <a:custGeom>
              <a:avLst/>
              <a:gdLst/>
              <a:ahLst/>
              <a:cxnLst/>
              <a:rect l="l" t="t" r="r" b="b"/>
              <a:pathLst>
                <a:path w="4241" h="2616" extrusionOk="0">
                  <a:moveTo>
                    <a:pt x="1920" y="1"/>
                  </a:moveTo>
                  <a:cubicBezTo>
                    <a:pt x="1200" y="1"/>
                    <a:pt x="695" y="469"/>
                    <a:pt x="0" y="2192"/>
                  </a:cubicBezTo>
                  <a:cubicBezTo>
                    <a:pt x="298" y="1668"/>
                    <a:pt x="1056" y="1420"/>
                    <a:pt x="1854" y="1420"/>
                  </a:cubicBezTo>
                  <a:cubicBezTo>
                    <a:pt x="2894" y="1420"/>
                    <a:pt x="4001" y="1841"/>
                    <a:pt x="4241" y="2616"/>
                  </a:cubicBezTo>
                  <a:cubicBezTo>
                    <a:pt x="3686" y="430"/>
                    <a:pt x="3262" y="39"/>
                    <a:pt x="2316" y="39"/>
                  </a:cubicBezTo>
                  <a:cubicBezTo>
                    <a:pt x="2176" y="15"/>
                    <a:pt x="2045" y="1"/>
                    <a:pt x="1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" name="Google Shape;641;p28"/>
          <p:cNvGrpSpPr/>
          <p:nvPr/>
        </p:nvGrpSpPr>
        <p:grpSpPr>
          <a:xfrm rot="1337928">
            <a:off x="2536399" y="2562824"/>
            <a:ext cx="233623" cy="337415"/>
            <a:chOff x="5596673" y="2308649"/>
            <a:chExt cx="219310" cy="316743"/>
          </a:xfrm>
        </p:grpSpPr>
        <p:sp>
          <p:nvSpPr>
            <p:cNvPr id="642" name="Google Shape;642;p28"/>
            <p:cNvSpPr/>
            <p:nvPr/>
          </p:nvSpPr>
          <p:spPr>
            <a:xfrm>
              <a:off x="5652250" y="2331931"/>
              <a:ext cx="163733" cy="293462"/>
            </a:xfrm>
            <a:custGeom>
              <a:avLst/>
              <a:gdLst/>
              <a:ahLst/>
              <a:cxnLst/>
              <a:rect l="l" t="t" r="r" b="b"/>
              <a:pathLst>
                <a:path w="5188" h="8710" extrusionOk="0">
                  <a:moveTo>
                    <a:pt x="1110" y="0"/>
                  </a:moveTo>
                  <a:cubicBezTo>
                    <a:pt x="1110" y="0"/>
                    <a:pt x="425" y="979"/>
                    <a:pt x="131" y="1501"/>
                  </a:cubicBezTo>
                  <a:cubicBezTo>
                    <a:pt x="1" y="1794"/>
                    <a:pt x="294" y="2740"/>
                    <a:pt x="816" y="3947"/>
                  </a:cubicBezTo>
                  <a:cubicBezTo>
                    <a:pt x="816" y="3947"/>
                    <a:pt x="947" y="4078"/>
                    <a:pt x="947" y="4241"/>
                  </a:cubicBezTo>
                  <a:cubicBezTo>
                    <a:pt x="947" y="4241"/>
                    <a:pt x="947" y="4371"/>
                    <a:pt x="1110" y="4371"/>
                  </a:cubicBezTo>
                  <a:cubicBezTo>
                    <a:pt x="1240" y="4632"/>
                    <a:pt x="1240" y="4763"/>
                    <a:pt x="1371" y="5056"/>
                  </a:cubicBezTo>
                  <a:cubicBezTo>
                    <a:pt x="1501" y="5317"/>
                    <a:pt x="1762" y="5578"/>
                    <a:pt x="1925" y="5872"/>
                  </a:cubicBezTo>
                  <a:cubicBezTo>
                    <a:pt x="2056" y="6002"/>
                    <a:pt x="2186" y="6263"/>
                    <a:pt x="2317" y="6524"/>
                  </a:cubicBezTo>
                  <a:cubicBezTo>
                    <a:pt x="2741" y="7209"/>
                    <a:pt x="3263" y="7894"/>
                    <a:pt x="3948" y="8710"/>
                  </a:cubicBezTo>
                  <a:lnTo>
                    <a:pt x="4209" y="7633"/>
                  </a:lnTo>
                  <a:lnTo>
                    <a:pt x="5187" y="7340"/>
                  </a:lnTo>
                  <a:cubicBezTo>
                    <a:pt x="5187" y="7340"/>
                    <a:pt x="3948" y="5578"/>
                    <a:pt x="3132" y="4502"/>
                  </a:cubicBezTo>
                  <a:lnTo>
                    <a:pt x="3132" y="4371"/>
                  </a:lnTo>
                  <a:lnTo>
                    <a:pt x="3002" y="4241"/>
                  </a:lnTo>
                  <a:cubicBezTo>
                    <a:pt x="2871" y="4078"/>
                    <a:pt x="2741" y="3817"/>
                    <a:pt x="2578" y="3686"/>
                  </a:cubicBezTo>
                  <a:cubicBezTo>
                    <a:pt x="2578" y="3556"/>
                    <a:pt x="2578" y="3556"/>
                    <a:pt x="2447" y="3425"/>
                  </a:cubicBezTo>
                  <a:cubicBezTo>
                    <a:pt x="2447" y="3262"/>
                    <a:pt x="2317" y="3132"/>
                    <a:pt x="2317" y="3001"/>
                  </a:cubicBezTo>
                  <a:cubicBezTo>
                    <a:pt x="2186" y="2871"/>
                    <a:pt x="2186" y="2871"/>
                    <a:pt x="2186" y="2740"/>
                  </a:cubicBezTo>
                  <a:lnTo>
                    <a:pt x="2056" y="2610"/>
                  </a:lnTo>
                  <a:cubicBezTo>
                    <a:pt x="1632" y="1925"/>
                    <a:pt x="1371" y="1109"/>
                    <a:pt x="1240" y="555"/>
                  </a:cubicBezTo>
                  <a:cubicBezTo>
                    <a:pt x="1240" y="294"/>
                    <a:pt x="1110" y="163"/>
                    <a:pt x="1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8"/>
            <p:cNvSpPr/>
            <p:nvPr/>
          </p:nvSpPr>
          <p:spPr>
            <a:xfrm>
              <a:off x="5695487" y="2447327"/>
              <a:ext cx="55640" cy="104447"/>
            </a:xfrm>
            <a:custGeom>
              <a:avLst/>
              <a:gdLst/>
              <a:ahLst/>
              <a:cxnLst/>
              <a:rect l="l" t="t" r="r" b="b"/>
              <a:pathLst>
                <a:path w="1763" h="3100" extrusionOk="0">
                  <a:moveTo>
                    <a:pt x="1077" y="0"/>
                  </a:moveTo>
                  <a:lnTo>
                    <a:pt x="1" y="1631"/>
                  </a:lnTo>
                  <a:cubicBezTo>
                    <a:pt x="131" y="1892"/>
                    <a:pt x="392" y="2153"/>
                    <a:pt x="555" y="2447"/>
                  </a:cubicBezTo>
                  <a:cubicBezTo>
                    <a:pt x="686" y="2577"/>
                    <a:pt x="816" y="2838"/>
                    <a:pt x="947" y="3099"/>
                  </a:cubicBezTo>
                  <a:cubicBezTo>
                    <a:pt x="1208" y="2708"/>
                    <a:pt x="1632" y="2023"/>
                    <a:pt x="1762" y="946"/>
                  </a:cubicBezTo>
                  <a:cubicBezTo>
                    <a:pt x="1632" y="816"/>
                    <a:pt x="1371" y="392"/>
                    <a:pt x="1208" y="261"/>
                  </a:cubicBezTo>
                  <a:cubicBezTo>
                    <a:pt x="1208" y="131"/>
                    <a:pt x="1208" y="131"/>
                    <a:pt x="10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8"/>
            <p:cNvSpPr/>
            <p:nvPr/>
          </p:nvSpPr>
          <p:spPr>
            <a:xfrm>
              <a:off x="5596673" y="2341802"/>
              <a:ext cx="193557" cy="270416"/>
            </a:xfrm>
            <a:custGeom>
              <a:avLst/>
              <a:gdLst/>
              <a:ahLst/>
              <a:cxnLst/>
              <a:rect l="l" t="t" r="r" b="b"/>
              <a:pathLst>
                <a:path w="6133" h="8026" extrusionOk="0">
                  <a:moveTo>
                    <a:pt x="5448" y="1"/>
                  </a:moveTo>
                  <a:cubicBezTo>
                    <a:pt x="5317" y="131"/>
                    <a:pt x="5317" y="262"/>
                    <a:pt x="5154" y="523"/>
                  </a:cubicBezTo>
                  <a:cubicBezTo>
                    <a:pt x="4893" y="1077"/>
                    <a:pt x="4502" y="1762"/>
                    <a:pt x="3947" y="2447"/>
                  </a:cubicBezTo>
                  <a:cubicBezTo>
                    <a:pt x="3523" y="2969"/>
                    <a:pt x="3132" y="3393"/>
                    <a:pt x="2708" y="3948"/>
                  </a:cubicBezTo>
                  <a:cubicBezTo>
                    <a:pt x="1762" y="4894"/>
                    <a:pt x="0" y="6394"/>
                    <a:pt x="0" y="6394"/>
                  </a:cubicBezTo>
                  <a:lnTo>
                    <a:pt x="816" y="6916"/>
                  </a:lnTo>
                  <a:lnTo>
                    <a:pt x="1077" y="8025"/>
                  </a:lnTo>
                  <a:cubicBezTo>
                    <a:pt x="2055" y="7210"/>
                    <a:pt x="3001" y="6394"/>
                    <a:pt x="3686" y="5579"/>
                  </a:cubicBezTo>
                  <a:cubicBezTo>
                    <a:pt x="4078" y="5024"/>
                    <a:pt x="4502" y="4470"/>
                    <a:pt x="4893" y="4078"/>
                  </a:cubicBezTo>
                  <a:cubicBezTo>
                    <a:pt x="5709" y="2839"/>
                    <a:pt x="6133" y="1893"/>
                    <a:pt x="6133" y="1632"/>
                  </a:cubicBezTo>
                  <a:cubicBezTo>
                    <a:pt x="5839" y="523"/>
                    <a:pt x="5448" y="1"/>
                    <a:pt x="54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8"/>
            <p:cNvSpPr/>
            <p:nvPr/>
          </p:nvSpPr>
          <p:spPr>
            <a:xfrm>
              <a:off x="5656384" y="2350596"/>
              <a:ext cx="43269" cy="31907"/>
            </a:xfrm>
            <a:custGeom>
              <a:avLst/>
              <a:gdLst/>
              <a:ahLst/>
              <a:cxnLst/>
              <a:rect l="l" t="t" r="r" b="b"/>
              <a:pathLst>
                <a:path w="1371" h="947" extrusionOk="0">
                  <a:moveTo>
                    <a:pt x="1109" y="1"/>
                  </a:moveTo>
                  <a:cubicBezTo>
                    <a:pt x="816" y="1"/>
                    <a:pt x="685" y="131"/>
                    <a:pt x="424" y="262"/>
                  </a:cubicBezTo>
                  <a:cubicBezTo>
                    <a:pt x="294" y="555"/>
                    <a:pt x="163" y="816"/>
                    <a:pt x="0" y="947"/>
                  </a:cubicBezTo>
                  <a:cubicBezTo>
                    <a:pt x="294" y="816"/>
                    <a:pt x="685" y="686"/>
                    <a:pt x="1370" y="686"/>
                  </a:cubicBezTo>
                  <a:cubicBezTo>
                    <a:pt x="1240" y="425"/>
                    <a:pt x="1109" y="262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8"/>
            <p:cNvSpPr/>
            <p:nvPr/>
          </p:nvSpPr>
          <p:spPr>
            <a:xfrm>
              <a:off x="5751096" y="2355010"/>
              <a:ext cx="39134" cy="41779"/>
            </a:xfrm>
            <a:custGeom>
              <a:avLst/>
              <a:gdLst/>
              <a:ahLst/>
              <a:cxnLst/>
              <a:rect l="l" t="t" r="r" b="b"/>
              <a:pathLst>
                <a:path w="1240" h="1240" extrusionOk="0">
                  <a:moveTo>
                    <a:pt x="424" y="0"/>
                  </a:moveTo>
                  <a:lnTo>
                    <a:pt x="261" y="131"/>
                  </a:lnTo>
                  <a:cubicBezTo>
                    <a:pt x="261" y="294"/>
                    <a:pt x="131" y="555"/>
                    <a:pt x="0" y="685"/>
                  </a:cubicBezTo>
                  <a:cubicBezTo>
                    <a:pt x="555" y="816"/>
                    <a:pt x="1077" y="946"/>
                    <a:pt x="1240" y="1240"/>
                  </a:cubicBezTo>
                  <a:cubicBezTo>
                    <a:pt x="1077" y="816"/>
                    <a:pt x="946" y="424"/>
                    <a:pt x="816" y="294"/>
                  </a:cubicBezTo>
                  <a:cubicBezTo>
                    <a:pt x="685" y="131"/>
                    <a:pt x="555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8"/>
            <p:cNvSpPr/>
            <p:nvPr/>
          </p:nvSpPr>
          <p:spPr>
            <a:xfrm>
              <a:off x="5656384" y="2308649"/>
              <a:ext cx="133846" cy="88140"/>
            </a:xfrm>
            <a:custGeom>
              <a:avLst/>
              <a:gdLst/>
              <a:ahLst/>
              <a:cxnLst/>
              <a:rect l="l" t="t" r="r" b="b"/>
              <a:pathLst>
                <a:path w="4241" h="2616" extrusionOk="0">
                  <a:moveTo>
                    <a:pt x="1920" y="1"/>
                  </a:moveTo>
                  <a:cubicBezTo>
                    <a:pt x="1200" y="1"/>
                    <a:pt x="695" y="469"/>
                    <a:pt x="0" y="2192"/>
                  </a:cubicBezTo>
                  <a:cubicBezTo>
                    <a:pt x="298" y="1668"/>
                    <a:pt x="1056" y="1420"/>
                    <a:pt x="1854" y="1420"/>
                  </a:cubicBezTo>
                  <a:cubicBezTo>
                    <a:pt x="2894" y="1420"/>
                    <a:pt x="4001" y="1841"/>
                    <a:pt x="4241" y="2616"/>
                  </a:cubicBezTo>
                  <a:cubicBezTo>
                    <a:pt x="3686" y="430"/>
                    <a:pt x="3262" y="39"/>
                    <a:pt x="2316" y="39"/>
                  </a:cubicBezTo>
                  <a:cubicBezTo>
                    <a:pt x="2176" y="15"/>
                    <a:pt x="2045" y="1"/>
                    <a:pt x="1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" name="Google Shape;648;p28"/>
          <p:cNvGrpSpPr/>
          <p:nvPr/>
        </p:nvGrpSpPr>
        <p:grpSpPr>
          <a:xfrm rot="273303">
            <a:off x="3682624" y="2271863"/>
            <a:ext cx="233624" cy="337415"/>
            <a:chOff x="5596673" y="2308649"/>
            <a:chExt cx="219310" cy="316743"/>
          </a:xfrm>
        </p:grpSpPr>
        <p:sp>
          <p:nvSpPr>
            <p:cNvPr id="649" name="Google Shape;649;p28"/>
            <p:cNvSpPr/>
            <p:nvPr/>
          </p:nvSpPr>
          <p:spPr>
            <a:xfrm>
              <a:off x="5652250" y="2331931"/>
              <a:ext cx="163733" cy="293462"/>
            </a:xfrm>
            <a:custGeom>
              <a:avLst/>
              <a:gdLst/>
              <a:ahLst/>
              <a:cxnLst/>
              <a:rect l="l" t="t" r="r" b="b"/>
              <a:pathLst>
                <a:path w="5188" h="8710" extrusionOk="0">
                  <a:moveTo>
                    <a:pt x="1110" y="0"/>
                  </a:moveTo>
                  <a:cubicBezTo>
                    <a:pt x="1110" y="0"/>
                    <a:pt x="425" y="979"/>
                    <a:pt x="131" y="1501"/>
                  </a:cubicBezTo>
                  <a:cubicBezTo>
                    <a:pt x="1" y="1794"/>
                    <a:pt x="294" y="2740"/>
                    <a:pt x="816" y="3947"/>
                  </a:cubicBezTo>
                  <a:cubicBezTo>
                    <a:pt x="816" y="3947"/>
                    <a:pt x="947" y="4078"/>
                    <a:pt x="947" y="4241"/>
                  </a:cubicBezTo>
                  <a:cubicBezTo>
                    <a:pt x="947" y="4241"/>
                    <a:pt x="947" y="4371"/>
                    <a:pt x="1110" y="4371"/>
                  </a:cubicBezTo>
                  <a:cubicBezTo>
                    <a:pt x="1240" y="4632"/>
                    <a:pt x="1240" y="4763"/>
                    <a:pt x="1371" y="5056"/>
                  </a:cubicBezTo>
                  <a:cubicBezTo>
                    <a:pt x="1501" y="5317"/>
                    <a:pt x="1762" y="5578"/>
                    <a:pt x="1925" y="5872"/>
                  </a:cubicBezTo>
                  <a:cubicBezTo>
                    <a:pt x="2056" y="6002"/>
                    <a:pt x="2186" y="6263"/>
                    <a:pt x="2317" y="6524"/>
                  </a:cubicBezTo>
                  <a:cubicBezTo>
                    <a:pt x="2741" y="7209"/>
                    <a:pt x="3263" y="7894"/>
                    <a:pt x="3948" y="8710"/>
                  </a:cubicBezTo>
                  <a:lnTo>
                    <a:pt x="4209" y="7633"/>
                  </a:lnTo>
                  <a:lnTo>
                    <a:pt x="5187" y="7340"/>
                  </a:lnTo>
                  <a:cubicBezTo>
                    <a:pt x="5187" y="7340"/>
                    <a:pt x="3948" y="5578"/>
                    <a:pt x="3132" y="4502"/>
                  </a:cubicBezTo>
                  <a:lnTo>
                    <a:pt x="3132" y="4371"/>
                  </a:lnTo>
                  <a:lnTo>
                    <a:pt x="3002" y="4241"/>
                  </a:lnTo>
                  <a:cubicBezTo>
                    <a:pt x="2871" y="4078"/>
                    <a:pt x="2741" y="3817"/>
                    <a:pt x="2578" y="3686"/>
                  </a:cubicBezTo>
                  <a:cubicBezTo>
                    <a:pt x="2578" y="3556"/>
                    <a:pt x="2578" y="3556"/>
                    <a:pt x="2447" y="3425"/>
                  </a:cubicBezTo>
                  <a:cubicBezTo>
                    <a:pt x="2447" y="3262"/>
                    <a:pt x="2317" y="3132"/>
                    <a:pt x="2317" y="3001"/>
                  </a:cubicBezTo>
                  <a:cubicBezTo>
                    <a:pt x="2186" y="2871"/>
                    <a:pt x="2186" y="2871"/>
                    <a:pt x="2186" y="2740"/>
                  </a:cubicBezTo>
                  <a:lnTo>
                    <a:pt x="2056" y="2610"/>
                  </a:lnTo>
                  <a:cubicBezTo>
                    <a:pt x="1632" y="1925"/>
                    <a:pt x="1371" y="1109"/>
                    <a:pt x="1240" y="555"/>
                  </a:cubicBezTo>
                  <a:cubicBezTo>
                    <a:pt x="1240" y="294"/>
                    <a:pt x="1110" y="163"/>
                    <a:pt x="1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5695487" y="2447327"/>
              <a:ext cx="55640" cy="104447"/>
            </a:xfrm>
            <a:custGeom>
              <a:avLst/>
              <a:gdLst/>
              <a:ahLst/>
              <a:cxnLst/>
              <a:rect l="l" t="t" r="r" b="b"/>
              <a:pathLst>
                <a:path w="1763" h="3100" extrusionOk="0">
                  <a:moveTo>
                    <a:pt x="1077" y="0"/>
                  </a:moveTo>
                  <a:lnTo>
                    <a:pt x="1" y="1631"/>
                  </a:lnTo>
                  <a:cubicBezTo>
                    <a:pt x="131" y="1892"/>
                    <a:pt x="392" y="2153"/>
                    <a:pt x="555" y="2447"/>
                  </a:cubicBezTo>
                  <a:cubicBezTo>
                    <a:pt x="686" y="2577"/>
                    <a:pt x="816" y="2838"/>
                    <a:pt x="947" y="3099"/>
                  </a:cubicBezTo>
                  <a:cubicBezTo>
                    <a:pt x="1208" y="2708"/>
                    <a:pt x="1632" y="2023"/>
                    <a:pt x="1762" y="946"/>
                  </a:cubicBezTo>
                  <a:cubicBezTo>
                    <a:pt x="1632" y="816"/>
                    <a:pt x="1371" y="392"/>
                    <a:pt x="1208" y="261"/>
                  </a:cubicBezTo>
                  <a:cubicBezTo>
                    <a:pt x="1208" y="131"/>
                    <a:pt x="1208" y="131"/>
                    <a:pt x="10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8"/>
            <p:cNvSpPr/>
            <p:nvPr/>
          </p:nvSpPr>
          <p:spPr>
            <a:xfrm>
              <a:off x="5596673" y="2341802"/>
              <a:ext cx="193557" cy="270416"/>
            </a:xfrm>
            <a:custGeom>
              <a:avLst/>
              <a:gdLst/>
              <a:ahLst/>
              <a:cxnLst/>
              <a:rect l="l" t="t" r="r" b="b"/>
              <a:pathLst>
                <a:path w="6133" h="8026" extrusionOk="0">
                  <a:moveTo>
                    <a:pt x="5448" y="1"/>
                  </a:moveTo>
                  <a:cubicBezTo>
                    <a:pt x="5317" y="131"/>
                    <a:pt x="5317" y="262"/>
                    <a:pt x="5154" y="523"/>
                  </a:cubicBezTo>
                  <a:cubicBezTo>
                    <a:pt x="4893" y="1077"/>
                    <a:pt x="4502" y="1762"/>
                    <a:pt x="3947" y="2447"/>
                  </a:cubicBezTo>
                  <a:cubicBezTo>
                    <a:pt x="3523" y="2969"/>
                    <a:pt x="3132" y="3393"/>
                    <a:pt x="2708" y="3948"/>
                  </a:cubicBezTo>
                  <a:cubicBezTo>
                    <a:pt x="1762" y="4894"/>
                    <a:pt x="0" y="6394"/>
                    <a:pt x="0" y="6394"/>
                  </a:cubicBezTo>
                  <a:lnTo>
                    <a:pt x="816" y="6916"/>
                  </a:lnTo>
                  <a:lnTo>
                    <a:pt x="1077" y="8025"/>
                  </a:lnTo>
                  <a:cubicBezTo>
                    <a:pt x="2055" y="7210"/>
                    <a:pt x="3001" y="6394"/>
                    <a:pt x="3686" y="5579"/>
                  </a:cubicBezTo>
                  <a:cubicBezTo>
                    <a:pt x="4078" y="5024"/>
                    <a:pt x="4502" y="4470"/>
                    <a:pt x="4893" y="4078"/>
                  </a:cubicBezTo>
                  <a:cubicBezTo>
                    <a:pt x="5709" y="2839"/>
                    <a:pt x="6133" y="1893"/>
                    <a:pt x="6133" y="1632"/>
                  </a:cubicBezTo>
                  <a:cubicBezTo>
                    <a:pt x="5839" y="523"/>
                    <a:pt x="5448" y="1"/>
                    <a:pt x="54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8"/>
            <p:cNvSpPr/>
            <p:nvPr/>
          </p:nvSpPr>
          <p:spPr>
            <a:xfrm>
              <a:off x="5656384" y="2350596"/>
              <a:ext cx="43269" cy="31907"/>
            </a:xfrm>
            <a:custGeom>
              <a:avLst/>
              <a:gdLst/>
              <a:ahLst/>
              <a:cxnLst/>
              <a:rect l="l" t="t" r="r" b="b"/>
              <a:pathLst>
                <a:path w="1371" h="947" extrusionOk="0">
                  <a:moveTo>
                    <a:pt x="1109" y="1"/>
                  </a:moveTo>
                  <a:cubicBezTo>
                    <a:pt x="816" y="1"/>
                    <a:pt x="685" y="131"/>
                    <a:pt x="424" y="262"/>
                  </a:cubicBezTo>
                  <a:cubicBezTo>
                    <a:pt x="294" y="555"/>
                    <a:pt x="163" y="816"/>
                    <a:pt x="0" y="947"/>
                  </a:cubicBezTo>
                  <a:cubicBezTo>
                    <a:pt x="294" y="816"/>
                    <a:pt x="685" y="686"/>
                    <a:pt x="1370" y="686"/>
                  </a:cubicBezTo>
                  <a:cubicBezTo>
                    <a:pt x="1240" y="425"/>
                    <a:pt x="1109" y="262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8"/>
            <p:cNvSpPr/>
            <p:nvPr/>
          </p:nvSpPr>
          <p:spPr>
            <a:xfrm>
              <a:off x="5751096" y="2355010"/>
              <a:ext cx="39134" cy="41779"/>
            </a:xfrm>
            <a:custGeom>
              <a:avLst/>
              <a:gdLst/>
              <a:ahLst/>
              <a:cxnLst/>
              <a:rect l="l" t="t" r="r" b="b"/>
              <a:pathLst>
                <a:path w="1240" h="1240" extrusionOk="0">
                  <a:moveTo>
                    <a:pt x="424" y="0"/>
                  </a:moveTo>
                  <a:lnTo>
                    <a:pt x="261" y="131"/>
                  </a:lnTo>
                  <a:cubicBezTo>
                    <a:pt x="261" y="294"/>
                    <a:pt x="131" y="555"/>
                    <a:pt x="0" y="685"/>
                  </a:cubicBezTo>
                  <a:cubicBezTo>
                    <a:pt x="555" y="816"/>
                    <a:pt x="1077" y="946"/>
                    <a:pt x="1240" y="1240"/>
                  </a:cubicBezTo>
                  <a:cubicBezTo>
                    <a:pt x="1077" y="816"/>
                    <a:pt x="946" y="424"/>
                    <a:pt x="816" y="294"/>
                  </a:cubicBezTo>
                  <a:cubicBezTo>
                    <a:pt x="685" y="131"/>
                    <a:pt x="555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8"/>
            <p:cNvSpPr/>
            <p:nvPr/>
          </p:nvSpPr>
          <p:spPr>
            <a:xfrm>
              <a:off x="5656384" y="2308649"/>
              <a:ext cx="133846" cy="88140"/>
            </a:xfrm>
            <a:custGeom>
              <a:avLst/>
              <a:gdLst/>
              <a:ahLst/>
              <a:cxnLst/>
              <a:rect l="l" t="t" r="r" b="b"/>
              <a:pathLst>
                <a:path w="4241" h="2616" extrusionOk="0">
                  <a:moveTo>
                    <a:pt x="1920" y="1"/>
                  </a:moveTo>
                  <a:cubicBezTo>
                    <a:pt x="1200" y="1"/>
                    <a:pt x="695" y="469"/>
                    <a:pt x="0" y="2192"/>
                  </a:cubicBezTo>
                  <a:cubicBezTo>
                    <a:pt x="298" y="1668"/>
                    <a:pt x="1056" y="1420"/>
                    <a:pt x="1854" y="1420"/>
                  </a:cubicBezTo>
                  <a:cubicBezTo>
                    <a:pt x="2894" y="1420"/>
                    <a:pt x="4001" y="1841"/>
                    <a:pt x="4241" y="2616"/>
                  </a:cubicBezTo>
                  <a:cubicBezTo>
                    <a:pt x="3686" y="430"/>
                    <a:pt x="3262" y="39"/>
                    <a:pt x="2316" y="39"/>
                  </a:cubicBezTo>
                  <a:cubicBezTo>
                    <a:pt x="2176" y="15"/>
                    <a:pt x="2045" y="1"/>
                    <a:pt x="1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672231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p32"/>
          <p:cNvSpPr txBox="1">
            <a:spLocks noGrp="1"/>
          </p:cNvSpPr>
          <p:nvPr>
            <p:ph type="title"/>
          </p:nvPr>
        </p:nvSpPr>
        <p:spPr>
          <a:xfrm>
            <a:off x="5080026" y="2110813"/>
            <a:ext cx="3688500" cy="1580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en-US" dirty="0"/>
              <a:t>DEFINE HIV </a:t>
            </a:r>
            <a:br>
              <a:rPr lang="en-US" dirty="0"/>
            </a:br>
            <a:endParaRPr dirty="0">
              <a:solidFill>
                <a:schemeClr val="dk2"/>
              </a:solidFill>
            </a:endParaRPr>
          </a:p>
        </p:txBody>
      </p:sp>
      <p:sp>
        <p:nvSpPr>
          <p:cNvPr id="773" name="Google Shape;773;p32"/>
          <p:cNvSpPr/>
          <p:nvPr/>
        </p:nvSpPr>
        <p:spPr>
          <a:xfrm>
            <a:off x="7386600" y="672918"/>
            <a:ext cx="1037400" cy="1037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D6473F"/>
              </a:solidFill>
            </a:endParaRPr>
          </a:p>
        </p:txBody>
      </p:sp>
      <p:sp>
        <p:nvSpPr>
          <p:cNvPr id="774" name="Google Shape;774;p32"/>
          <p:cNvSpPr txBox="1">
            <a:spLocks noGrp="1"/>
          </p:cNvSpPr>
          <p:nvPr>
            <p:ph type="title" idx="2"/>
          </p:nvPr>
        </p:nvSpPr>
        <p:spPr>
          <a:xfrm>
            <a:off x="7555150" y="731369"/>
            <a:ext cx="700200" cy="92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grpSp>
        <p:nvGrpSpPr>
          <p:cNvPr id="775" name="Google Shape;775;p32"/>
          <p:cNvGrpSpPr/>
          <p:nvPr/>
        </p:nvGrpSpPr>
        <p:grpSpPr>
          <a:xfrm>
            <a:off x="-189414" y="1388275"/>
            <a:ext cx="4649880" cy="4195223"/>
            <a:chOff x="-189414" y="1388275"/>
            <a:chExt cx="4649880" cy="4195223"/>
          </a:xfrm>
        </p:grpSpPr>
        <p:sp>
          <p:nvSpPr>
            <p:cNvPr id="776" name="Google Shape;776;p32"/>
            <p:cNvSpPr/>
            <p:nvPr/>
          </p:nvSpPr>
          <p:spPr>
            <a:xfrm rot="-443267" flipH="1">
              <a:off x="30054" y="1643703"/>
              <a:ext cx="4210945" cy="3684366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7" name="Google Shape;777;p32"/>
            <p:cNvGrpSpPr/>
            <p:nvPr/>
          </p:nvGrpSpPr>
          <p:grpSpPr>
            <a:xfrm>
              <a:off x="220251" y="1721076"/>
              <a:ext cx="3821300" cy="3417237"/>
              <a:chOff x="220251" y="1721076"/>
              <a:chExt cx="3821300" cy="3417237"/>
            </a:xfrm>
          </p:grpSpPr>
          <p:sp>
            <p:nvSpPr>
              <p:cNvPr id="778" name="Google Shape;778;p32"/>
              <p:cNvSpPr/>
              <p:nvPr/>
            </p:nvSpPr>
            <p:spPr>
              <a:xfrm flipH="1">
                <a:off x="2754087" y="1721076"/>
                <a:ext cx="809445" cy="1307833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extrusionOk="0">
                    <a:moveTo>
                      <a:pt x="1815" y="1"/>
                    </a:moveTo>
                    <a:cubicBezTo>
                      <a:pt x="1499" y="1810"/>
                      <a:pt x="1" y="2055"/>
                      <a:pt x="1" y="3875"/>
                    </a:cubicBezTo>
                    <a:cubicBezTo>
                      <a:pt x="1" y="5177"/>
                      <a:pt x="812" y="5864"/>
                      <a:pt x="1815" y="5864"/>
                    </a:cubicBezTo>
                    <a:cubicBezTo>
                      <a:pt x="2818" y="5864"/>
                      <a:pt x="3630" y="5177"/>
                      <a:pt x="3630" y="3875"/>
                    </a:cubicBezTo>
                    <a:cubicBezTo>
                      <a:pt x="3630" y="2055"/>
                      <a:pt x="2131" y="1810"/>
                      <a:pt x="18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" name="Google Shape;779;p32"/>
              <p:cNvGrpSpPr/>
              <p:nvPr/>
            </p:nvGrpSpPr>
            <p:grpSpPr>
              <a:xfrm>
                <a:off x="3127955" y="3394578"/>
                <a:ext cx="913596" cy="1259943"/>
                <a:chOff x="2767479" y="2879753"/>
                <a:chExt cx="1402250" cy="1933846"/>
              </a:xfrm>
            </p:grpSpPr>
            <p:sp>
              <p:nvSpPr>
                <p:cNvPr id="780" name="Google Shape;780;p32"/>
                <p:cNvSpPr/>
                <p:nvPr/>
              </p:nvSpPr>
              <p:spPr>
                <a:xfrm flipH="1">
                  <a:off x="2767479" y="2879753"/>
                  <a:ext cx="1402250" cy="193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97" h="101222" extrusionOk="0">
                      <a:moveTo>
                        <a:pt x="2843" y="0"/>
                      </a:moveTo>
                      <a:cubicBezTo>
                        <a:pt x="1249" y="0"/>
                        <a:pt x="0" y="1465"/>
                        <a:pt x="0" y="3058"/>
                      </a:cubicBezTo>
                      <a:lnTo>
                        <a:pt x="0" y="98379"/>
                      </a:lnTo>
                      <a:cubicBezTo>
                        <a:pt x="0" y="99972"/>
                        <a:pt x="1249" y="101222"/>
                        <a:pt x="2843" y="101222"/>
                      </a:cubicBezTo>
                      <a:lnTo>
                        <a:pt x="70338" y="101222"/>
                      </a:lnTo>
                      <a:cubicBezTo>
                        <a:pt x="71975" y="101222"/>
                        <a:pt x="73397" y="99972"/>
                        <a:pt x="73397" y="98379"/>
                      </a:cubicBezTo>
                      <a:lnTo>
                        <a:pt x="73397" y="3058"/>
                      </a:lnTo>
                      <a:cubicBezTo>
                        <a:pt x="73397" y="1465"/>
                        <a:pt x="71975" y="0"/>
                        <a:pt x="70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81" name="Google Shape;781;p32"/>
                <p:cNvGrpSpPr/>
                <p:nvPr/>
              </p:nvGrpSpPr>
              <p:grpSpPr>
                <a:xfrm flipH="1">
                  <a:off x="2922210" y="3088758"/>
                  <a:ext cx="1127388" cy="1533077"/>
                  <a:chOff x="3238606" y="2742716"/>
                  <a:chExt cx="1317658" cy="1791815"/>
                </a:xfrm>
              </p:grpSpPr>
              <p:grpSp>
                <p:nvGrpSpPr>
                  <p:cNvPr id="782" name="Google Shape;782;p32"/>
                  <p:cNvGrpSpPr/>
                  <p:nvPr/>
                </p:nvGrpSpPr>
                <p:grpSpPr>
                  <a:xfrm flipH="1">
                    <a:off x="3238606" y="2742716"/>
                    <a:ext cx="1317658" cy="1791815"/>
                    <a:chOff x="297058" y="3080807"/>
                    <a:chExt cx="1135814" cy="1544535"/>
                  </a:xfrm>
                </p:grpSpPr>
                <p:sp>
                  <p:nvSpPr>
                    <p:cNvPr id="783" name="Google Shape;783;p32"/>
                    <p:cNvSpPr/>
                    <p:nvPr/>
                  </p:nvSpPr>
                  <p:spPr>
                    <a:xfrm>
                      <a:off x="303698" y="3080807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388"/>
                            <a:pt x="0" y="1077"/>
                          </a:cubicBezTo>
                          <a:lnTo>
                            <a:pt x="0" y="9520"/>
                          </a:lnTo>
                          <a:cubicBezTo>
                            <a:pt x="0" y="10080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080"/>
                            <a:pt x="58321" y="9520"/>
                          </a:cubicBezTo>
                          <a:lnTo>
                            <a:pt x="58321" y="1077"/>
                          </a:lnTo>
                          <a:cubicBezTo>
                            <a:pt x="58321" y="388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" name="Google Shape;784;p32"/>
                    <p:cNvSpPr/>
                    <p:nvPr/>
                  </p:nvSpPr>
                  <p:spPr>
                    <a:xfrm>
                      <a:off x="297058" y="3399160"/>
                      <a:ext cx="1135814" cy="220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9011" h="11459" extrusionOk="0">
                          <a:moveTo>
                            <a:pt x="57589" y="690"/>
                          </a:moveTo>
                          <a:cubicBezTo>
                            <a:pt x="57934" y="690"/>
                            <a:pt x="58322" y="1077"/>
                            <a:pt x="58322" y="1422"/>
                          </a:cubicBezTo>
                          <a:lnTo>
                            <a:pt x="58322" y="10037"/>
                          </a:lnTo>
                          <a:cubicBezTo>
                            <a:pt x="58322" y="10381"/>
                            <a:pt x="57934" y="10769"/>
                            <a:pt x="57589" y="10769"/>
                          </a:cubicBezTo>
                          <a:lnTo>
                            <a:pt x="1422" y="10769"/>
                          </a:lnTo>
                          <a:cubicBezTo>
                            <a:pt x="1078" y="10769"/>
                            <a:pt x="690" y="10381"/>
                            <a:pt x="690" y="10037"/>
                          </a:cubicBezTo>
                          <a:lnTo>
                            <a:pt x="690" y="1422"/>
                          </a:lnTo>
                          <a:cubicBezTo>
                            <a:pt x="690" y="1077"/>
                            <a:pt x="1078" y="690"/>
                            <a:pt x="1422" y="690"/>
                          </a:cubicBezTo>
                          <a:close/>
                          <a:moveTo>
                            <a:pt x="1422" y="1"/>
                          </a:moveTo>
                          <a:cubicBezTo>
                            <a:pt x="690" y="1"/>
                            <a:pt x="1" y="690"/>
                            <a:pt x="1" y="1422"/>
                          </a:cubicBezTo>
                          <a:lnTo>
                            <a:pt x="1" y="10037"/>
                          </a:lnTo>
                          <a:cubicBezTo>
                            <a:pt x="1" y="10769"/>
                            <a:pt x="690" y="11458"/>
                            <a:pt x="1422" y="11458"/>
                          </a:cubicBezTo>
                          <a:lnTo>
                            <a:pt x="57589" y="11458"/>
                          </a:lnTo>
                          <a:cubicBezTo>
                            <a:pt x="58322" y="11458"/>
                            <a:pt x="59011" y="10769"/>
                            <a:pt x="59011" y="10037"/>
                          </a:cubicBezTo>
                          <a:lnTo>
                            <a:pt x="59011" y="1422"/>
                          </a:lnTo>
                          <a:cubicBezTo>
                            <a:pt x="59011" y="690"/>
                            <a:pt x="58322" y="1"/>
                            <a:pt x="5758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5" name="Google Shape;785;p32"/>
                    <p:cNvSpPr/>
                    <p:nvPr/>
                  </p:nvSpPr>
                  <p:spPr>
                    <a:xfrm>
                      <a:off x="375819" y="3461349"/>
                      <a:ext cx="97027" cy="961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4997" extrusionOk="0">
                          <a:moveTo>
                            <a:pt x="2542" y="0"/>
                          </a:moveTo>
                          <a:cubicBezTo>
                            <a:pt x="1293" y="0"/>
                            <a:pt x="1" y="1077"/>
                            <a:pt x="1" y="2498"/>
                          </a:cubicBezTo>
                          <a:cubicBezTo>
                            <a:pt x="1" y="3920"/>
                            <a:pt x="1293" y="4997"/>
                            <a:pt x="2542" y="4997"/>
                          </a:cubicBezTo>
                          <a:cubicBezTo>
                            <a:pt x="3963" y="4997"/>
                            <a:pt x="5040" y="3920"/>
                            <a:pt x="5040" y="2498"/>
                          </a:cubicBezTo>
                          <a:cubicBezTo>
                            <a:pt x="5040" y="1077"/>
                            <a:pt x="3963" y="0"/>
                            <a:pt x="2542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6" name="Google Shape;786;p32"/>
                    <p:cNvSpPr/>
                    <p:nvPr/>
                  </p:nvSpPr>
                  <p:spPr>
                    <a:xfrm>
                      <a:off x="303698" y="3744037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561"/>
                            <a:pt x="0" y="1078"/>
                          </a:cubicBezTo>
                          <a:lnTo>
                            <a:pt x="0" y="9520"/>
                          </a:lnTo>
                          <a:cubicBezTo>
                            <a:pt x="0" y="10080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080"/>
                            <a:pt x="58321" y="9520"/>
                          </a:cubicBezTo>
                          <a:lnTo>
                            <a:pt x="58321" y="1078"/>
                          </a:lnTo>
                          <a:cubicBezTo>
                            <a:pt x="58321" y="561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7" name="Google Shape;787;p32"/>
                    <p:cNvSpPr/>
                    <p:nvPr/>
                  </p:nvSpPr>
                  <p:spPr>
                    <a:xfrm>
                      <a:off x="303698" y="4421376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561"/>
                            <a:pt x="0" y="1077"/>
                          </a:cubicBezTo>
                          <a:lnTo>
                            <a:pt x="0" y="9520"/>
                          </a:lnTo>
                          <a:cubicBezTo>
                            <a:pt x="0" y="10252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252"/>
                            <a:pt x="58321" y="9520"/>
                          </a:cubicBezTo>
                          <a:lnTo>
                            <a:pt x="58321" y="1077"/>
                          </a:lnTo>
                          <a:cubicBezTo>
                            <a:pt x="58321" y="561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8" name="Google Shape;788;p32"/>
                    <p:cNvSpPr/>
                    <p:nvPr/>
                  </p:nvSpPr>
                  <p:spPr>
                    <a:xfrm>
                      <a:off x="297058" y="4062391"/>
                      <a:ext cx="1135814" cy="220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9011" h="11459" extrusionOk="0">
                          <a:moveTo>
                            <a:pt x="57589" y="690"/>
                          </a:moveTo>
                          <a:cubicBezTo>
                            <a:pt x="57934" y="690"/>
                            <a:pt x="58322" y="1078"/>
                            <a:pt x="58322" y="1422"/>
                          </a:cubicBezTo>
                          <a:lnTo>
                            <a:pt x="58322" y="10037"/>
                          </a:lnTo>
                          <a:cubicBezTo>
                            <a:pt x="58322" y="10382"/>
                            <a:pt x="57934" y="10769"/>
                            <a:pt x="57589" y="10769"/>
                          </a:cubicBezTo>
                          <a:lnTo>
                            <a:pt x="1422" y="10769"/>
                          </a:lnTo>
                          <a:cubicBezTo>
                            <a:pt x="1078" y="10769"/>
                            <a:pt x="690" y="10382"/>
                            <a:pt x="690" y="10037"/>
                          </a:cubicBezTo>
                          <a:lnTo>
                            <a:pt x="690" y="1422"/>
                          </a:lnTo>
                          <a:cubicBezTo>
                            <a:pt x="690" y="1078"/>
                            <a:pt x="1078" y="690"/>
                            <a:pt x="1422" y="690"/>
                          </a:cubicBezTo>
                          <a:close/>
                          <a:moveTo>
                            <a:pt x="1422" y="1"/>
                          </a:moveTo>
                          <a:cubicBezTo>
                            <a:pt x="690" y="1"/>
                            <a:pt x="1" y="690"/>
                            <a:pt x="1" y="1422"/>
                          </a:cubicBezTo>
                          <a:lnTo>
                            <a:pt x="1" y="10037"/>
                          </a:lnTo>
                          <a:cubicBezTo>
                            <a:pt x="1" y="10769"/>
                            <a:pt x="690" y="11458"/>
                            <a:pt x="1422" y="11458"/>
                          </a:cubicBezTo>
                          <a:lnTo>
                            <a:pt x="57589" y="11458"/>
                          </a:lnTo>
                          <a:cubicBezTo>
                            <a:pt x="58322" y="11458"/>
                            <a:pt x="59011" y="10769"/>
                            <a:pt x="59011" y="10037"/>
                          </a:cubicBezTo>
                          <a:lnTo>
                            <a:pt x="59011" y="1422"/>
                          </a:lnTo>
                          <a:cubicBezTo>
                            <a:pt x="59011" y="690"/>
                            <a:pt x="58322" y="1"/>
                            <a:pt x="5758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9" name="Google Shape;789;p32"/>
                    <p:cNvSpPr/>
                    <p:nvPr/>
                  </p:nvSpPr>
                  <p:spPr>
                    <a:xfrm>
                      <a:off x="375819" y="4124579"/>
                      <a:ext cx="97027" cy="961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4997" extrusionOk="0">
                          <a:moveTo>
                            <a:pt x="2542" y="0"/>
                          </a:moveTo>
                          <a:cubicBezTo>
                            <a:pt x="1293" y="0"/>
                            <a:pt x="1" y="1077"/>
                            <a:pt x="1" y="2499"/>
                          </a:cubicBezTo>
                          <a:cubicBezTo>
                            <a:pt x="1" y="3920"/>
                            <a:pt x="1293" y="4997"/>
                            <a:pt x="2542" y="4997"/>
                          </a:cubicBezTo>
                          <a:cubicBezTo>
                            <a:pt x="3963" y="4997"/>
                            <a:pt x="5040" y="3920"/>
                            <a:pt x="5040" y="2499"/>
                          </a:cubicBezTo>
                          <a:cubicBezTo>
                            <a:pt x="5040" y="1077"/>
                            <a:pt x="3963" y="0"/>
                            <a:pt x="2542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0" name="Google Shape;790;p32"/>
                    <p:cNvSpPr/>
                    <p:nvPr/>
                  </p:nvSpPr>
                  <p:spPr>
                    <a:xfrm>
                      <a:off x="386597" y="3123305"/>
                      <a:ext cx="127688" cy="92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634" h="4814" extrusionOk="0">
                          <a:moveTo>
                            <a:pt x="6198" y="0"/>
                          </a:moveTo>
                          <a:cubicBezTo>
                            <a:pt x="6106" y="0"/>
                            <a:pt x="6009" y="54"/>
                            <a:pt x="5902" y="162"/>
                          </a:cubicBezTo>
                          <a:lnTo>
                            <a:pt x="2154" y="3909"/>
                          </a:lnTo>
                          <a:lnTo>
                            <a:pt x="733" y="2315"/>
                          </a:lnTo>
                          <a:lnTo>
                            <a:pt x="173" y="2315"/>
                          </a:lnTo>
                          <a:cubicBezTo>
                            <a:pt x="1" y="2488"/>
                            <a:pt x="1" y="2660"/>
                            <a:pt x="173" y="2832"/>
                          </a:cubicBezTo>
                          <a:lnTo>
                            <a:pt x="2154" y="4813"/>
                          </a:lnTo>
                          <a:lnTo>
                            <a:pt x="6462" y="678"/>
                          </a:lnTo>
                          <a:cubicBezTo>
                            <a:pt x="6634" y="506"/>
                            <a:pt x="6634" y="334"/>
                            <a:pt x="6462" y="162"/>
                          </a:cubicBezTo>
                          <a:cubicBezTo>
                            <a:pt x="6376" y="54"/>
                            <a:pt x="6289" y="0"/>
                            <a:pt x="6198" y="0"/>
                          </a:cubicBezTo>
                          <a:close/>
                        </a:path>
                      </a:pathLst>
                    </a:custGeom>
                    <a:solidFill>
                      <a:srgbClr val="3F5477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1" name="Google Shape;791;p32"/>
                    <p:cNvSpPr/>
                    <p:nvPr/>
                  </p:nvSpPr>
                  <p:spPr>
                    <a:xfrm>
                      <a:off x="386597" y="4456195"/>
                      <a:ext cx="127688" cy="928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634" h="4825" extrusionOk="0">
                          <a:moveTo>
                            <a:pt x="5902" y="1"/>
                          </a:moveTo>
                          <a:lnTo>
                            <a:pt x="2154" y="3748"/>
                          </a:lnTo>
                          <a:lnTo>
                            <a:pt x="733" y="2327"/>
                          </a:lnTo>
                          <a:cubicBezTo>
                            <a:pt x="625" y="2240"/>
                            <a:pt x="528" y="2197"/>
                            <a:pt x="437" y="2197"/>
                          </a:cubicBezTo>
                          <a:cubicBezTo>
                            <a:pt x="345" y="2197"/>
                            <a:pt x="259" y="2240"/>
                            <a:pt x="173" y="2327"/>
                          </a:cubicBezTo>
                          <a:cubicBezTo>
                            <a:pt x="1" y="2499"/>
                            <a:pt x="1" y="2671"/>
                            <a:pt x="173" y="2843"/>
                          </a:cubicBezTo>
                          <a:lnTo>
                            <a:pt x="2154" y="4825"/>
                          </a:lnTo>
                          <a:lnTo>
                            <a:pt x="6462" y="518"/>
                          </a:lnTo>
                          <a:cubicBezTo>
                            <a:pt x="6634" y="518"/>
                            <a:pt x="6634" y="173"/>
                            <a:pt x="6462" y="1"/>
                          </a:cubicBezTo>
                          <a:close/>
                        </a:path>
                      </a:pathLst>
                    </a:custGeom>
                    <a:solidFill>
                      <a:srgbClr val="3F5477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792" name="Google Shape;792;p32"/>
                  <p:cNvSpPr/>
                  <p:nvPr/>
                </p:nvSpPr>
                <p:spPr>
                  <a:xfrm flipH="1">
                    <a:off x="3378033" y="2823503"/>
                    <a:ext cx="401114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690" extrusionOk="0">
                        <a:moveTo>
                          <a:pt x="345" y="1"/>
                        </a:moveTo>
                        <a:cubicBezTo>
                          <a:pt x="173" y="1"/>
                          <a:pt x="1" y="173"/>
                          <a:pt x="1" y="345"/>
                        </a:cubicBezTo>
                        <a:cubicBezTo>
                          <a:pt x="1" y="518"/>
                          <a:pt x="173" y="690"/>
                          <a:pt x="345" y="690"/>
                        </a:cubicBezTo>
                        <a:lnTo>
                          <a:pt x="17575" y="690"/>
                        </a:lnTo>
                        <a:cubicBezTo>
                          <a:pt x="17747" y="690"/>
                          <a:pt x="17962" y="518"/>
                          <a:pt x="17962" y="345"/>
                        </a:cubicBezTo>
                        <a:cubicBezTo>
                          <a:pt x="17962" y="173"/>
                          <a:pt x="17747" y="1"/>
                          <a:pt x="17575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" name="Google Shape;793;p32"/>
                  <p:cNvSpPr/>
                  <p:nvPr/>
                </p:nvSpPr>
                <p:spPr>
                  <a:xfrm flipH="1">
                    <a:off x="3819510" y="2823503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518"/>
                          <a:pt x="173" y="690"/>
                          <a:pt x="345" y="690"/>
                        </a:cubicBezTo>
                        <a:lnTo>
                          <a:pt x="7538" y="690"/>
                        </a:lnTo>
                        <a:cubicBezTo>
                          <a:pt x="7710" y="690"/>
                          <a:pt x="7883" y="518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" name="Google Shape;794;p32"/>
                  <p:cNvSpPr/>
                  <p:nvPr/>
                </p:nvSpPr>
                <p:spPr>
                  <a:xfrm flipH="1">
                    <a:off x="3819510" y="2899489"/>
                    <a:ext cx="176027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3" extrusionOk="0">
                        <a:moveTo>
                          <a:pt x="345" y="0"/>
                        </a:moveTo>
                        <a:cubicBezTo>
                          <a:pt x="173" y="0"/>
                          <a:pt x="0" y="173"/>
                          <a:pt x="0" y="345"/>
                        </a:cubicBezTo>
                        <a:cubicBezTo>
                          <a:pt x="0" y="517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517"/>
                          <a:pt x="7883" y="345"/>
                        </a:cubicBezTo>
                        <a:cubicBezTo>
                          <a:pt x="7883" y="173"/>
                          <a:pt x="7710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" name="Google Shape;795;p32"/>
                  <p:cNvSpPr/>
                  <p:nvPr/>
                </p:nvSpPr>
                <p:spPr>
                  <a:xfrm flipH="1">
                    <a:off x="4348488" y="2810999"/>
                    <a:ext cx="111583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4869" extrusionOk="0">
                        <a:moveTo>
                          <a:pt x="2498" y="1"/>
                        </a:moveTo>
                        <a:cubicBezTo>
                          <a:pt x="1077" y="1"/>
                          <a:pt x="0" y="1078"/>
                          <a:pt x="0" y="2542"/>
                        </a:cubicBezTo>
                        <a:cubicBezTo>
                          <a:pt x="0" y="3791"/>
                          <a:pt x="1077" y="4868"/>
                          <a:pt x="2498" y="4868"/>
                        </a:cubicBezTo>
                        <a:cubicBezTo>
                          <a:pt x="3920" y="4868"/>
                          <a:pt x="4997" y="3791"/>
                          <a:pt x="4997" y="2542"/>
                        </a:cubicBezTo>
                        <a:cubicBezTo>
                          <a:pt x="4997" y="1078"/>
                          <a:pt x="3920" y="1"/>
                          <a:pt x="24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" name="Google Shape;796;p32"/>
                  <p:cNvSpPr/>
                  <p:nvPr/>
                </p:nvSpPr>
                <p:spPr>
                  <a:xfrm flipH="1">
                    <a:off x="3334760" y="3191865"/>
                    <a:ext cx="400131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9" h="733" extrusionOk="0">
                        <a:moveTo>
                          <a:pt x="345" y="1"/>
                        </a:moveTo>
                        <a:cubicBezTo>
                          <a:pt x="172" y="1"/>
                          <a:pt x="0" y="173"/>
                          <a:pt x="0" y="345"/>
                        </a:cubicBezTo>
                        <a:cubicBezTo>
                          <a:pt x="0" y="561"/>
                          <a:pt x="172" y="733"/>
                          <a:pt x="345" y="733"/>
                        </a:cubicBezTo>
                        <a:lnTo>
                          <a:pt x="17574" y="733"/>
                        </a:lnTo>
                        <a:cubicBezTo>
                          <a:pt x="17746" y="733"/>
                          <a:pt x="17918" y="561"/>
                          <a:pt x="17918" y="345"/>
                        </a:cubicBezTo>
                        <a:cubicBezTo>
                          <a:pt x="17918" y="173"/>
                          <a:pt x="17746" y="1"/>
                          <a:pt x="17574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" name="Google Shape;797;p32"/>
                  <p:cNvSpPr/>
                  <p:nvPr/>
                </p:nvSpPr>
                <p:spPr>
                  <a:xfrm flipH="1">
                    <a:off x="3775254" y="3191865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1"/>
                        </a:moveTo>
                        <a:cubicBezTo>
                          <a:pt x="173" y="1"/>
                          <a:pt x="1" y="173"/>
                          <a:pt x="1" y="345"/>
                        </a:cubicBezTo>
                        <a:cubicBezTo>
                          <a:pt x="1" y="561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1" y="733"/>
                          <a:pt x="7883" y="561"/>
                          <a:pt x="7883" y="345"/>
                        </a:cubicBezTo>
                        <a:cubicBezTo>
                          <a:pt x="7883" y="173"/>
                          <a:pt x="7711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" name="Google Shape;798;p32"/>
                  <p:cNvSpPr/>
                  <p:nvPr/>
                </p:nvSpPr>
                <p:spPr>
                  <a:xfrm flipH="1">
                    <a:off x="3775254" y="3271691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1"/>
                        </a:moveTo>
                        <a:cubicBezTo>
                          <a:pt x="173" y="1"/>
                          <a:pt x="1" y="216"/>
                          <a:pt x="1" y="388"/>
                        </a:cubicBezTo>
                        <a:cubicBezTo>
                          <a:pt x="1" y="561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1" y="733"/>
                          <a:pt x="7883" y="561"/>
                          <a:pt x="7883" y="388"/>
                        </a:cubicBezTo>
                        <a:cubicBezTo>
                          <a:pt x="7883" y="216"/>
                          <a:pt x="7711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" name="Google Shape;799;p32"/>
                  <p:cNvSpPr/>
                  <p:nvPr/>
                </p:nvSpPr>
                <p:spPr>
                  <a:xfrm flipH="1">
                    <a:off x="3378033" y="3592939"/>
                    <a:ext cx="401114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690" extrusionOk="0">
                        <a:moveTo>
                          <a:pt x="345" y="0"/>
                        </a:moveTo>
                        <a:cubicBezTo>
                          <a:pt x="173" y="0"/>
                          <a:pt x="1" y="172"/>
                          <a:pt x="1" y="345"/>
                        </a:cubicBezTo>
                        <a:cubicBezTo>
                          <a:pt x="1" y="517"/>
                          <a:pt x="173" y="689"/>
                          <a:pt x="345" y="689"/>
                        </a:cubicBezTo>
                        <a:lnTo>
                          <a:pt x="17575" y="689"/>
                        </a:lnTo>
                        <a:cubicBezTo>
                          <a:pt x="17747" y="689"/>
                          <a:pt x="17962" y="517"/>
                          <a:pt x="17962" y="345"/>
                        </a:cubicBezTo>
                        <a:cubicBezTo>
                          <a:pt x="17962" y="172"/>
                          <a:pt x="17747" y="0"/>
                          <a:pt x="17575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" name="Google Shape;800;p32"/>
                  <p:cNvSpPr/>
                  <p:nvPr/>
                </p:nvSpPr>
                <p:spPr>
                  <a:xfrm flipH="1">
                    <a:off x="3819510" y="3592939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0"/>
                        </a:moveTo>
                        <a:cubicBezTo>
                          <a:pt x="173" y="0"/>
                          <a:pt x="0" y="172"/>
                          <a:pt x="0" y="345"/>
                        </a:cubicBezTo>
                        <a:cubicBezTo>
                          <a:pt x="0" y="517"/>
                          <a:pt x="173" y="689"/>
                          <a:pt x="345" y="689"/>
                        </a:cubicBezTo>
                        <a:lnTo>
                          <a:pt x="7538" y="689"/>
                        </a:lnTo>
                        <a:cubicBezTo>
                          <a:pt x="7710" y="689"/>
                          <a:pt x="7883" y="517"/>
                          <a:pt x="7883" y="345"/>
                        </a:cubicBezTo>
                        <a:cubicBezTo>
                          <a:pt x="7883" y="172"/>
                          <a:pt x="7710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1" name="Google Shape;801;p32"/>
                  <p:cNvSpPr/>
                  <p:nvPr/>
                </p:nvSpPr>
                <p:spPr>
                  <a:xfrm flipH="1">
                    <a:off x="3819510" y="3668902"/>
                    <a:ext cx="176027" cy="163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4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733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733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2" name="Google Shape;802;p32"/>
                  <p:cNvSpPr/>
                  <p:nvPr/>
                </p:nvSpPr>
                <p:spPr>
                  <a:xfrm flipH="1">
                    <a:off x="4348488" y="3580434"/>
                    <a:ext cx="111583" cy="1125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5040" extrusionOk="0">
                        <a:moveTo>
                          <a:pt x="2498" y="0"/>
                        </a:moveTo>
                        <a:cubicBezTo>
                          <a:pt x="1077" y="0"/>
                          <a:pt x="0" y="1077"/>
                          <a:pt x="0" y="2541"/>
                        </a:cubicBezTo>
                        <a:cubicBezTo>
                          <a:pt x="0" y="3791"/>
                          <a:pt x="1077" y="5040"/>
                          <a:pt x="2498" y="5040"/>
                        </a:cubicBezTo>
                        <a:cubicBezTo>
                          <a:pt x="3920" y="5040"/>
                          <a:pt x="4997" y="3791"/>
                          <a:pt x="4997" y="2541"/>
                        </a:cubicBezTo>
                        <a:cubicBezTo>
                          <a:pt x="4997" y="1077"/>
                          <a:pt x="3920" y="0"/>
                          <a:pt x="249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3" name="Google Shape;803;p32"/>
                  <p:cNvSpPr/>
                  <p:nvPr/>
                </p:nvSpPr>
                <p:spPr>
                  <a:xfrm flipH="1">
                    <a:off x="3378033" y="4377737"/>
                    <a:ext cx="401114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733" extrusionOk="0">
                        <a:moveTo>
                          <a:pt x="345" y="1"/>
                        </a:moveTo>
                        <a:cubicBezTo>
                          <a:pt x="173" y="1"/>
                          <a:pt x="1" y="216"/>
                          <a:pt x="1" y="388"/>
                        </a:cubicBezTo>
                        <a:cubicBezTo>
                          <a:pt x="1" y="733"/>
                          <a:pt x="173" y="733"/>
                          <a:pt x="345" y="733"/>
                        </a:cubicBezTo>
                        <a:lnTo>
                          <a:pt x="17575" y="733"/>
                        </a:lnTo>
                        <a:cubicBezTo>
                          <a:pt x="17747" y="733"/>
                          <a:pt x="17962" y="733"/>
                          <a:pt x="17962" y="388"/>
                        </a:cubicBezTo>
                        <a:cubicBezTo>
                          <a:pt x="17962" y="216"/>
                          <a:pt x="17747" y="1"/>
                          <a:pt x="17575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4" name="Google Shape;804;p32"/>
                  <p:cNvSpPr/>
                  <p:nvPr/>
                </p:nvSpPr>
                <p:spPr>
                  <a:xfrm flipH="1">
                    <a:off x="3819510" y="4377737"/>
                    <a:ext cx="176027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3" extrusionOk="0">
                        <a:moveTo>
                          <a:pt x="345" y="1"/>
                        </a:moveTo>
                        <a:cubicBezTo>
                          <a:pt x="173" y="1"/>
                          <a:pt x="0" y="216"/>
                          <a:pt x="0" y="388"/>
                        </a:cubicBezTo>
                        <a:cubicBezTo>
                          <a:pt x="0" y="733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733"/>
                          <a:pt x="7883" y="388"/>
                        </a:cubicBezTo>
                        <a:cubicBezTo>
                          <a:pt x="7883" y="216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5" name="Google Shape;805;p32"/>
                  <p:cNvSpPr/>
                  <p:nvPr/>
                </p:nvSpPr>
                <p:spPr>
                  <a:xfrm flipH="1">
                    <a:off x="3819510" y="4458523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518"/>
                          <a:pt x="173" y="690"/>
                          <a:pt x="345" y="690"/>
                        </a:cubicBezTo>
                        <a:lnTo>
                          <a:pt x="7538" y="690"/>
                        </a:lnTo>
                        <a:cubicBezTo>
                          <a:pt x="7710" y="690"/>
                          <a:pt x="7883" y="518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6" name="Google Shape;806;p32"/>
                  <p:cNvSpPr/>
                  <p:nvPr/>
                </p:nvSpPr>
                <p:spPr>
                  <a:xfrm flipH="1">
                    <a:off x="4348488" y="4366193"/>
                    <a:ext cx="111583" cy="112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5041" extrusionOk="0">
                        <a:moveTo>
                          <a:pt x="2498" y="1"/>
                        </a:moveTo>
                        <a:cubicBezTo>
                          <a:pt x="1077" y="1"/>
                          <a:pt x="0" y="1078"/>
                          <a:pt x="0" y="2499"/>
                        </a:cubicBezTo>
                        <a:cubicBezTo>
                          <a:pt x="0" y="3963"/>
                          <a:pt x="1077" y="5040"/>
                          <a:pt x="2498" y="5040"/>
                        </a:cubicBezTo>
                        <a:cubicBezTo>
                          <a:pt x="3920" y="5040"/>
                          <a:pt x="4997" y="3963"/>
                          <a:pt x="4997" y="2499"/>
                        </a:cubicBezTo>
                        <a:cubicBezTo>
                          <a:pt x="4997" y="1078"/>
                          <a:pt x="3920" y="1"/>
                          <a:pt x="24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7" name="Google Shape;807;p32"/>
                  <p:cNvSpPr/>
                  <p:nvPr/>
                </p:nvSpPr>
                <p:spPr>
                  <a:xfrm flipH="1">
                    <a:off x="3334760" y="3961301"/>
                    <a:ext cx="400131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9" h="733" extrusionOk="0">
                        <a:moveTo>
                          <a:pt x="345" y="0"/>
                        </a:moveTo>
                        <a:cubicBezTo>
                          <a:pt x="172" y="0"/>
                          <a:pt x="0" y="172"/>
                          <a:pt x="0" y="345"/>
                        </a:cubicBezTo>
                        <a:cubicBezTo>
                          <a:pt x="0" y="560"/>
                          <a:pt x="172" y="732"/>
                          <a:pt x="345" y="732"/>
                        </a:cubicBezTo>
                        <a:lnTo>
                          <a:pt x="17574" y="732"/>
                        </a:lnTo>
                        <a:cubicBezTo>
                          <a:pt x="17746" y="732"/>
                          <a:pt x="17918" y="560"/>
                          <a:pt x="17918" y="345"/>
                        </a:cubicBezTo>
                        <a:cubicBezTo>
                          <a:pt x="17918" y="172"/>
                          <a:pt x="17746" y="0"/>
                          <a:pt x="1757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8" name="Google Shape;808;p32"/>
                  <p:cNvSpPr/>
                  <p:nvPr/>
                </p:nvSpPr>
                <p:spPr>
                  <a:xfrm flipH="1">
                    <a:off x="3775254" y="3961301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0"/>
                        </a:moveTo>
                        <a:cubicBezTo>
                          <a:pt x="173" y="0"/>
                          <a:pt x="1" y="172"/>
                          <a:pt x="1" y="345"/>
                        </a:cubicBezTo>
                        <a:cubicBezTo>
                          <a:pt x="1" y="560"/>
                          <a:pt x="173" y="732"/>
                          <a:pt x="345" y="732"/>
                        </a:cubicBezTo>
                        <a:lnTo>
                          <a:pt x="7538" y="732"/>
                        </a:lnTo>
                        <a:cubicBezTo>
                          <a:pt x="7711" y="732"/>
                          <a:pt x="7883" y="560"/>
                          <a:pt x="7883" y="345"/>
                        </a:cubicBezTo>
                        <a:cubicBezTo>
                          <a:pt x="7883" y="172"/>
                          <a:pt x="7711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9" name="Google Shape;809;p32"/>
                  <p:cNvSpPr/>
                  <p:nvPr/>
                </p:nvSpPr>
                <p:spPr>
                  <a:xfrm flipH="1">
                    <a:off x="3775254" y="4041127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0"/>
                        </a:moveTo>
                        <a:cubicBezTo>
                          <a:pt x="173" y="0"/>
                          <a:pt x="1" y="215"/>
                          <a:pt x="1" y="388"/>
                        </a:cubicBezTo>
                        <a:cubicBezTo>
                          <a:pt x="1" y="560"/>
                          <a:pt x="173" y="732"/>
                          <a:pt x="345" y="732"/>
                        </a:cubicBezTo>
                        <a:lnTo>
                          <a:pt x="7538" y="732"/>
                        </a:lnTo>
                        <a:cubicBezTo>
                          <a:pt x="7711" y="732"/>
                          <a:pt x="7883" y="560"/>
                          <a:pt x="7883" y="388"/>
                        </a:cubicBezTo>
                        <a:cubicBezTo>
                          <a:pt x="7883" y="215"/>
                          <a:pt x="7711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" name="Google Shape;810;p32"/>
                  <p:cNvSpPr/>
                  <p:nvPr/>
                </p:nvSpPr>
                <p:spPr>
                  <a:xfrm flipH="1">
                    <a:off x="4304252" y="3161095"/>
                    <a:ext cx="148137" cy="110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34" h="4954" extrusionOk="0">
                        <a:moveTo>
                          <a:pt x="6198" y="0"/>
                        </a:moveTo>
                        <a:cubicBezTo>
                          <a:pt x="6106" y="0"/>
                          <a:pt x="6009" y="43"/>
                          <a:pt x="5902" y="130"/>
                        </a:cubicBezTo>
                        <a:lnTo>
                          <a:pt x="2154" y="3877"/>
                        </a:lnTo>
                        <a:lnTo>
                          <a:pt x="733" y="2455"/>
                        </a:lnTo>
                        <a:cubicBezTo>
                          <a:pt x="625" y="2369"/>
                          <a:pt x="528" y="2326"/>
                          <a:pt x="437" y="2326"/>
                        </a:cubicBezTo>
                        <a:cubicBezTo>
                          <a:pt x="345" y="2326"/>
                          <a:pt x="259" y="2369"/>
                          <a:pt x="173" y="2455"/>
                        </a:cubicBezTo>
                        <a:cubicBezTo>
                          <a:pt x="1" y="2455"/>
                          <a:pt x="1" y="2800"/>
                          <a:pt x="173" y="2800"/>
                        </a:cubicBezTo>
                        <a:lnTo>
                          <a:pt x="2154" y="4954"/>
                        </a:lnTo>
                        <a:lnTo>
                          <a:pt x="6462" y="646"/>
                        </a:lnTo>
                        <a:cubicBezTo>
                          <a:pt x="6634" y="474"/>
                          <a:pt x="6634" y="302"/>
                          <a:pt x="6462" y="130"/>
                        </a:cubicBezTo>
                        <a:cubicBezTo>
                          <a:pt x="6376" y="43"/>
                          <a:pt x="6289" y="0"/>
                          <a:pt x="619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" name="Google Shape;811;p32"/>
                  <p:cNvSpPr/>
                  <p:nvPr/>
                </p:nvSpPr>
                <p:spPr>
                  <a:xfrm flipH="1">
                    <a:off x="4304252" y="3918005"/>
                    <a:ext cx="148137" cy="1077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34" h="4825" extrusionOk="0">
                        <a:moveTo>
                          <a:pt x="6198" y="1"/>
                        </a:moveTo>
                        <a:cubicBezTo>
                          <a:pt x="6106" y="1"/>
                          <a:pt x="6009" y="44"/>
                          <a:pt x="5902" y="130"/>
                        </a:cubicBezTo>
                        <a:lnTo>
                          <a:pt x="2154" y="3920"/>
                        </a:lnTo>
                        <a:lnTo>
                          <a:pt x="733" y="2284"/>
                        </a:lnTo>
                        <a:lnTo>
                          <a:pt x="173" y="2284"/>
                        </a:lnTo>
                        <a:cubicBezTo>
                          <a:pt x="1" y="2499"/>
                          <a:pt x="1" y="2671"/>
                          <a:pt x="173" y="2844"/>
                        </a:cubicBezTo>
                        <a:lnTo>
                          <a:pt x="2154" y="4825"/>
                        </a:lnTo>
                        <a:lnTo>
                          <a:pt x="6462" y="690"/>
                        </a:lnTo>
                        <a:cubicBezTo>
                          <a:pt x="6634" y="518"/>
                          <a:pt x="6634" y="345"/>
                          <a:pt x="6462" y="130"/>
                        </a:cubicBezTo>
                        <a:cubicBezTo>
                          <a:pt x="6376" y="44"/>
                          <a:pt x="6289" y="1"/>
                          <a:pt x="61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12" name="Google Shape;812;p32"/>
              <p:cNvGrpSpPr/>
              <p:nvPr/>
            </p:nvGrpSpPr>
            <p:grpSpPr>
              <a:xfrm>
                <a:off x="220251" y="2118404"/>
                <a:ext cx="2896183" cy="3019910"/>
                <a:chOff x="-4131124" y="2118404"/>
                <a:chExt cx="2896183" cy="3019910"/>
              </a:xfrm>
            </p:grpSpPr>
            <p:sp>
              <p:nvSpPr>
                <p:cNvPr id="813" name="Google Shape;813;p32"/>
                <p:cNvSpPr/>
                <p:nvPr/>
              </p:nvSpPr>
              <p:spPr>
                <a:xfrm flipH="1">
                  <a:off x="-1445678" y="2774436"/>
                  <a:ext cx="172763" cy="165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1" h="4865" extrusionOk="0">
                      <a:moveTo>
                        <a:pt x="1764" y="1"/>
                      </a:moveTo>
                      <a:cubicBezTo>
                        <a:pt x="1368" y="1"/>
                        <a:pt x="970" y="143"/>
                        <a:pt x="662" y="429"/>
                      </a:cubicBezTo>
                      <a:cubicBezTo>
                        <a:pt x="23" y="1023"/>
                        <a:pt x="0" y="2050"/>
                        <a:pt x="594" y="2689"/>
                      </a:cubicBezTo>
                      <a:lnTo>
                        <a:pt x="2169" y="4355"/>
                      </a:lnTo>
                      <a:cubicBezTo>
                        <a:pt x="2482" y="4692"/>
                        <a:pt x="2916" y="4864"/>
                        <a:pt x="3350" y="4864"/>
                      </a:cubicBezTo>
                      <a:cubicBezTo>
                        <a:pt x="3738" y="4864"/>
                        <a:pt x="4127" y="4727"/>
                        <a:pt x="4428" y="4446"/>
                      </a:cubicBezTo>
                      <a:cubicBezTo>
                        <a:pt x="5068" y="3830"/>
                        <a:pt x="5090" y="2826"/>
                        <a:pt x="4497" y="2187"/>
                      </a:cubicBezTo>
                      <a:lnTo>
                        <a:pt x="2922" y="498"/>
                      </a:lnTo>
                      <a:cubicBezTo>
                        <a:pt x="2614" y="166"/>
                        <a:pt x="2190" y="1"/>
                        <a:pt x="1764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32"/>
                <p:cNvSpPr/>
                <p:nvPr/>
              </p:nvSpPr>
              <p:spPr>
                <a:xfrm flipH="1">
                  <a:off x="-1441029" y="2778033"/>
                  <a:ext cx="91421" cy="8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0" extrusionOk="0">
                      <a:moveTo>
                        <a:pt x="204" y="0"/>
                      </a:moveTo>
                      <a:cubicBezTo>
                        <a:pt x="155" y="0"/>
                        <a:pt x="105" y="23"/>
                        <a:pt x="69" y="72"/>
                      </a:cubicBezTo>
                      <a:cubicBezTo>
                        <a:pt x="0" y="141"/>
                        <a:pt x="0" y="232"/>
                        <a:pt x="69" y="300"/>
                      </a:cubicBezTo>
                      <a:lnTo>
                        <a:pt x="2374" y="2514"/>
                      </a:lnTo>
                      <a:cubicBezTo>
                        <a:pt x="2397" y="2537"/>
                        <a:pt x="2442" y="2560"/>
                        <a:pt x="2488" y="2560"/>
                      </a:cubicBezTo>
                      <a:cubicBezTo>
                        <a:pt x="2534" y="2560"/>
                        <a:pt x="2579" y="2537"/>
                        <a:pt x="2625" y="2492"/>
                      </a:cubicBezTo>
                      <a:cubicBezTo>
                        <a:pt x="2693" y="2423"/>
                        <a:pt x="2693" y="2309"/>
                        <a:pt x="2625" y="2263"/>
                      </a:cubicBezTo>
                      <a:lnTo>
                        <a:pt x="320" y="49"/>
                      </a:lnTo>
                      <a:cubicBezTo>
                        <a:pt x="288" y="17"/>
                        <a:pt x="246" y="0"/>
                        <a:pt x="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32"/>
                <p:cNvSpPr/>
                <p:nvPr/>
              </p:nvSpPr>
              <p:spPr>
                <a:xfrm flipH="1">
                  <a:off x="-3968474" y="4294893"/>
                  <a:ext cx="200658" cy="21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3" h="6357" extrusionOk="0">
                      <a:moveTo>
                        <a:pt x="2883" y="0"/>
                      </a:moveTo>
                      <a:cubicBezTo>
                        <a:pt x="2172" y="0"/>
                        <a:pt x="1554" y="430"/>
                        <a:pt x="1416" y="1594"/>
                      </a:cubicBezTo>
                      <a:cubicBezTo>
                        <a:pt x="1210" y="3123"/>
                        <a:pt x="1" y="5086"/>
                        <a:pt x="1096" y="6022"/>
                      </a:cubicBezTo>
                      <a:cubicBezTo>
                        <a:pt x="1376" y="6256"/>
                        <a:pt x="1722" y="6356"/>
                        <a:pt x="2095" y="6356"/>
                      </a:cubicBezTo>
                      <a:cubicBezTo>
                        <a:pt x="3182" y="6356"/>
                        <a:pt x="4502" y="5502"/>
                        <a:pt x="5114" y="4584"/>
                      </a:cubicBezTo>
                      <a:cubicBezTo>
                        <a:pt x="5912" y="3352"/>
                        <a:pt x="5684" y="1617"/>
                        <a:pt x="4611" y="704"/>
                      </a:cubicBezTo>
                      <a:cubicBezTo>
                        <a:pt x="4117" y="292"/>
                        <a:pt x="3468" y="0"/>
                        <a:pt x="2883" y="0"/>
                      </a:cubicBezTo>
                      <a:close/>
                    </a:path>
                  </a:pathLst>
                </a:custGeom>
                <a:solidFill>
                  <a:srgbClr val="FFA6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32"/>
                <p:cNvSpPr/>
                <p:nvPr/>
              </p:nvSpPr>
              <p:spPr>
                <a:xfrm flipH="1">
                  <a:off x="-3620674" y="2118404"/>
                  <a:ext cx="1552289" cy="1430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43" h="42164" extrusionOk="0">
                      <a:moveTo>
                        <a:pt x="16279" y="1"/>
                      </a:moveTo>
                      <a:cubicBezTo>
                        <a:pt x="10187" y="1"/>
                        <a:pt x="6732" y="3951"/>
                        <a:pt x="6050" y="9307"/>
                      </a:cubicBezTo>
                      <a:lnTo>
                        <a:pt x="5639" y="12731"/>
                      </a:lnTo>
                      <a:lnTo>
                        <a:pt x="8834" y="13119"/>
                      </a:lnTo>
                      <a:lnTo>
                        <a:pt x="8994" y="13142"/>
                      </a:lnTo>
                      <a:cubicBezTo>
                        <a:pt x="9040" y="13142"/>
                        <a:pt x="9131" y="13165"/>
                        <a:pt x="9245" y="13165"/>
                      </a:cubicBezTo>
                      <a:cubicBezTo>
                        <a:pt x="9108" y="13279"/>
                        <a:pt x="8948" y="13393"/>
                        <a:pt x="8812" y="13484"/>
                      </a:cubicBezTo>
                      <a:lnTo>
                        <a:pt x="3585" y="17958"/>
                      </a:lnTo>
                      <a:cubicBezTo>
                        <a:pt x="1" y="21633"/>
                        <a:pt x="845" y="26768"/>
                        <a:pt x="2238" y="28480"/>
                      </a:cubicBezTo>
                      <a:cubicBezTo>
                        <a:pt x="3425" y="29918"/>
                        <a:pt x="3653" y="31699"/>
                        <a:pt x="3379" y="33502"/>
                      </a:cubicBezTo>
                      <a:cubicBezTo>
                        <a:pt x="3105" y="35237"/>
                        <a:pt x="1850" y="38455"/>
                        <a:pt x="3927" y="39665"/>
                      </a:cubicBezTo>
                      <a:cubicBezTo>
                        <a:pt x="4315" y="39893"/>
                        <a:pt x="4794" y="39939"/>
                        <a:pt x="5274" y="39984"/>
                      </a:cubicBezTo>
                      <a:cubicBezTo>
                        <a:pt x="15956" y="40966"/>
                        <a:pt x="26684" y="41696"/>
                        <a:pt x="37412" y="42084"/>
                      </a:cubicBezTo>
                      <a:cubicBezTo>
                        <a:pt x="38400" y="42124"/>
                        <a:pt x="39388" y="42163"/>
                        <a:pt x="40377" y="42163"/>
                      </a:cubicBezTo>
                      <a:cubicBezTo>
                        <a:pt x="41100" y="42163"/>
                        <a:pt x="41824" y="42142"/>
                        <a:pt x="42547" y="42084"/>
                      </a:cubicBezTo>
                      <a:cubicBezTo>
                        <a:pt x="43666" y="41993"/>
                        <a:pt x="45012" y="41628"/>
                        <a:pt x="45423" y="40349"/>
                      </a:cubicBezTo>
                      <a:cubicBezTo>
                        <a:pt x="45743" y="39391"/>
                        <a:pt x="45355" y="38295"/>
                        <a:pt x="44898" y="37451"/>
                      </a:cubicBezTo>
                      <a:cubicBezTo>
                        <a:pt x="44419" y="36583"/>
                        <a:pt x="43826" y="35784"/>
                        <a:pt x="43597" y="34780"/>
                      </a:cubicBezTo>
                      <a:cubicBezTo>
                        <a:pt x="43232" y="33000"/>
                        <a:pt x="44191" y="31265"/>
                        <a:pt x="44693" y="29530"/>
                      </a:cubicBezTo>
                      <a:cubicBezTo>
                        <a:pt x="45400" y="27111"/>
                        <a:pt x="45149" y="24372"/>
                        <a:pt x="44168" y="22135"/>
                      </a:cubicBezTo>
                      <a:cubicBezTo>
                        <a:pt x="43072" y="19624"/>
                        <a:pt x="41315" y="17752"/>
                        <a:pt x="39306" y="16314"/>
                      </a:cubicBezTo>
                      <a:cubicBezTo>
                        <a:pt x="36270" y="14123"/>
                        <a:pt x="35266" y="8828"/>
                        <a:pt x="34536" y="7230"/>
                      </a:cubicBezTo>
                      <a:cubicBezTo>
                        <a:pt x="33600" y="5244"/>
                        <a:pt x="32436" y="3350"/>
                        <a:pt x="30792" y="2163"/>
                      </a:cubicBezTo>
                      <a:cubicBezTo>
                        <a:pt x="29371" y="1144"/>
                        <a:pt x="27692" y="718"/>
                        <a:pt x="26033" y="718"/>
                      </a:cubicBezTo>
                      <a:cubicBezTo>
                        <a:pt x="25907" y="718"/>
                        <a:pt x="25782" y="720"/>
                        <a:pt x="25657" y="725"/>
                      </a:cubicBezTo>
                      <a:cubicBezTo>
                        <a:pt x="25040" y="770"/>
                        <a:pt x="24401" y="862"/>
                        <a:pt x="23785" y="999"/>
                      </a:cubicBezTo>
                      <a:cubicBezTo>
                        <a:pt x="23283" y="702"/>
                        <a:pt x="22735" y="497"/>
                        <a:pt x="22096" y="428"/>
                      </a:cubicBezTo>
                      <a:lnTo>
                        <a:pt x="18261" y="131"/>
                      </a:lnTo>
                      <a:cubicBezTo>
                        <a:pt x="17572" y="43"/>
                        <a:pt x="16911" y="1"/>
                        <a:pt x="16279" y="1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32"/>
                <p:cNvSpPr/>
                <p:nvPr/>
              </p:nvSpPr>
              <p:spPr>
                <a:xfrm flipH="1">
                  <a:off x="-3194654" y="2477606"/>
                  <a:ext cx="885364" cy="1233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0" h="36361" extrusionOk="0">
                      <a:moveTo>
                        <a:pt x="14723" y="0"/>
                      </a:moveTo>
                      <a:cubicBezTo>
                        <a:pt x="12435" y="1818"/>
                        <a:pt x="9286" y="2914"/>
                        <a:pt x="5838" y="2914"/>
                      </a:cubicBezTo>
                      <a:cubicBezTo>
                        <a:pt x="5606" y="2914"/>
                        <a:pt x="5372" y="2909"/>
                        <a:pt x="5136" y="2899"/>
                      </a:cubicBezTo>
                      <a:cubicBezTo>
                        <a:pt x="4703" y="2876"/>
                        <a:pt x="2443" y="2625"/>
                        <a:pt x="1895" y="2557"/>
                      </a:cubicBezTo>
                      <a:lnTo>
                        <a:pt x="1735" y="2534"/>
                      </a:lnTo>
                      <a:cubicBezTo>
                        <a:pt x="1713" y="2694"/>
                        <a:pt x="1690" y="2854"/>
                        <a:pt x="1667" y="3013"/>
                      </a:cubicBezTo>
                      <a:lnTo>
                        <a:pt x="503" y="13262"/>
                      </a:lnTo>
                      <a:cubicBezTo>
                        <a:pt x="1" y="17713"/>
                        <a:pt x="3196" y="21730"/>
                        <a:pt x="7647" y="22255"/>
                      </a:cubicBezTo>
                      <a:lnTo>
                        <a:pt x="8309" y="22323"/>
                      </a:lnTo>
                      <a:lnTo>
                        <a:pt x="8309" y="27368"/>
                      </a:lnTo>
                      <a:lnTo>
                        <a:pt x="12783" y="36361"/>
                      </a:lnTo>
                      <a:lnTo>
                        <a:pt x="20863" y="27368"/>
                      </a:lnTo>
                      <a:lnTo>
                        <a:pt x="20863" y="14106"/>
                      </a:lnTo>
                      <a:lnTo>
                        <a:pt x="21799" y="14220"/>
                      </a:lnTo>
                      <a:cubicBezTo>
                        <a:pt x="21938" y="14236"/>
                        <a:pt x="22076" y="14244"/>
                        <a:pt x="22213" y="14244"/>
                      </a:cubicBezTo>
                      <a:cubicBezTo>
                        <a:pt x="24052" y="14244"/>
                        <a:pt x="25649" y="12849"/>
                        <a:pt x="25862" y="10979"/>
                      </a:cubicBezTo>
                      <a:cubicBezTo>
                        <a:pt x="26090" y="8971"/>
                        <a:pt x="24652" y="7145"/>
                        <a:pt x="22643" y="6916"/>
                      </a:cubicBezTo>
                      <a:lnTo>
                        <a:pt x="20863" y="6711"/>
                      </a:lnTo>
                      <a:lnTo>
                        <a:pt x="20863" y="6277"/>
                      </a:lnTo>
                      <a:lnTo>
                        <a:pt x="18786" y="6049"/>
                      </a:lnTo>
                      <a:cubicBezTo>
                        <a:pt x="16617" y="5798"/>
                        <a:pt x="15043" y="3287"/>
                        <a:pt x="14723" y="0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32"/>
                <p:cNvSpPr/>
                <p:nvPr/>
              </p:nvSpPr>
              <p:spPr>
                <a:xfrm rot="-613128" flipH="1">
                  <a:off x="-2918123" y="2782627"/>
                  <a:ext cx="188567" cy="86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6" h="2336" extrusionOk="0">
                      <a:moveTo>
                        <a:pt x="2881" y="0"/>
                      </a:moveTo>
                      <a:cubicBezTo>
                        <a:pt x="2718" y="0"/>
                        <a:pt x="2551" y="8"/>
                        <a:pt x="2381" y="26"/>
                      </a:cubicBezTo>
                      <a:cubicBezTo>
                        <a:pt x="1046" y="207"/>
                        <a:pt x="0" y="928"/>
                        <a:pt x="0" y="1541"/>
                      </a:cubicBezTo>
                      <a:cubicBezTo>
                        <a:pt x="120" y="2050"/>
                        <a:pt x="960" y="2335"/>
                        <a:pt x="2025" y="2335"/>
                      </a:cubicBezTo>
                      <a:cubicBezTo>
                        <a:pt x="2244" y="2335"/>
                        <a:pt x="2472" y="2323"/>
                        <a:pt x="2705" y="2299"/>
                      </a:cubicBezTo>
                      <a:cubicBezTo>
                        <a:pt x="4040" y="2154"/>
                        <a:pt x="5086" y="1541"/>
                        <a:pt x="5086" y="928"/>
                      </a:cubicBezTo>
                      <a:cubicBezTo>
                        <a:pt x="4960" y="423"/>
                        <a:pt x="4030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32"/>
                <p:cNvSpPr/>
                <p:nvPr/>
              </p:nvSpPr>
              <p:spPr>
                <a:xfrm rot="-757889" flipH="1">
                  <a:off x="-2518816" y="2762466"/>
                  <a:ext cx="177848" cy="83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7" h="2260" extrusionOk="0">
                      <a:moveTo>
                        <a:pt x="2938" y="1"/>
                      </a:moveTo>
                      <a:cubicBezTo>
                        <a:pt x="2668" y="1"/>
                        <a:pt x="2383" y="29"/>
                        <a:pt x="2092" y="92"/>
                      </a:cubicBezTo>
                      <a:cubicBezTo>
                        <a:pt x="1190" y="92"/>
                        <a:pt x="433" y="381"/>
                        <a:pt x="0" y="850"/>
                      </a:cubicBezTo>
                      <a:cubicBezTo>
                        <a:pt x="0" y="1138"/>
                        <a:pt x="0" y="1607"/>
                        <a:pt x="144" y="2040"/>
                      </a:cubicBezTo>
                      <a:cubicBezTo>
                        <a:pt x="448" y="2141"/>
                        <a:pt x="910" y="2260"/>
                        <a:pt x="1520" y="2260"/>
                      </a:cubicBezTo>
                      <a:cubicBezTo>
                        <a:pt x="1780" y="2260"/>
                        <a:pt x="2067" y="2238"/>
                        <a:pt x="2380" y="2184"/>
                      </a:cubicBezTo>
                      <a:cubicBezTo>
                        <a:pt x="3751" y="2040"/>
                        <a:pt x="4797" y="1463"/>
                        <a:pt x="4797" y="850"/>
                      </a:cubicBezTo>
                      <a:cubicBezTo>
                        <a:pt x="4684" y="370"/>
                        <a:pt x="3909" y="1"/>
                        <a:pt x="2938" y="1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32"/>
                <p:cNvSpPr/>
                <p:nvPr/>
              </p:nvSpPr>
              <p:spPr>
                <a:xfrm flipH="1">
                  <a:off x="-3113346" y="2776099"/>
                  <a:ext cx="68209" cy="98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0" h="2914" extrusionOk="0">
                      <a:moveTo>
                        <a:pt x="1792" y="0"/>
                      </a:moveTo>
                      <a:cubicBezTo>
                        <a:pt x="1737" y="0"/>
                        <a:pt x="1681" y="24"/>
                        <a:pt x="1644" y="61"/>
                      </a:cubicBezTo>
                      <a:lnTo>
                        <a:pt x="1" y="1841"/>
                      </a:lnTo>
                      <a:lnTo>
                        <a:pt x="1553" y="2891"/>
                      </a:lnTo>
                      <a:cubicBezTo>
                        <a:pt x="1598" y="2891"/>
                        <a:pt x="1621" y="2914"/>
                        <a:pt x="1667" y="2914"/>
                      </a:cubicBezTo>
                      <a:cubicBezTo>
                        <a:pt x="1735" y="2914"/>
                        <a:pt x="1781" y="2891"/>
                        <a:pt x="1827" y="2822"/>
                      </a:cubicBezTo>
                      <a:cubicBezTo>
                        <a:pt x="1895" y="2731"/>
                        <a:pt x="1872" y="2617"/>
                        <a:pt x="1781" y="2571"/>
                      </a:cubicBezTo>
                      <a:lnTo>
                        <a:pt x="594" y="1772"/>
                      </a:lnTo>
                      <a:lnTo>
                        <a:pt x="1941" y="312"/>
                      </a:lnTo>
                      <a:cubicBezTo>
                        <a:pt x="2009" y="243"/>
                        <a:pt x="1986" y="129"/>
                        <a:pt x="1918" y="61"/>
                      </a:cubicBezTo>
                      <a:cubicBezTo>
                        <a:pt x="1886" y="18"/>
                        <a:pt x="1840" y="0"/>
                        <a:pt x="179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32"/>
                <p:cNvSpPr/>
                <p:nvPr/>
              </p:nvSpPr>
              <p:spPr>
                <a:xfrm flipH="1">
                  <a:off x="-2526202" y="2599637"/>
                  <a:ext cx="146430" cy="6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5" h="1964" extrusionOk="0">
                      <a:moveTo>
                        <a:pt x="1697" y="0"/>
                      </a:moveTo>
                      <a:cubicBezTo>
                        <a:pt x="1091" y="0"/>
                        <a:pt x="594" y="181"/>
                        <a:pt x="343" y="399"/>
                      </a:cubicBezTo>
                      <a:cubicBezTo>
                        <a:pt x="1" y="696"/>
                        <a:pt x="24" y="1015"/>
                        <a:pt x="252" y="1175"/>
                      </a:cubicBezTo>
                      <a:cubicBezTo>
                        <a:pt x="480" y="1335"/>
                        <a:pt x="800" y="1357"/>
                        <a:pt x="1119" y="1426"/>
                      </a:cubicBezTo>
                      <a:cubicBezTo>
                        <a:pt x="1439" y="1472"/>
                        <a:pt x="1781" y="1540"/>
                        <a:pt x="2055" y="1586"/>
                      </a:cubicBezTo>
                      <a:cubicBezTo>
                        <a:pt x="2329" y="1654"/>
                        <a:pt x="2648" y="1723"/>
                        <a:pt x="2968" y="1814"/>
                      </a:cubicBezTo>
                      <a:cubicBezTo>
                        <a:pt x="3229" y="1888"/>
                        <a:pt x="3490" y="1963"/>
                        <a:pt x="3726" y="1963"/>
                      </a:cubicBezTo>
                      <a:cubicBezTo>
                        <a:pt x="3779" y="1963"/>
                        <a:pt x="3831" y="1959"/>
                        <a:pt x="3881" y="1951"/>
                      </a:cubicBezTo>
                      <a:cubicBezTo>
                        <a:pt x="4132" y="1905"/>
                        <a:pt x="4315" y="1631"/>
                        <a:pt x="4109" y="1220"/>
                      </a:cubicBezTo>
                      <a:cubicBezTo>
                        <a:pt x="3927" y="810"/>
                        <a:pt x="3333" y="285"/>
                        <a:pt x="2397" y="79"/>
                      </a:cubicBezTo>
                      <a:cubicBezTo>
                        <a:pt x="2154" y="24"/>
                        <a:pt x="1918" y="0"/>
                        <a:pt x="1697" y="0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32"/>
                <p:cNvSpPr/>
                <p:nvPr/>
              </p:nvSpPr>
              <p:spPr>
                <a:xfrm flipH="1">
                  <a:off x="-2860835" y="2597940"/>
                  <a:ext cx="165806" cy="65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6" h="1932" extrusionOk="0">
                      <a:moveTo>
                        <a:pt x="2193" y="0"/>
                      </a:moveTo>
                      <a:cubicBezTo>
                        <a:pt x="1308" y="0"/>
                        <a:pt x="627" y="307"/>
                        <a:pt x="343" y="631"/>
                      </a:cubicBezTo>
                      <a:cubicBezTo>
                        <a:pt x="1" y="1019"/>
                        <a:pt x="92" y="1362"/>
                        <a:pt x="343" y="1499"/>
                      </a:cubicBezTo>
                      <a:cubicBezTo>
                        <a:pt x="617" y="1636"/>
                        <a:pt x="1005" y="1636"/>
                        <a:pt x="1347" y="1659"/>
                      </a:cubicBezTo>
                      <a:cubicBezTo>
                        <a:pt x="1713" y="1681"/>
                        <a:pt x="2078" y="1704"/>
                        <a:pt x="2397" y="1727"/>
                      </a:cubicBezTo>
                      <a:cubicBezTo>
                        <a:pt x="2717" y="1750"/>
                        <a:pt x="3082" y="1795"/>
                        <a:pt x="3447" y="1864"/>
                      </a:cubicBezTo>
                      <a:cubicBezTo>
                        <a:pt x="3667" y="1893"/>
                        <a:pt x="3895" y="1932"/>
                        <a:pt x="4109" y="1932"/>
                      </a:cubicBezTo>
                      <a:cubicBezTo>
                        <a:pt x="4229" y="1932"/>
                        <a:pt x="4345" y="1920"/>
                        <a:pt x="4452" y="1887"/>
                      </a:cubicBezTo>
                      <a:cubicBezTo>
                        <a:pt x="4748" y="1795"/>
                        <a:pt x="4885" y="1476"/>
                        <a:pt x="4589" y="1042"/>
                      </a:cubicBezTo>
                      <a:cubicBezTo>
                        <a:pt x="4337" y="609"/>
                        <a:pt x="3584" y="106"/>
                        <a:pt x="2534" y="15"/>
                      </a:cubicBezTo>
                      <a:cubicBezTo>
                        <a:pt x="2418" y="5"/>
                        <a:pt x="2304" y="0"/>
                        <a:pt x="2193" y="0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32"/>
                <p:cNvSpPr/>
                <p:nvPr/>
              </p:nvSpPr>
              <p:spPr>
                <a:xfrm flipH="1">
                  <a:off x="-3089320" y="2878820"/>
                  <a:ext cx="58131" cy="57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3" h="1691" extrusionOk="0">
                      <a:moveTo>
                        <a:pt x="868" y="1"/>
                      </a:moveTo>
                      <a:cubicBezTo>
                        <a:pt x="412" y="1"/>
                        <a:pt x="24" y="366"/>
                        <a:pt x="24" y="845"/>
                      </a:cubicBezTo>
                      <a:cubicBezTo>
                        <a:pt x="1" y="1302"/>
                        <a:pt x="389" y="1690"/>
                        <a:pt x="845" y="1690"/>
                      </a:cubicBezTo>
                      <a:cubicBezTo>
                        <a:pt x="859" y="1691"/>
                        <a:pt x="872" y="1691"/>
                        <a:pt x="885" y="1691"/>
                      </a:cubicBezTo>
                      <a:cubicBezTo>
                        <a:pt x="1345" y="1691"/>
                        <a:pt x="1691" y="1312"/>
                        <a:pt x="1713" y="868"/>
                      </a:cubicBezTo>
                      <a:cubicBezTo>
                        <a:pt x="1713" y="412"/>
                        <a:pt x="1348" y="24"/>
                        <a:pt x="8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32"/>
                <p:cNvSpPr/>
                <p:nvPr/>
              </p:nvSpPr>
              <p:spPr>
                <a:xfrm flipH="1">
                  <a:off x="-2872441" y="2633877"/>
                  <a:ext cx="278097" cy="274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5" h="8087" extrusionOk="0">
                      <a:moveTo>
                        <a:pt x="4086" y="759"/>
                      </a:moveTo>
                      <a:cubicBezTo>
                        <a:pt x="4155" y="759"/>
                        <a:pt x="4223" y="759"/>
                        <a:pt x="4269" y="782"/>
                      </a:cubicBezTo>
                      <a:cubicBezTo>
                        <a:pt x="5159" y="828"/>
                        <a:pt x="5958" y="1216"/>
                        <a:pt x="6551" y="1855"/>
                      </a:cubicBezTo>
                      <a:cubicBezTo>
                        <a:pt x="7122" y="2517"/>
                        <a:pt x="7419" y="3361"/>
                        <a:pt x="7373" y="4229"/>
                      </a:cubicBezTo>
                      <a:cubicBezTo>
                        <a:pt x="7284" y="5976"/>
                        <a:pt x="5825" y="7337"/>
                        <a:pt x="4094" y="7337"/>
                      </a:cubicBezTo>
                      <a:cubicBezTo>
                        <a:pt x="4038" y="7337"/>
                        <a:pt x="3982" y="7336"/>
                        <a:pt x="3926" y="7333"/>
                      </a:cubicBezTo>
                      <a:cubicBezTo>
                        <a:pt x="3036" y="7287"/>
                        <a:pt x="2237" y="6899"/>
                        <a:pt x="1644" y="6237"/>
                      </a:cubicBezTo>
                      <a:cubicBezTo>
                        <a:pt x="1073" y="5598"/>
                        <a:pt x="776" y="4754"/>
                        <a:pt x="822" y="3864"/>
                      </a:cubicBezTo>
                      <a:cubicBezTo>
                        <a:pt x="868" y="2996"/>
                        <a:pt x="1256" y="2197"/>
                        <a:pt x="1895" y="1604"/>
                      </a:cubicBezTo>
                      <a:cubicBezTo>
                        <a:pt x="2511" y="1056"/>
                        <a:pt x="3287" y="759"/>
                        <a:pt x="4086" y="759"/>
                      </a:cubicBezTo>
                      <a:close/>
                      <a:moveTo>
                        <a:pt x="4105" y="1"/>
                      </a:moveTo>
                      <a:cubicBezTo>
                        <a:pt x="1981" y="1"/>
                        <a:pt x="179" y="1675"/>
                        <a:pt x="69" y="3841"/>
                      </a:cubicBezTo>
                      <a:cubicBezTo>
                        <a:pt x="0" y="4913"/>
                        <a:pt x="366" y="5941"/>
                        <a:pt x="1096" y="6762"/>
                      </a:cubicBezTo>
                      <a:cubicBezTo>
                        <a:pt x="1804" y="7561"/>
                        <a:pt x="2808" y="8041"/>
                        <a:pt x="3881" y="8086"/>
                      </a:cubicBezTo>
                      <a:lnTo>
                        <a:pt x="4109" y="8086"/>
                      </a:lnTo>
                      <a:cubicBezTo>
                        <a:pt x="6232" y="8086"/>
                        <a:pt x="8012" y="6420"/>
                        <a:pt x="8149" y="4274"/>
                      </a:cubicBezTo>
                      <a:cubicBezTo>
                        <a:pt x="8195" y="3202"/>
                        <a:pt x="7829" y="2152"/>
                        <a:pt x="7122" y="1353"/>
                      </a:cubicBezTo>
                      <a:cubicBezTo>
                        <a:pt x="6391" y="554"/>
                        <a:pt x="5387" y="75"/>
                        <a:pt x="4314" y="6"/>
                      </a:cubicBezTo>
                      <a:cubicBezTo>
                        <a:pt x="4244" y="2"/>
                        <a:pt x="4175" y="1"/>
                        <a:pt x="410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32"/>
                <p:cNvSpPr/>
                <p:nvPr/>
              </p:nvSpPr>
              <p:spPr>
                <a:xfrm flipH="1">
                  <a:off x="-2532412" y="2623866"/>
                  <a:ext cx="256413" cy="249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6" h="7355" extrusionOk="0">
                      <a:moveTo>
                        <a:pt x="3747" y="775"/>
                      </a:moveTo>
                      <a:cubicBezTo>
                        <a:pt x="3807" y="775"/>
                        <a:pt x="3866" y="777"/>
                        <a:pt x="3926" y="780"/>
                      </a:cubicBezTo>
                      <a:cubicBezTo>
                        <a:pt x="5547" y="849"/>
                        <a:pt x="6779" y="2241"/>
                        <a:pt x="6688" y="3839"/>
                      </a:cubicBezTo>
                      <a:cubicBezTo>
                        <a:pt x="6600" y="5403"/>
                        <a:pt x="5300" y="6606"/>
                        <a:pt x="3773" y="6606"/>
                      </a:cubicBezTo>
                      <a:cubicBezTo>
                        <a:pt x="3718" y="6606"/>
                        <a:pt x="3662" y="6604"/>
                        <a:pt x="3607" y="6601"/>
                      </a:cubicBezTo>
                      <a:cubicBezTo>
                        <a:pt x="2009" y="6510"/>
                        <a:pt x="776" y="5140"/>
                        <a:pt x="867" y="3519"/>
                      </a:cubicBezTo>
                      <a:cubicBezTo>
                        <a:pt x="913" y="2743"/>
                        <a:pt x="1256" y="2036"/>
                        <a:pt x="1826" y="1511"/>
                      </a:cubicBezTo>
                      <a:cubicBezTo>
                        <a:pt x="2374" y="1026"/>
                        <a:pt x="3038" y="775"/>
                        <a:pt x="3747" y="775"/>
                      </a:cubicBezTo>
                      <a:close/>
                      <a:moveTo>
                        <a:pt x="3798" y="0"/>
                      </a:moveTo>
                      <a:cubicBezTo>
                        <a:pt x="2880" y="0"/>
                        <a:pt x="2011" y="339"/>
                        <a:pt x="1324" y="940"/>
                      </a:cubicBezTo>
                      <a:cubicBezTo>
                        <a:pt x="594" y="1602"/>
                        <a:pt x="160" y="2492"/>
                        <a:pt x="114" y="3474"/>
                      </a:cubicBezTo>
                      <a:cubicBezTo>
                        <a:pt x="0" y="5505"/>
                        <a:pt x="1552" y="7240"/>
                        <a:pt x="3584" y="7354"/>
                      </a:cubicBezTo>
                      <a:lnTo>
                        <a:pt x="3789" y="7354"/>
                      </a:lnTo>
                      <a:cubicBezTo>
                        <a:pt x="5706" y="7354"/>
                        <a:pt x="7350" y="5848"/>
                        <a:pt x="7441" y="3885"/>
                      </a:cubicBezTo>
                      <a:cubicBezTo>
                        <a:pt x="7555" y="1853"/>
                        <a:pt x="6003" y="118"/>
                        <a:pt x="3972" y="4"/>
                      </a:cubicBezTo>
                      <a:cubicBezTo>
                        <a:pt x="3914" y="2"/>
                        <a:pt x="3856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32"/>
                <p:cNvSpPr/>
                <p:nvPr/>
              </p:nvSpPr>
              <p:spPr>
                <a:xfrm flipH="1">
                  <a:off x="-2600554" y="2663502"/>
                  <a:ext cx="116193" cy="22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6620" extrusionOk="0">
                      <a:moveTo>
                        <a:pt x="2420" y="0"/>
                      </a:moveTo>
                      <a:lnTo>
                        <a:pt x="2077" y="2922"/>
                      </a:lnTo>
                      <a:cubicBezTo>
                        <a:pt x="2013" y="3396"/>
                        <a:pt x="1562" y="3748"/>
                        <a:pt x="994" y="3748"/>
                      </a:cubicBezTo>
                      <a:cubicBezTo>
                        <a:pt x="960" y="3748"/>
                        <a:pt x="925" y="3746"/>
                        <a:pt x="890" y="3744"/>
                      </a:cubicBezTo>
                      <a:cubicBezTo>
                        <a:pt x="874" y="3743"/>
                        <a:pt x="858" y="3742"/>
                        <a:pt x="842" y="3742"/>
                      </a:cubicBezTo>
                      <a:cubicBezTo>
                        <a:pt x="451" y="3742"/>
                        <a:pt x="113" y="4008"/>
                        <a:pt x="91" y="4337"/>
                      </a:cubicBezTo>
                      <a:cubicBezTo>
                        <a:pt x="0" y="5478"/>
                        <a:pt x="1027" y="6460"/>
                        <a:pt x="2374" y="6551"/>
                      </a:cubicBezTo>
                      <a:lnTo>
                        <a:pt x="3424" y="6620"/>
                      </a:lnTo>
                      <a:lnTo>
                        <a:pt x="2420" y="0"/>
                      </a:ln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" name="Google Shape;827;p32"/>
                <p:cNvSpPr/>
                <p:nvPr/>
              </p:nvSpPr>
              <p:spPr>
                <a:xfrm flipH="1">
                  <a:off x="-2607545" y="2657190"/>
                  <a:ext cx="127833" cy="237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7012" extrusionOk="0">
                      <a:moveTo>
                        <a:pt x="2551" y="0"/>
                      </a:moveTo>
                      <a:cubicBezTo>
                        <a:pt x="2470" y="0"/>
                        <a:pt x="2394" y="82"/>
                        <a:pt x="2374" y="164"/>
                      </a:cubicBezTo>
                      <a:lnTo>
                        <a:pt x="2032" y="3085"/>
                      </a:lnTo>
                      <a:cubicBezTo>
                        <a:pt x="1966" y="3480"/>
                        <a:pt x="1584" y="3748"/>
                        <a:pt x="1108" y="3748"/>
                      </a:cubicBezTo>
                      <a:cubicBezTo>
                        <a:pt x="1089" y="3748"/>
                        <a:pt x="1070" y="3748"/>
                        <a:pt x="1050" y="3747"/>
                      </a:cubicBezTo>
                      <a:cubicBezTo>
                        <a:pt x="1020" y="3745"/>
                        <a:pt x="991" y="3743"/>
                        <a:pt x="961" y="3743"/>
                      </a:cubicBezTo>
                      <a:cubicBezTo>
                        <a:pt x="475" y="3743"/>
                        <a:pt x="66" y="4093"/>
                        <a:pt x="23" y="4523"/>
                      </a:cubicBezTo>
                      <a:cubicBezTo>
                        <a:pt x="0" y="5117"/>
                        <a:pt x="228" y="5710"/>
                        <a:pt x="708" y="6167"/>
                      </a:cubicBezTo>
                      <a:cubicBezTo>
                        <a:pt x="1164" y="6623"/>
                        <a:pt x="1803" y="6897"/>
                        <a:pt x="2511" y="6943"/>
                      </a:cubicBezTo>
                      <a:lnTo>
                        <a:pt x="3561" y="7011"/>
                      </a:lnTo>
                      <a:cubicBezTo>
                        <a:pt x="3675" y="7011"/>
                        <a:pt x="3744" y="6920"/>
                        <a:pt x="3766" y="6829"/>
                      </a:cubicBezTo>
                      <a:cubicBezTo>
                        <a:pt x="3766" y="6714"/>
                        <a:pt x="3698" y="6623"/>
                        <a:pt x="3584" y="6623"/>
                      </a:cubicBezTo>
                      <a:lnTo>
                        <a:pt x="2534" y="6555"/>
                      </a:lnTo>
                      <a:cubicBezTo>
                        <a:pt x="1918" y="6509"/>
                        <a:pt x="1370" y="6281"/>
                        <a:pt x="959" y="5893"/>
                      </a:cubicBezTo>
                      <a:cubicBezTo>
                        <a:pt x="571" y="5505"/>
                        <a:pt x="365" y="5048"/>
                        <a:pt x="411" y="4546"/>
                      </a:cubicBezTo>
                      <a:cubicBezTo>
                        <a:pt x="433" y="4308"/>
                        <a:pt x="660" y="4111"/>
                        <a:pt x="976" y="4111"/>
                      </a:cubicBezTo>
                      <a:cubicBezTo>
                        <a:pt x="993" y="4111"/>
                        <a:pt x="1010" y="4111"/>
                        <a:pt x="1027" y="4112"/>
                      </a:cubicBezTo>
                      <a:cubicBezTo>
                        <a:pt x="1062" y="4115"/>
                        <a:pt x="1096" y="4116"/>
                        <a:pt x="1129" y="4116"/>
                      </a:cubicBezTo>
                      <a:cubicBezTo>
                        <a:pt x="1791" y="4116"/>
                        <a:pt x="2332" y="3696"/>
                        <a:pt x="2397" y="3131"/>
                      </a:cubicBezTo>
                      <a:lnTo>
                        <a:pt x="2762" y="209"/>
                      </a:lnTo>
                      <a:cubicBezTo>
                        <a:pt x="2762" y="118"/>
                        <a:pt x="2694" y="27"/>
                        <a:pt x="2579" y="4"/>
                      </a:cubicBezTo>
                      <a:cubicBezTo>
                        <a:pt x="2570" y="1"/>
                        <a:pt x="2560" y="0"/>
                        <a:pt x="25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32"/>
                <p:cNvSpPr/>
                <p:nvPr/>
              </p:nvSpPr>
              <p:spPr>
                <a:xfrm flipH="1">
                  <a:off x="-2619931" y="2715660"/>
                  <a:ext cx="112359" cy="42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" h="1249" extrusionOk="0">
                      <a:moveTo>
                        <a:pt x="1461" y="1"/>
                      </a:moveTo>
                      <a:cubicBezTo>
                        <a:pt x="987" y="1"/>
                        <a:pt x="483" y="128"/>
                        <a:pt x="1" y="472"/>
                      </a:cubicBezTo>
                      <a:lnTo>
                        <a:pt x="457" y="1088"/>
                      </a:lnTo>
                      <a:cubicBezTo>
                        <a:pt x="796" y="839"/>
                        <a:pt x="1143" y="752"/>
                        <a:pt x="1464" y="752"/>
                      </a:cubicBezTo>
                      <a:cubicBezTo>
                        <a:pt x="2202" y="752"/>
                        <a:pt x="2799" y="1216"/>
                        <a:pt x="2831" y="1248"/>
                      </a:cubicBezTo>
                      <a:lnTo>
                        <a:pt x="3311" y="632"/>
                      </a:lnTo>
                      <a:cubicBezTo>
                        <a:pt x="2941" y="347"/>
                        <a:pt x="224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" name="Google Shape;829;p32"/>
                <p:cNvSpPr/>
                <p:nvPr/>
              </p:nvSpPr>
              <p:spPr>
                <a:xfrm flipH="1">
                  <a:off x="-3106355" y="2678400"/>
                  <a:ext cx="260281" cy="84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0" h="2484" extrusionOk="0">
                      <a:moveTo>
                        <a:pt x="7253" y="0"/>
                      </a:moveTo>
                      <a:cubicBezTo>
                        <a:pt x="7218" y="0"/>
                        <a:pt x="7181" y="6"/>
                        <a:pt x="7145" y="18"/>
                      </a:cubicBezTo>
                      <a:lnTo>
                        <a:pt x="320" y="1730"/>
                      </a:lnTo>
                      <a:cubicBezTo>
                        <a:pt x="138" y="1775"/>
                        <a:pt x="1" y="1981"/>
                        <a:pt x="46" y="2186"/>
                      </a:cubicBezTo>
                      <a:cubicBezTo>
                        <a:pt x="92" y="2369"/>
                        <a:pt x="252" y="2483"/>
                        <a:pt x="434" y="2483"/>
                      </a:cubicBezTo>
                      <a:cubicBezTo>
                        <a:pt x="457" y="2483"/>
                        <a:pt x="480" y="2483"/>
                        <a:pt x="526" y="2460"/>
                      </a:cubicBezTo>
                      <a:lnTo>
                        <a:pt x="7327" y="748"/>
                      </a:lnTo>
                      <a:cubicBezTo>
                        <a:pt x="7533" y="703"/>
                        <a:pt x="7670" y="497"/>
                        <a:pt x="7601" y="292"/>
                      </a:cubicBezTo>
                      <a:cubicBezTo>
                        <a:pt x="7564" y="123"/>
                        <a:pt x="7418" y="0"/>
                        <a:pt x="72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" name="Google Shape;830;p32"/>
                <p:cNvSpPr/>
                <p:nvPr/>
              </p:nvSpPr>
              <p:spPr>
                <a:xfrm flipH="1">
                  <a:off x="-4128036" y="2959958"/>
                  <a:ext cx="2691690" cy="217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19" h="64192" extrusionOk="0">
                      <a:moveTo>
                        <a:pt x="20908" y="30204"/>
                      </a:moveTo>
                      <a:cubicBezTo>
                        <a:pt x="20977" y="30250"/>
                        <a:pt x="21023" y="30296"/>
                        <a:pt x="21091" y="30364"/>
                      </a:cubicBezTo>
                      <a:lnTo>
                        <a:pt x="20977" y="30684"/>
                      </a:lnTo>
                      <a:cubicBezTo>
                        <a:pt x="20954" y="30524"/>
                        <a:pt x="20931" y="30364"/>
                        <a:pt x="20908" y="30204"/>
                      </a:cubicBezTo>
                      <a:close/>
                      <a:moveTo>
                        <a:pt x="14883" y="0"/>
                      </a:moveTo>
                      <a:cubicBezTo>
                        <a:pt x="14701" y="0"/>
                        <a:pt x="14516" y="31"/>
                        <a:pt x="14335" y="98"/>
                      </a:cubicBezTo>
                      <a:lnTo>
                        <a:pt x="13559" y="395"/>
                      </a:lnTo>
                      <a:lnTo>
                        <a:pt x="2352" y="4526"/>
                      </a:lnTo>
                      <a:lnTo>
                        <a:pt x="1324" y="4891"/>
                      </a:lnTo>
                      <a:cubicBezTo>
                        <a:pt x="503" y="5211"/>
                        <a:pt x="1" y="6032"/>
                        <a:pt x="115" y="6900"/>
                      </a:cubicBezTo>
                      <a:lnTo>
                        <a:pt x="4543" y="40407"/>
                      </a:lnTo>
                      <a:cubicBezTo>
                        <a:pt x="4634" y="41001"/>
                        <a:pt x="4794" y="41594"/>
                        <a:pt x="5045" y="42188"/>
                      </a:cubicBezTo>
                      <a:cubicBezTo>
                        <a:pt x="6510" y="45666"/>
                        <a:pt x="9840" y="47550"/>
                        <a:pt x="13241" y="47550"/>
                      </a:cubicBezTo>
                      <a:cubicBezTo>
                        <a:pt x="15509" y="47550"/>
                        <a:pt x="17808" y="46712"/>
                        <a:pt x="19607" y="44949"/>
                      </a:cubicBezTo>
                      <a:lnTo>
                        <a:pt x="21114" y="43466"/>
                      </a:lnTo>
                      <a:lnTo>
                        <a:pt x="22552" y="45634"/>
                      </a:lnTo>
                      <a:lnTo>
                        <a:pt x="21045" y="64168"/>
                      </a:lnTo>
                      <a:lnTo>
                        <a:pt x="62998" y="64191"/>
                      </a:lnTo>
                      <a:lnTo>
                        <a:pt x="62405" y="55221"/>
                      </a:lnTo>
                      <a:cubicBezTo>
                        <a:pt x="66011" y="54901"/>
                        <a:pt x="68682" y="54673"/>
                        <a:pt x="68910" y="54650"/>
                      </a:cubicBezTo>
                      <a:cubicBezTo>
                        <a:pt x="70827" y="54445"/>
                        <a:pt x="72836" y="53692"/>
                        <a:pt x="74343" y="52345"/>
                      </a:cubicBezTo>
                      <a:cubicBezTo>
                        <a:pt x="78634" y="48579"/>
                        <a:pt x="79318" y="42233"/>
                        <a:pt x="75872" y="38216"/>
                      </a:cubicBezTo>
                      <a:lnTo>
                        <a:pt x="72631" y="33765"/>
                      </a:lnTo>
                      <a:lnTo>
                        <a:pt x="60876" y="16646"/>
                      </a:lnTo>
                      <a:cubicBezTo>
                        <a:pt x="60236" y="15414"/>
                        <a:pt x="59323" y="14364"/>
                        <a:pt x="58251" y="13542"/>
                      </a:cubicBezTo>
                      <a:cubicBezTo>
                        <a:pt x="56813" y="12469"/>
                        <a:pt x="55055" y="11830"/>
                        <a:pt x="53161" y="11830"/>
                      </a:cubicBezTo>
                      <a:lnTo>
                        <a:pt x="52179" y="11807"/>
                      </a:lnTo>
                      <a:lnTo>
                        <a:pt x="39534" y="39038"/>
                      </a:lnTo>
                      <a:lnTo>
                        <a:pt x="38324" y="39038"/>
                      </a:lnTo>
                      <a:lnTo>
                        <a:pt x="31362" y="12081"/>
                      </a:lnTo>
                      <a:cubicBezTo>
                        <a:pt x="29833" y="12401"/>
                        <a:pt x="28555" y="12948"/>
                        <a:pt x="27505" y="13724"/>
                      </a:cubicBezTo>
                      <a:cubicBezTo>
                        <a:pt x="25884" y="14546"/>
                        <a:pt x="23077" y="16555"/>
                        <a:pt x="19585" y="21462"/>
                      </a:cubicBezTo>
                      <a:cubicBezTo>
                        <a:pt x="18306" y="13108"/>
                        <a:pt x="17005" y="4640"/>
                        <a:pt x="16458" y="1330"/>
                      </a:cubicBezTo>
                      <a:cubicBezTo>
                        <a:pt x="16329" y="539"/>
                        <a:pt x="15636" y="0"/>
                        <a:pt x="148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32"/>
                <p:cNvSpPr/>
                <p:nvPr/>
              </p:nvSpPr>
              <p:spPr>
                <a:xfrm flipH="1">
                  <a:off x="-4131124" y="2959958"/>
                  <a:ext cx="2691690" cy="217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19" h="64192" extrusionOk="0">
                      <a:moveTo>
                        <a:pt x="20909" y="30204"/>
                      </a:moveTo>
                      <a:cubicBezTo>
                        <a:pt x="20977" y="30250"/>
                        <a:pt x="21046" y="30296"/>
                        <a:pt x="21114" y="30364"/>
                      </a:cubicBezTo>
                      <a:lnTo>
                        <a:pt x="20977" y="30684"/>
                      </a:lnTo>
                      <a:cubicBezTo>
                        <a:pt x="20954" y="30524"/>
                        <a:pt x="20932" y="30364"/>
                        <a:pt x="20909" y="30204"/>
                      </a:cubicBezTo>
                      <a:close/>
                      <a:moveTo>
                        <a:pt x="14895" y="0"/>
                      </a:moveTo>
                      <a:cubicBezTo>
                        <a:pt x="14716" y="0"/>
                        <a:pt x="14535" y="31"/>
                        <a:pt x="14358" y="98"/>
                      </a:cubicBezTo>
                      <a:lnTo>
                        <a:pt x="13559" y="395"/>
                      </a:lnTo>
                      <a:lnTo>
                        <a:pt x="2352" y="4526"/>
                      </a:lnTo>
                      <a:lnTo>
                        <a:pt x="1325" y="4891"/>
                      </a:lnTo>
                      <a:cubicBezTo>
                        <a:pt x="503" y="5211"/>
                        <a:pt x="1" y="6032"/>
                        <a:pt x="115" y="6900"/>
                      </a:cubicBezTo>
                      <a:lnTo>
                        <a:pt x="4566" y="40407"/>
                      </a:lnTo>
                      <a:cubicBezTo>
                        <a:pt x="4634" y="41001"/>
                        <a:pt x="4794" y="41594"/>
                        <a:pt x="5068" y="42188"/>
                      </a:cubicBezTo>
                      <a:cubicBezTo>
                        <a:pt x="6520" y="45666"/>
                        <a:pt x="9844" y="47550"/>
                        <a:pt x="13243" y="47550"/>
                      </a:cubicBezTo>
                      <a:cubicBezTo>
                        <a:pt x="15509" y="47550"/>
                        <a:pt x="17809" y="46712"/>
                        <a:pt x="19608" y="44949"/>
                      </a:cubicBezTo>
                      <a:lnTo>
                        <a:pt x="21137" y="43466"/>
                      </a:lnTo>
                      <a:lnTo>
                        <a:pt x="22552" y="45634"/>
                      </a:lnTo>
                      <a:lnTo>
                        <a:pt x="21046" y="64168"/>
                      </a:lnTo>
                      <a:lnTo>
                        <a:pt x="62999" y="64191"/>
                      </a:lnTo>
                      <a:lnTo>
                        <a:pt x="62405" y="55221"/>
                      </a:lnTo>
                      <a:cubicBezTo>
                        <a:pt x="66012" y="54901"/>
                        <a:pt x="68682" y="54673"/>
                        <a:pt x="68910" y="54650"/>
                      </a:cubicBezTo>
                      <a:cubicBezTo>
                        <a:pt x="70828" y="54445"/>
                        <a:pt x="72836" y="53692"/>
                        <a:pt x="74343" y="52345"/>
                      </a:cubicBezTo>
                      <a:cubicBezTo>
                        <a:pt x="78634" y="48579"/>
                        <a:pt x="79319" y="42233"/>
                        <a:pt x="75872" y="38216"/>
                      </a:cubicBezTo>
                      <a:lnTo>
                        <a:pt x="72631" y="33765"/>
                      </a:lnTo>
                      <a:lnTo>
                        <a:pt x="60899" y="16646"/>
                      </a:lnTo>
                      <a:cubicBezTo>
                        <a:pt x="60237" y="15414"/>
                        <a:pt x="59324" y="14364"/>
                        <a:pt x="58251" y="13542"/>
                      </a:cubicBezTo>
                      <a:cubicBezTo>
                        <a:pt x="56813" y="12469"/>
                        <a:pt x="55055" y="11830"/>
                        <a:pt x="53161" y="11830"/>
                      </a:cubicBezTo>
                      <a:lnTo>
                        <a:pt x="52179" y="11807"/>
                      </a:lnTo>
                      <a:lnTo>
                        <a:pt x="39534" y="39038"/>
                      </a:lnTo>
                      <a:lnTo>
                        <a:pt x="38347" y="39038"/>
                      </a:lnTo>
                      <a:lnTo>
                        <a:pt x="31363" y="12081"/>
                      </a:lnTo>
                      <a:cubicBezTo>
                        <a:pt x="29833" y="12401"/>
                        <a:pt x="28555" y="12948"/>
                        <a:pt x="27505" y="13724"/>
                      </a:cubicBezTo>
                      <a:cubicBezTo>
                        <a:pt x="25908" y="14546"/>
                        <a:pt x="23077" y="16555"/>
                        <a:pt x="19585" y="21462"/>
                      </a:cubicBezTo>
                      <a:cubicBezTo>
                        <a:pt x="18307" y="13108"/>
                        <a:pt x="17028" y="4640"/>
                        <a:pt x="16458" y="1330"/>
                      </a:cubicBezTo>
                      <a:cubicBezTo>
                        <a:pt x="16329" y="539"/>
                        <a:pt x="15637" y="0"/>
                        <a:pt x="148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32"/>
                <p:cNvSpPr/>
                <p:nvPr/>
              </p:nvSpPr>
              <p:spPr>
                <a:xfrm flipH="1">
                  <a:off x="-1896471" y="2400234"/>
                  <a:ext cx="545335" cy="713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0" h="21020" extrusionOk="0">
                      <a:moveTo>
                        <a:pt x="2815" y="1"/>
                      </a:moveTo>
                      <a:cubicBezTo>
                        <a:pt x="2585" y="1"/>
                        <a:pt x="2355" y="118"/>
                        <a:pt x="2238" y="340"/>
                      </a:cubicBezTo>
                      <a:lnTo>
                        <a:pt x="1895" y="979"/>
                      </a:lnTo>
                      <a:cubicBezTo>
                        <a:pt x="1598" y="1527"/>
                        <a:pt x="1621" y="2235"/>
                        <a:pt x="1987" y="2760"/>
                      </a:cubicBezTo>
                      <a:lnTo>
                        <a:pt x="6346" y="8991"/>
                      </a:lnTo>
                      <a:cubicBezTo>
                        <a:pt x="5479" y="9288"/>
                        <a:pt x="4474" y="9288"/>
                        <a:pt x="3584" y="9447"/>
                      </a:cubicBezTo>
                      <a:cubicBezTo>
                        <a:pt x="2854" y="9562"/>
                        <a:pt x="2123" y="9836"/>
                        <a:pt x="1644" y="10383"/>
                      </a:cubicBezTo>
                      <a:cubicBezTo>
                        <a:pt x="1256" y="10840"/>
                        <a:pt x="1096" y="11410"/>
                        <a:pt x="982" y="11981"/>
                      </a:cubicBezTo>
                      <a:cubicBezTo>
                        <a:pt x="685" y="13556"/>
                        <a:pt x="229" y="14172"/>
                        <a:pt x="115" y="15747"/>
                      </a:cubicBezTo>
                      <a:cubicBezTo>
                        <a:pt x="1" y="17140"/>
                        <a:pt x="4840" y="20814"/>
                        <a:pt x="4840" y="20814"/>
                      </a:cubicBezTo>
                      <a:lnTo>
                        <a:pt x="4863" y="21020"/>
                      </a:lnTo>
                      <a:lnTo>
                        <a:pt x="16070" y="16889"/>
                      </a:lnTo>
                      <a:lnTo>
                        <a:pt x="16024" y="16729"/>
                      </a:lnTo>
                      <a:cubicBezTo>
                        <a:pt x="16024" y="16729"/>
                        <a:pt x="15590" y="14149"/>
                        <a:pt x="13764" y="11844"/>
                      </a:cubicBezTo>
                      <a:lnTo>
                        <a:pt x="13331" y="11479"/>
                      </a:lnTo>
                      <a:lnTo>
                        <a:pt x="13490" y="11525"/>
                      </a:lnTo>
                      <a:lnTo>
                        <a:pt x="3288" y="203"/>
                      </a:lnTo>
                      <a:cubicBezTo>
                        <a:pt x="3161" y="67"/>
                        <a:pt x="2988" y="1"/>
                        <a:pt x="2815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32"/>
                <p:cNvSpPr/>
                <p:nvPr/>
              </p:nvSpPr>
              <p:spPr>
                <a:xfrm flipH="1">
                  <a:off x="-1708267" y="2682099"/>
                  <a:ext cx="385773" cy="267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8" h="7875" extrusionOk="0">
                      <a:moveTo>
                        <a:pt x="7259" y="0"/>
                      </a:moveTo>
                      <a:lnTo>
                        <a:pt x="0" y="5889"/>
                      </a:lnTo>
                      <a:cubicBezTo>
                        <a:pt x="0" y="5889"/>
                        <a:pt x="2295" y="7874"/>
                        <a:pt x="4783" y="7874"/>
                      </a:cubicBezTo>
                      <a:cubicBezTo>
                        <a:pt x="5933" y="7874"/>
                        <a:pt x="7124" y="7450"/>
                        <a:pt x="8149" y="6209"/>
                      </a:cubicBezTo>
                      <a:cubicBezTo>
                        <a:pt x="11367" y="2306"/>
                        <a:pt x="7259" y="0"/>
                        <a:pt x="7259" y="0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" name="Google Shape;834;p32"/>
                <p:cNvSpPr/>
                <p:nvPr/>
              </p:nvSpPr>
              <p:spPr>
                <a:xfrm flipH="1">
                  <a:off x="-1540934" y="2691465"/>
                  <a:ext cx="200624" cy="191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2" h="5636" extrusionOk="0">
                      <a:moveTo>
                        <a:pt x="1806" y="1"/>
                      </a:moveTo>
                      <a:cubicBezTo>
                        <a:pt x="1440" y="1"/>
                        <a:pt x="1076" y="144"/>
                        <a:pt x="799" y="432"/>
                      </a:cubicBezTo>
                      <a:lnTo>
                        <a:pt x="548" y="683"/>
                      </a:lnTo>
                      <a:cubicBezTo>
                        <a:pt x="0" y="1231"/>
                        <a:pt x="0" y="2121"/>
                        <a:pt x="548" y="2669"/>
                      </a:cubicBezTo>
                      <a:lnTo>
                        <a:pt x="3104" y="5225"/>
                      </a:lnTo>
                      <a:cubicBezTo>
                        <a:pt x="3378" y="5499"/>
                        <a:pt x="3744" y="5636"/>
                        <a:pt x="4109" y="5636"/>
                      </a:cubicBezTo>
                      <a:cubicBezTo>
                        <a:pt x="4474" y="5636"/>
                        <a:pt x="4839" y="5499"/>
                        <a:pt x="5113" y="5225"/>
                      </a:cubicBezTo>
                      <a:lnTo>
                        <a:pt x="5364" y="4974"/>
                      </a:lnTo>
                      <a:cubicBezTo>
                        <a:pt x="5912" y="4426"/>
                        <a:pt x="5912" y="3513"/>
                        <a:pt x="5364" y="2965"/>
                      </a:cubicBezTo>
                      <a:lnTo>
                        <a:pt x="2808" y="409"/>
                      </a:lnTo>
                      <a:cubicBezTo>
                        <a:pt x="2525" y="138"/>
                        <a:pt x="2165" y="1"/>
                        <a:pt x="1806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" name="Google Shape;835;p32"/>
                <p:cNvSpPr/>
                <p:nvPr/>
              </p:nvSpPr>
              <p:spPr>
                <a:xfrm flipH="1">
                  <a:off x="-1575038" y="2619353"/>
                  <a:ext cx="161157" cy="151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9" h="4475" extrusionOk="0">
                      <a:moveTo>
                        <a:pt x="1795" y="0"/>
                      </a:moveTo>
                      <a:cubicBezTo>
                        <a:pt x="1433" y="0"/>
                        <a:pt x="1073" y="137"/>
                        <a:pt x="799" y="411"/>
                      </a:cubicBezTo>
                      <a:lnTo>
                        <a:pt x="548" y="662"/>
                      </a:lnTo>
                      <a:cubicBezTo>
                        <a:pt x="1" y="1210"/>
                        <a:pt x="1" y="2123"/>
                        <a:pt x="548" y="2671"/>
                      </a:cubicBezTo>
                      <a:lnTo>
                        <a:pt x="1941" y="4063"/>
                      </a:lnTo>
                      <a:cubicBezTo>
                        <a:pt x="2215" y="4337"/>
                        <a:pt x="2574" y="4474"/>
                        <a:pt x="2936" y="4474"/>
                      </a:cubicBezTo>
                      <a:cubicBezTo>
                        <a:pt x="3299" y="4474"/>
                        <a:pt x="3664" y="4337"/>
                        <a:pt x="3949" y="4063"/>
                      </a:cubicBezTo>
                      <a:lnTo>
                        <a:pt x="4200" y="3812"/>
                      </a:lnTo>
                      <a:cubicBezTo>
                        <a:pt x="4748" y="3242"/>
                        <a:pt x="4748" y="2351"/>
                        <a:pt x="4178" y="1804"/>
                      </a:cubicBezTo>
                      <a:lnTo>
                        <a:pt x="2808" y="411"/>
                      </a:lnTo>
                      <a:cubicBezTo>
                        <a:pt x="2523" y="137"/>
                        <a:pt x="2158" y="0"/>
                        <a:pt x="1795" y="0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" name="Google Shape;836;p32"/>
                <p:cNvSpPr/>
                <p:nvPr/>
              </p:nvSpPr>
              <p:spPr>
                <a:xfrm flipH="1">
                  <a:off x="-1810513" y="2716067"/>
                  <a:ext cx="285088" cy="22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1" h="6662" extrusionOk="0">
                      <a:moveTo>
                        <a:pt x="3370" y="1"/>
                      </a:moveTo>
                      <a:cubicBezTo>
                        <a:pt x="2756" y="1"/>
                        <a:pt x="2127" y="114"/>
                        <a:pt x="1507" y="392"/>
                      </a:cubicBezTo>
                      <a:cubicBezTo>
                        <a:pt x="1507" y="392"/>
                        <a:pt x="0" y="1305"/>
                        <a:pt x="1484" y="2377"/>
                      </a:cubicBezTo>
                      <a:cubicBezTo>
                        <a:pt x="2968" y="3450"/>
                        <a:pt x="5775" y="4888"/>
                        <a:pt x="6232" y="6029"/>
                      </a:cubicBezTo>
                      <a:cubicBezTo>
                        <a:pt x="6443" y="6523"/>
                        <a:pt x="6535" y="6661"/>
                        <a:pt x="6571" y="6661"/>
                      </a:cubicBezTo>
                      <a:cubicBezTo>
                        <a:pt x="6617" y="6661"/>
                        <a:pt x="6574" y="6440"/>
                        <a:pt x="6574" y="6440"/>
                      </a:cubicBezTo>
                      <a:lnTo>
                        <a:pt x="8400" y="2126"/>
                      </a:lnTo>
                      <a:cubicBezTo>
                        <a:pt x="8400" y="2126"/>
                        <a:pt x="603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" name="Google Shape;837;p32"/>
                <p:cNvSpPr/>
                <p:nvPr/>
              </p:nvSpPr>
              <p:spPr>
                <a:xfrm flipH="1">
                  <a:off x="-1816689" y="2710095"/>
                  <a:ext cx="269580" cy="216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4" h="6389" extrusionOk="0">
                      <a:moveTo>
                        <a:pt x="2740" y="1"/>
                      </a:moveTo>
                      <a:cubicBezTo>
                        <a:pt x="2104" y="1"/>
                        <a:pt x="1449" y="118"/>
                        <a:pt x="799" y="408"/>
                      </a:cubicBezTo>
                      <a:cubicBezTo>
                        <a:pt x="754" y="453"/>
                        <a:pt x="46" y="864"/>
                        <a:pt x="23" y="1526"/>
                      </a:cubicBezTo>
                      <a:cubicBezTo>
                        <a:pt x="1" y="1937"/>
                        <a:pt x="252" y="2325"/>
                        <a:pt x="731" y="2690"/>
                      </a:cubicBezTo>
                      <a:cubicBezTo>
                        <a:pt x="1165" y="3010"/>
                        <a:pt x="1712" y="3352"/>
                        <a:pt x="2260" y="3695"/>
                      </a:cubicBezTo>
                      <a:cubicBezTo>
                        <a:pt x="3607" y="4562"/>
                        <a:pt x="5136" y="5521"/>
                        <a:pt x="5433" y="6274"/>
                      </a:cubicBezTo>
                      <a:cubicBezTo>
                        <a:pt x="5456" y="6342"/>
                        <a:pt x="5524" y="6365"/>
                        <a:pt x="5593" y="6388"/>
                      </a:cubicBezTo>
                      <a:cubicBezTo>
                        <a:pt x="5616" y="6388"/>
                        <a:pt x="5638" y="6365"/>
                        <a:pt x="5661" y="6365"/>
                      </a:cubicBezTo>
                      <a:cubicBezTo>
                        <a:pt x="5753" y="6320"/>
                        <a:pt x="5798" y="6228"/>
                        <a:pt x="5775" y="6137"/>
                      </a:cubicBezTo>
                      <a:cubicBezTo>
                        <a:pt x="5410" y="5270"/>
                        <a:pt x="3904" y="4334"/>
                        <a:pt x="2466" y="3398"/>
                      </a:cubicBezTo>
                      <a:cubicBezTo>
                        <a:pt x="1895" y="3056"/>
                        <a:pt x="1370" y="2713"/>
                        <a:pt x="936" y="2416"/>
                      </a:cubicBezTo>
                      <a:cubicBezTo>
                        <a:pt x="548" y="2120"/>
                        <a:pt x="343" y="1823"/>
                        <a:pt x="366" y="1549"/>
                      </a:cubicBezTo>
                      <a:cubicBezTo>
                        <a:pt x="389" y="1070"/>
                        <a:pt x="936" y="727"/>
                        <a:pt x="959" y="727"/>
                      </a:cubicBezTo>
                      <a:cubicBezTo>
                        <a:pt x="1543" y="465"/>
                        <a:pt x="2140" y="358"/>
                        <a:pt x="2723" y="358"/>
                      </a:cubicBezTo>
                      <a:cubicBezTo>
                        <a:pt x="5286" y="358"/>
                        <a:pt x="7610" y="2421"/>
                        <a:pt x="7647" y="2439"/>
                      </a:cubicBezTo>
                      <a:cubicBezTo>
                        <a:pt x="7681" y="2473"/>
                        <a:pt x="7727" y="2491"/>
                        <a:pt x="7770" y="2491"/>
                      </a:cubicBezTo>
                      <a:cubicBezTo>
                        <a:pt x="7812" y="2491"/>
                        <a:pt x="7852" y="2473"/>
                        <a:pt x="7875" y="2439"/>
                      </a:cubicBezTo>
                      <a:cubicBezTo>
                        <a:pt x="7944" y="2348"/>
                        <a:pt x="7944" y="2257"/>
                        <a:pt x="7875" y="2188"/>
                      </a:cubicBezTo>
                      <a:cubicBezTo>
                        <a:pt x="7746" y="2078"/>
                        <a:pt x="5413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32"/>
                <p:cNvSpPr/>
                <p:nvPr/>
              </p:nvSpPr>
              <p:spPr>
                <a:xfrm flipH="1">
                  <a:off x="-1506082" y="2689632"/>
                  <a:ext cx="90640" cy="8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1" h="2563" extrusionOk="0">
                      <a:moveTo>
                        <a:pt x="183" y="1"/>
                      </a:moveTo>
                      <a:cubicBezTo>
                        <a:pt x="143" y="1"/>
                        <a:pt x="103" y="18"/>
                        <a:pt x="69" y="52"/>
                      </a:cubicBezTo>
                      <a:cubicBezTo>
                        <a:pt x="0" y="121"/>
                        <a:pt x="0" y="235"/>
                        <a:pt x="69" y="303"/>
                      </a:cubicBezTo>
                      <a:lnTo>
                        <a:pt x="2374" y="2494"/>
                      </a:lnTo>
                      <a:cubicBezTo>
                        <a:pt x="2397" y="2540"/>
                        <a:pt x="2443" y="2540"/>
                        <a:pt x="2465" y="2563"/>
                      </a:cubicBezTo>
                      <a:cubicBezTo>
                        <a:pt x="2534" y="2563"/>
                        <a:pt x="2579" y="2540"/>
                        <a:pt x="2602" y="2494"/>
                      </a:cubicBezTo>
                      <a:cubicBezTo>
                        <a:pt x="2671" y="2426"/>
                        <a:pt x="2671" y="2312"/>
                        <a:pt x="2602" y="2243"/>
                      </a:cubicBezTo>
                      <a:lnTo>
                        <a:pt x="297" y="52"/>
                      </a:lnTo>
                      <a:cubicBezTo>
                        <a:pt x="263" y="18"/>
                        <a:pt x="223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32"/>
                <p:cNvSpPr/>
                <p:nvPr/>
              </p:nvSpPr>
              <p:spPr>
                <a:xfrm flipH="1">
                  <a:off x="-1590513" y="2623798"/>
                  <a:ext cx="91421" cy="8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40" extrusionOk="0">
                      <a:moveTo>
                        <a:pt x="194" y="1"/>
                      </a:moveTo>
                      <a:cubicBezTo>
                        <a:pt x="149" y="1"/>
                        <a:pt x="103" y="18"/>
                        <a:pt x="69" y="52"/>
                      </a:cubicBezTo>
                      <a:cubicBezTo>
                        <a:pt x="0" y="120"/>
                        <a:pt x="0" y="235"/>
                        <a:pt x="69" y="303"/>
                      </a:cubicBezTo>
                      <a:lnTo>
                        <a:pt x="2374" y="2494"/>
                      </a:lnTo>
                      <a:cubicBezTo>
                        <a:pt x="2420" y="2517"/>
                        <a:pt x="2443" y="2540"/>
                        <a:pt x="2488" y="2540"/>
                      </a:cubicBezTo>
                      <a:cubicBezTo>
                        <a:pt x="2534" y="2540"/>
                        <a:pt x="2580" y="2517"/>
                        <a:pt x="2625" y="2494"/>
                      </a:cubicBezTo>
                      <a:cubicBezTo>
                        <a:pt x="2694" y="2426"/>
                        <a:pt x="2694" y="2312"/>
                        <a:pt x="2625" y="2243"/>
                      </a:cubicBezTo>
                      <a:lnTo>
                        <a:pt x="320" y="52"/>
                      </a:lnTo>
                      <a:cubicBezTo>
                        <a:pt x="286" y="18"/>
                        <a:pt x="240" y="1"/>
                        <a:pt x="19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32"/>
                <p:cNvSpPr/>
                <p:nvPr/>
              </p:nvSpPr>
              <p:spPr>
                <a:xfrm flipH="1">
                  <a:off x="-3208601" y="3355980"/>
                  <a:ext cx="711854" cy="928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7" h="27368" extrusionOk="0">
                      <a:moveTo>
                        <a:pt x="0" y="0"/>
                      </a:moveTo>
                      <a:lnTo>
                        <a:pt x="114" y="411"/>
                      </a:lnTo>
                      <a:lnTo>
                        <a:pt x="7076" y="27368"/>
                      </a:lnTo>
                      <a:lnTo>
                        <a:pt x="8286" y="27368"/>
                      </a:lnTo>
                      <a:lnTo>
                        <a:pt x="20931" y="137"/>
                      </a:lnTo>
                      <a:lnTo>
                        <a:pt x="20977" y="23"/>
                      </a:lnTo>
                      <a:lnTo>
                        <a:pt x="15339" y="23"/>
                      </a:lnTo>
                      <a:lnTo>
                        <a:pt x="7259" y="10477"/>
                      </a:lnTo>
                      <a:lnTo>
                        <a:pt x="278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32"/>
                <p:cNvSpPr/>
                <p:nvPr/>
              </p:nvSpPr>
              <p:spPr>
                <a:xfrm flipH="1">
                  <a:off x="-3084671" y="3401826"/>
                  <a:ext cx="536818" cy="454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9" h="13395" extrusionOk="0">
                      <a:moveTo>
                        <a:pt x="176" y="0"/>
                      </a:moveTo>
                      <a:cubicBezTo>
                        <a:pt x="155" y="0"/>
                        <a:pt x="134" y="6"/>
                        <a:pt x="115" y="19"/>
                      </a:cubicBezTo>
                      <a:cubicBezTo>
                        <a:pt x="46" y="42"/>
                        <a:pt x="1" y="133"/>
                        <a:pt x="46" y="201"/>
                      </a:cubicBezTo>
                      <a:lnTo>
                        <a:pt x="5798" y="13394"/>
                      </a:lnTo>
                      <a:lnTo>
                        <a:pt x="15773" y="407"/>
                      </a:lnTo>
                      <a:cubicBezTo>
                        <a:pt x="15819" y="361"/>
                        <a:pt x="15819" y="270"/>
                        <a:pt x="15750" y="201"/>
                      </a:cubicBezTo>
                      <a:cubicBezTo>
                        <a:pt x="15726" y="185"/>
                        <a:pt x="15699" y="178"/>
                        <a:pt x="15672" y="178"/>
                      </a:cubicBezTo>
                      <a:cubicBezTo>
                        <a:pt x="15623" y="178"/>
                        <a:pt x="15574" y="203"/>
                        <a:pt x="15545" y="247"/>
                      </a:cubicBezTo>
                      <a:lnTo>
                        <a:pt x="5867" y="12847"/>
                      </a:lnTo>
                      <a:lnTo>
                        <a:pt x="298" y="87"/>
                      </a:lnTo>
                      <a:cubicBezTo>
                        <a:pt x="281" y="38"/>
                        <a:pt x="229" y="0"/>
                        <a:pt x="17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32"/>
                <p:cNvSpPr/>
                <p:nvPr/>
              </p:nvSpPr>
              <p:spPr>
                <a:xfrm flipH="1">
                  <a:off x="-2388324" y="3584464"/>
                  <a:ext cx="173544" cy="553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4" h="16298" extrusionOk="0">
                      <a:moveTo>
                        <a:pt x="4954" y="1"/>
                      </a:moveTo>
                      <a:cubicBezTo>
                        <a:pt x="2991" y="229"/>
                        <a:pt x="1873" y="3561"/>
                        <a:pt x="1485" y="4977"/>
                      </a:cubicBezTo>
                      <a:cubicBezTo>
                        <a:pt x="891" y="7168"/>
                        <a:pt x="389" y="9838"/>
                        <a:pt x="138" y="12349"/>
                      </a:cubicBezTo>
                      <a:cubicBezTo>
                        <a:pt x="1" y="13673"/>
                        <a:pt x="412" y="15088"/>
                        <a:pt x="1119" y="15819"/>
                      </a:cubicBezTo>
                      <a:cubicBezTo>
                        <a:pt x="1507" y="16207"/>
                        <a:pt x="1873" y="16298"/>
                        <a:pt x="2169" y="16298"/>
                      </a:cubicBezTo>
                      <a:lnTo>
                        <a:pt x="2261" y="16298"/>
                      </a:lnTo>
                      <a:lnTo>
                        <a:pt x="2169" y="15157"/>
                      </a:lnTo>
                      <a:cubicBezTo>
                        <a:pt x="2124" y="15157"/>
                        <a:pt x="2032" y="15134"/>
                        <a:pt x="1941" y="15020"/>
                      </a:cubicBezTo>
                      <a:cubicBezTo>
                        <a:pt x="1507" y="14609"/>
                        <a:pt x="1165" y="13536"/>
                        <a:pt x="1256" y="12463"/>
                      </a:cubicBezTo>
                      <a:cubicBezTo>
                        <a:pt x="1530" y="10021"/>
                        <a:pt x="2010" y="7396"/>
                        <a:pt x="2580" y="5273"/>
                      </a:cubicBezTo>
                      <a:cubicBezTo>
                        <a:pt x="3242" y="2877"/>
                        <a:pt x="4246" y="1210"/>
                        <a:pt x="5114" y="1142"/>
                      </a:cubicBezTo>
                      <a:lnTo>
                        <a:pt x="5114" y="1119"/>
                      </a:lnTo>
                      <a:lnTo>
                        <a:pt x="5023" y="1"/>
                      </a:lnTo>
                      <a:close/>
                    </a:path>
                  </a:pathLst>
                </a:custGeom>
                <a:solidFill>
                  <a:srgbClr val="9494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32"/>
                <p:cNvSpPr/>
                <p:nvPr/>
              </p:nvSpPr>
              <p:spPr>
                <a:xfrm flipH="1">
                  <a:off x="-2320183" y="4087177"/>
                  <a:ext cx="54262" cy="62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" h="1851" extrusionOk="0">
                      <a:moveTo>
                        <a:pt x="731" y="0"/>
                      </a:moveTo>
                      <a:cubicBezTo>
                        <a:pt x="343" y="0"/>
                        <a:pt x="23" y="274"/>
                        <a:pt x="23" y="639"/>
                      </a:cubicBezTo>
                      <a:lnTo>
                        <a:pt x="0" y="1187"/>
                      </a:lnTo>
                      <a:cubicBezTo>
                        <a:pt x="0" y="1530"/>
                        <a:pt x="297" y="1849"/>
                        <a:pt x="685" y="1849"/>
                      </a:cubicBezTo>
                      <a:lnTo>
                        <a:pt x="845" y="1849"/>
                      </a:lnTo>
                      <a:cubicBezTo>
                        <a:pt x="860" y="1850"/>
                        <a:pt x="875" y="1850"/>
                        <a:pt x="890" y="1850"/>
                      </a:cubicBezTo>
                      <a:cubicBezTo>
                        <a:pt x="1257" y="1850"/>
                        <a:pt x="1553" y="1584"/>
                        <a:pt x="1575" y="1233"/>
                      </a:cubicBezTo>
                      <a:lnTo>
                        <a:pt x="1598" y="685"/>
                      </a:lnTo>
                      <a:cubicBezTo>
                        <a:pt x="1598" y="320"/>
                        <a:pt x="1301" y="23"/>
                        <a:pt x="913" y="23"/>
                      </a:cubicBezTo>
                      <a:lnTo>
                        <a:pt x="731" y="0"/>
                      </a:ln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32"/>
                <p:cNvSpPr/>
                <p:nvPr/>
              </p:nvSpPr>
              <p:spPr>
                <a:xfrm flipH="1">
                  <a:off x="-2320183" y="4089485"/>
                  <a:ext cx="27929" cy="59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1759" extrusionOk="0">
                      <a:moveTo>
                        <a:pt x="434" y="1"/>
                      </a:moveTo>
                      <a:cubicBezTo>
                        <a:pt x="206" y="92"/>
                        <a:pt x="46" y="252"/>
                        <a:pt x="23" y="457"/>
                      </a:cubicBezTo>
                      <a:lnTo>
                        <a:pt x="0" y="1279"/>
                      </a:lnTo>
                      <a:cubicBezTo>
                        <a:pt x="0" y="1484"/>
                        <a:pt x="160" y="1667"/>
                        <a:pt x="388" y="1758"/>
                      </a:cubicBezTo>
                      <a:cubicBezTo>
                        <a:pt x="617" y="1667"/>
                        <a:pt x="777" y="1507"/>
                        <a:pt x="799" y="1302"/>
                      </a:cubicBezTo>
                      <a:lnTo>
                        <a:pt x="822" y="480"/>
                      </a:lnTo>
                      <a:cubicBezTo>
                        <a:pt x="822" y="275"/>
                        <a:pt x="662" y="92"/>
                        <a:pt x="434" y="1"/>
                      </a:cubicBez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32"/>
                <p:cNvSpPr/>
                <p:nvPr/>
              </p:nvSpPr>
              <p:spPr>
                <a:xfrm flipH="1">
                  <a:off x="-2656343" y="3583616"/>
                  <a:ext cx="270360" cy="526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15524" extrusionOk="0">
                      <a:moveTo>
                        <a:pt x="133" y="1"/>
                      </a:moveTo>
                      <a:cubicBezTo>
                        <a:pt x="104" y="1"/>
                        <a:pt x="75" y="1"/>
                        <a:pt x="46" y="3"/>
                      </a:cubicBezTo>
                      <a:lnTo>
                        <a:pt x="0" y="26"/>
                      </a:lnTo>
                      <a:lnTo>
                        <a:pt x="92" y="1144"/>
                      </a:lnTo>
                      <a:cubicBezTo>
                        <a:pt x="112" y="1143"/>
                        <a:pt x="132" y="1142"/>
                        <a:pt x="152" y="1142"/>
                      </a:cubicBezTo>
                      <a:cubicBezTo>
                        <a:pt x="1043" y="1142"/>
                        <a:pt x="2378" y="2587"/>
                        <a:pt x="3538" y="4796"/>
                      </a:cubicBezTo>
                      <a:cubicBezTo>
                        <a:pt x="4588" y="6759"/>
                        <a:pt x="5661" y="9247"/>
                        <a:pt x="6460" y="11598"/>
                      </a:cubicBezTo>
                      <a:cubicBezTo>
                        <a:pt x="6802" y="12625"/>
                        <a:pt x="6688" y="13744"/>
                        <a:pt x="6369" y="14223"/>
                      </a:cubicBezTo>
                      <a:cubicBezTo>
                        <a:pt x="6323" y="14314"/>
                        <a:pt x="6254" y="14383"/>
                        <a:pt x="6186" y="14383"/>
                      </a:cubicBezTo>
                      <a:lnTo>
                        <a:pt x="6300" y="15524"/>
                      </a:lnTo>
                      <a:cubicBezTo>
                        <a:pt x="6597" y="15501"/>
                        <a:pt x="7008" y="15341"/>
                        <a:pt x="7327" y="14839"/>
                      </a:cubicBezTo>
                      <a:cubicBezTo>
                        <a:pt x="7875" y="13995"/>
                        <a:pt x="7966" y="12511"/>
                        <a:pt x="7533" y="11233"/>
                      </a:cubicBezTo>
                      <a:cubicBezTo>
                        <a:pt x="6711" y="8836"/>
                        <a:pt x="5638" y="6280"/>
                        <a:pt x="4565" y="4271"/>
                      </a:cubicBezTo>
                      <a:cubicBezTo>
                        <a:pt x="3868" y="2967"/>
                        <a:pt x="2063" y="1"/>
                        <a:pt x="1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32"/>
                <p:cNvSpPr/>
                <p:nvPr/>
              </p:nvSpPr>
              <p:spPr>
                <a:xfrm flipH="1">
                  <a:off x="-2388324" y="3584464"/>
                  <a:ext cx="123184" cy="178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" h="5274" extrusionOk="0">
                      <a:moveTo>
                        <a:pt x="3470" y="1"/>
                      </a:moveTo>
                      <a:cubicBezTo>
                        <a:pt x="1507" y="229"/>
                        <a:pt x="389" y="3561"/>
                        <a:pt x="1" y="4977"/>
                      </a:cubicBezTo>
                      <a:lnTo>
                        <a:pt x="1096" y="5273"/>
                      </a:lnTo>
                      <a:cubicBezTo>
                        <a:pt x="1758" y="2877"/>
                        <a:pt x="2762" y="1210"/>
                        <a:pt x="3630" y="1142"/>
                      </a:cubicBezTo>
                      <a:lnTo>
                        <a:pt x="3630" y="1119"/>
                      </a:lnTo>
                      <a:lnTo>
                        <a:pt x="3539" y="1"/>
                      </a:ln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32"/>
                <p:cNvSpPr/>
                <p:nvPr/>
              </p:nvSpPr>
              <p:spPr>
                <a:xfrm flipH="1">
                  <a:off x="-2540930" y="3583616"/>
                  <a:ext cx="154947" cy="162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6" h="4797" extrusionOk="0">
                      <a:moveTo>
                        <a:pt x="133" y="1"/>
                      </a:moveTo>
                      <a:cubicBezTo>
                        <a:pt x="104" y="1"/>
                        <a:pt x="75" y="1"/>
                        <a:pt x="46" y="3"/>
                      </a:cubicBezTo>
                      <a:lnTo>
                        <a:pt x="0" y="26"/>
                      </a:lnTo>
                      <a:lnTo>
                        <a:pt x="92" y="1144"/>
                      </a:lnTo>
                      <a:cubicBezTo>
                        <a:pt x="112" y="1143"/>
                        <a:pt x="132" y="1142"/>
                        <a:pt x="152" y="1142"/>
                      </a:cubicBezTo>
                      <a:cubicBezTo>
                        <a:pt x="1043" y="1142"/>
                        <a:pt x="2378" y="2587"/>
                        <a:pt x="3538" y="4796"/>
                      </a:cubicBezTo>
                      <a:lnTo>
                        <a:pt x="4565" y="4271"/>
                      </a:lnTo>
                      <a:cubicBezTo>
                        <a:pt x="3868" y="2967"/>
                        <a:pt x="2063" y="1"/>
                        <a:pt x="13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32"/>
                <p:cNvSpPr/>
                <p:nvPr/>
              </p:nvSpPr>
              <p:spPr>
                <a:xfrm flipH="1">
                  <a:off x="-2621492" y="4061590"/>
                  <a:ext cx="69770" cy="69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34" extrusionOk="0">
                      <a:moveTo>
                        <a:pt x="1058" y="0"/>
                      </a:moveTo>
                      <a:cubicBezTo>
                        <a:pt x="995" y="0"/>
                        <a:pt x="931" y="8"/>
                        <a:pt x="868" y="24"/>
                      </a:cubicBezTo>
                      <a:lnTo>
                        <a:pt x="572" y="92"/>
                      </a:lnTo>
                      <a:cubicBezTo>
                        <a:pt x="206" y="206"/>
                        <a:pt x="1" y="549"/>
                        <a:pt x="115" y="891"/>
                      </a:cubicBezTo>
                      <a:lnTo>
                        <a:pt x="320" y="1576"/>
                      </a:lnTo>
                      <a:cubicBezTo>
                        <a:pt x="415" y="1859"/>
                        <a:pt x="697" y="2033"/>
                        <a:pt x="998" y="2033"/>
                      </a:cubicBezTo>
                      <a:cubicBezTo>
                        <a:pt x="1061" y="2033"/>
                        <a:pt x="1125" y="2025"/>
                        <a:pt x="1188" y="2010"/>
                      </a:cubicBezTo>
                      <a:lnTo>
                        <a:pt x="1485" y="1941"/>
                      </a:lnTo>
                      <a:cubicBezTo>
                        <a:pt x="1850" y="1850"/>
                        <a:pt x="2055" y="1485"/>
                        <a:pt x="1964" y="1142"/>
                      </a:cubicBezTo>
                      <a:lnTo>
                        <a:pt x="1736" y="458"/>
                      </a:lnTo>
                      <a:cubicBezTo>
                        <a:pt x="1641" y="174"/>
                        <a:pt x="1359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32"/>
                <p:cNvSpPr/>
                <p:nvPr/>
              </p:nvSpPr>
              <p:spPr>
                <a:xfrm flipH="1">
                  <a:off x="-2593597" y="4069361"/>
                  <a:ext cx="41876" cy="61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804" extrusionOk="0">
                      <a:moveTo>
                        <a:pt x="343" y="0"/>
                      </a:moveTo>
                      <a:cubicBezTo>
                        <a:pt x="115" y="137"/>
                        <a:pt x="1" y="365"/>
                        <a:pt x="69" y="571"/>
                      </a:cubicBezTo>
                      <a:lnTo>
                        <a:pt x="343" y="1438"/>
                      </a:lnTo>
                      <a:cubicBezTo>
                        <a:pt x="412" y="1644"/>
                        <a:pt x="640" y="1781"/>
                        <a:pt x="914" y="1803"/>
                      </a:cubicBezTo>
                      <a:cubicBezTo>
                        <a:pt x="1119" y="1644"/>
                        <a:pt x="1234" y="1438"/>
                        <a:pt x="1165" y="1210"/>
                      </a:cubicBezTo>
                      <a:lnTo>
                        <a:pt x="891" y="365"/>
                      </a:lnTo>
                      <a:cubicBezTo>
                        <a:pt x="823" y="160"/>
                        <a:pt x="594" y="23"/>
                        <a:pt x="3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32"/>
                <p:cNvSpPr/>
                <p:nvPr/>
              </p:nvSpPr>
              <p:spPr>
                <a:xfrm flipH="1">
                  <a:off x="-3282206" y="3529286"/>
                  <a:ext cx="224684" cy="547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1" h="16144" extrusionOk="0">
                      <a:moveTo>
                        <a:pt x="5977" y="1"/>
                      </a:moveTo>
                      <a:cubicBezTo>
                        <a:pt x="5736" y="1"/>
                        <a:pt x="5506" y="136"/>
                        <a:pt x="5433" y="371"/>
                      </a:cubicBezTo>
                      <a:lnTo>
                        <a:pt x="92" y="15367"/>
                      </a:lnTo>
                      <a:cubicBezTo>
                        <a:pt x="1" y="15664"/>
                        <a:pt x="161" y="15984"/>
                        <a:pt x="457" y="16098"/>
                      </a:cubicBezTo>
                      <a:cubicBezTo>
                        <a:pt x="503" y="16121"/>
                        <a:pt x="572" y="16144"/>
                        <a:pt x="640" y="16144"/>
                      </a:cubicBezTo>
                      <a:cubicBezTo>
                        <a:pt x="868" y="16144"/>
                        <a:pt x="1096" y="15984"/>
                        <a:pt x="1188" y="15755"/>
                      </a:cubicBezTo>
                      <a:lnTo>
                        <a:pt x="6506" y="759"/>
                      </a:lnTo>
                      <a:cubicBezTo>
                        <a:pt x="6620" y="463"/>
                        <a:pt x="6460" y="143"/>
                        <a:pt x="6164" y="29"/>
                      </a:cubicBezTo>
                      <a:cubicBezTo>
                        <a:pt x="6102" y="10"/>
                        <a:pt x="6039" y="1"/>
                        <a:pt x="5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32"/>
                <p:cNvSpPr/>
                <p:nvPr/>
              </p:nvSpPr>
              <p:spPr>
                <a:xfrm flipH="1">
                  <a:off x="-3297681" y="3306401"/>
                  <a:ext cx="277317" cy="485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2" h="14312" extrusionOk="0">
                      <a:moveTo>
                        <a:pt x="1233" y="0"/>
                      </a:moveTo>
                      <a:lnTo>
                        <a:pt x="0" y="23"/>
                      </a:lnTo>
                      <a:lnTo>
                        <a:pt x="0" y="1164"/>
                      </a:lnTo>
                      <a:lnTo>
                        <a:pt x="2283" y="1164"/>
                      </a:lnTo>
                      <a:cubicBezTo>
                        <a:pt x="3698" y="1164"/>
                        <a:pt x="5022" y="1826"/>
                        <a:pt x="5889" y="2945"/>
                      </a:cubicBezTo>
                      <a:cubicBezTo>
                        <a:pt x="6711" y="4018"/>
                        <a:pt x="6985" y="5364"/>
                        <a:pt x="6620" y="6643"/>
                      </a:cubicBezTo>
                      <a:cubicBezTo>
                        <a:pt x="6597" y="6757"/>
                        <a:pt x="6551" y="6848"/>
                        <a:pt x="6528" y="6939"/>
                      </a:cubicBezTo>
                      <a:lnTo>
                        <a:pt x="4177" y="13536"/>
                      </a:lnTo>
                      <a:cubicBezTo>
                        <a:pt x="4086" y="13832"/>
                        <a:pt x="4223" y="14175"/>
                        <a:pt x="4520" y="14266"/>
                      </a:cubicBezTo>
                      <a:cubicBezTo>
                        <a:pt x="4588" y="14289"/>
                        <a:pt x="4657" y="14312"/>
                        <a:pt x="4725" y="14312"/>
                      </a:cubicBezTo>
                      <a:cubicBezTo>
                        <a:pt x="4953" y="14312"/>
                        <a:pt x="5182" y="14152"/>
                        <a:pt x="5250" y="13924"/>
                      </a:cubicBezTo>
                      <a:lnTo>
                        <a:pt x="7601" y="7327"/>
                      </a:lnTo>
                      <a:cubicBezTo>
                        <a:pt x="7647" y="7213"/>
                        <a:pt x="7692" y="7076"/>
                        <a:pt x="7715" y="6962"/>
                      </a:cubicBezTo>
                      <a:cubicBezTo>
                        <a:pt x="8172" y="5341"/>
                        <a:pt x="7829" y="3630"/>
                        <a:pt x="6802" y="2260"/>
                      </a:cubicBezTo>
                      <a:cubicBezTo>
                        <a:pt x="5729" y="845"/>
                        <a:pt x="4018" y="23"/>
                        <a:pt x="2260" y="23"/>
                      </a:cubicBezTo>
                      <a:lnTo>
                        <a:pt x="1347" y="23"/>
                      </a:lnTo>
                      <a:cubicBezTo>
                        <a:pt x="1301" y="23"/>
                        <a:pt x="1278" y="23"/>
                        <a:pt x="123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32"/>
                <p:cNvSpPr/>
                <p:nvPr/>
              </p:nvSpPr>
              <p:spPr>
                <a:xfrm flipH="1">
                  <a:off x="-3193127" y="3947297"/>
                  <a:ext cx="223903" cy="184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5437" extrusionOk="0">
                      <a:moveTo>
                        <a:pt x="3512" y="0"/>
                      </a:moveTo>
                      <a:cubicBezTo>
                        <a:pt x="2192" y="0"/>
                        <a:pt x="929" y="826"/>
                        <a:pt x="503" y="2045"/>
                      </a:cubicBezTo>
                      <a:cubicBezTo>
                        <a:pt x="1" y="3506"/>
                        <a:pt x="822" y="4990"/>
                        <a:pt x="2375" y="5355"/>
                      </a:cubicBezTo>
                      <a:cubicBezTo>
                        <a:pt x="2610" y="5410"/>
                        <a:pt x="2848" y="5437"/>
                        <a:pt x="3085" y="5437"/>
                      </a:cubicBezTo>
                      <a:cubicBezTo>
                        <a:pt x="4406" y="5437"/>
                        <a:pt x="5669" y="4608"/>
                        <a:pt x="6095" y="3369"/>
                      </a:cubicBezTo>
                      <a:cubicBezTo>
                        <a:pt x="6597" y="1908"/>
                        <a:pt x="5776" y="447"/>
                        <a:pt x="4223" y="82"/>
                      </a:cubicBezTo>
                      <a:cubicBezTo>
                        <a:pt x="3988" y="27"/>
                        <a:pt x="3749" y="0"/>
                        <a:pt x="3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32"/>
                <p:cNvSpPr/>
                <p:nvPr/>
              </p:nvSpPr>
              <p:spPr>
                <a:xfrm flipH="1">
                  <a:off x="-3137338" y="3993584"/>
                  <a:ext cx="112325" cy="91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0" h="2709" extrusionOk="0">
                      <a:moveTo>
                        <a:pt x="1761" y="0"/>
                      </a:moveTo>
                      <a:cubicBezTo>
                        <a:pt x="1100" y="0"/>
                        <a:pt x="464" y="406"/>
                        <a:pt x="251" y="1024"/>
                      </a:cubicBezTo>
                      <a:cubicBezTo>
                        <a:pt x="0" y="1754"/>
                        <a:pt x="434" y="2484"/>
                        <a:pt x="1187" y="2667"/>
                      </a:cubicBezTo>
                      <a:cubicBezTo>
                        <a:pt x="1307" y="2695"/>
                        <a:pt x="1428" y="2709"/>
                        <a:pt x="1549" y="2709"/>
                      </a:cubicBezTo>
                      <a:cubicBezTo>
                        <a:pt x="2210" y="2709"/>
                        <a:pt x="2846" y="2303"/>
                        <a:pt x="3059" y="1685"/>
                      </a:cubicBezTo>
                      <a:cubicBezTo>
                        <a:pt x="3310" y="955"/>
                        <a:pt x="2899" y="225"/>
                        <a:pt x="2123" y="42"/>
                      </a:cubicBezTo>
                      <a:cubicBezTo>
                        <a:pt x="2003" y="14"/>
                        <a:pt x="1882" y="0"/>
                        <a:pt x="176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32"/>
                <p:cNvSpPr/>
                <p:nvPr/>
              </p:nvSpPr>
              <p:spPr>
                <a:xfrm flipH="1">
                  <a:off x="-2590509" y="3306401"/>
                  <a:ext cx="223903" cy="316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9336" extrusionOk="0">
                      <a:moveTo>
                        <a:pt x="6323" y="0"/>
                      </a:moveTo>
                      <a:cubicBezTo>
                        <a:pt x="6255" y="0"/>
                        <a:pt x="6186" y="23"/>
                        <a:pt x="6118" y="46"/>
                      </a:cubicBezTo>
                      <a:cubicBezTo>
                        <a:pt x="3402" y="411"/>
                        <a:pt x="1302" y="2374"/>
                        <a:pt x="754" y="5159"/>
                      </a:cubicBezTo>
                      <a:lnTo>
                        <a:pt x="46" y="8651"/>
                      </a:lnTo>
                      <a:cubicBezTo>
                        <a:pt x="1" y="8948"/>
                        <a:pt x="206" y="9245"/>
                        <a:pt x="503" y="9313"/>
                      </a:cubicBezTo>
                      <a:cubicBezTo>
                        <a:pt x="549" y="9313"/>
                        <a:pt x="571" y="9336"/>
                        <a:pt x="617" y="9336"/>
                      </a:cubicBezTo>
                      <a:cubicBezTo>
                        <a:pt x="891" y="9336"/>
                        <a:pt x="1119" y="9130"/>
                        <a:pt x="1188" y="8857"/>
                      </a:cubicBezTo>
                      <a:lnTo>
                        <a:pt x="1872" y="5387"/>
                      </a:lnTo>
                      <a:cubicBezTo>
                        <a:pt x="2352" y="2990"/>
                        <a:pt x="4201" y="1324"/>
                        <a:pt x="6597" y="1142"/>
                      </a:cubicBezTo>
                      <a:lnTo>
                        <a:pt x="65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32"/>
                <p:cNvSpPr/>
                <p:nvPr/>
              </p:nvSpPr>
              <p:spPr>
                <a:xfrm flipH="1">
                  <a:off x="-1574258" y="3193092"/>
                  <a:ext cx="85245" cy="82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2427" extrusionOk="0">
                      <a:moveTo>
                        <a:pt x="1279" y="371"/>
                      </a:moveTo>
                      <a:cubicBezTo>
                        <a:pt x="1294" y="371"/>
                        <a:pt x="1309" y="371"/>
                        <a:pt x="1324" y="372"/>
                      </a:cubicBezTo>
                      <a:cubicBezTo>
                        <a:pt x="1781" y="418"/>
                        <a:pt x="2123" y="806"/>
                        <a:pt x="2078" y="1262"/>
                      </a:cubicBezTo>
                      <a:cubicBezTo>
                        <a:pt x="2056" y="1704"/>
                        <a:pt x="1670" y="2039"/>
                        <a:pt x="1231" y="2039"/>
                      </a:cubicBezTo>
                      <a:cubicBezTo>
                        <a:pt x="1216" y="2039"/>
                        <a:pt x="1202" y="2039"/>
                        <a:pt x="1188" y="2038"/>
                      </a:cubicBezTo>
                      <a:cubicBezTo>
                        <a:pt x="731" y="2016"/>
                        <a:pt x="389" y="1605"/>
                        <a:pt x="434" y="1148"/>
                      </a:cubicBezTo>
                      <a:cubicBezTo>
                        <a:pt x="456" y="706"/>
                        <a:pt x="821" y="371"/>
                        <a:pt x="1279" y="371"/>
                      </a:cubicBezTo>
                      <a:close/>
                      <a:moveTo>
                        <a:pt x="1227" y="1"/>
                      </a:moveTo>
                      <a:cubicBezTo>
                        <a:pt x="615" y="1"/>
                        <a:pt x="89" y="483"/>
                        <a:pt x="46" y="1125"/>
                      </a:cubicBezTo>
                      <a:cubicBezTo>
                        <a:pt x="1" y="1787"/>
                        <a:pt x="503" y="2358"/>
                        <a:pt x="1165" y="2426"/>
                      </a:cubicBezTo>
                      <a:lnTo>
                        <a:pt x="1256" y="2426"/>
                      </a:lnTo>
                      <a:cubicBezTo>
                        <a:pt x="1895" y="2426"/>
                        <a:pt x="2420" y="1924"/>
                        <a:pt x="2466" y="1285"/>
                      </a:cubicBezTo>
                      <a:cubicBezTo>
                        <a:pt x="2511" y="623"/>
                        <a:pt x="2009" y="53"/>
                        <a:pt x="1347" y="7"/>
                      </a:cubicBezTo>
                      <a:cubicBezTo>
                        <a:pt x="1307" y="3"/>
                        <a:pt x="1266" y="1"/>
                        <a:pt x="1227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32"/>
                <p:cNvSpPr/>
                <p:nvPr/>
              </p:nvSpPr>
              <p:spPr>
                <a:xfrm flipH="1">
                  <a:off x="-1940620" y="3243655"/>
                  <a:ext cx="467081" cy="146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4" h="4315" extrusionOk="0">
                      <a:moveTo>
                        <a:pt x="13650" y="1"/>
                      </a:moveTo>
                      <a:lnTo>
                        <a:pt x="0" y="3949"/>
                      </a:lnTo>
                      <a:lnTo>
                        <a:pt x="91" y="4315"/>
                      </a:lnTo>
                      <a:lnTo>
                        <a:pt x="13764" y="366"/>
                      </a:lnTo>
                      <a:lnTo>
                        <a:pt x="13650" y="1"/>
                      </a:lnTo>
                      <a:close/>
                    </a:path>
                  </a:pathLst>
                </a:custGeom>
                <a:solidFill>
                  <a:srgbClr val="CEE5F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32"/>
                <p:cNvSpPr/>
                <p:nvPr/>
              </p:nvSpPr>
              <p:spPr>
                <a:xfrm flipH="1">
                  <a:off x="-2170665" y="3596850"/>
                  <a:ext cx="69736" cy="416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5" h="12259" extrusionOk="0">
                      <a:moveTo>
                        <a:pt x="2055" y="1"/>
                      </a:moveTo>
                      <a:lnTo>
                        <a:pt x="1" y="2694"/>
                      </a:lnTo>
                      <a:lnTo>
                        <a:pt x="1553" y="12258"/>
                      </a:lnTo>
                      <a:lnTo>
                        <a:pt x="2055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32"/>
                <p:cNvSpPr/>
                <p:nvPr/>
              </p:nvSpPr>
              <p:spPr>
                <a:xfrm flipH="1">
                  <a:off x="-2657124" y="4353805"/>
                  <a:ext cx="381124" cy="123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1" h="3625" extrusionOk="0">
                      <a:moveTo>
                        <a:pt x="6231" y="1"/>
                      </a:moveTo>
                      <a:cubicBezTo>
                        <a:pt x="2654" y="1"/>
                        <a:pt x="0" y="3624"/>
                        <a:pt x="0" y="3624"/>
                      </a:cubicBezTo>
                      <a:lnTo>
                        <a:pt x="11230" y="2597"/>
                      </a:lnTo>
                      <a:cubicBezTo>
                        <a:pt x="9485" y="673"/>
                        <a:pt x="7772" y="1"/>
                        <a:pt x="6231" y="1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32"/>
                <p:cNvSpPr/>
                <p:nvPr/>
              </p:nvSpPr>
              <p:spPr>
                <a:xfrm flipH="1">
                  <a:off x="-2722177" y="4118465"/>
                  <a:ext cx="644494" cy="745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2" h="21957" extrusionOk="0">
                      <a:moveTo>
                        <a:pt x="2885" y="0"/>
                      </a:moveTo>
                      <a:cubicBezTo>
                        <a:pt x="2336" y="0"/>
                        <a:pt x="1784" y="175"/>
                        <a:pt x="1325" y="539"/>
                      </a:cubicBezTo>
                      <a:cubicBezTo>
                        <a:pt x="206" y="1406"/>
                        <a:pt x="1" y="3027"/>
                        <a:pt x="891" y="4145"/>
                      </a:cubicBezTo>
                      <a:lnTo>
                        <a:pt x="14084" y="20968"/>
                      </a:lnTo>
                      <a:cubicBezTo>
                        <a:pt x="14586" y="21615"/>
                        <a:pt x="15341" y="21957"/>
                        <a:pt x="16100" y="21957"/>
                      </a:cubicBezTo>
                      <a:cubicBezTo>
                        <a:pt x="16652" y="21957"/>
                        <a:pt x="17206" y="21776"/>
                        <a:pt x="17668" y="21401"/>
                      </a:cubicBezTo>
                      <a:cubicBezTo>
                        <a:pt x="18786" y="20534"/>
                        <a:pt x="18992" y="18936"/>
                        <a:pt x="18101" y="17818"/>
                      </a:cubicBezTo>
                      <a:lnTo>
                        <a:pt x="4908" y="973"/>
                      </a:lnTo>
                      <a:cubicBezTo>
                        <a:pt x="4405" y="336"/>
                        <a:pt x="3647" y="0"/>
                        <a:pt x="28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32"/>
                <p:cNvSpPr/>
                <p:nvPr/>
              </p:nvSpPr>
              <p:spPr>
                <a:xfrm flipH="1">
                  <a:off x="-2367421" y="4104077"/>
                  <a:ext cx="315290" cy="286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8430" extrusionOk="0">
                      <a:moveTo>
                        <a:pt x="6205" y="0"/>
                      </a:moveTo>
                      <a:cubicBezTo>
                        <a:pt x="5962" y="0"/>
                        <a:pt x="5715" y="77"/>
                        <a:pt x="5502" y="233"/>
                      </a:cubicBezTo>
                      <a:lnTo>
                        <a:pt x="571" y="4113"/>
                      </a:lnTo>
                      <a:cubicBezTo>
                        <a:pt x="92" y="4478"/>
                        <a:pt x="1" y="5186"/>
                        <a:pt x="389" y="5665"/>
                      </a:cubicBezTo>
                      <a:lnTo>
                        <a:pt x="2215" y="7993"/>
                      </a:lnTo>
                      <a:cubicBezTo>
                        <a:pt x="2439" y="8284"/>
                        <a:pt x="2763" y="8429"/>
                        <a:pt x="3090" y="8429"/>
                      </a:cubicBezTo>
                      <a:cubicBezTo>
                        <a:pt x="3327" y="8429"/>
                        <a:pt x="3565" y="8352"/>
                        <a:pt x="3767" y="8199"/>
                      </a:cubicBezTo>
                      <a:lnTo>
                        <a:pt x="8720" y="4318"/>
                      </a:lnTo>
                      <a:cubicBezTo>
                        <a:pt x="9199" y="3930"/>
                        <a:pt x="9291" y="3246"/>
                        <a:pt x="8902" y="2766"/>
                      </a:cubicBezTo>
                      <a:lnTo>
                        <a:pt x="7076" y="415"/>
                      </a:lnTo>
                      <a:cubicBezTo>
                        <a:pt x="6854" y="140"/>
                        <a:pt x="6533" y="0"/>
                        <a:pt x="62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32"/>
                <p:cNvSpPr/>
                <p:nvPr/>
              </p:nvSpPr>
              <p:spPr>
                <a:xfrm flipH="1">
                  <a:off x="-2467325" y="3249661"/>
                  <a:ext cx="1232383" cy="1092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16" h="32207" extrusionOk="0">
                      <a:moveTo>
                        <a:pt x="18154" y="4423"/>
                      </a:moveTo>
                      <a:cubicBezTo>
                        <a:pt x="21618" y="4423"/>
                        <a:pt x="25047" y="5962"/>
                        <a:pt x="27346" y="8908"/>
                      </a:cubicBezTo>
                      <a:cubicBezTo>
                        <a:pt x="31317" y="13975"/>
                        <a:pt x="30427" y="21325"/>
                        <a:pt x="25360" y="25297"/>
                      </a:cubicBezTo>
                      <a:cubicBezTo>
                        <a:pt x="23227" y="26968"/>
                        <a:pt x="20690" y="27779"/>
                        <a:pt x="18170" y="27779"/>
                      </a:cubicBezTo>
                      <a:cubicBezTo>
                        <a:pt x="14704" y="27779"/>
                        <a:pt x="11271" y="26245"/>
                        <a:pt x="8971" y="23311"/>
                      </a:cubicBezTo>
                      <a:cubicBezTo>
                        <a:pt x="4977" y="18244"/>
                        <a:pt x="5867" y="10894"/>
                        <a:pt x="10957" y="6922"/>
                      </a:cubicBezTo>
                      <a:cubicBezTo>
                        <a:pt x="13092" y="5239"/>
                        <a:pt x="15632" y="4423"/>
                        <a:pt x="18154" y="4423"/>
                      </a:cubicBezTo>
                      <a:close/>
                      <a:moveTo>
                        <a:pt x="18151" y="1"/>
                      </a:moveTo>
                      <a:cubicBezTo>
                        <a:pt x="14675" y="1"/>
                        <a:pt x="11171" y="1122"/>
                        <a:pt x="8218" y="3430"/>
                      </a:cubicBezTo>
                      <a:cubicBezTo>
                        <a:pt x="1211" y="8931"/>
                        <a:pt x="1" y="19042"/>
                        <a:pt x="5479" y="26050"/>
                      </a:cubicBezTo>
                      <a:cubicBezTo>
                        <a:pt x="8662" y="30091"/>
                        <a:pt x="13388" y="32207"/>
                        <a:pt x="18163" y="32207"/>
                      </a:cubicBezTo>
                      <a:cubicBezTo>
                        <a:pt x="21642" y="32207"/>
                        <a:pt x="25146" y="31084"/>
                        <a:pt x="28099" y="28766"/>
                      </a:cubicBezTo>
                      <a:cubicBezTo>
                        <a:pt x="35083" y="23288"/>
                        <a:pt x="36316" y="13176"/>
                        <a:pt x="30815" y="6169"/>
                      </a:cubicBezTo>
                      <a:cubicBezTo>
                        <a:pt x="27645" y="2114"/>
                        <a:pt x="22924" y="1"/>
                        <a:pt x="1815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32"/>
                <p:cNvSpPr/>
                <p:nvPr/>
              </p:nvSpPr>
              <p:spPr>
                <a:xfrm flipH="1">
                  <a:off x="-2121120" y="3484186"/>
                  <a:ext cx="223903" cy="19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5843" extrusionOk="0">
                      <a:moveTo>
                        <a:pt x="3297" y="1"/>
                      </a:moveTo>
                      <a:cubicBezTo>
                        <a:pt x="2668" y="1"/>
                        <a:pt x="2035" y="205"/>
                        <a:pt x="1507" y="627"/>
                      </a:cubicBezTo>
                      <a:cubicBezTo>
                        <a:pt x="229" y="1609"/>
                        <a:pt x="1" y="3458"/>
                        <a:pt x="1005" y="4713"/>
                      </a:cubicBezTo>
                      <a:cubicBezTo>
                        <a:pt x="1574" y="5454"/>
                        <a:pt x="2434" y="5842"/>
                        <a:pt x="3301" y="5842"/>
                      </a:cubicBezTo>
                      <a:cubicBezTo>
                        <a:pt x="3930" y="5842"/>
                        <a:pt x="4563" y="5638"/>
                        <a:pt x="5091" y="5215"/>
                      </a:cubicBezTo>
                      <a:cubicBezTo>
                        <a:pt x="6369" y="4234"/>
                        <a:pt x="6597" y="2385"/>
                        <a:pt x="5593" y="1130"/>
                      </a:cubicBezTo>
                      <a:cubicBezTo>
                        <a:pt x="5024" y="389"/>
                        <a:pt x="4164" y="1"/>
                        <a:pt x="3297" y="1"/>
                      </a:cubicBezTo>
                      <a:close/>
                    </a:path>
                  </a:pathLst>
                </a:custGeom>
                <a:solidFill>
                  <a:srgbClr val="E7DFD8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32"/>
                <p:cNvSpPr/>
                <p:nvPr/>
              </p:nvSpPr>
              <p:spPr>
                <a:xfrm flipH="1">
                  <a:off x="-2894906" y="4442816"/>
                  <a:ext cx="815662" cy="499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36" h="14733" extrusionOk="0">
                      <a:moveTo>
                        <a:pt x="17108" y="1"/>
                      </a:moveTo>
                      <a:cubicBezTo>
                        <a:pt x="16953" y="1"/>
                        <a:pt x="16797" y="7"/>
                        <a:pt x="16640" y="20"/>
                      </a:cubicBezTo>
                      <a:cubicBezTo>
                        <a:pt x="12783" y="339"/>
                        <a:pt x="8012" y="727"/>
                        <a:pt x="6186" y="864"/>
                      </a:cubicBezTo>
                      <a:cubicBezTo>
                        <a:pt x="4497" y="979"/>
                        <a:pt x="2831" y="1504"/>
                        <a:pt x="1621" y="1983"/>
                      </a:cubicBezTo>
                      <a:cubicBezTo>
                        <a:pt x="548" y="2394"/>
                        <a:pt x="1" y="3558"/>
                        <a:pt x="366" y="4653"/>
                      </a:cubicBezTo>
                      <a:cubicBezTo>
                        <a:pt x="619" y="5341"/>
                        <a:pt x="1304" y="5771"/>
                        <a:pt x="2009" y="5771"/>
                      </a:cubicBezTo>
                      <a:cubicBezTo>
                        <a:pt x="2143" y="5771"/>
                        <a:pt x="2278" y="5755"/>
                        <a:pt x="2411" y="5723"/>
                      </a:cubicBezTo>
                      <a:lnTo>
                        <a:pt x="2411" y="5723"/>
                      </a:lnTo>
                      <a:lnTo>
                        <a:pt x="2009" y="5863"/>
                      </a:lnTo>
                      <a:cubicBezTo>
                        <a:pt x="1050" y="6206"/>
                        <a:pt x="548" y="7255"/>
                        <a:pt x="868" y="8214"/>
                      </a:cubicBezTo>
                      <a:lnTo>
                        <a:pt x="982" y="8488"/>
                      </a:lnTo>
                      <a:cubicBezTo>
                        <a:pt x="1235" y="9247"/>
                        <a:pt x="1931" y="9705"/>
                        <a:pt x="2674" y="9705"/>
                      </a:cubicBezTo>
                      <a:cubicBezTo>
                        <a:pt x="2870" y="9705"/>
                        <a:pt x="3069" y="9673"/>
                        <a:pt x="3265" y="9606"/>
                      </a:cubicBezTo>
                      <a:lnTo>
                        <a:pt x="3961" y="9363"/>
                      </a:lnTo>
                      <a:lnTo>
                        <a:pt x="3961" y="9363"/>
                      </a:lnTo>
                      <a:cubicBezTo>
                        <a:pt x="3237" y="9667"/>
                        <a:pt x="2863" y="10501"/>
                        <a:pt x="3128" y="11250"/>
                      </a:cubicBezTo>
                      <a:lnTo>
                        <a:pt x="3196" y="11478"/>
                      </a:lnTo>
                      <a:cubicBezTo>
                        <a:pt x="3485" y="12326"/>
                        <a:pt x="4273" y="12846"/>
                        <a:pt x="5121" y="12846"/>
                      </a:cubicBezTo>
                      <a:cubicBezTo>
                        <a:pt x="5345" y="12846"/>
                        <a:pt x="5574" y="12810"/>
                        <a:pt x="5798" y="12734"/>
                      </a:cubicBezTo>
                      <a:lnTo>
                        <a:pt x="7327" y="12209"/>
                      </a:lnTo>
                      <a:lnTo>
                        <a:pt x="6734" y="12414"/>
                      </a:lnTo>
                      <a:cubicBezTo>
                        <a:pt x="6414" y="12528"/>
                        <a:pt x="6209" y="12870"/>
                        <a:pt x="6323" y="13213"/>
                      </a:cubicBezTo>
                      <a:cubicBezTo>
                        <a:pt x="6648" y="14151"/>
                        <a:pt x="7514" y="14732"/>
                        <a:pt x="8438" y="14732"/>
                      </a:cubicBezTo>
                      <a:cubicBezTo>
                        <a:pt x="8683" y="14732"/>
                        <a:pt x="8932" y="14691"/>
                        <a:pt x="9176" y="14605"/>
                      </a:cubicBezTo>
                      <a:lnTo>
                        <a:pt x="24036" y="13144"/>
                      </a:lnTo>
                      <a:lnTo>
                        <a:pt x="22712" y="5064"/>
                      </a:lnTo>
                      <a:cubicBezTo>
                        <a:pt x="22409" y="2163"/>
                        <a:pt x="19969" y="1"/>
                        <a:pt x="17108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32"/>
                <p:cNvSpPr/>
                <p:nvPr/>
              </p:nvSpPr>
              <p:spPr>
                <a:xfrm flipH="1">
                  <a:off x="-2255096" y="4596949"/>
                  <a:ext cx="123184" cy="59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" h="1764" extrusionOk="0">
                      <a:moveTo>
                        <a:pt x="3182" y="0"/>
                      </a:moveTo>
                      <a:cubicBezTo>
                        <a:pt x="3141" y="0"/>
                        <a:pt x="3100" y="7"/>
                        <a:pt x="3059" y="20"/>
                      </a:cubicBezTo>
                      <a:lnTo>
                        <a:pt x="320" y="1002"/>
                      </a:lnTo>
                      <a:cubicBezTo>
                        <a:pt x="115" y="1047"/>
                        <a:pt x="1" y="1298"/>
                        <a:pt x="92" y="1504"/>
                      </a:cubicBezTo>
                      <a:cubicBezTo>
                        <a:pt x="144" y="1660"/>
                        <a:pt x="289" y="1764"/>
                        <a:pt x="446" y="1764"/>
                      </a:cubicBezTo>
                      <a:cubicBezTo>
                        <a:pt x="495" y="1764"/>
                        <a:pt x="545" y="1754"/>
                        <a:pt x="594" y="1732"/>
                      </a:cubicBezTo>
                      <a:lnTo>
                        <a:pt x="3310" y="773"/>
                      </a:lnTo>
                      <a:lnTo>
                        <a:pt x="3333" y="773"/>
                      </a:lnTo>
                      <a:cubicBezTo>
                        <a:pt x="3539" y="705"/>
                        <a:pt x="3630" y="477"/>
                        <a:pt x="3561" y="271"/>
                      </a:cubicBezTo>
                      <a:cubicBezTo>
                        <a:pt x="3506" y="106"/>
                        <a:pt x="3348" y="0"/>
                        <a:pt x="31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32"/>
                <p:cNvSpPr/>
                <p:nvPr/>
              </p:nvSpPr>
              <p:spPr>
                <a:xfrm flipH="1">
                  <a:off x="-2321710" y="4710597"/>
                  <a:ext cx="144869" cy="73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9" h="2172" extrusionOk="0">
                      <a:moveTo>
                        <a:pt x="3831" y="1"/>
                      </a:moveTo>
                      <a:cubicBezTo>
                        <a:pt x="3780" y="1"/>
                        <a:pt x="3727" y="9"/>
                        <a:pt x="3675" y="26"/>
                      </a:cubicBezTo>
                      <a:lnTo>
                        <a:pt x="297" y="1396"/>
                      </a:lnTo>
                      <a:cubicBezTo>
                        <a:pt x="92" y="1487"/>
                        <a:pt x="0" y="1715"/>
                        <a:pt x="69" y="1921"/>
                      </a:cubicBezTo>
                      <a:cubicBezTo>
                        <a:pt x="140" y="2081"/>
                        <a:pt x="294" y="2172"/>
                        <a:pt x="456" y="2172"/>
                      </a:cubicBezTo>
                      <a:cubicBezTo>
                        <a:pt x="502" y="2172"/>
                        <a:pt x="548" y="2164"/>
                        <a:pt x="594" y="2149"/>
                      </a:cubicBezTo>
                      <a:lnTo>
                        <a:pt x="3972" y="757"/>
                      </a:lnTo>
                      <a:cubicBezTo>
                        <a:pt x="4178" y="666"/>
                        <a:pt x="4269" y="437"/>
                        <a:pt x="4200" y="232"/>
                      </a:cubicBezTo>
                      <a:cubicBezTo>
                        <a:pt x="4132" y="78"/>
                        <a:pt x="3986" y="1"/>
                        <a:pt x="38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32"/>
                <p:cNvSpPr/>
                <p:nvPr/>
              </p:nvSpPr>
              <p:spPr>
                <a:xfrm flipH="1">
                  <a:off x="-2394535" y="4821565"/>
                  <a:ext cx="117008" cy="57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48" h="1707" extrusionOk="0">
                      <a:moveTo>
                        <a:pt x="3000" y="1"/>
                      </a:moveTo>
                      <a:cubicBezTo>
                        <a:pt x="2959" y="1"/>
                        <a:pt x="2917" y="7"/>
                        <a:pt x="2877" y="20"/>
                      </a:cubicBezTo>
                      <a:lnTo>
                        <a:pt x="320" y="933"/>
                      </a:lnTo>
                      <a:cubicBezTo>
                        <a:pt x="92" y="979"/>
                        <a:pt x="1" y="1230"/>
                        <a:pt x="69" y="1436"/>
                      </a:cubicBezTo>
                      <a:cubicBezTo>
                        <a:pt x="124" y="1601"/>
                        <a:pt x="282" y="1707"/>
                        <a:pt x="449" y="1707"/>
                      </a:cubicBezTo>
                      <a:cubicBezTo>
                        <a:pt x="490" y="1707"/>
                        <a:pt x="531" y="1700"/>
                        <a:pt x="571" y="1687"/>
                      </a:cubicBezTo>
                      <a:lnTo>
                        <a:pt x="3128" y="774"/>
                      </a:lnTo>
                      <a:lnTo>
                        <a:pt x="3151" y="774"/>
                      </a:lnTo>
                      <a:cubicBezTo>
                        <a:pt x="3356" y="682"/>
                        <a:pt x="3447" y="477"/>
                        <a:pt x="3379" y="272"/>
                      </a:cubicBezTo>
                      <a:cubicBezTo>
                        <a:pt x="3324" y="107"/>
                        <a:pt x="3166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32"/>
                <p:cNvSpPr/>
                <p:nvPr/>
              </p:nvSpPr>
              <p:spPr>
                <a:xfrm flipH="1">
                  <a:off x="-2686545" y="4448110"/>
                  <a:ext cx="436879" cy="24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4" h="732" extrusionOk="0">
                      <a:moveTo>
                        <a:pt x="0" y="731"/>
                      </a:moveTo>
                      <a:lnTo>
                        <a:pt x="12874" y="1"/>
                      </a:lnTo>
                    </a:path>
                  </a:pathLst>
                </a:custGeom>
                <a:solidFill>
                  <a:srgbClr val="FEA4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32"/>
                <p:cNvSpPr/>
                <p:nvPr/>
              </p:nvSpPr>
              <p:spPr>
                <a:xfrm flipH="1">
                  <a:off x="-3362768" y="3995010"/>
                  <a:ext cx="548457" cy="553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2" h="16321" extrusionOk="0">
                      <a:moveTo>
                        <a:pt x="11619" y="0"/>
                      </a:moveTo>
                      <a:lnTo>
                        <a:pt x="14198" y="7441"/>
                      </a:lnTo>
                      <a:lnTo>
                        <a:pt x="1872" y="10705"/>
                      </a:lnTo>
                      <a:cubicBezTo>
                        <a:pt x="708" y="11002"/>
                        <a:pt x="1" y="12143"/>
                        <a:pt x="229" y="13307"/>
                      </a:cubicBezTo>
                      <a:lnTo>
                        <a:pt x="845" y="16320"/>
                      </a:lnTo>
                      <a:lnTo>
                        <a:pt x="845" y="13239"/>
                      </a:lnTo>
                      <a:cubicBezTo>
                        <a:pt x="845" y="12371"/>
                        <a:pt x="1439" y="11641"/>
                        <a:pt x="2283" y="11436"/>
                      </a:cubicBezTo>
                      <a:lnTo>
                        <a:pt x="16161" y="8377"/>
                      </a:lnTo>
                      <a:lnTo>
                        <a:pt x="11619" y="0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32"/>
                <p:cNvSpPr/>
                <p:nvPr/>
              </p:nvSpPr>
              <p:spPr>
                <a:xfrm flipH="1">
                  <a:off x="-3561050" y="4833849"/>
                  <a:ext cx="636756" cy="109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64" h="3220" extrusionOk="0">
                      <a:moveTo>
                        <a:pt x="18558" y="1"/>
                      </a:moveTo>
                      <a:lnTo>
                        <a:pt x="1" y="2557"/>
                      </a:lnTo>
                      <a:lnTo>
                        <a:pt x="18763" y="3219"/>
                      </a:lnTo>
                      <a:lnTo>
                        <a:pt x="18763" y="3219"/>
                      </a:lnTo>
                      <a:lnTo>
                        <a:pt x="18558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32"/>
                <p:cNvSpPr/>
                <p:nvPr/>
              </p:nvSpPr>
              <p:spPr>
                <a:xfrm flipH="1">
                  <a:off x="-3050600" y="4781080"/>
                  <a:ext cx="87552" cy="82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424" extrusionOk="0">
                      <a:moveTo>
                        <a:pt x="1294" y="375"/>
                      </a:moveTo>
                      <a:cubicBezTo>
                        <a:pt x="1348" y="375"/>
                        <a:pt x="1404" y="380"/>
                        <a:pt x="1461" y="392"/>
                      </a:cubicBezTo>
                      <a:cubicBezTo>
                        <a:pt x="1689" y="437"/>
                        <a:pt x="1872" y="551"/>
                        <a:pt x="2009" y="734"/>
                      </a:cubicBezTo>
                      <a:cubicBezTo>
                        <a:pt x="2123" y="917"/>
                        <a:pt x="2169" y="1145"/>
                        <a:pt x="2146" y="1350"/>
                      </a:cubicBezTo>
                      <a:cubicBezTo>
                        <a:pt x="2063" y="1763"/>
                        <a:pt x="1701" y="2045"/>
                        <a:pt x="1312" y="2045"/>
                      </a:cubicBezTo>
                      <a:cubicBezTo>
                        <a:pt x="1271" y="2045"/>
                        <a:pt x="1229" y="2042"/>
                        <a:pt x="1187" y="2035"/>
                      </a:cubicBezTo>
                      <a:cubicBezTo>
                        <a:pt x="959" y="1989"/>
                        <a:pt x="776" y="1875"/>
                        <a:pt x="639" y="1693"/>
                      </a:cubicBezTo>
                      <a:cubicBezTo>
                        <a:pt x="502" y="1510"/>
                        <a:pt x="457" y="1282"/>
                        <a:pt x="502" y="1076"/>
                      </a:cubicBezTo>
                      <a:cubicBezTo>
                        <a:pt x="525" y="848"/>
                        <a:pt x="662" y="666"/>
                        <a:pt x="845" y="529"/>
                      </a:cubicBezTo>
                      <a:cubicBezTo>
                        <a:pt x="982" y="426"/>
                        <a:pt x="1131" y="375"/>
                        <a:pt x="1294" y="375"/>
                      </a:cubicBezTo>
                      <a:close/>
                      <a:moveTo>
                        <a:pt x="1285" y="0"/>
                      </a:moveTo>
                      <a:cubicBezTo>
                        <a:pt x="1050" y="0"/>
                        <a:pt x="820" y="73"/>
                        <a:pt x="616" y="209"/>
                      </a:cubicBezTo>
                      <a:cubicBezTo>
                        <a:pt x="365" y="415"/>
                        <a:pt x="183" y="688"/>
                        <a:pt x="114" y="1008"/>
                      </a:cubicBezTo>
                      <a:cubicBezTo>
                        <a:pt x="0" y="1670"/>
                        <a:pt x="457" y="2286"/>
                        <a:pt x="1119" y="2400"/>
                      </a:cubicBezTo>
                      <a:cubicBezTo>
                        <a:pt x="1187" y="2423"/>
                        <a:pt x="1256" y="2423"/>
                        <a:pt x="1324" y="2423"/>
                      </a:cubicBezTo>
                      <a:cubicBezTo>
                        <a:pt x="1895" y="2423"/>
                        <a:pt x="2420" y="2012"/>
                        <a:pt x="2511" y="1419"/>
                      </a:cubicBezTo>
                      <a:cubicBezTo>
                        <a:pt x="2579" y="1099"/>
                        <a:pt x="2488" y="780"/>
                        <a:pt x="2306" y="506"/>
                      </a:cubicBezTo>
                      <a:cubicBezTo>
                        <a:pt x="2123" y="255"/>
                        <a:pt x="1849" y="72"/>
                        <a:pt x="1529" y="27"/>
                      </a:cubicBezTo>
                      <a:cubicBezTo>
                        <a:pt x="1448" y="9"/>
                        <a:pt x="1366" y="0"/>
                        <a:pt x="1285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32"/>
                <p:cNvSpPr/>
                <p:nvPr/>
              </p:nvSpPr>
              <p:spPr>
                <a:xfrm flipH="1">
                  <a:off x="-3157495" y="4417127"/>
                  <a:ext cx="99192" cy="477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14084" extrusionOk="0">
                      <a:moveTo>
                        <a:pt x="366" y="1"/>
                      </a:moveTo>
                      <a:lnTo>
                        <a:pt x="1" y="69"/>
                      </a:lnTo>
                      <a:lnTo>
                        <a:pt x="2557" y="14084"/>
                      </a:lnTo>
                      <a:lnTo>
                        <a:pt x="2922" y="1401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32"/>
                <p:cNvSpPr/>
                <p:nvPr/>
              </p:nvSpPr>
              <p:spPr>
                <a:xfrm rot="440038" flipH="1">
                  <a:off x="-2791521" y="3204501"/>
                  <a:ext cx="205942" cy="5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5" h="1372" extrusionOk="0">
                      <a:moveTo>
                        <a:pt x="5266" y="1"/>
                      </a:moveTo>
                      <a:cubicBezTo>
                        <a:pt x="4220" y="470"/>
                        <a:pt x="3174" y="758"/>
                        <a:pt x="1948" y="758"/>
                      </a:cubicBezTo>
                      <a:cubicBezTo>
                        <a:pt x="1371" y="758"/>
                        <a:pt x="758" y="614"/>
                        <a:pt x="145" y="470"/>
                      </a:cubicBezTo>
                      <a:lnTo>
                        <a:pt x="0" y="1047"/>
                      </a:lnTo>
                      <a:cubicBezTo>
                        <a:pt x="758" y="1227"/>
                        <a:pt x="1371" y="1371"/>
                        <a:pt x="1948" y="1371"/>
                      </a:cubicBezTo>
                      <a:cubicBezTo>
                        <a:pt x="3319" y="1371"/>
                        <a:pt x="4509" y="1047"/>
                        <a:pt x="5555" y="470"/>
                      </a:cubicBezTo>
                      <a:lnTo>
                        <a:pt x="5266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32"/>
                <p:cNvSpPr/>
                <p:nvPr/>
              </p:nvSpPr>
              <p:spPr>
                <a:xfrm>
                  <a:off x="-2722187" y="2722549"/>
                  <a:ext cx="52216" cy="52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6" h="2006" extrusionOk="0">
                      <a:moveTo>
                        <a:pt x="1003" y="0"/>
                      </a:moveTo>
                      <a:cubicBezTo>
                        <a:pt x="451" y="0"/>
                        <a:pt x="0" y="451"/>
                        <a:pt x="0" y="1003"/>
                      </a:cubicBezTo>
                      <a:cubicBezTo>
                        <a:pt x="0" y="1554"/>
                        <a:pt x="451" y="2005"/>
                        <a:pt x="1003" y="2005"/>
                      </a:cubicBezTo>
                      <a:cubicBezTo>
                        <a:pt x="1554" y="2005"/>
                        <a:pt x="2005" y="1554"/>
                        <a:pt x="2005" y="1003"/>
                      </a:cubicBezTo>
                      <a:cubicBezTo>
                        <a:pt x="2005" y="451"/>
                        <a:pt x="1554" y="0"/>
                        <a:pt x="1003" y="0"/>
                      </a:cubicBezTo>
                      <a:close/>
                    </a:path>
                  </a:pathLst>
                </a:custGeom>
                <a:solidFill>
                  <a:srgbClr val="46160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32"/>
                <p:cNvSpPr/>
                <p:nvPr/>
              </p:nvSpPr>
              <p:spPr>
                <a:xfrm>
                  <a:off x="-2467329" y="2694436"/>
                  <a:ext cx="51565" cy="52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2006" extrusionOk="0">
                      <a:moveTo>
                        <a:pt x="1003" y="0"/>
                      </a:moveTo>
                      <a:cubicBezTo>
                        <a:pt x="451" y="0"/>
                        <a:pt x="0" y="451"/>
                        <a:pt x="0" y="1003"/>
                      </a:cubicBezTo>
                      <a:cubicBezTo>
                        <a:pt x="0" y="1554"/>
                        <a:pt x="451" y="2005"/>
                        <a:pt x="1003" y="2005"/>
                      </a:cubicBezTo>
                      <a:cubicBezTo>
                        <a:pt x="1554" y="2005"/>
                        <a:pt x="1980" y="1554"/>
                        <a:pt x="1980" y="1003"/>
                      </a:cubicBezTo>
                      <a:cubicBezTo>
                        <a:pt x="1980" y="451"/>
                        <a:pt x="1554" y="0"/>
                        <a:pt x="1003" y="0"/>
                      </a:cubicBezTo>
                      <a:close/>
                    </a:path>
                  </a:pathLst>
                </a:custGeom>
                <a:solidFill>
                  <a:srgbClr val="46160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32"/>
                <p:cNvSpPr/>
                <p:nvPr/>
              </p:nvSpPr>
              <p:spPr>
                <a:xfrm>
                  <a:off x="-2669969" y="2949337"/>
                  <a:ext cx="114194" cy="47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1844" extrusionOk="0">
                      <a:moveTo>
                        <a:pt x="803" y="1"/>
                      </a:moveTo>
                      <a:lnTo>
                        <a:pt x="1" y="602"/>
                      </a:lnTo>
                      <a:cubicBezTo>
                        <a:pt x="477" y="1254"/>
                        <a:pt x="1254" y="1730"/>
                        <a:pt x="2081" y="1830"/>
                      </a:cubicBezTo>
                      <a:cubicBezTo>
                        <a:pt x="2177" y="1839"/>
                        <a:pt x="2274" y="1843"/>
                        <a:pt x="2370" y="1843"/>
                      </a:cubicBezTo>
                      <a:cubicBezTo>
                        <a:pt x="3103" y="1843"/>
                        <a:pt x="3833" y="1593"/>
                        <a:pt x="4387" y="1128"/>
                      </a:cubicBezTo>
                      <a:lnTo>
                        <a:pt x="3760" y="351"/>
                      </a:lnTo>
                      <a:cubicBezTo>
                        <a:pt x="3382" y="663"/>
                        <a:pt x="2885" y="836"/>
                        <a:pt x="2393" y="836"/>
                      </a:cubicBezTo>
                      <a:cubicBezTo>
                        <a:pt x="2331" y="836"/>
                        <a:pt x="2268" y="833"/>
                        <a:pt x="2206" y="828"/>
                      </a:cubicBezTo>
                      <a:cubicBezTo>
                        <a:pt x="1655" y="752"/>
                        <a:pt x="1128" y="452"/>
                        <a:pt x="8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32"/>
                <p:cNvSpPr/>
                <p:nvPr/>
              </p:nvSpPr>
              <p:spPr>
                <a:xfrm flipH="1">
                  <a:off x="-2357818" y="3353895"/>
                  <a:ext cx="1005267" cy="893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68" h="49922" extrusionOk="0">
                      <a:moveTo>
                        <a:pt x="27438" y="2886"/>
                      </a:moveTo>
                      <a:cubicBezTo>
                        <a:pt x="33899" y="2886"/>
                        <a:pt x="40360" y="5772"/>
                        <a:pt x="44882" y="11329"/>
                      </a:cubicBezTo>
                      <a:cubicBezTo>
                        <a:pt x="47898" y="15464"/>
                        <a:pt x="49534" y="20115"/>
                        <a:pt x="49534" y="24983"/>
                      </a:cubicBezTo>
                      <a:cubicBezTo>
                        <a:pt x="49534" y="31444"/>
                        <a:pt x="46648" y="37905"/>
                        <a:pt x="41092" y="42384"/>
                      </a:cubicBezTo>
                      <a:cubicBezTo>
                        <a:pt x="36957" y="45442"/>
                        <a:pt x="32133" y="47036"/>
                        <a:pt x="27438" y="47036"/>
                      </a:cubicBezTo>
                      <a:cubicBezTo>
                        <a:pt x="20977" y="47036"/>
                        <a:pt x="14344" y="44150"/>
                        <a:pt x="10036" y="38594"/>
                      </a:cubicBezTo>
                      <a:cubicBezTo>
                        <a:pt x="6978" y="34459"/>
                        <a:pt x="5385" y="29807"/>
                        <a:pt x="5385" y="24983"/>
                      </a:cubicBezTo>
                      <a:cubicBezTo>
                        <a:pt x="5385" y="18522"/>
                        <a:pt x="8270" y="12061"/>
                        <a:pt x="13827" y="7538"/>
                      </a:cubicBezTo>
                      <a:cubicBezTo>
                        <a:pt x="17962" y="4523"/>
                        <a:pt x="22614" y="2886"/>
                        <a:pt x="27438" y="2886"/>
                      </a:cubicBezTo>
                      <a:close/>
                      <a:moveTo>
                        <a:pt x="27998" y="0"/>
                      </a:moveTo>
                      <a:cubicBezTo>
                        <a:pt x="22614" y="0"/>
                        <a:pt x="17230" y="1809"/>
                        <a:pt x="12578" y="5384"/>
                      </a:cubicBezTo>
                      <a:cubicBezTo>
                        <a:pt x="1809" y="13827"/>
                        <a:pt x="0" y="29462"/>
                        <a:pt x="8443" y="40403"/>
                      </a:cubicBezTo>
                      <a:cubicBezTo>
                        <a:pt x="13267" y="46691"/>
                        <a:pt x="20632" y="49922"/>
                        <a:pt x="27998" y="49922"/>
                      </a:cubicBezTo>
                      <a:cubicBezTo>
                        <a:pt x="33382" y="49922"/>
                        <a:pt x="38766" y="48113"/>
                        <a:pt x="43418" y="44538"/>
                      </a:cubicBezTo>
                      <a:cubicBezTo>
                        <a:pt x="54186" y="36096"/>
                        <a:pt x="56168" y="20460"/>
                        <a:pt x="47553" y="9519"/>
                      </a:cubicBezTo>
                      <a:cubicBezTo>
                        <a:pt x="42729" y="3231"/>
                        <a:pt x="35363" y="0"/>
                        <a:pt x="2799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" name="مربع نص 1"/>
          <p:cNvSpPr txBox="1"/>
          <p:nvPr/>
        </p:nvSpPr>
        <p:spPr>
          <a:xfrm>
            <a:off x="4851918" y="3191564"/>
            <a:ext cx="396551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1 - Basic overwiew of HIV</a:t>
            </a:r>
          </a:p>
          <a:p>
            <a:r>
              <a:rPr lang="en-US" b="1" dirty="0"/>
              <a:t>2 – Problems that infected people might face</a:t>
            </a:r>
          </a:p>
          <a:p>
            <a:endParaRPr lang="en-US" b="1"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p34"/>
          <p:cNvSpPr/>
          <p:nvPr/>
        </p:nvSpPr>
        <p:spPr>
          <a:xfrm>
            <a:off x="3038150" y="2487275"/>
            <a:ext cx="3072000" cy="9687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4"/>
          <p:cNvSpPr/>
          <p:nvPr/>
        </p:nvSpPr>
        <p:spPr>
          <a:xfrm>
            <a:off x="3038150" y="3496100"/>
            <a:ext cx="3072000" cy="9687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4"/>
          <p:cNvSpPr txBox="1">
            <a:spLocks noGrp="1"/>
          </p:cNvSpPr>
          <p:nvPr>
            <p:ph type="title"/>
          </p:nvPr>
        </p:nvSpPr>
        <p:spPr>
          <a:xfrm>
            <a:off x="720000" y="42912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HIV </a:t>
            </a:r>
            <a:endParaRPr dirty="0"/>
          </a:p>
        </p:txBody>
      </p:sp>
      <p:grpSp>
        <p:nvGrpSpPr>
          <p:cNvPr id="907" name="Google Shape;907;p34"/>
          <p:cNvGrpSpPr/>
          <p:nvPr/>
        </p:nvGrpSpPr>
        <p:grpSpPr>
          <a:xfrm>
            <a:off x="7347888" y="1472178"/>
            <a:ext cx="761763" cy="2998922"/>
            <a:chOff x="7347888" y="1472178"/>
            <a:chExt cx="761763" cy="2998922"/>
          </a:xfrm>
        </p:grpSpPr>
        <p:sp>
          <p:nvSpPr>
            <p:cNvPr id="908" name="Google Shape;908;p34"/>
            <p:cNvSpPr/>
            <p:nvPr/>
          </p:nvSpPr>
          <p:spPr>
            <a:xfrm>
              <a:off x="7347888" y="1472178"/>
              <a:ext cx="761763" cy="2998922"/>
            </a:xfrm>
            <a:custGeom>
              <a:avLst/>
              <a:gdLst/>
              <a:ahLst/>
              <a:cxnLst/>
              <a:rect l="l" t="t" r="r" b="b"/>
              <a:pathLst>
                <a:path w="30151" h="118699" extrusionOk="0">
                  <a:moveTo>
                    <a:pt x="1354" y="1"/>
                  </a:moveTo>
                  <a:cubicBezTo>
                    <a:pt x="1354" y="5389"/>
                    <a:pt x="0" y="5389"/>
                    <a:pt x="0" y="10803"/>
                  </a:cubicBezTo>
                  <a:cubicBezTo>
                    <a:pt x="0" y="16191"/>
                    <a:pt x="1354" y="16191"/>
                    <a:pt x="1354" y="21580"/>
                  </a:cubicBezTo>
                  <a:cubicBezTo>
                    <a:pt x="1354" y="26968"/>
                    <a:pt x="0" y="26968"/>
                    <a:pt x="0" y="32382"/>
                  </a:cubicBezTo>
                  <a:cubicBezTo>
                    <a:pt x="0" y="37771"/>
                    <a:pt x="1354" y="37771"/>
                    <a:pt x="1354" y="43159"/>
                  </a:cubicBezTo>
                  <a:cubicBezTo>
                    <a:pt x="1354" y="48548"/>
                    <a:pt x="0" y="48548"/>
                    <a:pt x="0" y="53936"/>
                  </a:cubicBezTo>
                  <a:cubicBezTo>
                    <a:pt x="0" y="59325"/>
                    <a:pt x="1354" y="59325"/>
                    <a:pt x="1354" y="64738"/>
                  </a:cubicBezTo>
                  <a:cubicBezTo>
                    <a:pt x="1354" y="70127"/>
                    <a:pt x="0" y="70127"/>
                    <a:pt x="0" y="75515"/>
                  </a:cubicBezTo>
                  <a:cubicBezTo>
                    <a:pt x="0" y="80904"/>
                    <a:pt x="1354" y="80904"/>
                    <a:pt x="1354" y="86317"/>
                  </a:cubicBezTo>
                  <a:cubicBezTo>
                    <a:pt x="1354" y="91706"/>
                    <a:pt x="0" y="91706"/>
                    <a:pt x="0" y="97094"/>
                  </a:cubicBezTo>
                  <a:cubicBezTo>
                    <a:pt x="0" y="102508"/>
                    <a:pt x="1354" y="102508"/>
                    <a:pt x="1354" y="107896"/>
                  </a:cubicBezTo>
                  <a:cubicBezTo>
                    <a:pt x="1354" y="113285"/>
                    <a:pt x="0" y="113285"/>
                    <a:pt x="0" y="118698"/>
                  </a:cubicBezTo>
                  <a:lnTo>
                    <a:pt x="30151" y="118698"/>
                  </a:lnTo>
                  <a:cubicBezTo>
                    <a:pt x="30151" y="113285"/>
                    <a:pt x="28798" y="113285"/>
                    <a:pt x="28798" y="107896"/>
                  </a:cubicBezTo>
                  <a:cubicBezTo>
                    <a:pt x="28798" y="102508"/>
                    <a:pt x="30151" y="102508"/>
                    <a:pt x="30151" y="97094"/>
                  </a:cubicBezTo>
                  <a:cubicBezTo>
                    <a:pt x="30151" y="91706"/>
                    <a:pt x="28798" y="91706"/>
                    <a:pt x="28798" y="86317"/>
                  </a:cubicBezTo>
                  <a:cubicBezTo>
                    <a:pt x="28798" y="80904"/>
                    <a:pt x="30151" y="80904"/>
                    <a:pt x="30151" y="75515"/>
                  </a:cubicBezTo>
                  <a:cubicBezTo>
                    <a:pt x="30151" y="70127"/>
                    <a:pt x="28798" y="70127"/>
                    <a:pt x="28798" y="64738"/>
                  </a:cubicBezTo>
                  <a:cubicBezTo>
                    <a:pt x="28798" y="59325"/>
                    <a:pt x="30151" y="59325"/>
                    <a:pt x="30151" y="53936"/>
                  </a:cubicBezTo>
                  <a:cubicBezTo>
                    <a:pt x="30151" y="48548"/>
                    <a:pt x="28798" y="48548"/>
                    <a:pt x="28798" y="43159"/>
                  </a:cubicBezTo>
                  <a:cubicBezTo>
                    <a:pt x="28798" y="37771"/>
                    <a:pt x="30151" y="37771"/>
                    <a:pt x="30151" y="32382"/>
                  </a:cubicBezTo>
                  <a:cubicBezTo>
                    <a:pt x="30151" y="26968"/>
                    <a:pt x="28798" y="26968"/>
                    <a:pt x="28798" y="21580"/>
                  </a:cubicBezTo>
                  <a:cubicBezTo>
                    <a:pt x="28798" y="16191"/>
                    <a:pt x="30151" y="16191"/>
                    <a:pt x="30151" y="10803"/>
                  </a:cubicBezTo>
                  <a:cubicBezTo>
                    <a:pt x="30151" y="5389"/>
                    <a:pt x="28798" y="5389"/>
                    <a:pt x="287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4"/>
            <p:cNvSpPr/>
            <p:nvPr/>
          </p:nvSpPr>
          <p:spPr>
            <a:xfrm>
              <a:off x="7449195" y="1628608"/>
              <a:ext cx="174151" cy="1407737"/>
            </a:xfrm>
            <a:custGeom>
              <a:avLst/>
              <a:gdLst/>
              <a:ahLst/>
              <a:cxnLst/>
              <a:rect l="l" t="t" r="r" b="b"/>
              <a:pathLst>
                <a:path w="6893" h="55719" extrusionOk="0">
                  <a:moveTo>
                    <a:pt x="3377" y="1"/>
                  </a:moveTo>
                  <a:cubicBezTo>
                    <a:pt x="2997" y="1"/>
                    <a:pt x="2618" y="276"/>
                    <a:pt x="2682" y="726"/>
                  </a:cubicBezTo>
                  <a:cubicBezTo>
                    <a:pt x="3334" y="4536"/>
                    <a:pt x="4386" y="8070"/>
                    <a:pt x="3810" y="11979"/>
                  </a:cubicBezTo>
                  <a:cubicBezTo>
                    <a:pt x="3359" y="15112"/>
                    <a:pt x="1780" y="17694"/>
                    <a:pt x="1078" y="20726"/>
                  </a:cubicBezTo>
                  <a:cubicBezTo>
                    <a:pt x="0" y="25438"/>
                    <a:pt x="2381" y="28972"/>
                    <a:pt x="3484" y="33408"/>
                  </a:cubicBezTo>
                  <a:cubicBezTo>
                    <a:pt x="5013" y="39498"/>
                    <a:pt x="401" y="43834"/>
                    <a:pt x="151" y="49624"/>
                  </a:cubicBezTo>
                  <a:cubicBezTo>
                    <a:pt x="51" y="52155"/>
                    <a:pt x="652" y="54361"/>
                    <a:pt x="2883" y="55689"/>
                  </a:cubicBezTo>
                  <a:cubicBezTo>
                    <a:pt x="2913" y="55709"/>
                    <a:pt x="2946" y="55718"/>
                    <a:pt x="2977" y="55718"/>
                  </a:cubicBezTo>
                  <a:cubicBezTo>
                    <a:pt x="3103" y="55718"/>
                    <a:pt x="3218" y="55578"/>
                    <a:pt x="3158" y="55438"/>
                  </a:cubicBezTo>
                  <a:cubicBezTo>
                    <a:pt x="351" y="49674"/>
                    <a:pt x="3635" y="46190"/>
                    <a:pt x="5464" y="40852"/>
                  </a:cubicBezTo>
                  <a:cubicBezTo>
                    <a:pt x="6893" y="36616"/>
                    <a:pt x="6016" y="33383"/>
                    <a:pt x="4537" y="29298"/>
                  </a:cubicBezTo>
                  <a:cubicBezTo>
                    <a:pt x="3259" y="25714"/>
                    <a:pt x="2883" y="22456"/>
                    <a:pt x="4261" y="18822"/>
                  </a:cubicBezTo>
                  <a:cubicBezTo>
                    <a:pt x="5063" y="16691"/>
                    <a:pt x="5890" y="14636"/>
                    <a:pt x="6216" y="12355"/>
                  </a:cubicBezTo>
                  <a:cubicBezTo>
                    <a:pt x="6818" y="8145"/>
                    <a:pt x="6366" y="3784"/>
                    <a:pt x="3935" y="275"/>
                  </a:cubicBezTo>
                  <a:cubicBezTo>
                    <a:pt x="3801" y="87"/>
                    <a:pt x="3589" y="1"/>
                    <a:pt x="3377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4"/>
            <p:cNvSpPr/>
            <p:nvPr/>
          </p:nvSpPr>
          <p:spPr>
            <a:xfrm>
              <a:off x="7808214" y="2160449"/>
              <a:ext cx="286226" cy="1231312"/>
            </a:xfrm>
            <a:custGeom>
              <a:avLst/>
              <a:gdLst/>
              <a:ahLst/>
              <a:cxnLst/>
              <a:rect l="l" t="t" r="r" b="b"/>
              <a:pathLst>
                <a:path w="11329" h="48736" extrusionOk="0">
                  <a:moveTo>
                    <a:pt x="4681" y="0"/>
                  </a:moveTo>
                  <a:cubicBezTo>
                    <a:pt x="4552" y="0"/>
                    <a:pt x="4433" y="172"/>
                    <a:pt x="4536" y="276"/>
                  </a:cubicBezTo>
                  <a:cubicBezTo>
                    <a:pt x="10702" y="6090"/>
                    <a:pt x="2732" y="12055"/>
                    <a:pt x="1028" y="17043"/>
                  </a:cubicBezTo>
                  <a:cubicBezTo>
                    <a:pt x="0" y="20101"/>
                    <a:pt x="451" y="22557"/>
                    <a:pt x="1729" y="25464"/>
                  </a:cubicBezTo>
                  <a:cubicBezTo>
                    <a:pt x="3459" y="29374"/>
                    <a:pt x="3759" y="32281"/>
                    <a:pt x="2080" y="36241"/>
                  </a:cubicBezTo>
                  <a:cubicBezTo>
                    <a:pt x="1579" y="37419"/>
                    <a:pt x="977" y="38472"/>
                    <a:pt x="877" y="39825"/>
                  </a:cubicBezTo>
                  <a:cubicBezTo>
                    <a:pt x="576" y="43284"/>
                    <a:pt x="2907" y="46041"/>
                    <a:pt x="5113" y="48396"/>
                  </a:cubicBezTo>
                  <a:cubicBezTo>
                    <a:pt x="5333" y="48635"/>
                    <a:pt x="5593" y="48736"/>
                    <a:pt x="5845" y="48736"/>
                  </a:cubicBezTo>
                  <a:cubicBezTo>
                    <a:pt x="6596" y="48736"/>
                    <a:pt x="7280" y="47844"/>
                    <a:pt x="6642" y="47093"/>
                  </a:cubicBezTo>
                  <a:cubicBezTo>
                    <a:pt x="3083" y="43033"/>
                    <a:pt x="2556" y="40627"/>
                    <a:pt x="4587" y="35614"/>
                  </a:cubicBezTo>
                  <a:cubicBezTo>
                    <a:pt x="5313" y="33860"/>
                    <a:pt x="5840" y="32557"/>
                    <a:pt x="5664" y="30652"/>
                  </a:cubicBezTo>
                  <a:cubicBezTo>
                    <a:pt x="5113" y="24662"/>
                    <a:pt x="451" y="23634"/>
                    <a:pt x="3333" y="15865"/>
                  </a:cubicBezTo>
                  <a:cubicBezTo>
                    <a:pt x="5288" y="10702"/>
                    <a:pt x="11328" y="4587"/>
                    <a:pt x="4762" y="25"/>
                  </a:cubicBezTo>
                  <a:cubicBezTo>
                    <a:pt x="4736" y="8"/>
                    <a:pt x="4708" y="0"/>
                    <a:pt x="4681" y="0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4"/>
            <p:cNvSpPr/>
            <p:nvPr/>
          </p:nvSpPr>
          <p:spPr>
            <a:xfrm>
              <a:off x="7526450" y="3058076"/>
              <a:ext cx="252043" cy="1197053"/>
            </a:xfrm>
            <a:custGeom>
              <a:avLst/>
              <a:gdLst/>
              <a:ahLst/>
              <a:cxnLst/>
              <a:rect l="l" t="t" r="r" b="b"/>
              <a:pathLst>
                <a:path w="9976" h="47380" extrusionOk="0">
                  <a:moveTo>
                    <a:pt x="7694" y="1"/>
                  </a:moveTo>
                  <a:cubicBezTo>
                    <a:pt x="7656" y="1"/>
                    <a:pt x="7619" y="18"/>
                    <a:pt x="7594" y="58"/>
                  </a:cubicBezTo>
                  <a:cubicBezTo>
                    <a:pt x="3384" y="7778"/>
                    <a:pt x="0" y="15698"/>
                    <a:pt x="4411" y="24119"/>
                  </a:cubicBezTo>
                  <a:cubicBezTo>
                    <a:pt x="6140" y="27377"/>
                    <a:pt x="7719" y="30008"/>
                    <a:pt x="6692" y="33793"/>
                  </a:cubicBezTo>
                  <a:cubicBezTo>
                    <a:pt x="6115" y="35923"/>
                    <a:pt x="4787" y="37602"/>
                    <a:pt x="3985" y="39658"/>
                  </a:cubicBezTo>
                  <a:cubicBezTo>
                    <a:pt x="2857" y="42590"/>
                    <a:pt x="2958" y="44846"/>
                    <a:pt x="5088" y="47201"/>
                  </a:cubicBezTo>
                  <a:cubicBezTo>
                    <a:pt x="5202" y="47327"/>
                    <a:pt x="5325" y="47380"/>
                    <a:pt x="5444" y="47380"/>
                  </a:cubicBezTo>
                  <a:cubicBezTo>
                    <a:pt x="5822" y="47380"/>
                    <a:pt x="6150" y="46844"/>
                    <a:pt x="5940" y="46424"/>
                  </a:cubicBezTo>
                  <a:cubicBezTo>
                    <a:pt x="3359" y="41337"/>
                    <a:pt x="8146" y="37978"/>
                    <a:pt x="9198" y="33617"/>
                  </a:cubicBezTo>
                  <a:cubicBezTo>
                    <a:pt x="9975" y="30510"/>
                    <a:pt x="8897" y="28079"/>
                    <a:pt x="7419" y="25447"/>
                  </a:cubicBezTo>
                  <a:cubicBezTo>
                    <a:pt x="5063" y="21236"/>
                    <a:pt x="3409" y="17502"/>
                    <a:pt x="4035" y="12489"/>
                  </a:cubicBezTo>
                  <a:cubicBezTo>
                    <a:pt x="4562" y="8204"/>
                    <a:pt x="6216" y="4144"/>
                    <a:pt x="7820" y="159"/>
                  </a:cubicBezTo>
                  <a:cubicBezTo>
                    <a:pt x="7854" y="74"/>
                    <a:pt x="7773" y="1"/>
                    <a:pt x="7694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4"/>
            <p:cNvSpPr/>
            <p:nvPr/>
          </p:nvSpPr>
          <p:spPr>
            <a:xfrm>
              <a:off x="7853158" y="3588123"/>
              <a:ext cx="212150" cy="742208"/>
            </a:xfrm>
            <a:custGeom>
              <a:avLst/>
              <a:gdLst/>
              <a:ahLst/>
              <a:cxnLst/>
              <a:rect l="l" t="t" r="r" b="b"/>
              <a:pathLst>
                <a:path w="8397" h="29377" extrusionOk="0">
                  <a:moveTo>
                    <a:pt x="2836" y="0"/>
                  </a:moveTo>
                  <a:cubicBezTo>
                    <a:pt x="2630" y="0"/>
                    <a:pt x="2464" y="242"/>
                    <a:pt x="2632" y="431"/>
                  </a:cubicBezTo>
                  <a:cubicBezTo>
                    <a:pt x="5564" y="3664"/>
                    <a:pt x="6266" y="7699"/>
                    <a:pt x="4036" y="11659"/>
                  </a:cubicBezTo>
                  <a:cubicBezTo>
                    <a:pt x="3158" y="13213"/>
                    <a:pt x="1980" y="14591"/>
                    <a:pt x="1429" y="16321"/>
                  </a:cubicBezTo>
                  <a:cubicBezTo>
                    <a:pt x="1" y="20757"/>
                    <a:pt x="3735" y="24190"/>
                    <a:pt x="3284" y="28702"/>
                  </a:cubicBezTo>
                  <a:cubicBezTo>
                    <a:pt x="3235" y="29076"/>
                    <a:pt x="3556" y="29376"/>
                    <a:pt x="3869" y="29376"/>
                  </a:cubicBezTo>
                  <a:cubicBezTo>
                    <a:pt x="4039" y="29376"/>
                    <a:pt x="4206" y="29289"/>
                    <a:pt x="4311" y="29078"/>
                  </a:cubicBezTo>
                  <a:cubicBezTo>
                    <a:pt x="5464" y="26697"/>
                    <a:pt x="4813" y="25819"/>
                    <a:pt x="4437" y="23338"/>
                  </a:cubicBezTo>
                  <a:cubicBezTo>
                    <a:pt x="3960" y="20155"/>
                    <a:pt x="3259" y="17123"/>
                    <a:pt x="4813" y="14015"/>
                  </a:cubicBezTo>
                  <a:cubicBezTo>
                    <a:pt x="5389" y="12837"/>
                    <a:pt x="6291" y="11834"/>
                    <a:pt x="6767" y="10581"/>
                  </a:cubicBezTo>
                  <a:cubicBezTo>
                    <a:pt x="8397" y="6471"/>
                    <a:pt x="6818" y="2035"/>
                    <a:pt x="2958" y="30"/>
                  </a:cubicBezTo>
                  <a:cubicBezTo>
                    <a:pt x="2917" y="9"/>
                    <a:pt x="2876" y="0"/>
                    <a:pt x="2836" y="0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4"/>
            <p:cNvSpPr/>
            <p:nvPr/>
          </p:nvSpPr>
          <p:spPr>
            <a:xfrm>
              <a:off x="7708802" y="1558326"/>
              <a:ext cx="200124" cy="887380"/>
            </a:xfrm>
            <a:custGeom>
              <a:avLst/>
              <a:gdLst/>
              <a:ahLst/>
              <a:cxnLst/>
              <a:rect l="l" t="t" r="r" b="b"/>
              <a:pathLst>
                <a:path w="7921" h="35123" extrusionOk="0">
                  <a:moveTo>
                    <a:pt x="4263" y="1"/>
                  </a:moveTo>
                  <a:cubicBezTo>
                    <a:pt x="4102" y="1"/>
                    <a:pt x="3945" y="195"/>
                    <a:pt x="4035" y="375"/>
                  </a:cubicBezTo>
                  <a:cubicBezTo>
                    <a:pt x="7594" y="7769"/>
                    <a:pt x="376" y="13182"/>
                    <a:pt x="176" y="20150"/>
                  </a:cubicBezTo>
                  <a:cubicBezTo>
                    <a:pt x="0" y="25413"/>
                    <a:pt x="4812" y="28997"/>
                    <a:pt x="3835" y="34436"/>
                  </a:cubicBezTo>
                  <a:cubicBezTo>
                    <a:pt x="3755" y="34835"/>
                    <a:pt x="4103" y="35123"/>
                    <a:pt x="4444" y="35123"/>
                  </a:cubicBezTo>
                  <a:cubicBezTo>
                    <a:pt x="4637" y="35123"/>
                    <a:pt x="4829" y="35030"/>
                    <a:pt x="4938" y="34812"/>
                  </a:cubicBezTo>
                  <a:cubicBezTo>
                    <a:pt x="5890" y="32832"/>
                    <a:pt x="5940" y="31554"/>
                    <a:pt x="5339" y="29398"/>
                  </a:cubicBezTo>
                  <a:cubicBezTo>
                    <a:pt x="4887" y="27744"/>
                    <a:pt x="3785" y="26416"/>
                    <a:pt x="3158" y="24862"/>
                  </a:cubicBezTo>
                  <a:cubicBezTo>
                    <a:pt x="1604" y="20927"/>
                    <a:pt x="2030" y="17969"/>
                    <a:pt x="3534" y="14160"/>
                  </a:cubicBezTo>
                  <a:cubicBezTo>
                    <a:pt x="5414" y="9423"/>
                    <a:pt x="7920" y="4661"/>
                    <a:pt x="4436" y="100"/>
                  </a:cubicBezTo>
                  <a:cubicBezTo>
                    <a:pt x="4387" y="30"/>
                    <a:pt x="4325" y="1"/>
                    <a:pt x="4263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4"/>
            <p:cNvSpPr/>
            <p:nvPr/>
          </p:nvSpPr>
          <p:spPr>
            <a:xfrm>
              <a:off x="7414356" y="3222641"/>
              <a:ext cx="119074" cy="595494"/>
            </a:xfrm>
            <a:custGeom>
              <a:avLst/>
              <a:gdLst/>
              <a:ahLst/>
              <a:cxnLst/>
              <a:rect l="l" t="t" r="r" b="b"/>
              <a:pathLst>
                <a:path w="4713" h="23570" extrusionOk="0">
                  <a:moveTo>
                    <a:pt x="3460" y="0"/>
                  </a:moveTo>
                  <a:cubicBezTo>
                    <a:pt x="3429" y="0"/>
                    <a:pt x="3401" y="11"/>
                    <a:pt x="3384" y="36"/>
                  </a:cubicBezTo>
                  <a:cubicBezTo>
                    <a:pt x="903" y="2767"/>
                    <a:pt x="352" y="6301"/>
                    <a:pt x="1480" y="9785"/>
                  </a:cubicBezTo>
                  <a:cubicBezTo>
                    <a:pt x="1831" y="10888"/>
                    <a:pt x="2582" y="11991"/>
                    <a:pt x="2783" y="13118"/>
                  </a:cubicBezTo>
                  <a:cubicBezTo>
                    <a:pt x="3836" y="18732"/>
                    <a:pt x="1831" y="17404"/>
                    <a:pt x="552" y="20412"/>
                  </a:cubicBezTo>
                  <a:cubicBezTo>
                    <a:pt x="1" y="21740"/>
                    <a:pt x="26" y="21890"/>
                    <a:pt x="377" y="23219"/>
                  </a:cubicBezTo>
                  <a:cubicBezTo>
                    <a:pt x="438" y="23451"/>
                    <a:pt x="660" y="23570"/>
                    <a:pt x="880" y="23570"/>
                  </a:cubicBezTo>
                  <a:cubicBezTo>
                    <a:pt x="1111" y="23570"/>
                    <a:pt x="1341" y="23438"/>
                    <a:pt x="1379" y="23169"/>
                  </a:cubicBezTo>
                  <a:cubicBezTo>
                    <a:pt x="1856" y="20211"/>
                    <a:pt x="4562" y="18682"/>
                    <a:pt x="4663" y="15650"/>
                  </a:cubicBezTo>
                  <a:cubicBezTo>
                    <a:pt x="4713" y="14121"/>
                    <a:pt x="3986" y="12767"/>
                    <a:pt x="3410" y="11414"/>
                  </a:cubicBezTo>
                  <a:cubicBezTo>
                    <a:pt x="1630" y="7103"/>
                    <a:pt x="1304" y="4472"/>
                    <a:pt x="3560" y="136"/>
                  </a:cubicBezTo>
                  <a:cubicBezTo>
                    <a:pt x="3594" y="51"/>
                    <a:pt x="3524" y="0"/>
                    <a:pt x="3460" y="0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4"/>
            <p:cNvSpPr/>
            <p:nvPr/>
          </p:nvSpPr>
          <p:spPr>
            <a:xfrm>
              <a:off x="7611285" y="2406690"/>
              <a:ext cx="146309" cy="564216"/>
            </a:xfrm>
            <a:custGeom>
              <a:avLst/>
              <a:gdLst/>
              <a:ahLst/>
              <a:cxnLst/>
              <a:rect l="l" t="t" r="r" b="b"/>
              <a:pathLst>
                <a:path w="5791" h="22332" extrusionOk="0">
                  <a:moveTo>
                    <a:pt x="3535" y="1"/>
                  </a:moveTo>
                  <a:cubicBezTo>
                    <a:pt x="3451" y="1"/>
                    <a:pt x="3374" y="89"/>
                    <a:pt x="3409" y="178"/>
                  </a:cubicBezTo>
                  <a:cubicBezTo>
                    <a:pt x="4412" y="3010"/>
                    <a:pt x="4236" y="5266"/>
                    <a:pt x="2808" y="7947"/>
                  </a:cubicBezTo>
                  <a:cubicBezTo>
                    <a:pt x="2231" y="9050"/>
                    <a:pt x="1379" y="9802"/>
                    <a:pt x="1028" y="11055"/>
                  </a:cubicBezTo>
                  <a:cubicBezTo>
                    <a:pt x="1" y="14714"/>
                    <a:pt x="3309" y="17797"/>
                    <a:pt x="1053" y="21481"/>
                  </a:cubicBezTo>
                  <a:cubicBezTo>
                    <a:pt x="760" y="21940"/>
                    <a:pt x="1191" y="22332"/>
                    <a:pt x="1621" y="22332"/>
                  </a:cubicBezTo>
                  <a:cubicBezTo>
                    <a:pt x="1778" y="22332"/>
                    <a:pt x="1935" y="22279"/>
                    <a:pt x="2056" y="22158"/>
                  </a:cubicBezTo>
                  <a:cubicBezTo>
                    <a:pt x="3083" y="21131"/>
                    <a:pt x="3409" y="20228"/>
                    <a:pt x="3434" y="18800"/>
                  </a:cubicBezTo>
                  <a:cubicBezTo>
                    <a:pt x="3509" y="15090"/>
                    <a:pt x="1755" y="12434"/>
                    <a:pt x="3785" y="8775"/>
                  </a:cubicBezTo>
                  <a:cubicBezTo>
                    <a:pt x="5489" y="5767"/>
                    <a:pt x="5790" y="2910"/>
                    <a:pt x="3635" y="53"/>
                  </a:cubicBezTo>
                  <a:cubicBezTo>
                    <a:pt x="3605" y="16"/>
                    <a:pt x="3569" y="1"/>
                    <a:pt x="3535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4"/>
            <p:cNvSpPr/>
            <p:nvPr/>
          </p:nvSpPr>
          <p:spPr>
            <a:xfrm>
              <a:off x="7897470" y="1552717"/>
              <a:ext cx="150731" cy="514546"/>
            </a:xfrm>
            <a:custGeom>
              <a:avLst/>
              <a:gdLst/>
              <a:ahLst/>
              <a:cxnLst/>
              <a:rect l="l" t="t" r="r" b="b"/>
              <a:pathLst>
                <a:path w="5966" h="20366" extrusionOk="0">
                  <a:moveTo>
                    <a:pt x="3611" y="1"/>
                  </a:moveTo>
                  <a:cubicBezTo>
                    <a:pt x="3566" y="1"/>
                    <a:pt x="3524" y="42"/>
                    <a:pt x="3560" y="96"/>
                  </a:cubicBezTo>
                  <a:cubicBezTo>
                    <a:pt x="5339" y="3605"/>
                    <a:pt x="4462" y="6838"/>
                    <a:pt x="2382" y="9921"/>
                  </a:cubicBezTo>
                  <a:cubicBezTo>
                    <a:pt x="1730" y="10873"/>
                    <a:pt x="1028" y="11800"/>
                    <a:pt x="728" y="12928"/>
                  </a:cubicBezTo>
                  <a:cubicBezTo>
                    <a:pt x="1" y="15510"/>
                    <a:pt x="1780" y="17490"/>
                    <a:pt x="2357" y="19921"/>
                  </a:cubicBezTo>
                  <a:cubicBezTo>
                    <a:pt x="2429" y="20230"/>
                    <a:pt x="2683" y="20365"/>
                    <a:pt x="2949" y="20365"/>
                  </a:cubicBezTo>
                  <a:cubicBezTo>
                    <a:pt x="3330" y="20365"/>
                    <a:pt x="3734" y="20088"/>
                    <a:pt x="3660" y="19645"/>
                  </a:cubicBezTo>
                  <a:cubicBezTo>
                    <a:pt x="3259" y="16838"/>
                    <a:pt x="1379" y="14958"/>
                    <a:pt x="2482" y="11901"/>
                  </a:cubicBezTo>
                  <a:cubicBezTo>
                    <a:pt x="3109" y="10171"/>
                    <a:pt x="4638" y="8943"/>
                    <a:pt x="5189" y="7114"/>
                  </a:cubicBezTo>
                  <a:cubicBezTo>
                    <a:pt x="5966" y="4507"/>
                    <a:pt x="5214" y="2126"/>
                    <a:pt x="3660" y="21"/>
                  </a:cubicBezTo>
                  <a:cubicBezTo>
                    <a:pt x="3646" y="7"/>
                    <a:pt x="3628" y="1"/>
                    <a:pt x="3611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4"/>
            <p:cNvSpPr/>
            <p:nvPr/>
          </p:nvSpPr>
          <p:spPr>
            <a:xfrm>
              <a:off x="7767034" y="4075425"/>
              <a:ext cx="152019" cy="344866"/>
            </a:xfrm>
            <a:custGeom>
              <a:avLst/>
              <a:gdLst/>
              <a:ahLst/>
              <a:cxnLst/>
              <a:rect l="l" t="t" r="r" b="b"/>
              <a:pathLst>
                <a:path w="6017" h="13650" extrusionOk="0">
                  <a:moveTo>
                    <a:pt x="1466" y="0"/>
                  </a:moveTo>
                  <a:cubicBezTo>
                    <a:pt x="1344" y="0"/>
                    <a:pt x="1222" y="60"/>
                    <a:pt x="1179" y="190"/>
                  </a:cubicBezTo>
                  <a:cubicBezTo>
                    <a:pt x="1" y="4250"/>
                    <a:pt x="4036" y="9212"/>
                    <a:pt x="1129" y="12596"/>
                  </a:cubicBezTo>
                  <a:cubicBezTo>
                    <a:pt x="732" y="13087"/>
                    <a:pt x="1161" y="13649"/>
                    <a:pt x="1655" y="13649"/>
                  </a:cubicBezTo>
                  <a:cubicBezTo>
                    <a:pt x="1816" y="13649"/>
                    <a:pt x="1983" y="13590"/>
                    <a:pt x="2131" y="13448"/>
                  </a:cubicBezTo>
                  <a:cubicBezTo>
                    <a:pt x="6016" y="9638"/>
                    <a:pt x="1079" y="4601"/>
                    <a:pt x="1755" y="290"/>
                  </a:cubicBezTo>
                  <a:cubicBezTo>
                    <a:pt x="1784" y="104"/>
                    <a:pt x="1626" y="0"/>
                    <a:pt x="1466" y="0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4"/>
            <p:cNvSpPr/>
            <p:nvPr/>
          </p:nvSpPr>
          <p:spPr>
            <a:xfrm>
              <a:off x="7427670" y="3992057"/>
              <a:ext cx="113995" cy="396685"/>
            </a:xfrm>
            <a:custGeom>
              <a:avLst/>
              <a:gdLst/>
              <a:ahLst/>
              <a:cxnLst/>
              <a:rect l="l" t="t" r="r" b="b"/>
              <a:pathLst>
                <a:path w="4512" h="15701" extrusionOk="0">
                  <a:moveTo>
                    <a:pt x="3069" y="1"/>
                  </a:moveTo>
                  <a:cubicBezTo>
                    <a:pt x="3041" y="1"/>
                    <a:pt x="3012" y="10"/>
                    <a:pt x="2983" y="31"/>
                  </a:cubicBezTo>
                  <a:cubicBezTo>
                    <a:pt x="1404" y="983"/>
                    <a:pt x="852" y="2462"/>
                    <a:pt x="1128" y="4292"/>
                  </a:cubicBezTo>
                  <a:cubicBezTo>
                    <a:pt x="1354" y="5820"/>
                    <a:pt x="2206" y="7149"/>
                    <a:pt x="2707" y="8577"/>
                  </a:cubicBezTo>
                  <a:cubicBezTo>
                    <a:pt x="3634" y="11184"/>
                    <a:pt x="3083" y="12988"/>
                    <a:pt x="1980" y="15369"/>
                  </a:cubicBezTo>
                  <a:cubicBezTo>
                    <a:pt x="1906" y="15556"/>
                    <a:pt x="2081" y="15701"/>
                    <a:pt x="2248" y="15701"/>
                  </a:cubicBezTo>
                  <a:cubicBezTo>
                    <a:pt x="2305" y="15701"/>
                    <a:pt x="2361" y="15683"/>
                    <a:pt x="2406" y="15645"/>
                  </a:cubicBezTo>
                  <a:cubicBezTo>
                    <a:pt x="3860" y="14442"/>
                    <a:pt x="4512" y="12637"/>
                    <a:pt x="4436" y="10733"/>
                  </a:cubicBezTo>
                  <a:cubicBezTo>
                    <a:pt x="4261" y="7449"/>
                    <a:pt x="0" y="3389"/>
                    <a:pt x="3183" y="332"/>
                  </a:cubicBezTo>
                  <a:cubicBezTo>
                    <a:pt x="3309" y="227"/>
                    <a:pt x="3208" y="1"/>
                    <a:pt x="3069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4"/>
            <p:cNvSpPr/>
            <p:nvPr/>
          </p:nvSpPr>
          <p:spPr>
            <a:xfrm>
              <a:off x="7725818" y="1713905"/>
              <a:ext cx="333096" cy="268822"/>
            </a:xfrm>
            <a:custGeom>
              <a:avLst/>
              <a:gdLst/>
              <a:ahLst/>
              <a:cxnLst/>
              <a:rect l="l" t="t" r="r" b="b"/>
              <a:pathLst>
                <a:path w="13184" h="10640" extrusionOk="0">
                  <a:moveTo>
                    <a:pt x="9143" y="1"/>
                  </a:moveTo>
                  <a:cubicBezTo>
                    <a:pt x="7489" y="1"/>
                    <a:pt x="7185" y="1667"/>
                    <a:pt x="4587" y="2966"/>
                  </a:cubicBezTo>
                  <a:cubicBezTo>
                    <a:pt x="2933" y="3818"/>
                    <a:pt x="1" y="4244"/>
                    <a:pt x="226" y="7026"/>
                  </a:cubicBezTo>
                  <a:cubicBezTo>
                    <a:pt x="366" y="8967"/>
                    <a:pt x="2482" y="10640"/>
                    <a:pt x="5195" y="10640"/>
                  </a:cubicBezTo>
                  <a:cubicBezTo>
                    <a:pt x="6371" y="10640"/>
                    <a:pt x="7660" y="10325"/>
                    <a:pt x="8948" y="9583"/>
                  </a:cubicBezTo>
                  <a:cubicBezTo>
                    <a:pt x="13184" y="7127"/>
                    <a:pt x="13184" y="1112"/>
                    <a:pt x="10301" y="209"/>
                  </a:cubicBezTo>
                  <a:cubicBezTo>
                    <a:pt x="9845" y="65"/>
                    <a:pt x="9468" y="1"/>
                    <a:pt x="9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4"/>
            <p:cNvSpPr/>
            <p:nvPr/>
          </p:nvSpPr>
          <p:spPr>
            <a:xfrm>
              <a:off x="7794838" y="1753215"/>
              <a:ext cx="148837" cy="87544"/>
            </a:xfrm>
            <a:custGeom>
              <a:avLst/>
              <a:gdLst/>
              <a:ahLst/>
              <a:cxnLst/>
              <a:rect l="l" t="t" r="r" b="b"/>
              <a:pathLst>
                <a:path w="5891" h="3465" extrusionOk="0">
                  <a:moveTo>
                    <a:pt x="5126" y="0"/>
                  </a:moveTo>
                  <a:cubicBezTo>
                    <a:pt x="4657" y="0"/>
                    <a:pt x="4109" y="982"/>
                    <a:pt x="2607" y="1711"/>
                  </a:cubicBezTo>
                  <a:cubicBezTo>
                    <a:pt x="1980" y="2012"/>
                    <a:pt x="0" y="2438"/>
                    <a:pt x="176" y="3014"/>
                  </a:cubicBezTo>
                  <a:cubicBezTo>
                    <a:pt x="259" y="3298"/>
                    <a:pt x="653" y="3464"/>
                    <a:pt x="1214" y="3464"/>
                  </a:cubicBezTo>
                  <a:cubicBezTo>
                    <a:pt x="1844" y="3464"/>
                    <a:pt x="2686" y="3254"/>
                    <a:pt x="3534" y="2764"/>
                  </a:cubicBezTo>
                  <a:cubicBezTo>
                    <a:pt x="5138" y="1836"/>
                    <a:pt x="5890" y="383"/>
                    <a:pt x="5314" y="57"/>
                  </a:cubicBezTo>
                  <a:cubicBezTo>
                    <a:pt x="5251" y="18"/>
                    <a:pt x="5189" y="0"/>
                    <a:pt x="5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4"/>
            <p:cNvSpPr/>
            <p:nvPr/>
          </p:nvSpPr>
          <p:spPr>
            <a:xfrm>
              <a:off x="7804222" y="2846067"/>
              <a:ext cx="230694" cy="191407"/>
            </a:xfrm>
            <a:custGeom>
              <a:avLst/>
              <a:gdLst/>
              <a:ahLst/>
              <a:cxnLst/>
              <a:rect l="l" t="t" r="r" b="b"/>
              <a:pathLst>
                <a:path w="9131" h="7576" extrusionOk="0">
                  <a:moveTo>
                    <a:pt x="3516" y="0"/>
                  </a:moveTo>
                  <a:cubicBezTo>
                    <a:pt x="1633" y="0"/>
                    <a:pt x="1" y="1109"/>
                    <a:pt x="83" y="2485"/>
                  </a:cubicBezTo>
                  <a:cubicBezTo>
                    <a:pt x="183" y="4515"/>
                    <a:pt x="1486" y="3889"/>
                    <a:pt x="3266" y="5518"/>
                  </a:cubicBezTo>
                  <a:cubicBezTo>
                    <a:pt x="4050" y="6241"/>
                    <a:pt x="4869" y="7575"/>
                    <a:pt x="6113" y="7575"/>
                  </a:cubicBezTo>
                  <a:cubicBezTo>
                    <a:pt x="6380" y="7575"/>
                    <a:pt x="6666" y="7514"/>
                    <a:pt x="6975" y="7373"/>
                  </a:cubicBezTo>
                  <a:cubicBezTo>
                    <a:pt x="8730" y="6546"/>
                    <a:pt x="9131" y="3237"/>
                    <a:pt x="6499" y="1057"/>
                  </a:cubicBezTo>
                  <a:cubicBezTo>
                    <a:pt x="5579" y="311"/>
                    <a:pt x="4513" y="0"/>
                    <a:pt x="3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4"/>
            <p:cNvSpPr/>
            <p:nvPr/>
          </p:nvSpPr>
          <p:spPr>
            <a:xfrm>
              <a:off x="7841132" y="2930800"/>
              <a:ext cx="91206" cy="73294"/>
            </a:xfrm>
            <a:custGeom>
              <a:avLst/>
              <a:gdLst/>
              <a:ahLst/>
              <a:cxnLst/>
              <a:rect l="l" t="t" r="r" b="b"/>
              <a:pathLst>
                <a:path w="3610" h="2901" extrusionOk="0">
                  <a:moveTo>
                    <a:pt x="550" y="0"/>
                  </a:moveTo>
                  <a:cubicBezTo>
                    <a:pt x="284" y="0"/>
                    <a:pt x="104" y="88"/>
                    <a:pt x="75" y="259"/>
                  </a:cubicBezTo>
                  <a:cubicBezTo>
                    <a:pt x="0" y="685"/>
                    <a:pt x="852" y="710"/>
                    <a:pt x="1805" y="1613"/>
                  </a:cubicBezTo>
                  <a:cubicBezTo>
                    <a:pt x="2145" y="1907"/>
                    <a:pt x="2773" y="2900"/>
                    <a:pt x="3149" y="2900"/>
                  </a:cubicBezTo>
                  <a:cubicBezTo>
                    <a:pt x="3188" y="2900"/>
                    <a:pt x="3225" y="2890"/>
                    <a:pt x="3258" y="2866"/>
                  </a:cubicBezTo>
                  <a:cubicBezTo>
                    <a:pt x="3609" y="2590"/>
                    <a:pt x="3284" y="1562"/>
                    <a:pt x="2281" y="735"/>
                  </a:cubicBezTo>
                  <a:cubicBezTo>
                    <a:pt x="1658" y="237"/>
                    <a:pt x="987" y="0"/>
                    <a:pt x="5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4"/>
            <p:cNvSpPr/>
            <p:nvPr/>
          </p:nvSpPr>
          <p:spPr>
            <a:xfrm>
              <a:off x="7443775" y="3491612"/>
              <a:ext cx="340676" cy="287240"/>
            </a:xfrm>
            <a:custGeom>
              <a:avLst/>
              <a:gdLst/>
              <a:ahLst/>
              <a:cxnLst/>
              <a:rect l="l" t="t" r="r" b="b"/>
              <a:pathLst>
                <a:path w="13484" h="11369" extrusionOk="0">
                  <a:moveTo>
                    <a:pt x="4735" y="0"/>
                  </a:moveTo>
                  <a:cubicBezTo>
                    <a:pt x="4560" y="0"/>
                    <a:pt x="4369" y="12"/>
                    <a:pt x="4161" y="35"/>
                  </a:cubicBezTo>
                  <a:cubicBezTo>
                    <a:pt x="1128" y="386"/>
                    <a:pt x="0" y="6276"/>
                    <a:pt x="3684" y="9509"/>
                  </a:cubicBezTo>
                  <a:cubicBezTo>
                    <a:pt x="5205" y="10824"/>
                    <a:pt x="6876" y="11368"/>
                    <a:pt x="8370" y="11368"/>
                  </a:cubicBezTo>
                  <a:cubicBezTo>
                    <a:pt x="10521" y="11368"/>
                    <a:pt x="12303" y="10239"/>
                    <a:pt x="12732" y="8657"/>
                  </a:cubicBezTo>
                  <a:cubicBezTo>
                    <a:pt x="13484" y="5975"/>
                    <a:pt x="10702" y="4998"/>
                    <a:pt x="9223" y="3845"/>
                  </a:cubicBezTo>
                  <a:cubicBezTo>
                    <a:pt x="6689" y="1869"/>
                    <a:pt x="6980" y="0"/>
                    <a:pt x="4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4"/>
            <p:cNvSpPr/>
            <p:nvPr/>
          </p:nvSpPr>
          <p:spPr>
            <a:xfrm>
              <a:off x="7581790" y="3537515"/>
              <a:ext cx="136179" cy="106089"/>
            </a:xfrm>
            <a:custGeom>
              <a:avLst/>
              <a:gdLst/>
              <a:ahLst/>
              <a:cxnLst/>
              <a:rect l="l" t="t" r="r" b="b"/>
              <a:pathLst>
                <a:path w="5390" h="4199" extrusionOk="0">
                  <a:moveTo>
                    <a:pt x="752" y="1"/>
                  </a:moveTo>
                  <a:cubicBezTo>
                    <a:pt x="711" y="1"/>
                    <a:pt x="670" y="8"/>
                    <a:pt x="627" y="23"/>
                  </a:cubicBezTo>
                  <a:cubicBezTo>
                    <a:pt x="1" y="248"/>
                    <a:pt x="452" y="1827"/>
                    <a:pt x="1856" y="3030"/>
                  </a:cubicBezTo>
                  <a:cubicBezTo>
                    <a:pt x="2775" y="3835"/>
                    <a:pt x="3759" y="4198"/>
                    <a:pt x="4406" y="4198"/>
                  </a:cubicBezTo>
                  <a:cubicBezTo>
                    <a:pt x="4746" y="4198"/>
                    <a:pt x="4994" y="4098"/>
                    <a:pt x="5089" y="3907"/>
                  </a:cubicBezTo>
                  <a:cubicBezTo>
                    <a:pt x="5389" y="3381"/>
                    <a:pt x="3535" y="2604"/>
                    <a:pt x="2983" y="2178"/>
                  </a:cubicBezTo>
                  <a:cubicBezTo>
                    <a:pt x="1591" y="1111"/>
                    <a:pt x="1252" y="1"/>
                    <a:pt x="7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4"/>
            <p:cNvSpPr/>
            <p:nvPr/>
          </p:nvSpPr>
          <p:spPr>
            <a:xfrm>
              <a:off x="7670806" y="2492812"/>
              <a:ext cx="271926" cy="198304"/>
            </a:xfrm>
            <a:custGeom>
              <a:avLst/>
              <a:gdLst/>
              <a:ahLst/>
              <a:cxnLst/>
              <a:rect l="l" t="t" r="r" b="b"/>
              <a:pathLst>
                <a:path w="10763" h="7849" extrusionOk="0">
                  <a:moveTo>
                    <a:pt x="3022" y="0"/>
                  </a:moveTo>
                  <a:cubicBezTo>
                    <a:pt x="2615" y="0"/>
                    <a:pt x="2193" y="129"/>
                    <a:pt x="1755" y="453"/>
                  </a:cubicBezTo>
                  <a:cubicBezTo>
                    <a:pt x="0" y="1706"/>
                    <a:pt x="251" y="5416"/>
                    <a:pt x="3609" y="7220"/>
                  </a:cubicBezTo>
                  <a:cubicBezTo>
                    <a:pt x="4422" y="7660"/>
                    <a:pt x="5272" y="7848"/>
                    <a:pt x="6084" y="7848"/>
                  </a:cubicBezTo>
                  <a:cubicBezTo>
                    <a:pt x="8604" y="7848"/>
                    <a:pt x="10762" y="6038"/>
                    <a:pt x="10326" y="4313"/>
                  </a:cubicBezTo>
                  <a:cubicBezTo>
                    <a:pt x="9775" y="2132"/>
                    <a:pt x="8472" y="3085"/>
                    <a:pt x="6191" y="1681"/>
                  </a:cubicBezTo>
                  <a:cubicBezTo>
                    <a:pt x="5274" y="1120"/>
                    <a:pt x="4218" y="0"/>
                    <a:pt x="30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4"/>
            <p:cNvSpPr/>
            <p:nvPr/>
          </p:nvSpPr>
          <p:spPr>
            <a:xfrm>
              <a:off x="7775270" y="2522193"/>
              <a:ext cx="110206" cy="66927"/>
            </a:xfrm>
            <a:custGeom>
              <a:avLst/>
              <a:gdLst/>
              <a:ahLst/>
              <a:cxnLst/>
              <a:rect l="l" t="t" r="r" b="b"/>
              <a:pathLst>
                <a:path w="4362" h="2649" extrusionOk="0">
                  <a:moveTo>
                    <a:pt x="484" y="0"/>
                  </a:moveTo>
                  <a:cubicBezTo>
                    <a:pt x="420" y="0"/>
                    <a:pt x="366" y="21"/>
                    <a:pt x="327" y="67"/>
                  </a:cubicBezTo>
                  <a:cubicBezTo>
                    <a:pt x="1" y="418"/>
                    <a:pt x="577" y="1496"/>
                    <a:pt x="1830" y="2172"/>
                  </a:cubicBezTo>
                  <a:cubicBezTo>
                    <a:pt x="2456" y="2504"/>
                    <a:pt x="3076" y="2649"/>
                    <a:pt x="3546" y="2649"/>
                  </a:cubicBezTo>
                  <a:cubicBezTo>
                    <a:pt x="4035" y="2649"/>
                    <a:pt x="4362" y="2491"/>
                    <a:pt x="4362" y="2223"/>
                  </a:cubicBezTo>
                  <a:cubicBezTo>
                    <a:pt x="4362" y="1771"/>
                    <a:pt x="3409" y="1897"/>
                    <a:pt x="2156" y="1120"/>
                  </a:cubicBezTo>
                  <a:cubicBezTo>
                    <a:pt x="1765" y="881"/>
                    <a:pt x="902" y="0"/>
                    <a:pt x="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4"/>
            <p:cNvSpPr/>
            <p:nvPr/>
          </p:nvSpPr>
          <p:spPr>
            <a:xfrm>
              <a:off x="7799346" y="4062314"/>
              <a:ext cx="258940" cy="235469"/>
            </a:xfrm>
            <a:custGeom>
              <a:avLst/>
              <a:gdLst/>
              <a:ahLst/>
              <a:cxnLst/>
              <a:rect l="l" t="t" r="r" b="b"/>
              <a:pathLst>
                <a:path w="10249" h="9320" extrusionOk="0">
                  <a:moveTo>
                    <a:pt x="6349" y="0"/>
                  </a:moveTo>
                  <a:cubicBezTo>
                    <a:pt x="6297" y="0"/>
                    <a:pt x="6244" y="2"/>
                    <a:pt x="6191" y="7"/>
                  </a:cubicBezTo>
                  <a:cubicBezTo>
                    <a:pt x="3960" y="182"/>
                    <a:pt x="4687" y="1636"/>
                    <a:pt x="2933" y="3641"/>
                  </a:cubicBezTo>
                  <a:cubicBezTo>
                    <a:pt x="1980" y="4744"/>
                    <a:pt x="0" y="5897"/>
                    <a:pt x="978" y="7826"/>
                  </a:cubicBezTo>
                  <a:cubicBezTo>
                    <a:pt x="1449" y="8757"/>
                    <a:pt x="2549" y="9320"/>
                    <a:pt x="3823" y="9320"/>
                  </a:cubicBezTo>
                  <a:cubicBezTo>
                    <a:pt x="5192" y="9320"/>
                    <a:pt x="6763" y="8669"/>
                    <a:pt x="7970" y="7125"/>
                  </a:cubicBezTo>
                  <a:cubicBezTo>
                    <a:pt x="10248" y="4185"/>
                    <a:pt x="8624" y="0"/>
                    <a:pt x="6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4"/>
            <p:cNvSpPr/>
            <p:nvPr/>
          </p:nvSpPr>
          <p:spPr>
            <a:xfrm>
              <a:off x="7846816" y="4104150"/>
              <a:ext cx="91838" cy="95426"/>
            </a:xfrm>
            <a:custGeom>
              <a:avLst/>
              <a:gdLst/>
              <a:ahLst/>
              <a:cxnLst/>
              <a:rect l="l" t="t" r="r" b="b"/>
              <a:pathLst>
                <a:path w="3635" h="3777" extrusionOk="0">
                  <a:moveTo>
                    <a:pt x="3059" y="1"/>
                  </a:moveTo>
                  <a:cubicBezTo>
                    <a:pt x="2631" y="1"/>
                    <a:pt x="2597" y="946"/>
                    <a:pt x="1655" y="1985"/>
                  </a:cubicBezTo>
                  <a:cubicBezTo>
                    <a:pt x="1304" y="2386"/>
                    <a:pt x="1" y="3263"/>
                    <a:pt x="302" y="3639"/>
                  </a:cubicBezTo>
                  <a:cubicBezTo>
                    <a:pt x="375" y="3731"/>
                    <a:pt x="499" y="3776"/>
                    <a:pt x="657" y="3776"/>
                  </a:cubicBezTo>
                  <a:cubicBezTo>
                    <a:pt x="1148" y="3776"/>
                    <a:pt x="1969" y="3339"/>
                    <a:pt x="2632" y="2486"/>
                  </a:cubicBezTo>
                  <a:cubicBezTo>
                    <a:pt x="3510" y="1333"/>
                    <a:pt x="3635" y="80"/>
                    <a:pt x="3109" y="5"/>
                  </a:cubicBezTo>
                  <a:cubicBezTo>
                    <a:pt x="3091" y="2"/>
                    <a:pt x="3075" y="1"/>
                    <a:pt x="3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4"/>
            <p:cNvSpPr/>
            <p:nvPr/>
          </p:nvSpPr>
          <p:spPr>
            <a:xfrm>
              <a:off x="7453616" y="2881574"/>
              <a:ext cx="201034" cy="182944"/>
            </a:xfrm>
            <a:custGeom>
              <a:avLst/>
              <a:gdLst/>
              <a:ahLst/>
              <a:cxnLst/>
              <a:rect l="l" t="t" r="r" b="b"/>
              <a:pathLst>
                <a:path w="7957" h="7241" extrusionOk="0">
                  <a:moveTo>
                    <a:pt x="4930" y="0"/>
                  </a:moveTo>
                  <a:cubicBezTo>
                    <a:pt x="4891" y="0"/>
                    <a:pt x="4852" y="2"/>
                    <a:pt x="4813" y="5"/>
                  </a:cubicBezTo>
                  <a:cubicBezTo>
                    <a:pt x="3059" y="155"/>
                    <a:pt x="3635" y="1283"/>
                    <a:pt x="2257" y="2837"/>
                  </a:cubicBezTo>
                  <a:cubicBezTo>
                    <a:pt x="1530" y="3689"/>
                    <a:pt x="1" y="4591"/>
                    <a:pt x="753" y="6095"/>
                  </a:cubicBezTo>
                  <a:cubicBezTo>
                    <a:pt x="1115" y="6807"/>
                    <a:pt x="1971" y="7241"/>
                    <a:pt x="2963" y="7241"/>
                  </a:cubicBezTo>
                  <a:cubicBezTo>
                    <a:pt x="4031" y="7241"/>
                    <a:pt x="5256" y="6739"/>
                    <a:pt x="6191" y="5544"/>
                  </a:cubicBezTo>
                  <a:cubicBezTo>
                    <a:pt x="7957" y="3264"/>
                    <a:pt x="6676" y="0"/>
                    <a:pt x="4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4"/>
            <p:cNvSpPr/>
            <p:nvPr/>
          </p:nvSpPr>
          <p:spPr>
            <a:xfrm>
              <a:off x="7490349" y="2914466"/>
              <a:ext cx="70944" cy="73850"/>
            </a:xfrm>
            <a:custGeom>
              <a:avLst/>
              <a:gdLst/>
              <a:ahLst/>
              <a:cxnLst/>
              <a:rect l="l" t="t" r="r" b="b"/>
              <a:pathLst>
                <a:path w="2808" h="2923" extrusionOk="0">
                  <a:moveTo>
                    <a:pt x="2360" y="1"/>
                  </a:moveTo>
                  <a:cubicBezTo>
                    <a:pt x="2054" y="1"/>
                    <a:pt x="2021" y="722"/>
                    <a:pt x="1304" y="1535"/>
                  </a:cubicBezTo>
                  <a:cubicBezTo>
                    <a:pt x="1003" y="1861"/>
                    <a:pt x="1" y="2538"/>
                    <a:pt x="251" y="2813"/>
                  </a:cubicBezTo>
                  <a:cubicBezTo>
                    <a:pt x="306" y="2886"/>
                    <a:pt x="401" y="2923"/>
                    <a:pt x="523" y="2923"/>
                  </a:cubicBezTo>
                  <a:cubicBezTo>
                    <a:pt x="903" y="2923"/>
                    <a:pt x="1544" y="2575"/>
                    <a:pt x="2056" y="1911"/>
                  </a:cubicBezTo>
                  <a:cubicBezTo>
                    <a:pt x="2732" y="1034"/>
                    <a:pt x="2808" y="56"/>
                    <a:pt x="2407" y="6"/>
                  </a:cubicBezTo>
                  <a:cubicBezTo>
                    <a:pt x="2390" y="3"/>
                    <a:pt x="2375" y="1"/>
                    <a:pt x="23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4"/>
            <p:cNvSpPr/>
            <p:nvPr/>
          </p:nvSpPr>
          <p:spPr>
            <a:xfrm>
              <a:off x="7482744" y="1594856"/>
              <a:ext cx="202145" cy="161317"/>
            </a:xfrm>
            <a:custGeom>
              <a:avLst/>
              <a:gdLst/>
              <a:ahLst/>
              <a:cxnLst/>
              <a:rect l="l" t="t" r="r" b="b"/>
              <a:pathLst>
                <a:path w="8001" h="6385" extrusionOk="0">
                  <a:moveTo>
                    <a:pt x="2462" y="1"/>
                  </a:moveTo>
                  <a:cubicBezTo>
                    <a:pt x="2202" y="1"/>
                    <a:pt x="1926" y="69"/>
                    <a:pt x="1630" y="233"/>
                  </a:cubicBezTo>
                  <a:cubicBezTo>
                    <a:pt x="176" y="1035"/>
                    <a:pt x="1" y="3917"/>
                    <a:pt x="2382" y="5621"/>
                  </a:cubicBezTo>
                  <a:cubicBezTo>
                    <a:pt x="3131" y="6160"/>
                    <a:pt x="3965" y="6385"/>
                    <a:pt x="4752" y="6385"/>
                  </a:cubicBezTo>
                  <a:cubicBezTo>
                    <a:pt x="6492" y="6385"/>
                    <a:pt x="8001" y="5285"/>
                    <a:pt x="7845" y="4042"/>
                  </a:cubicBezTo>
                  <a:cubicBezTo>
                    <a:pt x="7645" y="2313"/>
                    <a:pt x="6542" y="2914"/>
                    <a:pt x="4938" y="1611"/>
                  </a:cubicBezTo>
                  <a:cubicBezTo>
                    <a:pt x="4240" y="1052"/>
                    <a:pt x="3477" y="1"/>
                    <a:pt x="2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4"/>
            <p:cNvSpPr/>
            <p:nvPr/>
          </p:nvSpPr>
          <p:spPr>
            <a:xfrm>
              <a:off x="7567604" y="1621863"/>
              <a:ext cx="81075" cy="59423"/>
            </a:xfrm>
            <a:custGeom>
              <a:avLst/>
              <a:gdLst/>
              <a:ahLst/>
              <a:cxnLst/>
              <a:rect l="l" t="t" r="r" b="b"/>
              <a:pathLst>
                <a:path w="3209" h="2352" extrusionOk="0">
                  <a:moveTo>
                    <a:pt x="384" y="0"/>
                  </a:moveTo>
                  <a:cubicBezTo>
                    <a:pt x="343" y="0"/>
                    <a:pt x="307" y="13"/>
                    <a:pt x="276" y="41"/>
                  </a:cubicBezTo>
                  <a:cubicBezTo>
                    <a:pt x="0" y="266"/>
                    <a:pt x="326" y="1144"/>
                    <a:pt x="1253" y="1795"/>
                  </a:cubicBezTo>
                  <a:cubicBezTo>
                    <a:pt x="1781" y="2176"/>
                    <a:pt x="2333" y="2351"/>
                    <a:pt x="2712" y="2351"/>
                  </a:cubicBezTo>
                  <a:cubicBezTo>
                    <a:pt x="2981" y="2351"/>
                    <a:pt x="3162" y="2263"/>
                    <a:pt x="3183" y="2096"/>
                  </a:cubicBezTo>
                  <a:cubicBezTo>
                    <a:pt x="3208" y="1720"/>
                    <a:pt x="2456" y="1745"/>
                    <a:pt x="1604" y="1018"/>
                  </a:cubicBezTo>
                  <a:cubicBezTo>
                    <a:pt x="1315" y="796"/>
                    <a:pt x="709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3" name="Google Shape;933;p34"/>
            <p:cNvGrpSpPr/>
            <p:nvPr/>
          </p:nvGrpSpPr>
          <p:grpSpPr>
            <a:xfrm>
              <a:off x="7696751" y="3127297"/>
              <a:ext cx="197597" cy="197572"/>
              <a:chOff x="5533880" y="3265012"/>
              <a:chExt cx="196757" cy="196732"/>
            </a:xfrm>
          </p:grpSpPr>
          <p:sp>
            <p:nvSpPr>
              <p:cNvPr id="934" name="Google Shape;934;p34"/>
              <p:cNvSpPr/>
              <p:nvPr/>
            </p:nvSpPr>
            <p:spPr>
              <a:xfrm>
                <a:off x="5533880" y="3265012"/>
                <a:ext cx="196757" cy="196732"/>
              </a:xfrm>
              <a:custGeom>
                <a:avLst/>
                <a:gdLst/>
                <a:ahLst/>
                <a:cxnLst/>
                <a:rect l="l" t="t" r="r" b="b"/>
                <a:pathLst>
                  <a:path w="7821" h="7820" extrusionOk="0">
                    <a:moveTo>
                      <a:pt x="3911" y="0"/>
                    </a:moveTo>
                    <a:cubicBezTo>
                      <a:pt x="1730" y="0"/>
                      <a:pt x="1" y="1754"/>
                      <a:pt x="1" y="3910"/>
                    </a:cubicBezTo>
                    <a:cubicBezTo>
                      <a:pt x="1" y="6065"/>
                      <a:pt x="1730" y="7820"/>
                      <a:pt x="3911" y="7820"/>
                    </a:cubicBezTo>
                    <a:cubicBezTo>
                      <a:pt x="6066" y="7820"/>
                      <a:pt x="7821" y="6065"/>
                      <a:pt x="7821" y="3910"/>
                    </a:cubicBezTo>
                    <a:cubicBezTo>
                      <a:pt x="7821" y="1754"/>
                      <a:pt x="6066" y="0"/>
                      <a:pt x="39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34"/>
              <p:cNvSpPr/>
              <p:nvPr/>
            </p:nvSpPr>
            <p:spPr>
              <a:xfrm>
                <a:off x="5537679" y="3323801"/>
                <a:ext cx="184052" cy="117989"/>
              </a:xfrm>
              <a:custGeom>
                <a:avLst/>
                <a:gdLst/>
                <a:ahLst/>
                <a:cxnLst/>
                <a:rect l="l" t="t" r="r" b="b"/>
                <a:pathLst>
                  <a:path w="7316" h="4690" extrusionOk="0">
                    <a:moveTo>
                      <a:pt x="1622" y="1"/>
                    </a:moveTo>
                    <a:cubicBezTo>
                      <a:pt x="1476" y="1"/>
                      <a:pt x="1314" y="51"/>
                      <a:pt x="1128" y="169"/>
                    </a:cubicBezTo>
                    <a:cubicBezTo>
                      <a:pt x="0" y="871"/>
                      <a:pt x="151" y="4255"/>
                      <a:pt x="3359" y="4656"/>
                    </a:cubicBezTo>
                    <a:cubicBezTo>
                      <a:pt x="3551" y="4678"/>
                      <a:pt x="3735" y="4689"/>
                      <a:pt x="3910" y="4689"/>
                    </a:cubicBezTo>
                    <a:cubicBezTo>
                      <a:pt x="6614" y="4689"/>
                      <a:pt x="7315" y="2114"/>
                      <a:pt x="6492" y="1573"/>
                    </a:cubicBezTo>
                    <a:cubicBezTo>
                      <a:pt x="6241" y="1413"/>
                      <a:pt x="6002" y="1364"/>
                      <a:pt x="5753" y="1364"/>
                    </a:cubicBezTo>
                    <a:cubicBezTo>
                      <a:pt x="5352" y="1364"/>
                      <a:pt x="4924" y="1490"/>
                      <a:pt x="4377" y="1490"/>
                    </a:cubicBezTo>
                    <a:cubicBezTo>
                      <a:pt x="4138" y="1490"/>
                      <a:pt x="3876" y="1466"/>
                      <a:pt x="3584" y="1397"/>
                    </a:cubicBezTo>
                    <a:cubicBezTo>
                      <a:pt x="2668" y="1210"/>
                      <a:pt x="2340" y="1"/>
                      <a:pt x="1622" y="1"/>
                    </a:cubicBezTo>
                    <a:close/>
                  </a:path>
                </a:pathLst>
              </a:custGeom>
              <a:solidFill>
                <a:srgbClr val="C5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34"/>
              <p:cNvSpPr/>
              <p:nvPr/>
            </p:nvSpPr>
            <p:spPr>
              <a:xfrm>
                <a:off x="5605776" y="3284533"/>
                <a:ext cx="13258" cy="885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352" extrusionOk="0">
                    <a:moveTo>
                      <a:pt x="276" y="1"/>
                    </a:moveTo>
                    <a:cubicBezTo>
                      <a:pt x="50" y="1"/>
                      <a:pt x="0" y="352"/>
                      <a:pt x="251" y="352"/>
                    </a:cubicBezTo>
                    <a:cubicBezTo>
                      <a:pt x="476" y="352"/>
                      <a:pt x="526" y="1"/>
                      <a:pt x="2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34"/>
              <p:cNvSpPr/>
              <p:nvPr/>
            </p:nvSpPr>
            <p:spPr>
              <a:xfrm>
                <a:off x="5639812" y="3281388"/>
                <a:ext cx="17057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7" extrusionOk="0">
                    <a:moveTo>
                      <a:pt x="351" y="1"/>
                    </a:moveTo>
                    <a:cubicBezTo>
                      <a:pt x="26" y="1"/>
                      <a:pt x="1" y="527"/>
                      <a:pt x="326" y="527"/>
                    </a:cubicBezTo>
                    <a:cubicBezTo>
                      <a:pt x="677" y="527"/>
                      <a:pt x="677" y="1"/>
                      <a:pt x="3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34"/>
              <p:cNvSpPr/>
              <p:nvPr/>
            </p:nvSpPr>
            <p:spPr>
              <a:xfrm>
                <a:off x="5622153" y="3318594"/>
                <a:ext cx="13912" cy="10113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2" extrusionOk="0">
                    <a:moveTo>
                      <a:pt x="302" y="0"/>
                    </a:moveTo>
                    <a:cubicBezTo>
                      <a:pt x="26" y="0"/>
                      <a:pt x="1" y="401"/>
                      <a:pt x="251" y="401"/>
                    </a:cubicBezTo>
                    <a:cubicBezTo>
                      <a:pt x="502" y="401"/>
                      <a:pt x="552" y="0"/>
                      <a:pt x="3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34"/>
              <p:cNvSpPr/>
              <p:nvPr/>
            </p:nvSpPr>
            <p:spPr>
              <a:xfrm>
                <a:off x="5661874" y="3302821"/>
                <a:ext cx="15799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628" h="477" extrusionOk="0">
                    <a:moveTo>
                      <a:pt x="327" y="1"/>
                    </a:moveTo>
                    <a:cubicBezTo>
                      <a:pt x="26" y="1"/>
                      <a:pt x="1" y="477"/>
                      <a:pt x="301" y="477"/>
                    </a:cubicBezTo>
                    <a:cubicBezTo>
                      <a:pt x="602" y="477"/>
                      <a:pt x="627" y="1"/>
                      <a:pt x="3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4"/>
              <p:cNvSpPr/>
              <p:nvPr/>
            </p:nvSpPr>
            <p:spPr>
              <a:xfrm>
                <a:off x="5656214" y="3338140"/>
                <a:ext cx="13258" cy="10113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02" extrusionOk="0">
                    <a:moveTo>
                      <a:pt x="276" y="0"/>
                    </a:moveTo>
                    <a:cubicBezTo>
                      <a:pt x="25" y="0"/>
                      <a:pt x="0" y="401"/>
                      <a:pt x="251" y="401"/>
                    </a:cubicBezTo>
                    <a:cubicBezTo>
                      <a:pt x="501" y="401"/>
                      <a:pt x="526" y="0"/>
                      <a:pt x="2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4"/>
              <p:cNvSpPr/>
              <p:nvPr/>
            </p:nvSpPr>
            <p:spPr>
              <a:xfrm>
                <a:off x="5692137" y="3319852"/>
                <a:ext cx="16428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653" h="502" extrusionOk="0">
                    <a:moveTo>
                      <a:pt x="327" y="1"/>
                    </a:moveTo>
                    <a:cubicBezTo>
                      <a:pt x="1" y="1"/>
                      <a:pt x="1" y="502"/>
                      <a:pt x="327" y="502"/>
                    </a:cubicBezTo>
                    <a:cubicBezTo>
                      <a:pt x="627" y="502"/>
                      <a:pt x="652" y="1"/>
                      <a:pt x="3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4"/>
              <p:cNvSpPr/>
              <p:nvPr/>
            </p:nvSpPr>
            <p:spPr>
              <a:xfrm>
                <a:off x="5700338" y="3344429"/>
                <a:ext cx="15799" cy="11396"/>
              </a:xfrm>
              <a:custGeom>
                <a:avLst/>
                <a:gdLst/>
                <a:ahLst/>
                <a:cxnLst/>
                <a:rect l="l" t="t" r="r" b="b"/>
                <a:pathLst>
                  <a:path w="628" h="453" extrusionOk="0">
                    <a:moveTo>
                      <a:pt x="326" y="1"/>
                    </a:moveTo>
                    <a:cubicBezTo>
                      <a:pt x="26" y="1"/>
                      <a:pt x="1" y="452"/>
                      <a:pt x="301" y="452"/>
                    </a:cubicBezTo>
                    <a:cubicBezTo>
                      <a:pt x="602" y="452"/>
                      <a:pt x="627" y="1"/>
                      <a:pt x="3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4"/>
              <p:cNvSpPr/>
              <p:nvPr/>
            </p:nvSpPr>
            <p:spPr>
              <a:xfrm>
                <a:off x="5666301" y="3379119"/>
                <a:ext cx="18944" cy="14516"/>
              </a:xfrm>
              <a:custGeom>
                <a:avLst/>
                <a:gdLst/>
                <a:ahLst/>
                <a:cxnLst/>
                <a:rect l="l" t="t" r="r" b="b"/>
                <a:pathLst>
                  <a:path w="753" h="577" extrusionOk="0">
                    <a:moveTo>
                      <a:pt x="376" y="0"/>
                    </a:moveTo>
                    <a:cubicBezTo>
                      <a:pt x="0" y="0"/>
                      <a:pt x="25" y="577"/>
                      <a:pt x="376" y="577"/>
                    </a:cubicBezTo>
                    <a:cubicBezTo>
                      <a:pt x="752" y="577"/>
                      <a:pt x="752" y="0"/>
                      <a:pt x="3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34"/>
              <p:cNvSpPr/>
              <p:nvPr/>
            </p:nvSpPr>
            <p:spPr>
              <a:xfrm>
                <a:off x="5625322" y="3365887"/>
                <a:ext cx="18290" cy="1388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552" extrusionOk="0">
                    <a:moveTo>
                      <a:pt x="351" y="0"/>
                    </a:moveTo>
                    <a:cubicBezTo>
                      <a:pt x="0" y="0"/>
                      <a:pt x="0" y="551"/>
                      <a:pt x="376" y="551"/>
                    </a:cubicBezTo>
                    <a:cubicBezTo>
                      <a:pt x="727" y="551"/>
                      <a:pt x="727" y="0"/>
                      <a:pt x="3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34"/>
              <p:cNvSpPr/>
              <p:nvPr/>
            </p:nvSpPr>
            <p:spPr>
              <a:xfrm>
                <a:off x="5590003" y="3311651"/>
                <a:ext cx="12629" cy="8227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27" extrusionOk="0">
                    <a:moveTo>
                      <a:pt x="226" y="1"/>
                    </a:moveTo>
                    <a:cubicBezTo>
                      <a:pt x="1" y="1"/>
                      <a:pt x="51" y="327"/>
                      <a:pt x="251" y="327"/>
                    </a:cubicBezTo>
                    <a:lnTo>
                      <a:pt x="276" y="327"/>
                    </a:lnTo>
                    <a:cubicBezTo>
                      <a:pt x="502" y="327"/>
                      <a:pt x="452" y="1"/>
                      <a:pt x="2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4"/>
              <p:cNvSpPr/>
              <p:nvPr/>
            </p:nvSpPr>
            <p:spPr>
              <a:xfrm>
                <a:off x="5554080" y="3319852"/>
                <a:ext cx="12629" cy="885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52" extrusionOk="0">
                    <a:moveTo>
                      <a:pt x="226" y="1"/>
                    </a:moveTo>
                    <a:cubicBezTo>
                      <a:pt x="0" y="1"/>
                      <a:pt x="50" y="351"/>
                      <a:pt x="276" y="351"/>
                    </a:cubicBezTo>
                    <a:cubicBezTo>
                      <a:pt x="501" y="351"/>
                      <a:pt x="451" y="1"/>
                      <a:pt x="2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4"/>
              <p:cNvSpPr/>
              <p:nvPr/>
            </p:nvSpPr>
            <p:spPr>
              <a:xfrm>
                <a:off x="5567941" y="3357686"/>
                <a:ext cx="16428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653" h="477" extrusionOk="0">
                    <a:moveTo>
                      <a:pt x="326" y="0"/>
                    </a:moveTo>
                    <a:cubicBezTo>
                      <a:pt x="0" y="0"/>
                      <a:pt x="0" y="476"/>
                      <a:pt x="301" y="476"/>
                    </a:cubicBezTo>
                    <a:cubicBezTo>
                      <a:pt x="627" y="476"/>
                      <a:pt x="652" y="0"/>
                      <a:pt x="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4"/>
              <p:cNvSpPr/>
              <p:nvPr/>
            </p:nvSpPr>
            <p:spPr>
              <a:xfrm>
                <a:off x="5564168" y="3402438"/>
                <a:ext cx="16403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02" extrusionOk="0">
                    <a:moveTo>
                      <a:pt x="326" y="1"/>
                    </a:moveTo>
                    <a:cubicBezTo>
                      <a:pt x="25" y="1"/>
                      <a:pt x="0" y="502"/>
                      <a:pt x="301" y="502"/>
                    </a:cubicBezTo>
                    <a:cubicBezTo>
                      <a:pt x="627" y="502"/>
                      <a:pt x="652" y="1"/>
                      <a:pt x="3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4"/>
              <p:cNvSpPr/>
              <p:nvPr/>
            </p:nvSpPr>
            <p:spPr>
              <a:xfrm>
                <a:off x="5598204" y="3382263"/>
                <a:ext cx="17686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28" extrusionOk="0">
                    <a:moveTo>
                      <a:pt x="351" y="1"/>
                    </a:moveTo>
                    <a:cubicBezTo>
                      <a:pt x="0" y="1"/>
                      <a:pt x="0" y="527"/>
                      <a:pt x="351" y="527"/>
                    </a:cubicBezTo>
                    <a:cubicBezTo>
                      <a:pt x="677" y="527"/>
                      <a:pt x="702" y="1"/>
                      <a:pt x="3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4"/>
              <p:cNvSpPr/>
              <p:nvPr/>
            </p:nvSpPr>
            <p:spPr>
              <a:xfrm>
                <a:off x="5608921" y="3444046"/>
                <a:ext cx="15145" cy="11371"/>
              </a:xfrm>
              <a:custGeom>
                <a:avLst/>
                <a:gdLst/>
                <a:ahLst/>
                <a:cxnLst/>
                <a:rect l="l" t="t" r="r" b="b"/>
                <a:pathLst>
                  <a:path w="602" h="452" extrusionOk="0">
                    <a:moveTo>
                      <a:pt x="326" y="1"/>
                    </a:moveTo>
                    <a:cubicBezTo>
                      <a:pt x="26" y="1"/>
                      <a:pt x="0" y="452"/>
                      <a:pt x="276" y="452"/>
                    </a:cubicBezTo>
                    <a:cubicBezTo>
                      <a:pt x="577" y="452"/>
                      <a:pt x="602" y="1"/>
                      <a:pt x="3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4"/>
              <p:cNvSpPr/>
              <p:nvPr/>
            </p:nvSpPr>
            <p:spPr>
              <a:xfrm>
                <a:off x="5640441" y="3399923"/>
                <a:ext cx="17057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02" extrusionOk="0">
                    <a:moveTo>
                      <a:pt x="351" y="0"/>
                    </a:moveTo>
                    <a:cubicBezTo>
                      <a:pt x="26" y="0"/>
                      <a:pt x="1" y="502"/>
                      <a:pt x="326" y="502"/>
                    </a:cubicBezTo>
                    <a:cubicBezTo>
                      <a:pt x="652" y="502"/>
                      <a:pt x="677" y="0"/>
                      <a:pt x="3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4"/>
              <p:cNvSpPr/>
              <p:nvPr/>
            </p:nvSpPr>
            <p:spPr>
              <a:xfrm>
                <a:off x="5665044" y="3417582"/>
                <a:ext cx="1451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577" h="427" extrusionOk="0">
                    <a:moveTo>
                      <a:pt x="301" y="0"/>
                    </a:moveTo>
                    <a:cubicBezTo>
                      <a:pt x="50" y="0"/>
                      <a:pt x="0" y="426"/>
                      <a:pt x="276" y="426"/>
                    </a:cubicBezTo>
                    <a:cubicBezTo>
                      <a:pt x="526" y="426"/>
                      <a:pt x="576" y="0"/>
                      <a:pt x="3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4"/>
              <p:cNvSpPr/>
              <p:nvPr/>
            </p:nvSpPr>
            <p:spPr>
              <a:xfrm>
                <a:off x="5608292" y="3414412"/>
                <a:ext cx="11371" cy="8227"/>
              </a:xfrm>
              <a:custGeom>
                <a:avLst/>
                <a:gdLst/>
                <a:ahLst/>
                <a:cxnLst/>
                <a:rect l="l" t="t" r="r" b="b"/>
                <a:pathLst>
                  <a:path w="452" h="327" extrusionOk="0">
                    <a:moveTo>
                      <a:pt x="226" y="1"/>
                    </a:moveTo>
                    <a:cubicBezTo>
                      <a:pt x="0" y="1"/>
                      <a:pt x="51" y="327"/>
                      <a:pt x="251" y="327"/>
                    </a:cubicBezTo>
                    <a:cubicBezTo>
                      <a:pt x="452" y="327"/>
                      <a:pt x="426" y="1"/>
                      <a:pt x="2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34"/>
              <p:cNvSpPr/>
              <p:nvPr/>
            </p:nvSpPr>
            <p:spPr>
              <a:xfrm>
                <a:off x="5539565" y="3375345"/>
                <a:ext cx="10113" cy="7572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01" extrusionOk="0">
                    <a:moveTo>
                      <a:pt x="176" y="0"/>
                    </a:moveTo>
                    <a:cubicBezTo>
                      <a:pt x="1" y="0"/>
                      <a:pt x="1" y="301"/>
                      <a:pt x="201" y="301"/>
                    </a:cubicBezTo>
                    <a:cubicBezTo>
                      <a:pt x="402" y="301"/>
                      <a:pt x="376" y="0"/>
                      <a:pt x="1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34"/>
              <p:cNvSpPr/>
              <p:nvPr/>
            </p:nvSpPr>
            <p:spPr>
              <a:xfrm>
                <a:off x="5704111" y="3390464"/>
                <a:ext cx="15170" cy="11371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52" extrusionOk="0">
                    <a:moveTo>
                      <a:pt x="302" y="1"/>
                    </a:moveTo>
                    <a:cubicBezTo>
                      <a:pt x="26" y="1"/>
                      <a:pt x="1" y="452"/>
                      <a:pt x="277" y="452"/>
                    </a:cubicBezTo>
                    <a:cubicBezTo>
                      <a:pt x="577" y="452"/>
                      <a:pt x="602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34"/>
              <p:cNvSpPr/>
              <p:nvPr/>
            </p:nvSpPr>
            <p:spPr>
              <a:xfrm>
                <a:off x="5656465" y="3440700"/>
                <a:ext cx="10491" cy="7874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13" extrusionOk="0">
                    <a:moveTo>
                      <a:pt x="167" y="1"/>
                    </a:moveTo>
                    <a:cubicBezTo>
                      <a:pt x="1" y="1"/>
                      <a:pt x="22" y="313"/>
                      <a:pt x="194" y="313"/>
                    </a:cubicBezTo>
                    <a:cubicBezTo>
                      <a:pt x="222" y="313"/>
                      <a:pt x="255" y="304"/>
                      <a:pt x="291" y="284"/>
                    </a:cubicBezTo>
                    <a:lnTo>
                      <a:pt x="291" y="259"/>
                    </a:lnTo>
                    <a:cubicBezTo>
                      <a:pt x="416" y="209"/>
                      <a:pt x="366" y="34"/>
                      <a:pt x="241" y="9"/>
                    </a:cubicBezTo>
                    <a:lnTo>
                      <a:pt x="216" y="9"/>
                    </a:lnTo>
                    <a:cubicBezTo>
                      <a:pt x="198" y="3"/>
                      <a:pt x="18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7" name="Google Shape;957;p34"/>
            <p:cNvGrpSpPr/>
            <p:nvPr/>
          </p:nvGrpSpPr>
          <p:grpSpPr>
            <a:xfrm>
              <a:off x="7437447" y="1878249"/>
              <a:ext cx="225446" cy="198058"/>
              <a:chOff x="5600091" y="1854075"/>
              <a:chExt cx="224480" cy="197210"/>
            </a:xfrm>
          </p:grpSpPr>
          <p:sp>
            <p:nvSpPr>
              <p:cNvPr id="958" name="Google Shape;958;p34"/>
              <p:cNvSpPr/>
              <p:nvPr/>
            </p:nvSpPr>
            <p:spPr>
              <a:xfrm>
                <a:off x="5600091" y="1854075"/>
                <a:ext cx="224480" cy="197210"/>
              </a:xfrm>
              <a:custGeom>
                <a:avLst/>
                <a:gdLst/>
                <a:ahLst/>
                <a:cxnLst/>
                <a:rect l="l" t="t" r="r" b="b"/>
                <a:pathLst>
                  <a:path w="8923" h="7839" extrusionOk="0">
                    <a:moveTo>
                      <a:pt x="4448" y="1"/>
                    </a:moveTo>
                    <a:cubicBezTo>
                      <a:pt x="3817" y="1"/>
                      <a:pt x="3176" y="153"/>
                      <a:pt x="2582" y="474"/>
                    </a:cubicBezTo>
                    <a:cubicBezTo>
                      <a:pt x="702" y="1501"/>
                      <a:pt x="1" y="3882"/>
                      <a:pt x="1028" y="5787"/>
                    </a:cubicBezTo>
                    <a:cubicBezTo>
                      <a:pt x="1735" y="7098"/>
                      <a:pt x="3083" y="7839"/>
                      <a:pt x="4468" y="7839"/>
                    </a:cubicBezTo>
                    <a:cubicBezTo>
                      <a:pt x="5095" y="7839"/>
                      <a:pt x="5730" y="7686"/>
                      <a:pt x="6316" y="7366"/>
                    </a:cubicBezTo>
                    <a:cubicBezTo>
                      <a:pt x="8221" y="6313"/>
                      <a:pt x="8923" y="3957"/>
                      <a:pt x="7895" y="2053"/>
                    </a:cubicBezTo>
                    <a:cubicBezTo>
                      <a:pt x="7188" y="742"/>
                      <a:pt x="5840" y="1"/>
                      <a:pt x="44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34"/>
              <p:cNvSpPr/>
              <p:nvPr/>
            </p:nvSpPr>
            <p:spPr>
              <a:xfrm>
                <a:off x="5623586" y="1919455"/>
                <a:ext cx="191524" cy="113007"/>
              </a:xfrm>
              <a:custGeom>
                <a:avLst/>
                <a:gdLst/>
                <a:ahLst/>
                <a:cxnLst/>
                <a:rect l="l" t="t" r="r" b="b"/>
                <a:pathLst>
                  <a:path w="7613" h="4492" extrusionOk="0">
                    <a:moveTo>
                      <a:pt x="5823" y="1"/>
                    </a:moveTo>
                    <a:cubicBezTo>
                      <a:pt x="4932" y="1"/>
                      <a:pt x="4603" y="873"/>
                      <a:pt x="3302" y="1258"/>
                    </a:cubicBezTo>
                    <a:cubicBezTo>
                      <a:pt x="3191" y="1289"/>
                      <a:pt x="3081" y="1302"/>
                      <a:pt x="2972" y="1302"/>
                    </a:cubicBezTo>
                    <a:cubicBezTo>
                      <a:pt x="2342" y="1302"/>
                      <a:pt x="1741" y="865"/>
                      <a:pt x="1238" y="865"/>
                    </a:cubicBezTo>
                    <a:cubicBezTo>
                      <a:pt x="978" y="865"/>
                      <a:pt x="744" y="982"/>
                      <a:pt x="545" y="1333"/>
                    </a:cubicBezTo>
                    <a:cubicBezTo>
                      <a:pt x="0" y="2298"/>
                      <a:pt x="1122" y="4491"/>
                      <a:pt x="3280" y="4491"/>
                    </a:cubicBezTo>
                    <a:cubicBezTo>
                      <a:pt x="3700" y="4491"/>
                      <a:pt x="4161" y="4408"/>
                      <a:pt x="4656" y="4216"/>
                    </a:cubicBezTo>
                    <a:cubicBezTo>
                      <a:pt x="7613" y="3038"/>
                      <a:pt x="6986" y="105"/>
                      <a:pt x="5934" y="5"/>
                    </a:cubicBezTo>
                    <a:cubicBezTo>
                      <a:pt x="5896" y="2"/>
                      <a:pt x="5859" y="1"/>
                      <a:pt x="5823" y="1"/>
                    </a:cubicBezTo>
                    <a:close/>
                  </a:path>
                </a:pathLst>
              </a:custGeom>
              <a:solidFill>
                <a:srgbClr val="C5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34"/>
              <p:cNvSpPr/>
              <p:nvPr/>
            </p:nvSpPr>
            <p:spPr>
              <a:xfrm>
                <a:off x="5653044" y="1891783"/>
                <a:ext cx="12528" cy="9988"/>
              </a:xfrm>
              <a:custGeom>
                <a:avLst/>
                <a:gdLst/>
                <a:ahLst/>
                <a:cxnLst/>
                <a:rect l="l" t="t" r="r" b="b"/>
                <a:pathLst>
                  <a:path w="498" h="397" extrusionOk="0">
                    <a:moveTo>
                      <a:pt x="269" y="1"/>
                    </a:moveTo>
                    <a:cubicBezTo>
                      <a:pt x="241" y="1"/>
                      <a:pt x="210" y="9"/>
                      <a:pt x="176" y="27"/>
                    </a:cubicBezTo>
                    <a:cubicBezTo>
                      <a:pt x="0" y="115"/>
                      <a:pt x="75" y="396"/>
                      <a:pt x="249" y="396"/>
                    </a:cubicBezTo>
                    <a:cubicBezTo>
                      <a:pt x="273" y="396"/>
                      <a:pt x="299" y="391"/>
                      <a:pt x="327" y="378"/>
                    </a:cubicBezTo>
                    <a:cubicBezTo>
                      <a:pt x="498" y="271"/>
                      <a:pt x="432" y="1"/>
                      <a:pt x="2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34"/>
              <p:cNvSpPr/>
              <p:nvPr/>
            </p:nvSpPr>
            <p:spPr>
              <a:xfrm>
                <a:off x="5681320" y="1872162"/>
                <a:ext cx="18617" cy="1308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20" extrusionOk="0">
                    <a:moveTo>
                      <a:pt x="376" y="0"/>
                    </a:moveTo>
                    <a:cubicBezTo>
                      <a:pt x="338" y="0"/>
                      <a:pt x="297" y="9"/>
                      <a:pt x="255" y="30"/>
                    </a:cubicBezTo>
                    <a:cubicBezTo>
                      <a:pt x="0" y="158"/>
                      <a:pt x="142" y="520"/>
                      <a:pt x="359" y="520"/>
                    </a:cubicBezTo>
                    <a:cubicBezTo>
                      <a:pt x="398" y="520"/>
                      <a:pt x="439" y="508"/>
                      <a:pt x="481" y="482"/>
                    </a:cubicBezTo>
                    <a:cubicBezTo>
                      <a:pt x="740" y="352"/>
                      <a:pt x="609" y="0"/>
                      <a:pt x="3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4"/>
              <p:cNvSpPr/>
              <p:nvPr/>
            </p:nvSpPr>
            <p:spPr>
              <a:xfrm>
                <a:off x="5683483" y="1913895"/>
                <a:ext cx="14189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564" h="427" extrusionOk="0">
                    <a:moveTo>
                      <a:pt x="293" y="0"/>
                    </a:moveTo>
                    <a:cubicBezTo>
                      <a:pt x="262" y="0"/>
                      <a:pt x="229" y="8"/>
                      <a:pt x="194" y="26"/>
                    </a:cubicBezTo>
                    <a:cubicBezTo>
                      <a:pt x="0" y="133"/>
                      <a:pt x="103" y="427"/>
                      <a:pt x="279" y="427"/>
                    </a:cubicBezTo>
                    <a:cubicBezTo>
                      <a:pt x="308" y="427"/>
                      <a:pt x="338" y="419"/>
                      <a:pt x="370" y="401"/>
                    </a:cubicBezTo>
                    <a:cubicBezTo>
                      <a:pt x="564" y="294"/>
                      <a:pt x="480" y="0"/>
                      <a:pt x="2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4"/>
              <p:cNvSpPr/>
              <p:nvPr/>
            </p:nvSpPr>
            <p:spPr>
              <a:xfrm>
                <a:off x="5710803" y="1880539"/>
                <a:ext cx="17057" cy="1210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1" extrusionOk="0">
                    <a:moveTo>
                      <a:pt x="329" y="0"/>
                    </a:moveTo>
                    <a:cubicBezTo>
                      <a:pt x="299" y="0"/>
                      <a:pt x="268" y="7"/>
                      <a:pt x="236" y="23"/>
                    </a:cubicBezTo>
                    <a:cubicBezTo>
                      <a:pt x="1" y="152"/>
                      <a:pt x="113" y="481"/>
                      <a:pt x="322" y="481"/>
                    </a:cubicBezTo>
                    <a:cubicBezTo>
                      <a:pt x="358" y="481"/>
                      <a:pt x="396" y="471"/>
                      <a:pt x="437" y="449"/>
                    </a:cubicBezTo>
                    <a:cubicBezTo>
                      <a:pt x="678" y="340"/>
                      <a:pt x="536" y="0"/>
                      <a:pt x="3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34"/>
              <p:cNvSpPr/>
              <p:nvPr/>
            </p:nvSpPr>
            <p:spPr>
              <a:xfrm>
                <a:off x="5723104" y="1915128"/>
                <a:ext cx="12981" cy="10138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03" extrusionOk="0">
                    <a:moveTo>
                      <a:pt x="267" y="0"/>
                    </a:moveTo>
                    <a:cubicBezTo>
                      <a:pt x="238" y="0"/>
                      <a:pt x="207" y="8"/>
                      <a:pt x="173" y="27"/>
                    </a:cubicBezTo>
                    <a:cubicBezTo>
                      <a:pt x="1" y="113"/>
                      <a:pt x="69" y="403"/>
                      <a:pt x="235" y="403"/>
                    </a:cubicBezTo>
                    <a:cubicBezTo>
                      <a:pt x="262" y="403"/>
                      <a:pt x="292" y="395"/>
                      <a:pt x="324" y="378"/>
                    </a:cubicBezTo>
                    <a:cubicBezTo>
                      <a:pt x="516" y="271"/>
                      <a:pt x="435" y="0"/>
                      <a:pt x="2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34"/>
              <p:cNvSpPr/>
              <p:nvPr/>
            </p:nvSpPr>
            <p:spPr>
              <a:xfrm>
                <a:off x="5745442" y="1880740"/>
                <a:ext cx="17510" cy="13132"/>
              </a:xfrm>
              <a:custGeom>
                <a:avLst/>
                <a:gdLst/>
                <a:ahLst/>
                <a:cxnLst/>
                <a:rect l="l" t="t" r="r" b="b"/>
                <a:pathLst>
                  <a:path w="696" h="522" extrusionOk="0">
                    <a:moveTo>
                      <a:pt x="363" y="0"/>
                    </a:moveTo>
                    <a:cubicBezTo>
                      <a:pt x="324" y="0"/>
                      <a:pt x="281" y="13"/>
                      <a:pt x="238" y="40"/>
                    </a:cubicBezTo>
                    <a:cubicBezTo>
                      <a:pt x="0" y="170"/>
                      <a:pt x="134" y="522"/>
                      <a:pt x="352" y="522"/>
                    </a:cubicBezTo>
                    <a:cubicBezTo>
                      <a:pt x="387" y="522"/>
                      <a:pt x="425" y="512"/>
                      <a:pt x="463" y="491"/>
                    </a:cubicBezTo>
                    <a:cubicBezTo>
                      <a:pt x="695" y="344"/>
                      <a:pt x="572" y="0"/>
                      <a:pt x="3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34"/>
              <p:cNvSpPr/>
              <p:nvPr/>
            </p:nvSpPr>
            <p:spPr>
              <a:xfrm>
                <a:off x="5764838" y="1898600"/>
                <a:ext cx="16478" cy="12151"/>
              </a:xfrm>
              <a:custGeom>
                <a:avLst/>
                <a:gdLst/>
                <a:ahLst/>
                <a:cxnLst/>
                <a:rect l="l" t="t" r="r" b="b"/>
                <a:pathLst>
                  <a:path w="655" h="483" extrusionOk="0">
                    <a:moveTo>
                      <a:pt x="333" y="0"/>
                    </a:moveTo>
                    <a:cubicBezTo>
                      <a:pt x="298" y="0"/>
                      <a:pt x="259" y="10"/>
                      <a:pt x="219" y="32"/>
                    </a:cubicBezTo>
                    <a:cubicBezTo>
                      <a:pt x="1" y="163"/>
                      <a:pt x="123" y="482"/>
                      <a:pt x="323" y="482"/>
                    </a:cubicBezTo>
                    <a:cubicBezTo>
                      <a:pt x="354" y="482"/>
                      <a:pt x="386" y="475"/>
                      <a:pt x="419" y="458"/>
                    </a:cubicBezTo>
                    <a:cubicBezTo>
                      <a:pt x="654" y="330"/>
                      <a:pt x="543" y="0"/>
                      <a:pt x="3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4"/>
              <p:cNvSpPr/>
              <p:nvPr/>
            </p:nvSpPr>
            <p:spPr>
              <a:xfrm>
                <a:off x="5751329" y="1944485"/>
                <a:ext cx="20981" cy="14491"/>
              </a:xfrm>
              <a:custGeom>
                <a:avLst/>
                <a:gdLst/>
                <a:ahLst/>
                <a:cxnLst/>
                <a:rect l="l" t="t" r="r" b="b"/>
                <a:pathLst>
                  <a:path w="834" h="576" extrusionOk="0">
                    <a:moveTo>
                      <a:pt x="416" y="1"/>
                    </a:moveTo>
                    <a:cubicBezTo>
                      <a:pt x="373" y="1"/>
                      <a:pt x="327" y="12"/>
                      <a:pt x="279" y="38"/>
                    </a:cubicBezTo>
                    <a:cubicBezTo>
                      <a:pt x="1" y="188"/>
                      <a:pt x="162" y="576"/>
                      <a:pt x="418" y="576"/>
                    </a:cubicBezTo>
                    <a:cubicBezTo>
                      <a:pt x="461" y="576"/>
                      <a:pt x="508" y="564"/>
                      <a:pt x="555" y="539"/>
                    </a:cubicBezTo>
                    <a:cubicBezTo>
                      <a:pt x="834" y="389"/>
                      <a:pt x="673" y="1"/>
                      <a:pt x="4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4"/>
              <p:cNvSpPr/>
              <p:nvPr/>
            </p:nvSpPr>
            <p:spPr>
              <a:xfrm>
                <a:off x="5708513" y="1952685"/>
                <a:ext cx="20378" cy="1388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52" extrusionOk="0">
                    <a:moveTo>
                      <a:pt x="413" y="1"/>
                    </a:moveTo>
                    <a:cubicBezTo>
                      <a:pt x="370" y="1"/>
                      <a:pt x="325" y="12"/>
                      <a:pt x="277" y="37"/>
                    </a:cubicBezTo>
                    <a:cubicBezTo>
                      <a:pt x="1" y="186"/>
                      <a:pt x="157" y="552"/>
                      <a:pt x="410" y="552"/>
                    </a:cubicBezTo>
                    <a:cubicBezTo>
                      <a:pt x="455" y="552"/>
                      <a:pt x="503" y="540"/>
                      <a:pt x="553" y="514"/>
                    </a:cubicBezTo>
                    <a:cubicBezTo>
                      <a:pt x="810" y="385"/>
                      <a:pt x="664" y="1"/>
                      <a:pt x="4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4"/>
              <p:cNvSpPr/>
              <p:nvPr/>
            </p:nvSpPr>
            <p:spPr>
              <a:xfrm>
                <a:off x="5651334" y="1923429"/>
                <a:ext cx="13610" cy="8101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22" extrusionOk="0">
                    <a:moveTo>
                      <a:pt x="258" y="1"/>
                    </a:moveTo>
                    <a:cubicBezTo>
                      <a:pt x="229" y="1"/>
                      <a:pt x="199" y="7"/>
                      <a:pt x="169" y="22"/>
                    </a:cubicBezTo>
                    <a:cubicBezTo>
                      <a:pt x="1" y="128"/>
                      <a:pt x="115" y="321"/>
                      <a:pt x="260" y="321"/>
                    </a:cubicBezTo>
                    <a:cubicBezTo>
                      <a:pt x="288" y="321"/>
                      <a:pt x="316" y="314"/>
                      <a:pt x="345" y="298"/>
                    </a:cubicBezTo>
                    <a:lnTo>
                      <a:pt x="370" y="298"/>
                    </a:lnTo>
                    <a:cubicBezTo>
                      <a:pt x="540" y="213"/>
                      <a:pt x="421" y="1"/>
                      <a:pt x="2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4"/>
              <p:cNvSpPr/>
              <p:nvPr/>
            </p:nvSpPr>
            <p:spPr>
              <a:xfrm>
                <a:off x="5624039" y="1948032"/>
                <a:ext cx="13157" cy="8629"/>
              </a:xfrm>
              <a:custGeom>
                <a:avLst/>
                <a:gdLst/>
                <a:ahLst/>
                <a:cxnLst/>
                <a:rect l="l" t="t" r="r" b="b"/>
                <a:pathLst>
                  <a:path w="523" h="343" extrusionOk="0">
                    <a:moveTo>
                      <a:pt x="240" y="0"/>
                    </a:moveTo>
                    <a:cubicBezTo>
                      <a:pt x="211" y="0"/>
                      <a:pt x="181" y="7"/>
                      <a:pt x="151" y="22"/>
                    </a:cubicBezTo>
                    <a:cubicBezTo>
                      <a:pt x="0" y="108"/>
                      <a:pt x="128" y="343"/>
                      <a:pt x="278" y="343"/>
                    </a:cubicBezTo>
                    <a:cubicBezTo>
                      <a:pt x="302" y="343"/>
                      <a:pt x="327" y="337"/>
                      <a:pt x="352" y="323"/>
                    </a:cubicBezTo>
                    <a:cubicBezTo>
                      <a:pt x="523" y="216"/>
                      <a:pt x="403" y="0"/>
                      <a:pt x="2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4"/>
              <p:cNvSpPr/>
              <p:nvPr/>
            </p:nvSpPr>
            <p:spPr>
              <a:xfrm>
                <a:off x="5654705" y="1973615"/>
                <a:ext cx="16906" cy="12352"/>
              </a:xfrm>
              <a:custGeom>
                <a:avLst/>
                <a:gdLst/>
                <a:ahLst/>
                <a:cxnLst/>
                <a:rect l="l" t="t" r="r" b="b"/>
                <a:pathLst>
                  <a:path w="672" h="491" extrusionOk="0">
                    <a:moveTo>
                      <a:pt x="350" y="1"/>
                    </a:moveTo>
                    <a:cubicBezTo>
                      <a:pt x="315" y="1"/>
                      <a:pt x="276" y="11"/>
                      <a:pt x="236" y="33"/>
                    </a:cubicBezTo>
                    <a:cubicBezTo>
                      <a:pt x="0" y="161"/>
                      <a:pt x="112" y="490"/>
                      <a:pt x="321" y="490"/>
                    </a:cubicBezTo>
                    <a:cubicBezTo>
                      <a:pt x="357" y="490"/>
                      <a:pt x="396" y="481"/>
                      <a:pt x="436" y="459"/>
                    </a:cubicBezTo>
                    <a:cubicBezTo>
                      <a:pt x="671" y="330"/>
                      <a:pt x="560" y="1"/>
                      <a:pt x="3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4"/>
              <p:cNvSpPr/>
              <p:nvPr/>
            </p:nvSpPr>
            <p:spPr>
              <a:xfrm>
                <a:off x="5672943" y="2014644"/>
                <a:ext cx="17006" cy="12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12" extrusionOk="0">
                    <a:moveTo>
                      <a:pt x="347" y="0"/>
                    </a:moveTo>
                    <a:cubicBezTo>
                      <a:pt x="313" y="0"/>
                      <a:pt x="276" y="10"/>
                      <a:pt x="237" y="31"/>
                    </a:cubicBezTo>
                    <a:cubicBezTo>
                      <a:pt x="0" y="160"/>
                      <a:pt x="116" y="512"/>
                      <a:pt x="328" y="512"/>
                    </a:cubicBezTo>
                    <a:cubicBezTo>
                      <a:pt x="362" y="512"/>
                      <a:pt x="399" y="503"/>
                      <a:pt x="438" y="482"/>
                    </a:cubicBezTo>
                    <a:cubicBezTo>
                      <a:pt x="675" y="352"/>
                      <a:pt x="560" y="0"/>
                      <a:pt x="3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4"/>
              <p:cNvSpPr/>
              <p:nvPr/>
            </p:nvSpPr>
            <p:spPr>
              <a:xfrm>
                <a:off x="5692665" y="1980382"/>
                <a:ext cx="19170" cy="13308"/>
              </a:xfrm>
              <a:custGeom>
                <a:avLst/>
                <a:gdLst/>
                <a:ahLst/>
                <a:cxnLst/>
                <a:rect l="l" t="t" r="r" b="b"/>
                <a:pathLst>
                  <a:path w="762" h="529" extrusionOk="0">
                    <a:moveTo>
                      <a:pt x="387" y="1"/>
                    </a:moveTo>
                    <a:cubicBezTo>
                      <a:pt x="346" y="1"/>
                      <a:pt x="301" y="13"/>
                      <a:pt x="255" y="39"/>
                    </a:cubicBezTo>
                    <a:cubicBezTo>
                      <a:pt x="0" y="167"/>
                      <a:pt x="142" y="529"/>
                      <a:pt x="374" y="529"/>
                    </a:cubicBezTo>
                    <a:cubicBezTo>
                      <a:pt x="416" y="529"/>
                      <a:pt x="460" y="517"/>
                      <a:pt x="506" y="490"/>
                    </a:cubicBezTo>
                    <a:cubicBezTo>
                      <a:pt x="761" y="363"/>
                      <a:pt x="620" y="1"/>
                      <a:pt x="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34"/>
              <p:cNvSpPr/>
              <p:nvPr/>
            </p:nvSpPr>
            <p:spPr>
              <a:xfrm>
                <a:off x="5732059" y="2030316"/>
                <a:ext cx="15245" cy="1157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60" extrusionOk="0">
                    <a:moveTo>
                      <a:pt x="327" y="1"/>
                    </a:moveTo>
                    <a:cubicBezTo>
                      <a:pt x="293" y="1"/>
                      <a:pt x="257" y="11"/>
                      <a:pt x="218" y="34"/>
                    </a:cubicBezTo>
                    <a:cubicBezTo>
                      <a:pt x="1" y="143"/>
                      <a:pt x="104" y="459"/>
                      <a:pt x="299" y="459"/>
                    </a:cubicBezTo>
                    <a:cubicBezTo>
                      <a:pt x="329" y="459"/>
                      <a:pt x="361" y="452"/>
                      <a:pt x="394" y="435"/>
                    </a:cubicBezTo>
                    <a:cubicBezTo>
                      <a:pt x="606" y="308"/>
                      <a:pt x="513" y="1"/>
                      <a:pt x="3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34"/>
              <p:cNvSpPr/>
              <p:nvPr/>
            </p:nvSpPr>
            <p:spPr>
              <a:xfrm>
                <a:off x="5738499" y="1975552"/>
                <a:ext cx="18189" cy="1290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513" extrusionOk="0">
                    <a:moveTo>
                      <a:pt x="358" y="0"/>
                    </a:moveTo>
                    <a:cubicBezTo>
                      <a:pt x="320" y="0"/>
                      <a:pt x="280" y="10"/>
                      <a:pt x="238" y="31"/>
                    </a:cubicBezTo>
                    <a:cubicBezTo>
                      <a:pt x="1" y="160"/>
                      <a:pt x="135" y="512"/>
                      <a:pt x="352" y="512"/>
                    </a:cubicBezTo>
                    <a:cubicBezTo>
                      <a:pt x="388" y="512"/>
                      <a:pt x="425" y="503"/>
                      <a:pt x="464" y="482"/>
                    </a:cubicBezTo>
                    <a:cubicBezTo>
                      <a:pt x="722" y="352"/>
                      <a:pt x="591" y="0"/>
                      <a:pt x="3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34"/>
              <p:cNvSpPr/>
              <p:nvPr/>
            </p:nvSpPr>
            <p:spPr>
              <a:xfrm>
                <a:off x="5768762" y="1980080"/>
                <a:ext cx="14566" cy="10969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36" extrusionOk="0">
                    <a:moveTo>
                      <a:pt x="303" y="1"/>
                    </a:moveTo>
                    <a:cubicBezTo>
                      <a:pt x="275" y="1"/>
                      <a:pt x="244" y="9"/>
                      <a:pt x="213" y="26"/>
                    </a:cubicBezTo>
                    <a:cubicBezTo>
                      <a:pt x="1" y="132"/>
                      <a:pt x="94" y="435"/>
                      <a:pt x="264" y="435"/>
                    </a:cubicBezTo>
                    <a:cubicBezTo>
                      <a:pt x="295" y="435"/>
                      <a:pt x="329" y="425"/>
                      <a:pt x="363" y="402"/>
                    </a:cubicBezTo>
                    <a:cubicBezTo>
                      <a:pt x="579" y="294"/>
                      <a:pt x="479" y="1"/>
                      <a:pt x="3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34"/>
              <p:cNvSpPr/>
              <p:nvPr/>
            </p:nvSpPr>
            <p:spPr>
              <a:xfrm>
                <a:off x="5716765" y="2005412"/>
                <a:ext cx="11950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9" extrusionOk="0">
                    <a:moveTo>
                      <a:pt x="227" y="0"/>
                    </a:moveTo>
                    <a:cubicBezTo>
                      <a:pt x="202" y="0"/>
                      <a:pt x="176" y="7"/>
                      <a:pt x="150" y="22"/>
                    </a:cubicBezTo>
                    <a:cubicBezTo>
                      <a:pt x="0" y="107"/>
                      <a:pt x="105" y="319"/>
                      <a:pt x="247" y="319"/>
                    </a:cubicBezTo>
                    <a:cubicBezTo>
                      <a:pt x="272" y="319"/>
                      <a:pt x="299" y="312"/>
                      <a:pt x="325" y="297"/>
                    </a:cubicBezTo>
                    <a:cubicBezTo>
                      <a:pt x="474" y="212"/>
                      <a:pt x="370" y="0"/>
                      <a:pt x="2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34"/>
              <p:cNvSpPr/>
              <p:nvPr/>
            </p:nvSpPr>
            <p:spPr>
              <a:xfrm>
                <a:off x="5637146" y="2004733"/>
                <a:ext cx="10918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9" extrusionOk="0">
                    <a:moveTo>
                      <a:pt x="213" y="0"/>
                    </a:moveTo>
                    <a:cubicBezTo>
                      <a:pt x="188" y="0"/>
                      <a:pt x="160" y="7"/>
                      <a:pt x="132" y="24"/>
                    </a:cubicBezTo>
                    <a:cubicBezTo>
                      <a:pt x="0" y="89"/>
                      <a:pt x="98" y="288"/>
                      <a:pt x="241" y="288"/>
                    </a:cubicBezTo>
                    <a:cubicBezTo>
                      <a:pt x="263" y="288"/>
                      <a:pt x="285" y="284"/>
                      <a:pt x="307" y="274"/>
                    </a:cubicBezTo>
                    <a:cubicBezTo>
                      <a:pt x="433" y="190"/>
                      <a:pt x="348" y="0"/>
                      <a:pt x="2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34"/>
              <p:cNvSpPr/>
              <p:nvPr/>
            </p:nvSpPr>
            <p:spPr>
              <a:xfrm>
                <a:off x="5790170" y="1937692"/>
                <a:ext cx="15195" cy="11698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65" extrusionOk="0">
                    <a:moveTo>
                      <a:pt x="318" y="0"/>
                    </a:moveTo>
                    <a:cubicBezTo>
                      <a:pt x="286" y="0"/>
                      <a:pt x="251" y="10"/>
                      <a:pt x="214" y="32"/>
                    </a:cubicBezTo>
                    <a:cubicBezTo>
                      <a:pt x="0" y="139"/>
                      <a:pt x="97" y="465"/>
                      <a:pt x="285" y="465"/>
                    </a:cubicBezTo>
                    <a:cubicBezTo>
                      <a:pt x="318" y="465"/>
                      <a:pt x="353" y="455"/>
                      <a:pt x="389" y="433"/>
                    </a:cubicBezTo>
                    <a:cubicBezTo>
                      <a:pt x="603" y="326"/>
                      <a:pt x="507" y="0"/>
                      <a:pt x="3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34"/>
              <p:cNvSpPr/>
              <p:nvPr/>
            </p:nvSpPr>
            <p:spPr>
              <a:xfrm>
                <a:off x="5770573" y="2005865"/>
                <a:ext cx="11598" cy="807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321" extrusionOk="0">
                    <a:moveTo>
                      <a:pt x="249" y="0"/>
                    </a:moveTo>
                    <a:cubicBezTo>
                      <a:pt x="238" y="0"/>
                      <a:pt x="227" y="1"/>
                      <a:pt x="216" y="4"/>
                    </a:cubicBezTo>
                    <a:lnTo>
                      <a:pt x="191" y="4"/>
                    </a:lnTo>
                    <a:cubicBezTo>
                      <a:pt x="0" y="61"/>
                      <a:pt x="129" y="321"/>
                      <a:pt x="267" y="321"/>
                    </a:cubicBezTo>
                    <a:cubicBezTo>
                      <a:pt x="311" y="321"/>
                      <a:pt x="356" y="295"/>
                      <a:pt x="392" y="229"/>
                    </a:cubicBezTo>
                    <a:cubicBezTo>
                      <a:pt x="392" y="229"/>
                      <a:pt x="392" y="229"/>
                      <a:pt x="392" y="204"/>
                    </a:cubicBezTo>
                    <a:cubicBezTo>
                      <a:pt x="460" y="113"/>
                      <a:pt x="362" y="0"/>
                      <a:pt x="2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1" name="Google Shape;981;p34"/>
            <p:cNvGrpSpPr/>
            <p:nvPr/>
          </p:nvGrpSpPr>
          <p:grpSpPr>
            <a:xfrm>
              <a:off x="7401686" y="2655874"/>
              <a:ext cx="158972" cy="140932"/>
              <a:chOff x="5209820" y="2905687"/>
              <a:chExt cx="158291" cy="140329"/>
            </a:xfrm>
          </p:grpSpPr>
          <p:sp>
            <p:nvSpPr>
              <p:cNvPr id="982" name="Google Shape;982;p34"/>
              <p:cNvSpPr/>
              <p:nvPr/>
            </p:nvSpPr>
            <p:spPr>
              <a:xfrm>
                <a:off x="5209820" y="2905687"/>
                <a:ext cx="158291" cy="140329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5578" extrusionOk="0">
                    <a:moveTo>
                      <a:pt x="3167" y="1"/>
                    </a:moveTo>
                    <a:cubicBezTo>
                      <a:pt x="2562" y="1"/>
                      <a:pt x="1948" y="197"/>
                      <a:pt x="1429" y="600"/>
                    </a:cubicBezTo>
                    <a:cubicBezTo>
                      <a:pt x="226" y="1552"/>
                      <a:pt x="1" y="3281"/>
                      <a:pt x="953" y="4510"/>
                    </a:cubicBezTo>
                    <a:cubicBezTo>
                      <a:pt x="1506" y="5208"/>
                      <a:pt x="2330" y="5577"/>
                      <a:pt x="3159" y="5577"/>
                    </a:cubicBezTo>
                    <a:cubicBezTo>
                      <a:pt x="3757" y="5577"/>
                      <a:pt x="4359" y="5385"/>
                      <a:pt x="4863" y="4986"/>
                    </a:cubicBezTo>
                    <a:cubicBezTo>
                      <a:pt x="6091" y="4033"/>
                      <a:pt x="6291" y="2279"/>
                      <a:pt x="5339" y="1076"/>
                    </a:cubicBezTo>
                    <a:cubicBezTo>
                      <a:pt x="4804" y="367"/>
                      <a:pt x="3993" y="1"/>
                      <a:pt x="3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34"/>
              <p:cNvSpPr/>
              <p:nvPr/>
            </p:nvSpPr>
            <p:spPr>
              <a:xfrm>
                <a:off x="5229995" y="2945936"/>
                <a:ext cx="135951" cy="87271"/>
              </a:xfrm>
              <a:custGeom>
                <a:avLst/>
                <a:gdLst/>
                <a:ahLst/>
                <a:cxnLst/>
                <a:rect l="l" t="t" r="r" b="b"/>
                <a:pathLst>
                  <a:path w="5404" h="3469" extrusionOk="0">
                    <a:moveTo>
                      <a:pt x="3927" y="0"/>
                    </a:moveTo>
                    <a:cubicBezTo>
                      <a:pt x="3913" y="0"/>
                      <a:pt x="3899" y="1"/>
                      <a:pt x="3885" y="2"/>
                    </a:cubicBezTo>
                    <a:cubicBezTo>
                      <a:pt x="3209" y="52"/>
                      <a:pt x="3109" y="729"/>
                      <a:pt x="2181" y="1180"/>
                    </a:cubicBezTo>
                    <a:cubicBezTo>
                      <a:pt x="2048" y="1240"/>
                      <a:pt x="1911" y="1261"/>
                      <a:pt x="1772" y="1261"/>
                    </a:cubicBezTo>
                    <a:cubicBezTo>
                      <a:pt x="1437" y="1261"/>
                      <a:pt x="1098" y="1138"/>
                      <a:pt x="815" y="1138"/>
                    </a:cubicBezTo>
                    <a:cubicBezTo>
                      <a:pt x="574" y="1138"/>
                      <a:pt x="374" y="1227"/>
                      <a:pt x="251" y="1556"/>
                    </a:cubicBezTo>
                    <a:cubicBezTo>
                      <a:pt x="1" y="2231"/>
                      <a:pt x="877" y="3469"/>
                      <a:pt x="2195" y="3469"/>
                    </a:cubicBezTo>
                    <a:cubicBezTo>
                      <a:pt x="2591" y="3469"/>
                      <a:pt x="3027" y="3357"/>
                      <a:pt x="3484" y="3085"/>
                    </a:cubicBezTo>
                    <a:cubicBezTo>
                      <a:pt x="5404" y="1953"/>
                      <a:pt x="4666" y="0"/>
                      <a:pt x="3927" y="0"/>
                    </a:cubicBezTo>
                    <a:close/>
                  </a:path>
                </a:pathLst>
              </a:custGeom>
              <a:solidFill>
                <a:srgbClr val="C5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34"/>
              <p:cNvSpPr/>
              <p:nvPr/>
            </p:nvSpPr>
            <p:spPr>
              <a:xfrm>
                <a:off x="5240812" y="2939043"/>
                <a:ext cx="9359" cy="719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6" extrusionOk="0">
                    <a:moveTo>
                      <a:pt x="188" y="1"/>
                    </a:moveTo>
                    <a:cubicBezTo>
                      <a:pt x="167" y="1"/>
                      <a:pt x="144" y="8"/>
                      <a:pt x="122" y="26"/>
                    </a:cubicBezTo>
                    <a:cubicBezTo>
                      <a:pt x="1" y="107"/>
                      <a:pt x="75" y="286"/>
                      <a:pt x="175" y="286"/>
                    </a:cubicBezTo>
                    <a:cubicBezTo>
                      <a:pt x="198" y="286"/>
                      <a:pt x="223" y="275"/>
                      <a:pt x="247" y="251"/>
                    </a:cubicBezTo>
                    <a:cubicBezTo>
                      <a:pt x="371" y="169"/>
                      <a:pt x="291" y="1"/>
                      <a:pt x="1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34"/>
              <p:cNvSpPr/>
              <p:nvPr/>
            </p:nvSpPr>
            <p:spPr>
              <a:xfrm>
                <a:off x="5258698" y="2921611"/>
                <a:ext cx="13233" cy="9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84" extrusionOk="0">
                    <a:moveTo>
                      <a:pt x="266" y="1"/>
                    </a:moveTo>
                    <a:cubicBezTo>
                      <a:pt x="232" y="1"/>
                      <a:pt x="196" y="13"/>
                      <a:pt x="163" y="42"/>
                    </a:cubicBezTo>
                    <a:cubicBezTo>
                      <a:pt x="1" y="164"/>
                      <a:pt x="117" y="384"/>
                      <a:pt x="261" y="384"/>
                    </a:cubicBezTo>
                    <a:cubicBezTo>
                      <a:pt x="295" y="384"/>
                      <a:pt x="330" y="371"/>
                      <a:pt x="363" y="343"/>
                    </a:cubicBezTo>
                    <a:cubicBezTo>
                      <a:pt x="526" y="221"/>
                      <a:pt x="409" y="1"/>
                      <a:pt x="26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34"/>
              <p:cNvSpPr/>
              <p:nvPr/>
            </p:nvSpPr>
            <p:spPr>
              <a:xfrm>
                <a:off x="5265213" y="2951018"/>
                <a:ext cx="9660" cy="7598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02" extrusionOk="0">
                    <a:moveTo>
                      <a:pt x="181" y="1"/>
                    </a:moveTo>
                    <a:cubicBezTo>
                      <a:pt x="157" y="1"/>
                      <a:pt x="131" y="8"/>
                      <a:pt x="104" y="26"/>
                    </a:cubicBezTo>
                    <a:cubicBezTo>
                      <a:pt x="1" y="129"/>
                      <a:pt x="86" y="301"/>
                      <a:pt x="203" y="301"/>
                    </a:cubicBezTo>
                    <a:cubicBezTo>
                      <a:pt x="228" y="301"/>
                      <a:pt x="254" y="294"/>
                      <a:pt x="280" y="276"/>
                    </a:cubicBezTo>
                    <a:cubicBezTo>
                      <a:pt x="384" y="173"/>
                      <a:pt x="299" y="1"/>
                      <a:pt x="1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34"/>
              <p:cNvSpPr/>
              <p:nvPr/>
            </p:nvSpPr>
            <p:spPr>
              <a:xfrm>
                <a:off x="5279955" y="2924378"/>
                <a:ext cx="12327" cy="8554"/>
              </a:xfrm>
              <a:custGeom>
                <a:avLst/>
                <a:gdLst/>
                <a:ahLst/>
                <a:cxnLst/>
                <a:rect l="l" t="t" r="r" b="b"/>
                <a:pathLst>
                  <a:path w="490" h="340" extrusionOk="0">
                    <a:moveTo>
                      <a:pt x="239" y="0"/>
                    </a:moveTo>
                    <a:cubicBezTo>
                      <a:pt x="208" y="0"/>
                      <a:pt x="176" y="10"/>
                      <a:pt x="145" y="32"/>
                    </a:cubicBezTo>
                    <a:cubicBezTo>
                      <a:pt x="1" y="135"/>
                      <a:pt x="111" y="340"/>
                      <a:pt x="252" y="340"/>
                    </a:cubicBezTo>
                    <a:cubicBezTo>
                      <a:pt x="282" y="340"/>
                      <a:pt x="314" y="330"/>
                      <a:pt x="346" y="308"/>
                    </a:cubicBezTo>
                    <a:cubicBezTo>
                      <a:pt x="490" y="205"/>
                      <a:pt x="380" y="0"/>
                      <a:pt x="2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34"/>
              <p:cNvSpPr/>
              <p:nvPr/>
            </p:nvSpPr>
            <p:spPr>
              <a:xfrm>
                <a:off x="5292935" y="2947244"/>
                <a:ext cx="9560" cy="754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300" extrusionOk="0">
                    <a:moveTo>
                      <a:pt x="182" y="0"/>
                    </a:moveTo>
                    <a:cubicBezTo>
                      <a:pt x="157" y="0"/>
                      <a:pt x="131" y="8"/>
                      <a:pt x="105" y="25"/>
                    </a:cubicBezTo>
                    <a:cubicBezTo>
                      <a:pt x="0" y="110"/>
                      <a:pt x="71" y="299"/>
                      <a:pt x="186" y="299"/>
                    </a:cubicBezTo>
                    <a:cubicBezTo>
                      <a:pt x="208" y="299"/>
                      <a:pt x="231" y="292"/>
                      <a:pt x="256" y="276"/>
                    </a:cubicBezTo>
                    <a:cubicBezTo>
                      <a:pt x="380" y="173"/>
                      <a:pt x="29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34"/>
              <p:cNvSpPr/>
              <p:nvPr/>
            </p:nvSpPr>
            <p:spPr>
              <a:xfrm>
                <a:off x="5304608" y="2920353"/>
                <a:ext cx="12830" cy="9032"/>
              </a:xfrm>
              <a:custGeom>
                <a:avLst/>
                <a:gdLst/>
                <a:ahLst/>
                <a:cxnLst/>
                <a:rect l="l" t="t" r="r" b="b"/>
                <a:pathLst>
                  <a:path w="510" h="359" extrusionOk="0">
                    <a:moveTo>
                      <a:pt x="246" y="1"/>
                    </a:moveTo>
                    <a:cubicBezTo>
                      <a:pt x="212" y="1"/>
                      <a:pt x="176" y="13"/>
                      <a:pt x="143" y="42"/>
                    </a:cubicBezTo>
                    <a:cubicBezTo>
                      <a:pt x="1" y="143"/>
                      <a:pt x="104" y="359"/>
                      <a:pt x="255" y="359"/>
                    </a:cubicBezTo>
                    <a:cubicBezTo>
                      <a:pt x="291" y="359"/>
                      <a:pt x="330" y="346"/>
                      <a:pt x="368" y="318"/>
                    </a:cubicBezTo>
                    <a:cubicBezTo>
                      <a:pt x="510" y="216"/>
                      <a:pt x="390" y="1"/>
                      <a:pt x="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34"/>
              <p:cNvSpPr/>
              <p:nvPr/>
            </p:nvSpPr>
            <p:spPr>
              <a:xfrm>
                <a:off x="5320305" y="2930667"/>
                <a:ext cx="11698" cy="8579"/>
              </a:xfrm>
              <a:custGeom>
                <a:avLst/>
                <a:gdLst/>
                <a:ahLst/>
                <a:cxnLst/>
                <a:rect l="l" t="t" r="r" b="b"/>
                <a:pathLst>
                  <a:path w="465" h="341" extrusionOk="0">
                    <a:moveTo>
                      <a:pt x="237" y="1"/>
                    </a:moveTo>
                    <a:cubicBezTo>
                      <a:pt x="208" y="1"/>
                      <a:pt x="176" y="11"/>
                      <a:pt x="145" y="33"/>
                    </a:cubicBezTo>
                    <a:cubicBezTo>
                      <a:pt x="1" y="136"/>
                      <a:pt x="111" y="340"/>
                      <a:pt x="238" y="340"/>
                    </a:cubicBezTo>
                    <a:cubicBezTo>
                      <a:pt x="265" y="340"/>
                      <a:pt x="294" y="331"/>
                      <a:pt x="321" y="309"/>
                    </a:cubicBezTo>
                    <a:cubicBezTo>
                      <a:pt x="465" y="206"/>
                      <a:pt x="372" y="1"/>
                      <a:pt x="2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34"/>
              <p:cNvSpPr/>
              <p:nvPr/>
            </p:nvSpPr>
            <p:spPr>
              <a:xfrm>
                <a:off x="5316129" y="2964250"/>
                <a:ext cx="15019" cy="10466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16" extrusionOk="0">
                    <a:moveTo>
                      <a:pt x="309" y="1"/>
                    </a:moveTo>
                    <a:cubicBezTo>
                      <a:pt x="269" y="1"/>
                      <a:pt x="226" y="16"/>
                      <a:pt x="186" y="51"/>
                    </a:cubicBezTo>
                    <a:cubicBezTo>
                      <a:pt x="1" y="175"/>
                      <a:pt x="153" y="416"/>
                      <a:pt x="324" y="416"/>
                    </a:cubicBezTo>
                    <a:cubicBezTo>
                      <a:pt x="362" y="416"/>
                      <a:pt x="400" y="404"/>
                      <a:pt x="436" y="377"/>
                    </a:cubicBezTo>
                    <a:cubicBezTo>
                      <a:pt x="597" y="237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34"/>
              <p:cNvSpPr/>
              <p:nvPr/>
            </p:nvSpPr>
            <p:spPr>
              <a:xfrm>
                <a:off x="5287124" y="2975217"/>
                <a:ext cx="14440" cy="9887"/>
              </a:xfrm>
              <a:custGeom>
                <a:avLst/>
                <a:gdLst/>
                <a:ahLst/>
                <a:cxnLst/>
                <a:rect l="l" t="t" r="r" b="b"/>
                <a:pathLst>
                  <a:path w="574" h="393" extrusionOk="0">
                    <a:moveTo>
                      <a:pt x="287" y="0"/>
                    </a:moveTo>
                    <a:cubicBezTo>
                      <a:pt x="247" y="0"/>
                      <a:pt x="204" y="13"/>
                      <a:pt x="161" y="41"/>
                    </a:cubicBezTo>
                    <a:cubicBezTo>
                      <a:pt x="1" y="161"/>
                      <a:pt x="128" y="393"/>
                      <a:pt x="287" y="393"/>
                    </a:cubicBezTo>
                    <a:cubicBezTo>
                      <a:pt x="328" y="393"/>
                      <a:pt x="371" y="378"/>
                      <a:pt x="411" y="342"/>
                    </a:cubicBezTo>
                    <a:cubicBezTo>
                      <a:pt x="574" y="220"/>
                      <a:pt x="457" y="0"/>
                      <a:pt x="2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34"/>
              <p:cNvSpPr/>
              <p:nvPr/>
            </p:nvSpPr>
            <p:spPr>
              <a:xfrm>
                <a:off x="5243277" y="2961608"/>
                <a:ext cx="9409" cy="5962"/>
              </a:xfrm>
              <a:custGeom>
                <a:avLst/>
                <a:gdLst/>
                <a:ahLst/>
                <a:cxnLst/>
                <a:rect l="l" t="t" r="r" b="b"/>
                <a:pathLst>
                  <a:path w="374" h="237" extrusionOk="0">
                    <a:moveTo>
                      <a:pt x="194" y="1"/>
                    </a:moveTo>
                    <a:cubicBezTo>
                      <a:pt x="170" y="1"/>
                      <a:pt x="145" y="10"/>
                      <a:pt x="124" y="31"/>
                    </a:cubicBezTo>
                    <a:lnTo>
                      <a:pt x="99" y="31"/>
                    </a:lnTo>
                    <a:cubicBezTo>
                      <a:pt x="0" y="110"/>
                      <a:pt x="89" y="236"/>
                      <a:pt x="192" y="236"/>
                    </a:cubicBezTo>
                    <a:cubicBezTo>
                      <a:pt x="220" y="236"/>
                      <a:pt x="248" y="227"/>
                      <a:pt x="275" y="206"/>
                    </a:cubicBezTo>
                    <a:cubicBezTo>
                      <a:pt x="374" y="127"/>
                      <a:pt x="285" y="1"/>
                      <a:pt x="1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34"/>
              <p:cNvSpPr/>
              <p:nvPr/>
            </p:nvSpPr>
            <p:spPr>
              <a:xfrm>
                <a:off x="5226875" y="2982437"/>
                <a:ext cx="9434" cy="5937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36" extrusionOk="0">
                    <a:moveTo>
                      <a:pt x="182" y="0"/>
                    </a:moveTo>
                    <a:cubicBezTo>
                      <a:pt x="154" y="0"/>
                      <a:pt x="126" y="9"/>
                      <a:pt x="100" y="30"/>
                    </a:cubicBezTo>
                    <a:cubicBezTo>
                      <a:pt x="1" y="109"/>
                      <a:pt x="89" y="235"/>
                      <a:pt x="193" y="235"/>
                    </a:cubicBezTo>
                    <a:cubicBezTo>
                      <a:pt x="220" y="235"/>
                      <a:pt x="249" y="226"/>
                      <a:pt x="275" y="205"/>
                    </a:cubicBezTo>
                    <a:cubicBezTo>
                      <a:pt x="374" y="126"/>
                      <a:pt x="285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34"/>
              <p:cNvSpPr/>
              <p:nvPr/>
            </p:nvSpPr>
            <p:spPr>
              <a:xfrm>
                <a:off x="5251705" y="2996248"/>
                <a:ext cx="12201" cy="8855"/>
              </a:xfrm>
              <a:custGeom>
                <a:avLst/>
                <a:gdLst/>
                <a:ahLst/>
                <a:cxnLst/>
                <a:rect l="l" t="t" r="r" b="b"/>
                <a:pathLst>
                  <a:path w="485" h="352" extrusionOk="0">
                    <a:moveTo>
                      <a:pt x="234" y="0"/>
                    </a:moveTo>
                    <a:cubicBezTo>
                      <a:pt x="204" y="0"/>
                      <a:pt x="171" y="10"/>
                      <a:pt x="140" y="32"/>
                    </a:cubicBezTo>
                    <a:cubicBezTo>
                      <a:pt x="0" y="152"/>
                      <a:pt x="99" y="352"/>
                      <a:pt x="234" y="352"/>
                    </a:cubicBezTo>
                    <a:cubicBezTo>
                      <a:pt x="268" y="352"/>
                      <a:pt x="305" y="339"/>
                      <a:pt x="341" y="308"/>
                    </a:cubicBezTo>
                    <a:cubicBezTo>
                      <a:pt x="485" y="205"/>
                      <a:pt x="375" y="0"/>
                      <a:pt x="2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34"/>
              <p:cNvSpPr/>
              <p:nvPr/>
            </p:nvSpPr>
            <p:spPr>
              <a:xfrm>
                <a:off x="5269314" y="3023114"/>
                <a:ext cx="12201" cy="9032"/>
              </a:xfrm>
              <a:custGeom>
                <a:avLst/>
                <a:gdLst/>
                <a:ahLst/>
                <a:cxnLst/>
                <a:rect l="l" t="t" r="r" b="b"/>
                <a:pathLst>
                  <a:path w="485" h="359" extrusionOk="0">
                    <a:moveTo>
                      <a:pt x="243" y="1"/>
                    </a:moveTo>
                    <a:cubicBezTo>
                      <a:pt x="210" y="1"/>
                      <a:pt x="176" y="13"/>
                      <a:pt x="142" y="42"/>
                    </a:cubicBezTo>
                    <a:cubicBezTo>
                      <a:pt x="0" y="143"/>
                      <a:pt x="104" y="359"/>
                      <a:pt x="241" y="359"/>
                    </a:cubicBezTo>
                    <a:cubicBezTo>
                      <a:pt x="274" y="359"/>
                      <a:pt x="309" y="347"/>
                      <a:pt x="342" y="318"/>
                    </a:cubicBezTo>
                    <a:cubicBezTo>
                      <a:pt x="484" y="217"/>
                      <a:pt x="381" y="1"/>
                      <a:pt x="2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34"/>
              <p:cNvSpPr/>
              <p:nvPr/>
            </p:nvSpPr>
            <p:spPr>
              <a:xfrm>
                <a:off x="5279502" y="2996650"/>
                <a:ext cx="13359" cy="966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4" extrusionOk="0">
                    <a:moveTo>
                      <a:pt x="266" y="0"/>
                    </a:moveTo>
                    <a:cubicBezTo>
                      <a:pt x="232" y="0"/>
                      <a:pt x="197" y="13"/>
                      <a:pt x="163" y="41"/>
                    </a:cubicBezTo>
                    <a:cubicBezTo>
                      <a:pt x="1" y="163"/>
                      <a:pt x="118" y="383"/>
                      <a:pt x="274" y="383"/>
                    </a:cubicBezTo>
                    <a:cubicBezTo>
                      <a:pt x="311" y="383"/>
                      <a:pt x="350" y="371"/>
                      <a:pt x="389" y="342"/>
                    </a:cubicBezTo>
                    <a:cubicBezTo>
                      <a:pt x="531" y="221"/>
                      <a:pt x="410" y="0"/>
                      <a:pt x="2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34"/>
              <p:cNvSpPr/>
              <p:nvPr/>
            </p:nvSpPr>
            <p:spPr>
              <a:xfrm>
                <a:off x="5312632" y="3027139"/>
                <a:ext cx="11296" cy="8579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41" extrusionOk="0">
                    <a:moveTo>
                      <a:pt x="216" y="1"/>
                    </a:moveTo>
                    <a:cubicBezTo>
                      <a:pt x="187" y="1"/>
                      <a:pt x="156" y="10"/>
                      <a:pt x="124" y="32"/>
                    </a:cubicBezTo>
                    <a:cubicBezTo>
                      <a:pt x="1" y="135"/>
                      <a:pt x="97" y="340"/>
                      <a:pt x="233" y="340"/>
                    </a:cubicBezTo>
                    <a:cubicBezTo>
                      <a:pt x="262" y="340"/>
                      <a:pt x="294" y="330"/>
                      <a:pt x="325" y="308"/>
                    </a:cubicBezTo>
                    <a:cubicBezTo>
                      <a:pt x="448" y="205"/>
                      <a:pt x="352" y="1"/>
                      <a:pt x="2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34"/>
              <p:cNvSpPr/>
              <p:nvPr/>
            </p:nvSpPr>
            <p:spPr>
              <a:xfrm>
                <a:off x="5310972" y="2987821"/>
                <a:ext cx="12780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508" h="361" extrusionOk="0">
                    <a:moveTo>
                      <a:pt x="253" y="0"/>
                    </a:moveTo>
                    <a:cubicBezTo>
                      <a:pt x="217" y="0"/>
                      <a:pt x="179" y="13"/>
                      <a:pt x="140" y="42"/>
                    </a:cubicBezTo>
                    <a:cubicBezTo>
                      <a:pt x="0" y="161"/>
                      <a:pt x="99" y="361"/>
                      <a:pt x="247" y="361"/>
                    </a:cubicBezTo>
                    <a:cubicBezTo>
                      <a:pt x="284" y="361"/>
                      <a:pt x="325" y="348"/>
                      <a:pt x="366" y="317"/>
                    </a:cubicBezTo>
                    <a:cubicBezTo>
                      <a:pt x="507" y="216"/>
                      <a:pt x="404" y="0"/>
                      <a:pt x="2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34"/>
              <p:cNvSpPr/>
              <p:nvPr/>
            </p:nvSpPr>
            <p:spPr>
              <a:xfrm>
                <a:off x="5332858" y="2987644"/>
                <a:ext cx="10038" cy="7774"/>
              </a:xfrm>
              <a:custGeom>
                <a:avLst/>
                <a:gdLst/>
                <a:ahLst/>
                <a:cxnLst/>
                <a:rect l="l" t="t" r="r" b="b"/>
                <a:pathLst>
                  <a:path w="399" h="309" extrusionOk="0">
                    <a:moveTo>
                      <a:pt x="194" y="0"/>
                    </a:moveTo>
                    <a:cubicBezTo>
                      <a:pt x="171" y="0"/>
                      <a:pt x="147" y="7"/>
                      <a:pt x="122" y="23"/>
                    </a:cubicBezTo>
                    <a:cubicBezTo>
                      <a:pt x="1" y="125"/>
                      <a:pt x="76" y="308"/>
                      <a:pt x="189" y="308"/>
                    </a:cubicBezTo>
                    <a:cubicBezTo>
                      <a:pt x="215" y="308"/>
                      <a:pt x="244" y="298"/>
                      <a:pt x="273" y="274"/>
                    </a:cubicBezTo>
                    <a:cubicBezTo>
                      <a:pt x="399" y="190"/>
                      <a:pt x="313" y="0"/>
                      <a:pt x="1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34"/>
              <p:cNvSpPr/>
              <p:nvPr/>
            </p:nvSpPr>
            <p:spPr>
              <a:xfrm>
                <a:off x="5298746" y="3011668"/>
                <a:ext cx="8855" cy="5711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27" extrusionOk="0">
                    <a:moveTo>
                      <a:pt x="171" y="1"/>
                    </a:moveTo>
                    <a:cubicBezTo>
                      <a:pt x="148" y="1"/>
                      <a:pt x="123" y="7"/>
                      <a:pt x="100" y="21"/>
                    </a:cubicBezTo>
                    <a:cubicBezTo>
                      <a:pt x="1" y="100"/>
                      <a:pt x="90" y="226"/>
                      <a:pt x="181" y="226"/>
                    </a:cubicBezTo>
                    <a:cubicBezTo>
                      <a:pt x="205" y="226"/>
                      <a:pt x="229" y="217"/>
                      <a:pt x="250" y="196"/>
                    </a:cubicBezTo>
                    <a:cubicBezTo>
                      <a:pt x="352" y="115"/>
                      <a:pt x="272" y="1"/>
                      <a:pt x="1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34"/>
              <p:cNvSpPr/>
              <p:nvPr/>
            </p:nvSpPr>
            <p:spPr>
              <a:xfrm>
                <a:off x="5242573" y="3020498"/>
                <a:ext cx="8302" cy="545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17" extrusionOk="0">
                    <a:moveTo>
                      <a:pt x="162" y="0"/>
                    </a:moveTo>
                    <a:cubicBezTo>
                      <a:pt x="142" y="0"/>
                      <a:pt x="121" y="7"/>
                      <a:pt x="102" y="21"/>
                    </a:cubicBezTo>
                    <a:cubicBezTo>
                      <a:pt x="1" y="102"/>
                      <a:pt x="80" y="217"/>
                      <a:pt x="168" y="217"/>
                    </a:cubicBezTo>
                    <a:cubicBezTo>
                      <a:pt x="188" y="217"/>
                      <a:pt x="209" y="210"/>
                      <a:pt x="228" y="196"/>
                    </a:cubicBezTo>
                    <a:cubicBezTo>
                      <a:pt x="329" y="115"/>
                      <a:pt x="249" y="0"/>
                      <a:pt x="1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34"/>
              <p:cNvSpPr/>
              <p:nvPr/>
            </p:nvSpPr>
            <p:spPr>
              <a:xfrm>
                <a:off x="5342392" y="2955269"/>
                <a:ext cx="11170" cy="8554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40" extrusionOk="0">
                    <a:moveTo>
                      <a:pt x="225" y="0"/>
                    </a:moveTo>
                    <a:cubicBezTo>
                      <a:pt x="199" y="0"/>
                      <a:pt x="171" y="10"/>
                      <a:pt x="144" y="32"/>
                    </a:cubicBezTo>
                    <a:cubicBezTo>
                      <a:pt x="0" y="135"/>
                      <a:pt x="110" y="340"/>
                      <a:pt x="237" y="340"/>
                    </a:cubicBezTo>
                    <a:cubicBezTo>
                      <a:pt x="265" y="340"/>
                      <a:pt x="293" y="330"/>
                      <a:pt x="320" y="308"/>
                    </a:cubicBezTo>
                    <a:cubicBezTo>
                      <a:pt x="443" y="205"/>
                      <a:pt x="347" y="0"/>
                      <a:pt x="2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34"/>
              <p:cNvSpPr/>
              <p:nvPr/>
            </p:nvSpPr>
            <p:spPr>
              <a:xfrm>
                <a:off x="5336531" y="3005706"/>
                <a:ext cx="8126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20" extrusionOk="0">
                    <a:moveTo>
                      <a:pt x="192" y="1"/>
                    </a:moveTo>
                    <a:cubicBezTo>
                      <a:pt x="178" y="1"/>
                      <a:pt x="165" y="3"/>
                      <a:pt x="152" y="7"/>
                    </a:cubicBezTo>
                    <a:lnTo>
                      <a:pt x="127" y="7"/>
                    </a:lnTo>
                    <a:cubicBezTo>
                      <a:pt x="0" y="61"/>
                      <a:pt x="108" y="220"/>
                      <a:pt x="206" y="220"/>
                    </a:cubicBezTo>
                    <a:cubicBezTo>
                      <a:pt x="244" y="220"/>
                      <a:pt x="281" y="196"/>
                      <a:pt x="302" y="133"/>
                    </a:cubicBezTo>
                    <a:cubicBezTo>
                      <a:pt x="323" y="50"/>
                      <a:pt x="258" y="1"/>
                      <a:pt x="1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5" name="Google Shape;1005;p34"/>
            <p:cNvSpPr/>
            <p:nvPr/>
          </p:nvSpPr>
          <p:spPr>
            <a:xfrm>
              <a:off x="7789847" y="3479239"/>
              <a:ext cx="153257" cy="141231"/>
            </a:xfrm>
            <a:custGeom>
              <a:avLst/>
              <a:gdLst/>
              <a:ahLst/>
              <a:cxnLst/>
              <a:rect l="l" t="t" r="r" b="b"/>
              <a:pathLst>
                <a:path w="6066" h="5590" extrusionOk="0">
                  <a:moveTo>
                    <a:pt x="3022" y="1"/>
                  </a:moveTo>
                  <a:cubicBezTo>
                    <a:pt x="1718" y="1"/>
                    <a:pt x="544" y="936"/>
                    <a:pt x="301" y="2260"/>
                  </a:cubicBezTo>
                  <a:cubicBezTo>
                    <a:pt x="0" y="3763"/>
                    <a:pt x="978" y="5242"/>
                    <a:pt x="2507" y="5543"/>
                  </a:cubicBezTo>
                  <a:cubicBezTo>
                    <a:pt x="2677" y="5574"/>
                    <a:pt x="2848" y="5589"/>
                    <a:pt x="3015" y="5589"/>
                  </a:cubicBezTo>
                  <a:cubicBezTo>
                    <a:pt x="4326" y="5589"/>
                    <a:pt x="5498" y="4667"/>
                    <a:pt x="5765" y="3312"/>
                  </a:cubicBezTo>
                  <a:cubicBezTo>
                    <a:pt x="6065" y="1808"/>
                    <a:pt x="5063" y="355"/>
                    <a:pt x="3559" y="54"/>
                  </a:cubicBezTo>
                  <a:cubicBezTo>
                    <a:pt x="3379" y="18"/>
                    <a:pt x="3199" y="1"/>
                    <a:pt x="30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4"/>
            <p:cNvSpPr/>
            <p:nvPr/>
          </p:nvSpPr>
          <p:spPr>
            <a:xfrm>
              <a:off x="7793637" y="3514481"/>
              <a:ext cx="132767" cy="92217"/>
            </a:xfrm>
            <a:custGeom>
              <a:avLst/>
              <a:gdLst/>
              <a:ahLst/>
              <a:cxnLst/>
              <a:rect l="l" t="t" r="r" b="b"/>
              <a:pathLst>
                <a:path w="5255" h="3650" extrusionOk="0">
                  <a:moveTo>
                    <a:pt x="1513" y="0"/>
                  </a:moveTo>
                  <a:cubicBezTo>
                    <a:pt x="1430" y="0"/>
                    <a:pt x="1337" y="19"/>
                    <a:pt x="1229" y="63"/>
                  </a:cubicBezTo>
                  <a:cubicBezTo>
                    <a:pt x="351" y="388"/>
                    <a:pt x="1" y="2794"/>
                    <a:pt x="2181" y="3496"/>
                  </a:cubicBezTo>
                  <a:cubicBezTo>
                    <a:pt x="2509" y="3603"/>
                    <a:pt x="2811" y="3650"/>
                    <a:pt x="3085" y="3650"/>
                  </a:cubicBezTo>
                  <a:cubicBezTo>
                    <a:pt x="4606" y="3650"/>
                    <a:pt x="5255" y="2213"/>
                    <a:pt x="4788" y="1767"/>
                  </a:cubicBezTo>
                  <a:cubicBezTo>
                    <a:pt x="4286" y="1291"/>
                    <a:pt x="3710" y="1667"/>
                    <a:pt x="2783" y="1266"/>
                  </a:cubicBezTo>
                  <a:cubicBezTo>
                    <a:pt x="2145" y="980"/>
                    <a:pt x="2105" y="0"/>
                    <a:pt x="1513" y="0"/>
                  </a:cubicBezTo>
                  <a:close/>
                </a:path>
              </a:pathLst>
            </a:custGeom>
            <a:solidFill>
              <a:srgbClr val="C5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4"/>
            <p:cNvSpPr/>
            <p:nvPr/>
          </p:nvSpPr>
          <p:spPr>
            <a:xfrm>
              <a:off x="7857781" y="3491315"/>
              <a:ext cx="9778" cy="7074"/>
            </a:xfrm>
            <a:custGeom>
              <a:avLst/>
              <a:gdLst/>
              <a:ahLst/>
              <a:cxnLst/>
              <a:rect l="l" t="t" r="r" b="b"/>
              <a:pathLst>
                <a:path w="387" h="280" extrusionOk="0">
                  <a:moveTo>
                    <a:pt x="219" y="0"/>
                  </a:moveTo>
                  <a:cubicBezTo>
                    <a:pt x="62" y="0"/>
                    <a:pt x="0" y="230"/>
                    <a:pt x="143" y="278"/>
                  </a:cubicBezTo>
                  <a:cubicBezTo>
                    <a:pt x="152" y="279"/>
                    <a:pt x="160" y="280"/>
                    <a:pt x="168" y="280"/>
                  </a:cubicBezTo>
                  <a:cubicBezTo>
                    <a:pt x="325" y="280"/>
                    <a:pt x="387" y="50"/>
                    <a:pt x="244" y="2"/>
                  </a:cubicBezTo>
                  <a:cubicBezTo>
                    <a:pt x="235" y="1"/>
                    <a:pt x="227" y="0"/>
                    <a:pt x="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4"/>
            <p:cNvSpPr/>
            <p:nvPr/>
          </p:nvSpPr>
          <p:spPr>
            <a:xfrm>
              <a:off x="7881402" y="3494397"/>
              <a:ext cx="13188" cy="9146"/>
            </a:xfrm>
            <a:custGeom>
              <a:avLst/>
              <a:gdLst/>
              <a:ahLst/>
              <a:cxnLst/>
              <a:rect l="l" t="t" r="r" b="b"/>
              <a:pathLst>
                <a:path w="522" h="362" extrusionOk="0">
                  <a:moveTo>
                    <a:pt x="266" y="1"/>
                  </a:moveTo>
                  <a:cubicBezTo>
                    <a:pt x="52" y="1"/>
                    <a:pt x="1" y="333"/>
                    <a:pt x="236" y="356"/>
                  </a:cubicBezTo>
                  <a:cubicBezTo>
                    <a:pt x="251" y="360"/>
                    <a:pt x="265" y="361"/>
                    <a:pt x="279" y="361"/>
                  </a:cubicBezTo>
                  <a:cubicBezTo>
                    <a:pt x="470" y="361"/>
                    <a:pt x="522" y="52"/>
                    <a:pt x="311" y="5"/>
                  </a:cubicBezTo>
                  <a:cubicBezTo>
                    <a:pt x="295" y="2"/>
                    <a:pt x="281" y="1"/>
                    <a:pt x="2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4"/>
            <p:cNvSpPr/>
            <p:nvPr/>
          </p:nvSpPr>
          <p:spPr>
            <a:xfrm>
              <a:off x="7864122" y="3517917"/>
              <a:ext cx="11041" cy="7074"/>
            </a:xfrm>
            <a:custGeom>
              <a:avLst/>
              <a:gdLst/>
              <a:ahLst/>
              <a:cxnLst/>
              <a:rect l="l" t="t" r="r" b="b"/>
              <a:pathLst>
                <a:path w="437" h="280" extrusionOk="0">
                  <a:moveTo>
                    <a:pt x="243" y="0"/>
                  </a:moveTo>
                  <a:cubicBezTo>
                    <a:pt x="62" y="0"/>
                    <a:pt x="0" y="254"/>
                    <a:pt x="168" y="277"/>
                  </a:cubicBezTo>
                  <a:cubicBezTo>
                    <a:pt x="177" y="279"/>
                    <a:pt x="185" y="279"/>
                    <a:pt x="193" y="279"/>
                  </a:cubicBezTo>
                  <a:cubicBezTo>
                    <a:pt x="375" y="279"/>
                    <a:pt x="436" y="26"/>
                    <a:pt x="268" y="2"/>
                  </a:cubicBezTo>
                  <a:cubicBezTo>
                    <a:pt x="260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4"/>
            <p:cNvSpPr/>
            <p:nvPr/>
          </p:nvSpPr>
          <p:spPr>
            <a:xfrm>
              <a:off x="7893882" y="3512207"/>
              <a:ext cx="12127" cy="8438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269" y="1"/>
                  </a:moveTo>
                  <a:cubicBezTo>
                    <a:pt x="63" y="1"/>
                    <a:pt x="1" y="304"/>
                    <a:pt x="218" y="328"/>
                  </a:cubicBezTo>
                  <a:cubicBezTo>
                    <a:pt x="232" y="332"/>
                    <a:pt x="246" y="333"/>
                    <a:pt x="259" y="333"/>
                  </a:cubicBezTo>
                  <a:cubicBezTo>
                    <a:pt x="428" y="333"/>
                    <a:pt x="480" y="49"/>
                    <a:pt x="293" y="2"/>
                  </a:cubicBezTo>
                  <a:cubicBezTo>
                    <a:pt x="285" y="1"/>
                    <a:pt x="277" y="1"/>
                    <a:pt x="2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4"/>
            <p:cNvSpPr/>
            <p:nvPr/>
          </p:nvSpPr>
          <p:spPr>
            <a:xfrm>
              <a:off x="7885672" y="3536258"/>
              <a:ext cx="10384" cy="7074"/>
            </a:xfrm>
            <a:custGeom>
              <a:avLst/>
              <a:gdLst/>
              <a:ahLst/>
              <a:cxnLst/>
              <a:rect l="l" t="t" r="r" b="b"/>
              <a:pathLst>
                <a:path w="411" h="280" extrusionOk="0">
                  <a:moveTo>
                    <a:pt x="218" y="1"/>
                  </a:moveTo>
                  <a:cubicBezTo>
                    <a:pt x="60" y="1"/>
                    <a:pt x="0" y="231"/>
                    <a:pt x="167" y="278"/>
                  </a:cubicBezTo>
                  <a:cubicBezTo>
                    <a:pt x="175" y="279"/>
                    <a:pt x="182" y="280"/>
                    <a:pt x="189" y="280"/>
                  </a:cubicBezTo>
                  <a:cubicBezTo>
                    <a:pt x="349" y="280"/>
                    <a:pt x="410" y="27"/>
                    <a:pt x="242" y="3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4"/>
            <p:cNvSpPr/>
            <p:nvPr/>
          </p:nvSpPr>
          <p:spPr>
            <a:xfrm>
              <a:off x="7912880" y="3528048"/>
              <a:ext cx="12734" cy="9045"/>
            </a:xfrm>
            <a:custGeom>
              <a:avLst/>
              <a:gdLst/>
              <a:ahLst/>
              <a:cxnLst/>
              <a:rect l="l" t="t" r="r" b="b"/>
              <a:pathLst>
                <a:path w="504" h="358" extrusionOk="0">
                  <a:moveTo>
                    <a:pt x="270" y="1"/>
                  </a:moveTo>
                  <a:cubicBezTo>
                    <a:pt x="63" y="1"/>
                    <a:pt x="0" y="328"/>
                    <a:pt x="218" y="353"/>
                  </a:cubicBezTo>
                  <a:cubicBezTo>
                    <a:pt x="233" y="356"/>
                    <a:pt x="247" y="358"/>
                    <a:pt x="261" y="358"/>
                  </a:cubicBezTo>
                  <a:cubicBezTo>
                    <a:pt x="452" y="358"/>
                    <a:pt x="504" y="49"/>
                    <a:pt x="293" y="2"/>
                  </a:cubicBezTo>
                  <a:cubicBezTo>
                    <a:pt x="285" y="1"/>
                    <a:pt x="278" y="1"/>
                    <a:pt x="2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4"/>
            <p:cNvSpPr/>
            <p:nvPr/>
          </p:nvSpPr>
          <p:spPr>
            <a:xfrm>
              <a:off x="7915609" y="3546944"/>
              <a:ext cx="11925" cy="7883"/>
            </a:xfrm>
            <a:custGeom>
              <a:avLst/>
              <a:gdLst/>
              <a:ahLst/>
              <a:cxnLst/>
              <a:rect l="l" t="t" r="r" b="b"/>
              <a:pathLst>
                <a:path w="472" h="312" extrusionOk="0">
                  <a:moveTo>
                    <a:pt x="244" y="0"/>
                  </a:moveTo>
                  <a:cubicBezTo>
                    <a:pt x="72" y="0"/>
                    <a:pt x="1" y="283"/>
                    <a:pt x="210" y="306"/>
                  </a:cubicBezTo>
                  <a:cubicBezTo>
                    <a:pt x="225" y="310"/>
                    <a:pt x="238" y="312"/>
                    <a:pt x="251" y="312"/>
                  </a:cubicBezTo>
                  <a:cubicBezTo>
                    <a:pt x="420" y="312"/>
                    <a:pt x="472" y="29"/>
                    <a:pt x="285" y="6"/>
                  </a:cubicBezTo>
                  <a:cubicBezTo>
                    <a:pt x="271" y="2"/>
                    <a:pt x="257" y="0"/>
                    <a:pt x="2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4"/>
            <p:cNvSpPr/>
            <p:nvPr/>
          </p:nvSpPr>
          <p:spPr>
            <a:xfrm>
              <a:off x="7887086" y="3566599"/>
              <a:ext cx="13845" cy="10359"/>
            </a:xfrm>
            <a:custGeom>
              <a:avLst/>
              <a:gdLst/>
              <a:ahLst/>
              <a:cxnLst/>
              <a:rect l="l" t="t" r="r" b="b"/>
              <a:pathLst>
                <a:path w="548" h="410" extrusionOk="0">
                  <a:moveTo>
                    <a:pt x="269" y="0"/>
                  </a:moveTo>
                  <a:cubicBezTo>
                    <a:pt x="53" y="0"/>
                    <a:pt x="1" y="358"/>
                    <a:pt x="236" y="406"/>
                  </a:cubicBezTo>
                  <a:cubicBezTo>
                    <a:pt x="253" y="409"/>
                    <a:pt x="268" y="410"/>
                    <a:pt x="283" y="410"/>
                  </a:cubicBezTo>
                  <a:cubicBezTo>
                    <a:pt x="517" y="410"/>
                    <a:pt x="548" y="52"/>
                    <a:pt x="312" y="5"/>
                  </a:cubicBezTo>
                  <a:cubicBezTo>
                    <a:pt x="297" y="2"/>
                    <a:pt x="283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4"/>
            <p:cNvSpPr/>
            <p:nvPr/>
          </p:nvSpPr>
          <p:spPr>
            <a:xfrm>
              <a:off x="7859852" y="3551391"/>
              <a:ext cx="13845" cy="10384"/>
            </a:xfrm>
            <a:custGeom>
              <a:avLst/>
              <a:gdLst/>
              <a:ahLst/>
              <a:cxnLst/>
              <a:rect l="l" t="t" r="r" b="b"/>
              <a:pathLst>
                <a:path w="548" h="411" extrusionOk="0">
                  <a:moveTo>
                    <a:pt x="270" y="1"/>
                  </a:moveTo>
                  <a:cubicBezTo>
                    <a:pt x="54" y="1"/>
                    <a:pt x="1" y="359"/>
                    <a:pt x="237" y="406"/>
                  </a:cubicBezTo>
                  <a:cubicBezTo>
                    <a:pt x="251" y="409"/>
                    <a:pt x="266" y="410"/>
                    <a:pt x="279" y="410"/>
                  </a:cubicBezTo>
                  <a:cubicBezTo>
                    <a:pt x="495" y="410"/>
                    <a:pt x="548" y="52"/>
                    <a:pt x="312" y="5"/>
                  </a:cubicBezTo>
                  <a:cubicBezTo>
                    <a:pt x="297" y="2"/>
                    <a:pt x="283" y="1"/>
                    <a:pt x="2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4"/>
            <p:cNvSpPr/>
            <p:nvPr/>
          </p:nvSpPr>
          <p:spPr>
            <a:xfrm>
              <a:off x="7843861" y="3508393"/>
              <a:ext cx="7857" cy="5836"/>
            </a:xfrm>
            <a:custGeom>
              <a:avLst/>
              <a:gdLst/>
              <a:ahLst/>
              <a:cxnLst/>
              <a:rect l="l" t="t" r="r" b="b"/>
              <a:pathLst>
                <a:path w="311" h="231" extrusionOk="0">
                  <a:moveTo>
                    <a:pt x="145" y="1"/>
                  </a:moveTo>
                  <a:cubicBezTo>
                    <a:pt x="15" y="1"/>
                    <a:pt x="0" y="205"/>
                    <a:pt x="143" y="228"/>
                  </a:cubicBezTo>
                  <a:cubicBezTo>
                    <a:pt x="151" y="230"/>
                    <a:pt x="158" y="230"/>
                    <a:pt x="166" y="230"/>
                  </a:cubicBezTo>
                  <a:cubicBezTo>
                    <a:pt x="295" y="230"/>
                    <a:pt x="310" y="27"/>
                    <a:pt x="168" y="3"/>
                  </a:cubicBezTo>
                  <a:cubicBezTo>
                    <a:pt x="160" y="2"/>
                    <a:pt x="153" y="1"/>
                    <a:pt x="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4"/>
            <p:cNvSpPr/>
            <p:nvPr/>
          </p:nvSpPr>
          <p:spPr>
            <a:xfrm>
              <a:off x="7817258" y="3509050"/>
              <a:ext cx="8034" cy="6569"/>
            </a:xfrm>
            <a:custGeom>
              <a:avLst/>
              <a:gdLst/>
              <a:ahLst/>
              <a:cxnLst/>
              <a:rect l="l" t="t" r="r" b="b"/>
              <a:pathLst>
                <a:path w="318" h="260" extrusionOk="0">
                  <a:moveTo>
                    <a:pt x="148" y="0"/>
                  </a:moveTo>
                  <a:cubicBezTo>
                    <a:pt x="16" y="0"/>
                    <a:pt x="0" y="229"/>
                    <a:pt x="143" y="253"/>
                  </a:cubicBezTo>
                  <a:cubicBezTo>
                    <a:pt x="159" y="257"/>
                    <a:pt x="173" y="259"/>
                    <a:pt x="186" y="259"/>
                  </a:cubicBezTo>
                  <a:cubicBezTo>
                    <a:pt x="318" y="259"/>
                    <a:pt x="305" y="48"/>
                    <a:pt x="168" y="2"/>
                  </a:cubicBezTo>
                  <a:cubicBezTo>
                    <a:pt x="161" y="1"/>
                    <a:pt x="154" y="0"/>
                    <a:pt x="1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4"/>
            <p:cNvSpPr/>
            <p:nvPr/>
          </p:nvSpPr>
          <p:spPr>
            <a:xfrm>
              <a:off x="7820618" y="3538077"/>
              <a:ext cx="12531" cy="8514"/>
            </a:xfrm>
            <a:custGeom>
              <a:avLst/>
              <a:gdLst/>
              <a:ahLst/>
              <a:cxnLst/>
              <a:rect l="l" t="t" r="r" b="b"/>
              <a:pathLst>
                <a:path w="496" h="337" extrusionOk="0">
                  <a:moveTo>
                    <a:pt x="243" y="1"/>
                  </a:moveTo>
                  <a:cubicBezTo>
                    <a:pt x="52" y="1"/>
                    <a:pt x="0" y="308"/>
                    <a:pt x="211" y="332"/>
                  </a:cubicBezTo>
                  <a:cubicBezTo>
                    <a:pt x="227" y="335"/>
                    <a:pt x="242" y="337"/>
                    <a:pt x="257" y="337"/>
                  </a:cubicBezTo>
                  <a:cubicBezTo>
                    <a:pt x="446" y="337"/>
                    <a:pt x="496" y="52"/>
                    <a:pt x="286" y="6"/>
                  </a:cubicBezTo>
                  <a:cubicBezTo>
                    <a:pt x="271" y="2"/>
                    <a:pt x="257" y="1"/>
                    <a:pt x="2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4"/>
            <p:cNvSpPr/>
            <p:nvPr/>
          </p:nvSpPr>
          <p:spPr>
            <a:xfrm>
              <a:off x="7811751" y="3569100"/>
              <a:ext cx="12734" cy="9070"/>
            </a:xfrm>
            <a:custGeom>
              <a:avLst/>
              <a:gdLst/>
              <a:ahLst/>
              <a:cxnLst/>
              <a:rect l="l" t="t" r="r" b="b"/>
              <a:pathLst>
                <a:path w="504" h="359" extrusionOk="0">
                  <a:moveTo>
                    <a:pt x="248" y="1"/>
                  </a:moveTo>
                  <a:cubicBezTo>
                    <a:pt x="74" y="1"/>
                    <a:pt x="0" y="310"/>
                    <a:pt x="211" y="357"/>
                  </a:cubicBezTo>
                  <a:cubicBezTo>
                    <a:pt x="219" y="358"/>
                    <a:pt x="227" y="358"/>
                    <a:pt x="235" y="358"/>
                  </a:cubicBezTo>
                  <a:cubicBezTo>
                    <a:pt x="442" y="358"/>
                    <a:pt x="503" y="54"/>
                    <a:pt x="286" y="6"/>
                  </a:cubicBezTo>
                  <a:cubicBezTo>
                    <a:pt x="273" y="3"/>
                    <a:pt x="260" y="1"/>
                    <a:pt x="2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4"/>
            <p:cNvSpPr/>
            <p:nvPr/>
          </p:nvSpPr>
          <p:spPr>
            <a:xfrm>
              <a:off x="7838353" y="3559627"/>
              <a:ext cx="13795" cy="9752"/>
            </a:xfrm>
            <a:custGeom>
              <a:avLst/>
              <a:gdLst/>
              <a:ahLst/>
              <a:cxnLst/>
              <a:rect l="l" t="t" r="r" b="b"/>
              <a:pathLst>
                <a:path w="546" h="386" extrusionOk="0">
                  <a:moveTo>
                    <a:pt x="266" y="0"/>
                  </a:moveTo>
                  <a:cubicBezTo>
                    <a:pt x="52" y="0"/>
                    <a:pt x="1" y="334"/>
                    <a:pt x="236" y="381"/>
                  </a:cubicBezTo>
                  <a:cubicBezTo>
                    <a:pt x="251" y="384"/>
                    <a:pt x="266" y="385"/>
                    <a:pt x="280" y="385"/>
                  </a:cubicBezTo>
                  <a:cubicBezTo>
                    <a:pt x="494" y="385"/>
                    <a:pt x="546" y="52"/>
                    <a:pt x="311" y="5"/>
                  </a:cubicBezTo>
                  <a:cubicBezTo>
                    <a:pt x="295" y="2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4"/>
            <p:cNvSpPr/>
            <p:nvPr/>
          </p:nvSpPr>
          <p:spPr>
            <a:xfrm>
              <a:off x="7837696" y="3604570"/>
              <a:ext cx="11950" cy="7883"/>
            </a:xfrm>
            <a:custGeom>
              <a:avLst/>
              <a:gdLst/>
              <a:ahLst/>
              <a:cxnLst/>
              <a:rect l="l" t="t" r="r" b="b"/>
              <a:pathLst>
                <a:path w="473" h="312" extrusionOk="0">
                  <a:moveTo>
                    <a:pt x="245" y="0"/>
                  </a:moveTo>
                  <a:cubicBezTo>
                    <a:pt x="73" y="0"/>
                    <a:pt x="0" y="283"/>
                    <a:pt x="186" y="306"/>
                  </a:cubicBezTo>
                  <a:cubicBezTo>
                    <a:pt x="201" y="310"/>
                    <a:pt x="214" y="311"/>
                    <a:pt x="228" y="311"/>
                  </a:cubicBezTo>
                  <a:cubicBezTo>
                    <a:pt x="400" y="311"/>
                    <a:pt x="473" y="29"/>
                    <a:pt x="287" y="5"/>
                  </a:cubicBezTo>
                  <a:cubicBezTo>
                    <a:pt x="272" y="2"/>
                    <a:pt x="259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4"/>
            <p:cNvSpPr/>
            <p:nvPr/>
          </p:nvSpPr>
          <p:spPr>
            <a:xfrm>
              <a:off x="7866017" y="3577437"/>
              <a:ext cx="12759" cy="9045"/>
            </a:xfrm>
            <a:custGeom>
              <a:avLst/>
              <a:gdLst/>
              <a:ahLst/>
              <a:cxnLst/>
              <a:rect l="l" t="t" r="r" b="b"/>
              <a:pathLst>
                <a:path w="505" h="358" extrusionOk="0">
                  <a:moveTo>
                    <a:pt x="271" y="0"/>
                  </a:moveTo>
                  <a:cubicBezTo>
                    <a:pt x="63" y="0"/>
                    <a:pt x="1" y="328"/>
                    <a:pt x="218" y="353"/>
                  </a:cubicBezTo>
                  <a:cubicBezTo>
                    <a:pt x="233" y="356"/>
                    <a:pt x="248" y="357"/>
                    <a:pt x="261" y="357"/>
                  </a:cubicBezTo>
                  <a:cubicBezTo>
                    <a:pt x="453" y="357"/>
                    <a:pt x="504" y="48"/>
                    <a:pt x="294" y="2"/>
                  </a:cubicBezTo>
                  <a:cubicBezTo>
                    <a:pt x="286" y="1"/>
                    <a:pt x="278" y="0"/>
                    <a:pt x="2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4"/>
            <p:cNvSpPr/>
            <p:nvPr/>
          </p:nvSpPr>
          <p:spPr>
            <a:xfrm>
              <a:off x="7881200" y="3593252"/>
              <a:ext cx="11016" cy="7706"/>
            </a:xfrm>
            <a:custGeom>
              <a:avLst/>
              <a:gdLst/>
              <a:ahLst/>
              <a:cxnLst/>
              <a:rect l="l" t="t" r="r" b="b"/>
              <a:pathLst>
                <a:path w="436" h="305" extrusionOk="0">
                  <a:moveTo>
                    <a:pt x="222" y="1"/>
                  </a:moveTo>
                  <a:cubicBezTo>
                    <a:pt x="62" y="1"/>
                    <a:pt x="1" y="255"/>
                    <a:pt x="169" y="303"/>
                  </a:cubicBezTo>
                  <a:cubicBezTo>
                    <a:pt x="177" y="304"/>
                    <a:pt x="186" y="305"/>
                    <a:pt x="194" y="305"/>
                  </a:cubicBezTo>
                  <a:cubicBezTo>
                    <a:pt x="375" y="305"/>
                    <a:pt x="436" y="50"/>
                    <a:pt x="244" y="2"/>
                  </a:cubicBezTo>
                  <a:cubicBezTo>
                    <a:pt x="236" y="1"/>
                    <a:pt x="229" y="1"/>
                    <a:pt x="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4"/>
            <p:cNvSpPr/>
            <p:nvPr/>
          </p:nvSpPr>
          <p:spPr>
            <a:xfrm>
              <a:off x="7842597" y="3583121"/>
              <a:ext cx="7403" cy="5811"/>
            </a:xfrm>
            <a:custGeom>
              <a:avLst/>
              <a:gdLst/>
              <a:ahLst/>
              <a:cxnLst/>
              <a:rect l="l" t="t" r="r" b="b"/>
              <a:pathLst>
                <a:path w="293" h="230" extrusionOk="0">
                  <a:moveTo>
                    <a:pt x="145" y="0"/>
                  </a:moveTo>
                  <a:cubicBezTo>
                    <a:pt x="15" y="0"/>
                    <a:pt x="0" y="204"/>
                    <a:pt x="143" y="228"/>
                  </a:cubicBezTo>
                  <a:cubicBezTo>
                    <a:pt x="151" y="229"/>
                    <a:pt x="158" y="230"/>
                    <a:pt x="165" y="230"/>
                  </a:cubicBezTo>
                  <a:cubicBezTo>
                    <a:pt x="293" y="230"/>
                    <a:pt x="287" y="26"/>
                    <a:pt x="168" y="2"/>
                  </a:cubicBezTo>
                  <a:cubicBezTo>
                    <a:pt x="160" y="1"/>
                    <a:pt x="152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4"/>
            <p:cNvSpPr/>
            <p:nvPr/>
          </p:nvSpPr>
          <p:spPr>
            <a:xfrm>
              <a:off x="7798917" y="3546389"/>
              <a:ext cx="7226" cy="5205"/>
            </a:xfrm>
            <a:custGeom>
              <a:avLst/>
              <a:gdLst/>
              <a:ahLst/>
              <a:cxnLst/>
              <a:rect l="l" t="t" r="r" b="b"/>
              <a:pathLst>
                <a:path w="286" h="206" extrusionOk="0">
                  <a:moveTo>
                    <a:pt x="142" y="0"/>
                  </a:moveTo>
                  <a:cubicBezTo>
                    <a:pt x="15" y="0"/>
                    <a:pt x="1" y="180"/>
                    <a:pt x="142" y="203"/>
                  </a:cubicBezTo>
                  <a:cubicBezTo>
                    <a:pt x="150" y="205"/>
                    <a:pt x="157" y="205"/>
                    <a:pt x="163" y="205"/>
                  </a:cubicBezTo>
                  <a:cubicBezTo>
                    <a:pt x="270" y="205"/>
                    <a:pt x="286" y="26"/>
                    <a:pt x="168" y="3"/>
                  </a:cubicBezTo>
                  <a:cubicBezTo>
                    <a:pt x="159" y="1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4"/>
            <p:cNvSpPr/>
            <p:nvPr/>
          </p:nvSpPr>
          <p:spPr>
            <a:xfrm>
              <a:off x="7911794" y="3579862"/>
              <a:ext cx="11950" cy="7883"/>
            </a:xfrm>
            <a:custGeom>
              <a:avLst/>
              <a:gdLst/>
              <a:ahLst/>
              <a:cxnLst/>
              <a:rect l="l" t="t" r="r" b="b"/>
              <a:pathLst>
                <a:path w="473" h="312" extrusionOk="0">
                  <a:moveTo>
                    <a:pt x="242" y="0"/>
                  </a:moveTo>
                  <a:cubicBezTo>
                    <a:pt x="72" y="0"/>
                    <a:pt x="1" y="260"/>
                    <a:pt x="186" y="307"/>
                  </a:cubicBezTo>
                  <a:cubicBezTo>
                    <a:pt x="200" y="310"/>
                    <a:pt x="214" y="312"/>
                    <a:pt x="227" y="312"/>
                  </a:cubicBezTo>
                  <a:cubicBezTo>
                    <a:pt x="399" y="312"/>
                    <a:pt x="472" y="29"/>
                    <a:pt x="286" y="6"/>
                  </a:cubicBezTo>
                  <a:cubicBezTo>
                    <a:pt x="271" y="2"/>
                    <a:pt x="256" y="0"/>
                    <a:pt x="2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4"/>
            <p:cNvSpPr/>
            <p:nvPr/>
          </p:nvSpPr>
          <p:spPr>
            <a:xfrm>
              <a:off x="7872787" y="3608056"/>
              <a:ext cx="6998" cy="5786"/>
            </a:xfrm>
            <a:custGeom>
              <a:avLst/>
              <a:gdLst/>
              <a:ahLst/>
              <a:cxnLst/>
              <a:rect l="l" t="t" r="r" b="b"/>
              <a:pathLst>
                <a:path w="277" h="229" extrusionOk="0">
                  <a:moveTo>
                    <a:pt x="120" y="1"/>
                  </a:moveTo>
                  <a:cubicBezTo>
                    <a:pt x="10" y="1"/>
                    <a:pt x="0" y="228"/>
                    <a:pt x="126" y="228"/>
                  </a:cubicBezTo>
                  <a:cubicBezTo>
                    <a:pt x="141" y="228"/>
                    <a:pt x="157" y="225"/>
                    <a:pt x="176" y="218"/>
                  </a:cubicBezTo>
                  <a:cubicBezTo>
                    <a:pt x="276" y="168"/>
                    <a:pt x="251" y="43"/>
                    <a:pt x="176" y="18"/>
                  </a:cubicBezTo>
                  <a:cubicBezTo>
                    <a:pt x="155" y="6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7689804" y="3497050"/>
              <a:ext cx="35472" cy="25998"/>
            </a:xfrm>
            <a:custGeom>
              <a:avLst/>
              <a:gdLst/>
              <a:ahLst/>
              <a:cxnLst/>
              <a:rect l="l" t="t" r="r" b="b"/>
              <a:pathLst>
                <a:path w="1404" h="1029" extrusionOk="0">
                  <a:moveTo>
                    <a:pt x="752" y="1"/>
                  </a:moveTo>
                  <a:cubicBezTo>
                    <a:pt x="75" y="1"/>
                    <a:pt x="0" y="1028"/>
                    <a:pt x="677" y="1028"/>
                  </a:cubicBezTo>
                  <a:cubicBezTo>
                    <a:pt x="1329" y="1028"/>
                    <a:pt x="1404" y="1"/>
                    <a:pt x="7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7999433" y="3491365"/>
              <a:ext cx="48130" cy="36104"/>
            </a:xfrm>
            <a:custGeom>
              <a:avLst/>
              <a:gdLst/>
              <a:ahLst/>
              <a:cxnLst/>
              <a:rect l="l" t="t" r="r" b="b"/>
              <a:pathLst>
                <a:path w="1905" h="1429" extrusionOk="0">
                  <a:moveTo>
                    <a:pt x="927" y="0"/>
                  </a:moveTo>
                  <a:cubicBezTo>
                    <a:pt x="0" y="0"/>
                    <a:pt x="75" y="1429"/>
                    <a:pt x="977" y="1429"/>
                  </a:cubicBezTo>
                  <a:cubicBezTo>
                    <a:pt x="1905" y="1429"/>
                    <a:pt x="1830" y="0"/>
                    <a:pt x="9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7841764" y="3727526"/>
              <a:ext cx="63339" cy="45628"/>
            </a:xfrm>
            <a:custGeom>
              <a:avLst/>
              <a:gdLst/>
              <a:ahLst/>
              <a:cxnLst/>
              <a:rect l="l" t="t" r="r" b="b"/>
              <a:pathLst>
                <a:path w="2507" h="1806" extrusionOk="0">
                  <a:moveTo>
                    <a:pt x="1329" y="1"/>
                  </a:moveTo>
                  <a:cubicBezTo>
                    <a:pt x="176" y="1"/>
                    <a:pt x="0" y="1805"/>
                    <a:pt x="1178" y="1805"/>
                  </a:cubicBezTo>
                  <a:cubicBezTo>
                    <a:pt x="2331" y="1805"/>
                    <a:pt x="2507" y="1"/>
                    <a:pt x="13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7784769" y="3937109"/>
              <a:ext cx="64628" cy="47523"/>
            </a:xfrm>
            <a:custGeom>
              <a:avLst/>
              <a:gdLst/>
              <a:ahLst/>
              <a:cxnLst/>
              <a:rect l="l" t="t" r="r" b="b"/>
              <a:pathLst>
                <a:path w="2558" h="1881" extrusionOk="0">
                  <a:moveTo>
                    <a:pt x="1354" y="0"/>
                  </a:moveTo>
                  <a:cubicBezTo>
                    <a:pt x="151" y="0"/>
                    <a:pt x="1" y="1880"/>
                    <a:pt x="1204" y="1880"/>
                  </a:cubicBezTo>
                  <a:cubicBezTo>
                    <a:pt x="2407" y="1880"/>
                    <a:pt x="2557" y="0"/>
                    <a:pt x="1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7376385" y="3922532"/>
              <a:ext cx="48130" cy="35497"/>
            </a:xfrm>
            <a:custGeom>
              <a:avLst/>
              <a:gdLst/>
              <a:ahLst/>
              <a:cxnLst/>
              <a:rect l="l" t="t" r="r" b="b"/>
              <a:pathLst>
                <a:path w="1905" h="1405" extrusionOk="0">
                  <a:moveTo>
                    <a:pt x="902" y="1"/>
                  </a:moveTo>
                  <a:cubicBezTo>
                    <a:pt x="0" y="1"/>
                    <a:pt x="50" y="1404"/>
                    <a:pt x="978" y="1404"/>
                  </a:cubicBezTo>
                  <a:cubicBezTo>
                    <a:pt x="1905" y="1404"/>
                    <a:pt x="1830" y="1"/>
                    <a:pt x="9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7553659" y="4380959"/>
              <a:ext cx="40550" cy="36836"/>
            </a:xfrm>
            <a:custGeom>
              <a:avLst/>
              <a:gdLst/>
              <a:ahLst/>
              <a:cxnLst/>
              <a:rect l="l" t="t" r="r" b="b"/>
              <a:pathLst>
                <a:path w="1605" h="1458" extrusionOk="0">
                  <a:moveTo>
                    <a:pt x="778" y="0"/>
                  </a:moveTo>
                  <a:cubicBezTo>
                    <a:pt x="377" y="0"/>
                    <a:pt x="1" y="401"/>
                    <a:pt x="1" y="802"/>
                  </a:cubicBezTo>
                  <a:cubicBezTo>
                    <a:pt x="25" y="1017"/>
                    <a:pt x="252" y="1458"/>
                    <a:pt x="512" y="1458"/>
                  </a:cubicBezTo>
                  <a:cubicBezTo>
                    <a:pt x="525" y="1458"/>
                    <a:pt x="539" y="1456"/>
                    <a:pt x="552" y="1454"/>
                  </a:cubicBezTo>
                  <a:cubicBezTo>
                    <a:pt x="640" y="1435"/>
                    <a:pt x="715" y="1428"/>
                    <a:pt x="781" y="1428"/>
                  </a:cubicBezTo>
                  <a:cubicBezTo>
                    <a:pt x="901" y="1428"/>
                    <a:pt x="994" y="1449"/>
                    <a:pt x="1079" y="1449"/>
                  </a:cubicBezTo>
                  <a:cubicBezTo>
                    <a:pt x="1191" y="1449"/>
                    <a:pt x="1292" y="1414"/>
                    <a:pt x="1429" y="1254"/>
                  </a:cubicBezTo>
                  <a:cubicBezTo>
                    <a:pt x="1555" y="1103"/>
                    <a:pt x="1605" y="903"/>
                    <a:pt x="1605" y="702"/>
                  </a:cubicBezTo>
                  <a:cubicBezTo>
                    <a:pt x="1580" y="276"/>
                    <a:pt x="1204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7991197" y="4356883"/>
              <a:ext cx="65234" cy="48155"/>
            </a:xfrm>
            <a:custGeom>
              <a:avLst/>
              <a:gdLst/>
              <a:ahLst/>
              <a:cxnLst/>
              <a:rect l="l" t="t" r="r" b="b"/>
              <a:pathLst>
                <a:path w="2582" h="1906" extrusionOk="0">
                  <a:moveTo>
                    <a:pt x="1329" y="1"/>
                  </a:moveTo>
                  <a:cubicBezTo>
                    <a:pt x="126" y="1"/>
                    <a:pt x="0" y="1906"/>
                    <a:pt x="1228" y="1906"/>
                  </a:cubicBezTo>
                  <a:cubicBezTo>
                    <a:pt x="2456" y="1906"/>
                    <a:pt x="2582" y="1"/>
                    <a:pt x="13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7405767" y="3172771"/>
              <a:ext cx="45351" cy="40727"/>
            </a:xfrm>
            <a:custGeom>
              <a:avLst/>
              <a:gdLst/>
              <a:ahLst/>
              <a:cxnLst/>
              <a:rect l="l" t="t" r="r" b="b"/>
              <a:pathLst>
                <a:path w="1795" h="1612" extrusionOk="0">
                  <a:moveTo>
                    <a:pt x="916" y="1"/>
                  </a:moveTo>
                  <a:cubicBezTo>
                    <a:pt x="676" y="1"/>
                    <a:pt x="438" y="139"/>
                    <a:pt x="341" y="431"/>
                  </a:cubicBezTo>
                  <a:cubicBezTo>
                    <a:pt x="316" y="481"/>
                    <a:pt x="291" y="506"/>
                    <a:pt x="266" y="556"/>
                  </a:cubicBezTo>
                  <a:cubicBezTo>
                    <a:pt x="1" y="1037"/>
                    <a:pt x="407" y="1612"/>
                    <a:pt x="928" y="1612"/>
                  </a:cubicBezTo>
                  <a:cubicBezTo>
                    <a:pt x="949" y="1612"/>
                    <a:pt x="971" y="1611"/>
                    <a:pt x="993" y="1609"/>
                  </a:cubicBezTo>
                  <a:cubicBezTo>
                    <a:pt x="1594" y="1584"/>
                    <a:pt x="1795" y="957"/>
                    <a:pt x="1544" y="456"/>
                  </a:cubicBezTo>
                  <a:lnTo>
                    <a:pt x="1519" y="456"/>
                  </a:lnTo>
                  <a:cubicBezTo>
                    <a:pt x="1428" y="158"/>
                    <a:pt x="1171" y="1"/>
                    <a:pt x="9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4"/>
            <p:cNvSpPr/>
            <p:nvPr/>
          </p:nvSpPr>
          <p:spPr>
            <a:xfrm>
              <a:off x="7711985" y="2951086"/>
              <a:ext cx="54294" cy="39388"/>
            </a:xfrm>
            <a:custGeom>
              <a:avLst/>
              <a:gdLst/>
              <a:ahLst/>
              <a:cxnLst/>
              <a:rect l="l" t="t" r="r" b="b"/>
              <a:pathLst>
                <a:path w="2149" h="1559" extrusionOk="0">
                  <a:moveTo>
                    <a:pt x="1290" y="1"/>
                  </a:moveTo>
                  <a:cubicBezTo>
                    <a:pt x="1180" y="1"/>
                    <a:pt x="1065" y="26"/>
                    <a:pt x="952" y="83"/>
                  </a:cubicBezTo>
                  <a:cubicBezTo>
                    <a:pt x="902" y="108"/>
                    <a:pt x="827" y="158"/>
                    <a:pt x="776" y="183"/>
                  </a:cubicBezTo>
                  <a:cubicBezTo>
                    <a:pt x="0" y="571"/>
                    <a:pt x="627" y="1558"/>
                    <a:pt x="1252" y="1558"/>
                  </a:cubicBezTo>
                  <a:cubicBezTo>
                    <a:pt x="1474" y="1558"/>
                    <a:pt x="1696" y="1433"/>
                    <a:pt x="1854" y="1110"/>
                  </a:cubicBezTo>
                  <a:cubicBezTo>
                    <a:pt x="1879" y="1085"/>
                    <a:pt x="1879" y="1035"/>
                    <a:pt x="1904" y="985"/>
                  </a:cubicBezTo>
                  <a:cubicBezTo>
                    <a:pt x="2148" y="476"/>
                    <a:pt x="1765" y="1"/>
                    <a:pt x="1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4"/>
            <p:cNvSpPr/>
            <p:nvPr/>
          </p:nvSpPr>
          <p:spPr>
            <a:xfrm>
              <a:off x="7976696" y="3233428"/>
              <a:ext cx="51111" cy="48458"/>
            </a:xfrm>
            <a:custGeom>
              <a:avLst/>
              <a:gdLst/>
              <a:ahLst/>
              <a:cxnLst/>
              <a:rect l="l" t="t" r="r" b="b"/>
              <a:pathLst>
                <a:path w="2023" h="1918" extrusionOk="0">
                  <a:moveTo>
                    <a:pt x="886" y="0"/>
                  </a:moveTo>
                  <a:cubicBezTo>
                    <a:pt x="715" y="0"/>
                    <a:pt x="543" y="79"/>
                    <a:pt x="449" y="235"/>
                  </a:cubicBezTo>
                  <a:cubicBezTo>
                    <a:pt x="374" y="411"/>
                    <a:pt x="299" y="586"/>
                    <a:pt x="223" y="761"/>
                  </a:cubicBezTo>
                  <a:cubicBezTo>
                    <a:pt x="0" y="1320"/>
                    <a:pt x="453" y="1917"/>
                    <a:pt x="1033" y="1917"/>
                  </a:cubicBezTo>
                  <a:cubicBezTo>
                    <a:pt x="1104" y="1917"/>
                    <a:pt x="1177" y="1908"/>
                    <a:pt x="1251" y="1889"/>
                  </a:cubicBezTo>
                  <a:cubicBezTo>
                    <a:pt x="1932" y="1695"/>
                    <a:pt x="2023" y="886"/>
                    <a:pt x="1569" y="426"/>
                  </a:cubicBezTo>
                  <a:lnTo>
                    <a:pt x="1569" y="426"/>
                  </a:lnTo>
                  <a:cubicBezTo>
                    <a:pt x="1572" y="428"/>
                    <a:pt x="1574" y="430"/>
                    <a:pt x="1574" y="430"/>
                  </a:cubicBezTo>
                  <a:cubicBezTo>
                    <a:pt x="1575" y="430"/>
                    <a:pt x="1562" y="417"/>
                    <a:pt x="1527" y="386"/>
                  </a:cubicBezTo>
                  <a:lnTo>
                    <a:pt x="1527" y="386"/>
                  </a:lnTo>
                  <a:cubicBezTo>
                    <a:pt x="1541" y="399"/>
                    <a:pt x="1555" y="412"/>
                    <a:pt x="1569" y="426"/>
                  </a:cubicBezTo>
                  <a:lnTo>
                    <a:pt x="1569" y="426"/>
                  </a:lnTo>
                  <a:cubicBezTo>
                    <a:pt x="1521" y="390"/>
                    <a:pt x="1159" y="82"/>
                    <a:pt x="1170" y="82"/>
                  </a:cubicBezTo>
                  <a:lnTo>
                    <a:pt x="1170" y="82"/>
                  </a:lnTo>
                  <a:cubicBezTo>
                    <a:pt x="1171" y="82"/>
                    <a:pt x="1172" y="83"/>
                    <a:pt x="1176" y="85"/>
                  </a:cubicBezTo>
                  <a:lnTo>
                    <a:pt x="1176" y="85"/>
                  </a:lnTo>
                  <a:cubicBezTo>
                    <a:pt x="1091" y="28"/>
                    <a:pt x="989" y="0"/>
                    <a:pt x="8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4"/>
            <p:cNvSpPr/>
            <p:nvPr/>
          </p:nvSpPr>
          <p:spPr>
            <a:xfrm>
              <a:off x="7977252" y="2706235"/>
              <a:ext cx="46892" cy="44340"/>
            </a:xfrm>
            <a:custGeom>
              <a:avLst/>
              <a:gdLst/>
              <a:ahLst/>
              <a:cxnLst/>
              <a:rect l="l" t="t" r="r" b="b"/>
              <a:pathLst>
                <a:path w="1856" h="1755" extrusionOk="0">
                  <a:moveTo>
                    <a:pt x="1028" y="0"/>
                  </a:moveTo>
                  <a:cubicBezTo>
                    <a:pt x="552" y="0"/>
                    <a:pt x="126" y="276"/>
                    <a:pt x="51" y="777"/>
                  </a:cubicBezTo>
                  <a:cubicBezTo>
                    <a:pt x="1" y="1203"/>
                    <a:pt x="352" y="1755"/>
                    <a:pt x="828" y="1755"/>
                  </a:cubicBezTo>
                  <a:cubicBezTo>
                    <a:pt x="1304" y="1755"/>
                    <a:pt x="1730" y="1479"/>
                    <a:pt x="1805" y="978"/>
                  </a:cubicBezTo>
                  <a:cubicBezTo>
                    <a:pt x="1855" y="552"/>
                    <a:pt x="1505" y="0"/>
                    <a:pt x="10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4"/>
            <p:cNvSpPr/>
            <p:nvPr/>
          </p:nvSpPr>
          <p:spPr>
            <a:xfrm>
              <a:off x="7567604" y="2804383"/>
              <a:ext cx="46235" cy="34840"/>
            </a:xfrm>
            <a:custGeom>
              <a:avLst/>
              <a:gdLst/>
              <a:ahLst/>
              <a:cxnLst/>
              <a:rect l="l" t="t" r="r" b="b"/>
              <a:pathLst>
                <a:path w="1830" h="1379" extrusionOk="0">
                  <a:moveTo>
                    <a:pt x="902" y="0"/>
                  </a:moveTo>
                  <a:cubicBezTo>
                    <a:pt x="0" y="0"/>
                    <a:pt x="50" y="1378"/>
                    <a:pt x="953" y="1378"/>
                  </a:cubicBezTo>
                  <a:cubicBezTo>
                    <a:pt x="1830" y="1378"/>
                    <a:pt x="1780" y="0"/>
                    <a:pt x="9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4"/>
            <p:cNvSpPr/>
            <p:nvPr/>
          </p:nvSpPr>
          <p:spPr>
            <a:xfrm>
              <a:off x="7653071" y="2198211"/>
              <a:ext cx="74759" cy="56391"/>
            </a:xfrm>
            <a:custGeom>
              <a:avLst/>
              <a:gdLst/>
              <a:ahLst/>
              <a:cxnLst/>
              <a:rect l="l" t="t" r="r" b="b"/>
              <a:pathLst>
                <a:path w="2959" h="2232" extrusionOk="0">
                  <a:moveTo>
                    <a:pt x="1429" y="0"/>
                  </a:moveTo>
                  <a:cubicBezTo>
                    <a:pt x="1" y="0"/>
                    <a:pt x="76" y="2231"/>
                    <a:pt x="1504" y="2231"/>
                  </a:cubicBezTo>
                  <a:cubicBezTo>
                    <a:pt x="2958" y="2231"/>
                    <a:pt x="2858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4"/>
            <p:cNvSpPr/>
            <p:nvPr/>
          </p:nvSpPr>
          <p:spPr>
            <a:xfrm>
              <a:off x="7409935" y="2472601"/>
              <a:ext cx="67154" cy="50681"/>
            </a:xfrm>
            <a:custGeom>
              <a:avLst/>
              <a:gdLst/>
              <a:ahLst/>
              <a:cxnLst/>
              <a:rect l="l" t="t" r="r" b="b"/>
              <a:pathLst>
                <a:path w="2658" h="2006" extrusionOk="0">
                  <a:moveTo>
                    <a:pt x="1354" y="0"/>
                  </a:moveTo>
                  <a:cubicBezTo>
                    <a:pt x="76" y="0"/>
                    <a:pt x="1" y="2005"/>
                    <a:pt x="1279" y="2005"/>
                  </a:cubicBezTo>
                  <a:cubicBezTo>
                    <a:pt x="2582" y="2005"/>
                    <a:pt x="2657" y="0"/>
                    <a:pt x="1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4"/>
            <p:cNvSpPr/>
            <p:nvPr/>
          </p:nvSpPr>
          <p:spPr>
            <a:xfrm>
              <a:off x="7832896" y="2021148"/>
              <a:ext cx="44972" cy="41813"/>
            </a:xfrm>
            <a:custGeom>
              <a:avLst/>
              <a:gdLst/>
              <a:ahLst/>
              <a:cxnLst/>
              <a:rect l="l" t="t" r="r" b="b"/>
              <a:pathLst>
                <a:path w="1780" h="1655" extrusionOk="0">
                  <a:moveTo>
                    <a:pt x="777" y="0"/>
                  </a:moveTo>
                  <a:cubicBezTo>
                    <a:pt x="326" y="0"/>
                    <a:pt x="0" y="527"/>
                    <a:pt x="51" y="928"/>
                  </a:cubicBezTo>
                  <a:cubicBezTo>
                    <a:pt x="126" y="1429"/>
                    <a:pt x="552" y="1654"/>
                    <a:pt x="1003" y="1654"/>
                  </a:cubicBezTo>
                  <a:cubicBezTo>
                    <a:pt x="1454" y="1654"/>
                    <a:pt x="1780" y="1128"/>
                    <a:pt x="1730" y="727"/>
                  </a:cubicBezTo>
                  <a:cubicBezTo>
                    <a:pt x="1680" y="226"/>
                    <a:pt x="1229" y="0"/>
                    <a:pt x="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4"/>
            <p:cNvSpPr/>
            <p:nvPr/>
          </p:nvSpPr>
          <p:spPr>
            <a:xfrm>
              <a:off x="8007644" y="2204761"/>
              <a:ext cx="57023" cy="40550"/>
            </a:xfrm>
            <a:custGeom>
              <a:avLst/>
              <a:gdLst/>
              <a:ahLst/>
              <a:cxnLst/>
              <a:rect l="l" t="t" r="r" b="b"/>
              <a:pathLst>
                <a:path w="2257" h="1605" extrusionOk="0">
                  <a:moveTo>
                    <a:pt x="1053" y="1"/>
                  </a:moveTo>
                  <a:cubicBezTo>
                    <a:pt x="1" y="1"/>
                    <a:pt x="176" y="1605"/>
                    <a:pt x="1229" y="1605"/>
                  </a:cubicBezTo>
                  <a:cubicBezTo>
                    <a:pt x="2256" y="1605"/>
                    <a:pt x="2081" y="1"/>
                    <a:pt x="10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4"/>
            <p:cNvSpPr/>
            <p:nvPr/>
          </p:nvSpPr>
          <p:spPr>
            <a:xfrm>
              <a:off x="7614443" y="2472601"/>
              <a:ext cx="57023" cy="40550"/>
            </a:xfrm>
            <a:custGeom>
              <a:avLst/>
              <a:gdLst/>
              <a:ahLst/>
              <a:cxnLst/>
              <a:rect l="l" t="t" r="r" b="b"/>
              <a:pathLst>
                <a:path w="2257" h="1605" extrusionOk="0">
                  <a:moveTo>
                    <a:pt x="1053" y="0"/>
                  </a:moveTo>
                  <a:cubicBezTo>
                    <a:pt x="1" y="0"/>
                    <a:pt x="201" y="1604"/>
                    <a:pt x="1229" y="1604"/>
                  </a:cubicBezTo>
                  <a:cubicBezTo>
                    <a:pt x="2256" y="1604"/>
                    <a:pt x="2081" y="0"/>
                    <a:pt x="10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4"/>
            <p:cNvSpPr/>
            <p:nvPr/>
          </p:nvSpPr>
          <p:spPr>
            <a:xfrm>
              <a:off x="7679269" y="1536397"/>
              <a:ext cx="47498" cy="36937"/>
            </a:xfrm>
            <a:custGeom>
              <a:avLst/>
              <a:gdLst/>
              <a:ahLst/>
              <a:cxnLst/>
              <a:rect l="l" t="t" r="r" b="b"/>
              <a:pathLst>
                <a:path w="1880" h="1462" extrusionOk="0">
                  <a:moveTo>
                    <a:pt x="801" y="1"/>
                  </a:moveTo>
                  <a:cubicBezTo>
                    <a:pt x="342" y="1"/>
                    <a:pt x="0" y="540"/>
                    <a:pt x="114" y="962"/>
                  </a:cubicBezTo>
                  <a:lnTo>
                    <a:pt x="114" y="962"/>
                  </a:lnTo>
                  <a:cubicBezTo>
                    <a:pt x="107" y="956"/>
                    <a:pt x="99" y="949"/>
                    <a:pt x="91" y="943"/>
                  </a:cubicBezTo>
                  <a:lnTo>
                    <a:pt x="91" y="943"/>
                  </a:lnTo>
                  <a:cubicBezTo>
                    <a:pt x="167" y="1193"/>
                    <a:pt x="392" y="1369"/>
                    <a:pt x="643" y="1419"/>
                  </a:cubicBezTo>
                  <a:cubicBezTo>
                    <a:pt x="668" y="1444"/>
                    <a:pt x="718" y="1444"/>
                    <a:pt x="768" y="1444"/>
                  </a:cubicBezTo>
                  <a:cubicBezTo>
                    <a:pt x="818" y="1456"/>
                    <a:pt x="867" y="1461"/>
                    <a:pt x="915" y="1461"/>
                  </a:cubicBezTo>
                  <a:cubicBezTo>
                    <a:pt x="1472" y="1461"/>
                    <a:pt x="1879" y="706"/>
                    <a:pt x="1395" y="291"/>
                  </a:cubicBezTo>
                  <a:cubicBezTo>
                    <a:pt x="1345" y="266"/>
                    <a:pt x="1294" y="241"/>
                    <a:pt x="1269" y="191"/>
                  </a:cubicBezTo>
                  <a:cubicBezTo>
                    <a:pt x="1109" y="57"/>
                    <a:pt x="949" y="1"/>
                    <a:pt x="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4"/>
            <p:cNvSpPr/>
            <p:nvPr/>
          </p:nvSpPr>
          <p:spPr>
            <a:xfrm>
              <a:off x="7398541" y="1733678"/>
              <a:ext cx="60813" cy="43102"/>
            </a:xfrm>
            <a:custGeom>
              <a:avLst/>
              <a:gdLst/>
              <a:ahLst/>
              <a:cxnLst/>
              <a:rect l="l" t="t" r="r" b="b"/>
              <a:pathLst>
                <a:path w="2407" h="1706" extrusionOk="0">
                  <a:moveTo>
                    <a:pt x="1304" y="1"/>
                  </a:moveTo>
                  <a:cubicBezTo>
                    <a:pt x="226" y="1"/>
                    <a:pt x="0" y="1705"/>
                    <a:pt x="1103" y="1705"/>
                  </a:cubicBezTo>
                  <a:cubicBezTo>
                    <a:pt x="2206" y="1705"/>
                    <a:pt x="2406" y="1"/>
                    <a:pt x="13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4"/>
            <p:cNvSpPr/>
            <p:nvPr/>
          </p:nvSpPr>
          <p:spPr>
            <a:xfrm>
              <a:off x="7887339" y="1618452"/>
              <a:ext cx="76654" cy="57023"/>
            </a:xfrm>
            <a:custGeom>
              <a:avLst/>
              <a:gdLst/>
              <a:ahLst/>
              <a:cxnLst/>
              <a:rect l="l" t="t" r="r" b="b"/>
              <a:pathLst>
                <a:path w="3034" h="2257" extrusionOk="0">
                  <a:moveTo>
                    <a:pt x="1455" y="0"/>
                  </a:moveTo>
                  <a:cubicBezTo>
                    <a:pt x="1" y="0"/>
                    <a:pt x="101" y="2256"/>
                    <a:pt x="1555" y="2256"/>
                  </a:cubicBezTo>
                  <a:cubicBezTo>
                    <a:pt x="3033" y="2256"/>
                    <a:pt x="2908" y="0"/>
                    <a:pt x="1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8" name="Google Shape;1048;p34"/>
            <p:cNvGrpSpPr/>
            <p:nvPr/>
          </p:nvGrpSpPr>
          <p:grpSpPr>
            <a:xfrm>
              <a:off x="7482113" y="1826040"/>
              <a:ext cx="93733" cy="89488"/>
              <a:chOff x="5320154" y="1969288"/>
              <a:chExt cx="93334" cy="89108"/>
            </a:xfrm>
          </p:grpSpPr>
          <p:sp>
            <p:nvSpPr>
              <p:cNvPr id="1049" name="Google Shape;1049;p34"/>
              <p:cNvSpPr/>
              <p:nvPr/>
            </p:nvSpPr>
            <p:spPr>
              <a:xfrm>
                <a:off x="5320154" y="1969288"/>
                <a:ext cx="93334" cy="89108"/>
              </a:xfrm>
              <a:custGeom>
                <a:avLst/>
                <a:gdLst/>
                <a:ahLst/>
                <a:cxnLst/>
                <a:rect l="l" t="t" r="r" b="b"/>
                <a:pathLst>
                  <a:path w="3710" h="3542" extrusionOk="0">
                    <a:moveTo>
                      <a:pt x="1374" y="1"/>
                    </a:moveTo>
                    <a:cubicBezTo>
                      <a:pt x="1367" y="1"/>
                      <a:pt x="1361" y="2"/>
                      <a:pt x="1354" y="4"/>
                    </a:cubicBezTo>
                    <a:cubicBezTo>
                      <a:pt x="1204" y="29"/>
                      <a:pt x="1279" y="631"/>
                      <a:pt x="1154" y="731"/>
                    </a:cubicBezTo>
                    <a:cubicBezTo>
                      <a:pt x="1139" y="739"/>
                      <a:pt x="1120" y="743"/>
                      <a:pt x="1096" y="743"/>
                    </a:cubicBezTo>
                    <a:cubicBezTo>
                      <a:pt x="950" y="743"/>
                      <a:pt x="650" y="600"/>
                      <a:pt x="490" y="600"/>
                    </a:cubicBezTo>
                    <a:cubicBezTo>
                      <a:pt x="450" y="600"/>
                      <a:pt x="419" y="608"/>
                      <a:pt x="402" y="631"/>
                    </a:cubicBezTo>
                    <a:cubicBezTo>
                      <a:pt x="301" y="756"/>
                      <a:pt x="728" y="1182"/>
                      <a:pt x="677" y="1332"/>
                    </a:cubicBezTo>
                    <a:cubicBezTo>
                      <a:pt x="627" y="1483"/>
                      <a:pt x="26" y="1533"/>
                      <a:pt x="26" y="1708"/>
                    </a:cubicBezTo>
                    <a:cubicBezTo>
                      <a:pt x="1" y="1884"/>
                      <a:pt x="602" y="1959"/>
                      <a:pt x="652" y="2134"/>
                    </a:cubicBezTo>
                    <a:cubicBezTo>
                      <a:pt x="702" y="2285"/>
                      <a:pt x="251" y="2686"/>
                      <a:pt x="327" y="2811"/>
                    </a:cubicBezTo>
                    <a:cubicBezTo>
                      <a:pt x="346" y="2835"/>
                      <a:pt x="381" y="2844"/>
                      <a:pt x="425" y="2844"/>
                    </a:cubicBezTo>
                    <a:cubicBezTo>
                      <a:pt x="577" y="2844"/>
                      <a:pt x="840" y="2738"/>
                      <a:pt x="991" y="2738"/>
                    </a:cubicBezTo>
                    <a:cubicBezTo>
                      <a:pt x="1028" y="2738"/>
                      <a:pt x="1058" y="2745"/>
                      <a:pt x="1078" y="2761"/>
                    </a:cubicBezTo>
                    <a:cubicBezTo>
                      <a:pt x="1204" y="2861"/>
                      <a:pt x="1078" y="3463"/>
                      <a:pt x="1229" y="3513"/>
                    </a:cubicBezTo>
                    <a:cubicBezTo>
                      <a:pt x="1236" y="3515"/>
                      <a:pt x="1243" y="3516"/>
                      <a:pt x="1250" y="3516"/>
                    </a:cubicBezTo>
                    <a:cubicBezTo>
                      <a:pt x="1404" y="3516"/>
                      <a:pt x="1663" y="3037"/>
                      <a:pt x="1830" y="3037"/>
                    </a:cubicBezTo>
                    <a:cubicBezTo>
                      <a:pt x="1974" y="3037"/>
                      <a:pt x="2210" y="3541"/>
                      <a:pt x="2362" y="3541"/>
                    </a:cubicBezTo>
                    <a:cubicBezTo>
                      <a:pt x="2368" y="3541"/>
                      <a:pt x="2375" y="3540"/>
                      <a:pt x="2382" y="3538"/>
                    </a:cubicBezTo>
                    <a:cubicBezTo>
                      <a:pt x="2532" y="3513"/>
                      <a:pt x="2432" y="2911"/>
                      <a:pt x="2582" y="2811"/>
                    </a:cubicBezTo>
                    <a:cubicBezTo>
                      <a:pt x="2596" y="2802"/>
                      <a:pt x="2616" y="2799"/>
                      <a:pt x="2639" y="2799"/>
                    </a:cubicBezTo>
                    <a:cubicBezTo>
                      <a:pt x="2785" y="2799"/>
                      <a:pt x="3086" y="2942"/>
                      <a:pt x="3246" y="2942"/>
                    </a:cubicBezTo>
                    <a:cubicBezTo>
                      <a:pt x="3285" y="2942"/>
                      <a:pt x="3316" y="2933"/>
                      <a:pt x="3334" y="2911"/>
                    </a:cubicBezTo>
                    <a:cubicBezTo>
                      <a:pt x="3434" y="2786"/>
                      <a:pt x="3008" y="2360"/>
                      <a:pt x="3058" y="2210"/>
                    </a:cubicBezTo>
                    <a:cubicBezTo>
                      <a:pt x="3108" y="2059"/>
                      <a:pt x="3710" y="2009"/>
                      <a:pt x="3710" y="1834"/>
                    </a:cubicBezTo>
                    <a:cubicBezTo>
                      <a:pt x="3710" y="1658"/>
                      <a:pt x="3134" y="1583"/>
                      <a:pt x="3083" y="1433"/>
                    </a:cubicBezTo>
                    <a:cubicBezTo>
                      <a:pt x="3033" y="1257"/>
                      <a:pt x="3484" y="881"/>
                      <a:pt x="3409" y="731"/>
                    </a:cubicBezTo>
                    <a:cubicBezTo>
                      <a:pt x="3390" y="707"/>
                      <a:pt x="3355" y="697"/>
                      <a:pt x="3310" y="697"/>
                    </a:cubicBezTo>
                    <a:cubicBezTo>
                      <a:pt x="3158" y="697"/>
                      <a:pt x="2892" y="803"/>
                      <a:pt x="2730" y="803"/>
                    </a:cubicBezTo>
                    <a:cubicBezTo>
                      <a:pt x="2690" y="803"/>
                      <a:pt x="2656" y="797"/>
                      <a:pt x="2632" y="781"/>
                    </a:cubicBezTo>
                    <a:cubicBezTo>
                      <a:pt x="2507" y="681"/>
                      <a:pt x="2657" y="79"/>
                      <a:pt x="2507" y="29"/>
                    </a:cubicBezTo>
                    <a:cubicBezTo>
                      <a:pt x="2500" y="27"/>
                      <a:pt x="2493" y="26"/>
                      <a:pt x="2486" y="26"/>
                    </a:cubicBezTo>
                    <a:cubicBezTo>
                      <a:pt x="2332" y="26"/>
                      <a:pt x="2073" y="505"/>
                      <a:pt x="1905" y="505"/>
                    </a:cubicBezTo>
                    <a:cubicBezTo>
                      <a:pt x="1738" y="505"/>
                      <a:pt x="1524" y="1"/>
                      <a:pt x="1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34"/>
              <p:cNvSpPr/>
              <p:nvPr/>
            </p:nvSpPr>
            <p:spPr>
              <a:xfrm>
                <a:off x="5340329" y="1986369"/>
                <a:ext cx="53636" cy="5117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2034" extrusionOk="0">
                    <a:moveTo>
                      <a:pt x="786" y="0"/>
                    </a:moveTo>
                    <a:cubicBezTo>
                      <a:pt x="783" y="0"/>
                      <a:pt x="780" y="1"/>
                      <a:pt x="778" y="2"/>
                    </a:cubicBezTo>
                    <a:cubicBezTo>
                      <a:pt x="677" y="27"/>
                      <a:pt x="728" y="378"/>
                      <a:pt x="652" y="428"/>
                    </a:cubicBezTo>
                    <a:cubicBezTo>
                      <a:pt x="643" y="434"/>
                      <a:pt x="630" y="437"/>
                      <a:pt x="614" y="437"/>
                    </a:cubicBezTo>
                    <a:cubicBezTo>
                      <a:pt x="531" y="437"/>
                      <a:pt x="377" y="359"/>
                      <a:pt x="285" y="359"/>
                    </a:cubicBezTo>
                    <a:cubicBezTo>
                      <a:pt x="260" y="359"/>
                      <a:pt x="240" y="364"/>
                      <a:pt x="226" y="378"/>
                    </a:cubicBezTo>
                    <a:cubicBezTo>
                      <a:pt x="176" y="428"/>
                      <a:pt x="427" y="678"/>
                      <a:pt x="377" y="779"/>
                    </a:cubicBezTo>
                    <a:cubicBezTo>
                      <a:pt x="352" y="854"/>
                      <a:pt x="26" y="879"/>
                      <a:pt x="1" y="979"/>
                    </a:cubicBezTo>
                    <a:cubicBezTo>
                      <a:pt x="1" y="1079"/>
                      <a:pt x="352" y="1130"/>
                      <a:pt x="377" y="1205"/>
                    </a:cubicBezTo>
                    <a:cubicBezTo>
                      <a:pt x="402" y="1305"/>
                      <a:pt x="151" y="1531"/>
                      <a:pt x="201" y="1606"/>
                    </a:cubicBezTo>
                    <a:cubicBezTo>
                      <a:pt x="212" y="1621"/>
                      <a:pt x="233" y="1627"/>
                      <a:pt x="260" y="1627"/>
                    </a:cubicBezTo>
                    <a:cubicBezTo>
                      <a:pt x="346" y="1627"/>
                      <a:pt x="496" y="1570"/>
                      <a:pt x="580" y="1570"/>
                    </a:cubicBezTo>
                    <a:cubicBezTo>
                      <a:pt x="600" y="1570"/>
                      <a:pt x="616" y="1573"/>
                      <a:pt x="627" y="1581"/>
                    </a:cubicBezTo>
                    <a:cubicBezTo>
                      <a:pt x="702" y="1631"/>
                      <a:pt x="627" y="1982"/>
                      <a:pt x="702" y="2007"/>
                    </a:cubicBezTo>
                    <a:cubicBezTo>
                      <a:pt x="706" y="2008"/>
                      <a:pt x="711" y="2008"/>
                      <a:pt x="715" y="2008"/>
                    </a:cubicBezTo>
                    <a:cubicBezTo>
                      <a:pt x="815" y="2008"/>
                      <a:pt x="957" y="1731"/>
                      <a:pt x="1053" y="1731"/>
                    </a:cubicBezTo>
                    <a:cubicBezTo>
                      <a:pt x="1126" y="1731"/>
                      <a:pt x="1268" y="2033"/>
                      <a:pt x="1345" y="2033"/>
                    </a:cubicBezTo>
                    <a:cubicBezTo>
                      <a:pt x="1348" y="2033"/>
                      <a:pt x="1351" y="2033"/>
                      <a:pt x="1354" y="2032"/>
                    </a:cubicBezTo>
                    <a:cubicBezTo>
                      <a:pt x="1454" y="2007"/>
                      <a:pt x="1404" y="1656"/>
                      <a:pt x="1479" y="1606"/>
                    </a:cubicBezTo>
                    <a:cubicBezTo>
                      <a:pt x="1489" y="1599"/>
                      <a:pt x="1502" y="1597"/>
                      <a:pt x="1518" y="1597"/>
                    </a:cubicBezTo>
                    <a:cubicBezTo>
                      <a:pt x="1600" y="1597"/>
                      <a:pt x="1754" y="1675"/>
                      <a:pt x="1847" y="1675"/>
                    </a:cubicBezTo>
                    <a:cubicBezTo>
                      <a:pt x="1872" y="1675"/>
                      <a:pt x="1892" y="1669"/>
                      <a:pt x="1905" y="1656"/>
                    </a:cubicBezTo>
                    <a:cubicBezTo>
                      <a:pt x="1956" y="1581"/>
                      <a:pt x="1705" y="1355"/>
                      <a:pt x="1755" y="1255"/>
                    </a:cubicBezTo>
                    <a:cubicBezTo>
                      <a:pt x="1780" y="1180"/>
                      <a:pt x="2106" y="1155"/>
                      <a:pt x="2131" y="1054"/>
                    </a:cubicBezTo>
                    <a:cubicBezTo>
                      <a:pt x="2131" y="954"/>
                      <a:pt x="1780" y="904"/>
                      <a:pt x="1755" y="804"/>
                    </a:cubicBezTo>
                    <a:cubicBezTo>
                      <a:pt x="1730" y="729"/>
                      <a:pt x="1981" y="503"/>
                      <a:pt x="1931" y="428"/>
                    </a:cubicBezTo>
                    <a:cubicBezTo>
                      <a:pt x="1920" y="412"/>
                      <a:pt x="1899" y="406"/>
                      <a:pt x="1871" y="406"/>
                    </a:cubicBezTo>
                    <a:cubicBezTo>
                      <a:pt x="1785" y="406"/>
                      <a:pt x="1636" y="463"/>
                      <a:pt x="1551" y="463"/>
                    </a:cubicBezTo>
                    <a:cubicBezTo>
                      <a:pt x="1532" y="463"/>
                      <a:pt x="1516" y="460"/>
                      <a:pt x="1504" y="453"/>
                    </a:cubicBezTo>
                    <a:cubicBezTo>
                      <a:pt x="1429" y="378"/>
                      <a:pt x="1504" y="52"/>
                      <a:pt x="1429" y="27"/>
                    </a:cubicBezTo>
                    <a:cubicBezTo>
                      <a:pt x="1425" y="26"/>
                      <a:pt x="1421" y="25"/>
                      <a:pt x="1417" y="25"/>
                    </a:cubicBezTo>
                    <a:cubicBezTo>
                      <a:pt x="1317" y="25"/>
                      <a:pt x="1175" y="302"/>
                      <a:pt x="1078" y="302"/>
                    </a:cubicBezTo>
                    <a:cubicBezTo>
                      <a:pt x="1006" y="302"/>
                      <a:pt x="864" y="0"/>
                      <a:pt x="7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51" name="Google Shape;1051;p34"/>
              <p:cNvGrpSpPr/>
              <p:nvPr/>
            </p:nvGrpSpPr>
            <p:grpSpPr>
              <a:xfrm>
                <a:off x="5339072" y="1985136"/>
                <a:ext cx="62438" cy="56148"/>
                <a:chOff x="5339072" y="1985136"/>
                <a:chExt cx="62438" cy="56148"/>
              </a:xfrm>
            </p:grpSpPr>
            <p:sp>
              <p:nvSpPr>
                <p:cNvPr id="1052" name="Google Shape;1052;p34"/>
                <p:cNvSpPr/>
                <p:nvPr/>
              </p:nvSpPr>
              <p:spPr>
                <a:xfrm>
                  <a:off x="5357360" y="1993337"/>
                  <a:ext cx="4428" cy="3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126" extrusionOk="0">
                      <a:moveTo>
                        <a:pt x="101" y="0"/>
                      </a:moveTo>
                      <a:cubicBezTo>
                        <a:pt x="25" y="0"/>
                        <a:pt x="0" y="126"/>
                        <a:pt x="101" y="126"/>
                      </a:cubicBezTo>
                      <a:cubicBezTo>
                        <a:pt x="176" y="126"/>
                        <a:pt x="176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" name="Google Shape;1053;p34"/>
                <p:cNvSpPr/>
                <p:nvPr/>
              </p:nvSpPr>
              <p:spPr>
                <a:xfrm>
                  <a:off x="5370592" y="1985136"/>
                  <a:ext cx="5711" cy="3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151" extrusionOk="0">
                      <a:moveTo>
                        <a:pt x="126" y="1"/>
                      </a:moveTo>
                      <a:cubicBezTo>
                        <a:pt x="26" y="1"/>
                        <a:pt x="1" y="151"/>
                        <a:pt x="126" y="151"/>
                      </a:cubicBezTo>
                      <a:cubicBezTo>
                        <a:pt x="226" y="151"/>
                        <a:pt x="226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" name="Google Shape;1054;p34"/>
                <p:cNvSpPr/>
                <p:nvPr/>
              </p:nvSpPr>
              <p:spPr>
                <a:xfrm>
                  <a:off x="5369334" y="2005311"/>
                  <a:ext cx="6340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77" extrusionOk="0">
                      <a:moveTo>
                        <a:pt x="126" y="1"/>
                      </a:moveTo>
                      <a:cubicBezTo>
                        <a:pt x="1" y="1"/>
                        <a:pt x="1" y="176"/>
                        <a:pt x="126" y="176"/>
                      </a:cubicBezTo>
                      <a:cubicBezTo>
                        <a:pt x="226" y="176"/>
                        <a:pt x="251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" name="Google Shape;1055;p34"/>
                <p:cNvSpPr/>
                <p:nvPr/>
              </p:nvSpPr>
              <p:spPr>
                <a:xfrm>
                  <a:off x="5383195" y="1992708"/>
                  <a:ext cx="8855" cy="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7" extrusionOk="0">
                      <a:moveTo>
                        <a:pt x="176" y="0"/>
                      </a:moveTo>
                      <a:cubicBezTo>
                        <a:pt x="1" y="0"/>
                        <a:pt x="1" y="276"/>
                        <a:pt x="176" y="276"/>
                      </a:cubicBezTo>
                      <a:cubicBezTo>
                        <a:pt x="352" y="276"/>
                        <a:pt x="352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" name="Google Shape;1056;p34"/>
                <p:cNvSpPr/>
                <p:nvPr/>
              </p:nvSpPr>
              <p:spPr>
                <a:xfrm>
                  <a:off x="5339700" y="2002796"/>
                  <a:ext cx="7598" cy="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26" extrusionOk="0">
                      <a:moveTo>
                        <a:pt x="151" y="0"/>
                      </a:moveTo>
                      <a:cubicBezTo>
                        <a:pt x="1" y="0"/>
                        <a:pt x="1" y="226"/>
                        <a:pt x="151" y="226"/>
                      </a:cubicBezTo>
                      <a:cubicBezTo>
                        <a:pt x="301" y="226"/>
                        <a:pt x="301" y="0"/>
                        <a:pt x="151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" name="Google Shape;1057;p34"/>
                <p:cNvSpPr/>
                <p:nvPr/>
              </p:nvSpPr>
              <p:spPr>
                <a:xfrm>
                  <a:off x="5352932" y="2008456"/>
                  <a:ext cx="8227" cy="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277" extrusionOk="0">
                      <a:moveTo>
                        <a:pt x="151" y="1"/>
                      </a:moveTo>
                      <a:cubicBezTo>
                        <a:pt x="1" y="1"/>
                        <a:pt x="1" y="277"/>
                        <a:pt x="176" y="277"/>
                      </a:cubicBezTo>
                      <a:cubicBezTo>
                        <a:pt x="327" y="277"/>
                        <a:pt x="327" y="1"/>
                        <a:pt x="151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" name="Google Shape;1058;p34"/>
                <p:cNvSpPr/>
                <p:nvPr/>
              </p:nvSpPr>
              <p:spPr>
                <a:xfrm>
                  <a:off x="5339072" y="2021713"/>
                  <a:ext cx="9484" cy="6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276" extrusionOk="0">
                      <a:moveTo>
                        <a:pt x="176" y="0"/>
                      </a:moveTo>
                      <a:cubicBezTo>
                        <a:pt x="1" y="0"/>
                        <a:pt x="1" y="276"/>
                        <a:pt x="176" y="276"/>
                      </a:cubicBezTo>
                      <a:cubicBezTo>
                        <a:pt x="377" y="276"/>
                        <a:pt x="351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34"/>
                <p:cNvSpPr/>
                <p:nvPr/>
              </p:nvSpPr>
              <p:spPr>
                <a:xfrm>
                  <a:off x="5355473" y="2034945"/>
                  <a:ext cx="8227" cy="6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252" extrusionOk="0">
                      <a:moveTo>
                        <a:pt x="176" y="1"/>
                      </a:moveTo>
                      <a:cubicBezTo>
                        <a:pt x="0" y="1"/>
                        <a:pt x="0" y="251"/>
                        <a:pt x="176" y="251"/>
                      </a:cubicBezTo>
                      <a:cubicBezTo>
                        <a:pt x="326" y="251"/>
                        <a:pt x="326" y="1"/>
                        <a:pt x="17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" name="Google Shape;1060;p34"/>
                <p:cNvSpPr/>
                <p:nvPr/>
              </p:nvSpPr>
              <p:spPr>
                <a:xfrm>
                  <a:off x="5375020" y="2033687"/>
                  <a:ext cx="8201" cy="6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252" extrusionOk="0">
                      <a:moveTo>
                        <a:pt x="176" y="0"/>
                      </a:moveTo>
                      <a:cubicBezTo>
                        <a:pt x="0" y="0"/>
                        <a:pt x="25" y="251"/>
                        <a:pt x="176" y="251"/>
                      </a:cubicBezTo>
                      <a:cubicBezTo>
                        <a:pt x="326" y="251"/>
                        <a:pt x="326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" name="Google Shape;1061;p34"/>
                <p:cNvSpPr/>
                <p:nvPr/>
              </p:nvSpPr>
              <p:spPr>
                <a:xfrm>
                  <a:off x="5390138" y="2014141"/>
                  <a:ext cx="11371" cy="8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" h="352" extrusionOk="0">
                      <a:moveTo>
                        <a:pt x="226" y="0"/>
                      </a:moveTo>
                      <a:cubicBezTo>
                        <a:pt x="1" y="0"/>
                        <a:pt x="26" y="351"/>
                        <a:pt x="251" y="351"/>
                      </a:cubicBezTo>
                      <a:cubicBezTo>
                        <a:pt x="452" y="351"/>
                        <a:pt x="427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62" name="Google Shape;1062;p34"/>
            <p:cNvGrpSpPr/>
            <p:nvPr/>
          </p:nvGrpSpPr>
          <p:grpSpPr>
            <a:xfrm>
              <a:off x="7911413" y="2143465"/>
              <a:ext cx="93733" cy="89488"/>
              <a:chOff x="5320154" y="1969288"/>
              <a:chExt cx="93334" cy="89108"/>
            </a:xfrm>
          </p:grpSpPr>
          <p:sp>
            <p:nvSpPr>
              <p:cNvPr id="1063" name="Google Shape;1063;p34"/>
              <p:cNvSpPr/>
              <p:nvPr/>
            </p:nvSpPr>
            <p:spPr>
              <a:xfrm>
                <a:off x="5320154" y="1969288"/>
                <a:ext cx="93334" cy="89108"/>
              </a:xfrm>
              <a:custGeom>
                <a:avLst/>
                <a:gdLst/>
                <a:ahLst/>
                <a:cxnLst/>
                <a:rect l="l" t="t" r="r" b="b"/>
                <a:pathLst>
                  <a:path w="3710" h="3542" extrusionOk="0">
                    <a:moveTo>
                      <a:pt x="1374" y="1"/>
                    </a:moveTo>
                    <a:cubicBezTo>
                      <a:pt x="1367" y="1"/>
                      <a:pt x="1361" y="2"/>
                      <a:pt x="1354" y="4"/>
                    </a:cubicBezTo>
                    <a:cubicBezTo>
                      <a:pt x="1204" y="29"/>
                      <a:pt x="1279" y="631"/>
                      <a:pt x="1154" y="731"/>
                    </a:cubicBezTo>
                    <a:cubicBezTo>
                      <a:pt x="1139" y="739"/>
                      <a:pt x="1120" y="743"/>
                      <a:pt x="1096" y="743"/>
                    </a:cubicBezTo>
                    <a:cubicBezTo>
                      <a:pt x="950" y="743"/>
                      <a:pt x="650" y="600"/>
                      <a:pt x="490" y="600"/>
                    </a:cubicBezTo>
                    <a:cubicBezTo>
                      <a:pt x="450" y="600"/>
                      <a:pt x="419" y="608"/>
                      <a:pt x="402" y="631"/>
                    </a:cubicBezTo>
                    <a:cubicBezTo>
                      <a:pt x="301" y="756"/>
                      <a:pt x="728" y="1182"/>
                      <a:pt x="677" y="1332"/>
                    </a:cubicBezTo>
                    <a:cubicBezTo>
                      <a:pt x="627" y="1483"/>
                      <a:pt x="26" y="1533"/>
                      <a:pt x="26" y="1708"/>
                    </a:cubicBezTo>
                    <a:cubicBezTo>
                      <a:pt x="1" y="1884"/>
                      <a:pt x="602" y="1959"/>
                      <a:pt x="652" y="2134"/>
                    </a:cubicBezTo>
                    <a:cubicBezTo>
                      <a:pt x="702" y="2285"/>
                      <a:pt x="251" y="2686"/>
                      <a:pt x="327" y="2811"/>
                    </a:cubicBezTo>
                    <a:cubicBezTo>
                      <a:pt x="346" y="2835"/>
                      <a:pt x="381" y="2844"/>
                      <a:pt x="425" y="2844"/>
                    </a:cubicBezTo>
                    <a:cubicBezTo>
                      <a:pt x="577" y="2844"/>
                      <a:pt x="840" y="2738"/>
                      <a:pt x="991" y="2738"/>
                    </a:cubicBezTo>
                    <a:cubicBezTo>
                      <a:pt x="1028" y="2738"/>
                      <a:pt x="1058" y="2745"/>
                      <a:pt x="1078" y="2761"/>
                    </a:cubicBezTo>
                    <a:cubicBezTo>
                      <a:pt x="1204" y="2861"/>
                      <a:pt x="1078" y="3463"/>
                      <a:pt x="1229" y="3513"/>
                    </a:cubicBezTo>
                    <a:cubicBezTo>
                      <a:pt x="1236" y="3515"/>
                      <a:pt x="1243" y="3516"/>
                      <a:pt x="1250" y="3516"/>
                    </a:cubicBezTo>
                    <a:cubicBezTo>
                      <a:pt x="1404" y="3516"/>
                      <a:pt x="1663" y="3037"/>
                      <a:pt x="1830" y="3037"/>
                    </a:cubicBezTo>
                    <a:cubicBezTo>
                      <a:pt x="1974" y="3037"/>
                      <a:pt x="2210" y="3541"/>
                      <a:pt x="2362" y="3541"/>
                    </a:cubicBezTo>
                    <a:cubicBezTo>
                      <a:pt x="2368" y="3541"/>
                      <a:pt x="2375" y="3540"/>
                      <a:pt x="2382" y="3538"/>
                    </a:cubicBezTo>
                    <a:cubicBezTo>
                      <a:pt x="2532" y="3513"/>
                      <a:pt x="2432" y="2911"/>
                      <a:pt x="2582" y="2811"/>
                    </a:cubicBezTo>
                    <a:cubicBezTo>
                      <a:pt x="2596" y="2802"/>
                      <a:pt x="2616" y="2799"/>
                      <a:pt x="2639" y="2799"/>
                    </a:cubicBezTo>
                    <a:cubicBezTo>
                      <a:pt x="2785" y="2799"/>
                      <a:pt x="3086" y="2942"/>
                      <a:pt x="3246" y="2942"/>
                    </a:cubicBezTo>
                    <a:cubicBezTo>
                      <a:pt x="3285" y="2942"/>
                      <a:pt x="3316" y="2933"/>
                      <a:pt x="3334" y="2911"/>
                    </a:cubicBezTo>
                    <a:cubicBezTo>
                      <a:pt x="3434" y="2786"/>
                      <a:pt x="3008" y="2360"/>
                      <a:pt x="3058" y="2210"/>
                    </a:cubicBezTo>
                    <a:cubicBezTo>
                      <a:pt x="3108" y="2059"/>
                      <a:pt x="3710" y="2009"/>
                      <a:pt x="3710" y="1834"/>
                    </a:cubicBezTo>
                    <a:cubicBezTo>
                      <a:pt x="3710" y="1658"/>
                      <a:pt x="3134" y="1583"/>
                      <a:pt x="3083" y="1433"/>
                    </a:cubicBezTo>
                    <a:cubicBezTo>
                      <a:pt x="3033" y="1257"/>
                      <a:pt x="3484" y="881"/>
                      <a:pt x="3409" y="731"/>
                    </a:cubicBezTo>
                    <a:cubicBezTo>
                      <a:pt x="3390" y="707"/>
                      <a:pt x="3355" y="697"/>
                      <a:pt x="3310" y="697"/>
                    </a:cubicBezTo>
                    <a:cubicBezTo>
                      <a:pt x="3158" y="697"/>
                      <a:pt x="2892" y="803"/>
                      <a:pt x="2730" y="803"/>
                    </a:cubicBezTo>
                    <a:cubicBezTo>
                      <a:pt x="2690" y="803"/>
                      <a:pt x="2656" y="797"/>
                      <a:pt x="2632" y="781"/>
                    </a:cubicBezTo>
                    <a:cubicBezTo>
                      <a:pt x="2507" y="681"/>
                      <a:pt x="2657" y="79"/>
                      <a:pt x="2507" y="29"/>
                    </a:cubicBezTo>
                    <a:cubicBezTo>
                      <a:pt x="2500" y="27"/>
                      <a:pt x="2493" y="26"/>
                      <a:pt x="2486" y="26"/>
                    </a:cubicBezTo>
                    <a:cubicBezTo>
                      <a:pt x="2332" y="26"/>
                      <a:pt x="2073" y="505"/>
                      <a:pt x="1905" y="505"/>
                    </a:cubicBezTo>
                    <a:cubicBezTo>
                      <a:pt x="1738" y="505"/>
                      <a:pt x="1524" y="1"/>
                      <a:pt x="1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34"/>
              <p:cNvSpPr/>
              <p:nvPr/>
            </p:nvSpPr>
            <p:spPr>
              <a:xfrm>
                <a:off x="5340329" y="1986369"/>
                <a:ext cx="53636" cy="5117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2034" extrusionOk="0">
                    <a:moveTo>
                      <a:pt x="786" y="0"/>
                    </a:moveTo>
                    <a:cubicBezTo>
                      <a:pt x="783" y="0"/>
                      <a:pt x="780" y="1"/>
                      <a:pt x="778" y="2"/>
                    </a:cubicBezTo>
                    <a:cubicBezTo>
                      <a:pt x="677" y="27"/>
                      <a:pt x="728" y="378"/>
                      <a:pt x="652" y="428"/>
                    </a:cubicBezTo>
                    <a:cubicBezTo>
                      <a:pt x="643" y="434"/>
                      <a:pt x="630" y="437"/>
                      <a:pt x="614" y="437"/>
                    </a:cubicBezTo>
                    <a:cubicBezTo>
                      <a:pt x="531" y="437"/>
                      <a:pt x="377" y="359"/>
                      <a:pt x="285" y="359"/>
                    </a:cubicBezTo>
                    <a:cubicBezTo>
                      <a:pt x="260" y="359"/>
                      <a:pt x="240" y="364"/>
                      <a:pt x="226" y="378"/>
                    </a:cubicBezTo>
                    <a:cubicBezTo>
                      <a:pt x="176" y="428"/>
                      <a:pt x="427" y="678"/>
                      <a:pt x="377" y="779"/>
                    </a:cubicBezTo>
                    <a:cubicBezTo>
                      <a:pt x="352" y="854"/>
                      <a:pt x="26" y="879"/>
                      <a:pt x="1" y="979"/>
                    </a:cubicBezTo>
                    <a:cubicBezTo>
                      <a:pt x="1" y="1079"/>
                      <a:pt x="352" y="1130"/>
                      <a:pt x="377" y="1205"/>
                    </a:cubicBezTo>
                    <a:cubicBezTo>
                      <a:pt x="402" y="1305"/>
                      <a:pt x="151" y="1531"/>
                      <a:pt x="201" y="1606"/>
                    </a:cubicBezTo>
                    <a:cubicBezTo>
                      <a:pt x="212" y="1621"/>
                      <a:pt x="233" y="1627"/>
                      <a:pt x="260" y="1627"/>
                    </a:cubicBezTo>
                    <a:cubicBezTo>
                      <a:pt x="346" y="1627"/>
                      <a:pt x="496" y="1570"/>
                      <a:pt x="580" y="1570"/>
                    </a:cubicBezTo>
                    <a:cubicBezTo>
                      <a:pt x="600" y="1570"/>
                      <a:pt x="616" y="1573"/>
                      <a:pt x="627" y="1581"/>
                    </a:cubicBezTo>
                    <a:cubicBezTo>
                      <a:pt x="702" y="1631"/>
                      <a:pt x="627" y="1982"/>
                      <a:pt x="702" y="2007"/>
                    </a:cubicBezTo>
                    <a:cubicBezTo>
                      <a:pt x="706" y="2008"/>
                      <a:pt x="711" y="2008"/>
                      <a:pt x="715" y="2008"/>
                    </a:cubicBezTo>
                    <a:cubicBezTo>
                      <a:pt x="815" y="2008"/>
                      <a:pt x="957" y="1731"/>
                      <a:pt x="1053" y="1731"/>
                    </a:cubicBezTo>
                    <a:cubicBezTo>
                      <a:pt x="1126" y="1731"/>
                      <a:pt x="1268" y="2033"/>
                      <a:pt x="1345" y="2033"/>
                    </a:cubicBezTo>
                    <a:cubicBezTo>
                      <a:pt x="1348" y="2033"/>
                      <a:pt x="1351" y="2033"/>
                      <a:pt x="1354" y="2032"/>
                    </a:cubicBezTo>
                    <a:cubicBezTo>
                      <a:pt x="1454" y="2007"/>
                      <a:pt x="1404" y="1656"/>
                      <a:pt x="1479" y="1606"/>
                    </a:cubicBezTo>
                    <a:cubicBezTo>
                      <a:pt x="1489" y="1599"/>
                      <a:pt x="1502" y="1597"/>
                      <a:pt x="1518" y="1597"/>
                    </a:cubicBezTo>
                    <a:cubicBezTo>
                      <a:pt x="1600" y="1597"/>
                      <a:pt x="1754" y="1675"/>
                      <a:pt x="1847" y="1675"/>
                    </a:cubicBezTo>
                    <a:cubicBezTo>
                      <a:pt x="1872" y="1675"/>
                      <a:pt x="1892" y="1669"/>
                      <a:pt x="1905" y="1656"/>
                    </a:cubicBezTo>
                    <a:cubicBezTo>
                      <a:pt x="1956" y="1581"/>
                      <a:pt x="1705" y="1355"/>
                      <a:pt x="1755" y="1255"/>
                    </a:cubicBezTo>
                    <a:cubicBezTo>
                      <a:pt x="1780" y="1180"/>
                      <a:pt x="2106" y="1155"/>
                      <a:pt x="2131" y="1054"/>
                    </a:cubicBezTo>
                    <a:cubicBezTo>
                      <a:pt x="2131" y="954"/>
                      <a:pt x="1780" y="904"/>
                      <a:pt x="1755" y="804"/>
                    </a:cubicBezTo>
                    <a:cubicBezTo>
                      <a:pt x="1730" y="729"/>
                      <a:pt x="1981" y="503"/>
                      <a:pt x="1931" y="428"/>
                    </a:cubicBezTo>
                    <a:cubicBezTo>
                      <a:pt x="1920" y="412"/>
                      <a:pt x="1899" y="406"/>
                      <a:pt x="1871" y="406"/>
                    </a:cubicBezTo>
                    <a:cubicBezTo>
                      <a:pt x="1785" y="406"/>
                      <a:pt x="1636" y="463"/>
                      <a:pt x="1551" y="463"/>
                    </a:cubicBezTo>
                    <a:cubicBezTo>
                      <a:pt x="1532" y="463"/>
                      <a:pt x="1516" y="460"/>
                      <a:pt x="1504" y="453"/>
                    </a:cubicBezTo>
                    <a:cubicBezTo>
                      <a:pt x="1429" y="378"/>
                      <a:pt x="1504" y="52"/>
                      <a:pt x="1429" y="27"/>
                    </a:cubicBezTo>
                    <a:cubicBezTo>
                      <a:pt x="1425" y="26"/>
                      <a:pt x="1421" y="25"/>
                      <a:pt x="1417" y="25"/>
                    </a:cubicBezTo>
                    <a:cubicBezTo>
                      <a:pt x="1317" y="25"/>
                      <a:pt x="1175" y="302"/>
                      <a:pt x="1078" y="302"/>
                    </a:cubicBezTo>
                    <a:cubicBezTo>
                      <a:pt x="1006" y="302"/>
                      <a:pt x="864" y="0"/>
                      <a:pt x="7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65" name="Google Shape;1065;p34"/>
              <p:cNvGrpSpPr/>
              <p:nvPr/>
            </p:nvGrpSpPr>
            <p:grpSpPr>
              <a:xfrm>
                <a:off x="5339072" y="1985136"/>
                <a:ext cx="62438" cy="56148"/>
                <a:chOff x="5339072" y="1985136"/>
                <a:chExt cx="62438" cy="56148"/>
              </a:xfrm>
            </p:grpSpPr>
            <p:sp>
              <p:nvSpPr>
                <p:cNvPr id="1066" name="Google Shape;1066;p34"/>
                <p:cNvSpPr/>
                <p:nvPr/>
              </p:nvSpPr>
              <p:spPr>
                <a:xfrm>
                  <a:off x="5357360" y="1993337"/>
                  <a:ext cx="4428" cy="3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126" extrusionOk="0">
                      <a:moveTo>
                        <a:pt x="101" y="0"/>
                      </a:moveTo>
                      <a:cubicBezTo>
                        <a:pt x="25" y="0"/>
                        <a:pt x="0" y="126"/>
                        <a:pt x="101" y="126"/>
                      </a:cubicBezTo>
                      <a:cubicBezTo>
                        <a:pt x="176" y="126"/>
                        <a:pt x="176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" name="Google Shape;1067;p34"/>
                <p:cNvSpPr/>
                <p:nvPr/>
              </p:nvSpPr>
              <p:spPr>
                <a:xfrm>
                  <a:off x="5370592" y="1985136"/>
                  <a:ext cx="5711" cy="3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151" extrusionOk="0">
                      <a:moveTo>
                        <a:pt x="126" y="1"/>
                      </a:moveTo>
                      <a:cubicBezTo>
                        <a:pt x="26" y="1"/>
                        <a:pt x="1" y="151"/>
                        <a:pt x="126" y="151"/>
                      </a:cubicBezTo>
                      <a:cubicBezTo>
                        <a:pt x="226" y="151"/>
                        <a:pt x="226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" name="Google Shape;1068;p34"/>
                <p:cNvSpPr/>
                <p:nvPr/>
              </p:nvSpPr>
              <p:spPr>
                <a:xfrm>
                  <a:off x="5369334" y="2005311"/>
                  <a:ext cx="6340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77" extrusionOk="0">
                      <a:moveTo>
                        <a:pt x="126" y="1"/>
                      </a:moveTo>
                      <a:cubicBezTo>
                        <a:pt x="1" y="1"/>
                        <a:pt x="1" y="176"/>
                        <a:pt x="126" y="176"/>
                      </a:cubicBezTo>
                      <a:cubicBezTo>
                        <a:pt x="226" y="176"/>
                        <a:pt x="251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" name="Google Shape;1069;p34"/>
                <p:cNvSpPr/>
                <p:nvPr/>
              </p:nvSpPr>
              <p:spPr>
                <a:xfrm>
                  <a:off x="5383195" y="1992708"/>
                  <a:ext cx="8855" cy="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7" extrusionOk="0">
                      <a:moveTo>
                        <a:pt x="176" y="0"/>
                      </a:moveTo>
                      <a:cubicBezTo>
                        <a:pt x="1" y="0"/>
                        <a:pt x="1" y="276"/>
                        <a:pt x="176" y="276"/>
                      </a:cubicBezTo>
                      <a:cubicBezTo>
                        <a:pt x="352" y="276"/>
                        <a:pt x="352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" name="Google Shape;1070;p34"/>
                <p:cNvSpPr/>
                <p:nvPr/>
              </p:nvSpPr>
              <p:spPr>
                <a:xfrm>
                  <a:off x="5339700" y="2002796"/>
                  <a:ext cx="7598" cy="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26" extrusionOk="0">
                      <a:moveTo>
                        <a:pt x="151" y="0"/>
                      </a:moveTo>
                      <a:cubicBezTo>
                        <a:pt x="1" y="0"/>
                        <a:pt x="1" y="226"/>
                        <a:pt x="151" y="226"/>
                      </a:cubicBezTo>
                      <a:cubicBezTo>
                        <a:pt x="301" y="226"/>
                        <a:pt x="301" y="0"/>
                        <a:pt x="151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" name="Google Shape;1071;p34"/>
                <p:cNvSpPr/>
                <p:nvPr/>
              </p:nvSpPr>
              <p:spPr>
                <a:xfrm>
                  <a:off x="5352932" y="2008456"/>
                  <a:ext cx="8227" cy="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277" extrusionOk="0">
                      <a:moveTo>
                        <a:pt x="151" y="1"/>
                      </a:moveTo>
                      <a:cubicBezTo>
                        <a:pt x="1" y="1"/>
                        <a:pt x="1" y="277"/>
                        <a:pt x="176" y="277"/>
                      </a:cubicBezTo>
                      <a:cubicBezTo>
                        <a:pt x="327" y="277"/>
                        <a:pt x="327" y="1"/>
                        <a:pt x="151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" name="Google Shape;1072;p34"/>
                <p:cNvSpPr/>
                <p:nvPr/>
              </p:nvSpPr>
              <p:spPr>
                <a:xfrm>
                  <a:off x="5339072" y="2021713"/>
                  <a:ext cx="9484" cy="6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276" extrusionOk="0">
                      <a:moveTo>
                        <a:pt x="176" y="0"/>
                      </a:moveTo>
                      <a:cubicBezTo>
                        <a:pt x="1" y="0"/>
                        <a:pt x="1" y="276"/>
                        <a:pt x="176" y="276"/>
                      </a:cubicBezTo>
                      <a:cubicBezTo>
                        <a:pt x="377" y="276"/>
                        <a:pt x="351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073;p34"/>
                <p:cNvSpPr/>
                <p:nvPr/>
              </p:nvSpPr>
              <p:spPr>
                <a:xfrm>
                  <a:off x="5355473" y="2034945"/>
                  <a:ext cx="8227" cy="6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252" extrusionOk="0">
                      <a:moveTo>
                        <a:pt x="176" y="1"/>
                      </a:moveTo>
                      <a:cubicBezTo>
                        <a:pt x="0" y="1"/>
                        <a:pt x="0" y="251"/>
                        <a:pt x="176" y="251"/>
                      </a:cubicBezTo>
                      <a:cubicBezTo>
                        <a:pt x="326" y="251"/>
                        <a:pt x="326" y="1"/>
                        <a:pt x="17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" name="Google Shape;1074;p34"/>
                <p:cNvSpPr/>
                <p:nvPr/>
              </p:nvSpPr>
              <p:spPr>
                <a:xfrm>
                  <a:off x="5375020" y="2033687"/>
                  <a:ext cx="8201" cy="6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252" extrusionOk="0">
                      <a:moveTo>
                        <a:pt x="176" y="0"/>
                      </a:moveTo>
                      <a:cubicBezTo>
                        <a:pt x="0" y="0"/>
                        <a:pt x="25" y="251"/>
                        <a:pt x="176" y="251"/>
                      </a:cubicBezTo>
                      <a:cubicBezTo>
                        <a:pt x="326" y="251"/>
                        <a:pt x="326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" name="Google Shape;1075;p34"/>
                <p:cNvSpPr/>
                <p:nvPr/>
              </p:nvSpPr>
              <p:spPr>
                <a:xfrm>
                  <a:off x="5390138" y="2014141"/>
                  <a:ext cx="11371" cy="8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" h="352" extrusionOk="0">
                      <a:moveTo>
                        <a:pt x="226" y="0"/>
                      </a:moveTo>
                      <a:cubicBezTo>
                        <a:pt x="1" y="0"/>
                        <a:pt x="26" y="351"/>
                        <a:pt x="251" y="351"/>
                      </a:cubicBezTo>
                      <a:cubicBezTo>
                        <a:pt x="452" y="351"/>
                        <a:pt x="427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76" name="Google Shape;1076;p34"/>
            <p:cNvGrpSpPr/>
            <p:nvPr/>
          </p:nvGrpSpPr>
          <p:grpSpPr>
            <a:xfrm>
              <a:off x="7480217" y="3308908"/>
              <a:ext cx="93733" cy="89488"/>
              <a:chOff x="5320154" y="1969288"/>
              <a:chExt cx="93334" cy="89108"/>
            </a:xfrm>
          </p:grpSpPr>
          <p:sp>
            <p:nvSpPr>
              <p:cNvPr id="1077" name="Google Shape;1077;p34"/>
              <p:cNvSpPr/>
              <p:nvPr/>
            </p:nvSpPr>
            <p:spPr>
              <a:xfrm>
                <a:off x="5320154" y="1969288"/>
                <a:ext cx="93334" cy="89108"/>
              </a:xfrm>
              <a:custGeom>
                <a:avLst/>
                <a:gdLst/>
                <a:ahLst/>
                <a:cxnLst/>
                <a:rect l="l" t="t" r="r" b="b"/>
                <a:pathLst>
                  <a:path w="3710" h="3542" extrusionOk="0">
                    <a:moveTo>
                      <a:pt x="1374" y="1"/>
                    </a:moveTo>
                    <a:cubicBezTo>
                      <a:pt x="1367" y="1"/>
                      <a:pt x="1361" y="2"/>
                      <a:pt x="1354" y="4"/>
                    </a:cubicBezTo>
                    <a:cubicBezTo>
                      <a:pt x="1204" y="29"/>
                      <a:pt x="1279" y="631"/>
                      <a:pt x="1154" y="731"/>
                    </a:cubicBezTo>
                    <a:cubicBezTo>
                      <a:pt x="1139" y="739"/>
                      <a:pt x="1120" y="743"/>
                      <a:pt x="1096" y="743"/>
                    </a:cubicBezTo>
                    <a:cubicBezTo>
                      <a:pt x="950" y="743"/>
                      <a:pt x="650" y="600"/>
                      <a:pt x="490" y="600"/>
                    </a:cubicBezTo>
                    <a:cubicBezTo>
                      <a:pt x="450" y="600"/>
                      <a:pt x="419" y="608"/>
                      <a:pt x="402" y="631"/>
                    </a:cubicBezTo>
                    <a:cubicBezTo>
                      <a:pt x="301" y="756"/>
                      <a:pt x="728" y="1182"/>
                      <a:pt x="677" y="1332"/>
                    </a:cubicBezTo>
                    <a:cubicBezTo>
                      <a:pt x="627" y="1483"/>
                      <a:pt x="26" y="1533"/>
                      <a:pt x="26" y="1708"/>
                    </a:cubicBezTo>
                    <a:cubicBezTo>
                      <a:pt x="1" y="1884"/>
                      <a:pt x="602" y="1959"/>
                      <a:pt x="652" y="2134"/>
                    </a:cubicBezTo>
                    <a:cubicBezTo>
                      <a:pt x="702" y="2285"/>
                      <a:pt x="251" y="2686"/>
                      <a:pt x="327" y="2811"/>
                    </a:cubicBezTo>
                    <a:cubicBezTo>
                      <a:pt x="346" y="2835"/>
                      <a:pt x="381" y="2844"/>
                      <a:pt x="425" y="2844"/>
                    </a:cubicBezTo>
                    <a:cubicBezTo>
                      <a:pt x="577" y="2844"/>
                      <a:pt x="840" y="2738"/>
                      <a:pt x="991" y="2738"/>
                    </a:cubicBezTo>
                    <a:cubicBezTo>
                      <a:pt x="1028" y="2738"/>
                      <a:pt x="1058" y="2745"/>
                      <a:pt x="1078" y="2761"/>
                    </a:cubicBezTo>
                    <a:cubicBezTo>
                      <a:pt x="1204" y="2861"/>
                      <a:pt x="1078" y="3463"/>
                      <a:pt x="1229" y="3513"/>
                    </a:cubicBezTo>
                    <a:cubicBezTo>
                      <a:pt x="1236" y="3515"/>
                      <a:pt x="1243" y="3516"/>
                      <a:pt x="1250" y="3516"/>
                    </a:cubicBezTo>
                    <a:cubicBezTo>
                      <a:pt x="1404" y="3516"/>
                      <a:pt x="1663" y="3037"/>
                      <a:pt x="1830" y="3037"/>
                    </a:cubicBezTo>
                    <a:cubicBezTo>
                      <a:pt x="1974" y="3037"/>
                      <a:pt x="2210" y="3541"/>
                      <a:pt x="2362" y="3541"/>
                    </a:cubicBezTo>
                    <a:cubicBezTo>
                      <a:pt x="2368" y="3541"/>
                      <a:pt x="2375" y="3540"/>
                      <a:pt x="2382" y="3538"/>
                    </a:cubicBezTo>
                    <a:cubicBezTo>
                      <a:pt x="2532" y="3513"/>
                      <a:pt x="2432" y="2911"/>
                      <a:pt x="2582" y="2811"/>
                    </a:cubicBezTo>
                    <a:cubicBezTo>
                      <a:pt x="2596" y="2802"/>
                      <a:pt x="2616" y="2799"/>
                      <a:pt x="2639" y="2799"/>
                    </a:cubicBezTo>
                    <a:cubicBezTo>
                      <a:pt x="2785" y="2799"/>
                      <a:pt x="3086" y="2942"/>
                      <a:pt x="3246" y="2942"/>
                    </a:cubicBezTo>
                    <a:cubicBezTo>
                      <a:pt x="3285" y="2942"/>
                      <a:pt x="3316" y="2933"/>
                      <a:pt x="3334" y="2911"/>
                    </a:cubicBezTo>
                    <a:cubicBezTo>
                      <a:pt x="3434" y="2786"/>
                      <a:pt x="3008" y="2360"/>
                      <a:pt x="3058" y="2210"/>
                    </a:cubicBezTo>
                    <a:cubicBezTo>
                      <a:pt x="3108" y="2059"/>
                      <a:pt x="3710" y="2009"/>
                      <a:pt x="3710" y="1834"/>
                    </a:cubicBezTo>
                    <a:cubicBezTo>
                      <a:pt x="3710" y="1658"/>
                      <a:pt x="3134" y="1583"/>
                      <a:pt x="3083" y="1433"/>
                    </a:cubicBezTo>
                    <a:cubicBezTo>
                      <a:pt x="3033" y="1257"/>
                      <a:pt x="3484" y="881"/>
                      <a:pt x="3409" y="731"/>
                    </a:cubicBezTo>
                    <a:cubicBezTo>
                      <a:pt x="3390" y="707"/>
                      <a:pt x="3355" y="697"/>
                      <a:pt x="3310" y="697"/>
                    </a:cubicBezTo>
                    <a:cubicBezTo>
                      <a:pt x="3158" y="697"/>
                      <a:pt x="2892" y="803"/>
                      <a:pt x="2730" y="803"/>
                    </a:cubicBezTo>
                    <a:cubicBezTo>
                      <a:pt x="2690" y="803"/>
                      <a:pt x="2656" y="797"/>
                      <a:pt x="2632" y="781"/>
                    </a:cubicBezTo>
                    <a:cubicBezTo>
                      <a:pt x="2507" y="681"/>
                      <a:pt x="2657" y="79"/>
                      <a:pt x="2507" y="29"/>
                    </a:cubicBezTo>
                    <a:cubicBezTo>
                      <a:pt x="2500" y="27"/>
                      <a:pt x="2493" y="26"/>
                      <a:pt x="2486" y="26"/>
                    </a:cubicBezTo>
                    <a:cubicBezTo>
                      <a:pt x="2332" y="26"/>
                      <a:pt x="2073" y="505"/>
                      <a:pt x="1905" y="505"/>
                    </a:cubicBezTo>
                    <a:cubicBezTo>
                      <a:pt x="1738" y="505"/>
                      <a:pt x="1524" y="1"/>
                      <a:pt x="1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34"/>
              <p:cNvSpPr/>
              <p:nvPr/>
            </p:nvSpPr>
            <p:spPr>
              <a:xfrm>
                <a:off x="5340329" y="1986369"/>
                <a:ext cx="53636" cy="5117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2034" extrusionOk="0">
                    <a:moveTo>
                      <a:pt x="786" y="0"/>
                    </a:moveTo>
                    <a:cubicBezTo>
                      <a:pt x="783" y="0"/>
                      <a:pt x="780" y="1"/>
                      <a:pt x="778" y="2"/>
                    </a:cubicBezTo>
                    <a:cubicBezTo>
                      <a:pt x="677" y="27"/>
                      <a:pt x="728" y="378"/>
                      <a:pt x="652" y="428"/>
                    </a:cubicBezTo>
                    <a:cubicBezTo>
                      <a:pt x="643" y="434"/>
                      <a:pt x="630" y="437"/>
                      <a:pt x="614" y="437"/>
                    </a:cubicBezTo>
                    <a:cubicBezTo>
                      <a:pt x="531" y="437"/>
                      <a:pt x="377" y="359"/>
                      <a:pt x="285" y="359"/>
                    </a:cubicBezTo>
                    <a:cubicBezTo>
                      <a:pt x="260" y="359"/>
                      <a:pt x="240" y="364"/>
                      <a:pt x="226" y="378"/>
                    </a:cubicBezTo>
                    <a:cubicBezTo>
                      <a:pt x="176" y="428"/>
                      <a:pt x="427" y="678"/>
                      <a:pt x="377" y="779"/>
                    </a:cubicBezTo>
                    <a:cubicBezTo>
                      <a:pt x="352" y="854"/>
                      <a:pt x="26" y="879"/>
                      <a:pt x="1" y="979"/>
                    </a:cubicBezTo>
                    <a:cubicBezTo>
                      <a:pt x="1" y="1079"/>
                      <a:pt x="352" y="1130"/>
                      <a:pt x="377" y="1205"/>
                    </a:cubicBezTo>
                    <a:cubicBezTo>
                      <a:pt x="402" y="1305"/>
                      <a:pt x="151" y="1531"/>
                      <a:pt x="201" y="1606"/>
                    </a:cubicBezTo>
                    <a:cubicBezTo>
                      <a:pt x="212" y="1621"/>
                      <a:pt x="233" y="1627"/>
                      <a:pt x="260" y="1627"/>
                    </a:cubicBezTo>
                    <a:cubicBezTo>
                      <a:pt x="346" y="1627"/>
                      <a:pt x="496" y="1570"/>
                      <a:pt x="580" y="1570"/>
                    </a:cubicBezTo>
                    <a:cubicBezTo>
                      <a:pt x="600" y="1570"/>
                      <a:pt x="616" y="1573"/>
                      <a:pt x="627" y="1581"/>
                    </a:cubicBezTo>
                    <a:cubicBezTo>
                      <a:pt x="702" y="1631"/>
                      <a:pt x="627" y="1982"/>
                      <a:pt x="702" y="2007"/>
                    </a:cubicBezTo>
                    <a:cubicBezTo>
                      <a:pt x="706" y="2008"/>
                      <a:pt x="711" y="2008"/>
                      <a:pt x="715" y="2008"/>
                    </a:cubicBezTo>
                    <a:cubicBezTo>
                      <a:pt x="815" y="2008"/>
                      <a:pt x="957" y="1731"/>
                      <a:pt x="1053" y="1731"/>
                    </a:cubicBezTo>
                    <a:cubicBezTo>
                      <a:pt x="1126" y="1731"/>
                      <a:pt x="1268" y="2033"/>
                      <a:pt x="1345" y="2033"/>
                    </a:cubicBezTo>
                    <a:cubicBezTo>
                      <a:pt x="1348" y="2033"/>
                      <a:pt x="1351" y="2033"/>
                      <a:pt x="1354" y="2032"/>
                    </a:cubicBezTo>
                    <a:cubicBezTo>
                      <a:pt x="1454" y="2007"/>
                      <a:pt x="1404" y="1656"/>
                      <a:pt x="1479" y="1606"/>
                    </a:cubicBezTo>
                    <a:cubicBezTo>
                      <a:pt x="1489" y="1599"/>
                      <a:pt x="1502" y="1597"/>
                      <a:pt x="1518" y="1597"/>
                    </a:cubicBezTo>
                    <a:cubicBezTo>
                      <a:pt x="1600" y="1597"/>
                      <a:pt x="1754" y="1675"/>
                      <a:pt x="1847" y="1675"/>
                    </a:cubicBezTo>
                    <a:cubicBezTo>
                      <a:pt x="1872" y="1675"/>
                      <a:pt x="1892" y="1669"/>
                      <a:pt x="1905" y="1656"/>
                    </a:cubicBezTo>
                    <a:cubicBezTo>
                      <a:pt x="1956" y="1581"/>
                      <a:pt x="1705" y="1355"/>
                      <a:pt x="1755" y="1255"/>
                    </a:cubicBezTo>
                    <a:cubicBezTo>
                      <a:pt x="1780" y="1180"/>
                      <a:pt x="2106" y="1155"/>
                      <a:pt x="2131" y="1054"/>
                    </a:cubicBezTo>
                    <a:cubicBezTo>
                      <a:pt x="2131" y="954"/>
                      <a:pt x="1780" y="904"/>
                      <a:pt x="1755" y="804"/>
                    </a:cubicBezTo>
                    <a:cubicBezTo>
                      <a:pt x="1730" y="729"/>
                      <a:pt x="1981" y="503"/>
                      <a:pt x="1931" y="428"/>
                    </a:cubicBezTo>
                    <a:cubicBezTo>
                      <a:pt x="1920" y="412"/>
                      <a:pt x="1899" y="406"/>
                      <a:pt x="1871" y="406"/>
                    </a:cubicBezTo>
                    <a:cubicBezTo>
                      <a:pt x="1785" y="406"/>
                      <a:pt x="1636" y="463"/>
                      <a:pt x="1551" y="463"/>
                    </a:cubicBezTo>
                    <a:cubicBezTo>
                      <a:pt x="1532" y="463"/>
                      <a:pt x="1516" y="460"/>
                      <a:pt x="1504" y="453"/>
                    </a:cubicBezTo>
                    <a:cubicBezTo>
                      <a:pt x="1429" y="378"/>
                      <a:pt x="1504" y="52"/>
                      <a:pt x="1429" y="27"/>
                    </a:cubicBezTo>
                    <a:cubicBezTo>
                      <a:pt x="1425" y="26"/>
                      <a:pt x="1421" y="25"/>
                      <a:pt x="1417" y="25"/>
                    </a:cubicBezTo>
                    <a:cubicBezTo>
                      <a:pt x="1317" y="25"/>
                      <a:pt x="1175" y="302"/>
                      <a:pt x="1078" y="302"/>
                    </a:cubicBezTo>
                    <a:cubicBezTo>
                      <a:pt x="1006" y="302"/>
                      <a:pt x="864" y="0"/>
                      <a:pt x="7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79" name="Google Shape;1079;p34"/>
              <p:cNvGrpSpPr/>
              <p:nvPr/>
            </p:nvGrpSpPr>
            <p:grpSpPr>
              <a:xfrm>
                <a:off x="5339072" y="1985136"/>
                <a:ext cx="62438" cy="56148"/>
                <a:chOff x="5339072" y="1985136"/>
                <a:chExt cx="62438" cy="56148"/>
              </a:xfrm>
            </p:grpSpPr>
            <p:sp>
              <p:nvSpPr>
                <p:cNvPr id="1080" name="Google Shape;1080;p34"/>
                <p:cNvSpPr/>
                <p:nvPr/>
              </p:nvSpPr>
              <p:spPr>
                <a:xfrm>
                  <a:off x="5357360" y="1993337"/>
                  <a:ext cx="4428" cy="3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126" extrusionOk="0">
                      <a:moveTo>
                        <a:pt x="101" y="0"/>
                      </a:moveTo>
                      <a:cubicBezTo>
                        <a:pt x="25" y="0"/>
                        <a:pt x="0" y="126"/>
                        <a:pt x="101" y="126"/>
                      </a:cubicBezTo>
                      <a:cubicBezTo>
                        <a:pt x="176" y="126"/>
                        <a:pt x="176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" name="Google Shape;1081;p34"/>
                <p:cNvSpPr/>
                <p:nvPr/>
              </p:nvSpPr>
              <p:spPr>
                <a:xfrm>
                  <a:off x="5370592" y="1985136"/>
                  <a:ext cx="5711" cy="3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151" extrusionOk="0">
                      <a:moveTo>
                        <a:pt x="126" y="1"/>
                      </a:moveTo>
                      <a:cubicBezTo>
                        <a:pt x="26" y="1"/>
                        <a:pt x="1" y="151"/>
                        <a:pt x="126" y="151"/>
                      </a:cubicBezTo>
                      <a:cubicBezTo>
                        <a:pt x="226" y="151"/>
                        <a:pt x="226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" name="Google Shape;1082;p34"/>
                <p:cNvSpPr/>
                <p:nvPr/>
              </p:nvSpPr>
              <p:spPr>
                <a:xfrm>
                  <a:off x="5369334" y="2005311"/>
                  <a:ext cx="6340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77" extrusionOk="0">
                      <a:moveTo>
                        <a:pt x="126" y="1"/>
                      </a:moveTo>
                      <a:cubicBezTo>
                        <a:pt x="1" y="1"/>
                        <a:pt x="1" y="176"/>
                        <a:pt x="126" y="176"/>
                      </a:cubicBezTo>
                      <a:cubicBezTo>
                        <a:pt x="226" y="176"/>
                        <a:pt x="251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" name="Google Shape;1083;p34"/>
                <p:cNvSpPr/>
                <p:nvPr/>
              </p:nvSpPr>
              <p:spPr>
                <a:xfrm>
                  <a:off x="5383195" y="1992708"/>
                  <a:ext cx="8855" cy="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7" extrusionOk="0">
                      <a:moveTo>
                        <a:pt x="176" y="0"/>
                      </a:moveTo>
                      <a:cubicBezTo>
                        <a:pt x="1" y="0"/>
                        <a:pt x="1" y="276"/>
                        <a:pt x="176" y="276"/>
                      </a:cubicBezTo>
                      <a:cubicBezTo>
                        <a:pt x="352" y="276"/>
                        <a:pt x="352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" name="Google Shape;1084;p34"/>
                <p:cNvSpPr/>
                <p:nvPr/>
              </p:nvSpPr>
              <p:spPr>
                <a:xfrm>
                  <a:off x="5339700" y="2002796"/>
                  <a:ext cx="7598" cy="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26" extrusionOk="0">
                      <a:moveTo>
                        <a:pt x="151" y="0"/>
                      </a:moveTo>
                      <a:cubicBezTo>
                        <a:pt x="1" y="0"/>
                        <a:pt x="1" y="226"/>
                        <a:pt x="151" y="226"/>
                      </a:cubicBezTo>
                      <a:cubicBezTo>
                        <a:pt x="301" y="226"/>
                        <a:pt x="301" y="0"/>
                        <a:pt x="151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" name="Google Shape;1085;p34"/>
                <p:cNvSpPr/>
                <p:nvPr/>
              </p:nvSpPr>
              <p:spPr>
                <a:xfrm>
                  <a:off x="5352932" y="2008456"/>
                  <a:ext cx="8227" cy="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277" extrusionOk="0">
                      <a:moveTo>
                        <a:pt x="151" y="1"/>
                      </a:moveTo>
                      <a:cubicBezTo>
                        <a:pt x="1" y="1"/>
                        <a:pt x="1" y="277"/>
                        <a:pt x="176" y="277"/>
                      </a:cubicBezTo>
                      <a:cubicBezTo>
                        <a:pt x="327" y="277"/>
                        <a:pt x="327" y="1"/>
                        <a:pt x="151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" name="Google Shape;1086;p34"/>
                <p:cNvSpPr/>
                <p:nvPr/>
              </p:nvSpPr>
              <p:spPr>
                <a:xfrm>
                  <a:off x="5339072" y="2021713"/>
                  <a:ext cx="9484" cy="6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276" extrusionOk="0">
                      <a:moveTo>
                        <a:pt x="176" y="0"/>
                      </a:moveTo>
                      <a:cubicBezTo>
                        <a:pt x="1" y="0"/>
                        <a:pt x="1" y="276"/>
                        <a:pt x="176" y="276"/>
                      </a:cubicBezTo>
                      <a:cubicBezTo>
                        <a:pt x="377" y="276"/>
                        <a:pt x="351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" name="Google Shape;1087;p34"/>
                <p:cNvSpPr/>
                <p:nvPr/>
              </p:nvSpPr>
              <p:spPr>
                <a:xfrm>
                  <a:off x="5355473" y="2034945"/>
                  <a:ext cx="8227" cy="6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252" extrusionOk="0">
                      <a:moveTo>
                        <a:pt x="176" y="1"/>
                      </a:moveTo>
                      <a:cubicBezTo>
                        <a:pt x="0" y="1"/>
                        <a:pt x="0" y="251"/>
                        <a:pt x="176" y="251"/>
                      </a:cubicBezTo>
                      <a:cubicBezTo>
                        <a:pt x="326" y="251"/>
                        <a:pt x="326" y="1"/>
                        <a:pt x="17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" name="Google Shape;1088;p34"/>
                <p:cNvSpPr/>
                <p:nvPr/>
              </p:nvSpPr>
              <p:spPr>
                <a:xfrm>
                  <a:off x="5375020" y="2033687"/>
                  <a:ext cx="8201" cy="6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252" extrusionOk="0">
                      <a:moveTo>
                        <a:pt x="176" y="0"/>
                      </a:moveTo>
                      <a:cubicBezTo>
                        <a:pt x="0" y="0"/>
                        <a:pt x="25" y="251"/>
                        <a:pt x="176" y="251"/>
                      </a:cubicBezTo>
                      <a:cubicBezTo>
                        <a:pt x="326" y="251"/>
                        <a:pt x="326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" name="Google Shape;1089;p34"/>
                <p:cNvSpPr/>
                <p:nvPr/>
              </p:nvSpPr>
              <p:spPr>
                <a:xfrm>
                  <a:off x="5390138" y="2014141"/>
                  <a:ext cx="11371" cy="8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" h="352" extrusionOk="0">
                      <a:moveTo>
                        <a:pt x="226" y="0"/>
                      </a:moveTo>
                      <a:cubicBezTo>
                        <a:pt x="1" y="0"/>
                        <a:pt x="26" y="351"/>
                        <a:pt x="251" y="351"/>
                      </a:cubicBezTo>
                      <a:cubicBezTo>
                        <a:pt x="452" y="351"/>
                        <a:pt x="427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90" name="Google Shape;1090;p34"/>
            <p:cNvGrpSpPr/>
            <p:nvPr/>
          </p:nvGrpSpPr>
          <p:grpSpPr>
            <a:xfrm>
              <a:off x="7953831" y="3836351"/>
              <a:ext cx="93733" cy="89488"/>
              <a:chOff x="5320154" y="1969288"/>
              <a:chExt cx="93334" cy="89108"/>
            </a:xfrm>
          </p:grpSpPr>
          <p:sp>
            <p:nvSpPr>
              <p:cNvPr id="1091" name="Google Shape;1091;p34"/>
              <p:cNvSpPr/>
              <p:nvPr/>
            </p:nvSpPr>
            <p:spPr>
              <a:xfrm>
                <a:off x="5320154" y="1969288"/>
                <a:ext cx="93334" cy="89108"/>
              </a:xfrm>
              <a:custGeom>
                <a:avLst/>
                <a:gdLst/>
                <a:ahLst/>
                <a:cxnLst/>
                <a:rect l="l" t="t" r="r" b="b"/>
                <a:pathLst>
                  <a:path w="3710" h="3542" extrusionOk="0">
                    <a:moveTo>
                      <a:pt x="1374" y="1"/>
                    </a:moveTo>
                    <a:cubicBezTo>
                      <a:pt x="1367" y="1"/>
                      <a:pt x="1361" y="2"/>
                      <a:pt x="1354" y="4"/>
                    </a:cubicBezTo>
                    <a:cubicBezTo>
                      <a:pt x="1204" y="29"/>
                      <a:pt x="1279" y="631"/>
                      <a:pt x="1154" y="731"/>
                    </a:cubicBezTo>
                    <a:cubicBezTo>
                      <a:pt x="1139" y="739"/>
                      <a:pt x="1120" y="743"/>
                      <a:pt x="1096" y="743"/>
                    </a:cubicBezTo>
                    <a:cubicBezTo>
                      <a:pt x="950" y="743"/>
                      <a:pt x="650" y="600"/>
                      <a:pt x="490" y="600"/>
                    </a:cubicBezTo>
                    <a:cubicBezTo>
                      <a:pt x="450" y="600"/>
                      <a:pt x="419" y="608"/>
                      <a:pt x="402" y="631"/>
                    </a:cubicBezTo>
                    <a:cubicBezTo>
                      <a:pt x="301" y="756"/>
                      <a:pt x="728" y="1182"/>
                      <a:pt x="677" y="1332"/>
                    </a:cubicBezTo>
                    <a:cubicBezTo>
                      <a:pt x="627" y="1483"/>
                      <a:pt x="26" y="1533"/>
                      <a:pt x="26" y="1708"/>
                    </a:cubicBezTo>
                    <a:cubicBezTo>
                      <a:pt x="1" y="1884"/>
                      <a:pt x="602" y="1959"/>
                      <a:pt x="652" y="2134"/>
                    </a:cubicBezTo>
                    <a:cubicBezTo>
                      <a:pt x="702" y="2285"/>
                      <a:pt x="251" y="2686"/>
                      <a:pt x="327" y="2811"/>
                    </a:cubicBezTo>
                    <a:cubicBezTo>
                      <a:pt x="346" y="2835"/>
                      <a:pt x="381" y="2844"/>
                      <a:pt x="425" y="2844"/>
                    </a:cubicBezTo>
                    <a:cubicBezTo>
                      <a:pt x="577" y="2844"/>
                      <a:pt x="840" y="2738"/>
                      <a:pt x="991" y="2738"/>
                    </a:cubicBezTo>
                    <a:cubicBezTo>
                      <a:pt x="1028" y="2738"/>
                      <a:pt x="1058" y="2745"/>
                      <a:pt x="1078" y="2761"/>
                    </a:cubicBezTo>
                    <a:cubicBezTo>
                      <a:pt x="1204" y="2861"/>
                      <a:pt x="1078" y="3463"/>
                      <a:pt x="1229" y="3513"/>
                    </a:cubicBezTo>
                    <a:cubicBezTo>
                      <a:pt x="1236" y="3515"/>
                      <a:pt x="1243" y="3516"/>
                      <a:pt x="1250" y="3516"/>
                    </a:cubicBezTo>
                    <a:cubicBezTo>
                      <a:pt x="1404" y="3516"/>
                      <a:pt x="1663" y="3037"/>
                      <a:pt x="1830" y="3037"/>
                    </a:cubicBezTo>
                    <a:cubicBezTo>
                      <a:pt x="1974" y="3037"/>
                      <a:pt x="2210" y="3541"/>
                      <a:pt x="2362" y="3541"/>
                    </a:cubicBezTo>
                    <a:cubicBezTo>
                      <a:pt x="2368" y="3541"/>
                      <a:pt x="2375" y="3540"/>
                      <a:pt x="2382" y="3538"/>
                    </a:cubicBezTo>
                    <a:cubicBezTo>
                      <a:pt x="2532" y="3513"/>
                      <a:pt x="2432" y="2911"/>
                      <a:pt x="2582" y="2811"/>
                    </a:cubicBezTo>
                    <a:cubicBezTo>
                      <a:pt x="2596" y="2802"/>
                      <a:pt x="2616" y="2799"/>
                      <a:pt x="2639" y="2799"/>
                    </a:cubicBezTo>
                    <a:cubicBezTo>
                      <a:pt x="2785" y="2799"/>
                      <a:pt x="3086" y="2942"/>
                      <a:pt x="3246" y="2942"/>
                    </a:cubicBezTo>
                    <a:cubicBezTo>
                      <a:pt x="3285" y="2942"/>
                      <a:pt x="3316" y="2933"/>
                      <a:pt x="3334" y="2911"/>
                    </a:cubicBezTo>
                    <a:cubicBezTo>
                      <a:pt x="3434" y="2786"/>
                      <a:pt x="3008" y="2360"/>
                      <a:pt x="3058" y="2210"/>
                    </a:cubicBezTo>
                    <a:cubicBezTo>
                      <a:pt x="3108" y="2059"/>
                      <a:pt x="3710" y="2009"/>
                      <a:pt x="3710" y="1834"/>
                    </a:cubicBezTo>
                    <a:cubicBezTo>
                      <a:pt x="3710" y="1658"/>
                      <a:pt x="3134" y="1583"/>
                      <a:pt x="3083" y="1433"/>
                    </a:cubicBezTo>
                    <a:cubicBezTo>
                      <a:pt x="3033" y="1257"/>
                      <a:pt x="3484" y="881"/>
                      <a:pt x="3409" y="731"/>
                    </a:cubicBezTo>
                    <a:cubicBezTo>
                      <a:pt x="3390" y="707"/>
                      <a:pt x="3355" y="697"/>
                      <a:pt x="3310" y="697"/>
                    </a:cubicBezTo>
                    <a:cubicBezTo>
                      <a:pt x="3158" y="697"/>
                      <a:pt x="2892" y="803"/>
                      <a:pt x="2730" y="803"/>
                    </a:cubicBezTo>
                    <a:cubicBezTo>
                      <a:pt x="2690" y="803"/>
                      <a:pt x="2656" y="797"/>
                      <a:pt x="2632" y="781"/>
                    </a:cubicBezTo>
                    <a:cubicBezTo>
                      <a:pt x="2507" y="681"/>
                      <a:pt x="2657" y="79"/>
                      <a:pt x="2507" y="29"/>
                    </a:cubicBezTo>
                    <a:cubicBezTo>
                      <a:pt x="2500" y="27"/>
                      <a:pt x="2493" y="26"/>
                      <a:pt x="2486" y="26"/>
                    </a:cubicBezTo>
                    <a:cubicBezTo>
                      <a:pt x="2332" y="26"/>
                      <a:pt x="2073" y="505"/>
                      <a:pt x="1905" y="505"/>
                    </a:cubicBezTo>
                    <a:cubicBezTo>
                      <a:pt x="1738" y="505"/>
                      <a:pt x="1524" y="1"/>
                      <a:pt x="1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34"/>
              <p:cNvSpPr/>
              <p:nvPr/>
            </p:nvSpPr>
            <p:spPr>
              <a:xfrm>
                <a:off x="5340329" y="1986369"/>
                <a:ext cx="53636" cy="5117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2034" extrusionOk="0">
                    <a:moveTo>
                      <a:pt x="786" y="0"/>
                    </a:moveTo>
                    <a:cubicBezTo>
                      <a:pt x="783" y="0"/>
                      <a:pt x="780" y="1"/>
                      <a:pt x="778" y="2"/>
                    </a:cubicBezTo>
                    <a:cubicBezTo>
                      <a:pt x="677" y="27"/>
                      <a:pt x="728" y="378"/>
                      <a:pt x="652" y="428"/>
                    </a:cubicBezTo>
                    <a:cubicBezTo>
                      <a:pt x="643" y="434"/>
                      <a:pt x="630" y="437"/>
                      <a:pt x="614" y="437"/>
                    </a:cubicBezTo>
                    <a:cubicBezTo>
                      <a:pt x="531" y="437"/>
                      <a:pt x="377" y="359"/>
                      <a:pt x="285" y="359"/>
                    </a:cubicBezTo>
                    <a:cubicBezTo>
                      <a:pt x="260" y="359"/>
                      <a:pt x="240" y="364"/>
                      <a:pt x="226" y="378"/>
                    </a:cubicBezTo>
                    <a:cubicBezTo>
                      <a:pt x="176" y="428"/>
                      <a:pt x="427" y="678"/>
                      <a:pt x="377" y="779"/>
                    </a:cubicBezTo>
                    <a:cubicBezTo>
                      <a:pt x="352" y="854"/>
                      <a:pt x="26" y="879"/>
                      <a:pt x="1" y="979"/>
                    </a:cubicBezTo>
                    <a:cubicBezTo>
                      <a:pt x="1" y="1079"/>
                      <a:pt x="352" y="1130"/>
                      <a:pt x="377" y="1205"/>
                    </a:cubicBezTo>
                    <a:cubicBezTo>
                      <a:pt x="402" y="1305"/>
                      <a:pt x="151" y="1531"/>
                      <a:pt x="201" y="1606"/>
                    </a:cubicBezTo>
                    <a:cubicBezTo>
                      <a:pt x="212" y="1621"/>
                      <a:pt x="233" y="1627"/>
                      <a:pt x="260" y="1627"/>
                    </a:cubicBezTo>
                    <a:cubicBezTo>
                      <a:pt x="346" y="1627"/>
                      <a:pt x="496" y="1570"/>
                      <a:pt x="580" y="1570"/>
                    </a:cubicBezTo>
                    <a:cubicBezTo>
                      <a:pt x="600" y="1570"/>
                      <a:pt x="616" y="1573"/>
                      <a:pt x="627" y="1581"/>
                    </a:cubicBezTo>
                    <a:cubicBezTo>
                      <a:pt x="702" y="1631"/>
                      <a:pt x="627" y="1982"/>
                      <a:pt x="702" y="2007"/>
                    </a:cubicBezTo>
                    <a:cubicBezTo>
                      <a:pt x="706" y="2008"/>
                      <a:pt x="711" y="2008"/>
                      <a:pt x="715" y="2008"/>
                    </a:cubicBezTo>
                    <a:cubicBezTo>
                      <a:pt x="815" y="2008"/>
                      <a:pt x="957" y="1731"/>
                      <a:pt x="1053" y="1731"/>
                    </a:cubicBezTo>
                    <a:cubicBezTo>
                      <a:pt x="1126" y="1731"/>
                      <a:pt x="1268" y="2033"/>
                      <a:pt x="1345" y="2033"/>
                    </a:cubicBezTo>
                    <a:cubicBezTo>
                      <a:pt x="1348" y="2033"/>
                      <a:pt x="1351" y="2033"/>
                      <a:pt x="1354" y="2032"/>
                    </a:cubicBezTo>
                    <a:cubicBezTo>
                      <a:pt x="1454" y="2007"/>
                      <a:pt x="1404" y="1656"/>
                      <a:pt x="1479" y="1606"/>
                    </a:cubicBezTo>
                    <a:cubicBezTo>
                      <a:pt x="1489" y="1599"/>
                      <a:pt x="1502" y="1597"/>
                      <a:pt x="1518" y="1597"/>
                    </a:cubicBezTo>
                    <a:cubicBezTo>
                      <a:pt x="1600" y="1597"/>
                      <a:pt x="1754" y="1675"/>
                      <a:pt x="1847" y="1675"/>
                    </a:cubicBezTo>
                    <a:cubicBezTo>
                      <a:pt x="1872" y="1675"/>
                      <a:pt x="1892" y="1669"/>
                      <a:pt x="1905" y="1656"/>
                    </a:cubicBezTo>
                    <a:cubicBezTo>
                      <a:pt x="1956" y="1581"/>
                      <a:pt x="1705" y="1355"/>
                      <a:pt x="1755" y="1255"/>
                    </a:cubicBezTo>
                    <a:cubicBezTo>
                      <a:pt x="1780" y="1180"/>
                      <a:pt x="2106" y="1155"/>
                      <a:pt x="2131" y="1054"/>
                    </a:cubicBezTo>
                    <a:cubicBezTo>
                      <a:pt x="2131" y="954"/>
                      <a:pt x="1780" y="904"/>
                      <a:pt x="1755" y="804"/>
                    </a:cubicBezTo>
                    <a:cubicBezTo>
                      <a:pt x="1730" y="729"/>
                      <a:pt x="1981" y="503"/>
                      <a:pt x="1931" y="428"/>
                    </a:cubicBezTo>
                    <a:cubicBezTo>
                      <a:pt x="1920" y="412"/>
                      <a:pt x="1899" y="406"/>
                      <a:pt x="1871" y="406"/>
                    </a:cubicBezTo>
                    <a:cubicBezTo>
                      <a:pt x="1785" y="406"/>
                      <a:pt x="1636" y="463"/>
                      <a:pt x="1551" y="463"/>
                    </a:cubicBezTo>
                    <a:cubicBezTo>
                      <a:pt x="1532" y="463"/>
                      <a:pt x="1516" y="460"/>
                      <a:pt x="1504" y="453"/>
                    </a:cubicBezTo>
                    <a:cubicBezTo>
                      <a:pt x="1429" y="378"/>
                      <a:pt x="1504" y="52"/>
                      <a:pt x="1429" y="27"/>
                    </a:cubicBezTo>
                    <a:cubicBezTo>
                      <a:pt x="1425" y="26"/>
                      <a:pt x="1421" y="25"/>
                      <a:pt x="1417" y="25"/>
                    </a:cubicBezTo>
                    <a:cubicBezTo>
                      <a:pt x="1317" y="25"/>
                      <a:pt x="1175" y="302"/>
                      <a:pt x="1078" y="302"/>
                    </a:cubicBezTo>
                    <a:cubicBezTo>
                      <a:pt x="1006" y="302"/>
                      <a:pt x="864" y="0"/>
                      <a:pt x="7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93" name="Google Shape;1093;p34"/>
              <p:cNvGrpSpPr/>
              <p:nvPr/>
            </p:nvGrpSpPr>
            <p:grpSpPr>
              <a:xfrm>
                <a:off x="5339072" y="1985136"/>
                <a:ext cx="62438" cy="56148"/>
                <a:chOff x="5339072" y="1985136"/>
                <a:chExt cx="62438" cy="56148"/>
              </a:xfrm>
            </p:grpSpPr>
            <p:sp>
              <p:nvSpPr>
                <p:cNvPr id="1094" name="Google Shape;1094;p34"/>
                <p:cNvSpPr/>
                <p:nvPr/>
              </p:nvSpPr>
              <p:spPr>
                <a:xfrm>
                  <a:off x="5357360" y="1993337"/>
                  <a:ext cx="4428" cy="3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126" extrusionOk="0">
                      <a:moveTo>
                        <a:pt x="101" y="0"/>
                      </a:moveTo>
                      <a:cubicBezTo>
                        <a:pt x="25" y="0"/>
                        <a:pt x="0" y="126"/>
                        <a:pt x="101" y="126"/>
                      </a:cubicBezTo>
                      <a:cubicBezTo>
                        <a:pt x="176" y="126"/>
                        <a:pt x="176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" name="Google Shape;1095;p34"/>
                <p:cNvSpPr/>
                <p:nvPr/>
              </p:nvSpPr>
              <p:spPr>
                <a:xfrm>
                  <a:off x="5370592" y="1985136"/>
                  <a:ext cx="5711" cy="3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151" extrusionOk="0">
                      <a:moveTo>
                        <a:pt x="126" y="1"/>
                      </a:moveTo>
                      <a:cubicBezTo>
                        <a:pt x="26" y="1"/>
                        <a:pt x="1" y="151"/>
                        <a:pt x="126" y="151"/>
                      </a:cubicBezTo>
                      <a:cubicBezTo>
                        <a:pt x="226" y="151"/>
                        <a:pt x="226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" name="Google Shape;1096;p34"/>
                <p:cNvSpPr/>
                <p:nvPr/>
              </p:nvSpPr>
              <p:spPr>
                <a:xfrm>
                  <a:off x="5369334" y="2005311"/>
                  <a:ext cx="6340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77" extrusionOk="0">
                      <a:moveTo>
                        <a:pt x="126" y="1"/>
                      </a:moveTo>
                      <a:cubicBezTo>
                        <a:pt x="1" y="1"/>
                        <a:pt x="1" y="176"/>
                        <a:pt x="126" y="176"/>
                      </a:cubicBezTo>
                      <a:cubicBezTo>
                        <a:pt x="226" y="176"/>
                        <a:pt x="251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" name="Google Shape;1097;p34"/>
                <p:cNvSpPr/>
                <p:nvPr/>
              </p:nvSpPr>
              <p:spPr>
                <a:xfrm>
                  <a:off x="5383195" y="1992708"/>
                  <a:ext cx="8855" cy="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7" extrusionOk="0">
                      <a:moveTo>
                        <a:pt x="176" y="0"/>
                      </a:moveTo>
                      <a:cubicBezTo>
                        <a:pt x="1" y="0"/>
                        <a:pt x="1" y="276"/>
                        <a:pt x="176" y="276"/>
                      </a:cubicBezTo>
                      <a:cubicBezTo>
                        <a:pt x="352" y="276"/>
                        <a:pt x="352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" name="Google Shape;1098;p34"/>
                <p:cNvSpPr/>
                <p:nvPr/>
              </p:nvSpPr>
              <p:spPr>
                <a:xfrm>
                  <a:off x="5339700" y="2002796"/>
                  <a:ext cx="7598" cy="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26" extrusionOk="0">
                      <a:moveTo>
                        <a:pt x="151" y="0"/>
                      </a:moveTo>
                      <a:cubicBezTo>
                        <a:pt x="1" y="0"/>
                        <a:pt x="1" y="226"/>
                        <a:pt x="151" y="226"/>
                      </a:cubicBezTo>
                      <a:cubicBezTo>
                        <a:pt x="301" y="226"/>
                        <a:pt x="301" y="0"/>
                        <a:pt x="151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" name="Google Shape;1099;p34"/>
                <p:cNvSpPr/>
                <p:nvPr/>
              </p:nvSpPr>
              <p:spPr>
                <a:xfrm>
                  <a:off x="5352932" y="2008456"/>
                  <a:ext cx="8227" cy="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277" extrusionOk="0">
                      <a:moveTo>
                        <a:pt x="151" y="1"/>
                      </a:moveTo>
                      <a:cubicBezTo>
                        <a:pt x="1" y="1"/>
                        <a:pt x="1" y="277"/>
                        <a:pt x="176" y="277"/>
                      </a:cubicBezTo>
                      <a:cubicBezTo>
                        <a:pt x="327" y="277"/>
                        <a:pt x="327" y="1"/>
                        <a:pt x="151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" name="Google Shape;1100;p34"/>
                <p:cNvSpPr/>
                <p:nvPr/>
              </p:nvSpPr>
              <p:spPr>
                <a:xfrm>
                  <a:off x="5339072" y="2021713"/>
                  <a:ext cx="9484" cy="6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276" extrusionOk="0">
                      <a:moveTo>
                        <a:pt x="176" y="0"/>
                      </a:moveTo>
                      <a:cubicBezTo>
                        <a:pt x="1" y="0"/>
                        <a:pt x="1" y="276"/>
                        <a:pt x="176" y="276"/>
                      </a:cubicBezTo>
                      <a:cubicBezTo>
                        <a:pt x="377" y="276"/>
                        <a:pt x="351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1" name="Google Shape;1101;p34"/>
                <p:cNvSpPr/>
                <p:nvPr/>
              </p:nvSpPr>
              <p:spPr>
                <a:xfrm>
                  <a:off x="5355473" y="2034945"/>
                  <a:ext cx="8227" cy="6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252" extrusionOk="0">
                      <a:moveTo>
                        <a:pt x="176" y="1"/>
                      </a:moveTo>
                      <a:cubicBezTo>
                        <a:pt x="0" y="1"/>
                        <a:pt x="0" y="251"/>
                        <a:pt x="176" y="251"/>
                      </a:cubicBezTo>
                      <a:cubicBezTo>
                        <a:pt x="326" y="251"/>
                        <a:pt x="326" y="1"/>
                        <a:pt x="17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" name="Google Shape;1102;p34"/>
                <p:cNvSpPr/>
                <p:nvPr/>
              </p:nvSpPr>
              <p:spPr>
                <a:xfrm>
                  <a:off x="5375020" y="2033687"/>
                  <a:ext cx="8201" cy="6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252" extrusionOk="0">
                      <a:moveTo>
                        <a:pt x="176" y="0"/>
                      </a:moveTo>
                      <a:cubicBezTo>
                        <a:pt x="0" y="0"/>
                        <a:pt x="25" y="251"/>
                        <a:pt x="176" y="251"/>
                      </a:cubicBezTo>
                      <a:cubicBezTo>
                        <a:pt x="326" y="251"/>
                        <a:pt x="326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34"/>
                <p:cNvSpPr/>
                <p:nvPr/>
              </p:nvSpPr>
              <p:spPr>
                <a:xfrm>
                  <a:off x="5390138" y="2014141"/>
                  <a:ext cx="11371" cy="8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" h="352" extrusionOk="0">
                      <a:moveTo>
                        <a:pt x="226" y="0"/>
                      </a:moveTo>
                      <a:cubicBezTo>
                        <a:pt x="1" y="0"/>
                        <a:pt x="26" y="351"/>
                        <a:pt x="251" y="351"/>
                      </a:cubicBezTo>
                      <a:cubicBezTo>
                        <a:pt x="452" y="351"/>
                        <a:pt x="427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04" name="Google Shape;1104;p34"/>
            <p:cNvGrpSpPr/>
            <p:nvPr/>
          </p:nvGrpSpPr>
          <p:grpSpPr>
            <a:xfrm>
              <a:off x="7511421" y="3935540"/>
              <a:ext cx="93736" cy="89491"/>
              <a:chOff x="5320154" y="1969288"/>
              <a:chExt cx="93334" cy="89108"/>
            </a:xfrm>
          </p:grpSpPr>
          <p:sp>
            <p:nvSpPr>
              <p:cNvPr id="1105" name="Google Shape;1105;p34"/>
              <p:cNvSpPr/>
              <p:nvPr/>
            </p:nvSpPr>
            <p:spPr>
              <a:xfrm>
                <a:off x="5320154" y="1969288"/>
                <a:ext cx="93334" cy="89108"/>
              </a:xfrm>
              <a:custGeom>
                <a:avLst/>
                <a:gdLst/>
                <a:ahLst/>
                <a:cxnLst/>
                <a:rect l="l" t="t" r="r" b="b"/>
                <a:pathLst>
                  <a:path w="3710" h="3542" extrusionOk="0">
                    <a:moveTo>
                      <a:pt x="1374" y="1"/>
                    </a:moveTo>
                    <a:cubicBezTo>
                      <a:pt x="1367" y="1"/>
                      <a:pt x="1361" y="2"/>
                      <a:pt x="1354" y="4"/>
                    </a:cubicBezTo>
                    <a:cubicBezTo>
                      <a:pt x="1204" y="29"/>
                      <a:pt x="1279" y="631"/>
                      <a:pt x="1154" y="731"/>
                    </a:cubicBezTo>
                    <a:cubicBezTo>
                      <a:pt x="1139" y="739"/>
                      <a:pt x="1120" y="743"/>
                      <a:pt x="1096" y="743"/>
                    </a:cubicBezTo>
                    <a:cubicBezTo>
                      <a:pt x="950" y="743"/>
                      <a:pt x="650" y="600"/>
                      <a:pt x="490" y="600"/>
                    </a:cubicBezTo>
                    <a:cubicBezTo>
                      <a:pt x="450" y="600"/>
                      <a:pt x="419" y="608"/>
                      <a:pt x="402" y="631"/>
                    </a:cubicBezTo>
                    <a:cubicBezTo>
                      <a:pt x="301" y="756"/>
                      <a:pt x="728" y="1182"/>
                      <a:pt x="677" y="1332"/>
                    </a:cubicBezTo>
                    <a:cubicBezTo>
                      <a:pt x="627" y="1483"/>
                      <a:pt x="26" y="1533"/>
                      <a:pt x="26" y="1708"/>
                    </a:cubicBezTo>
                    <a:cubicBezTo>
                      <a:pt x="1" y="1884"/>
                      <a:pt x="602" y="1959"/>
                      <a:pt x="652" y="2134"/>
                    </a:cubicBezTo>
                    <a:cubicBezTo>
                      <a:pt x="702" y="2285"/>
                      <a:pt x="251" y="2686"/>
                      <a:pt x="327" y="2811"/>
                    </a:cubicBezTo>
                    <a:cubicBezTo>
                      <a:pt x="346" y="2835"/>
                      <a:pt x="381" y="2844"/>
                      <a:pt x="425" y="2844"/>
                    </a:cubicBezTo>
                    <a:cubicBezTo>
                      <a:pt x="577" y="2844"/>
                      <a:pt x="840" y="2738"/>
                      <a:pt x="991" y="2738"/>
                    </a:cubicBezTo>
                    <a:cubicBezTo>
                      <a:pt x="1028" y="2738"/>
                      <a:pt x="1058" y="2745"/>
                      <a:pt x="1078" y="2761"/>
                    </a:cubicBezTo>
                    <a:cubicBezTo>
                      <a:pt x="1204" y="2861"/>
                      <a:pt x="1078" y="3463"/>
                      <a:pt x="1229" y="3513"/>
                    </a:cubicBezTo>
                    <a:cubicBezTo>
                      <a:pt x="1236" y="3515"/>
                      <a:pt x="1243" y="3516"/>
                      <a:pt x="1250" y="3516"/>
                    </a:cubicBezTo>
                    <a:cubicBezTo>
                      <a:pt x="1404" y="3516"/>
                      <a:pt x="1663" y="3037"/>
                      <a:pt x="1830" y="3037"/>
                    </a:cubicBezTo>
                    <a:cubicBezTo>
                      <a:pt x="1974" y="3037"/>
                      <a:pt x="2210" y="3541"/>
                      <a:pt x="2362" y="3541"/>
                    </a:cubicBezTo>
                    <a:cubicBezTo>
                      <a:pt x="2368" y="3541"/>
                      <a:pt x="2375" y="3540"/>
                      <a:pt x="2382" y="3538"/>
                    </a:cubicBezTo>
                    <a:cubicBezTo>
                      <a:pt x="2532" y="3513"/>
                      <a:pt x="2432" y="2911"/>
                      <a:pt x="2582" y="2811"/>
                    </a:cubicBezTo>
                    <a:cubicBezTo>
                      <a:pt x="2596" y="2802"/>
                      <a:pt x="2616" y="2799"/>
                      <a:pt x="2639" y="2799"/>
                    </a:cubicBezTo>
                    <a:cubicBezTo>
                      <a:pt x="2785" y="2799"/>
                      <a:pt x="3086" y="2942"/>
                      <a:pt x="3246" y="2942"/>
                    </a:cubicBezTo>
                    <a:cubicBezTo>
                      <a:pt x="3285" y="2942"/>
                      <a:pt x="3316" y="2933"/>
                      <a:pt x="3334" y="2911"/>
                    </a:cubicBezTo>
                    <a:cubicBezTo>
                      <a:pt x="3434" y="2786"/>
                      <a:pt x="3008" y="2360"/>
                      <a:pt x="3058" y="2210"/>
                    </a:cubicBezTo>
                    <a:cubicBezTo>
                      <a:pt x="3108" y="2059"/>
                      <a:pt x="3710" y="2009"/>
                      <a:pt x="3710" y="1834"/>
                    </a:cubicBezTo>
                    <a:cubicBezTo>
                      <a:pt x="3710" y="1658"/>
                      <a:pt x="3134" y="1583"/>
                      <a:pt x="3083" y="1433"/>
                    </a:cubicBezTo>
                    <a:cubicBezTo>
                      <a:pt x="3033" y="1257"/>
                      <a:pt x="3484" y="881"/>
                      <a:pt x="3409" y="731"/>
                    </a:cubicBezTo>
                    <a:cubicBezTo>
                      <a:pt x="3390" y="707"/>
                      <a:pt x="3355" y="697"/>
                      <a:pt x="3310" y="697"/>
                    </a:cubicBezTo>
                    <a:cubicBezTo>
                      <a:pt x="3158" y="697"/>
                      <a:pt x="2892" y="803"/>
                      <a:pt x="2730" y="803"/>
                    </a:cubicBezTo>
                    <a:cubicBezTo>
                      <a:pt x="2690" y="803"/>
                      <a:pt x="2656" y="797"/>
                      <a:pt x="2632" y="781"/>
                    </a:cubicBezTo>
                    <a:cubicBezTo>
                      <a:pt x="2507" y="681"/>
                      <a:pt x="2657" y="79"/>
                      <a:pt x="2507" y="29"/>
                    </a:cubicBezTo>
                    <a:cubicBezTo>
                      <a:pt x="2500" y="27"/>
                      <a:pt x="2493" y="26"/>
                      <a:pt x="2486" y="26"/>
                    </a:cubicBezTo>
                    <a:cubicBezTo>
                      <a:pt x="2332" y="26"/>
                      <a:pt x="2073" y="505"/>
                      <a:pt x="1905" y="505"/>
                    </a:cubicBezTo>
                    <a:cubicBezTo>
                      <a:pt x="1738" y="505"/>
                      <a:pt x="1524" y="1"/>
                      <a:pt x="1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34"/>
              <p:cNvSpPr/>
              <p:nvPr/>
            </p:nvSpPr>
            <p:spPr>
              <a:xfrm>
                <a:off x="5340329" y="1986369"/>
                <a:ext cx="53636" cy="5117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2034" extrusionOk="0">
                    <a:moveTo>
                      <a:pt x="786" y="0"/>
                    </a:moveTo>
                    <a:cubicBezTo>
                      <a:pt x="783" y="0"/>
                      <a:pt x="780" y="1"/>
                      <a:pt x="778" y="2"/>
                    </a:cubicBezTo>
                    <a:cubicBezTo>
                      <a:pt x="677" y="27"/>
                      <a:pt x="728" y="378"/>
                      <a:pt x="652" y="428"/>
                    </a:cubicBezTo>
                    <a:cubicBezTo>
                      <a:pt x="643" y="434"/>
                      <a:pt x="630" y="437"/>
                      <a:pt x="614" y="437"/>
                    </a:cubicBezTo>
                    <a:cubicBezTo>
                      <a:pt x="531" y="437"/>
                      <a:pt x="377" y="359"/>
                      <a:pt x="285" y="359"/>
                    </a:cubicBezTo>
                    <a:cubicBezTo>
                      <a:pt x="260" y="359"/>
                      <a:pt x="240" y="364"/>
                      <a:pt x="226" y="378"/>
                    </a:cubicBezTo>
                    <a:cubicBezTo>
                      <a:pt x="176" y="428"/>
                      <a:pt x="427" y="678"/>
                      <a:pt x="377" y="779"/>
                    </a:cubicBezTo>
                    <a:cubicBezTo>
                      <a:pt x="352" y="854"/>
                      <a:pt x="26" y="879"/>
                      <a:pt x="1" y="979"/>
                    </a:cubicBezTo>
                    <a:cubicBezTo>
                      <a:pt x="1" y="1079"/>
                      <a:pt x="352" y="1130"/>
                      <a:pt x="377" y="1205"/>
                    </a:cubicBezTo>
                    <a:cubicBezTo>
                      <a:pt x="402" y="1305"/>
                      <a:pt x="151" y="1531"/>
                      <a:pt x="201" y="1606"/>
                    </a:cubicBezTo>
                    <a:cubicBezTo>
                      <a:pt x="212" y="1621"/>
                      <a:pt x="233" y="1627"/>
                      <a:pt x="260" y="1627"/>
                    </a:cubicBezTo>
                    <a:cubicBezTo>
                      <a:pt x="346" y="1627"/>
                      <a:pt x="496" y="1570"/>
                      <a:pt x="580" y="1570"/>
                    </a:cubicBezTo>
                    <a:cubicBezTo>
                      <a:pt x="600" y="1570"/>
                      <a:pt x="616" y="1573"/>
                      <a:pt x="627" y="1581"/>
                    </a:cubicBezTo>
                    <a:cubicBezTo>
                      <a:pt x="702" y="1631"/>
                      <a:pt x="627" y="1982"/>
                      <a:pt x="702" y="2007"/>
                    </a:cubicBezTo>
                    <a:cubicBezTo>
                      <a:pt x="706" y="2008"/>
                      <a:pt x="711" y="2008"/>
                      <a:pt x="715" y="2008"/>
                    </a:cubicBezTo>
                    <a:cubicBezTo>
                      <a:pt x="815" y="2008"/>
                      <a:pt x="957" y="1731"/>
                      <a:pt x="1053" y="1731"/>
                    </a:cubicBezTo>
                    <a:cubicBezTo>
                      <a:pt x="1126" y="1731"/>
                      <a:pt x="1268" y="2033"/>
                      <a:pt x="1345" y="2033"/>
                    </a:cubicBezTo>
                    <a:cubicBezTo>
                      <a:pt x="1348" y="2033"/>
                      <a:pt x="1351" y="2033"/>
                      <a:pt x="1354" y="2032"/>
                    </a:cubicBezTo>
                    <a:cubicBezTo>
                      <a:pt x="1454" y="2007"/>
                      <a:pt x="1404" y="1656"/>
                      <a:pt x="1479" y="1606"/>
                    </a:cubicBezTo>
                    <a:cubicBezTo>
                      <a:pt x="1489" y="1599"/>
                      <a:pt x="1502" y="1597"/>
                      <a:pt x="1518" y="1597"/>
                    </a:cubicBezTo>
                    <a:cubicBezTo>
                      <a:pt x="1600" y="1597"/>
                      <a:pt x="1754" y="1675"/>
                      <a:pt x="1847" y="1675"/>
                    </a:cubicBezTo>
                    <a:cubicBezTo>
                      <a:pt x="1872" y="1675"/>
                      <a:pt x="1892" y="1669"/>
                      <a:pt x="1905" y="1656"/>
                    </a:cubicBezTo>
                    <a:cubicBezTo>
                      <a:pt x="1956" y="1581"/>
                      <a:pt x="1705" y="1355"/>
                      <a:pt x="1755" y="1255"/>
                    </a:cubicBezTo>
                    <a:cubicBezTo>
                      <a:pt x="1780" y="1180"/>
                      <a:pt x="2106" y="1155"/>
                      <a:pt x="2131" y="1054"/>
                    </a:cubicBezTo>
                    <a:cubicBezTo>
                      <a:pt x="2131" y="954"/>
                      <a:pt x="1780" y="904"/>
                      <a:pt x="1755" y="804"/>
                    </a:cubicBezTo>
                    <a:cubicBezTo>
                      <a:pt x="1730" y="729"/>
                      <a:pt x="1981" y="503"/>
                      <a:pt x="1931" y="428"/>
                    </a:cubicBezTo>
                    <a:cubicBezTo>
                      <a:pt x="1920" y="412"/>
                      <a:pt x="1899" y="406"/>
                      <a:pt x="1871" y="406"/>
                    </a:cubicBezTo>
                    <a:cubicBezTo>
                      <a:pt x="1785" y="406"/>
                      <a:pt x="1636" y="463"/>
                      <a:pt x="1551" y="463"/>
                    </a:cubicBezTo>
                    <a:cubicBezTo>
                      <a:pt x="1532" y="463"/>
                      <a:pt x="1516" y="460"/>
                      <a:pt x="1504" y="453"/>
                    </a:cubicBezTo>
                    <a:cubicBezTo>
                      <a:pt x="1429" y="378"/>
                      <a:pt x="1504" y="52"/>
                      <a:pt x="1429" y="27"/>
                    </a:cubicBezTo>
                    <a:cubicBezTo>
                      <a:pt x="1425" y="26"/>
                      <a:pt x="1421" y="25"/>
                      <a:pt x="1417" y="25"/>
                    </a:cubicBezTo>
                    <a:cubicBezTo>
                      <a:pt x="1317" y="25"/>
                      <a:pt x="1175" y="302"/>
                      <a:pt x="1078" y="302"/>
                    </a:cubicBezTo>
                    <a:cubicBezTo>
                      <a:pt x="1006" y="302"/>
                      <a:pt x="864" y="0"/>
                      <a:pt x="7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7" name="Google Shape;1107;p34"/>
              <p:cNvGrpSpPr/>
              <p:nvPr/>
            </p:nvGrpSpPr>
            <p:grpSpPr>
              <a:xfrm>
                <a:off x="5339072" y="1985136"/>
                <a:ext cx="62438" cy="56148"/>
                <a:chOff x="5339072" y="1985136"/>
                <a:chExt cx="62438" cy="56148"/>
              </a:xfrm>
            </p:grpSpPr>
            <p:sp>
              <p:nvSpPr>
                <p:cNvPr id="1108" name="Google Shape;1108;p34"/>
                <p:cNvSpPr/>
                <p:nvPr/>
              </p:nvSpPr>
              <p:spPr>
                <a:xfrm>
                  <a:off x="5357360" y="1993337"/>
                  <a:ext cx="4428" cy="3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126" extrusionOk="0">
                      <a:moveTo>
                        <a:pt x="101" y="0"/>
                      </a:moveTo>
                      <a:cubicBezTo>
                        <a:pt x="25" y="0"/>
                        <a:pt x="0" y="126"/>
                        <a:pt x="101" y="126"/>
                      </a:cubicBezTo>
                      <a:cubicBezTo>
                        <a:pt x="176" y="126"/>
                        <a:pt x="176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34"/>
                <p:cNvSpPr/>
                <p:nvPr/>
              </p:nvSpPr>
              <p:spPr>
                <a:xfrm>
                  <a:off x="5370592" y="1985136"/>
                  <a:ext cx="5711" cy="3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151" extrusionOk="0">
                      <a:moveTo>
                        <a:pt x="126" y="1"/>
                      </a:moveTo>
                      <a:cubicBezTo>
                        <a:pt x="26" y="1"/>
                        <a:pt x="1" y="151"/>
                        <a:pt x="126" y="151"/>
                      </a:cubicBezTo>
                      <a:cubicBezTo>
                        <a:pt x="226" y="151"/>
                        <a:pt x="226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34"/>
                <p:cNvSpPr/>
                <p:nvPr/>
              </p:nvSpPr>
              <p:spPr>
                <a:xfrm>
                  <a:off x="5369334" y="2005311"/>
                  <a:ext cx="6340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77" extrusionOk="0">
                      <a:moveTo>
                        <a:pt x="126" y="1"/>
                      </a:moveTo>
                      <a:cubicBezTo>
                        <a:pt x="1" y="1"/>
                        <a:pt x="1" y="176"/>
                        <a:pt x="126" y="176"/>
                      </a:cubicBezTo>
                      <a:cubicBezTo>
                        <a:pt x="226" y="176"/>
                        <a:pt x="251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34"/>
                <p:cNvSpPr/>
                <p:nvPr/>
              </p:nvSpPr>
              <p:spPr>
                <a:xfrm>
                  <a:off x="5383195" y="1992708"/>
                  <a:ext cx="8855" cy="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7" extrusionOk="0">
                      <a:moveTo>
                        <a:pt x="176" y="0"/>
                      </a:moveTo>
                      <a:cubicBezTo>
                        <a:pt x="1" y="0"/>
                        <a:pt x="1" y="276"/>
                        <a:pt x="176" y="276"/>
                      </a:cubicBezTo>
                      <a:cubicBezTo>
                        <a:pt x="352" y="276"/>
                        <a:pt x="352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34"/>
                <p:cNvSpPr/>
                <p:nvPr/>
              </p:nvSpPr>
              <p:spPr>
                <a:xfrm>
                  <a:off x="5339700" y="2002796"/>
                  <a:ext cx="7598" cy="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26" extrusionOk="0">
                      <a:moveTo>
                        <a:pt x="151" y="0"/>
                      </a:moveTo>
                      <a:cubicBezTo>
                        <a:pt x="1" y="0"/>
                        <a:pt x="1" y="226"/>
                        <a:pt x="151" y="226"/>
                      </a:cubicBezTo>
                      <a:cubicBezTo>
                        <a:pt x="301" y="226"/>
                        <a:pt x="301" y="0"/>
                        <a:pt x="151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34"/>
                <p:cNvSpPr/>
                <p:nvPr/>
              </p:nvSpPr>
              <p:spPr>
                <a:xfrm>
                  <a:off x="5352932" y="2008456"/>
                  <a:ext cx="8227" cy="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277" extrusionOk="0">
                      <a:moveTo>
                        <a:pt x="151" y="1"/>
                      </a:moveTo>
                      <a:cubicBezTo>
                        <a:pt x="1" y="1"/>
                        <a:pt x="1" y="277"/>
                        <a:pt x="176" y="277"/>
                      </a:cubicBezTo>
                      <a:cubicBezTo>
                        <a:pt x="327" y="277"/>
                        <a:pt x="327" y="1"/>
                        <a:pt x="151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34"/>
                <p:cNvSpPr/>
                <p:nvPr/>
              </p:nvSpPr>
              <p:spPr>
                <a:xfrm>
                  <a:off x="5339072" y="2021713"/>
                  <a:ext cx="9484" cy="6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276" extrusionOk="0">
                      <a:moveTo>
                        <a:pt x="176" y="0"/>
                      </a:moveTo>
                      <a:cubicBezTo>
                        <a:pt x="1" y="0"/>
                        <a:pt x="1" y="276"/>
                        <a:pt x="176" y="276"/>
                      </a:cubicBezTo>
                      <a:cubicBezTo>
                        <a:pt x="377" y="276"/>
                        <a:pt x="351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34"/>
                <p:cNvSpPr/>
                <p:nvPr/>
              </p:nvSpPr>
              <p:spPr>
                <a:xfrm>
                  <a:off x="5355473" y="2034945"/>
                  <a:ext cx="8227" cy="6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252" extrusionOk="0">
                      <a:moveTo>
                        <a:pt x="176" y="1"/>
                      </a:moveTo>
                      <a:cubicBezTo>
                        <a:pt x="0" y="1"/>
                        <a:pt x="0" y="251"/>
                        <a:pt x="176" y="251"/>
                      </a:cubicBezTo>
                      <a:cubicBezTo>
                        <a:pt x="326" y="251"/>
                        <a:pt x="326" y="1"/>
                        <a:pt x="176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34"/>
                <p:cNvSpPr/>
                <p:nvPr/>
              </p:nvSpPr>
              <p:spPr>
                <a:xfrm>
                  <a:off x="5375020" y="2033687"/>
                  <a:ext cx="8201" cy="6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252" extrusionOk="0">
                      <a:moveTo>
                        <a:pt x="176" y="0"/>
                      </a:moveTo>
                      <a:cubicBezTo>
                        <a:pt x="0" y="0"/>
                        <a:pt x="25" y="251"/>
                        <a:pt x="176" y="251"/>
                      </a:cubicBezTo>
                      <a:cubicBezTo>
                        <a:pt x="326" y="251"/>
                        <a:pt x="326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34"/>
                <p:cNvSpPr/>
                <p:nvPr/>
              </p:nvSpPr>
              <p:spPr>
                <a:xfrm>
                  <a:off x="5390138" y="2014141"/>
                  <a:ext cx="11371" cy="8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" h="352" extrusionOk="0">
                      <a:moveTo>
                        <a:pt x="226" y="0"/>
                      </a:moveTo>
                      <a:cubicBezTo>
                        <a:pt x="1" y="0"/>
                        <a:pt x="26" y="351"/>
                        <a:pt x="251" y="351"/>
                      </a:cubicBezTo>
                      <a:cubicBezTo>
                        <a:pt x="452" y="351"/>
                        <a:pt x="427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cxnSp>
        <p:nvCxnSpPr>
          <p:cNvPr id="1118" name="Google Shape;1118;p34"/>
          <p:cNvCxnSpPr>
            <a:stCxn id="904" idx="1"/>
          </p:cNvCxnSpPr>
          <p:nvPr/>
        </p:nvCxnSpPr>
        <p:spPr>
          <a:xfrm rot="10800000">
            <a:off x="1975850" y="2971625"/>
            <a:ext cx="1062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119" name="Google Shape;1119;p34"/>
          <p:cNvCxnSpPr>
            <a:stCxn id="1120" idx="2"/>
            <a:endCxn id="904" idx="3"/>
          </p:cNvCxnSpPr>
          <p:nvPr/>
        </p:nvCxnSpPr>
        <p:spPr>
          <a:xfrm rot="10800000">
            <a:off x="6110052" y="2971520"/>
            <a:ext cx="1273800" cy="15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20" name="Google Shape;1120;p34"/>
          <p:cNvSpPr/>
          <p:nvPr/>
        </p:nvSpPr>
        <p:spPr>
          <a:xfrm>
            <a:off x="7383852" y="2802770"/>
            <a:ext cx="340500" cy="340500"/>
          </a:xfrm>
          <a:prstGeom prst="ellipse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" name="Google Shape;1121;p34"/>
          <p:cNvSpPr/>
          <p:nvPr/>
        </p:nvSpPr>
        <p:spPr>
          <a:xfrm>
            <a:off x="3038150" y="1478463"/>
            <a:ext cx="3072000" cy="9687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122" name="Google Shape;1122;p34"/>
          <p:cNvCxnSpPr>
            <a:stCxn id="1121" idx="1"/>
          </p:cNvCxnSpPr>
          <p:nvPr/>
        </p:nvCxnSpPr>
        <p:spPr>
          <a:xfrm rot="10800000">
            <a:off x="1975850" y="1962813"/>
            <a:ext cx="1062300" cy="0"/>
          </a:xfrm>
          <a:prstGeom prst="straightConnector1">
            <a:avLst/>
          </a:prstGeom>
          <a:noFill/>
          <a:ln w="19050" cap="flat" cmpd="sng">
            <a:solidFill>
              <a:schemeClr val="accent6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123" name="Google Shape;1123;p34"/>
          <p:cNvCxnSpPr>
            <a:stCxn id="1124" idx="2"/>
            <a:endCxn id="1121" idx="3"/>
          </p:cNvCxnSpPr>
          <p:nvPr/>
        </p:nvCxnSpPr>
        <p:spPr>
          <a:xfrm flipH="1">
            <a:off x="6110119" y="1961581"/>
            <a:ext cx="1269600" cy="1200"/>
          </a:xfrm>
          <a:prstGeom prst="straightConnector1">
            <a:avLst/>
          </a:prstGeom>
          <a:noFill/>
          <a:ln w="19050" cap="flat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24" name="Google Shape;1124;p34"/>
          <p:cNvSpPr/>
          <p:nvPr/>
        </p:nvSpPr>
        <p:spPr>
          <a:xfrm>
            <a:off x="7379719" y="1791331"/>
            <a:ext cx="340500" cy="340500"/>
          </a:xfrm>
          <a:prstGeom prst="ellipse">
            <a:avLst/>
          </a:prstGeom>
          <a:noFill/>
          <a:ln w="19050" cap="flat" cmpd="sng">
            <a:solidFill>
              <a:srgbClr val="DD8C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125" name="Google Shape;1125;p34"/>
          <p:cNvCxnSpPr>
            <a:stCxn id="905" idx="1"/>
          </p:cNvCxnSpPr>
          <p:nvPr/>
        </p:nvCxnSpPr>
        <p:spPr>
          <a:xfrm rot="10800000">
            <a:off x="1975850" y="3980450"/>
            <a:ext cx="10623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126" name="Google Shape;1126;p34"/>
          <p:cNvCxnSpPr>
            <a:stCxn id="1127" idx="2"/>
            <a:endCxn id="905" idx="3"/>
          </p:cNvCxnSpPr>
          <p:nvPr/>
        </p:nvCxnSpPr>
        <p:spPr>
          <a:xfrm flipH="1">
            <a:off x="6110067" y="3980198"/>
            <a:ext cx="1279800" cy="3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27" name="Google Shape;1127;p34"/>
          <p:cNvSpPr/>
          <p:nvPr/>
        </p:nvSpPr>
        <p:spPr>
          <a:xfrm>
            <a:off x="7389867" y="3809948"/>
            <a:ext cx="340500" cy="3405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" name="Google Shape;1128;p34"/>
          <p:cNvSpPr txBox="1"/>
          <p:nvPr/>
        </p:nvSpPr>
        <p:spPr>
          <a:xfrm>
            <a:off x="3411251" y="1664459"/>
            <a:ext cx="2307900" cy="39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lvl="0" algn="ctr"/>
            <a:r>
              <a:rPr lang="en-US" b="1" i="1" dirty="0">
                <a:solidFill>
                  <a:schemeClr val="bg1"/>
                </a:solidFill>
              </a:rPr>
              <a:t>HIV is a virus that attacks cells that help the body fight infection</a:t>
            </a:r>
            <a:endParaRPr dirty="0">
              <a:solidFill>
                <a:schemeClr val="bg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30" name="Google Shape;1130;p34"/>
          <p:cNvSpPr txBox="1"/>
          <p:nvPr/>
        </p:nvSpPr>
        <p:spPr>
          <a:xfrm>
            <a:off x="3406226" y="2698961"/>
            <a:ext cx="2307900" cy="39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lvl="0" algn="ctr"/>
            <a:r>
              <a:rPr lang="en-US" b="1" i="1" dirty="0">
                <a:solidFill>
                  <a:schemeClr val="bg1"/>
                </a:solidFill>
              </a:rPr>
              <a:t>the virus built of RNA , instead of more typical DNA </a:t>
            </a:r>
            <a:endParaRPr dirty="0">
              <a:solidFill>
                <a:schemeClr val="bg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32" name="Google Shape;1132;p34"/>
          <p:cNvSpPr txBox="1"/>
          <p:nvPr/>
        </p:nvSpPr>
        <p:spPr>
          <a:xfrm>
            <a:off x="3458606" y="3588363"/>
            <a:ext cx="2307900" cy="39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r>
              <a:rPr lang="en-US" b="1" i="1" dirty="0">
                <a:solidFill>
                  <a:schemeClr val="bg1"/>
                </a:solidFill>
              </a:rPr>
              <a:t>the virus affect mainly T lymphocytes and other white blood cells with CD4 receptors on their surfaces</a:t>
            </a:r>
            <a:endParaRPr lang="en-US" dirty="0">
              <a:solidFill>
                <a:schemeClr val="bg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134" name="Google Shape;1134;p34"/>
          <p:cNvGrpSpPr/>
          <p:nvPr/>
        </p:nvGrpSpPr>
        <p:grpSpPr>
          <a:xfrm>
            <a:off x="1034326" y="1472197"/>
            <a:ext cx="843566" cy="2998876"/>
            <a:chOff x="720030" y="1337929"/>
            <a:chExt cx="918517" cy="3265326"/>
          </a:xfrm>
        </p:grpSpPr>
        <p:sp>
          <p:nvSpPr>
            <p:cNvPr id="1135" name="Google Shape;1135;p34"/>
            <p:cNvSpPr/>
            <p:nvPr/>
          </p:nvSpPr>
          <p:spPr>
            <a:xfrm>
              <a:off x="823181" y="1513437"/>
              <a:ext cx="711515" cy="3089818"/>
            </a:xfrm>
            <a:custGeom>
              <a:avLst/>
              <a:gdLst/>
              <a:ahLst/>
              <a:cxnLst/>
              <a:rect l="l" t="t" r="r" b="b"/>
              <a:pathLst>
                <a:path w="26618" h="115591" extrusionOk="0">
                  <a:moveTo>
                    <a:pt x="1" y="1"/>
                  </a:moveTo>
                  <a:lnTo>
                    <a:pt x="1" y="102282"/>
                  </a:lnTo>
                  <a:cubicBezTo>
                    <a:pt x="1" y="109625"/>
                    <a:pt x="5966" y="115590"/>
                    <a:pt x="13309" y="115590"/>
                  </a:cubicBezTo>
                  <a:cubicBezTo>
                    <a:pt x="20653" y="115590"/>
                    <a:pt x="26618" y="109625"/>
                    <a:pt x="26618" y="102282"/>
                  </a:cubicBezTo>
                  <a:lnTo>
                    <a:pt x="26618" y="1"/>
                  </a:lnTo>
                  <a:close/>
                </a:path>
              </a:pathLst>
            </a:custGeom>
            <a:solidFill>
              <a:srgbClr val="C5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4"/>
            <p:cNvSpPr/>
            <p:nvPr/>
          </p:nvSpPr>
          <p:spPr>
            <a:xfrm>
              <a:off x="870092" y="1511433"/>
              <a:ext cx="617718" cy="3038228"/>
            </a:xfrm>
            <a:custGeom>
              <a:avLst/>
              <a:gdLst/>
              <a:ahLst/>
              <a:cxnLst/>
              <a:rect l="l" t="t" r="r" b="b"/>
              <a:pathLst>
                <a:path w="23109" h="113661" extrusionOk="0">
                  <a:moveTo>
                    <a:pt x="0" y="1"/>
                  </a:moveTo>
                  <a:lnTo>
                    <a:pt x="0" y="102106"/>
                  </a:lnTo>
                  <a:cubicBezTo>
                    <a:pt x="0" y="108497"/>
                    <a:pt x="5188" y="113660"/>
                    <a:pt x="11554" y="113660"/>
                  </a:cubicBezTo>
                  <a:cubicBezTo>
                    <a:pt x="17945" y="113660"/>
                    <a:pt x="23108" y="108497"/>
                    <a:pt x="23108" y="102106"/>
                  </a:cubicBezTo>
                  <a:lnTo>
                    <a:pt x="23108" y="1"/>
                  </a:lnTo>
                  <a:close/>
                </a:path>
              </a:pathLst>
            </a:custGeom>
            <a:solidFill>
              <a:srgbClr val="C5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4"/>
            <p:cNvSpPr/>
            <p:nvPr/>
          </p:nvSpPr>
          <p:spPr>
            <a:xfrm>
              <a:off x="870100" y="3182725"/>
              <a:ext cx="617704" cy="1366820"/>
            </a:xfrm>
            <a:custGeom>
              <a:avLst/>
              <a:gdLst/>
              <a:ahLst/>
              <a:cxnLst/>
              <a:rect l="l" t="t" r="r" b="b"/>
              <a:pathLst>
                <a:path w="23109" h="42884" extrusionOk="0">
                  <a:moveTo>
                    <a:pt x="0" y="1"/>
                  </a:moveTo>
                  <a:lnTo>
                    <a:pt x="0" y="31329"/>
                  </a:lnTo>
                  <a:cubicBezTo>
                    <a:pt x="0" y="37720"/>
                    <a:pt x="5188" y="42883"/>
                    <a:pt x="11554" y="42883"/>
                  </a:cubicBezTo>
                  <a:cubicBezTo>
                    <a:pt x="17945" y="42883"/>
                    <a:pt x="23108" y="37720"/>
                    <a:pt x="23108" y="31329"/>
                  </a:cubicBezTo>
                  <a:lnTo>
                    <a:pt x="23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4"/>
            <p:cNvSpPr/>
            <p:nvPr/>
          </p:nvSpPr>
          <p:spPr>
            <a:xfrm rot="6223225">
              <a:off x="939425" y="3066061"/>
              <a:ext cx="572161" cy="116651"/>
            </a:xfrm>
            <a:custGeom>
              <a:avLst/>
              <a:gdLst/>
              <a:ahLst/>
              <a:cxnLst/>
              <a:rect l="l" t="t" r="r" b="b"/>
              <a:pathLst>
                <a:path w="21405" h="4364" extrusionOk="0">
                  <a:moveTo>
                    <a:pt x="20969" y="384"/>
                  </a:moveTo>
                  <a:cubicBezTo>
                    <a:pt x="20826" y="384"/>
                    <a:pt x="20680" y="473"/>
                    <a:pt x="20627" y="629"/>
                  </a:cubicBezTo>
                  <a:cubicBezTo>
                    <a:pt x="20627" y="654"/>
                    <a:pt x="20602" y="704"/>
                    <a:pt x="20602" y="729"/>
                  </a:cubicBezTo>
                  <a:cubicBezTo>
                    <a:pt x="20515" y="992"/>
                    <a:pt x="20740" y="1136"/>
                    <a:pt x="20963" y="1136"/>
                  </a:cubicBezTo>
                  <a:cubicBezTo>
                    <a:pt x="21185" y="1136"/>
                    <a:pt x="21404" y="992"/>
                    <a:pt x="21304" y="679"/>
                  </a:cubicBezTo>
                  <a:cubicBezTo>
                    <a:pt x="21304" y="654"/>
                    <a:pt x="21304" y="629"/>
                    <a:pt x="21279" y="629"/>
                  </a:cubicBezTo>
                  <a:cubicBezTo>
                    <a:pt x="21231" y="460"/>
                    <a:pt x="21102" y="384"/>
                    <a:pt x="20969" y="384"/>
                  </a:cubicBezTo>
                  <a:close/>
                  <a:moveTo>
                    <a:pt x="778" y="77"/>
                  </a:moveTo>
                  <a:cubicBezTo>
                    <a:pt x="1" y="77"/>
                    <a:pt x="126" y="1255"/>
                    <a:pt x="878" y="1255"/>
                  </a:cubicBezTo>
                  <a:cubicBezTo>
                    <a:pt x="1655" y="1255"/>
                    <a:pt x="1555" y="77"/>
                    <a:pt x="778" y="77"/>
                  </a:cubicBezTo>
                  <a:close/>
                  <a:moveTo>
                    <a:pt x="16477" y="0"/>
                  </a:moveTo>
                  <a:cubicBezTo>
                    <a:pt x="16420" y="0"/>
                    <a:pt x="16365" y="8"/>
                    <a:pt x="16317" y="27"/>
                  </a:cubicBezTo>
                  <a:cubicBezTo>
                    <a:pt x="15966" y="153"/>
                    <a:pt x="15840" y="529"/>
                    <a:pt x="15966" y="854"/>
                  </a:cubicBezTo>
                  <a:cubicBezTo>
                    <a:pt x="16100" y="1143"/>
                    <a:pt x="16319" y="1262"/>
                    <a:pt x="16530" y="1262"/>
                  </a:cubicBezTo>
                  <a:cubicBezTo>
                    <a:pt x="16832" y="1262"/>
                    <a:pt x="17119" y="1018"/>
                    <a:pt x="17119" y="679"/>
                  </a:cubicBezTo>
                  <a:cubicBezTo>
                    <a:pt x="17129" y="523"/>
                    <a:pt x="17083" y="389"/>
                    <a:pt x="17000" y="285"/>
                  </a:cubicBezTo>
                  <a:lnTo>
                    <a:pt x="17000" y="285"/>
                  </a:lnTo>
                  <a:cubicBezTo>
                    <a:pt x="16994" y="262"/>
                    <a:pt x="16958" y="218"/>
                    <a:pt x="16893" y="153"/>
                  </a:cubicBezTo>
                  <a:cubicBezTo>
                    <a:pt x="16843" y="128"/>
                    <a:pt x="16793" y="103"/>
                    <a:pt x="16743" y="52"/>
                  </a:cubicBezTo>
                  <a:cubicBezTo>
                    <a:pt x="16665" y="21"/>
                    <a:pt x="16569" y="0"/>
                    <a:pt x="16477" y="0"/>
                  </a:cubicBezTo>
                  <a:close/>
                  <a:moveTo>
                    <a:pt x="4634" y="2915"/>
                  </a:moveTo>
                  <a:cubicBezTo>
                    <a:pt x="4491" y="2915"/>
                    <a:pt x="4351" y="3004"/>
                    <a:pt x="4312" y="3160"/>
                  </a:cubicBezTo>
                  <a:cubicBezTo>
                    <a:pt x="4287" y="3185"/>
                    <a:pt x="4287" y="3235"/>
                    <a:pt x="4261" y="3260"/>
                  </a:cubicBezTo>
                  <a:cubicBezTo>
                    <a:pt x="4186" y="3524"/>
                    <a:pt x="4418" y="3668"/>
                    <a:pt x="4644" y="3668"/>
                  </a:cubicBezTo>
                  <a:cubicBezTo>
                    <a:pt x="4869" y="3668"/>
                    <a:pt x="5089" y="3524"/>
                    <a:pt x="4988" y="3210"/>
                  </a:cubicBezTo>
                  <a:lnTo>
                    <a:pt x="4963" y="3160"/>
                  </a:lnTo>
                  <a:cubicBezTo>
                    <a:pt x="4903" y="2991"/>
                    <a:pt x="4767" y="2915"/>
                    <a:pt x="4634" y="2915"/>
                  </a:cubicBezTo>
                  <a:close/>
                  <a:moveTo>
                    <a:pt x="19725" y="3336"/>
                  </a:moveTo>
                  <a:cubicBezTo>
                    <a:pt x="19049" y="3336"/>
                    <a:pt x="19049" y="4363"/>
                    <a:pt x="19700" y="4363"/>
                  </a:cubicBezTo>
                  <a:cubicBezTo>
                    <a:pt x="20377" y="4363"/>
                    <a:pt x="20402" y="3336"/>
                    <a:pt x="1972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4"/>
            <p:cNvSpPr/>
            <p:nvPr/>
          </p:nvSpPr>
          <p:spPr>
            <a:xfrm>
              <a:off x="1107240" y="3748058"/>
              <a:ext cx="199009" cy="757572"/>
            </a:xfrm>
            <a:custGeom>
              <a:avLst/>
              <a:gdLst/>
              <a:ahLst/>
              <a:cxnLst/>
              <a:rect l="l" t="t" r="r" b="b"/>
              <a:pathLst>
                <a:path w="7445" h="28341" extrusionOk="0">
                  <a:moveTo>
                    <a:pt x="1699" y="0"/>
                  </a:moveTo>
                  <a:cubicBezTo>
                    <a:pt x="1675" y="0"/>
                    <a:pt x="1655" y="13"/>
                    <a:pt x="1655" y="35"/>
                  </a:cubicBezTo>
                  <a:cubicBezTo>
                    <a:pt x="0" y="5775"/>
                    <a:pt x="5113" y="10687"/>
                    <a:pt x="4562" y="16376"/>
                  </a:cubicBezTo>
                  <a:cubicBezTo>
                    <a:pt x="4136" y="20662"/>
                    <a:pt x="502" y="24396"/>
                    <a:pt x="3960" y="28231"/>
                  </a:cubicBezTo>
                  <a:cubicBezTo>
                    <a:pt x="4031" y="28308"/>
                    <a:pt x="4112" y="28341"/>
                    <a:pt x="4190" y="28341"/>
                  </a:cubicBezTo>
                  <a:cubicBezTo>
                    <a:pt x="4417" y="28341"/>
                    <a:pt x="4624" y="28066"/>
                    <a:pt x="4512" y="27805"/>
                  </a:cubicBezTo>
                  <a:cubicBezTo>
                    <a:pt x="2457" y="22993"/>
                    <a:pt x="7444" y="17830"/>
                    <a:pt x="6041" y="12542"/>
                  </a:cubicBezTo>
                  <a:cubicBezTo>
                    <a:pt x="4888" y="8156"/>
                    <a:pt x="2381" y="4647"/>
                    <a:pt x="1780" y="60"/>
                  </a:cubicBezTo>
                  <a:cubicBezTo>
                    <a:pt x="1766" y="19"/>
                    <a:pt x="1730" y="0"/>
                    <a:pt x="1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4"/>
            <p:cNvSpPr/>
            <p:nvPr/>
          </p:nvSpPr>
          <p:spPr>
            <a:xfrm>
              <a:off x="898132" y="3499096"/>
              <a:ext cx="565566" cy="975480"/>
            </a:xfrm>
            <a:custGeom>
              <a:avLst/>
              <a:gdLst/>
              <a:ahLst/>
              <a:cxnLst/>
              <a:rect l="l" t="t" r="r" b="b"/>
              <a:pathLst>
                <a:path w="21158" h="36493" extrusionOk="0">
                  <a:moveTo>
                    <a:pt x="11733" y="1"/>
                  </a:moveTo>
                  <a:cubicBezTo>
                    <a:pt x="11182" y="1"/>
                    <a:pt x="11082" y="903"/>
                    <a:pt x="11658" y="903"/>
                  </a:cubicBezTo>
                  <a:cubicBezTo>
                    <a:pt x="12209" y="903"/>
                    <a:pt x="12310" y="1"/>
                    <a:pt x="11733" y="1"/>
                  </a:cubicBezTo>
                  <a:close/>
                  <a:moveTo>
                    <a:pt x="1735" y="14"/>
                  </a:moveTo>
                  <a:cubicBezTo>
                    <a:pt x="1246" y="14"/>
                    <a:pt x="634" y="589"/>
                    <a:pt x="1232" y="1054"/>
                  </a:cubicBezTo>
                  <a:lnTo>
                    <a:pt x="1432" y="1204"/>
                  </a:lnTo>
                  <a:cubicBezTo>
                    <a:pt x="1512" y="1265"/>
                    <a:pt x="1601" y="1292"/>
                    <a:pt x="1689" y="1292"/>
                  </a:cubicBezTo>
                  <a:cubicBezTo>
                    <a:pt x="1963" y="1292"/>
                    <a:pt x="2234" y="1037"/>
                    <a:pt x="2234" y="753"/>
                  </a:cubicBezTo>
                  <a:cubicBezTo>
                    <a:pt x="2234" y="678"/>
                    <a:pt x="2209" y="627"/>
                    <a:pt x="2209" y="552"/>
                  </a:cubicBezTo>
                  <a:cubicBezTo>
                    <a:pt x="2201" y="163"/>
                    <a:pt x="1984" y="14"/>
                    <a:pt x="1735" y="14"/>
                  </a:cubicBezTo>
                  <a:close/>
                  <a:moveTo>
                    <a:pt x="16696" y="1304"/>
                  </a:moveTo>
                  <a:cubicBezTo>
                    <a:pt x="16094" y="1304"/>
                    <a:pt x="16019" y="2206"/>
                    <a:pt x="16620" y="2206"/>
                  </a:cubicBezTo>
                  <a:cubicBezTo>
                    <a:pt x="17197" y="2206"/>
                    <a:pt x="17272" y="1304"/>
                    <a:pt x="16696" y="1304"/>
                  </a:cubicBezTo>
                  <a:close/>
                  <a:moveTo>
                    <a:pt x="20732" y="3117"/>
                  </a:moveTo>
                  <a:cubicBezTo>
                    <a:pt x="20583" y="3117"/>
                    <a:pt x="20433" y="3212"/>
                    <a:pt x="20380" y="3384"/>
                  </a:cubicBezTo>
                  <a:cubicBezTo>
                    <a:pt x="20380" y="3409"/>
                    <a:pt x="20380" y="3434"/>
                    <a:pt x="20355" y="3460"/>
                  </a:cubicBezTo>
                  <a:cubicBezTo>
                    <a:pt x="20280" y="3732"/>
                    <a:pt x="20500" y="3876"/>
                    <a:pt x="20718" y="3876"/>
                  </a:cubicBezTo>
                  <a:cubicBezTo>
                    <a:pt x="20939" y="3876"/>
                    <a:pt x="21158" y="3726"/>
                    <a:pt x="21057" y="3409"/>
                  </a:cubicBezTo>
                  <a:cubicBezTo>
                    <a:pt x="21057" y="3384"/>
                    <a:pt x="21057" y="3384"/>
                    <a:pt x="21057" y="3359"/>
                  </a:cubicBezTo>
                  <a:cubicBezTo>
                    <a:pt x="20997" y="3194"/>
                    <a:pt x="20866" y="3117"/>
                    <a:pt x="20732" y="3117"/>
                  </a:cubicBezTo>
                  <a:close/>
                  <a:moveTo>
                    <a:pt x="7793" y="4856"/>
                  </a:moveTo>
                  <a:cubicBezTo>
                    <a:pt x="7646" y="4856"/>
                    <a:pt x="7500" y="4945"/>
                    <a:pt x="7448" y="5114"/>
                  </a:cubicBezTo>
                  <a:cubicBezTo>
                    <a:pt x="7448" y="5139"/>
                    <a:pt x="7448" y="5164"/>
                    <a:pt x="7422" y="5214"/>
                  </a:cubicBezTo>
                  <a:cubicBezTo>
                    <a:pt x="7348" y="5474"/>
                    <a:pt x="7568" y="5612"/>
                    <a:pt x="7785" y="5612"/>
                  </a:cubicBezTo>
                  <a:cubicBezTo>
                    <a:pt x="8007" y="5612"/>
                    <a:pt x="8226" y="5468"/>
                    <a:pt x="8124" y="5164"/>
                  </a:cubicBezTo>
                  <a:cubicBezTo>
                    <a:pt x="8124" y="5139"/>
                    <a:pt x="8124" y="5114"/>
                    <a:pt x="8124" y="5089"/>
                  </a:cubicBezTo>
                  <a:cubicBezTo>
                    <a:pt x="8064" y="4932"/>
                    <a:pt x="7928" y="4856"/>
                    <a:pt x="7793" y="4856"/>
                  </a:cubicBezTo>
                  <a:close/>
                  <a:moveTo>
                    <a:pt x="12840" y="5989"/>
                  </a:moveTo>
                  <a:cubicBezTo>
                    <a:pt x="12779" y="5989"/>
                    <a:pt x="12718" y="5997"/>
                    <a:pt x="12661" y="6016"/>
                  </a:cubicBezTo>
                  <a:cubicBezTo>
                    <a:pt x="12335" y="6141"/>
                    <a:pt x="12184" y="6517"/>
                    <a:pt x="12335" y="6843"/>
                  </a:cubicBezTo>
                  <a:cubicBezTo>
                    <a:pt x="12469" y="7132"/>
                    <a:pt x="12683" y="7251"/>
                    <a:pt x="12891" y="7251"/>
                  </a:cubicBezTo>
                  <a:cubicBezTo>
                    <a:pt x="13189" y="7251"/>
                    <a:pt x="13473" y="7007"/>
                    <a:pt x="13488" y="6668"/>
                  </a:cubicBezTo>
                  <a:cubicBezTo>
                    <a:pt x="13500" y="6477"/>
                    <a:pt x="13430" y="6319"/>
                    <a:pt x="13308" y="6210"/>
                  </a:cubicBezTo>
                  <a:lnTo>
                    <a:pt x="13308" y="6210"/>
                  </a:lnTo>
                  <a:cubicBezTo>
                    <a:pt x="13290" y="6190"/>
                    <a:pt x="13266" y="6167"/>
                    <a:pt x="13237" y="6141"/>
                  </a:cubicBezTo>
                  <a:cubicBezTo>
                    <a:pt x="13212" y="6116"/>
                    <a:pt x="13162" y="6066"/>
                    <a:pt x="13112" y="6041"/>
                  </a:cubicBezTo>
                  <a:cubicBezTo>
                    <a:pt x="13034" y="6010"/>
                    <a:pt x="12938" y="5989"/>
                    <a:pt x="12840" y="5989"/>
                  </a:cubicBezTo>
                  <a:close/>
                  <a:moveTo>
                    <a:pt x="4640" y="8973"/>
                  </a:moveTo>
                  <a:cubicBezTo>
                    <a:pt x="3864" y="8973"/>
                    <a:pt x="3964" y="10176"/>
                    <a:pt x="4741" y="10176"/>
                  </a:cubicBezTo>
                  <a:cubicBezTo>
                    <a:pt x="5493" y="10176"/>
                    <a:pt x="5392" y="8973"/>
                    <a:pt x="4640" y="8973"/>
                  </a:cubicBezTo>
                  <a:close/>
                  <a:moveTo>
                    <a:pt x="20079" y="9976"/>
                  </a:moveTo>
                  <a:cubicBezTo>
                    <a:pt x="19428" y="9976"/>
                    <a:pt x="19402" y="11003"/>
                    <a:pt x="20079" y="11003"/>
                  </a:cubicBezTo>
                  <a:cubicBezTo>
                    <a:pt x="20731" y="11003"/>
                    <a:pt x="20756" y="9976"/>
                    <a:pt x="20079" y="9976"/>
                  </a:cubicBezTo>
                  <a:close/>
                  <a:moveTo>
                    <a:pt x="13538" y="13109"/>
                  </a:moveTo>
                  <a:cubicBezTo>
                    <a:pt x="12936" y="13109"/>
                    <a:pt x="12861" y="14036"/>
                    <a:pt x="13463" y="14036"/>
                  </a:cubicBezTo>
                  <a:cubicBezTo>
                    <a:pt x="14039" y="14036"/>
                    <a:pt x="14139" y="13109"/>
                    <a:pt x="13538" y="13109"/>
                  </a:cubicBezTo>
                  <a:close/>
                  <a:moveTo>
                    <a:pt x="7046" y="13704"/>
                  </a:moveTo>
                  <a:cubicBezTo>
                    <a:pt x="6871" y="13704"/>
                    <a:pt x="6696" y="13823"/>
                    <a:pt x="6746" y="14061"/>
                  </a:cubicBezTo>
                  <a:cubicBezTo>
                    <a:pt x="6746" y="14086"/>
                    <a:pt x="6746" y="14111"/>
                    <a:pt x="6771" y="14136"/>
                  </a:cubicBezTo>
                  <a:cubicBezTo>
                    <a:pt x="6797" y="14280"/>
                    <a:pt x="6933" y="14356"/>
                    <a:pt x="7064" y="14356"/>
                  </a:cubicBezTo>
                  <a:cubicBezTo>
                    <a:pt x="7183" y="14356"/>
                    <a:pt x="7298" y="14293"/>
                    <a:pt x="7322" y="14161"/>
                  </a:cubicBezTo>
                  <a:cubicBezTo>
                    <a:pt x="7322" y="14136"/>
                    <a:pt x="7322" y="14111"/>
                    <a:pt x="7347" y="14061"/>
                  </a:cubicBezTo>
                  <a:cubicBezTo>
                    <a:pt x="7397" y="13823"/>
                    <a:pt x="7222" y="13704"/>
                    <a:pt x="7046" y="13704"/>
                  </a:cubicBezTo>
                  <a:close/>
                  <a:moveTo>
                    <a:pt x="19904" y="16166"/>
                  </a:moveTo>
                  <a:cubicBezTo>
                    <a:pt x="19402" y="16166"/>
                    <a:pt x="19478" y="16943"/>
                    <a:pt x="20004" y="16943"/>
                  </a:cubicBezTo>
                  <a:cubicBezTo>
                    <a:pt x="20505" y="16943"/>
                    <a:pt x="20430" y="16166"/>
                    <a:pt x="19904" y="16166"/>
                  </a:cubicBezTo>
                  <a:close/>
                  <a:moveTo>
                    <a:pt x="530" y="20853"/>
                  </a:moveTo>
                  <a:cubicBezTo>
                    <a:pt x="129" y="20853"/>
                    <a:pt x="129" y="21505"/>
                    <a:pt x="530" y="21505"/>
                  </a:cubicBezTo>
                  <a:cubicBezTo>
                    <a:pt x="931" y="21505"/>
                    <a:pt x="931" y="20853"/>
                    <a:pt x="530" y="20853"/>
                  </a:cubicBezTo>
                  <a:close/>
                  <a:moveTo>
                    <a:pt x="10630" y="21981"/>
                  </a:moveTo>
                  <a:cubicBezTo>
                    <a:pt x="9854" y="21981"/>
                    <a:pt x="9979" y="23209"/>
                    <a:pt x="10781" y="23209"/>
                  </a:cubicBezTo>
                  <a:cubicBezTo>
                    <a:pt x="11558" y="23209"/>
                    <a:pt x="11432" y="21981"/>
                    <a:pt x="10630" y="21981"/>
                  </a:cubicBezTo>
                  <a:close/>
                  <a:moveTo>
                    <a:pt x="7322" y="25214"/>
                  </a:moveTo>
                  <a:cubicBezTo>
                    <a:pt x="6821" y="25214"/>
                    <a:pt x="6896" y="25966"/>
                    <a:pt x="7372" y="25966"/>
                  </a:cubicBezTo>
                  <a:cubicBezTo>
                    <a:pt x="7874" y="25966"/>
                    <a:pt x="7798" y="25214"/>
                    <a:pt x="7322" y="25214"/>
                  </a:cubicBezTo>
                  <a:close/>
                  <a:moveTo>
                    <a:pt x="20004" y="27369"/>
                  </a:moveTo>
                  <a:cubicBezTo>
                    <a:pt x="19227" y="27369"/>
                    <a:pt x="19352" y="28598"/>
                    <a:pt x="20129" y="28598"/>
                  </a:cubicBezTo>
                  <a:cubicBezTo>
                    <a:pt x="20931" y="28598"/>
                    <a:pt x="20806" y="27369"/>
                    <a:pt x="20004" y="27369"/>
                  </a:cubicBezTo>
                  <a:close/>
                  <a:moveTo>
                    <a:pt x="16245" y="28096"/>
                  </a:moveTo>
                  <a:cubicBezTo>
                    <a:pt x="15718" y="28096"/>
                    <a:pt x="15593" y="28948"/>
                    <a:pt x="16144" y="28948"/>
                  </a:cubicBezTo>
                  <a:cubicBezTo>
                    <a:pt x="16696" y="28948"/>
                    <a:pt x="16821" y="28096"/>
                    <a:pt x="16245" y="28096"/>
                  </a:cubicBezTo>
                  <a:close/>
                  <a:moveTo>
                    <a:pt x="646" y="27986"/>
                  </a:moveTo>
                  <a:cubicBezTo>
                    <a:pt x="624" y="27986"/>
                    <a:pt x="602" y="27989"/>
                    <a:pt x="580" y="27996"/>
                  </a:cubicBezTo>
                  <a:cubicBezTo>
                    <a:pt x="1" y="28112"/>
                    <a:pt x="300" y="29043"/>
                    <a:pt x="745" y="29043"/>
                  </a:cubicBezTo>
                  <a:cubicBezTo>
                    <a:pt x="781" y="29043"/>
                    <a:pt x="818" y="29037"/>
                    <a:pt x="856" y="29024"/>
                  </a:cubicBezTo>
                  <a:cubicBezTo>
                    <a:pt x="1220" y="28878"/>
                    <a:pt x="1254" y="28414"/>
                    <a:pt x="1033" y="28172"/>
                  </a:cubicBezTo>
                  <a:lnTo>
                    <a:pt x="1033" y="28172"/>
                  </a:lnTo>
                  <a:cubicBezTo>
                    <a:pt x="1029" y="28162"/>
                    <a:pt x="1012" y="28146"/>
                    <a:pt x="981" y="28121"/>
                  </a:cubicBezTo>
                  <a:cubicBezTo>
                    <a:pt x="931" y="28071"/>
                    <a:pt x="881" y="28021"/>
                    <a:pt x="806" y="28021"/>
                  </a:cubicBezTo>
                  <a:cubicBezTo>
                    <a:pt x="753" y="28003"/>
                    <a:pt x="700" y="27986"/>
                    <a:pt x="646" y="27986"/>
                  </a:cubicBezTo>
                  <a:close/>
                  <a:moveTo>
                    <a:pt x="8801" y="29951"/>
                  </a:moveTo>
                  <a:cubicBezTo>
                    <a:pt x="8275" y="29951"/>
                    <a:pt x="8375" y="30778"/>
                    <a:pt x="8926" y="30778"/>
                  </a:cubicBezTo>
                  <a:cubicBezTo>
                    <a:pt x="9453" y="30778"/>
                    <a:pt x="9352" y="29951"/>
                    <a:pt x="8801" y="29951"/>
                  </a:cubicBezTo>
                  <a:close/>
                  <a:moveTo>
                    <a:pt x="17122" y="33159"/>
                  </a:moveTo>
                  <a:cubicBezTo>
                    <a:pt x="16495" y="33159"/>
                    <a:pt x="16445" y="34136"/>
                    <a:pt x="17072" y="34136"/>
                  </a:cubicBezTo>
                  <a:cubicBezTo>
                    <a:pt x="17698" y="34136"/>
                    <a:pt x="17748" y="33159"/>
                    <a:pt x="17122" y="33159"/>
                  </a:cubicBezTo>
                  <a:close/>
                  <a:moveTo>
                    <a:pt x="6995" y="35664"/>
                  </a:moveTo>
                  <a:cubicBezTo>
                    <a:pt x="6893" y="35664"/>
                    <a:pt x="6789" y="35709"/>
                    <a:pt x="6721" y="35791"/>
                  </a:cubicBezTo>
                  <a:cubicBezTo>
                    <a:pt x="6696" y="35791"/>
                    <a:pt x="6696" y="35816"/>
                    <a:pt x="6671" y="35841"/>
                  </a:cubicBezTo>
                  <a:cubicBezTo>
                    <a:pt x="6420" y="36091"/>
                    <a:pt x="6671" y="36492"/>
                    <a:pt x="6971" y="36492"/>
                  </a:cubicBezTo>
                  <a:cubicBezTo>
                    <a:pt x="7272" y="36492"/>
                    <a:pt x="7548" y="36116"/>
                    <a:pt x="7297" y="35866"/>
                  </a:cubicBezTo>
                  <a:cubicBezTo>
                    <a:pt x="7272" y="35816"/>
                    <a:pt x="7247" y="35791"/>
                    <a:pt x="7222" y="35765"/>
                  </a:cubicBezTo>
                  <a:cubicBezTo>
                    <a:pt x="7164" y="35697"/>
                    <a:pt x="7081" y="35664"/>
                    <a:pt x="6995" y="356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4"/>
            <p:cNvSpPr/>
            <p:nvPr/>
          </p:nvSpPr>
          <p:spPr>
            <a:xfrm>
              <a:off x="870075" y="1687650"/>
              <a:ext cx="617704" cy="1454482"/>
            </a:xfrm>
            <a:custGeom>
              <a:avLst/>
              <a:gdLst/>
              <a:ahLst/>
              <a:cxnLst/>
              <a:rect l="l" t="t" r="r" b="b"/>
              <a:pathLst>
                <a:path w="23109" h="46618" extrusionOk="0">
                  <a:moveTo>
                    <a:pt x="0" y="0"/>
                  </a:moveTo>
                  <a:lnTo>
                    <a:pt x="0" y="46617"/>
                  </a:lnTo>
                  <a:lnTo>
                    <a:pt x="23108" y="46617"/>
                  </a:lnTo>
                  <a:lnTo>
                    <a:pt x="2310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4"/>
            <p:cNvSpPr/>
            <p:nvPr/>
          </p:nvSpPr>
          <p:spPr>
            <a:xfrm>
              <a:off x="903566" y="1931975"/>
              <a:ext cx="176899" cy="1017985"/>
            </a:xfrm>
            <a:custGeom>
              <a:avLst/>
              <a:gdLst/>
              <a:ahLst/>
              <a:cxnLst/>
              <a:rect l="l" t="t" r="r" b="b"/>
              <a:pathLst>
                <a:path w="6618" h="38084" extrusionOk="0">
                  <a:moveTo>
                    <a:pt x="2097" y="0"/>
                  </a:moveTo>
                  <a:cubicBezTo>
                    <a:pt x="2062" y="0"/>
                    <a:pt x="2036" y="53"/>
                    <a:pt x="2056" y="92"/>
                  </a:cubicBezTo>
                  <a:cubicBezTo>
                    <a:pt x="3484" y="3275"/>
                    <a:pt x="1229" y="6733"/>
                    <a:pt x="552" y="9766"/>
                  </a:cubicBezTo>
                  <a:cubicBezTo>
                    <a:pt x="1" y="12172"/>
                    <a:pt x="201" y="14528"/>
                    <a:pt x="702" y="16959"/>
                  </a:cubicBezTo>
                  <a:cubicBezTo>
                    <a:pt x="2231" y="24603"/>
                    <a:pt x="5163" y="30242"/>
                    <a:pt x="326" y="37486"/>
                  </a:cubicBezTo>
                  <a:cubicBezTo>
                    <a:pt x="121" y="37793"/>
                    <a:pt x="402" y="38083"/>
                    <a:pt x="703" y="38083"/>
                  </a:cubicBezTo>
                  <a:cubicBezTo>
                    <a:pt x="771" y="38083"/>
                    <a:pt x="839" y="38069"/>
                    <a:pt x="903" y="38037"/>
                  </a:cubicBezTo>
                  <a:cubicBezTo>
                    <a:pt x="6617" y="35130"/>
                    <a:pt x="5214" y="27511"/>
                    <a:pt x="3835" y="22473"/>
                  </a:cubicBezTo>
                  <a:cubicBezTo>
                    <a:pt x="2783" y="18739"/>
                    <a:pt x="1153" y="14979"/>
                    <a:pt x="1730" y="10969"/>
                  </a:cubicBezTo>
                  <a:cubicBezTo>
                    <a:pt x="1955" y="9265"/>
                    <a:pt x="2933" y="7711"/>
                    <a:pt x="3359" y="6057"/>
                  </a:cubicBezTo>
                  <a:cubicBezTo>
                    <a:pt x="4011" y="3525"/>
                    <a:pt x="4261" y="1771"/>
                    <a:pt x="2131" y="17"/>
                  </a:cubicBezTo>
                  <a:cubicBezTo>
                    <a:pt x="2119" y="5"/>
                    <a:pt x="2108" y="0"/>
                    <a:pt x="2097" y="0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4"/>
            <p:cNvSpPr/>
            <p:nvPr/>
          </p:nvSpPr>
          <p:spPr>
            <a:xfrm>
              <a:off x="907942" y="1961016"/>
              <a:ext cx="551360" cy="1145942"/>
            </a:xfrm>
            <a:custGeom>
              <a:avLst/>
              <a:gdLst/>
              <a:ahLst/>
              <a:cxnLst/>
              <a:rect l="l" t="t" r="r" b="b"/>
              <a:pathLst>
                <a:path w="20627" h="42871" extrusionOk="0">
                  <a:moveTo>
                    <a:pt x="20075" y="1"/>
                  </a:moveTo>
                  <a:cubicBezTo>
                    <a:pt x="19549" y="1"/>
                    <a:pt x="19424" y="853"/>
                    <a:pt x="19975" y="853"/>
                  </a:cubicBezTo>
                  <a:cubicBezTo>
                    <a:pt x="20527" y="853"/>
                    <a:pt x="20627" y="1"/>
                    <a:pt x="20075" y="1"/>
                  </a:cubicBezTo>
                  <a:close/>
                  <a:moveTo>
                    <a:pt x="7619" y="2257"/>
                  </a:moveTo>
                  <a:cubicBezTo>
                    <a:pt x="6917" y="2257"/>
                    <a:pt x="6943" y="3334"/>
                    <a:pt x="7644" y="3334"/>
                  </a:cubicBezTo>
                  <a:cubicBezTo>
                    <a:pt x="8346" y="3334"/>
                    <a:pt x="8321" y="2257"/>
                    <a:pt x="7619" y="2257"/>
                  </a:cubicBezTo>
                  <a:close/>
                  <a:moveTo>
                    <a:pt x="802" y="3836"/>
                  </a:moveTo>
                  <a:cubicBezTo>
                    <a:pt x="326" y="3836"/>
                    <a:pt x="376" y="4587"/>
                    <a:pt x="877" y="4587"/>
                  </a:cubicBezTo>
                  <a:cubicBezTo>
                    <a:pt x="1354" y="4587"/>
                    <a:pt x="1303" y="3836"/>
                    <a:pt x="802" y="3836"/>
                  </a:cubicBezTo>
                  <a:close/>
                  <a:moveTo>
                    <a:pt x="14587" y="6191"/>
                  </a:moveTo>
                  <a:cubicBezTo>
                    <a:pt x="14311" y="6191"/>
                    <a:pt x="14010" y="6567"/>
                    <a:pt x="14261" y="6818"/>
                  </a:cubicBezTo>
                  <a:cubicBezTo>
                    <a:pt x="14286" y="6868"/>
                    <a:pt x="14311" y="6893"/>
                    <a:pt x="14336" y="6918"/>
                  </a:cubicBezTo>
                  <a:cubicBezTo>
                    <a:pt x="14401" y="6984"/>
                    <a:pt x="14481" y="7011"/>
                    <a:pt x="14560" y="7011"/>
                  </a:cubicBezTo>
                  <a:cubicBezTo>
                    <a:pt x="14663" y="7011"/>
                    <a:pt x="14766" y="6964"/>
                    <a:pt x="14837" y="6893"/>
                  </a:cubicBezTo>
                  <a:cubicBezTo>
                    <a:pt x="14862" y="6893"/>
                    <a:pt x="14887" y="6868"/>
                    <a:pt x="14887" y="6843"/>
                  </a:cubicBezTo>
                  <a:cubicBezTo>
                    <a:pt x="15138" y="6592"/>
                    <a:pt x="14887" y="6191"/>
                    <a:pt x="14587" y="6191"/>
                  </a:cubicBezTo>
                  <a:close/>
                  <a:moveTo>
                    <a:pt x="10176" y="8472"/>
                  </a:moveTo>
                  <a:cubicBezTo>
                    <a:pt x="9649" y="8472"/>
                    <a:pt x="9750" y="9299"/>
                    <a:pt x="10301" y="9299"/>
                  </a:cubicBezTo>
                  <a:cubicBezTo>
                    <a:pt x="10827" y="9299"/>
                    <a:pt x="10727" y="8472"/>
                    <a:pt x="10176" y="8472"/>
                  </a:cubicBezTo>
                  <a:close/>
                  <a:moveTo>
                    <a:pt x="5038" y="9826"/>
                  </a:moveTo>
                  <a:cubicBezTo>
                    <a:pt x="4436" y="9826"/>
                    <a:pt x="4361" y="10778"/>
                    <a:pt x="4988" y="10778"/>
                  </a:cubicBezTo>
                  <a:cubicBezTo>
                    <a:pt x="5614" y="10778"/>
                    <a:pt x="5664" y="9826"/>
                    <a:pt x="5038" y="9826"/>
                  </a:cubicBezTo>
                  <a:close/>
                  <a:moveTo>
                    <a:pt x="19574" y="14863"/>
                  </a:moveTo>
                  <a:cubicBezTo>
                    <a:pt x="19533" y="14863"/>
                    <a:pt x="19491" y="14871"/>
                    <a:pt x="19449" y="14888"/>
                  </a:cubicBezTo>
                  <a:cubicBezTo>
                    <a:pt x="19088" y="15033"/>
                    <a:pt x="19052" y="15475"/>
                    <a:pt x="19265" y="15712"/>
                  </a:cubicBezTo>
                  <a:lnTo>
                    <a:pt x="19265" y="15712"/>
                  </a:lnTo>
                  <a:cubicBezTo>
                    <a:pt x="19242" y="15713"/>
                    <a:pt x="19262" y="15739"/>
                    <a:pt x="19324" y="15791"/>
                  </a:cubicBezTo>
                  <a:cubicBezTo>
                    <a:pt x="19374" y="15816"/>
                    <a:pt x="19424" y="15866"/>
                    <a:pt x="19474" y="15866"/>
                  </a:cubicBezTo>
                  <a:cubicBezTo>
                    <a:pt x="19527" y="15883"/>
                    <a:pt x="19593" y="15901"/>
                    <a:pt x="19653" y="15901"/>
                  </a:cubicBezTo>
                  <a:cubicBezTo>
                    <a:pt x="19678" y="15901"/>
                    <a:pt x="19703" y="15898"/>
                    <a:pt x="19725" y="15891"/>
                  </a:cubicBezTo>
                  <a:cubicBezTo>
                    <a:pt x="20298" y="15776"/>
                    <a:pt x="20011" y="14863"/>
                    <a:pt x="19574" y="14863"/>
                  </a:cubicBezTo>
                  <a:close/>
                  <a:moveTo>
                    <a:pt x="5539" y="16342"/>
                  </a:moveTo>
                  <a:cubicBezTo>
                    <a:pt x="5013" y="16342"/>
                    <a:pt x="4887" y="17194"/>
                    <a:pt x="5439" y="17194"/>
                  </a:cubicBezTo>
                  <a:cubicBezTo>
                    <a:pt x="5990" y="17194"/>
                    <a:pt x="6090" y="16342"/>
                    <a:pt x="5539" y="16342"/>
                  </a:cubicBezTo>
                  <a:close/>
                  <a:moveTo>
                    <a:pt x="13684" y="16567"/>
                  </a:moveTo>
                  <a:cubicBezTo>
                    <a:pt x="13183" y="16567"/>
                    <a:pt x="13258" y="17319"/>
                    <a:pt x="13735" y="17319"/>
                  </a:cubicBezTo>
                  <a:cubicBezTo>
                    <a:pt x="14236" y="17319"/>
                    <a:pt x="14161" y="16567"/>
                    <a:pt x="13684" y="16567"/>
                  </a:cubicBezTo>
                  <a:close/>
                  <a:moveTo>
                    <a:pt x="15238" y="21229"/>
                  </a:moveTo>
                  <a:cubicBezTo>
                    <a:pt x="14436" y="21229"/>
                    <a:pt x="14562" y="22432"/>
                    <a:pt x="15364" y="22432"/>
                  </a:cubicBezTo>
                  <a:cubicBezTo>
                    <a:pt x="16141" y="22432"/>
                    <a:pt x="16015" y="21229"/>
                    <a:pt x="15238" y="21229"/>
                  </a:cubicBezTo>
                  <a:close/>
                  <a:moveTo>
                    <a:pt x="7895" y="23184"/>
                  </a:moveTo>
                  <a:cubicBezTo>
                    <a:pt x="7319" y="23184"/>
                    <a:pt x="7243" y="24111"/>
                    <a:pt x="7820" y="24111"/>
                  </a:cubicBezTo>
                  <a:cubicBezTo>
                    <a:pt x="8421" y="24111"/>
                    <a:pt x="8496" y="23184"/>
                    <a:pt x="7895" y="23184"/>
                  </a:cubicBezTo>
                  <a:close/>
                  <a:moveTo>
                    <a:pt x="752" y="23460"/>
                  </a:moveTo>
                  <a:cubicBezTo>
                    <a:pt x="251" y="23460"/>
                    <a:pt x="326" y="24237"/>
                    <a:pt x="852" y="24237"/>
                  </a:cubicBezTo>
                  <a:cubicBezTo>
                    <a:pt x="1354" y="24237"/>
                    <a:pt x="1278" y="23460"/>
                    <a:pt x="752" y="23460"/>
                  </a:cubicBezTo>
                  <a:close/>
                  <a:moveTo>
                    <a:pt x="18847" y="26568"/>
                  </a:moveTo>
                  <a:cubicBezTo>
                    <a:pt x="18446" y="26568"/>
                    <a:pt x="18446" y="27194"/>
                    <a:pt x="18847" y="27194"/>
                  </a:cubicBezTo>
                  <a:cubicBezTo>
                    <a:pt x="19248" y="27194"/>
                    <a:pt x="19248" y="26568"/>
                    <a:pt x="18847" y="26568"/>
                  </a:cubicBezTo>
                  <a:close/>
                  <a:moveTo>
                    <a:pt x="7691" y="28418"/>
                  </a:moveTo>
                  <a:cubicBezTo>
                    <a:pt x="7571" y="28418"/>
                    <a:pt x="7454" y="28482"/>
                    <a:pt x="7419" y="28623"/>
                  </a:cubicBezTo>
                  <a:cubicBezTo>
                    <a:pt x="7419" y="28648"/>
                    <a:pt x="7419" y="28673"/>
                    <a:pt x="7419" y="28698"/>
                  </a:cubicBezTo>
                  <a:cubicBezTo>
                    <a:pt x="7369" y="28948"/>
                    <a:pt x="7544" y="29074"/>
                    <a:pt x="7720" y="29074"/>
                  </a:cubicBezTo>
                  <a:cubicBezTo>
                    <a:pt x="7895" y="29074"/>
                    <a:pt x="8070" y="28948"/>
                    <a:pt x="8020" y="28698"/>
                  </a:cubicBezTo>
                  <a:cubicBezTo>
                    <a:pt x="7995" y="28673"/>
                    <a:pt x="7995" y="28673"/>
                    <a:pt x="7995" y="28648"/>
                  </a:cubicBezTo>
                  <a:cubicBezTo>
                    <a:pt x="7969" y="28501"/>
                    <a:pt x="7828" y="28418"/>
                    <a:pt x="7691" y="28418"/>
                  </a:cubicBezTo>
                  <a:close/>
                  <a:moveTo>
                    <a:pt x="677" y="30552"/>
                  </a:moveTo>
                  <a:cubicBezTo>
                    <a:pt x="25" y="30552"/>
                    <a:pt x="0" y="31580"/>
                    <a:pt x="677" y="31580"/>
                  </a:cubicBezTo>
                  <a:cubicBezTo>
                    <a:pt x="1328" y="31580"/>
                    <a:pt x="1354" y="30552"/>
                    <a:pt x="677" y="30552"/>
                  </a:cubicBezTo>
                  <a:close/>
                  <a:moveTo>
                    <a:pt x="19349" y="30803"/>
                  </a:moveTo>
                  <a:cubicBezTo>
                    <a:pt x="18572" y="30803"/>
                    <a:pt x="18672" y="31981"/>
                    <a:pt x="19449" y="31981"/>
                  </a:cubicBezTo>
                  <a:cubicBezTo>
                    <a:pt x="20226" y="31981"/>
                    <a:pt x="20126" y="30803"/>
                    <a:pt x="19349" y="30803"/>
                  </a:cubicBezTo>
                  <a:close/>
                  <a:moveTo>
                    <a:pt x="9665" y="32540"/>
                  </a:moveTo>
                  <a:cubicBezTo>
                    <a:pt x="9362" y="32540"/>
                    <a:pt x="9073" y="32793"/>
                    <a:pt x="9073" y="33134"/>
                  </a:cubicBezTo>
                  <a:cubicBezTo>
                    <a:pt x="9062" y="33293"/>
                    <a:pt x="9110" y="33424"/>
                    <a:pt x="9196" y="33524"/>
                  </a:cubicBezTo>
                  <a:lnTo>
                    <a:pt x="9196" y="33524"/>
                  </a:lnTo>
                  <a:cubicBezTo>
                    <a:pt x="9196" y="33546"/>
                    <a:pt x="9230" y="33591"/>
                    <a:pt x="9298" y="33660"/>
                  </a:cubicBezTo>
                  <a:cubicBezTo>
                    <a:pt x="9349" y="33685"/>
                    <a:pt x="9399" y="33710"/>
                    <a:pt x="9449" y="33735"/>
                  </a:cubicBezTo>
                  <a:cubicBezTo>
                    <a:pt x="9530" y="33784"/>
                    <a:pt x="9632" y="33812"/>
                    <a:pt x="9727" y="33812"/>
                  </a:cubicBezTo>
                  <a:cubicBezTo>
                    <a:pt x="9780" y="33812"/>
                    <a:pt x="9831" y="33803"/>
                    <a:pt x="9875" y="33786"/>
                  </a:cubicBezTo>
                  <a:cubicBezTo>
                    <a:pt x="10226" y="33660"/>
                    <a:pt x="10351" y="33284"/>
                    <a:pt x="10226" y="32959"/>
                  </a:cubicBezTo>
                  <a:cubicBezTo>
                    <a:pt x="10093" y="32661"/>
                    <a:pt x="9875" y="32540"/>
                    <a:pt x="9665" y="32540"/>
                  </a:cubicBezTo>
                  <a:close/>
                  <a:moveTo>
                    <a:pt x="18763" y="35947"/>
                  </a:moveTo>
                  <a:cubicBezTo>
                    <a:pt x="18540" y="35947"/>
                    <a:pt x="18321" y="36091"/>
                    <a:pt x="18421" y="36392"/>
                  </a:cubicBezTo>
                  <a:cubicBezTo>
                    <a:pt x="18421" y="36417"/>
                    <a:pt x="18446" y="36442"/>
                    <a:pt x="18446" y="36467"/>
                  </a:cubicBezTo>
                  <a:cubicBezTo>
                    <a:pt x="18495" y="36624"/>
                    <a:pt x="18624" y="36700"/>
                    <a:pt x="18756" y="36700"/>
                  </a:cubicBezTo>
                  <a:cubicBezTo>
                    <a:pt x="18899" y="36700"/>
                    <a:pt x="19046" y="36611"/>
                    <a:pt x="19098" y="36442"/>
                  </a:cubicBezTo>
                  <a:cubicBezTo>
                    <a:pt x="19098" y="36417"/>
                    <a:pt x="19123" y="36392"/>
                    <a:pt x="19123" y="36367"/>
                  </a:cubicBezTo>
                  <a:cubicBezTo>
                    <a:pt x="19211" y="36091"/>
                    <a:pt x="18985" y="35947"/>
                    <a:pt x="18763" y="35947"/>
                  </a:cubicBezTo>
                  <a:close/>
                  <a:moveTo>
                    <a:pt x="8772" y="39149"/>
                  </a:moveTo>
                  <a:cubicBezTo>
                    <a:pt x="8221" y="39149"/>
                    <a:pt x="8121" y="40051"/>
                    <a:pt x="8697" y="40051"/>
                  </a:cubicBezTo>
                  <a:cubicBezTo>
                    <a:pt x="9248" y="40051"/>
                    <a:pt x="9349" y="39149"/>
                    <a:pt x="8772" y="39149"/>
                  </a:cubicBezTo>
                  <a:close/>
                  <a:moveTo>
                    <a:pt x="4587" y="41756"/>
                  </a:moveTo>
                  <a:cubicBezTo>
                    <a:pt x="4010" y="41756"/>
                    <a:pt x="3910" y="42658"/>
                    <a:pt x="4511" y="42658"/>
                  </a:cubicBezTo>
                  <a:cubicBezTo>
                    <a:pt x="5113" y="42658"/>
                    <a:pt x="5188" y="41756"/>
                    <a:pt x="4587" y="41756"/>
                  </a:cubicBezTo>
                  <a:close/>
                  <a:moveTo>
                    <a:pt x="18863" y="41592"/>
                  </a:moveTo>
                  <a:cubicBezTo>
                    <a:pt x="18583" y="41592"/>
                    <a:pt x="18302" y="41848"/>
                    <a:pt x="18321" y="42132"/>
                  </a:cubicBezTo>
                  <a:cubicBezTo>
                    <a:pt x="18321" y="42207"/>
                    <a:pt x="18321" y="42282"/>
                    <a:pt x="18321" y="42332"/>
                  </a:cubicBezTo>
                  <a:cubicBezTo>
                    <a:pt x="18338" y="42721"/>
                    <a:pt x="18561" y="42870"/>
                    <a:pt x="18813" y="42870"/>
                  </a:cubicBezTo>
                  <a:cubicBezTo>
                    <a:pt x="19309" y="42870"/>
                    <a:pt x="19921" y="42296"/>
                    <a:pt x="19324" y="41831"/>
                  </a:cubicBezTo>
                  <a:lnTo>
                    <a:pt x="19123" y="41680"/>
                  </a:lnTo>
                  <a:cubicBezTo>
                    <a:pt x="19043" y="41619"/>
                    <a:pt x="18953" y="41592"/>
                    <a:pt x="18863" y="415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4"/>
            <p:cNvSpPr/>
            <p:nvPr/>
          </p:nvSpPr>
          <p:spPr>
            <a:xfrm>
              <a:off x="870092" y="3032944"/>
              <a:ext cx="617704" cy="154098"/>
            </a:xfrm>
            <a:custGeom>
              <a:avLst/>
              <a:gdLst/>
              <a:ahLst/>
              <a:cxnLst/>
              <a:rect l="l" t="t" r="r" b="b"/>
              <a:pathLst>
                <a:path w="23109" h="5765" extrusionOk="0">
                  <a:moveTo>
                    <a:pt x="0" y="0"/>
                  </a:moveTo>
                  <a:lnTo>
                    <a:pt x="0" y="5765"/>
                  </a:lnTo>
                  <a:lnTo>
                    <a:pt x="23108" y="5765"/>
                  </a:lnTo>
                  <a:lnTo>
                    <a:pt x="231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4"/>
            <p:cNvSpPr/>
            <p:nvPr/>
          </p:nvSpPr>
          <p:spPr>
            <a:xfrm>
              <a:off x="897543" y="3066072"/>
              <a:ext cx="572169" cy="116652"/>
            </a:xfrm>
            <a:custGeom>
              <a:avLst/>
              <a:gdLst/>
              <a:ahLst/>
              <a:cxnLst/>
              <a:rect l="l" t="t" r="r" b="b"/>
              <a:pathLst>
                <a:path w="21405" h="4364" extrusionOk="0">
                  <a:moveTo>
                    <a:pt x="20969" y="384"/>
                  </a:moveTo>
                  <a:cubicBezTo>
                    <a:pt x="20826" y="384"/>
                    <a:pt x="20680" y="473"/>
                    <a:pt x="20627" y="629"/>
                  </a:cubicBezTo>
                  <a:cubicBezTo>
                    <a:pt x="20627" y="654"/>
                    <a:pt x="20602" y="704"/>
                    <a:pt x="20602" y="729"/>
                  </a:cubicBezTo>
                  <a:cubicBezTo>
                    <a:pt x="20515" y="992"/>
                    <a:pt x="20740" y="1136"/>
                    <a:pt x="20963" y="1136"/>
                  </a:cubicBezTo>
                  <a:cubicBezTo>
                    <a:pt x="21185" y="1136"/>
                    <a:pt x="21404" y="992"/>
                    <a:pt x="21304" y="679"/>
                  </a:cubicBezTo>
                  <a:cubicBezTo>
                    <a:pt x="21304" y="654"/>
                    <a:pt x="21304" y="629"/>
                    <a:pt x="21279" y="629"/>
                  </a:cubicBezTo>
                  <a:cubicBezTo>
                    <a:pt x="21231" y="460"/>
                    <a:pt x="21102" y="384"/>
                    <a:pt x="20969" y="384"/>
                  </a:cubicBezTo>
                  <a:close/>
                  <a:moveTo>
                    <a:pt x="778" y="77"/>
                  </a:moveTo>
                  <a:cubicBezTo>
                    <a:pt x="1" y="77"/>
                    <a:pt x="126" y="1255"/>
                    <a:pt x="878" y="1255"/>
                  </a:cubicBezTo>
                  <a:cubicBezTo>
                    <a:pt x="1655" y="1255"/>
                    <a:pt x="1555" y="77"/>
                    <a:pt x="778" y="77"/>
                  </a:cubicBezTo>
                  <a:close/>
                  <a:moveTo>
                    <a:pt x="16477" y="0"/>
                  </a:moveTo>
                  <a:cubicBezTo>
                    <a:pt x="16420" y="0"/>
                    <a:pt x="16365" y="8"/>
                    <a:pt x="16317" y="27"/>
                  </a:cubicBezTo>
                  <a:cubicBezTo>
                    <a:pt x="15966" y="153"/>
                    <a:pt x="15840" y="529"/>
                    <a:pt x="15966" y="854"/>
                  </a:cubicBezTo>
                  <a:cubicBezTo>
                    <a:pt x="16100" y="1143"/>
                    <a:pt x="16319" y="1262"/>
                    <a:pt x="16530" y="1262"/>
                  </a:cubicBezTo>
                  <a:cubicBezTo>
                    <a:pt x="16832" y="1262"/>
                    <a:pt x="17119" y="1018"/>
                    <a:pt x="17119" y="679"/>
                  </a:cubicBezTo>
                  <a:cubicBezTo>
                    <a:pt x="17129" y="523"/>
                    <a:pt x="17083" y="389"/>
                    <a:pt x="17000" y="285"/>
                  </a:cubicBezTo>
                  <a:lnTo>
                    <a:pt x="17000" y="285"/>
                  </a:lnTo>
                  <a:cubicBezTo>
                    <a:pt x="16994" y="262"/>
                    <a:pt x="16958" y="218"/>
                    <a:pt x="16893" y="153"/>
                  </a:cubicBezTo>
                  <a:cubicBezTo>
                    <a:pt x="16843" y="128"/>
                    <a:pt x="16793" y="103"/>
                    <a:pt x="16743" y="52"/>
                  </a:cubicBezTo>
                  <a:cubicBezTo>
                    <a:pt x="16665" y="21"/>
                    <a:pt x="16569" y="0"/>
                    <a:pt x="16477" y="0"/>
                  </a:cubicBezTo>
                  <a:close/>
                  <a:moveTo>
                    <a:pt x="4634" y="2915"/>
                  </a:moveTo>
                  <a:cubicBezTo>
                    <a:pt x="4491" y="2915"/>
                    <a:pt x="4351" y="3004"/>
                    <a:pt x="4312" y="3160"/>
                  </a:cubicBezTo>
                  <a:cubicBezTo>
                    <a:pt x="4287" y="3185"/>
                    <a:pt x="4287" y="3235"/>
                    <a:pt x="4261" y="3260"/>
                  </a:cubicBezTo>
                  <a:cubicBezTo>
                    <a:pt x="4186" y="3524"/>
                    <a:pt x="4418" y="3668"/>
                    <a:pt x="4644" y="3668"/>
                  </a:cubicBezTo>
                  <a:cubicBezTo>
                    <a:pt x="4869" y="3668"/>
                    <a:pt x="5089" y="3524"/>
                    <a:pt x="4988" y="3210"/>
                  </a:cubicBezTo>
                  <a:lnTo>
                    <a:pt x="4963" y="3160"/>
                  </a:lnTo>
                  <a:cubicBezTo>
                    <a:pt x="4903" y="2991"/>
                    <a:pt x="4767" y="2915"/>
                    <a:pt x="4634" y="2915"/>
                  </a:cubicBezTo>
                  <a:close/>
                  <a:moveTo>
                    <a:pt x="19725" y="3336"/>
                  </a:moveTo>
                  <a:cubicBezTo>
                    <a:pt x="19049" y="3336"/>
                    <a:pt x="19049" y="4363"/>
                    <a:pt x="19700" y="4363"/>
                  </a:cubicBezTo>
                  <a:cubicBezTo>
                    <a:pt x="20377" y="4363"/>
                    <a:pt x="20402" y="3336"/>
                    <a:pt x="1972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4"/>
            <p:cNvSpPr/>
            <p:nvPr/>
          </p:nvSpPr>
          <p:spPr>
            <a:xfrm>
              <a:off x="870092" y="1511433"/>
              <a:ext cx="617718" cy="176235"/>
            </a:xfrm>
            <a:custGeom>
              <a:avLst/>
              <a:gdLst/>
              <a:ahLst/>
              <a:cxnLst/>
              <a:rect l="l" t="t" r="r" b="b"/>
              <a:pathLst>
                <a:path w="23109" h="6593" extrusionOk="0">
                  <a:moveTo>
                    <a:pt x="0" y="1"/>
                  </a:moveTo>
                  <a:lnTo>
                    <a:pt x="0" y="6592"/>
                  </a:lnTo>
                  <a:lnTo>
                    <a:pt x="23108" y="6592"/>
                  </a:lnTo>
                  <a:lnTo>
                    <a:pt x="231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4"/>
            <p:cNvSpPr/>
            <p:nvPr/>
          </p:nvSpPr>
          <p:spPr>
            <a:xfrm>
              <a:off x="720030" y="1337929"/>
              <a:ext cx="918517" cy="251909"/>
            </a:xfrm>
            <a:custGeom>
              <a:avLst/>
              <a:gdLst/>
              <a:ahLst/>
              <a:cxnLst/>
              <a:rect l="l" t="t" r="r" b="b"/>
              <a:pathLst>
                <a:path w="34362" h="9424" extrusionOk="0">
                  <a:moveTo>
                    <a:pt x="2958" y="0"/>
                  </a:moveTo>
                  <a:cubicBezTo>
                    <a:pt x="1328" y="0"/>
                    <a:pt x="0" y="1329"/>
                    <a:pt x="0" y="2983"/>
                  </a:cubicBezTo>
                  <a:lnTo>
                    <a:pt x="0" y="9424"/>
                  </a:lnTo>
                  <a:lnTo>
                    <a:pt x="34361" y="9424"/>
                  </a:lnTo>
                  <a:lnTo>
                    <a:pt x="34361" y="2983"/>
                  </a:lnTo>
                  <a:cubicBezTo>
                    <a:pt x="34361" y="1329"/>
                    <a:pt x="33008" y="0"/>
                    <a:pt x="313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4"/>
            <p:cNvSpPr/>
            <p:nvPr/>
          </p:nvSpPr>
          <p:spPr>
            <a:xfrm>
              <a:off x="764241" y="1369417"/>
              <a:ext cx="829424" cy="182249"/>
            </a:xfrm>
            <a:custGeom>
              <a:avLst/>
              <a:gdLst/>
              <a:ahLst/>
              <a:cxnLst/>
              <a:rect l="l" t="t" r="r" b="b"/>
              <a:pathLst>
                <a:path w="31029" h="6818" extrusionOk="0">
                  <a:moveTo>
                    <a:pt x="1128" y="0"/>
                  </a:moveTo>
                  <a:cubicBezTo>
                    <a:pt x="502" y="0"/>
                    <a:pt x="0" y="527"/>
                    <a:pt x="0" y="1153"/>
                  </a:cubicBezTo>
                  <a:lnTo>
                    <a:pt x="0" y="5690"/>
                  </a:lnTo>
                  <a:cubicBezTo>
                    <a:pt x="0" y="6316"/>
                    <a:pt x="502" y="6817"/>
                    <a:pt x="1128" y="6817"/>
                  </a:cubicBezTo>
                  <a:cubicBezTo>
                    <a:pt x="1755" y="6817"/>
                    <a:pt x="2281" y="6316"/>
                    <a:pt x="2281" y="5690"/>
                  </a:cubicBezTo>
                  <a:lnTo>
                    <a:pt x="2281" y="1153"/>
                  </a:lnTo>
                  <a:cubicBezTo>
                    <a:pt x="2281" y="527"/>
                    <a:pt x="1755" y="0"/>
                    <a:pt x="1128" y="0"/>
                  </a:cubicBezTo>
                  <a:close/>
                  <a:moveTo>
                    <a:pt x="5238" y="0"/>
                  </a:moveTo>
                  <a:cubicBezTo>
                    <a:pt x="4612" y="0"/>
                    <a:pt x="4111" y="527"/>
                    <a:pt x="4111" y="1153"/>
                  </a:cubicBezTo>
                  <a:lnTo>
                    <a:pt x="4111" y="5690"/>
                  </a:lnTo>
                  <a:cubicBezTo>
                    <a:pt x="4111" y="6316"/>
                    <a:pt x="4612" y="6817"/>
                    <a:pt x="5238" y="6817"/>
                  </a:cubicBezTo>
                  <a:cubicBezTo>
                    <a:pt x="5865" y="6817"/>
                    <a:pt x="6366" y="6316"/>
                    <a:pt x="6366" y="5690"/>
                  </a:cubicBezTo>
                  <a:lnTo>
                    <a:pt x="6366" y="1153"/>
                  </a:lnTo>
                  <a:cubicBezTo>
                    <a:pt x="6366" y="527"/>
                    <a:pt x="5865" y="0"/>
                    <a:pt x="5238" y="0"/>
                  </a:cubicBezTo>
                  <a:close/>
                  <a:moveTo>
                    <a:pt x="9349" y="0"/>
                  </a:moveTo>
                  <a:cubicBezTo>
                    <a:pt x="8722" y="0"/>
                    <a:pt x="8221" y="527"/>
                    <a:pt x="8221" y="1153"/>
                  </a:cubicBezTo>
                  <a:lnTo>
                    <a:pt x="8221" y="5690"/>
                  </a:lnTo>
                  <a:cubicBezTo>
                    <a:pt x="8221" y="6316"/>
                    <a:pt x="8722" y="6817"/>
                    <a:pt x="9349" y="6817"/>
                  </a:cubicBezTo>
                  <a:cubicBezTo>
                    <a:pt x="9975" y="6817"/>
                    <a:pt x="10477" y="6316"/>
                    <a:pt x="10477" y="5690"/>
                  </a:cubicBezTo>
                  <a:lnTo>
                    <a:pt x="10477" y="1153"/>
                  </a:lnTo>
                  <a:cubicBezTo>
                    <a:pt x="10477" y="527"/>
                    <a:pt x="9975" y="0"/>
                    <a:pt x="9349" y="0"/>
                  </a:cubicBezTo>
                  <a:close/>
                  <a:moveTo>
                    <a:pt x="13459" y="0"/>
                  </a:moveTo>
                  <a:cubicBezTo>
                    <a:pt x="12832" y="0"/>
                    <a:pt x="12331" y="527"/>
                    <a:pt x="12331" y="1153"/>
                  </a:cubicBezTo>
                  <a:lnTo>
                    <a:pt x="12331" y="5690"/>
                  </a:lnTo>
                  <a:cubicBezTo>
                    <a:pt x="12331" y="6316"/>
                    <a:pt x="12832" y="6817"/>
                    <a:pt x="13459" y="6817"/>
                  </a:cubicBezTo>
                  <a:cubicBezTo>
                    <a:pt x="14086" y="6817"/>
                    <a:pt x="14587" y="6316"/>
                    <a:pt x="14587" y="5690"/>
                  </a:cubicBezTo>
                  <a:lnTo>
                    <a:pt x="14587" y="1153"/>
                  </a:lnTo>
                  <a:cubicBezTo>
                    <a:pt x="14587" y="527"/>
                    <a:pt x="14086" y="0"/>
                    <a:pt x="13459" y="0"/>
                  </a:cubicBezTo>
                  <a:close/>
                  <a:moveTo>
                    <a:pt x="17569" y="0"/>
                  </a:moveTo>
                  <a:cubicBezTo>
                    <a:pt x="16943" y="0"/>
                    <a:pt x="16441" y="527"/>
                    <a:pt x="16441" y="1153"/>
                  </a:cubicBezTo>
                  <a:lnTo>
                    <a:pt x="16441" y="5690"/>
                  </a:lnTo>
                  <a:cubicBezTo>
                    <a:pt x="16441" y="6316"/>
                    <a:pt x="16943" y="6817"/>
                    <a:pt x="17569" y="6817"/>
                  </a:cubicBezTo>
                  <a:cubicBezTo>
                    <a:pt x="18196" y="6817"/>
                    <a:pt x="18697" y="6316"/>
                    <a:pt x="18697" y="5690"/>
                  </a:cubicBezTo>
                  <a:lnTo>
                    <a:pt x="18697" y="1153"/>
                  </a:lnTo>
                  <a:cubicBezTo>
                    <a:pt x="18697" y="527"/>
                    <a:pt x="18196" y="0"/>
                    <a:pt x="17569" y="0"/>
                  </a:cubicBezTo>
                  <a:close/>
                  <a:moveTo>
                    <a:pt x="21680" y="0"/>
                  </a:moveTo>
                  <a:cubicBezTo>
                    <a:pt x="21053" y="0"/>
                    <a:pt x="20552" y="527"/>
                    <a:pt x="20552" y="1153"/>
                  </a:cubicBezTo>
                  <a:lnTo>
                    <a:pt x="20552" y="5690"/>
                  </a:lnTo>
                  <a:cubicBezTo>
                    <a:pt x="20552" y="6316"/>
                    <a:pt x="21053" y="6817"/>
                    <a:pt x="21680" y="6817"/>
                  </a:cubicBezTo>
                  <a:cubicBezTo>
                    <a:pt x="22306" y="6817"/>
                    <a:pt x="22807" y="6316"/>
                    <a:pt x="22807" y="5690"/>
                  </a:cubicBezTo>
                  <a:lnTo>
                    <a:pt x="22807" y="1153"/>
                  </a:lnTo>
                  <a:cubicBezTo>
                    <a:pt x="22807" y="527"/>
                    <a:pt x="22306" y="0"/>
                    <a:pt x="21680" y="0"/>
                  </a:cubicBezTo>
                  <a:close/>
                  <a:moveTo>
                    <a:pt x="25790" y="0"/>
                  </a:moveTo>
                  <a:cubicBezTo>
                    <a:pt x="25163" y="0"/>
                    <a:pt x="24662" y="527"/>
                    <a:pt x="24662" y="1153"/>
                  </a:cubicBezTo>
                  <a:lnTo>
                    <a:pt x="24662" y="5690"/>
                  </a:lnTo>
                  <a:cubicBezTo>
                    <a:pt x="24662" y="6316"/>
                    <a:pt x="25163" y="6817"/>
                    <a:pt x="25790" y="6817"/>
                  </a:cubicBezTo>
                  <a:cubicBezTo>
                    <a:pt x="26416" y="6817"/>
                    <a:pt x="26918" y="6316"/>
                    <a:pt x="26918" y="5690"/>
                  </a:cubicBezTo>
                  <a:lnTo>
                    <a:pt x="26918" y="1153"/>
                  </a:lnTo>
                  <a:cubicBezTo>
                    <a:pt x="26918" y="527"/>
                    <a:pt x="26416" y="0"/>
                    <a:pt x="25790" y="0"/>
                  </a:cubicBezTo>
                  <a:close/>
                  <a:moveTo>
                    <a:pt x="29900" y="0"/>
                  </a:moveTo>
                  <a:cubicBezTo>
                    <a:pt x="29274" y="0"/>
                    <a:pt x="28772" y="527"/>
                    <a:pt x="28772" y="1153"/>
                  </a:cubicBezTo>
                  <a:lnTo>
                    <a:pt x="28772" y="5690"/>
                  </a:lnTo>
                  <a:cubicBezTo>
                    <a:pt x="28772" y="6316"/>
                    <a:pt x="29274" y="6817"/>
                    <a:pt x="29900" y="6817"/>
                  </a:cubicBezTo>
                  <a:cubicBezTo>
                    <a:pt x="30527" y="6817"/>
                    <a:pt x="31028" y="6316"/>
                    <a:pt x="31028" y="5690"/>
                  </a:cubicBezTo>
                  <a:lnTo>
                    <a:pt x="31028" y="1153"/>
                  </a:lnTo>
                  <a:cubicBezTo>
                    <a:pt x="31028" y="527"/>
                    <a:pt x="30527" y="0"/>
                    <a:pt x="299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4"/>
            <p:cNvSpPr/>
            <p:nvPr/>
          </p:nvSpPr>
          <p:spPr>
            <a:xfrm>
              <a:off x="720030" y="1567031"/>
              <a:ext cx="918517" cy="22801"/>
            </a:xfrm>
            <a:custGeom>
              <a:avLst/>
              <a:gdLst/>
              <a:ahLst/>
              <a:cxnLst/>
              <a:rect l="l" t="t" r="r" b="b"/>
              <a:pathLst>
                <a:path w="34362" h="853" extrusionOk="0">
                  <a:moveTo>
                    <a:pt x="0" y="1"/>
                  </a:moveTo>
                  <a:lnTo>
                    <a:pt x="0" y="853"/>
                  </a:lnTo>
                  <a:lnTo>
                    <a:pt x="34361" y="853"/>
                  </a:lnTo>
                  <a:lnTo>
                    <a:pt x="343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4"/>
            <p:cNvSpPr/>
            <p:nvPr/>
          </p:nvSpPr>
          <p:spPr>
            <a:xfrm>
              <a:off x="891188" y="1930850"/>
              <a:ext cx="572156" cy="116650"/>
            </a:xfrm>
            <a:custGeom>
              <a:avLst/>
              <a:gdLst/>
              <a:ahLst/>
              <a:cxnLst/>
              <a:rect l="l" t="t" r="r" b="b"/>
              <a:pathLst>
                <a:path w="21405" h="4364" extrusionOk="0">
                  <a:moveTo>
                    <a:pt x="20969" y="384"/>
                  </a:moveTo>
                  <a:cubicBezTo>
                    <a:pt x="20826" y="384"/>
                    <a:pt x="20680" y="473"/>
                    <a:pt x="20627" y="629"/>
                  </a:cubicBezTo>
                  <a:cubicBezTo>
                    <a:pt x="20627" y="654"/>
                    <a:pt x="20602" y="704"/>
                    <a:pt x="20602" y="729"/>
                  </a:cubicBezTo>
                  <a:cubicBezTo>
                    <a:pt x="20515" y="992"/>
                    <a:pt x="20740" y="1136"/>
                    <a:pt x="20963" y="1136"/>
                  </a:cubicBezTo>
                  <a:cubicBezTo>
                    <a:pt x="21185" y="1136"/>
                    <a:pt x="21404" y="992"/>
                    <a:pt x="21304" y="679"/>
                  </a:cubicBezTo>
                  <a:cubicBezTo>
                    <a:pt x="21304" y="654"/>
                    <a:pt x="21304" y="629"/>
                    <a:pt x="21279" y="629"/>
                  </a:cubicBezTo>
                  <a:cubicBezTo>
                    <a:pt x="21231" y="460"/>
                    <a:pt x="21102" y="384"/>
                    <a:pt x="20969" y="384"/>
                  </a:cubicBezTo>
                  <a:close/>
                  <a:moveTo>
                    <a:pt x="778" y="77"/>
                  </a:moveTo>
                  <a:cubicBezTo>
                    <a:pt x="1" y="77"/>
                    <a:pt x="126" y="1255"/>
                    <a:pt x="878" y="1255"/>
                  </a:cubicBezTo>
                  <a:cubicBezTo>
                    <a:pt x="1655" y="1255"/>
                    <a:pt x="1555" y="77"/>
                    <a:pt x="778" y="77"/>
                  </a:cubicBezTo>
                  <a:close/>
                  <a:moveTo>
                    <a:pt x="16477" y="0"/>
                  </a:moveTo>
                  <a:cubicBezTo>
                    <a:pt x="16420" y="0"/>
                    <a:pt x="16365" y="8"/>
                    <a:pt x="16317" y="27"/>
                  </a:cubicBezTo>
                  <a:cubicBezTo>
                    <a:pt x="15966" y="153"/>
                    <a:pt x="15840" y="529"/>
                    <a:pt x="15966" y="854"/>
                  </a:cubicBezTo>
                  <a:cubicBezTo>
                    <a:pt x="16100" y="1143"/>
                    <a:pt x="16319" y="1262"/>
                    <a:pt x="16530" y="1262"/>
                  </a:cubicBezTo>
                  <a:cubicBezTo>
                    <a:pt x="16832" y="1262"/>
                    <a:pt x="17119" y="1018"/>
                    <a:pt x="17119" y="679"/>
                  </a:cubicBezTo>
                  <a:cubicBezTo>
                    <a:pt x="17129" y="523"/>
                    <a:pt x="17083" y="389"/>
                    <a:pt x="17000" y="285"/>
                  </a:cubicBezTo>
                  <a:lnTo>
                    <a:pt x="17000" y="285"/>
                  </a:lnTo>
                  <a:cubicBezTo>
                    <a:pt x="16994" y="262"/>
                    <a:pt x="16958" y="218"/>
                    <a:pt x="16893" y="153"/>
                  </a:cubicBezTo>
                  <a:cubicBezTo>
                    <a:pt x="16843" y="128"/>
                    <a:pt x="16793" y="103"/>
                    <a:pt x="16743" y="52"/>
                  </a:cubicBezTo>
                  <a:cubicBezTo>
                    <a:pt x="16665" y="21"/>
                    <a:pt x="16569" y="0"/>
                    <a:pt x="16477" y="0"/>
                  </a:cubicBezTo>
                  <a:close/>
                  <a:moveTo>
                    <a:pt x="4634" y="2915"/>
                  </a:moveTo>
                  <a:cubicBezTo>
                    <a:pt x="4491" y="2915"/>
                    <a:pt x="4351" y="3004"/>
                    <a:pt x="4312" y="3160"/>
                  </a:cubicBezTo>
                  <a:cubicBezTo>
                    <a:pt x="4287" y="3185"/>
                    <a:pt x="4287" y="3235"/>
                    <a:pt x="4261" y="3260"/>
                  </a:cubicBezTo>
                  <a:cubicBezTo>
                    <a:pt x="4186" y="3524"/>
                    <a:pt x="4418" y="3668"/>
                    <a:pt x="4644" y="3668"/>
                  </a:cubicBezTo>
                  <a:cubicBezTo>
                    <a:pt x="4869" y="3668"/>
                    <a:pt x="5089" y="3524"/>
                    <a:pt x="4988" y="3210"/>
                  </a:cubicBezTo>
                  <a:lnTo>
                    <a:pt x="4963" y="3160"/>
                  </a:lnTo>
                  <a:cubicBezTo>
                    <a:pt x="4903" y="2991"/>
                    <a:pt x="4767" y="2915"/>
                    <a:pt x="4634" y="2915"/>
                  </a:cubicBezTo>
                  <a:close/>
                  <a:moveTo>
                    <a:pt x="19725" y="3336"/>
                  </a:moveTo>
                  <a:cubicBezTo>
                    <a:pt x="19049" y="3336"/>
                    <a:pt x="19049" y="4363"/>
                    <a:pt x="19700" y="4363"/>
                  </a:cubicBezTo>
                  <a:cubicBezTo>
                    <a:pt x="20377" y="4363"/>
                    <a:pt x="20402" y="3336"/>
                    <a:pt x="1972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4"/>
            <p:cNvSpPr/>
            <p:nvPr/>
          </p:nvSpPr>
          <p:spPr>
            <a:xfrm>
              <a:off x="897530" y="1750928"/>
              <a:ext cx="572169" cy="116652"/>
            </a:xfrm>
            <a:custGeom>
              <a:avLst/>
              <a:gdLst/>
              <a:ahLst/>
              <a:cxnLst/>
              <a:rect l="l" t="t" r="r" b="b"/>
              <a:pathLst>
                <a:path w="21405" h="4364" extrusionOk="0">
                  <a:moveTo>
                    <a:pt x="20969" y="384"/>
                  </a:moveTo>
                  <a:cubicBezTo>
                    <a:pt x="20826" y="384"/>
                    <a:pt x="20680" y="473"/>
                    <a:pt x="20627" y="629"/>
                  </a:cubicBezTo>
                  <a:cubicBezTo>
                    <a:pt x="20627" y="654"/>
                    <a:pt x="20602" y="704"/>
                    <a:pt x="20602" y="729"/>
                  </a:cubicBezTo>
                  <a:cubicBezTo>
                    <a:pt x="20515" y="992"/>
                    <a:pt x="20740" y="1136"/>
                    <a:pt x="20963" y="1136"/>
                  </a:cubicBezTo>
                  <a:cubicBezTo>
                    <a:pt x="21185" y="1136"/>
                    <a:pt x="21404" y="992"/>
                    <a:pt x="21304" y="679"/>
                  </a:cubicBezTo>
                  <a:cubicBezTo>
                    <a:pt x="21304" y="654"/>
                    <a:pt x="21304" y="629"/>
                    <a:pt x="21279" y="629"/>
                  </a:cubicBezTo>
                  <a:cubicBezTo>
                    <a:pt x="21231" y="460"/>
                    <a:pt x="21102" y="384"/>
                    <a:pt x="20969" y="384"/>
                  </a:cubicBezTo>
                  <a:close/>
                  <a:moveTo>
                    <a:pt x="778" y="77"/>
                  </a:moveTo>
                  <a:cubicBezTo>
                    <a:pt x="1" y="77"/>
                    <a:pt x="126" y="1255"/>
                    <a:pt x="878" y="1255"/>
                  </a:cubicBezTo>
                  <a:cubicBezTo>
                    <a:pt x="1655" y="1255"/>
                    <a:pt x="1555" y="77"/>
                    <a:pt x="778" y="77"/>
                  </a:cubicBezTo>
                  <a:close/>
                  <a:moveTo>
                    <a:pt x="16477" y="0"/>
                  </a:moveTo>
                  <a:cubicBezTo>
                    <a:pt x="16420" y="0"/>
                    <a:pt x="16365" y="8"/>
                    <a:pt x="16317" y="27"/>
                  </a:cubicBezTo>
                  <a:cubicBezTo>
                    <a:pt x="15966" y="153"/>
                    <a:pt x="15840" y="529"/>
                    <a:pt x="15966" y="854"/>
                  </a:cubicBezTo>
                  <a:cubicBezTo>
                    <a:pt x="16100" y="1143"/>
                    <a:pt x="16319" y="1262"/>
                    <a:pt x="16530" y="1262"/>
                  </a:cubicBezTo>
                  <a:cubicBezTo>
                    <a:pt x="16832" y="1262"/>
                    <a:pt x="17119" y="1018"/>
                    <a:pt x="17119" y="679"/>
                  </a:cubicBezTo>
                  <a:cubicBezTo>
                    <a:pt x="17129" y="523"/>
                    <a:pt x="17083" y="389"/>
                    <a:pt x="17000" y="285"/>
                  </a:cubicBezTo>
                  <a:lnTo>
                    <a:pt x="17000" y="285"/>
                  </a:lnTo>
                  <a:cubicBezTo>
                    <a:pt x="16994" y="262"/>
                    <a:pt x="16958" y="218"/>
                    <a:pt x="16893" y="153"/>
                  </a:cubicBezTo>
                  <a:cubicBezTo>
                    <a:pt x="16843" y="128"/>
                    <a:pt x="16793" y="103"/>
                    <a:pt x="16743" y="52"/>
                  </a:cubicBezTo>
                  <a:cubicBezTo>
                    <a:pt x="16665" y="21"/>
                    <a:pt x="16569" y="0"/>
                    <a:pt x="16477" y="0"/>
                  </a:cubicBezTo>
                  <a:close/>
                  <a:moveTo>
                    <a:pt x="4634" y="2915"/>
                  </a:moveTo>
                  <a:cubicBezTo>
                    <a:pt x="4491" y="2915"/>
                    <a:pt x="4351" y="3004"/>
                    <a:pt x="4312" y="3160"/>
                  </a:cubicBezTo>
                  <a:cubicBezTo>
                    <a:pt x="4287" y="3185"/>
                    <a:pt x="4287" y="3235"/>
                    <a:pt x="4261" y="3260"/>
                  </a:cubicBezTo>
                  <a:cubicBezTo>
                    <a:pt x="4186" y="3524"/>
                    <a:pt x="4418" y="3668"/>
                    <a:pt x="4644" y="3668"/>
                  </a:cubicBezTo>
                  <a:cubicBezTo>
                    <a:pt x="4869" y="3668"/>
                    <a:pt x="5089" y="3524"/>
                    <a:pt x="4988" y="3210"/>
                  </a:cubicBezTo>
                  <a:lnTo>
                    <a:pt x="4963" y="3160"/>
                  </a:lnTo>
                  <a:cubicBezTo>
                    <a:pt x="4903" y="2991"/>
                    <a:pt x="4767" y="2915"/>
                    <a:pt x="4634" y="2915"/>
                  </a:cubicBezTo>
                  <a:close/>
                  <a:moveTo>
                    <a:pt x="19725" y="3336"/>
                  </a:moveTo>
                  <a:cubicBezTo>
                    <a:pt x="19049" y="3336"/>
                    <a:pt x="19049" y="4363"/>
                    <a:pt x="19700" y="4363"/>
                  </a:cubicBezTo>
                  <a:cubicBezTo>
                    <a:pt x="20377" y="4363"/>
                    <a:pt x="20402" y="3336"/>
                    <a:pt x="1972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4"/>
            <p:cNvSpPr/>
            <p:nvPr/>
          </p:nvSpPr>
          <p:spPr>
            <a:xfrm>
              <a:off x="1291102" y="1708637"/>
              <a:ext cx="168185" cy="650608"/>
            </a:xfrm>
            <a:custGeom>
              <a:avLst/>
              <a:gdLst/>
              <a:ahLst/>
              <a:cxnLst/>
              <a:rect l="l" t="t" r="r" b="b"/>
              <a:pathLst>
                <a:path w="6292" h="24340" extrusionOk="0">
                  <a:moveTo>
                    <a:pt x="3136" y="1"/>
                  </a:moveTo>
                  <a:cubicBezTo>
                    <a:pt x="3100" y="1"/>
                    <a:pt x="3058" y="28"/>
                    <a:pt x="3058" y="77"/>
                  </a:cubicBezTo>
                  <a:cubicBezTo>
                    <a:pt x="3710" y="4764"/>
                    <a:pt x="126" y="8172"/>
                    <a:pt x="76" y="12608"/>
                  </a:cubicBezTo>
                  <a:cubicBezTo>
                    <a:pt x="1" y="16694"/>
                    <a:pt x="3334" y="19475"/>
                    <a:pt x="2883" y="23711"/>
                  </a:cubicBezTo>
                  <a:cubicBezTo>
                    <a:pt x="2851" y="24067"/>
                    <a:pt x="3142" y="24339"/>
                    <a:pt x="3434" y="24339"/>
                  </a:cubicBezTo>
                  <a:cubicBezTo>
                    <a:pt x="3594" y="24339"/>
                    <a:pt x="3754" y="24257"/>
                    <a:pt x="3860" y="24062"/>
                  </a:cubicBezTo>
                  <a:cubicBezTo>
                    <a:pt x="6291" y="19751"/>
                    <a:pt x="1179" y="15766"/>
                    <a:pt x="1880" y="11205"/>
                  </a:cubicBezTo>
                  <a:cubicBezTo>
                    <a:pt x="2532" y="6994"/>
                    <a:pt x="4988" y="4262"/>
                    <a:pt x="3184" y="27"/>
                  </a:cubicBezTo>
                  <a:cubicBezTo>
                    <a:pt x="3175" y="9"/>
                    <a:pt x="3156" y="1"/>
                    <a:pt x="3136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4"/>
            <p:cNvSpPr/>
            <p:nvPr/>
          </p:nvSpPr>
          <p:spPr>
            <a:xfrm flipH="1">
              <a:off x="1032900" y="1720975"/>
              <a:ext cx="168169" cy="536393"/>
            </a:xfrm>
            <a:custGeom>
              <a:avLst/>
              <a:gdLst/>
              <a:ahLst/>
              <a:cxnLst/>
              <a:rect l="l" t="t" r="r" b="b"/>
              <a:pathLst>
                <a:path w="6292" h="24340" extrusionOk="0">
                  <a:moveTo>
                    <a:pt x="3136" y="1"/>
                  </a:moveTo>
                  <a:cubicBezTo>
                    <a:pt x="3100" y="1"/>
                    <a:pt x="3058" y="28"/>
                    <a:pt x="3058" y="77"/>
                  </a:cubicBezTo>
                  <a:cubicBezTo>
                    <a:pt x="3710" y="4764"/>
                    <a:pt x="126" y="8172"/>
                    <a:pt x="76" y="12608"/>
                  </a:cubicBezTo>
                  <a:cubicBezTo>
                    <a:pt x="1" y="16694"/>
                    <a:pt x="3334" y="19475"/>
                    <a:pt x="2883" y="23711"/>
                  </a:cubicBezTo>
                  <a:cubicBezTo>
                    <a:pt x="2851" y="24067"/>
                    <a:pt x="3142" y="24339"/>
                    <a:pt x="3434" y="24339"/>
                  </a:cubicBezTo>
                  <a:cubicBezTo>
                    <a:pt x="3594" y="24339"/>
                    <a:pt x="3754" y="24257"/>
                    <a:pt x="3860" y="24062"/>
                  </a:cubicBezTo>
                  <a:cubicBezTo>
                    <a:pt x="6291" y="19751"/>
                    <a:pt x="1179" y="15766"/>
                    <a:pt x="1880" y="11205"/>
                  </a:cubicBezTo>
                  <a:cubicBezTo>
                    <a:pt x="2532" y="6994"/>
                    <a:pt x="4988" y="4262"/>
                    <a:pt x="3184" y="27"/>
                  </a:cubicBezTo>
                  <a:cubicBezTo>
                    <a:pt x="3175" y="9"/>
                    <a:pt x="3156" y="1"/>
                    <a:pt x="3136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4"/>
            <p:cNvSpPr/>
            <p:nvPr/>
          </p:nvSpPr>
          <p:spPr>
            <a:xfrm>
              <a:off x="897543" y="3300135"/>
              <a:ext cx="572156" cy="116650"/>
            </a:xfrm>
            <a:custGeom>
              <a:avLst/>
              <a:gdLst/>
              <a:ahLst/>
              <a:cxnLst/>
              <a:rect l="l" t="t" r="r" b="b"/>
              <a:pathLst>
                <a:path w="21405" h="4364" extrusionOk="0">
                  <a:moveTo>
                    <a:pt x="20969" y="384"/>
                  </a:moveTo>
                  <a:cubicBezTo>
                    <a:pt x="20826" y="384"/>
                    <a:pt x="20680" y="473"/>
                    <a:pt x="20627" y="629"/>
                  </a:cubicBezTo>
                  <a:cubicBezTo>
                    <a:pt x="20627" y="654"/>
                    <a:pt x="20602" y="704"/>
                    <a:pt x="20602" y="729"/>
                  </a:cubicBezTo>
                  <a:cubicBezTo>
                    <a:pt x="20515" y="992"/>
                    <a:pt x="20740" y="1136"/>
                    <a:pt x="20963" y="1136"/>
                  </a:cubicBezTo>
                  <a:cubicBezTo>
                    <a:pt x="21185" y="1136"/>
                    <a:pt x="21404" y="992"/>
                    <a:pt x="21304" y="679"/>
                  </a:cubicBezTo>
                  <a:cubicBezTo>
                    <a:pt x="21304" y="654"/>
                    <a:pt x="21304" y="629"/>
                    <a:pt x="21279" y="629"/>
                  </a:cubicBezTo>
                  <a:cubicBezTo>
                    <a:pt x="21231" y="460"/>
                    <a:pt x="21102" y="384"/>
                    <a:pt x="20969" y="384"/>
                  </a:cubicBezTo>
                  <a:close/>
                  <a:moveTo>
                    <a:pt x="778" y="77"/>
                  </a:moveTo>
                  <a:cubicBezTo>
                    <a:pt x="1" y="77"/>
                    <a:pt x="126" y="1255"/>
                    <a:pt x="878" y="1255"/>
                  </a:cubicBezTo>
                  <a:cubicBezTo>
                    <a:pt x="1655" y="1255"/>
                    <a:pt x="1555" y="77"/>
                    <a:pt x="778" y="77"/>
                  </a:cubicBezTo>
                  <a:close/>
                  <a:moveTo>
                    <a:pt x="16477" y="0"/>
                  </a:moveTo>
                  <a:cubicBezTo>
                    <a:pt x="16420" y="0"/>
                    <a:pt x="16365" y="8"/>
                    <a:pt x="16317" y="27"/>
                  </a:cubicBezTo>
                  <a:cubicBezTo>
                    <a:pt x="15966" y="153"/>
                    <a:pt x="15840" y="529"/>
                    <a:pt x="15966" y="854"/>
                  </a:cubicBezTo>
                  <a:cubicBezTo>
                    <a:pt x="16100" y="1143"/>
                    <a:pt x="16319" y="1262"/>
                    <a:pt x="16530" y="1262"/>
                  </a:cubicBezTo>
                  <a:cubicBezTo>
                    <a:pt x="16832" y="1262"/>
                    <a:pt x="17119" y="1018"/>
                    <a:pt x="17119" y="679"/>
                  </a:cubicBezTo>
                  <a:cubicBezTo>
                    <a:pt x="17129" y="523"/>
                    <a:pt x="17083" y="389"/>
                    <a:pt x="17000" y="285"/>
                  </a:cubicBezTo>
                  <a:lnTo>
                    <a:pt x="17000" y="285"/>
                  </a:lnTo>
                  <a:cubicBezTo>
                    <a:pt x="16994" y="262"/>
                    <a:pt x="16958" y="218"/>
                    <a:pt x="16893" y="153"/>
                  </a:cubicBezTo>
                  <a:cubicBezTo>
                    <a:pt x="16843" y="128"/>
                    <a:pt x="16793" y="103"/>
                    <a:pt x="16743" y="52"/>
                  </a:cubicBezTo>
                  <a:cubicBezTo>
                    <a:pt x="16665" y="21"/>
                    <a:pt x="16569" y="0"/>
                    <a:pt x="16477" y="0"/>
                  </a:cubicBezTo>
                  <a:close/>
                  <a:moveTo>
                    <a:pt x="4634" y="2915"/>
                  </a:moveTo>
                  <a:cubicBezTo>
                    <a:pt x="4491" y="2915"/>
                    <a:pt x="4351" y="3004"/>
                    <a:pt x="4312" y="3160"/>
                  </a:cubicBezTo>
                  <a:cubicBezTo>
                    <a:pt x="4287" y="3185"/>
                    <a:pt x="4287" y="3235"/>
                    <a:pt x="4261" y="3260"/>
                  </a:cubicBezTo>
                  <a:cubicBezTo>
                    <a:pt x="4186" y="3524"/>
                    <a:pt x="4418" y="3668"/>
                    <a:pt x="4644" y="3668"/>
                  </a:cubicBezTo>
                  <a:cubicBezTo>
                    <a:pt x="4869" y="3668"/>
                    <a:pt x="5089" y="3524"/>
                    <a:pt x="4988" y="3210"/>
                  </a:cubicBezTo>
                  <a:lnTo>
                    <a:pt x="4963" y="3160"/>
                  </a:lnTo>
                  <a:cubicBezTo>
                    <a:pt x="4903" y="2991"/>
                    <a:pt x="4767" y="2915"/>
                    <a:pt x="4634" y="2915"/>
                  </a:cubicBezTo>
                  <a:close/>
                  <a:moveTo>
                    <a:pt x="19725" y="3336"/>
                  </a:moveTo>
                  <a:cubicBezTo>
                    <a:pt x="19049" y="3336"/>
                    <a:pt x="19049" y="4363"/>
                    <a:pt x="19700" y="4363"/>
                  </a:cubicBezTo>
                  <a:cubicBezTo>
                    <a:pt x="20377" y="4363"/>
                    <a:pt x="20402" y="3336"/>
                    <a:pt x="1972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4"/>
            <p:cNvSpPr/>
            <p:nvPr/>
          </p:nvSpPr>
          <p:spPr>
            <a:xfrm>
              <a:off x="903575" y="3288892"/>
              <a:ext cx="155435" cy="1102476"/>
            </a:xfrm>
            <a:custGeom>
              <a:avLst/>
              <a:gdLst/>
              <a:ahLst/>
              <a:cxnLst/>
              <a:rect l="l" t="t" r="r" b="b"/>
              <a:pathLst>
                <a:path w="5815" h="32729" extrusionOk="0">
                  <a:moveTo>
                    <a:pt x="4570" y="0"/>
                  </a:moveTo>
                  <a:cubicBezTo>
                    <a:pt x="4550" y="0"/>
                    <a:pt x="4529" y="9"/>
                    <a:pt x="4512" y="27"/>
                  </a:cubicBezTo>
                  <a:cubicBezTo>
                    <a:pt x="1705" y="3986"/>
                    <a:pt x="0" y="9049"/>
                    <a:pt x="376" y="13936"/>
                  </a:cubicBezTo>
                  <a:cubicBezTo>
                    <a:pt x="903" y="20628"/>
                    <a:pt x="5038" y="24964"/>
                    <a:pt x="2281" y="31957"/>
                  </a:cubicBezTo>
                  <a:cubicBezTo>
                    <a:pt x="2142" y="32295"/>
                    <a:pt x="2398" y="32729"/>
                    <a:pt x="2736" y="32729"/>
                  </a:cubicBezTo>
                  <a:cubicBezTo>
                    <a:pt x="2823" y="32729"/>
                    <a:pt x="2915" y="32700"/>
                    <a:pt x="3008" y="32633"/>
                  </a:cubicBezTo>
                  <a:cubicBezTo>
                    <a:pt x="5514" y="30854"/>
                    <a:pt x="5815" y="27947"/>
                    <a:pt x="5339" y="24989"/>
                  </a:cubicBezTo>
                  <a:cubicBezTo>
                    <a:pt x="5038" y="23185"/>
                    <a:pt x="4261" y="21556"/>
                    <a:pt x="3660" y="19851"/>
                  </a:cubicBezTo>
                  <a:cubicBezTo>
                    <a:pt x="777" y="11455"/>
                    <a:pt x="3058" y="7971"/>
                    <a:pt x="4637" y="77"/>
                  </a:cubicBezTo>
                  <a:cubicBezTo>
                    <a:pt x="4637" y="28"/>
                    <a:pt x="4606" y="0"/>
                    <a:pt x="4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4"/>
            <p:cNvSpPr/>
            <p:nvPr/>
          </p:nvSpPr>
          <p:spPr>
            <a:xfrm>
              <a:off x="1301509" y="3264403"/>
              <a:ext cx="168185" cy="819893"/>
            </a:xfrm>
            <a:custGeom>
              <a:avLst/>
              <a:gdLst/>
              <a:ahLst/>
              <a:cxnLst/>
              <a:rect l="l" t="t" r="r" b="b"/>
              <a:pathLst>
                <a:path w="6292" h="24340" extrusionOk="0">
                  <a:moveTo>
                    <a:pt x="3136" y="1"/>
                  </a:moveTo>
                  <a:cubicBezTo>
                    <a:pt x="3100" y="1"/>
                    <a:pt x="3058" y="28"/>
                    <a:pt x="3058" y="77"/>
                  </a:cubicBezTo>
                  <a:cubicBezTo>
                    <a:pt x="3710" y="4764"/>
                    <a:pt x="126" y="8172"/>
                    <a:pt x="76" y="12608"/>
                  </a:cubicBezTo>
                  <a:cubicBezTo>
                    <a:pt x="1" y="16694"/>
                    <a:pt x="3334" y="19475"/>
                    <a:pt x="2883" y="23711"/>
                  </a:cubicBezTo>
                  <a:cubicBezTo>
                    <a:pt x="2851" y="24067"/>
                    <a:pt x="3142" y="24339"/>
                    <a:pt x="3434" y="24339"/>
                  </a:cubicBezTo>
                  <a:cubicBezTo>
                    <a:pt x="3594" y="24339"/>
                    <a:pt x="3754" y="24257"/>
                    <a:pt x="3860" y="24062"/>
                  </a:cubicBezTo>
                  <a:cubicBezTo>
                    <a:pt x="6291" y="19751"/>
                    <a:pt x="1179" y="15766"/>
                    <a:pt x="1880" y="11205"/>
                  </a:cubicBezTo>
                  <a:cubicBezTo>
                    <a:pt x="2532" y="6994"/>
                    <a:pt x="4988" y="4262"/>
                    <a:pt x="3184" y="27"/>
                  </a:cubicBezTo>
                  <a:cubicBezTo>
                    <a:pt x="3175" y="9"/>
                    <a:pt x="3156" y="1"/>
                    <a:pt x="31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4"/>
            <p:cNvSpPr/>
            <p:nvPr/>
          </p:nvSpPr>
          <p:spPr>
            <a:xfrm>
              <a:off x="1183888" y="2252475"/>
              <a:ext cx="219100" cy="750168"/>
            </a:xfrm>
            <a:custGeom>
              <a:avLst/>
              <a:gdLst/>
              <a:ahLst/>
              <a:cxnLst/>
              <a:rect l="l" t="t" r="r" b="b"/>
              <a:pathLst>
                <a:path w="8196" h="28616" extrusionOk="0">
                  <a:moveTo>
                    <a:pt x="3000" y="1"/>
                  </a:moveTo>
                  <a:cubicBezTo>
                    <a:pt x="2976" y="1"/>
                    <a:pt x="2953" y="7"/>
                    <a:pt x="2933" y="20"/>
                  </a:cubicBezTo>
                  <a:cubicBezTo>
                    <a:pt x="0" y="1950"/>
                    <a:pt x="677" y="5559"/>
                    <a:pt x="2005" y="8366"/>
                  </a:cubicBezTo>
                  <a:cubicBezTo>
                    <a:pt x="3158" y="10873"/>
                    <a:pt x="4913" y="13003"/>
                    <a:pt x="5489" y="15760"/>
                  </a:cubicBezTo>
                  <a:cubicBezTo>
                    <a:pt x="6416" y="20171"/>
                    <a:pt x="4913" y="23755"/>
                    <a:pt x="3384" y="27740"/>
                  </a:cubicBezTo>
                  <a:cubicBezTo>
                    <a:pt x="3203" y="28210"/>
                    <a:pt x="3545" y="28616"/>
                    <a:pt x="3937" y="28616"/>
                  </a:cubicBezTo>
                  <a:cubicBezTo>
                    <a:pt x="4088" y="28616"/>
                    <a:pt x="4247" y="28556"/>
                    <a:pt x="4386" y="28417"/>
                  </a:cubicBezTo>
                  <a:cubicBezTo>
                    <a:pt x="7243" y="25509"/>
                    <a:pt x="8196" y="21048"/>
                    <a:pt x="7619" y="17063"/>
                  </a:cubicBezTo>
                  <a:cubicBezTo>
                    <a:pt x="6767" y="10923"/>
                    <a:pt x="727" y="6562"/>
                    <a:pt x="3083" y="121"/>
                  </a:cubicBezTo>
                  <a:cubicBezTo>
                    <a:pt x="3120" y="47"/>
                    <a:pt x="3062" y="1"/>
                    <a:pt x="3000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p32"/>
          <p:cNvSpPr txBox="1">
            <a:spLocks noGrp="1"/>
          </p:cNvSpPr>
          <p:nvPr>
            <p:ph type="title"/>
          </p:nvPr>
        </p:nvSpPr>
        <p:spPr>
          <a:xfrm>
            <a:off x="5455500" y="2423402"/>
            <a:ext cx="3688500" cy="183961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lvl="0" algn="l"/>
            <a:r>
              <a:rPr lang="en-US" sz="2400" dirty="0"/>
              <a:t>DISCUSS FALSE POSITIVE AND FALSE NEGATIVE TEST RESULT </a:t>
            </a:r>
            <a:br>
              <a:rPr lang="en-US" dirty="0"/>
            </a:br>
            <a:br>
              <a:rPr lang="en-US" dirty="0"/>
            </a:br>
            <a:endParaRPr dirty="0">
              <a:solidFill>
                <a:schemeClr val="dk2"/>
              </a:solidFill>
            </a:endParaRPr>
          </a:p>
        </p:txBody>
      </p:sp>
      <p:sp>
        <p:nvSpPr>
          <p:cNvPr id="773" name="Google Shape;773;p32"/>
          <p:cNvSpPr/>
          <p:nvPr/>
        </p:nvSpPr>
        <p:spPr>
          <a:xfrm>
            <a:off x="7386600" y="672918"/>
            <a:ext cx="1037400" cy="1037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D6473F"/>
              </a:solidFill>
            </a:endParaRPr>
          </a:p>
        </p:txBody>
      </p:sp>
      <p:sp>
        <p:nvSpPr>
          <p:cNvPr id="774" name="Google Shape;774;p32"/>
          <p:cNvSpPr txBox="1">
            <a:spLocks noGrp="1"/>
          </p:cNvSpPr>
          <p:nvPr>
            <p:ph type="title" idx="2"/>
          </p:nvPr>
        </p:nvSpPr>
        <p:spPr>
          <a:xfrm>
            <a:off x="7555150" y="731369"/>
            <a:ext cx="700200" cy="92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02</a:t>
            </a:r>
            <a:endParaRPr sz="4000" dirty="0"/>
          </a:p>
        </p:txBody>
      </p:sp>
      <p:grpSp>
        <p:nvGrpSpPr>
          <p:cNvPr id="775" name="Google Shape;775;p32"/>
          <p:cNvGrpSpPr/>
          <p:nvPr/>
        </p:nvGrpSpPr>
        <p:grpSpPr>
          <a:xfrm>
            <a:off x="30054" y="1643703"/>
            <a:ext cx="4210945" cy="3684366"/>
            <a:chOff x="30054" y="1643703"/>
            <a:chExt cx="4210945" cy="3684366"/>
          </a:xfrm>
        </p:grpSpPr>
        <p:sp>
          <p:nvSpPr>
            <p:cNvPr id="776" name="Google Shape;776;p32"/>
            <p:cNvSpPr/>
            <p:nvPr/>
          </p:nvSpPr>
          <p:spPr>
            <a:xfrm rot="-443267" flipH="1">
              <a:off x="30054" y="1643703"/>
              <a:ext cx="4210945" cy="3684366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7" name="Google Shape;777;p32"/>
            <p:cNvGrpSpPr/>
            <p:nvPr/>
          </p:nvGrpSpPr>
          <p:grpSpPr>
            <a:xfrm>
              <a:off x="220251" y="1721076"/>
              <a:ext cx="3821300" cy="3417238"/>
              <a:chOff x="220251" y="1721076"/>
              <a:chExt cx="3821300" cy="3417238"/>
            </a:xfrm>
          </p:grpSpPr>
          <p:sp>
            <p:nvSpPr>
              <p:cNvPr id="778" name="Google Shape;778;p32"/>
              <p:cNvSpPr/>
              <p:nvPr/>
            </p:nvSpPr>
            <p:spPr>
              <a:xfrm flipH="1">
                <a:off x="2754087" y="1721076"/>
                <a:ext cx="809445" cy="1307833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extrusionOk="0">
                    <a:moveTo>
                      <a:pt x="1815" y="1"/>
                    </a:moveTo>
                    <a:cubicBezTo>
                      <a:pt x="1499" y="1810"/>
                      <a:pt x="1" y="2055"/>
                      <a:pt x="1" y="3875"/>
                    </a:cubicBezTo>
                    <a:cubicBezTo>
                      <a:pt x="1" y="5177"/>
                      <a:pt x="812" y="5864"/>
                      <a:pt x="1815" y="5864"/>
                    </a:cubicBezTo>
                    <a:cubicBezTo>
                      <a:pt x="2818" y="5864"/>
                      <a:pt x="3630" y="5177"/>
                      <a:pt x="3630" y="3875"/>
                    </a:cubicBezTo>
                    <a:cubicBezTo>
                      <a:pt x="3630" y="2055"/>
                      <a:pt x="2131" y="1810"/>
                      <a:pt x="18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" name="Google Shape;779;p32"/>
              <p:cNvGrpSpPr/>
              <p:nvPr/>
            </p:nvGrpSpPr>
            <p:grpSpPr>
              <a:xfrm>
                <a:off x="3127955" y="3394578"/>
                <a:ext cx="913596" cy="1259943"/>
                <a:chOff x="2767479" y="2879753"/>
                <a:chExt cx="1402250" cy="1933846"/>
              </a:xfrm>
            </p:grpSpPr>
            <p:sp>
              <p:nvSpPr>
                <p:cNvPr id="780" name="Google Shape;780;p32"/>
                <p:cNvSpPr/>
                <p:nvPr/>
              </p:nvSpPr>
              <p:spPr>
                <a:xfrm flipH="1">
                  <a:off x="2767479" y="2879753"/>
                  <a:ext cx="1402250" cy="193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97" h="101222" extrusionOk="0">
                      <a:moveTo>
                        <a:pt x="2843" y="0"/>
                      </a:moveTo>
                      <a:cubicBezTo>
                        <a:pt x="1249" y="0"/>
                        <a:pt x="0" y="1465"/>
                        <a:pt x="0" y="3058"/>
                      </a:cubicBezTo>
                      <a:lnTo>
                        <a:pt x="0" y="98379"/>
                      </a:lnTo>
                      <a:cubicBezTo>
                        <a:pt x="0" y="99972"/>
                        <a:pt x="1249" y="101222"/>
                        <a:pt x="2843" y="101222"/>
                      </a:cubicBezTo>
                      <a:lnTo>
                        <a:pt x="70338" y="101222"/>
                      </a:lnTo>
                      <a:cubicBezTo>
                        <a:pt x="71975" y="101222"/>
                        <a:pt x="73397" y="99972"/>
                        <a:pt x="73397" y="98379"/>
                      </a:cubicBezTo>
                      <a:lnTo>
                        <a:pt x="73397" y="3058"/>
                      </a:lnTo>
                      <a:cubicBezTo>
                        <a:pt x="73397" y="1465"/>
                        <a:pt x="71975" y="0"/>
                        <a:pt x="70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81" name="Google Shape;781;p32"/>
                <p:cNvGrpSpPr/>
                <p:nvPr/>
              </p:nvGrpSpPr>
              <p:grpSpPr>
                <a:xfrm flipH="1">
                  <a:off x="2922210" y="3088758"/>
                  <a:ext cx="1127388" cy="1533077"/>
                  <a:chOff x="3238606" y="2742716"/>
                  <a:chExt cx="1317658" cy="1791815"/>
                </a:xfrm>
              </p:grpSpPr>
              <p:grpSp>
                <p:nvGrpSpPr>
                  <p:cNvPr id="782" name="Google Shape;782;p32"/>
                  <p:cNvGrpSpPr/>
                  <p:nvPr/>
                </p:nvGrpSpPr>
                <p:grpSpPr>
                  <a:xfrm flipH="1">
                    <a:off x="3238606" y="2742716"/>
                    <a:ext cx="1317658" cy="1791815"/>
                    <a:chOff x="297058" y="3080807"/>
                    <a:chExt cx="1135814" cy="1544535"/>
                  </a:xfrm>
                </p:grpSpPr>
                <p:sp>
                  <p:nvSpPr>
                    <p:cNvPr id="783" name="Google Shape;783;p32"/>
                    <p:cNvSpPr/>
                    <p:nvPr/>
                  </p:nvSpPr>
                  <p:spPr>
                    <a:xfrm>
                      <a:off x="303698" y="3080807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388"/>
                            <a:pt x="0" y="1077"/>
                          </a:cubicBezTo>
                          <a:lnTo>
                            <a:pt x="0" y="9520"/>
                          </a:lnTo>
                          <a:cubicBezTo>
                            <a:pt x="0" y="10080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080"/>
                            <a:pt x="58321" y="9520"/>
                          </a:cubicBezTo>
                          <a:lnTo>
                            <a:pt x="58321" y="1077"/>
                          </a:lnTo>
                          <a:cubicBezTo>
                            <a:pt x="58321" y="388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" name="Google Shape;784;p32"/>
                    <p:cNvSpPr/>
                    <p:nvPr/>
                  </p:nvSpPr>
                  <p:spPr>
                    <a:xfrm>
                      <a:off x="297058" y="3399160"/>
                      <a:ext cx="1135814" cy="220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9011" h="11459" extrusionOk="0">
                          <a:moveTo>
                            <a:pt x="57589" y="690"/>
                          </a:moveTo>
                          <a:cubicBezTo>
                            <a:pt x="57934" y="690"/>
                            <a:pt x="58322" y="1077"/>
                            <a:pt x="58322" y="1422"/>
                          </a:cubicBezTo>
                          <a:lnTo>
                            <a:pt x="58322" y="10037"/>
                          </a:lnTo>
                          <a:cubicBezTo>
                            <a:pt x="58322" y="10381"/>
                            <a:pt x="57934" y="10769"/>
                            <a:pt x="57589" y="10769"/>
                          </a:cubicBezTo>
                          <a:lnTo>
                            <a:pt x="1422" y="10769"/>
                          </a:lnTo>
                          <a:cubicBezTo>
                            <a:pt x="1078" y="10769"/>
                            <a:pt x="690" y="10381"/>
                            <a:pt x="690" y="10037"/>
                          </a:cubicBezTo>
                          <a:lnTo>
                            <a:pt x="690" y="1422"/>
                          </a:lnTo>
                          <a:cubicBezTo>
                            <a:pt x="690" y="1077"/>
                            <a:pt x="1078" y="690"/>
                            <a:pt x="1422" y="690"/>
                          </a:cubicBezTo>
                          <a:close/>
                          <a:moveTo>
                            <a:pt x="1422" y="1"/>
                          </a:moveTo>
                          <a:cubicBezTo>
                            <a:pt x="690" y="1"/>
                            <a:pt x="1" y="690"/>
                            <a:pt x="1" y="1422"/>
                          </a:cubicBezTo>
                          <a:lnTo>
                            <a:pt x="1" y="10037"/>
                          </a:lnTo>
                          <a:cubicBezTo>
                            <a:pt x="1" y="10769"/>
                            <a:pt x="690" y="11458"/>
                            <a:pt x="1422" y="11458"/>
                          </a:cubicBezTo>
                          <a:lnTo>
                            <a:pt x="57589" y="11458"/>
                          </a:lnTo>
                          <a:cubicBezTo>
                            <a:pt x="58322" y="11458"/>
                            <a:pt x="59011" y="10769"/>
                            <a:pt x="59011" y="10037"/>
                          </a:cubicBezTo>
                          <a:lnTo>
                            <a:pt x="59011" y="1422"/>
                          </a:lnTo>
                          <a:cubicBezTo>
                            <a:pt x="59011" y="690"/>
                            <a:pt x="58322" y="1"/>
                            <a:pt x="5758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5" name="Google Shape;785;p32"/>
                    <p:cNvSpPr/>
                    <p:nvPr/>
                  </p:nvSpPr>
                  <p:spPr>
                    <a:xfrm>
                      <a:off x="375819" y="3461349"/>
                      <a:ext cx="97027" cy="961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4997" extrusionOk="0">
                          <a:moveTo>
                            <a:pt x="2542" y="0"/>
                          </a:moveTo>
                          <a:cubicBezTo>
                            <a:pt x="1293" y="0"/>
                            <a:pt x="1" y="1077"/>
                            <a:pt x="1" y="2498"/>
                          </a:cubicBezTo>
                          <a:cubicBezTo>
                            <a:pt x="1" y="3920"/>
                            <a:pt x="1293" y="4997"/>
                            <a:pt x="2542" y="4997"/>
                          </a:cubicBezTo>
                          <a:cubicBezTo>
                            <a:pt x="3963" y="4997"/>
                            <a:pt x="5040" y="3920"/>
                            <a:pt x="5040" y="2498"/>
                          </a:cubicBezTo>
                          <a:cubicBezTo>
                            <a:pt x="5040" y="1077"/>
                            <a:pt x="3963" y="0"/>
                            <a:pt x="2542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6" name="Google Shape;786;p32"/>
                    <p:cNvSpPr/>
                    <p:nvPr/>
                  </p:nvSpPr>
                  <p:spPr>
                    <a:xfrm>
                      <a:off x="303698" y="3744037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561"/>
                            <a:pt x="0" y="1078"/>
                          </a:cubicBezTo>
                          <a:lnTo>
                            <a:pt x="0" y="9520"/>
                          </a:lnTo>
                          <a:cubicBezTo>
                            <a:pt x="0" y="10080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080"/>
                            <a:pt x="58321" y="9520"/>
                          </a:cubicBezTo>
                          <a:lnTo>
                            <a:pt x="58321" y="1078"/>
                          </a:lnTo>
                          <a:cubicBezTo>
                            <a:pt x="58321" y="561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7" name="Google Shape;787;p32"/>
                    <p:cNvSpPr/>
                    <p:nvPr/>
                  </p:nvSpPr>
                  <p:spPr>
                    <a:xfrm>
                      <a:off x="303698" y="4421376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561"/>
                            <a:pt x="0" y="1077"/>
                          </a:cubicBezTo>
                          <a:lnTo>
                            <a:pt x="0" y="9520"/>
                          </a:lnTo>
                          <a:cubicBezTo>
                            <a:pt x="0" y="10252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252"/>
                            <a:pt x="58321" y="9520"/>
                          </a:cubicBezTo>
                          <a:lnTo>
                            <a:pt x="58321" y="1077"/>
                          </a:lnTo>
                          <a:cubicBezTo>
                            <a:pt x="58321" y="561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8" name="Google Shape;788;p32"/>
                    <p:cNvSpPr/>
                    <p:nvPr/>
                  </p:nvSpPr>
                  <p:spPr>
                    <a:xfrm>
                      <a:off x="297058" y="4062391"/>
                      <a:ext cx="1135814" cy="220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9011" h="11459" extrusionOk="0">
                          <a:moveTo>
                            <a:pt x="57589" y="690"/>
                          </a:moveTo>
                          <a:cubicBezTo>
                            <a:pt x="57934" y="690"/>
                            <a:pt x="58322" y="1078"/>
                            <a:pt x="58322" y="1422"/>
                          </a:cubicBezTo>
                          <a:lnTo>
                            <a:pt x="58322" y="10037"/>
                          </a:lnTo>
                          <a:cubicBezTo>
                            <a:pt x="58322" y="10382"/>
                            <a:pt x="57934" y="10769"/>
                            <a:pt x="57589" y="10769"/>
                          </a:cubicBezTo>
                          <a:lnTo>
                            <a:pt x="1422" y="10769"/>
                          </a:lnTo>
                          <a:cubicBezTo>
                            <a:pt x="1078" y="10769"/>
                            <a:pt x="690" y="10382"/>
                            <a:pt x="690" y="10037"/>
                          </a:cubicBezTo>
                          <a:lnTo>
                            <a:pt x="690" y="1422"/>
                          </a:lnTo>
                          <a:cubicBezTo>
                            <a:pt x="690" y="1078"/>
                            <a:pt x="1078" y="690"/>
                            <a:pt x="1422" y="690"/>
                          </a:cubicBezTo>
                          <a:close/>
                          <a:moveTo>
                            <a:pt x="1422" y="1"/>
                          </a:moveTo>
                          <a:cubicBezTo>
                            <a:pt x="690" y="1"/>
                            <a:pt x="1" y="690"/>
                            <a:pt x="1" y="1422"/>
                          </a:cubicBezTo>
                          <a:lnTo>
                            <a:pt x="1" y="10037"/>
                          </a:lnTo>
                          <a:cubicBezTo>
                            <a:pt x="1" y="10769"/>
                            <a:pt x="690" y="11458"/>
                            <a:pt x="1422" y="11458"/>
                          </a:cubicBezTo>
                          <a:lnTo>
                            <a:pt x="57589" y="11458"/>
                          </a:lnTo>
                          <a:cubicBezTo>
                            <a:pt x="58322" y="11458"/>
                            <a:pt x="59011" y="10769"/>
                            <a:pt x="59011" y="10037"/>
                          </a:cubicBezTo>
                          <a:lnTo>
                            <a:pt x="59011" y="1422"/>
                          </a:lnTo>
                          <a:cubicBezTo>
                            <a:pt x="59011" y="690"/>
                            <a:pt x="58322" y="1"/>
                            <a:pt x="5758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9" name="Google Shape;789;p32"/>
                    <p:cNvSpPr/>
                    <p:nvPr/>
                  </p:nvSpPr>
                  <p:spPr>
                    <a:xfrm>
                      <a:off x="375819" y="4124579"/>
                      <a:ext cx="97027" cy="961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4997" extrusionOk="0">
                          <a:moveTo>
                            <a:pt x="2542" y="0"/>
                          </a:moveTo>
                          <a:cubicBezTo>
                            <a:pt x="1293" y="0"/>
                            <a:pt x="1" y="1077"/>
                            <a:pt x="1" y="2499"/>
                          </a:cubicBezTo>
                          <a:cubicBezTo>
                            <a:pt x="1" y="3920"/>
                            <a:pt x="1293" y="4997"/>
                            <a:pt x="2542" y="4997"/>
                          </a:cubicBezTo>
                          <a:cubicBezTo>
                            <a:pt x="3963" y="4997"/>
                            <a:pt x="5040" y="3920"/>
                            <a:pt x="5040" y="2499"/>
                          </a:cubicBezTo>
                          <a:cubicBezTo>
                            <a:pt x="5040" y="1077"/>
                            <a:pt x="3963" y="0"/>
                            <a:pt x="2542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0" name="Google Shape;790;p32"/>
                    <p:cNvSpPr/>
                    <p:nvPr/>
                  </p:nvSpPr>
                  <p:spPr>
                    <a:xfrm>
                      <a:off x="386597" y="3123305"/>
                      <a:ext cx="127688" cy="92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634" h="4814" extrusionOk="0">
                          <a:moveTo>
                            <a:pt x="6198" y="0"/>
                          </a:moveTo>
                          <a:cubicBezTo>
                            <a:pt x="6106" y="0"/>
                            <a:pt x="6009" y="54"/>
                            <a:pt x="5902" y="162"/>
                          </a:cubicBezTo>
                          <a:lnTo>
                            <a:pt x="2154" y="3909"/>
                          </a:lnTo>
                          <a:lnTo>
                            <a:pt x="733" y="2315"/>
                          </a:lnTo>
                          <a:lnTo>
                            <a:pt x="173" y="2315"/>
                          </a:lnTo>
                          <a:cubicBezTo>
                            <a:pt x="1" y="2488"/>
                            <a:pt x="1" y="2660"/>
                            <a:pt x="173" y="2832"/>
                          </a:cubicBezTo>
                          <a:lnTo>
                            <a:pt x="2154" y="4813"/>
                          </a:lnTo>
                          <a:lnTo>
                            <a:pt x="6462" y="678"/>
                          </a:lnTo>
                          <a:cubicBezTo>
                            <a:pt x="6634" y="506"/>
                            <a:pt x="6634" y="334"/>
                            <a:pt x="6462" y="162"/>
                          </a:cubicBezTo>
                          <a:cubicBezTo>
                            <a:pt x="6376" y="54"/>
                            <a:pt x="6289" y="0"/>
                            <a:pt x="6198" y="0"/>
                          </a:cubicBezTo>
                          <a:close/>
                        </a:path>
                      </a:pathLst>
                    </a:custGeom>
                    <a:solidFill>
                      <a:srgbClr val="3F5477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1" name="Google Shape;791;p32"/>
                    <p:cNvSpPr/>
                    <p:nvPr/>
                  </p:nvSpPr>
                  <p:spPr>
                    <a:xfrm>
                      <a:off x="386597" y="4456195"/>
                      <a:ext cx="127688" cy="928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634" h="4825" extrusionOk="0">
                          <a:moveTo>
                            <a:pt x="5902" y="1"/>
                          </a:moveTo>
                          <a:lnTo>
                            <a:pt x="2154" y="3748"/>
                          </a:lnTo>
                          <a:lnTo>
                            <a:pt x="733" y="2327"/>
                          </a:lnTo>
                          <a:cubicBezTo>
                            <a:pt x="625" y="2240"/>
                            <a:pt x="528" y="2197"/>
                            <a:pt x="437" y="2197"/>
                          </a:cubicBezTo>
                          <a:cubicBezTo>
                            <a:pt x="345" y="2197"/>
                            <a:pt x="259" y="2240"/>
                            <a:pt x="173" y="2327"/>
                          </a:cubicBezTo>
                          <a:cubicBezTo>
                            <a:pt x="1" y="2499"/>
                            <a:pt x="1" y="2671"/>
                            <a:pt x="173" y="2843"/>
                          </a:cubicBezTo>
                          <a:lnTo>
                            <a:pt x="2154" y="4825"/>
                          </a:lnTo>
                          <a:lnTo>
                            <a:pt x="6462" y="518"/>
                          </a:lnTo>
                          <a:cubicBezTo>
                            <a:pt x="6634" y="518"/>
                            <a:pt x="6634" y="173"/>
                            <a:pt x="6462" y="1"/>
                          </a:cubicBezTo>
                          <a:close/>
                        </a:path>
                      </a:pathLst>
                    </a:custGeom>
                    <a:solidFill>
                      <a:srgbClr val="3F5477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792" name="Google Shape;792;p32"/>
                  <p:cNvSpPr/>
                  <p:nvPr/>
                </p:nvSpPr>
                <p:spPr>
                  <a:xfrm flipH="1">
                    <a:off x="3378033" y="2823503"/>
                    <a:ext cx="401114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690" extrusionOk="0">
                        <a:moveTo>
                          <a:pt x="345" y="1"/>
                        </a:moveTo>
                        <a:cubicBezTo>
                          <a:pt x="173" y="1"/>
                          <a:pt x="1" y="173"/>
                          <a:pt x="1" y="345"/>
                        </a:cubicBezTo>
                        <a:cubicBezTo>
                          <a:pt x="1" y="518"/>
                          <a:pt x="173" y="690"/>
                          <a:pt x="345" y="690"/>
                        </a:cubicBezTo>
                        <a:lnTo>
                          <a:pt x="17575" y="690"/>
                        </a:lnTo>
                        <a:cubicBezTo>
                          <a:pt x="17747" y="690"/>
                          <a:pt x="17962" y="518"/>
                          <a:pt x="17962" y="345"/>
                        </a:cubicBezTo>
                        <a:cubicBezTo>
                          <a:pt x="17962" y="173"/>
                          <a:pt x="17747" y="1"/>
                          <a:pt x="17575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" name="Google Shape;793;p32"/>
                  <p:cNvSpPr/>
                  <p:nvPr/>
                </p:nvSpPr>
                <p:spPr>
                  <a:xfrm flipH="1">
                    <a:off x="3819510" y="2823503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518"/>
                          <a:pt x="173" y="690"/>
                          <a:pt x="345" y="690"/>
                        </a:cubicBezTo>
                        <a:lnTo>
                          <a:pt x="7538" y="690"/>
                        </a:lnTo>
                        <a:cubicBezTo>
                          <a:pt x="7710" y="690"/>
                          <a:pt x="7883" y="518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" name="Google Shape;794;p32"/>
                  <p:cNvSpPr/>
                  <p:nvPr/>
                </p:nvSpPr>
                <p:spPr>
                  <a:xfrm flipH="1">
                    <a:off x="3819510" y="2899489"/>
                    <a:ext cx="176027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3" extrusionOk="0">
                        <a:moveTo>
                          <a:pt x="345" y="0"/>
                        </a:moveTo>
                        <a:cubicBezTo>
                          <a:pt x="173" y="0"/>
                          <a:pt x="0" y="173"/>
                          <a:pt x="0" y="345"/>
                        </a:cubicBezTo>
                        <a:cubicBezTo>
                          <a:pt x="0" y="517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517"/>
                          <a:pt x="7883" y="345"/>
                        </a:cubicBezTo>
                        <a:cubicBezTo>
                          <a:pt x="7883" y="173"/>
                          <a:pt x="7710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" name="Google Shape;795;p32"/>
                  <p:cNvSpPr/>
                  <p:nvPr/>
                </p:nvSpPr>
                <p:spPr>
                  <a:xfrm flipH="1">
                    <a:off x="4348488" y="2810999"/>
                    <a:ext cx="111583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4869" extrusionOk="0">
                        <a:moveTo>
                          <a:pt x="2498" y="1"/>
                        </a:moveTo>
                        <a:cubicBezTo>
                          <a:pt x="1077" y="1"/>
                          <a:pt x="0" y="1078"/>
                          <a:pt x="0" y="2542"/>
                        </a:cubicBezTo>
                        <a:cubicBezTo>
                          <a:pt x="0" y="3791"/>
                          <a:pt x="1077" y="4868"/>
                          <a:pt x="2498" y="4868"/>
                        </a:cubicBezTo>
                        <a:cubicBezTo>
                          <a:pt x="3920" y="4868"/>
                          <a:pt x="4997" y="3791"/>
                          <a:pt x="4997" y="2542"/>
                        </a:cubicBezTo>
                        <a:cubicBezTo>
                          <a:pt x="4997" y="1078"/>
                          <a:pt x="3920" y="1"/>
                          <a:pt x="24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" name="Google Shape;796;p32"/>
                  <p:cNvSpPr/>
                  <p:nvPr/>
                </p:nvSpPr>
                <p:spPr>
                  <a:xfrm flipH="1">
                    <a:off x="3334760" y="3191865"/>
                    <a:ext cx="400131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9" h="733" extrusionOk="0">
                        <a:moveTo>
                          <a:pt x="345" y="1"/>
                        </a:moveTo>
                        <a:cubicBezTo>
                          <a:pt x="172" y="1"/>
                          <a:pt x="0" y="173"/>
                          <a:pt x="0" y="345"/>
                        </a:cubicBezTo>
                        <a:cubicBezTo>
                          <a:pt x="0" y="561"/>
                          <a:pt x="172" y="733"/>
                          <a:pt x="345" y="733"/>
                        </a:cubicBezTo>
                        <a:lnTo>
                          <a:pt x="17574" y="733"/>
                        </a:lnTo>
                        <a:cubicBezTo>
                          <a:pt x="17746" y="733"/>
                          <a:pt x="17918" y="561"/>
                          <a:pt x="17918" y="345"/>
                        </a:cubicBezTo>
                        <a:cubicBezTo>
                          <a:pt x="17918" y="173"/>
                          <a:pt x="17746" y="1"/>
                          <a:pt x="17574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" name="Google Shape;797;p32"/>
                  <p:cNvSpPr/>
                  <p:nvPr/>
                </p:nvSpPr>
                <p:spPr>
                  <a:xfrm flipH="1">
                    <a:off x="3775254" y="3191865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1"/>
                        </a:moveTo>
                        <a:cubicBezTo>
                          <a:pt x="173" y="1"/>
                          <a:pt x="1" y="173"/>
                          <a:pt x="1" y="345"/>
                        </a:cubicBezTo>
                        <a:cubicBezTo>
                          <a:pt x="1" y="561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1" y="733"/>
                          <a:pt x="7883" y="561"/>
                          <a:pt x="7883" y="345"/>
                        </a:cubicBezTo>
                        <a:cubicBezTo>
                          <a:pt x="7883" y="173"/>
                          <a:pt x="7711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" name="Google Shape;798;p32"/>
                  <p:cNvSpPr/>
                  <p:nvPr/>
                </p:nvSpPr>
                <p:spPr>
                  <a:xfrm flipH="1">
                    <a:off x="3775254" y="3271691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1"/>
                        </a:moveTo>
                        <a:cubicBezTo>
                          <a:pt x="173" y="1"/>
                          <a:pt x="1" y="216"/>
                          <a:pt x="1" y="388"/>
                        </a:cubicBezTo>
                        <a:cubicBezTo>
                          <a:pt x="1" y="561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1" y="733"/>
                          <a:pt x="7883" y="561"/>
                          <a:pt x="7883" y="388"/>
                        </a:cubicBezTo>
                        <a:cubicBezTo>
                          <a:pt x="7883" y="216"/>
                          <a:pt x="7711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" name="Google Shape;799;p32"/>
                  <p:cNvSpPr/>
                  <p:nvPr/>
                </p:nvSpPr>
                <p:spPr>
                  <a:xfrm flipH="1">
                    <a:off x="3378033" y="3592939"/>
                    <a:ext cx="401114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690" extrusionOk="0">
                        <a:moveTo>
                          <a:pt x="345" y="0"/>
                        </a:moveTo>
                        <a:cubicBezTo>
                          <a:pt x="173" y="0"/>
                          <a:pt x="1" y="172"/>
                          <a:pt x="1" y="345"/>
                        </a:cubicBezTo>
                        <a:cubicBezTo>
                          <a:pt x="1" y="517"/>
                          <a:pt x="173" y="689"/>
                          <a:pt x="345" y="689"/>
                        </a:cubicBezTo>
                        <a:lnTo>
                          <a:pt x="17575" y="689"/>
                        </a:lnTo>
                        <a:cubicBezTo>
                          <a:pt x="17747" y="689"/>
                          <a:pt x="17962" y="517"/>
                          <a:pt x="17962" y="345"/>
                        </a:cubicBezTo>
                        <a:cubicBezTo>
                          <a:pt x="17962" y="172"/>
                          <a:pt x="17747" y="0"/>
                          <a:pt x="17575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" name="Google Shape;800;p32"/>
                  <p:cNvSpPr/>
                  <p:nvPr/>
                </p:nvSpPr>
                <p:spPr>
                  <a:xfrm flipH="1">
                    <a:off x="3819510" y="3592939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0"/>
                        </a:moveTo>
                        <a:cubicBezTo>
                          <a:pt x="173" y="0"/>
                          <a:pt x="0" y="172"/>
                          <a:pt x="0" y="345"/>
                        </a:cubicBezTo>
                        <a:cubicBezTo>
                          <a:pt x="0" y="517"/>
                          <a:pt x="173" y="689"/>
                          <a:pt x="345" y="689"/>
                        </a:cubicBezTo>
                        <a:lnTo>
                          <a:pt x="7538" y="689"/>
                        </a:lnTo>
                        <a:cubicBezTo>
                          <a:pt x="7710" y="689"/>
                          <a:pt x="7883" y="517"/>
                          <a:pt x="7883" y="345"/>
                        </a:cubicBezTo>
                        <a:cubicBezTo>
                          <a:pt x="7883" y="172"/>
                          <a:pt x="7710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1" name="Google Shape;801;p32"/>
                  <p:cNvSpPr/>
                  <p:nvPr/>
                </p:nvSpPr>
                <p:spPr>
                  <a:xfrm flipH="1">
                    <a:off x="3819510" y="3668902"/>
                    <a:ext cx="176027" cy="163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4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733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733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2" name="Google Shape;802;p32"/>
                  <p:cNvSpPr/>
                  <p:nvPr/>
                </p:nvSpPr>
                <p:spPr>
                  <a:xfrm flipH="1">
                    <a:off x="4348488" y="3580434"/>
                    <a:ext cx="111583" cy="1125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5040" extrusionOk="0">
                        <a:moveTo>
                          <a:pt x="2498" y="0"/>
                        </a:moveTo>
                        <a:cubicBezTo>
                          <a:pt x="1077" y="0"/>
                          <a:pt x="0" y="1077"/>
                          <a:pt x="0" y="2541"/>
                        </a:cubicBezTo>
                        <a:cubicBezTo>
                          <a:pt x="0" y="3791"/>
                          <a:pt x="1077" y="5040"/>
                          <a:pt x="2498" y="5040"/>
                        </a:cubicBezTo>
                        <a:cubicBezTo>
                          <a:pt x="3920" y="5040"/>
                          <a:pt x="4997" y="3791"/>
                          <a:pt x="4997" y="2541"/>
                        </a:cubicBezTo>
                        <a:cubicBezTo>
                          <a:pt x="4997" y="1077"/>
                          <a:pt x="3920" y="0"/>
                          <a:pt x="249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3" name="Google Shape;803;p32"/>
                  <p:cNvSpPr/>
                  <p:nvPr/>
                </p:nvSpPr>
                <p:spPr>
                  <a:xfrm flipH="1">
                    <a:off x="3378033" y="4377737"/>
                    <a:ext cx="401114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733" extrusionOk="0">
                        <a:moveTo>
                          <a:pt x="345" y="1"/>
                        </a:moveTo>
                        <a:cubicBezTo>
                          <a:pt x="173" y="1"/>
                          <a:pt x="1" y="216"/>
                          <a:pt x="1" y="388"/>
                        </a:cubicBezTo>
                        <a:cubicBezTo>
                          <a:pt x="1" y="733"/>
                          <a:pt x="173" y="733"/>
                          <a:pt x="345" y="733"/>
                        </a:cubicBezTo>
                        <a:lnTo>
                          <a:pt x="17575" y="733"/>
                        </a:lnTo>
                        <a:cubicBezTo>
                          <a:pt x="17747" y="733"/>
                          <a:pt x="17962" y="733"/>
                          <a:pt x="17962" y="388"/>
                        </a:cubicBezTo>
                        <a:cubicBezTo>
                          <a:pt x="17962" y="216"/>
                          <a:pt x="17747" y="1"/>
                          <a:pt x="17575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4" name="Google Shape;804;p32"/>
                  <p:cNvSpPr/>
                  <p:nvPr/>
                </p:nvSpPr>
                <p:spPr>
                  <a:xfrm flipH="1">
                    <a:off x="3819510" y="4377737"/>
                    <a:ext cx="176027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3" extrusionOk="0">
                        <a:moveTo>
                          <a:pt x="345" y="1"/>
                        </a:moveTo>
                        <a:cubicBezTo>
                          <a:pt x="173" y="1"/>
                          <a:pt x="0" y="216"/>
                          <a:pt x="0" y="388"/>
                        </a:cubicBezTo>
                        <a:cubicBezTo>
                          <a:pt x="0" y="733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733"/>
                          <a:pt x="7883" y="388"/>
                        </a:cubicBezTo>
                        <a:cubicBezTo>
                          <a:pt x="7883" y="216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5" name="Google Shape;805;p32"/>
                  <p:cNvSpPr/>
                  <p:nvPr/>
                </p:nvSpPr>
                <p:spPr>
                  <a:xfrm flipH="1">
                    <a:off x="3819510" y="4458523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518"/>
                          <a:pt x="173" y="690"/>
                          <a:pt x="345" y="690"/>
                        </a:cubicBezTo>
                        <a:lnTo>
                          <a:pt x="7538" y="690"/>
                        </a:lnTo>
                        <a:cubicBezTo>
                          <a:pt x="7710" y="690"/>
                          <a:pt x="7883" y="518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6" name="Google Shape;806;p32"/>
                  <p:cNvSpPr/>
                  <p:nvPr/>
                </p:nvSpPr>
                <p:spPr>
                  <a:xfrm flipH="1">
                    <a:off x="4348488" y="4366193"/>
                    <a:ext cx="111583" cy="112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5041" extrusionOk="0">
                        <a:moveTo>
                          <a:pt x="2498" y="1"/>
                        </a:moveTo>
                        <a:cubicBezTo>
                          <a:pt x="1077" y="1"/>
                          <a:pt x="0" y="1078"/>
                          <a:pt x="0" y="2499"/>
                        </a:cubicBezTo>
                        <a:cubicBezTo>
                          <a:pt x="0" y="3963"/>
                          <a:pt x="1077" y="5040"/>
                          <a:pt x="2498" y="5040"/>
                        </a:cubicBezTo>
                        <a:cubicBezTo>
                          <a:pt x="3920" y="5040"/>
                          <a:pt x="4997" y="3963"/>
                          <a:pt x="4997" y="2499"/>
                        </a:cubicBezTo>
                        <a:cubicBezTo>
                          <a:pt x="4997" y="1078"/>
                          <a:pt x="3920" y="1"/>
                          <a:pt x="24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7" name="Google Shape;807;p32"/>
                  <p:cNvSpPr/>
                  <p:nvPr/>
                </p:nvSpPr>
                <p:spPr>
                  <a:xfrm flipH="1">
                    <a:off x="3334760" y="3961301"/>
                    <a:ext cx="400131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9" h="733" extrusionOk="0">
                        <a:moveTo>
                          <a:pt x="345" y="0"/>
                        </a:moveTo>
                        <a:cubicBezTo>
                          <a:pt x="172" y="0"/>
                          <a:pt x="0" y="172"/>
                          <a:pt x="0" y="345"/>
                        </a:cubicBezTo>
                        <a:cubicBezTo>
                          <a:pt x="0" y="560"/>
                          <a:pt x="172" y="732"/>
                          <a:pt x="345" y="732"/>
                        </a:cubicBezTo>
                        <a:lnTo>
                          <a:pt x="17574" y="732"/>
                        </a:lnTo>
                        <a:cubicBezTo>
                          <a:pt x="17746" y="732"/>
                          <a:pt x="17918" y="560"/>
                          <a:pt x="17918" y="345"/>
                        </a:cubicBezTo>
                        <a:cubicBezTo>
                          <a:pt x="17918" y="172"/>
                          <a:pt x="17746" y="0"/>
                          <a:pt x="1757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8" name="Google Shape;808;p32"/>
                  <p:cNvSpPr/>
                  <p:nvPr/>
                </p:nvSpPr>
                <p:spPr>
                  <a:xfrm flipH="1">
                    <a:off x="3775254" y="3961301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0"/>
                        </a:moveTo>
                        <a:cubicBezTo>
                          <a:pt x="173" y="0"/>
                          <a:pt x="1" y="172"/>
                          <a:pt x="1" y="345"/>
                        </a:cubicBezTo>
                        <a:cubicBezTo>
                          <a:pt x="1" y="560"/>
                          <a:pt x="173" y="732"/>
                          <a:pt x="345" y="732"/>
                        </a:cubicBezTo>
                        <a:lnTo>
                          <a:pt x="7538" y="732"/>
                        </a:lnTo>
                        <a:cubicBezTo>
                          <a:pt x="7711" y="732"/>
                          <a:pt x="7883" y="560"/>
                          <a:pt x="7883" y="345"/>
                        </a:cubicBezTo>
                        <a:cubicBezTo>
                          <a:pt x="7883" y="172"/>
                          <a:pt x="7711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9" name="Google Shape;809;p32"/>
                  <p:cNvSpPr/>
                  <p:nvPr/>
                </p:nvSpPr>
                <p:spPr>
                  <a:xfrm flipH="1">
                    <a:off x="3775254" y="4041127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0"/>
                        </a:moveTo>
                        <a:cubicBezTo>
                          <a:pt x="173" y="0"/>
                          <a:pt x="1" y="215"/>
                          <a:pt x="1" y="388"/>
                        </a:cubicBezTo>
                        <a:cubicBezTo>
                          <a:pt x="1" y="560"/>
                          <a:pt x="173" y="732"/>
                          <a:pt x="345" y="732"/>
                        </a:cubicBezTo>
                        <a:lnTo>
                          <a:pt x="7538" y="732"/>
                        </a:lnTo>
                        <a:cubicBezTo>
                          <a:pt x="7711" y="732"/>
                          <a:pt x="7883" y="560"/>
                          <a:pt x="7883" y="388"/>
                        </a:cubicBezTo>
                        <a:cubicBezTo>
                          <a:pt x="7883" y="215"/>
                          <a:pt x="7711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" name="Google Shape;810;p32"/>
                  <p:cNvSpPr/>
                  <p:nvPr/>
                </p:nvSpPr>
                <p:spPr>
                  <a:xfrm flipH="1">
                    <a:off x="4304252" y="3161095"/>
                    <a:ext cx="148137" cy="110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34" h="4954" extrusionOk="0">
                        <a:moveTo>
                          <a:pt x="6198" y="0"/>
                        </a:moveTo>
                        <a:cubicBezTo>
                          <a:pt x="6106" y="0"/>
                          <a:pt x="6009" y="43"/>
                          <a:pt x="5902" y="130"/>
                        </a:cubicBezTo>
                        <a:lnTo>
                          <a:pt x="2154" y="3877"/>
                        </a:lnTo>
                        <a:lnTo>
                          <a:pt x="733" y="2455"/>
                        </a:lnTo>
                        <a:cubicBezTo>
                          <a:pt x="625" y="2369"/>
                          <a:pt x="528" y="2326"/>
                          <a:pt x="437" y="2326"/>
                        </a:cubicBezTo>
                        <a:cubicBezTo>
                          <a:pt x="345" y="2326"/>
                          <a:pt x="259" y="2369"/>
                          <a:pt x="173" y="2455"/>
                        </a:cubicBezTo>
                        <a:cubicBezTo>
                          <a:pt x="1" y="2455"/>
                          <a:pt x="1" y="2800"/>
                          <a:pt x="173" y="2800"/>
                        </a:cubicBezTo>
                        <a:lnTo>
                          <a:pt x="2154" y="4954"/>
                        </a:lnTo>
                        <a:lnTo>
                          <a:pt x="6462" y="646"/>
                        </a:lnTo>
                        <a:cubicBezTo>
                          <a:pt x="6634" y="474"/>
                          <a:pt x="6634" y="302"/>
                          <a:pt x="6462" y="130"/>
                        </a:cubicBezTo>
                        <a:cubicBezTo>
                          <a:pt x="6376" y="43"/>
                          <a:pt x="6289" y="0"/>
                          <a:pt x="619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" name="Google Shape;811;p32"/>
                  <p:cNvSpPr/>
                  <p:nvPr/>
                </p:nvSpPr>
                <p:spPr>
                  <a:xfrm flipH="1">
                    <a:off x="4304252" y="3918005"/>
                    <a:ext cx="148137" cy="1077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34" h="4825" extrusionOk="0">
                        <a:moveTo>
                          <a:pt x="6198" y="1"/>
                        </a:moveTo>
                        <a:cubicBezTo>
                          <a:pt x="6106" y="1"/>
                          <a:pt x="6009" y="44"/>
                          <a:pt x="5902" y="130"/>
                        </a:cubicBezTo>
                        <a:lnTo>
                          <a:pt x="2154" y="3920"/>
                        </a:lnTo>
                        <a:lnTo>
                          <a:pt x="733" y="2284"/>
                        </a:lnTo>
                        <a:lnTo>
                          <a:pt x="173" y="2284"/>
                        </a:lnTo>
                        <a:cubicBezTo>
                          <a:pt x="1" y="2499"/>
                          <a:pt x="1" y="2671"/>
                          <a:pt x="173" y="2844"/>
                        </a:cubicBezTo>
                        <a:lnTo>
                          <a:pt x="2154" y="4825"/>
                        </a:lnTo>
                        <a:lnTo>
                          <a:pt x="6462" y="690"/>
                        </a:lnTo>
                        <a:cubicBezTo>
                          <a:pt x="6634" y="518"/>
                          <a:pt x="6634" y="345"/>
                          <a:pt x="6462" y="130"/>
                        </a:cubicBezTo>
                        <a:cubicBezTo>
                          <a:pt x="6376" y="44"/>
                          <a:pt x="6289" y="1"/>
                          <a:pt x="61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12" name="Google Shape;812;p32"/>
              <p:cNvGrpSpPr/>
              <p:nvPr/>
            </p:nvGrpSpPr>
            <p:grpSpPr>
              <a:xfrm>
                <a:off x="220251" y="2118404"/>
                <a:ext cx="2896182" cy="3019910"/>
                <a:chOff x="-4131124" y="2118404"/>
                <a:chExt cx="2896182" cy="3019910"/>
              </a:xfrm>
            </p:grpSpPr>
            <p:sp>
              <p:nvSpPr>
                <p:cNvPr id="813" name="Google Shape;813;p32"/>
                <p:cNvSpPr/>
                <p:nvPr/>
              </p:nvSpPr>
              <p:spPr>
                <a:xfrm flipH="1">
                  <a:off x="-1445678" y="2774436"/>
                  <a:ext cx="172763" cy="165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1" h="4865" extrusionOk="0">
                      <a:moveTo>
                        <a:pt x="1764" y="1"/>
                      </a:moveTo>
                      <a:cubicBezTo>
                        <a:pt x="1368" y="1"/>
                        <a:pt x="970" y="143"/>
                        <a:pt x="662" y="429"/>
                      </a:cubicBezTo>
                      <a:cubicBezTo>
                        <a:pt x="23" y="1023"/>
                        <a:pt x="0" y="2050"/>
                        <a:pt x="594" y="2689"/>
                      </a:cubicBezTo>
                      <a:lnTo>
                        <a:pt x="2169" y="4355"/>
                      </a:lnTo>
                      <a:cubicBezTo>
                        <a:pt x="2482" y="4692"/>
                        <a:pt x="2916" y="4864"/>
                        <a:pt x="3350" y="4864"/>
                      </a:cubicBezTo>
                      <a:cubicBezTo>
                        <a:pt x="3738" y="4864"/>
                        <a:pt x="4127" y="4727"/>
                        <a:pt x="4428" y="4446"/>
                      </a:cubicBezTo>
                      <a:cubicBezTo>
                        <a:pt x="5068" y="3830"/>
                        <a:pt x="5090" y="2826"/>
                        <a:pt x="4497" y="2187"/>
                      </a:cubicBezTo>
                      <a:lnTo>
                        <a:pt x="2922" y="498"/>
                      </a:lnTo>
                      <a:cubicBezTo>
                        <a:pt x="2614" y="166"/>
                        <a:pt x="2190" y="1"/>
                        <a:pt x="1764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32"/>
                <p:cNvSpPr/>
                <p:nvPr/>
              </p:nvSpPr>
              <p:spPr>
                <a:xfrm flipH="1">
                  <a:off x="-1441029" y="2778033"/>
                  <a:ext cx="91421" cy="8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0" extrusionOk="0">
                      <a:moveTo>
                        <a:pt x="204" y="0"/>
                      </a:moveTo>
                      <a:cubicBezTo>
                        <a:pt x="155" y="0"/>
                        <a:pt x="105" y="23"/>
                        <a:pt x="69" y="72"/>
                      </a:cubicBezTo>
                      <a:cubicBezTo>
                        <a:pt x="0" y="141"/>
                        <a:pt x="0" y="232"/>
                        <a:pt x="69" y="300"/>
                      </a:cubicBezTo>
                      <a:lnTo>
                        <a:pt x="2374" y="2514"/>
                      </a:lnTo>
                      <a:cubicBezTo>
                        <a:pt x="2397" y="2537"/>
                        <a:pt x="2442" y="2560"/>
                        <a:pt x="2488" y="2560"/>
                      </a:cubicBezTo>
                      <a:cubicBezTo>
                        <a:pt x="2534" y="2560"/>
                        <a:pt x="2579" y="2537"/>
                        <a:pt x="2625" y="2492"/>
                      </a:cubicBezTo>
                      <a:cubicBezTo>
                        <a:pt x="2693" y="2423"/>
                        <a:pt x="2693" y="2309"/>
                        <a:pt x="2625" y="2263"/>
                      </a:cubicBezTo>
                      <a:lnTo>
                        <a:pt x="320" y="49"/>
                      </a:lnTo>
                      <a:cubicBezTo>
                        <a:pt x="288" y="17"/>
                        <a:pt x="246" y="0"/>
                        <a:pt x="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32"/>
                <p:cNvSpPr/>
                <p:nvPr/>
              </p:nvSpPr>
              <p:spPr>
                <a:xfrm flipH="1">
                  <a:off x="-3968474" y="4294893"/>
                  <a:ext cx="200658" cy="21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3" h="6357" extrusionOk="0">
                      <a:moveTo>
                        <a:pt x="2883" y="0"/>
                      </a:moveTo>
                      <a:cubicBezTo>
                        <a:pt x="2172" y="0"/>
                        <a:pt x="1554" y="430"/>
                        <a:pt x="1416" y="1594"/>
                      </a:cubicBezTo>
                      <a:cubicBezTo>
                        <a:pt x="1210" y="3123"/>
                        <a:pt x="1" y="5086"/>
                        <a:pt x="1096" y="6022"/>
                      </a:cubicBezTo>
                      <a:cubicBezTo>
                        <a:pt x="1376" y="6256"/>
                        <a:pt x="1722" y="6356"/>
                        <a:pt x="2095" y="6356"/>
                      </a:cubicBezTo>
                      <a:cubicBezTo>
                        <a:pt x="3182" y="6356"/>
                        <a:pt x="4502" y="5502"/>
                        <a:pt x="5114" y="4584"/>
                      </a:cubicBezTo>
                      <a:cubicBezTo>
                        <a:pt x="5912" y="3352"/>
                        <a:pt x="5684" y="1617"/>
                        <a:pt x="4611" y="704"/>
                      </a:cubicBezTo>
                      <a:cubicBezTo>
                        <a:pt x="4117" y="292"/>
                        <a:pt x="3468" y="0"/>
                        <a:pt x="2883" y="0"/>
                      </a:cubicBezTo>
                      <a:close/>
                    </a:path>
                  </a:pathLst>
                </a:custGeom>
                <a:solidFill>
                  <a:srgbClr val="FFA6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32"/>
                <p:cNvSpPr/>
                <p:nvPr/>
              </p:nvSpPr>
              <p:spPr>
                <a:xfrm flipH="1">
                  <a:off x="-3620674" y="2118404"/>
                  <a:ext cx="1552289" cy="1430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43" h="42164" extrusionOk="0">
                      <a:moveTo>
                        <a:pt x="16279" y="1"/>
                      </a:moveTo>
                      <a:cubicBezTo>
                        <a:pt x="10187" y="1"/>
                        <a:pt x="6732" y="3951"/>
                        <a:pt x="6050" y="9307"/>
                      </a:cubicBezTo>
                      <a:lnTo>
                        <a:pt x="5639" y="12731"/>
                      </a:lnTo>
                      <a:lnTo>
                        <a:pt x="8834" y="13119"/>
                      </a:lnTo>
                      <a:lnTo>
                        <a:pt x="8994" y="13142"/>
                      </a:lnTo>
                      <a:cubicBezTo>
                        <a:pt x="9040" y="13142"/>
                        <a:pt x="9131" y="13165"/>
                        <a:pt x="9245" y="13165"/>
                      </a:cubicBezTo>
                      <a:cubicBezTo>
                        <a:pt x="9108" y="13279"/>
                        <a:pt x="8948" y="13393"/>
                        <a:pt x="8812" y="13484"/>
                      </a:cubicBezTo>
                      <a:lnTo>
                        <a:pt x="3585" y="17958"/>
                      </a:lnTo>
                      <a:cubicBezTo>
                        <a:pt x="1" y="21633"/>
                        <a:pt x="845" y="26768"/>
                        <a:pt x="2238" y="28480"/>
                      </a:cubicBezTo>
                      <a:cubicBezTo>
                        <a:pt x="3425" y="29918"/>
                        <a:pt x="3653" y="31699"/>
                        <a:pt x="3379" y="33502"/>
                      </a:cubicBezTo>
                      <a:cubicBezTo>
                        <a:pt x="3105" y="35237"/>
                        <a:pt x="1850" y="38455"/>
                        <a:pt x="3927" y="39665"/>
                      </a:cubicBezTo>
                      <a:cubicBezTo>
                        <a:pt x="4315" y="39893"/>
                        <a:pt x="4794" y="39939"/>
                        <a:pt x="5274" y="39984"/>
                      </a:cubicBezTo>
                      <a:cubicBezTo>
                        <a:pt x="15956" y="40966"/>
                        <a:pt x="26684" y="41696"/>
                        <a:pt x="37412" y="42084"/>
                      </a:cubicBezTo>
                      <a:cubicBezTo>
                        <a:pt x="38400" y="42124"/>
                        <a:pt x="39388" y="42163"/>
                        <a:pt x="40377" y="42163"/>
                      </a:cubicBezTo>
                      <a:cubicBezTo>
                        <a:pt x="41100" y="42163"/>
                        <a:pt x="41824" y="42142"/>
                        <a:pt x="42547" y="42084"/>
                      </a:cubicBezTo>
                      <a:cubicBezTo>
                        <a:pt x="43666" y="41993"/>
                        <a:pt x="45012" y="41628"/>
                        <a:pt x="45423" y="40349"/>
                      </a:cubicBezTo>
                      <a:cubicBezTo>
                        <a:pt x="45743" y="39391"/>
                        <a:pt x="45355" y="38295"/>
                        <a:pt x="44898" y="37451"/>
                      </a:cubicBezTo>
                      <a:cubicBezTo>
                        <a:pt x="44419" y="36583"/>
                        <a:pt x="43826" y="35784"/>
                        <a:pt x="43597" y="34780"/>
                      </a:cubicBezTo>
                      <a:cubicBezTo>
                        <a:pt x="43232" y="33000"/>
                        <a:pt x="44191" y="31265"/>
                        <a:pt x="44693" y="29530"/>
                      </a:cubicBezTo>
                      <a:cubicBezTo>
                        <a:pt x="45400" y="27111"/>
                        <a:pt x="45149" y="24372"/>
                        <a:pt x="44168" y="22135"/>
                      </a:cubicBezTo>
                      <a:cubicBezTo>
                        <a:pt x="43072" y="19624"/>
                        <a:pt x="41315" y="17752"/>
                        <a:pt x="39306" y="16314"/>
                      </a:cubicBezTo>
                      <a:cubicBezTo>
                        <a:pt x="36270" y="14123"/>
                        <a:pt x="35266" y="8828"/>
                        <a:pt x="34536" y="7230"/>
                      </a:cubicBezTo>
                      <a:cubicBezTo>
                        <a:pt x="33600" y="5244"/>
                        <a:pt x="32436" y="3350"/>
                        <a:pt x="30792" y="2163"/>
                      </a:cubicBezTo>
                      <a:cubicBezTo>
                        <a:pt x="29371" y="1144"/>
                        <a:pt x="27692" y="718"/>
                        <a:pt x="26033" y="718"/>
                      </a:cubicBezTo>
                      <a:cubicBezTo>
                        <a:pt x="25907" y="718"/>
                        <a:pt x="25782" y="720"/>
                        <a:pt x="25657" y="725"/>
                      </a:cubicBezTo>
                      <a:cubicBezTo>
                        <a:pt x="25040" y="770"/>
                        <a:pt x="24401" y="862"/>
                        <a:pt x="23785" y="999"/>
                      </a:cubicBezTo>
                      <a:cubicBezTo>
                        <a:pt x="23283" y="702"/>
                        <a:pt x="22735" y="497"/>
                        <a:pt x="22096" y="428"/>
                      </a:cubicBezTo>
                      <a:lnTo>
                        <a:pt x="18261" y="131"/>
                      </a:lnTo>
                      <a:cubicBezTo>
                        <a:pt x="17572" y="43"/>
                        <a:pt x="16911" y="1"/>
                        <a:pt x="16279" y="1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32"/>
                <p:cNvSpPr/>
                <p:nvPr/>
              </p:nvSpPr>
              <p:spPr>
                <a:xfrm flipH="1">
                  <a:off x="-3224606" y="2508395"/>
                  <a:ext cx="885364" cy="1233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0" h="36361" extrusionOk="0">
                      <a:moveTo>
                        <a:pt x="14723" y="0"/>
                      </a:moveTo>
                      <a:cubicBezTo>
                        <a:pt x="12435" y="1818"/>
                        <a:pt x="9286" y="2914"/>
                        <a:pt x="5838" y="2914"/>
                      </a:cubicBezTo>
                      <a:cubicBezTo>
                        <a:pt x="5606" y="2914"/>
                        <a:pt x="5372" y="2909"/>
                        <a:pt x="5136" y="2899"/>
                      </a:cubicBezTo>
                      <a:cubicBezTo>
                        <a:pt x="4703" y="2876"/>
                        <a:pt x="2443" y="2625"/>
                        <a:pt x="1895" y="2557"/>
                      </a:cubicBezTo>
                      <a:lnTo>
                        <a:pt x="1735" y="2534"/>
                      </a:lnTo>
                      <a:cubicBezTo>
                        <a:pt x="1713" y="2694"/>
                        <a:pt x="1690" y="2854"/>
                        <a:pt x="1667" y="3013"/>
                      </a:cubicBezTo>
                      <a:lnTo>
                        <a:pt x="503" y="13262"/>
                      </a:lnTo>
                      <a:cubicBezTo>
                        <a:pt x="1" y="17713"/>
                        <a:pt x="3196" y="21730"/>
                        <a:pt x="7647" y="22255"/>
                      </a:cubicBezTo>
                      <a:lnTo>
                        <a:pt x="8309" y="22323"/>
                      </a:lnTo>
                      <a:lnTo>
                        <a:pt x="8309" y="27368"/>
                      </a:lnTo>
                      <a:lnTo>
                        <a:pt x="12783" y="36361"/>
                      </a:lnTo>
                      <a:lnTo>
                        <a:pt x="20863" y="27368"/>
                      </a:lnTo>
                      <a:lnTo>
                        <a:pt x="20863" y="14106"/>
                      </a:lnTo>
                      <a:lnTo>
                        <a:pt x="21799" y="14220"/>
                      </a:lnTo>
                      <a:cubicBezTo>
                        <a:pt x="21938" y="14236"/>
                        <a:pt x="22076" y="14244"/>
                        <a:pt x="22213" y="14244"/>
                      </a:cubicBezTo>
                      <a:cubicBezTo>
                        <a:pt x="24052" y="14244"/>
                        <a:pt x="25649" y="12849"/>
                        <a:pt x="25862" y="10979"/>
                      </a:cubicBezTo>
                      <a:cubicBezTo>
                        <a:pt x="26090" y="8971"/>
                        <a:pt x="24652" y="7145"/>
                        <a:pt x="22643" y="6916"/>
                      </a:cubicBezTo>
                      <a:lnTo>
                        <a:pt x="20863" y="6711"/>
                      </a:lnTo>
                      <a:lnTo>
                        <a:pt x="20863" y="6277"/>
                      </a:lnTo>
                      <a:lnTo>
                        <a:pt x="18786" y="6049"/>
                      </a:lnTo>
                      <a:cubicBezTo>
                        <a:pt x="16617" y="5798"/>
                        <a:pt x="15043" y="3287"/>
                        <a:pt x="14723" y="0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32"/>
                <p:cNvSpPr/>
                <p:nvPr/>
              </p:nvSpPr>
              <p:spPr>
                <a:xfrm rot="-613128" flipH="1">
                  <a:off x="-2918123" y="2782627"/>
                  <a:ext cx="188567" cy="86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6" h="2336" extrusionOk="0">
                      <a:moveTo>
                        <a:pt x="2881" y="0"/>
                      </a:moveTo>
                      <a:cubicBezTo>
                        <a:pt x="2718" y="0"/>
                        <a:pt x="2551" y="8"/>
                        <a:pt x="2381" y="26"/>
                      </a:cubicBezTo>
                      <a:cubicBezTo>
                        <a:pt x="1046" y="207"/>
                        <a:pt x="0" y="928"/>
                        <a:pt x="0" y="1541"/>
                      </a:cubicBezTo>
                      <a:cubicBezTo>
                        <a:pt x="120" y="2050"/>
                        <a:pt x="960" y="2335"/>
                        <a:pt x="2025" y="2335"/>
                      </a:cubicBezTo>
                      <a:cubicBezTo>
                        <a:pt x="2244" y="2335"/>
                        <a:pt x="2472" y="2323"/>
                        <a:pt x="2705" y="2299"/>
                      </a:cubicBezTo>
                      <a:cubicBezTo>
                        <a:pt x="4040" y="2154"/>
                        <a:pt x="5086" y="1541"/>
                        <a:pt x="5086" y="928"/>
                      </a:cubicBezTo>
                      <a:cubicBezTo>
                        <a:pt x="4960" y="423"/>
                        <a:pt x="4030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32"/>
                <p:cNvSpPr/>
                <p:nvPr/>
              </p:nvSpPr>
              <p:spPr>
                <a:xfrm rot="-757889" flipH="1">
                  <a:off x="-2518816" y="2762466"/>
                  <a:ext cx="177848" cy="83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7" h="2260" extrusionOk="0">
                      <a:moveTo>
                        <a:pt x="2938" y="1"/>
                      </a:moveTo>
                      <a:cubicBezTo>
                        <a:pt x="2668" y="1"/>
                        <a:pt x="2383" y="29"/>
                        <a:pt x="2092" y="92"/>
                      </a:cubicBezTo>
                      <a:cubicBezTo>
                        <a:pt x="1190" y="92"/>
                        <a:pt x="433" y="381"/>
                        <a:pt x="0" y="850"/>
                      </a:cubicBezTo>
                      <a:cubicBezTo>
                        <a:pt x="0" y="1138"/>
                        <a:pt x="0" y="1607"/>
                        <a:pt x="144" y="2040"/>
                      </a:cubicBezTo>
                      <a:cubicBezTo>
                        <a:pt x="448" y="2141"/>
                        <a:pt x="910" y="2260"/>
                        <a:pt x="1520" y="2260"/>
                      </a:cubicBezTo>
                      <a:cubicBezTo>
                        <a:pt x="1780" y="2260"/>
                        <a:pt x="2067" y="2238"/>
                        <a:pt x="2380" y="2184"/>
                      </a:cubicBezTo>
                      <a:cubicBezTo>
                        <a:pt x="3751" y="2040"/>
                        <a:pt x="4797" y="1463"/>
                        <a:pt x="4797" y="850"/>
                      </a:cubicBezTo>
                      <a:cubicBezTo>
                        <a:pt x="4684" y="370"/>
                        <a:pt x="3909" y="1"/>
                        <a:pt x="2938" y="1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32"/>
                <p:cNvSpPr/>
                <p:nvPr/>
              </p:nvSpPr>
              <p:spPr>
                <a:xfrm flipH="1">
                  <a:off x="-3113346" y="2776099"/>
                  <a:ext cx="68209" cy="98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0" h="2914" extrusionOk="0">
                      <a:moveTo>
                        <a:pt x="1792" y="0"/>
                      </a:moveTo>
                      <a:cubicBezTo>
                        <a:pt x="1737" y="0"/>
                        <a:pt x="1681" y="24"/>
                        <a:pt x="1644" y="61"/>
                      </a:cubicBezTo>
                      <a:lnTo>
                        <a:pt x="1" y="1841"/>
                      </a:lnTo>
                      <a:lnTo>
                        <a:pt x="1553" y="2891"/>
                      </a:lnTo>
                      <a:cubicBezTo>
                        <a:pt x="1598" y="2891"/>
                        <a:pt x="1621" y="2914"/>
                        <a:pt x="1667" y="2914"/>
                      </a:cubicBezTo>
                      <a:cubicBezTo>
                        <a:pt x="1735" y="2914"/>
                        <a:pt x="1781" y="2891"/>
                        <a:pt x="1827" y="2822"/>
                      </a:cubicBezTo>
                      <a:cubicBezTo>
                        <a:pt x="1895" y="2731"/>
                        <a:pt x="1872" y="2617"/>
                        <a:pt x="1781" y="2571"/>
                      </a:cubicBezTo>
                      <a:lnTo>
                        <a:pt x="594" y="1772"/>
                      </a:lnTo>
                      <a:lnTo>
                        <a:pt x="1941" y="312"/>
                      </a:lnTo>
                      <a:cubicBezTo>
                        <a:pt x="2009" y="243"/>
                        <a:pt x="1986" y="129"/>
                        <a:pt x="1918" y="61"/>
                      </a:cubicBezTo>
                      <a:cubicBezTo>
                        <a:pt x="1886" y="18"/>
                        <a:pt x="1840" y="0"/>
                        <a:pt x="179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32"/>
                <p:cNvSpPr/>
                <p:nvPr/>
              </p:nvSpPr>
              <p:spPr>
                <a:xfrm flipH="1">
                  <a:off x="-2526202" y="2599637"/>
                  <a:ext cx="146430" cy="6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5" h="1964" extrusionOk="0">
                      <a:moveTo>
                        <a:pt x="1697" y="0"/>
                      </a:moveTo>
                      <a:cubicBezTo>
                        <a:pt x="1091" y="0"/>
                        <a:pt x="594" y="181"/>
                        <a:pt x="343" y="399"/>
                      </a:cubicBezTo>
                      <a:cubicBezTo>
                        <a:pt x="1" y="696"/>
                        <a:pt x="24" y="1015"/>
                        <a:pt x="252" y="1175"/>
                      </a:cubicBezTo>
                      <a:cubicBezTo>
                        <a:pt x="480" y="1335"/>
                        <a:pt x="800" y="1357"/>
                        <a:pt x="1119" y="1426"/>
                      </a:cubicBezTo>
                      <a:cubicBezTo>
                        <a:pt x="1439" y="1472"/>
                        <a:pt x="1781" y="1540"/>
                        <a:pt x="2055" y="1586"/>
                      </a:cubicBezTo>
                      <a:cubicBezTo>
                        <a:pt x="2329" y="1654"/>
                        <a:pt x="2648" y="1723"/>
                        <a:pt x="2968" y="1814"/>
                      </a:cubicBezTo>
                      <a:cubicBezTo>
                        <a:pt x="3229" y="1888"/>
                        <a:pt x="3490" y="1963"/>
                        <a:pt x="3726" y="1963"/>
                      </a:cubicBezTo>
                      <a:cubicBezTo>
                        <a:pt x="3779" y="1963"/>
                        <a:pt x="3831" y="1959"/>
                        <a:pt x="3881" y="1951"/>
                      </a:cubicBezTo>
                      <a:cubicBezTo>
                        <a:pt x="4132" y="1905"/>
                        <a:pt x="4315" y="1631"/>
                        <a:pt x="4109" y="1220"/>
                      </a:cubicBezTo>
                      <a:cubicBezTo>
                        <a:pt x="3927" y="810"/>
                        <a:pt x="3333" y="285"/>
                        <a:pt x="2397" y="79"/>
                      </a:cubicBezTo>
                      <a:cubicBezTo>
                        <a:pt x="2154" y="24"/>
                        <a:pt x="1918" y="0"/>
                        <a:pt x="1697" y="0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32"/>
                <p:cNvSpPr/>
                <p:nvPr/>
              </p:nvSpPr>
              <p:spPr>
                <a:xfrm flipH="1">
                  <a:off x="-2860835" y="2597940"/>
                  <a:ext cx="165806" cy="65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6" h="1932" extrusionOk="0">
                      <a:moveTo>
                        <a:pt x="2193" y="0"/>
                      </a:moveTo>
                      <a:cubicBezTo>
                        <a:pt x="1308" y="0"/>
                        <a:pt x="627" y="307"/>
                        <a:pt x="343" y="631"/>
                      </a:cubicBezTo>
                      <a:cubicBezTo>
                        <a:pt x="1" y="1019"/>
                        <a:pt x="92" y="1362"/>
                        <a:pt x="343" y="1499"/>
                      </a:cubicBezTo>
                      <a:cubicBezTo>
                        <a:pt x="617" y="1636"/>
                        <a:pt x="1005" y="1636"/>
                        <a:pt x="1347" y="1659"/>
                      </a:cubicBezTo>
                      <a:cubicBezTo>
                        <a:pt x="1713" y="1681"/>
                        <a:pt x="2078" y="1704"/>
                        <a:pt x="2397" y="1727"/>
                      </a:cubicBezTo>
                      <a:cubicBezTo>
                        <a:pt x="2717" y="1750"/>
                        <a:pt x="3082" y="1795"/>
                        <a:pt x="3447" y="1864"/>
                      </a:cubicBezTo>
                      <a:cubicBezTo>
                        <a:pt x="3667" y="1893"/>
                        <a:pt x="3895" y="1932"/>
                        <a:pt x="4109" y="1932"/>
                      </a:cubicBezTo>
                      <a:cubicBezTo>
                        <a:pt x="4229" y="1932"/>
                        <a:pt x="4345" y="1920"/>
                        <a:pt x="4452" y="1887"/>
                      </a:cubicBezTo>
                      <a:cubicBezTo>
                        <a:pt x="4748" y="1795"/>
                        <a:pt x="4885" y="1476"/>
                        <a:pt x="4589" y="1042"/>
                      </a:cubicBezTo>
                      <a:cubicBezTo>
                        <a:pt x="4337" y="609"/>
                        <a:pt x="3584" y="106"/>
                        <a:pt x="2534" y="15"/>
                      </a:cubicBezTo>
                      <a:cubicBezTo>
                        <a:pt x="2418" y="5"/>
                        <a:pt x="2304" y="0"/>
                        <a:pt x="2193" y="0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32"/>
                <p:cNvSpPr/>
                <p:nvPr/>
              </p:nvSpPr>
              <p:spPr>
                <a:xfrm flipH="1">
                  <a:off x="-3089320" y="2878820"/>
                  <a:ext cx="58131" cy="57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3" h="1691" extrusionOk="0">
                      <a:moveTo>
                        <a:pt x="868" y="1"/>
                      </a:moveTo>
                      <a:cubicBezTo>
                        <a:pt x="412" y="1"/>
                        <a:pt x="24" y="366"/>
                        <a:pt x="24" y="845"/>
                      </a:cubicBezTo>
                      <a:cubicBezTo>
                        <a:pt x="1" y="1302"/>
                        <a:pt x="389" y="1690"/>
                        <a:pt x="845" y="1690"/>
                      </a:cubicBezTo>
                      <a:cubicBezTo>
                        <a:pt x="859" y="1691"/>
                        <a:pt x="872" y="1691"/>
                        <a:pt x="885" y="1691"/>
                      </a:cubicBezTo>
                      <a:cubicBezTo>
                        <a:pt x="1345" y="1691"/>
                        <a:pt x="1691" y="1312"/>
                        <a:pt x="1713" y="868"/>
                      </a:cubicBezTo>
                      <a:cubicBezTo>
                        <a:pt x="1713" y="412"/>
                        <a:pt x="1348" y="24"/>
                        <a:pt x="8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32"/>
                <p:cNvSpPr/>
                <p:nvPr/>
              </p:nvSpPr>
              <p:spPr>
                <a:xfrm flipH="1">
                  <a:off x="-2872441" y="2633877"/>
                  <a:ext cx="278097" cy="274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5" h="8087" extrusionOk="0">
                      <a:moveTo>
                        <a:pt x="4086" y="759"/>
                      </a:moveTo>
                      <a:cubicBezTo>
                        <a:pt x="4155" y="759"/>
                        <a:pt x="4223" y="759"/>
                        <a:pt x="4269" y="782"/>
                      </a:cubicBezTo>
                      <a:cubicBezTo>
                        <a:pt x="5159" y="828"/>
                        <a:pt x="5958" y="1216"/>
                        <a:pt x="6551" y="1855"/>
                      </a:cubicBezTo>
                      <a:cubicBezTo>
                        <a:pt x="7122" y="2517"/>
                        <a:pt x="7419" y="3361"/>
                        <a:pt x="7373" y="4229"/>
                      </a:cubicBezTo>
                      <a:cubicBezTo>
                        <a:pt x="7284" y="5976"/>
                        <a:pt x="5825" y="7337"/>
                        <a:pt x="4094" y="7337"/>
                      </a:cubicBezTo>
                      <a:cubicBezTo>
                        <a:pt x="4038" y="7337"/>
                        <a:pt x="3982" y="7336"/>
                        <a:pt x="3926" y="7333"/>
                      </a:cubicBezTo>
                      <a:cubicBezTo>
                        <a:pt x="3036" y="7287"/>
                        <a:pt x="2237" y="6899"/>
                        <a:pt x="1644" y="6237"/>
                      </a:cubicBezTo>
                      <a:cubicBezTo>
                        <a:pt x="1073" y="5598"/>
                        <a:pt x="776" y="4754"/>
                        <a:pt x="822" y="3864"/>
                      </a:cubicBezTo>
                      <a:cubicBezTo>
                        <a:pt x="868" y="2996"/>
                        <a:pt x="1256" y="2197"/>
                        <a:pt x="1895" y="1604"/>
                      </a:cubicBezTo>
                      <a:cubicBezTo>
                        <a:pt x="2511" y="1056"/>
                        <a:pt x="3287" y="759"/>
                        <a:pt x="4086" y="759"/>
                      </a:cubicBezTo>
                      <a:close/>
                      <a:moveTo>
                        <a:pt x="4105" y="1"/>
                      </a:moveTo>
                      <a:cubicBezTo>
                        <a:pt x="1981" y="1"/>
                        <a:pt x="179" y="1675"/>
                        <a:pt x="69" y="3841"/>
                      </a:cubicBezTo>
                      <a:cubicBezTo>
                        <a:pt x="0" y="4913"/>
                        <a:pt x="366" y="5941"/>
                        <a:pt x="1096" y="6762"/>
                      </a:cubicBezTo>
                      <a:cubicBezTo>
                        <a:pt x="1804" y="7561"/>
                        <a:pt x="2808" y="8041"/>
                        <a:pt x="3881" y="8086"/>
                      </a:cubicBezTo>
                      <a:lnTo>
                        <a:pt x="4109" y="8086"/>
                      </a:lnTo>
                      <a:cubicBezTo>
                        <a:pt x="6232" y="8086"/>
                        <a:pt x="8012" y="6420"/>
                        <a:pt x="8149" y="4274"/>
                      </a:cubicBezTo>
                      <a:cubicBezTo>
                        <a:pt x="8195" y="3202"/>
                        <a:pt x="7829" y="2152"/>
                        <a:pt x="7122" y="1353"/>
                      </a:cubicBezTo>
                      <a:cubicBezTo>
                        <a:pt x="6391" y="554"/>
                        <a:pt x="5387" y="75"/>
                        <a:pt x="4314" y="6"/>
                      </a:cubicBezTo>
                      <a:cubicBezTo>
                        <a:pt x="4244" y="2"/>
                        <a:pt x="4175" y="1"/>
                        <a:pt x="410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32"/>
                <p:cNvSpPr/>
                <p:nvPr/>
              </p:nvSpPr>
              <p:spPr>
                <a:xfrm flipH="1">
                  <a:off x="-2532412" y="2623866"/>
                  <a:ext cx="256413" cy="249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6" h="7355" extrusionOk="0">
                      <a:moveTo>
                        <a:pt x="3747" y="775"/>
                      </a:moveTo>
                      <a:cubicBezTo>
                        <a:pt x="3807" y="775"/>
                        <a:pt x="3866" y="777"/>
                        <a:pt x="3926" y="780"/>
                      </a:cubicBezTo>
                      <a:cubicBezTo>
                        <a:pt x="5547" y="849"/>
                        <a:pt x="6779" y="2241"/>
                        <a:pt x="6688" y="3839"/>
                      </a:cubicBezTo>
                      <a:cubicBezTo>
                        <a:pt x="6600" y="5403"/>
                        <a:pt x="5300" y="6606"/>
                        <a:pt x="3773" y="6606"/>
                      </a:cubicBezTo>
                      <a:cubicBezTo>
                        <a:pt x="3718" y="6606"/>
                        <a:pt x="3662" y="6604"/>
                        <a:pt x="3607" y="6601"/>
                      </a:cubicBezTo>
                      <a:cubicBezTo>
                        <a:pt x="2009" y="6510"/>
                        <a:pt x="776" y="5140"/>
                        <a:pt x="867" y="3519"/>
                      </a:cubicBezTo>
                      <a:cubicBezTo>
                        <a:pt x="913" y="2743"/>
                        <a:pt x="1256" y="2036"/>
                        <a:pt x="1826" y="1511"/>
                      </a:cubicBezTo>
                      <a:cubicBezTo>
                        <a:pt x="2374" y="1026"/>
                        <a:pt x="3038" y="775"/>
                        <a:pt x="3747" y="775"/>
                      </a:cubicBezTo>
                      <a:close/>
                      <a:moveTo>
                        <a:pt x="3798" y="0"/>
                      </a:moveTo>
                      <a:cubicBezTo>
                        <a:pt x="2880" y="0"/>
                        <a:pt x="2011" y="339"/>
                        <a:pt x="1324" y="940"/>
                      </a:cubicBezTo>
                      <a:cubicBezTo>
                        <a:pt x="594" y="1602"/>
                        <a:pt x="160" y="2492"/>
                        <a:pt x="114" y="3474"/>
                      </a:cubicBezTo>
                      <a:cubicBezTo>
                        <a:pt x="0" y="5505"/>
                        <a:pt x="1552" y="7240"/>
                        <a:pt x="3584" y="7354"/>
                      </a:cubicBezTo>
                      <a:lnTo>
                        <a:pt x="3789" y="7354"/>
                      </a:lnTo>
                      <a:cubicBezTo>
                        <a:pt x="5706" y="7354"/>
                        <a:pt x="7350" y="5848"/>
                        <a:pt x="7441" y="3885"/>
                      </a:cubicBezTo>
                      <a:cubicBezTo>
                        <a:pt x="7555" y="1853"/>
                        <a:pt x="6003" y="118"/>
                        <a:pt x="3972" y="4"/>
                      </a:cubicBezTo>
                      <a:cubicBezTo>
                        <a:pt x="3914" y="2"/>
                        <a:pt x="3856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32"/>
                <p:cNvSpPr/>
                <p:nvPr/>
              </p:nvSpPr>
              <p:spPr>
                <a:xfrm flipH="1">
                  <a:off x="-2600554" y="2663502"/>
                  <a:ext cx="116193" cy="22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6620" extrusionOk="0">
                      <a:moveTo>
                        <a:pt x="2420" y="0"/>
                      </a:moveTo>
                      <a:lnTo>
                        <a:pt x="2077" y="2922"/>
                      </a:lnTo>
                      <a:cubicBezTo>
                        <a:pt x="2013" y="3396"/>
                        <a:pt x="1562" y="3748"/>
                        <a:pt x="994" y="3748"/>
                      </a:cubicBezTo>
                      <a:cubicBezTo>
                        <a:pt x="960" y="3748"/>
                        <a:pt x="925" y="3746"/>
                        <a:pt x="890" y="3744"/>
                      </a:cubicBezTo>
                      <a:cubicBezTo>
                        <a:pt x="874" y="3743"/>
                        <a:pt x="858" y="3742"/>
                        <a:pt x="842" y="3742"/>
                      </a:cubicBezTo>
                      <a:cubicBezTo>
                        <a:pt x="451" y="3742"/>
                        <a:pt x="113" y="4008"/>
                        <a:pt x="91" y="4337"/>
                      </a:cubicBezTo>
                      <a:cubicBezTo>
                        <a:pt x="0" y="5478"/>
                        <a:pt x="1027" y="6460"/>
                        <a:pt x="2374" y="6551"/>
                      </a:cubicBezTo>
                      <a:lnTo>
                        <a:pt x="3424" y="6620"/>
                      </a:lnTo>
                      <a:lnTo>
                        <a:pt x="2420" y="0"/>
                      </a:ln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" name="Google Shape;827;p32"/>
                <p:cNvSpPr/>
                <p:nvPr/>
              </p:nvSpPr>
              <p:spPr>
                <a:xfrm flipH="1">
                  <a:off x="-2607545" y="2657190"/>
                  <a:ext cx="127833" cy="237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7012" extrusionOk="0">
                      <a:moveTo>
                        <a:pt x="2551" y="0"/>
                      </a:moveTo>
                      <a:cubicBezTo>
                        <a:pt x="2470" y="0"/>
                        <a:pt x="2394" y="82"/>
                        <a:pt x="2374" y="164"/>
                      </a:cubicBezTo>
                      <a:lnTo>
                        <a:pt x="2032" y="3085"/>
                      </a:lnTo>
                      <a:cubicBezTo>
                        <a:pt x="1966" y="3480"/>
                        <a:pt x="1584" y="3748"/>
                        <a:pt x="1108" y="3748"/>
                      </a:cubicBezTo>
                      <a:cubicBezTo>
                        <a:pt x="1089" y="3748"/>
                        <a:pt x="1070" y="3748"/>
                        <a:pt x="1050" y="3747"/>
                      </a:cubicBezTo>
                      <a:cubicBezTo>
                        <a:pt x="1020" y="3745"/>
                        <a:pt x="991" y="3743"/>
                        <a:pt x="961" y="3743"/>
                      </a:cubicBezTo>
                      <a:cubicBezTo>
                        <a:pt x="475" y="3743"/>
                        <a:pt x="66" y="4093"/>
                        <a:pt x="23" y="4523"/>
                      </a:cubicBezTo>
                      <a:cubicBezTo>
                        <a:pt x="0" y="5117"/>
                        <a:pt x="228" y="5710"/>
                        <a:pt x="708" y="6167"/>
                      </a:cubicBezTo>
                      <a:cubicBezTo>
                        <a:pt x="1164" y="6623"/>
                        <a:pt x="1803" y="6897"/>
                        <a:pt x="2511" y="6943"/>
                      </a:cubicBezTo>
                      <a:lnTo>
                        <a:pt x="3561" y="7011"/>
                      </a:lnTo>
                      <a:cubicBezTo>
                        <a:pt x="3675" y="7011"/>
                        <a:pt x="3744" y="6920"/>
                        <a:pt x="3766" y="6829"/>
                      </a:cubicBezTo>
                      <a:cubicBezTo>
                        <a:pt x="3766" y="6714"/>
                        <a:pt x="3698" y="6623"/>
                        <a:pt x="3584" y="6623"/>
                      </a:cubicBezTo>
                      <a:lnTo>
                        <a:pt x="2534" y="6555"/>
                      </a:lnTo>
                      <a:cubicBezTo>
                        <a:pt x="1918" y="6509"/>
                        <a:pt x="1370" y="6281"/>
                        <a:pt x="959" y="5893"/>
                      </a:cubicBezTo>
                      <a:cubicBezTo>
                        <a:pt x="571" y="5505"/>
                        <a:pt x="365" y="5048"/>
                        <a:pt x="411" y="4546"/>
                      </a:cubicBezTo>
                      <a:cubicBezTo>
                        <a:pt x="433" y="4308"/>
                        <a:pt x="660" y="4111"/>
                        <a:pt x="976" y="4111"/>
                      </a:cubicBezTo>
                      <a:cubicBezTo>
                        <a:pt x="993" y="4111"/>
                        <a:pt x="1010" y="4111"/>
                        <a:pt x="1027" y="4112"/>
                      </a:cubicBezTo>
                      <a:cubicBezTo>
                        <a:pt x="1062" y="4115"/>
                        <a:pt x="1096" y="4116"/>
                        <a:pt x="1129" y="4116"/>
                      </a:cubicBezTo>
                      <a:cubicBezTo>
                        <a:pt x="1791" y="4116"/>
                        <a:pt x="2332" y="3696"/>
                        <a:pt x="2397" y="3131"/>
                      </a:cubicBezTo>
                      <a:lnTo>
                        <a:pt x="2762" y="209"/>
                      </a:lnTo>
                      <a:cubicBezTo>
                        <a:pt x="2762" y="118"/>
                        <a:pt x="2694" y="27"/>
                        <a:pt x="2579" y="4"/>
                      </a:cubicBezTo>
                      <a:cubicBezTo>
                        <a:pt x="2570" y="1"/>
                        <a:pt x="2560" y="0"/>
                        <a:pt x="25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32"/>
                <p:cNvSpPr/>
                <p:nvPr/>
              </p:nvSpPr>
              <p:spPr>
                <a:xfrm flipH="1">
                  <a:off x="-2619931" y="2715660"/>
                  <a:ext cx="112359" cy="42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" h="1249" extrusionOk="0">
                      <a:moveTo>
                        <a:pt x="1461" y="1"/>
                      </a:moveTo>
                      <a:cubicBezTo>
                        <a:pt x="987" y="1"/>
                        <a:pt x="483" y="128"/>
                        <a:pt x="1" y="472"/>
                      </a:cubicBezTo>
                      <a:lnTo>
                        <a:pt x="457" y="1088"/>
                      </a:lnTo>
                      <a:cubicBezTo>
                        <a:pt x="796" y="839"/>
                        <a:pt x="1143" y="752"/>
                        <a:pt x="1464" y="752"/>
                      </a:cubicBezTo>
                      <a:cubicBezTo>
                        <a:pt x="2202" y="752"/>
                        <a:pt x="2799" y="1216"/>
                        <a:pt x="2831" y="1248"/>
                      </a:cubicBezTo>
                      <a:lnTo>
                        <a:pt x="3311" y="632"/>
                      </a:lnTo>
                      <a:cubicBezTo>
                        <a:pt x="2941" y="347"/>
                        <a:pt x="224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" name="Google Shape;829;p32"/>
                <p:cNvSpPr/>
                <p:nvPr/>
              </p:nvSpPr>
              <p:spPr>
                <a:xfrm flipH="1">
                  <a:off x="-3106355" y="2678400"/>
                  <a:ext cx="260281" cy="84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0" h="2484" extrusionOk="0">
                      <a:moveTo>
                        <a:pt x="7253" y="0"/>
                      </a:moveTo>
                      <a:cubicBezTo>
                        <a:pt x="7218" y="0"/>
                        <a:pt x="7181" y="6"/>
                        <a:pt x="7145" y="18"/>
                      </a:cubicBezTo>
                      <a:lnTo>
                        <a:pt x="320" y="1730"/>
                      </a:lnTo>
                      <a:cubicBezTo>
                        <a:pt x="138" y="1775"/>
                        <a:pt x="1" y="1981"/>
                        <a:pt x="46" y="2186"/>
                      </a:cubicBezTo>
                      <a:cubicBezTo>
                        <a:pt x="92" y="2369"/>
                        <a:pt x="252" y="2483"/>
                        <a:pt x="434" y="2483"/>
                      </a:cubicBezTo>
                      <a:cubicBezTo>
                        <a:pt x="457" y="2483"/>
                        <a:pt x="480" y="2483"/>
                        <a:pt x="526" y="2460"/>
                      </a:cubicBezTo>
                      <a:lnTo>
                        <a:pt x="7327" y="748"/>
                      </a:lnTo>
                      <a:cubicBezTo>
                        <a:pt x="7533" y="703"/>
                        <a:pt x="7670" y="497"/>
                        <a:pt x="7601" y="292"/>
                      </a:cubicBezTo>
                      <a:cubicBezTo>
                        <a:pt x="7564" y="123"/>
                        <a:pt x="7418" y="0"/>
                        <a:pt x="72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" name="Google Shape;830;p32"/>
                <p:cNvSpPr/>
                <p:nvPr/>
              </p:nvSpPr>
              <p:spPr>
                <a:xfrm flipH="1">
                  <a:off x="-4128036" y="2959958"/>
                  <a:ext cx="2691690" cy="217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19" h="64192" extrusionOk="0">
                      <a:moveTo>
                        <a:pt x="20908" y="30204"/>
                      </a:moveTo>
                      <a:cubicBezTo>
                        <a:pt x="20977" y="30250"/>
                        <a:pt x="21023" y="30296"/>
                        <a:pt x="21091" y="30364"/>
                      </a:cubicBezTo>
                      <a:lnTo>
                        <a:pt x="20977" y="30684"/>
                      </a:lnTo>
                      <a:cubicBezTo>
                        <a:pt x="20954" y="30524"/>
                        <a:pt x="20931" y="30364"/>
                        <a:pt x="20908" y="30204"/>
                      </a:cubicBezTo>
                      <a:close/>
                      <a:moveTo>
                        <a:pt x="14883" y="0"/>
                      </a:moveTo>
                      <a:cubicBezTo>
                        <a:pt x="14701" y="0"/>
                        <a:pt x="14516" y="31"/>
                        <a:pt x="14335" y="98"/>
                      </a:cubicBezTo>
                      <a:lnTo>
                        <a:pt x="13559" y="395"/>
                      </a:lnTo>
                      <a:lnTo>
                        <a:pt x="2352" y="4526"/>
                      </a:lnTo>
                      <a:lnTo>
                        <a:pt x="1324" y="4891"/>
                      </a:lnTo>
                      <a:cubicBezTo>
                        <a:pt x="503" y="5211"/>
                        <a:pt x="1" y="6032"/>
                        <a:pt x="115" y="6900"/>
                      </a:cubicBezTo>
                      <a:lnTo>
                        <a:pt x="4543" y="40407"/>
                      </a:lnTo>
                      <a:cubicBezTo>
                        <a:pt x="4634" y="41001"/>
                        <a:pt x="4794" y="41594"/>
                        <a:pt x="5045" y="42188"/>
                      </a:cubicBezTo>
                      <a:cubicBezTo>
                        <a:pt x="6510" y="45666"/>
                        <a:pt x="9840" y="47550"/>
                        <a:pt x="13241" y="47550"/>
                      </a:cubicBezTo>
                      <a:cubicBezTo>
                        <a:pt x="15509" y="47550"/>
                        <a:pt x="17808" y="46712"/>
                        <a:pt x="19607" y="44949"/>
                      </a:cubicBezTo>
                      <a:lnTo>
                        <a:pt x="21114" y="43466"/>
                      </a:lnTo>
                      <a:lnTo>
                        <a:pt x="22552" y="45634"/>
                      </a:lnTo>
                      <a:lnTo>
                        <a:pt x="21045" y="64168"/>
                      </a:lnTo>
                      <a:lnTo>
                        <a:pt x="62998" y="64191"/>
                      </a:lnTo>
                      <a:lnTo>
                        <a:pt x="62405" y="55221"/>
                      </a:lnTo>
                      <a:cubicBezTo>
                        <a:pt x="66011" y="54901"/>
                        <a:pt x="68682" y="54673"/>
                        <a:pt x="68910" y="54650"/>
                      </a:cubicBezTo>
                      <a:cubicBezTo>
                        <a:pt x="70827" y="54445"/>
                        <a:pt x="72836" y="53692"/>
                        <a:pt x="74343" y="52345"/>
                      </a:cubicBezTo>
                      <a:cubicBezTo>
                        <a:pt x="78634" y="48579"/>
                        <a:pt x="79318" y="42233"/>
                        <a:pt x="75872" y="38216"/>
                      </a:cubicBezTo>
                      <a:lnTo>
                        <a:pt x="72631" y="33765"/>
                      </a:lnTo>
                      <a:lnTo>
                        <a:pt x="60876" y="16646"/>
                      </a:lnTo>
                      <a:cubicBezTo>
                        <a:pt x="60236" y="15414"/>
                        <a:pt x="59323" y="14364"/>
                        <a:pt x="58251" y="13542"/>
                      </a:cubicBezTo>
                      <a:cubicBezTo>
                        <a:pt x="56813" y="12469"/>
                        <a:pt x="55055" y="11830"/>
                        <a:pt x="53161" y="11830"/>
                      </a:cubicBezTo>
                      <a:lnTo>
                        <a:pt x="52179" y="11807"/>
                      </a:lnTo>
                      <a:lnTo>
                        <a:pt x="39534" y="39038"/>
                      </a:lnTo>
                      <a:lnTo>
                        <a:pt x="38324" y="39038"/>
                      </a:lnTo>
                      <a:lnTo>
                        <a:pt x="31362" y="12081"/>
                      </a:lnTo>
                      <a:cubicBezTo>
                        <a:pt x="29833" y="12401"/>
                        <a:pt x="28555" y="12948"/>
                        <a:pt x="27505" y="13724"/>
                      </a:cubicBezTo>
                      <a:cubicBezTo>
                        <a:pt x="25884" y="14546"/>
                        <a:pt x="23077" y="16555"/>
                        <a:pt x="19585" y="21462"/>
                      </a:cubicBezTo>
                      <a:cubicBezTo>
                        <a:pt x="18306" y="13108"/>
                        <a:pt x="17005" y="4640"/>
                        <a:pt x="16458" y="1330"/>
                      </a:cubicBezTo>
                      <a:cubicBezTo>
                        <a:pt x="16329" y="539"/>
                        <a:pt x="15636" y="0"/>
                        <a:pt x="148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32"/>
                <p:cNvSpPr/>
                <p:nvPr/>
              </p:nvSpPr>
              <p:spPr>
                <a:xfrm flipH="1">
                  <a:off x="-4131124" y="2959958"/>
                  <a:ext cx="2691690" cy="217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19" h="64192" extrusionOk="0">
                      <a:moveTo>
                        <a:pt x="20909" y="30204"/>
                      </a:moveTo>
                      <a:cubicBezTo>
                        <a:pt x="20977" y="30250"/>
                        <a:pt x="21046" y="30296"/>
                        <a:pt x="21114" y="30364"/>
                      </a:cubicBezTo>
                      <a:lnTo>
                        <a:pt x="20977" y="30684"/>
                      </a:lnTo>
                      <a:cubicBezTo>
                        <a:pt x="20954" y="30524"/>
                        <a:pt x="20932" y="30364"/>
                        <a:pt x="20909" y="30204"/>
                      </a:cubicBezTo>
                      <a:close/>
                      <a:moveTo>
                        <a:pt x="14895" y="0"/>
                      </a:moveTo>
                      <a:cubicBezTo>
                        <a:pt x="14716" y="0"/>
                        <a:pt x="14535" y="31"/>
                        <a:pt x="14358" y="98"/>
                      </a:cubicBezTo>
                      <a:lnTo>
                        <a:pt x="13559" y="395"/>
                      </a:lnTo>
                      <a:lnTo>
                        <a:pt x="2352" y="4526"/>
                      </a:lnTo>
                      <a:lnTo>
                        <a:pt x="1325" y="4891"/>
                      </a:lnTo>
                      <a:cubicBezTo>
                        <a:pt x="503" y="5211"/>
                        <a:pt x="1" y="6032"/>
                        <a:pt x="115" y="6900"/>
                      </a:cubicBezTo>
                      <a:lnTo>
                        <a:pt x="4566" y="40407"/>
                      </a:lnTo>
                      <a:cubicBezTo>
                        <a:pt x="4634" y="41001"/>
                        <a:pt x="4794" y="41594"/>
                        <a:pt x="5068" y="42188"/>
                      </a:cubicBezTo>
                      <a:cubicBezTo>
                        <a:pt x="6520" y="45666"/>
                        <a:pt x="9844" y="47550"/>
                        <a:pt x="13243" y="47550"/>
                      </a:cubicBezTo>
                      <a:cubicBezTo>
                        <a:pt x="15509" y="47550"/>
                        <a:pt x="17809" y="46712"/>
                        <a:pt x="19608" y="44949"/>
                      </a:cubicBezTo>
                      <a:lnTo>
                        <a:pt x="21137" y="43466"/>
                      </a:lnTo>
                      <a:lnTo>
                        <a:pt x="22552" y="45634"/>
                      </a:lnTo>
                      <a:lnTo>
                        <a:pt x="21046" y="64168"/>
                      </a:lnTo>
                      <a:lnTo>
                        <a:pt x="62999" y="64191"/>
                      </a:lnTo>
                      <a:lnTo>
                        <a:pt x="62405" y="55221"/>
                      </a:lnTo>
                      <a:cubicBezTo>
                        <a:pt x="66012" y="54901"/>
                        <a:pt x="68682" y="54673"/>
                        <a:pt x="68910" y="54650"/>
                      </a:cubicBezTo>
                      <a:cubicBezTo>
                        <a:pt x="70828" y="54445"/>
                        <a:pt x="72836" y="53692"/>
                        <a:pt x="74343" y="52345"/>
                      </a:cubicBezTo>
                      <a:cubicBezTo>
                        <a:pt x="78634" y="48579"/>
                        <a:pt x="79319" y="42233"/>
                        <a:pt x="75872" y="38216"/>
                      </a:cubicBezTo>
                      <a:lnTo>
                        <a:pt x="72631" y="33765"/>
                      </a:lnTo>
                      <a:lnTo>
                        <a:pt x="60899" y="16646"/>
                      </a:lnTo>
                      <a:cubicBezTo>
                        <a:pt x="60237" y="15414"/>
                        <a:pt x="59324" y="14364"/>
                        <a:pt x="58251" y="13542"/>
                      </a:cubicBezTo>
                      <a:cubicBezTo>
                        <a:pt x="56813" y="12469"/>
                        <a:pt x="55055" y="11830"/>
                        <a:pt x="53161" y="11830"/>
                      </a:cubicBezTo>
                      <a:lnTo>
                        <a:pt x="52179" y="11807"/>
                      </a:lnTo>
                      <a:lnTo>
                        <a:pt x="39534" y="39038"/>
                      </a:lnTo>
                      <a:lnTo>
                        <a:pt x="38347" y="39038"/>
                      </a:lnTo>
                      <a:lnTo>
                        <a:pt x="31363" y="12081"/>
                      </a:lnTo>
                      <a:cubicBezTo>
                        <a:pt x="29833" y="12401"/>
                        <a:pt x="28555" y="12948"/>
                        <a:pt x="27505" y="13724"/>
                      </a:cubicBezTo>
                      <a:cubicBezTo>
                        <a:pt x="25908" y="14546"/>
                        <a:pt x="23077" y="16555"/>
                        <a:pt x="19585" y="21462"/>
                      </a:cubicBezTo>
                      <a:cubicBezTo>
                        <a:pt x="18307" y="13108"/>
                        <a:pt x="17028" y="4640"/>
                        <a:pt x="16458" y="1330"/>
                      </a:cubicBezTo>
                      <a:cubicBezTo>
                        <a:pt x="16329" y="539"/>
                        <a:pt x="15637" y="0"/>
                        <a:pt x="148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32"/>
                <p:cNvSpPr/>
                <p:nvPr/>
              </p:nvSpPr>
              <p:spPr>
                <a:xfrm flipH="1">
                  <a:off x="-1896471" y="2400234"/>
                  <a:ext cx="545335" cy="713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0" h="21020" extrusionOk="0">
                      <a:moveTo>
                        <a:pt x="2815" y="1"/>
                      </a:moveTo>
                      <a:cubicBezTo>
                        <a:pt x="2585" y="1"/>
                        <a:pt x="2355" y="118"/>
                        <a:pt x="2238" y="340"/>
                      </a:cubicBezTo>
                      <a:lnTo>
                        <a:pt x="1895" y="979"/>
                      </a:lnTo>
                      <a:cubicBezTo>
                        <a:pt x="1598" y="1527"/>
                        <a:pt x="1621" y="2235"/>
                        <a:pt x="1987" y="2760"/>
                      </a:cubicBezTo>
                      <a:lnTo>
                        <a:pt x="6346" y="8991"/>
                      </a:lnTo>
                      <a:cubicBezTo>
                        <a:pt x="5479" y="9288"/>
                        <a:pt x="4474" y="9288"/>
                        <a:pt x="3584" y="9447"/>
                      </a:cubicBezTo>
                      <a:cubicBezTo>
                        <a:pt x="2854" y="9562"/>
                        <a:pt x="2123" y="9836"/>
                        <a:pt x="1644" y="10383"/>
                      </a:cubicBezTo>
                      <a:cubicBezTo>
                        <a:pt x="1256" y="10840"/>
                        <a:pt x="1096" y="11410"/>
                        <a:pt x="982" y="11981"/>
                      </a:cubicBezTo>
                      <a:cubicBezTo>
                        <a:pt x="685" y="13556"/>
                        <a:pt x="229" y="14172"/>
                        <a:pt x="115" y="15747"/>
                      </a:cubicBezTo>
                      <a:cubicBezTo>
                        <a:pt x="1" y="17140"/>
                        <a:pt x="4840" y="20814"/>
                        <a:pt x="4840" y="20814"/>
                      </a:cubicBezTo>
                      <a:lnTo>
                        <a:pt x="4863" y="21020"/>
                      </a:lnTo>
                      <a:lnTo>
                        <a:pt x="16070" y="16889"/>
                      </a:lnTo>
                      <a:lnTo>
                        <a:pt x="16024" y="16729"/>
                      </a:lnTo>
                      <a:cubicBezTo>
                        <a:pt x="16024" y="16729"/>
                        <a:pt x="15590" y="14149"/>
                        <a:pt x="13764" y="11844"/>
                      </a:cubicBezTo>
                      <a:lnTo>
                        <a:pt x="13331" y="11479"/>
                      </a:lnTo>
                      <a:lnTo>
                        <a:pt x="13490" y="11525"/>
                      </a:lnTo>
                      <a:lnTo>
                        <a:pt x="3288" y="203"/>
                      </a:lnTo>
                      <a:cubicBezTo>
                        <a:pt x="3161" y="67"/>
                        <a:pt x="2988" y="1"/>
                        <a:pt x="2815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32"/>
                <p:cNvSpPr/>
                <p:nvPr/>
              </p:nvSpPr>
              <p:spPr>
                <a:xfrm flipH="1">
                  <a:off x="-1708267" y="2682099"/>
                  <a:ext cx="385773" cy="267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8" h="7875" extrusionOk="0">
                      <a:moveTo>
                        <a:pt x="7259" y="0"/>
                      </a:moveTo>
                      <a:lnTo>
                        <a:pt x="0" y="5889"/>
                      </a:lnTo>
                      <a:cubicBezTo>
                        <a:pt x="0" y="5889"/>
                        <a:pt x="2295" y="7874"/>
                        <a:pt x="4783" y="7874"/>
                      </a:cubicBezTo>
                      <a:cubicBezTo>
                        <a:pt x="5933" y="7874"/>
                        <a:pt x="7124" y="7450"/>
                        <a:pt x="8149" y="6209"/>
                      </a:cubicBezTo>
                      <a:cubicBezTo>
                        <a:pt x="11367" y="2306"/>
                        <a:pt x="7259" y="0"/>
                        <a:pt x="7259" y="0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" name="Google Shape;834;p32"/>
                <p:cNvSpPr/>
                <p:nvPr/>
              </p:nvSpPr>
              <p:spPr>
                <a:xfrm flipH="1">
                  <a:off x="-1540934" y="2691465"/>
                  <a:ext cx="200624" cy="191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2" h="5636" extrusionOk="0">
                      <a:moveTo>
                        <a:pt x="1806" y="1"/>
                      </a:moveTo>
                      <a:cubicBezTo>
                        <a:pt x="1440" y="1"/>
                        <a:pt x="1076" y="144"/>
                        <a:pt x="799" y="432"/>
                      </a:cubicBezTo>
                      <a:lnTo>
                        <a:pt x="548" y="683"/>
                      </a:lnTo>
                      <a:cubicBezTo>
                        <a:pt x="0" y="1231"/>
                        <a:pt x="0" y="2121"/>
                        <a:pt x="548" y="2669"/>
                      </a:cubicBezTo>
                      <a:lnTo>
                        <a:pt x="3104" y="5225"/>
                      </a:lnTo>
                      <a:cubicBezTo>
                        <a:pt x="3378" y="5499"/>
                        <a:pt x="3744" y="5636"/>
                        <a:pt x="4109" y="5636"/>
                      </a:cubicBezTo>
                      <a:cubicBezTo>
                        <a:pt x="4474" y="5636"/>
                        <a:pt x="4839" y="5499"/>
                        <a:pt x="5113" y="5225"/>
                      </a:cubicBezTo>
                      <a:lnTo>
                        <a:pt x="5364" y="4974"/>
                      </a:lnTo>
                      <a:cubicBezTo>
                        <a:pt x="5912" y="4426"/>
                        <a:pt x="5912" y="3513"/>
                        <a:pt x="5364" y="2965"/>
                      </a:cubicBezTo>
                      <a:lnTo>
                        <a:pt x="2808" y="409"/>
                      </a:lnTo>
                      <a:cubicBezTo>
                        <a:pt x="2525" y="138"/>
                        <a:pt x="2165" y="1"/>
                        <a:pt x="1806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" name="Google Shape;835;p32"/>
                <p:cNvSpPr/>
                <p:nvPr/>
              </p:nvSpPr>
              <p:spPr>
                <a:xfrm flipH="1">
                  <a:off x="-1575038" y="2619353"/>
                  <a:ext cx="161157" cy="151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9" h="4475" extrusionOk="0">
                      <a:moveTo>
                        <a:pt x="1795" y="0"/>
                      </a:moveTo>
                      <a:cubicBezTo>
                        <a:pt x="1433" y="0"/>
                        <a:pt x="1073" y="137"/>
                        <a:pt x="799" y="411"/>
                      </a:cubicBezTo>
                      <a:lnTo>
                        <a:pt x="548" y="662"/>
                      </a:lnTo>
                      <a:cubicBezTo>
                        <a:pt x="1" y="1210"/>
                        <a:pt x="1" y="2123"/>
                        <a:pt x="548" y="2671"/>
                      </a:cubicBezTo>
                      <a:lnTo>
                        <a:pt x="1941" y="4063"/>
                      </a:lnTo>
                      <a:cubicBezTo>
                        <a:pt x="2215" y="4337"/>
                        <a:pt x="2574" y="4474"/>
                        <a:pt x="2936" y="4474"/>
                      </a:cubicBezTo>
                      <a:cubicBezTo>
                        <a:pt x="3299" y="4474"/>
                        <a:pt x="3664" y="4337"/>
                        <a:pt x="3949" y="4063"/>
                      </a:cubicBezTo>
                      <a:lnTo>
                        <a:pt x="4200" y="3812"/>
                      </a:lnTo>
                      <a:cubicBezTo>
                        <a:pt x="4748" y="3242"/>
                        <a:pt x="4748" y="2351"/>
                        <a:pt x="4178" y="1804"/>
                      </a:cubicBezTo>
                      <a:lnTo>
                        <a:pt x="2808" y="411"/>
                      </a:lnTo>
                      <a:cubicBezTo>
                        <a:pt x="2523" y="137"/>
                        <a:pt x="2158" y="0"/>
                        <a:pt x="1795" y="0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" name="Google Shape;836;p32"/>
                <p:cNvSpPr/>
                <p:nvPr/>
              </p:nvSpPr>
              <p:spPr>
                <a:xfrm flipH="1">
                  <a:off x="-1810513" y="2716067"/>
                  <a:ext cx="285088" cy="22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1" h="6662" extrusionOk="0">
                      <a:moveTo>
                        <a:pt x="3370" y="1"/>
                      </a:moveTo>
                      <a:cubicBezTo>
                        <a:pt x="2756" y="1"/>
                        <a:pt x="2127" y="114"/>
                        <a:pt x="1507" y="392"/>
                      </a:cubicBezTo>
                      <a:cubicBezTo>
                        <a:pt x="1507" y="392"/>
                        <a:pt x="0" y="1305"/>
                        <a:pt x="1484" y="2377"/>
                      </a:cubicBezTo>
                      <a:cubicBezTo>
                        <a:pt x="2968" y="3450"/>
                        <a:pt x="5775" y="4888"/>
                        <a:pt x="6232" y="6029"/>
                      </a:cubicBezTo>
                      <a:cubicBezTo>
                        <a:pt x="6443" y="6523"/>
                        <a:pt x="6535" y="6661"/>
                        <a:pt x="6571" y="6661"/>
                      </a:cubicBezTo>
                      <a:cubicBezTo>
                        <a:pt x="6617" y="6661"/>
                        <a:pt x="6574" y="6440"/>
                        <a:pt x="6574" y="6440"/>
                      </a:cubicBezTo>
                      <a:lnTo>
                        <a:pt x="8400" y="2126"/>
                      </a:lnTo>
                      <a:cubicBezTo>
                        <a:pt x="8400" y="2126"/>
                        <a:pt x="603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" name="Google Shape;837;p32"/>
                <p:cNvSpPr/>
                <p:nvPr/>
              </p:nvSpPr>
              <p:spPr>
                <a:xfrm flipH="1">
                  <a:off x="-1816689" y="2710095"/>
                  <a:ext cx="269580" cy="216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4" h="6389" extrusionOk="0">
                      <a:moveTo>
                        <a:pt x="2740" y="1"/>
                      </a:moveTo>
                      <a:cubicBezTo>
                        <a:pt x="2104" y="1"/>
                        <a:pt x="1449" y="118"/>
                        <a:pt x="799" y="408"/>
                      </a:cubicBezTo>
                      <a:cubicBezTo>
                        <a:pt x="754" y="453"/>
                        <a:pt x="46" y="864"/>
                        <a:pt x="23" y="1526"/>
                      </a:cubicBezTo>
                      <a:cubicBezTo>
                        <a:pt x="1" y="1937"/>
                        <a:pt x="252" y="2325"/>
                        <a:pt x="731" y="2690"/>
                      </a:cubicBezTo>
                      <a:cubicBezTo>
                        <a:pt x="1165" y="3010"/>
                        <a:pt x="1712" y="3352"/>
                        <a:pt x="2260" y="3695"/>
                      </a:cubicBezTo>
                      <a:cubicBezTo>
                        <a:pt x="3607" y="4562"/>
                        <a:pt x="5136" y="5521"/>
                        <a:pt x="5433" y="6274"/>
                      </a:cubicBezTo>
                      <a:cubicBezTo>
                        <a:pt x="5456" y="6342"/>
                        <a:pt x="5524" y="6365"/>
                        <a:pt x="5593" y="6388"/>
                      </a:cubicBezTo>
                      <a:cubicBezTo>
                        <a:pt x="5616" y="6388"/>
                        <a:pt x="5638" y="6365"/>
                        <a:pt x="5661" y="6365"/>
                      </a:cubicBezTo>
                      <a:cubicBezTo>
                        <a:pt x="5753" y="6320"/>
                        <a:pt x="5798" y="6228"/>
                        <a:pt x="5775" y="6137"/>
                      </a:cubicBezTo>
                      <a:cubicBezTo>
                        <a:pt x="5410" y="5270"/>
                        <a:pt x="3904" y="4334"/>
                        <a:pt x="2466" y="3398"/>
                      </a:cubicBezTo>
                      <a:cubicBezTo>
                        <a:pt x="1895" y="3056"/>
                        <a:pt x="1370" y="2713"/>
                        <a:pt x="936" y="2416"/>
                      </a:cubicBezTo>
                      <a:cubicBezTo>
                        <a:pt x="548" y="2120"/>
                        <a:pt x="343" y="1823"/>
                        <a:pt x="366" y="1549"/>
                      </a:cubicBezTo>
                      <a:cubicBezTo>
                        <a:pt x="389" y="1070"/>
                        <a:pt x="936" y="727"/>
                        <a:pt x="959" y="727"/>
                      </a:cubicBezTo>
                      <a:cubicBezTo>
                        <a:pt x="1543" y="465"/>
                        <a:pt x="2140" y="358"/>
                        <a:pt x="2723" y="358"/>
                      </a:cubicBezTo>
                      <a:cubicBezTo>
                        <a:pt x="5286" y="358"/>
                        <a:pt x="7610" y="2421"/>
                        <a:pt x="7647" y="2439"/>
                      </a:cubicBezTo>
                      <a:cubicBezTo>
                        <a:pt x="7681" y="2473"/>
                        <a:pt x="7727" y="2491"/>
                        <a:pt x="7770" y="2491"/>
                      </a:cubicBezTo>
                      <a:cubicBezTo>
                        <a:pt x="7812" y="2491"/>
                        <a:pt x="7852" y="2473"/>
                        <a:pt x="7875" y="2439"/>
                      </a:cubicBezTo>
                      <a:cubicBezTo>
                        <a:pt x="7944" y="2348"/>
                        <a:pt x="7944" y="2257"/>
                        <a:pt x="7875" y="2188"/>
                      </a:cubicBezTo>
                      <a:cubicBezTo>
                        <a:pt x="7746" y="2078"/>
                        <a:pt x="5413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32"/>
                <p:cNvSpPr/>
                <p:nvPr/>
              </p:nvSpPr>
              <p:spPr>
                <a:xfrm flipH="1">
                  <a:off x="-1506082" y="2689632"/>
                  <a:ext cx="90640" cy="8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1" h="2563" extrusionOk="0">
                      <a:moveTo>
                        <a:pt x="183" y="1"/>
                      </a:moveTo>
                      <a:cubicBezTo>
                        <a:pt x="143" y="1"/>
                        <a:pt x="103" y="18"/>
                        <a:pt x="69" y="52"/>
                      </a:cubicBezTo>
                      <a:cubicBezTo>
                        <a:pt x="0" y="121"/>
                        <a:pt x="0" y="235"/>
                        <a:pt x="69" y="303"/>
                      </a:cubicBezTo>
                      <a:lnTo>
                        <a:pt x="2374" y="2494"/>
                      </a:lnTo>
                      <a:cubicBezTo>
                        <a:pt x="2397" y="2540"/>
                        <a:pt x="2443" y="2540"/>
                        <a:pt x="2465" y="2563"/>
                      </a:cubicBezTo>
                      <a:cubicBezTo>
                        <a:pt x="2534" y="2563"/>
                        <a:pt x="2579" y="2540"/>
                        <a:pt x="2602" y="2494"/>
                      </a:cubicBezTo>
                      <a:cubicBezTo>
                        <a:pt x="2671" y="2426"/>
                        <a:pt x="2671" y="2312"/>
                        <a:pt x="2602" y="2243"/>
                      </a:cubicBezTo>
                      <a:lnTo>
                        <a:pt x="297" y="52"/>
                      </a:lnTo>
                      <a:cubicBezTo>
                        <a:pt x="263" y="18"/>
                        <a:pt x="223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32"/>
                <p:cNvSpPr/>
                <p:nvPr/>
              </p:nvSpPr>
              <p:spPr>
                <a:xfrm flipH="1">
                  <a:off x="-1590513" y="2623798"/>
                  <a:ext cx="91421" cy="8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40" extrusionOk="0">
                      <a:moveTo>
                        <a:pt x="194" y="1"/>
                      </a:moveTo>
                      <a:cubicBezTo>
                        <a:pt x="149" y="1"/>
                        <a:pt x="103" y="18"/>
                        <a:pt x="69" y="52"/>
                      </a:cubicBezTo>
                      <a:cubicBezTo>
                        <a:pt x="0" y="120"/>
                        <a:pt x="0" y="235"/>
                        <a:pt x="69" y="303"/>
                      </a:cubicBezTo>
                      <a:lnTo>
                        <a:pt x="2374" y="2494"/>
                      </a:lnTo>
                      <a:cubicBezTo>
                        <a:pt x="2420" y="2517"/>
                        <a:pt x="2443" y="2540"/>
                        <a:pt x="2488" y="2540"/>
                      </a:cubicBezTo>
                      <a:cubicBezTo>
                        <a:pt x="2534" y="2540"/>
                        <a:pt x="2580" y="2517"/>
                        <a:pt x="2625" y="2494"/>
                      </a:cubicBezTo>
                      <a:cubicBezTo>
                        <a:pt x="2694" y="2426"/>
                        <a:pt x="2694" y="2312"/>
                        <a:pt x="2625" y="2243"/>
                      </a:cubicBezTo>
                      <a:lnTo>
                        <a:pt x="320" y="52"/>
                      </a:lnTo>
                      <a:cubicBezTo>
                        <a:pt x="286" y="18"/>
                        <a:pt x="240" y="1"/>
                        <a:pt x="19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32"/>
                <p:cNvSpPr/>
                <p:nvPr/>
              </p:nvSpPr>
              <p:spPr>
                <a:xfrm flipH="1">
                  <a:off x="-3208601" y="3355980"/>
                  <a:ext cx="711854" cy="928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7" h="27368" extrusionOk="0">
                      <a:moveTo>
                        <a:pt x="0" y="0"/>
                      </a:moveTo>
                      <a:lnTo>
                        <a:pt x="114" y="411"/>
                      </a:lnTo>
                      <a:lnTo>
                        <a:pt x="7076" y="27368"/>
                      </a:lnTo>
                      <a:lnTo>
                        <a:pt x="8286" y="27368"/>
                      </a:lnTo>
                      <a:lnTo>
                        <a:pt x="20931" y="137"/>
                      </a:lnTo>
                      <a:lnTo>
                        <a:pt x="20977" y="23"/>
                      </a:lnTo>
                      <a:lnTo>
                        <a:pt x="15339" y="23"/>
                      </a:lnTo>
                      <a:lnTo>
                        <a:pt x="7259" y="10477"/>
                      </a:lnTo>
                      <a:lnTo>
                        <a:pt x="278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32"/>
                <p:cNvSpPr/>
                <p:nvPr/>
              </p:nvSpPr>
              <p:spPr>
                <a:xfrm flipH="1">
                  <a:off x="-3084671" y="3401826"/>
                  <a:ext cx="536818" cy="454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9" h="13395" extrusionOk="0">
                      <a:moveTo>
                        <a:pt x="176" y="0"/>
                      </a:moveTo>
                      <a:cubicBezTo>
                        <a:pt x="155" y="0"/>
                        <a:pt x="134" y="6"/>
                        <a:pt x="115" y="19"/>
                      </a:cubicBezTo>
                      <a:cubicBezTo>
                        <a:pt x="46" y="42"/>
                        <a:pt x="1" y="133"/>
                        <a:pt x="46" y="201"/>
                      </a:cubicBezTo>
                      <a:lnTo>
                        <a:pt x="5798" y="13394"/>
                      </a:lnTo>
                      <a:lnTo>
                        <a:pt x="15773" y="407"/>
                      </a:lnTo>
                      <a:cubicBezTo>
                        <a:pt x="15819" y="361"/>
                        <a:pt x="15819" y="270"/>
                        <a:pt x="15750" y="201"/>
                      </a:cubicBezTo>
                      <a:cubicBezTo>
                        <a:pt x="15726" y="185"/>
                        <a:pt x="15699" y="178"/>
                        <a:pt x="15672" y="178"/>
                      </a:cubicBezTo>
                      <a:cubicBezTo>
                        <a:pt x="15623" y="178"/>
                        <a:pt x="15574" y="203"/>
                        <a:pt x="15545" y="247"/>
                      </a:cubicBezTo>
                      <a:lnTo>
                        <a:pt x="5867" y="12847"/>
                      </a:lnTo>
                      <a:lnTo>
                        <a:pt x="298" y="87"/>
                      </a:lnTo>
                      <a:cubicBezTo>
                        <a:pt x="281" y="38"/>
                        <a:pt x="229" y="0"/>
                        <a:pt x="17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32"/>
                <p:cNvSpPr/>
                <p:nvPr/>
              </p:nvSpPr>
              <p:spPr>
                <a:xfrm flipH="1">
                  <a:off x="-2388324" y="3584464"/>
                  <a:ext cx="173544" cy="553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4" h="16298" extrusionOk="0">
                      <a:moveTo>
                        <a:pt x="4954" y="1"/>
                      </a:moveTo>
                      <a:cubicBezTo>
                        <a:pt x="2991" y="229"/>
                        <a:pt x="1873" y="3561"/>
                        <a:pt x="1485" y="4977"/>
                      </a:cubicBezTo>
                      <a:cubicBezTo>
                        <a:pt x="891" y="7168"/>
                        <a:pt x="389" y="9838"/>
                        <a:pt x="138" y="12349"/>
                      </a:cubicBezTo>
                      <a:cubicBezTo>
                        <a:pt x="1" y="13673"/>
                        <a:pt x="412" y="15088"/>
                        <a:pt x="1119" y="15819"/>
                      </a:cubicBezTo>
                      <a:cubicBezTo>
                        <a:pt x="1507" y="16207"/>
                        <a:pt x="1873" y="16298"/>
                        <a:pt x="2169" y="16298"/>
                      </a:cubicBezTo>
                      <a:lnTo>
                        <a:pt x="2261" y="16298"/>
                      </a:lnTo>
                      <a:lnTo>
                        <a:pt x="2169" y="15157"/>
                      </a:lnTo>
                      <a:cubicBezTo>
                        <a:pt x="2124" y="15157"/>
                        <a:pt x="2032" y="15134"/>
                        <a:pt x="1941" y="15020"/>
                      </a:cubicBezTo>
                      <a:cubicBezTo>
                        <a:pt x="1507" y="14609"/>
                        <a:pt x="1165" y="13536"/>
                        <a:pt x="1256" y="12463"/>
                      </a:cubicBezTo>
                      <a:cubicBezTo>
                        <a:pt x="1530" y="10021"/>
                        <a:pt x="2010" y="7396"/>
                        <a:pt x="2580" y="5273"/>
                      </a:cubicBezTo>
                      <a:cubicBezTo>
                        <a:pt x="3242" y="2877"/>
                        <a:pt x="4246" y="1210"/>
                        <a:pt x="5114" y="1142"/>
                      </a:cubicBezTo>
                      <a:lnTo>
                        <a:pt x="5114" y="1119"/>
                      </a:lnTo>
                      <a:lnTo>
                        <a:pt x="5023" y="1"/>
                      </a:lnTo>
                      <a:close/>
                    </a:path>
                  </a:pathLst>
                </a:custGeom>
                <a:solidFill>
                  <a:srgbClr val="9494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32"/>
                <p:cNvSpPr/>
                <p:nvPr/>
              </p:nvSpPr>
              <p:spPr>
                <a:xfrm flipH="1">
                  <a:off x="-2320183" y="4087177"/>
                  <a:ext cx="54262" cy="62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" h="1851" extrusionOk="0">
                      <a:moveTo>
                        <a:pt x="731" y="0"/>
                      </a:moveTo>
                      <a:cubicBezTo>
                        <a:pt x="343" y="0"/>
                        <a:pt x="23" y="274"/>
                        <a:pt x="23" y="639"/>
                      </a:cubicBezTo>
                      <a:lnTo>
                        <a:pt x="0" y="1187"/>
                      </a:lnTo>
                      <a:cubicBezTo>
                        <a:pt x="0" y="1530"/>
                        <a:pt x="297" y="1849"/>
                        <a:pt x="685" y="1849"/>
                      </a:cubicBezTo>
                      <a:lnTo>
                        <a:pt x="845" y="1849"/>
                      </a:lnTo>
                      <a:cubicBezTo>
                        <a:pt x="860" y="1850"/>
                        <a:pt x="875" y="1850"/>
                        <a:pt x="890" y="1850"/>
                      </a:cubicBezTo>
                      <a:cubicBezTo>
                        <a:pt x="1257" y="1850"/>
                        <a:pt x="1553" y="1584"/>
                        <a:pt x="1575" y="1233"/>
                      </a:cubicBezTo>
                      <a:lnTo>
                        <a:pt x="1598" y="685"/>
                      </a:lnTo>
                      <a:cubicBezTo>
                        <a:pt x="1598" y="320"/>
                        <a:pt x="1301" y="23"/>
                        <a:pt x="913" y="23"/>
                      </a:cubicBezTo>
                      <a:lnTo>
                        <a:pt x="731" y="0"/>
                      </a:ln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32"/>
                <p:cNvSpPr/>
                <p:nvPr/>
              </p:nvSpPr>
              <p:spPr>
                <a:xfrm flipH="1">
                  <a:off x="-2320183" y="4089485"/>
                  <a:ext cx="27929" cy="59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1759" extrusionOk="0">
                      <a:moveTo>
                        <a:pt x="434" y="1"/>
                      </a:moveTo>
                      <a:cubicBezTo>
                        <a:pt x="206" y="92"/>
                        <a:pt x="46" y="252"/>
                        <a:pt x="23" y="457"/>
                      </a:cubicBezTo>
                      <a:lnTo>
                        <a:pt x="0" y="1279"/>
                      </a:lnTo>
                      <a:cubicBezTo>
                        <a:pt x="0" y="1484"/>
                        <a:pt x="160" y="1667"/>
                        <a:pt x="388" y="1758"/>
                      </a:cubicBezTo>
                      <a:cubicBezTo>
                        <a:pt x="617" y="1667"/>
                        <a:pt x="777" y="1507"/>
                        <a:pt x="799" y="1302"/>
                      </a:cubicBezTo>
                      <a:lnTo>
                        <a:pt x="822" y="480"/>
                      </a:lnTo>
                      <a:cubicBezTo>
                        <a:pt x="822" y="275"/>
                        <a:pt x="662" y="92"/>
                        <a:pt x="434" y="1"/>
                      </a:cubicBez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32"/>
                <p:cNvSpPr/>
                <p:nvPr/>
              </p:nvSpPr>
              <p:spPr>
                <a:xfrm flipH="1">
                  <a:off x="-2656343" y="3583616"/>
                  <a:ext cx="270360" cy="526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15524" extrusionOk="0">
                      <a:moveTo>
                        <a:pt x="133" y="1"/>
                      </a:moveTo>
                      <a:cubicBezTo>
                        <a:pt x="104" y="1"/>
                        <a:pt x="75" y="1"/>
                        <a:pt x="46" y="3"/>
                      </a:cubicBezTo>
                      <a:lnTo>
                        <a:pt x="0" y="26"/>
                      </a:lnTo>
                      <a:lnTo>
                        <a:pt x="92" y="1144"/>
                      </a:lnTo>
                      <a:cubicBezTo>
                        <a:pt x="112" y="1143"/>
                        <a:pt x="132" y="1142"/>
                        <a:pt x="152" y="1142"/>
                      </a:cubicBezTo>
                      <a:cubicBezTo>
                        <a:pt x="1043" y="1142"/>
                        <a:pt x="2378" y="2587"/>
                        <a:pt x="3538" y="4796"/>
                      </a:cubicBezTo>
                      <a:cubicBezTo>
                        <a:pt x="4588" y="6759"/>
                        <a:pt x="5661" y="9247"/>
                        <a:pt x="6460" y="11598"/>
                      </a:cubicBezTo>
                      <a:cubicBezTo>
                        <a:pt x="6802" y="12625"/>
                        <a:pt x="6688" y="13744"/>
                        <a:pt x="6369" y="14223"/>
                      </a:cubicBezTo>
                      <a:cubicBezTo>
                        <a:pt x="6323" y="14314"/>
                        <a:pt x="6254" y="14383"/>
                        <a:pt x="6186" y="14383"/>
                      </a:cubicBezTo>
                      <a:lnTo>
                        <a:pt x="6300" y="15524"/>
                      </a:lnTo>
                      <a:cubicBezTo>
                        <a:pt x="6597" y="15501"/>
                        <a:pt x="7008" y="15341"/>
                        <a:pt x="7327" y="14839"/>
                      </a:cubicBezTo>
                      <a:cubicBezTo>
                        <a:pt x="7875" y="13995"/>
                        <a:pt x="7966" y="12511"/>
                        <a:pt x="7533" y="11233"/>
                      </a:cubicBezTo>
                      <a:cubicBezTo>
                        <a:pt x="6711" y="8836"/>
                        <a:pt x="5638" y="6280"/>
                        <a:pt x="4565" y="4271"/>
                      </a:cubicBezTo>
                      <a:cubicBezTo>
                        <a:pt x="3868" y="2967"/>
                        <a:pt x="2063" y="1"/>
                        <a:pt x="1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32"/>
                <p:cNvSpPr/>
                <p:nvPr/>
              </p:nvSpPr>
              <p:spPr>
                <a:xfrm flipH="1">
                  <a:off x="-2388324" y="3584464"/>
                  <a:ext cx="123184" cy="178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" h="5274" extrusionOk="0">
                      <a:moveTo>
                        <a:pt x="3470" y="1"/>
                      </a:moveTo>
                      <a:cubicBezTo>
                        <a:pt x="1507" y="229"/>
                        <a:pt x="389" y="3561"/>
                        <a:pt x="1" y="4977"/>
                      </a:cubicBezTo>
                      <a:lnTo>
                        <a:pt x="1096" y="5273"/>
                      </a:lnTo>
                      <a:cubicBezTo>
                        <a:pt x="1758" y="2877"/>
                        <a:pt x="2762" y="1210"/>
                        <a:pt x="3630" y="1142"/>
                      </a:cubicBezTo>
                      <a:lnTo>
                        <a:pt x="3630" y="1119"/>
                      </a:lnTo>
                      <a:lnTo>
                        <a:pt x="3539" y="1"/>
                      </a:ln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32"/>
                <p:cNvSpPr/>
                <p:nvPr/>
              </p:nvSpPr>
              <p:spPr>
                <a:xfrm flipH="1">
                  <a:off x="-2540930" y="3583616"/>
                  <a:ext cx="154947" cy="162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6" h="4797" extrusionOk="0">
                      <a:moveTo>
                        <a:pt x="133" y="1"/>
                      </a:moveTo>
                      <a:cubicBezTo>
                        <a:pt x="104" y="1"/>
                        <a:pt x="75" y="1"/>
                        <a:pt x="46" y="3"/>
                      </a:cubicBezTo>
                      <a:lnTo>
                        <a:pt x="0" y="26"/>
                      </a:lnTo>
                      <a:lnTo>
                        <a:pt x="92" y="1144"/>
                      </a:lnTo>
                      <a:cubicBezTo>
                        <a:pt x="112" y="1143"/>
                        <a:pt x="132" y="1142"/>
                        <a:pt x="152" y="1142"/>
                      </a:cubicBezTo>
                      <a:cubicBezTo>
                        <a:pt x="1043" y="1142"/>
                        <a:pt x="2378" y="2587"/>
                        <a:pt x="3538" y="4796"/>
                      </a:cubicBezTo>
                      <a:lnTo>
                        <a:pt x="4565" y="4271"/>
                      </a:lnTo>
                      <a:cubicBezTo>
                        <a:pt x="3868" y="2967"/>
                        <a:pt x="2063" y="1"/>
                        <a:pt x="13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32"/>
                <p:cNvSpPr/>
                <p:nvPr/>
              </p:nvSpPr>
              <p:spPr>
                <a:xfrm flipH="1">
                  <a:off x="-2621492" y="4061590"/>
                  <a:ext cx="69770" cy="69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34" extrusionOk="0">
                      <a:moveTo>
                        <a:pt x="1058" y="0"/>
                      </a:moveTo>
                      <a:cubicBezTo>
                        <a:pt x="995" y="0"/>
                        <a:pt x="931" y="8"/>
                        <a:pt x="868" y="24"/>
                      </a:cubicBezTo>
                      <a:lnTo>
                        <a:pt x="572" y="92"/>
                      </a:lnTo>
                      <a:cubicBezTo>
                        <a:pt x="206" y="206"/>
                        <a:pt x="1" y="549"/>
                        <a:pt x="115" y="891"/>
                      </a:cubicBezTo>
                      <a:lnTo>
                        <a:pt x="320" y="1576"/>
                      </a:lnTo>
                      <a:cubicBezTo>
                        <a:pt x="415" y="1859"/>
                        <a:pt x="697" y="2033"/>
                        <a:pt x="998" y="2033"/>
                      </a:cubicBezTo>
                      <a:cubicBezTo>
                        <a:pt x="1061" y="2033"/>
                        <a:pt x="1125" y="2025"/>
                        <a:pt x="1188" y="2010"/>
                      </a:cubicBezTo>
                      <a:lnTo>
                        <a:pt x="1485" y="1941"/>
                      </a:lnTo>
                      <a:cubicBezTo>
                        <a:pt x="1850" y="1850"/>
                        <a:pt x="2055" y="1485"/>
                        <a:pt x="1964" y="1142"/>
                      </a:cubicBezTo>
                      <a:lnTo>
                        <a:pt x="1736" y="458"/>
                      </a:lnTo>
                      <a:cubicBezTo>
                        <a:pt x="1641" y="174"/>
                        <a:pt x="1359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32"/>
                <p:cNvSpPr/>
                <p:nvPr/>
              </p:nvSpPr>
              <p:spPr>
                <a:xfrm flipH="1">
                  <a:off x="-2593597" y="4069361"/>
                  <a:ext cx="41876" cy="61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804" extrusionOk="0">
                      <a:moveTo>
                        <a:pt x="343" y="0"/>
                      </a:moveTo>
                      <a:cubicBezTo>
                        <a:pt x="115" y="137"/>
                        <a:pt x="1" y="365"/>
                        <a:pt x="69" y="571"/>
                      </a:cubicBezTo>
                      <a:lnTo>
                        <a:pt x="343" y="1438"/>
                      </a:lnTo>
                      <a:cubicBezTo>
                        <a:pt x="412" y="1644"/>
                        <a:pt x="640" y="1781"/>
                        <a:pt x="914" y="1803"/>
                      </a:cubicBezTo>
                      <a:cubicBezTo>
                        <a:pt x="1119" y="1644"/>
                        <a:pt x="1234" y="1438"/>
                        <a:pt x="1165" y="1210"/>
                      </a:cubicBezTo>
                      <a:lnTo>
                        <a:pt x="891" y="365"/>
                      </a:lnTo>
                      <a:cubicBezTo>
                        <a:pt x="823" y="160"/>
                        <a:pt x="594" y="23"/>
                        <a:pt x="3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32"/>
                <p:cNvSpPr/>
                <p:nvPr/>
              </p:nvSpPr>
              <p:spPr>
                <a:xfrm flipH="1">
                  <a:off x="-3282206" y="3529286"/>
                  <a:ext cx="224684" cy="547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1" h="16144" extrusionOk="0">
                      <a:moveTo>
                        <a:pt x="5977" y="1"/>
                      </a:moveTo>
                      <a:cubicBezTo>
                        <a:pt x="5736" y="1"/>
                        <a:pt x="5506" y="136"/>
                        <a:pt x="5433" y="371"/>
                      </a:cubicBezTo>
                      <a:lnTo>
                        <a:pt x="92" y="15367"/>
                      </a:lnTo>
                      <a:cubicBezTo>
                        <a:pt x="1" y="15664"/>
                        <a:pt x="161" y="15984"/>
                        <a:pt x="457" y="16098"/>
                      </a:cubicBezTo>
                      <a:cubicBezTo>
                        <a:pt x="503" y="16121"/>
                        <a:pt x="572" y="16144"/>
                        <a:pt x="640" y="16144"/>
                      </a:cubicBezTo>
                      <a:cubicBezTo>
                        <a:pt x="868" y="16144"/>
                        <a:pt x="1096" y="15984"/>
                        <a:pt x="1188" y="15755"/>
                      </a:cubicBezTo>
                      <a:lnTo>
                        <a:pt x="6506" y="759"/>
                      </a:lnTo>
                      <a:cubicBezTo>
                        <a:pt x="6620" y="463"/>
                        <a:pt x="6460" y="143"/>
                        <a:pt x="6164" y="29"/>
                      </a:cubicBezTo>
                      <a:cubicBezTo>
                        <a:pt x="6102" y="10"/>
                        <a:pt x="6039" y="1"/>
                        <a:pt x="5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32"/>
                <p:cNvSpPr/>
                <p:nvPr/>
              </p:nvSpPr>
              <p:spPr>
                <a:xfrm flipH="1">
                  <a:off x="-3297681" y="3306401"/>
                  <a:ext cx="277317" cy="485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2" h="14312" extrusionOk="0">
                      <a:moveTo>
                        <a:pt x="1233" y="0"/>
                      </a:moveTo>
                      <a:lnTo>
                        <a:pt x="0" y="23"/>
                      </a:lnTo>
                      <a:lnTo>
                        <a:pt x="0" y="1164"/>
                      </a:lnTo>
                      <a:lnTo>
                        <a:pt x="2283" y="1164"/>
                      </a:lnTo>
                      <a:cubicBezTo>
                        <a:pt x="3698" y="1164"/>
                        <a:pt x="5022" y="1826"/>
                        <a:pt x="5889" y="2945"/>
                      </a:cubicBezTo>
                      <a:cubicBezTo>
                        <a:pt x="6711" y="4018"/>
                        <a:pt x="6985" y="5364"/>
                        <a:pt x="6620" y="6643"/>
                      </a:cubicBezTo>
                      <a:cubicBezTo>
                        <a:pt x="6597" y="6757"/>
                        <a:pt x="6551" y="6848"/>
                        <a:pt x="6528" y="6939"/>
                      </a:cubicBezTo>
                      <a:lnTo>
                        <a:pt x="4177" y="13536"/>
                      </a:lnTo>
                      <a:cubicBezTo>
                        <a:pt x="4086" y="13832"/>
                        <a:pt x="4223" y="14175"/>
                        <a:pt x="4520" y="14266"/>
                      </a:cubicBezTo>
                      <a:cubicBezTo>
                        <a:pt x="4588" y="14289"/>
                        <a:pt x="4657" y="14312"/>
                        <a:pt x="4725" y="14312"/>
                      </a:cubicBezTo>
                      <a:cubicBezTo>
                        <a:pt x="4953" y="14312"/>
                        <a:pt x="5182" y="14152"/>
                        <a:pt x="5250" y="13924"/>
                      </a:cubicBezTo>
                      <a:lnTo>
                        <a:pt x="7601" y="7327"/>
                      </a:lnTo>
                      <a:cubicBezTo>
                        <a:pt x="7647" y="7213"/>
                        <a:pt x="7692" y="7076"/>
                        <a:pt x="7715" y="6962"/>
                      </a:cubicBezTo>
                      <a:cubicBezTo>
                        <a:pt x="8172" y="5341"/>
                        <a:pt x="7829" y="3630"/>
                        <a:pt x="6802" y="2260"/>
                      </a:cubicBezTo>
                      <a:cubicBezTo>
                        <a:pt x="5729" y="845"/>
                        <a:pt x="4018" y="23"/>
                        <a:pt x="2260" y="23"/>
                      </a:cubicBezTo>
                      <a:lnTo>
                        <a:pt x="1347" y="23"/>
                      </a:lnTo>
                      <a:cubicBezTo>
                        <a:pt x="1301" y="23"/>
                        <a:pt x="1278" y="23"/>
                        <a:pt x="123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32"/>
                <p:cNvSpPr/>
                <p:nvPr/>
              </p:nvSpPr>
              <p:spPr>
                <a:xfrm flipH="1">
                  <a:off x="-3193127" y="3947297"/>
                  <a:ext cx="223903" cy="184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5437" extrusionOk="0">
                      <a:moveTo>
                        <a:pt x="3512" y="0"/>
                      </a:moveTo>
                      <a:cubicBezTo>
                        <a:pt x="2192" y="0"/>
                        <a:pt x="929" y="826"/>
                        <a:pt x="503" y="2045"/>
                      </a:cubicBezTo>
                      <a:cubicBezTo>
                        <a:pt x="1" y="3506"/>
                        <a:pt x="822" y="4990"/>
                        <a:pt x="2375" y="5355"/>
                      </a:cubicBezTo>
                      <a:cubicBezTo>
                        <a:pt x="2610" y="5410"/>
                        <a:pt x="2848" y="5437"/>
                        <a:pt x="3085" y="5437"/>
                      </a:cubicBezTo>
                      <a:cubicBezTo>
                        <a:pt x="4406" y="5437"/>
                        <a:pt x="5669" y="4608"/>
                        <a:pt x="6095" y="3369"/>
                      </a:cubicBezTo>
                      <a:cubicBezTo>
                        <a:pt x="6597" y="1908"/>
                        <a:pt x="5776" y="447"/>
                        <a:pt x="4223" y="82"/>
                      </a:cubicBezTo>
                      <a:cubicBezTo>
                        <a:pt x="3988" y="27"/>
                        <a:pt x="3749" y="0"/>
                        <a:pt x="3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32"/>
                <p:cNvSpPr/>
                <p:nvPr/>
              </p:nvSpPr>
              <p:spPr>
                <a:xfrm flipH="1">
                  <a:off x="-3137338" y="3993584"/>
                  <a:ext cx="112325" cy="91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0" h="2709" extrusionOk="0">
                      <a:moveTo>
                        <a:pt x="1761" y="0"/>
                      </a:moveTo>
                      <a:cubicBezTo>
                        <a:pt x="1100" y="0"/>
                        <a:pt x="464" y="406"/>
                        <a:pt x="251" y="1024"/>
                      </a:cubicBezTo>
                      <a:cubicBezTo>
                        <a:pt x="0" y="1754"/>
                        <a:pt x="434" y="2484"/>
                        <a:pt x="1187" y="2667"/>
                      </a:cubicBezTo>
                      <a:cubicBezTo>
                        <a:pt x="1307" y="2695"/>
                        <a:pt x="1428" y="2709"/>
                        <a:pt x="1549" y="2709"/>
                      </a:cubicBezTo>
                      <a:cubicBezTo>
                        <a:pt x="2210" y="2709"/>
                        <a:pt x="2846" y="2303"/>
                        <a:pt x="3059" y="1685"/>
                      </a:cubicBezTo>
                      <a:cubicBezTo>
                        <a:pt x="3310" y="955"/>
                        <a:pt x="2899" y="225"/>
                        <a:pt x="2123" y="42"/>
                      </a:cubicBezTo>
                      <a:cubicBezTo>
                        <a:pt x="2003" y="14"/>
                        <a:pt x="1882" y="0"/>
                        <a:pt x="176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32"/>
                <p:cNvSpPr/>
                <p:nvPr/>
              </p:nvSpPr>
              <p:spPr>
                <a:xfrm flipH="1">
                  <a:off x="-2590509" y="3306401"/>
                  <a:ext cx="223903" cy="316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9336" extrusionOk="0">
                      <a:moveTo>
                        <a:pt x="6323" y="0"/>
                      </a:moveTo>
                      <a:cubicBezTo>
                        <a:pt x="6255" y="0"/>
                        <a:pt x="6186" y="23"/>
                        <a:pt x="6118" y="46"/>
                      </a:cubicBezTo>
                      <a:cubicBezTo>
                        <a:pt x="3402" y="411"/>
                        <a:pt x="1302" y="2374"/>
                        <a:pt x="754" y="5159"/>
                      </a:cubicBezTo>
                      <a:lnTo>
                        <a:pt x="46" y="8651"/>
                      </a:lnTo>
                      <a:cubicBezTo>
                        <a:pt x="1" y="8948"/>
                        <a:pt x="206" y="9245"/>
                        <a:pt x="503" y="9313"/>
                      </a:cubicBezTo>
                      <a:cubicBezTo>
                        <a:pt x="549" y="9313"/>
                        <a:pt x="571" y="9336"/>
                        <a:pt x="617" y="9336"/>
                      </a:cubicBezTo>
                      <a:cubicBezTo>
                        <a:pt x="891" y="9336"/>
                        <a:pt x="1119" y="9130"/>
                        <a:pt x="1188" y="8857"/>
                      </a:cubicBezTo>
                      <a:lnTo>
                        <a:pt x="1872" y="5387"/>
                      </a:lnTo>
                      <a:cubicBezTo>
                        <a:pt x="2352" y="2990"/>
                        <a:pt x="4201" y="1324"/>
                        <a:pt x="6597" y="1142"/>
                      </a:cubicBezTo>
                      <a:lnTo>
                        <a:pt x="65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32"/>
                <p:cNvSpPr/>
                <p:nvPr/>
              </p:nvSpPr>
              <p:spPr>
                <a:xfrm flipH="1">
                  <a:off x="-1574258" y="3193092"/>
                  <a:ext cx="85245" cy="82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2427" extrusionOk="0">
                      <a:moveTo>
                        <a:pt x="1279" y="371"/>
                      </a:moveTo>
                      <a:cubicBezTo>
                        <a:pt x="1294" y="371"/>
                        <a:pt x="1309" y="371"/>
                        <a:pt x="1324" y="372"/>
                      </a:cubicBezTo>
                      <a:cubicBezTo>
                        <a:pt x="1781" y="418"/>
                        <a:pt x="2123" y="806"/>
                        <a:pt x="2078" y="1262"/>
                      </a:cubicBezTo>
                      <a:cubicBezTo>
                        <a:pt x="2056" y="1704"/>
                        <a:pt x="1670" y="2039"/>
                        <a:pt x="1231" y="2039"/>
                      </a:cubicBezTo>
                      <a:cubicBezTo>
                        <a:pt x="1216" y="2039"/>
                        <a:pt x="1202" y="2039"/>
                        <a:pt x="1188" y="2038"/>
                      </a:cubicBezTo>
                      <a:cubicBezTo>
                        <a:pt x="731" y="2016"/>
                        <a:pt x="389" y="1605"/>
                        <a:pt x="434" y="1148"/>
                      </a:cubicBezTo>
                      <a:cubicBezTo>
                        <a:pt x="456" y="706"/>
                        <a:pt x="821" y="371"/>
                        <a:pt x="1279" y="371"/>
                      </a:cubicBezTo>
                      <a:close/>
                      <a:moveTo>
                        <a:pt x="1227" y="1"/>
                      </a:moveTo>
                      <a:cubicBezTo>
                        <a:pt x="615" y="1"/>
                        <a:pt x="89" y="483"/>
                        <a:pt x="46" y="1125"/>
                      </a:cubicBezTo>
                      <a:cubicBezTo>
                        <a:pt x="1" y="1787"/>
                        <a:pt x="503" y="2358"/>
                        <a:pt x="1165" y="2426"/>
                      </a:cubicBezTo>
                      <a:lnTo>
                        <a:pt x="1256" y="2426"/>
                      </a:lnTo>
                      <a:cubicBezTo>
                        <a:pt x="1895" y="2426"/>
                        <a:pt x="2420" y="1924"/>
                        <a:pt x="2466" y="1285"/>
                      </a:cubicBezTo>
                      <a:cubicBezTo>
                        <a:pt x="2511" y="623"/>
                        <a:pt x="2009" y="53"/>
                        <a:pt x="1347" y="7"/>
                      </a:cubicBezTo>
                      <a:cubicBezTo>
                        <a:pt x="1307" y="3"/>
                        <a:pt x="1266" y="1"/>
                        <a:pt x="1227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32"/>
                <p:cNvSpPr/>
                <p:nvPr/>
              </p:nvSpPr>
              <p:spPr>
                <a:xfrm flipH="1">
                  <a:off x="-1940620" y="3243655"/>
                  <a:ext cx="467081" cy="146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4" h="4315" extrusionOk="0">
                      <a:moveTo>
                        <a:pt x="13650" y="1"/>
                      </a:moveTo>
                      <a:lnTo>
                        <a:pt x="0" y="3949"/>
                      </a:lnTo>
                      <a:lnTo>
                        <a:pt x="91" y="4315"/>
                      </a:lnTo>
                      <a:lnTo>
                        <a:pt x="13764" y="366"/>
                      </a:lnTo>
                      <a:lnTo>
                        <a:pt x="13650" y="1"/>
                      </a:lnTo>
                      <a:close/>
                    </a:path>
                  </a:pathLst>
                </a:custGeom>
                <a:solidFill>
                  <a:srgbClr val="CEE5F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32"/>
                <p:cNvSpPr/>
                <p:nvPr/>
              </p:nvSpPr>
              <p:spPr>
                <a:xfrm flipH="1">
                  <a:off x="-2170665" y="3596850"/>
                  <a:ext cx="69736" cy="416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5" h="12259" extrusionOk="0">
                      <a:moveTo>
                        <a:pt x="2055" y="1"/>
                      </a:moveTo>
                      <a:lnTo>
                        <a:pt x="1" y="2694"/>
                      </a:lnTo>
                      <a:lnTo>
                        <a:pt x="1553" y="12258"/>
                      </a:lnTo>
                      <a:lnTo>
                        <a:pt x="2055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32"/>
                <p:cNvSpPr/>
                <p:nvPr/>
              </p:nvSpPr>
              <p:spPr>
                <a:xfrm flipH="1">
                  <a:off x="-2657124" y="4353805"/>
                  <a:ext cx="381124" cy="123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1" h="3625" extrusionOk="0">
                      <a:moveTo>
                        <a:pt x="6231" y="1"/>
                      </a:moveTo>
                      <a:cubicBezTo>
                        <a:pt x="2654" y="1"/>
                        <a:pt x="0" y="3624"/>
                        <a:pt x="0" y="3624"/>
                      </a:cubicBezTo>
                      <a:lnTo>
                        <a:pt x="11230" y="2597"/>
                      </a:lnTo>
                      <a:cubicBezTo>
                        <a:pt x="9485" y="673"/>
                        <a:pt x="7772" y="1"/>
                        <a:pt x="6231" y="1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32"/>
                <p:cNvSpPr/>
                <p:nvPr/>
              </p:nvSpPr>
              <p:spPr>
                <a:xfrm flipH="1">
                  <a:off x="-2722177" y="4118465"/>
                  <a:ext cx="644494" cy="745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2" h="21957" extrusionOk="0">
                      <a:moveTo>
                        <a:pt x="2885" y="0"/>
                      </a:moveTo>
                      <a:cubicBezTo>
                        <a:pt x="2336" y="0"/>
                        <a:pt x="1784" y="175"/>
                        <a:pt x="1325" y="539"/>
                      </a:cubicBezTo>
                      <a:cubicBezTo>
                        <a:pt x="206" y="1406"/>
                        <a:pt x="1" y="3027"/>
                        <a:pt x="891" y="4145"/>
                      </a:cubicBezTo>
                      <a:lnTo>
                        <a:pt x="14084" y="20968"/>
                      </a:lnTo>
                      <a:cubicBezTo>
                        <a:pt x="14586" y="21615"/>
                        <a:pt x="15341" y="21957"/>
                        <a:pt x="16100" y="21957"/>
                      </a:cubicBezTo>
                      <a:cubicBezTo>
                        <a:pt x="16652" y="21957"/>
                        <a:pt x="17206" y="21776"/>
                        <a:pt x="17668" y="21401"/>
                      </a:cubicBezTo>
                      <a:cubicBezTo>
                        <a:pt x="18786" y="20534"/>
                        <a:pt x="18992" y="18936"/>
                        <a:pt x="18101" y="17818"/>
                      </a:cubicBezTo>
                      <a:lnTo>
                        <a:pt x="4908" y="973"/>
                      </a:lnTo>
                      <a:cubicBezTo>
                        <a:pt x="4405" y="336"/>
                        <a:pt x="3647" y="0"/>
                        <a:pt x="28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32"/>
                <p:cNvSpPr/>
                <p:nvPr/>
              </p:nvSpPr>
              <p:spPr>
                <a:xfrm flipH="1">
                  <a:off x="-2367421" y="4104077"/>
                  <a:ext cx="315290" cy="286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8430" extrusionOk="0">
                      <a:moveTo>
                        <a:pt x="6205" y="0"/>
                      </a:moveTo>
                      <a:cubicBezTo>
                        <a:pt x="5962" y="0"/>
                        <a:pt x="5715" y="77"/>
                        <a:pt x="5502" y="233"/>
                      </a:cubicBezTo>
                      <a:lnTo>
                        <a:pt x="571" y="4113"/>
                      </a:lnTo>
                      <a:cubicBezTo>
                        <a:pt x="92" y="4478"/>
                        <a:pt x="1" y="5186"/>
                        <a:pt x="389" y="5665"/>
                      </a:cubicBezTo>
                      <a:lnTo>
                        <a:pt x="2215" y="7993"/>
                      </a:lnTo>
                      <a:cubicBezTo>
                        <a:pt x="2439" y="8284"/>
                        <a:pt x="2763" y="8429"/>
                        <a:pt x="3090" y="8429"/>
                      </a:cubicBezTo>
                      <a:cubicBezTo>
                        <a:pt x="3327" y="8429"/>
                        <a:pt x="3565" y="8352"/>
                        <a:pt x="3767" y="8199"/>
                      </a:cubicBezTo>
                      <a:lnTo>
                        <a:pt x="8720" y="4318"/>
                      </a:lnTo>
                      <a:cubicBezTo>
                        <a:pt x="9199" y="3930"/>
                        <a:pt x="9291" y="3246"/>
                        <a:pt x="8902" y="2766"/>
                      </a:cubicBezTo>
                      <a:lnTo>
                        <a:pt x="7076" y="415"/>
                      </a:lnTo>
                      <a:cubicBezTo>
                        <a:pt x="6854" y="140"/>
                        <a:pt x="6533" y="0"/>
                        <a:pt x="62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32"/>
                <p:cNvSpPr/>
                <p:nvPr/>
              </p:nvSpPr>
              <p:spPr>
                <a:xfrm flipH="1">
                  <a:off x="-2467325" y="3249661"/>
                  <a:ext cx="1232383" cy="1092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16" h="32207" extrusionOk="0">
                      <a:moveTo>
                        <a:pt x="18154" y="4423"/>
                      </a:moveTo>
                      <a:cubicBezTo>
                        <a:pt x="21618" y="4423"/>
                        <a:pt x="25047" y="5962"/>
                        <a:pt x="27346" y="8908"/>
                      </a:cubicBezTo>
                      <a:cubicBezTo>
                        <a:pt x="31317" y="13975"/>
                        <a:pt x="30427" y="21325"/>
                        <a:pt x="25360" y="25297"/>
                      </a:cubicBezTo>
                      <a:cubicBezTo>
                        <a:pt x="23227" y="26968"/>
                        <a:pt x="20690" y="27779"/>
                        <a:pt x="18170" y="27779"/>
                      </a:cubicBezTo>
                      <a:cubicBezTo>
                        <a:pt x="14704" y="27779"/>
                        <a:pt x="11271" y="26245"/>
                        <a:pt x="8971" y="23311"/>
                      </a:cubicBezTo>
                      <a:cubicBezTo>
                        <a:pt x="4977" y="18244"/>
                        <a:pt x="5867" y="10894"/>
                        <a:pt x="10957" y="6922"/>
                      </a:cubicBezTo>
                      <a:cubicBezTo>
                        <a:pt x="13092" y="5239"/>
                        <a:pt x="15632" y="4423"/>
                        <a:pt x="18154" y="4423"/>
                      </a:cubicBezTo>
                      <a:close/>
                      <a:moveTo>
                        <a:pt x="18151" y="1"/>
                      </a:moveTo>
                      <a:cubicBezTo>
                        <a:pt x="14675" y="1"/>
                        <a:pt x="11171" y="1122"/>
                        <a:pt x="8218" y="3430"/>
                      </a:cubicBezTo>
                      <a:cubicBezTo>
                        <a:pt x="1211" y="8931"/>
                        <a:pt x="1" y="19042"/>
                        <a:pt x="5479" y="26050"/>
                      </a:cubicBezTo>
                      <a:cubicBezTo>
                        <a:pt x="8662" y="30091"/>
                        <a:pt x="13388" y="32207"/>
                        <a:pt x="18163" y="32207"/>
                      </a:cubicBezTo>
                      <a:cubicBezTo>
                        <a:pt x="21642" y="32207"/>
                        <a:pt x="25146" y="31084"/>
                        <a:pt x="28099" y="28766"/>
                      </a:cubicBezTo>
                      <a:cubicBezTo>
                        <a:pt x="35083" y="23288"/>
                        <a:pt x="36316" y="13176"/>
                        <a:pt x="30815" y="6169"/>
                      </a:cubicBezTo>
                      <a:cubicBezTo>
                        <a:pt x="27645" y="2114"/>
                        <a:pt x="22924" y="1"/>
                        <a:pt x="1815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32"/>
                <p:cNvSpPr/>
                <p:nvPr/>
              </p:nvSpPr>
              <p:spPr>
                <a:xfrm flipH="1">
                  <a:off x="-2121120" y="3484186"/>
                  <a:ext cx="223903" cy="19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5843" extrusionOk="0">
                      <a:moveTo>
                        <a:pt x="3297" y="1"/>
                      </a:moveTo>
                      <a:cubicBezTo>
                        <a:pt x="2668" y="1"/>
                        <a:pt x="2035" y="205"/>
                        <a:pt x="1507" y="627"/>
                      </a:cubicBezTo>
                      <a:cubicBezTo>
                        <a:pt x="229" y="1609"/>
                        <a:pt x="1" y="3458"/>
                        <a:pt x="1005" y="4713"/>
                      </a:cubicBezTo>
                      <a:cubicBezTo>
                        <a:pt x="1574" y="5454"/>
                        <a:pt x="2434" y="5842"/>
                        <a:pt x="3301" y="5842"/>
                      </a:cubicBezTo>
                      <a:cubicBezTo>
                        <a:pt x="3930" y="5842"/>
                        <a:pt x="4563" y="5638"/>
                        <a:pt x="5091" y="5215"/>
                      </a:cubicBezTo>
                      <a:cubicBezTo>
                        <a:pt x="6369" y="4234"/>
                        <a:pt x="6597" y="2385"/>
                        <a:pt x="5593" y="1130"/>
                      </a:cubicBezTo>
                      <a:cubicBezTo>
                        <a:pt x="5024" y="389"/>
                        <a:pt x="4164" y="1"/>
                        <a:pt x="3297" y="1"/>
                      </a:cubicBezTo>
                      <a:close/>
                    </a:path>
                  </a:pathLst>
                </a:custGeom>
                <a:solidFill>
                  <a:srgbClr val="E7DFD8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32"/>
                <p:cNvSpPr/>
                <p:nvPr/>
              </p:nvSpPr>
              <p:spPr>
                <a:xfrm flipH="1">
                  <a:off x="-2894906" y="4442816"/>
                  <a:ext cx="815662" cy="499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36" h="14733" extrusionOk="0">
                      <a:moveTo>
                        <a:pt x="17108" y="1"/>
                      </a:moveTo>
                      <a:cubicBezTo>
                        <a:pt x="16953" y="1"/>
                        <a:pt x="16797" y="7"/>
                        <a:pt x="16640" y="20"/>
                      </a:cubicBezTo>
                      <a:cubicBezTo>
                        <a:pt x="12783" y="339"/>
                        <a:pt x="8012" y="727"/>
                        <a:pt x="6186" y="864"/>
                      </a:cubicBezTo>
                      <a:cubicBezTo>
                        <a:pt x="4497" y="979"/>
                        <a:pt x="2831" y="1504"/>
                        <a:pt x="1621" y="1983"/>
                      </a:cubicBezTo>
                      <a:cubicBezTo>
                        <a:pt x="548" y="2394"/>
                        <a:pt x="1" y="3558"/>
                        <a:pt x="366" y="4653"/>
                      </a:cubicBezTo>
                      <a:cubicBezTo>
                        <a:pt x="619" y="5341"/>
                        <a:pt x="1304" y="5771"/>
                        <a:pt x="2009" y="5771"/>
                      </a:cubicBezTo>
                      <a:cubicBezTo>
                        <a:pt x="2143" y="5771"/>
                        <a:pt x="2278" y="5755"/>
                        <a:pt x="2411" y="5723"/>
                      </a:cubicBezTo>
                      <a:lnTo>
                        <a:pt x="2411" y="5723"/>
                      </a:lnTo>
                      <a:lnTo>
                        <a:pt x="2009" y="5863"/>
                      </a:lnTo>
                      <a:cubicBezTo>
                        <a:pt x="1050" y="6206"/>
                        <a:pt x="548" y="7255"/>
                        <a:pt x="868" y="8214"/>
                      </a:cubicBezTo>
                      <a:lnTo>
                        <a:pt x="982" y="8488"/>
                      </a:lnTo>
                      <a:cubicBezTo>
                        <a:pt x="1235" y="9247"/>
                        <a:pt x="1931" y="9705"/>
                        <a:pt x="2674" y="9705"/>
                      </a:cubicBezTo>
                      <a:cubicBezTo>
                        <a:pt x="2870" y="9705"/>
                        <a:pt x="3069" y="9673"/>
                        <a:pt x="3265" y="9606"/>
                      </a:cubicBezTo>
                      <a:lnTo>
                        <a:pt x="3961" y="9363"/>
                      </a:lnTo>
                      <a:lnTo>
                        <a:pt x="3961" y="9363"/>
                      </a:lnTo>
                      <a:cubicBezTo>
                        <a:pt x="3237" y="9667"/>
                        <a:pt x="2863" y="10501"/>
                        <a:pt x="3128" y="11250"/>
                      </a:cubicBezTo>
                      <a:lnTo>
                        <a:pt x="3196" y="11478"/>
                      </a:lnTo>
                      <a:cubicBezTo>
                        <a:pt x="3485" y="12326"/>
                        <a:pt x="4273" y="12846"/>
                        <a:pt x="5121" y="12846"/>
                      </a:cubicBezTo>
                      <a:cubicBezTo>
                        <a:pt x="5345" y="12846"/>
                        <a:pt x="5574" y="12810"/>
                        <a:pt x="5798" y="12734"/>
                      </a:cubicBezTo>
                      <a:lnTo>
                        <a:pt x="7327" y="12209"/>
                      </a:lnTo>
                      <a:lnTo>
                        <a:pt x="6734" y="12414"/>
                      </a:lnTo>
                      <a:cubicBezTo>
                        <a:pt x="6414" y="12528"/>
                        <a:pt x="6209" y="12870"/>
                        <a:pt x="6323" y="13213"/>
                      </a:cubicBezTo>
                      <a:cubicBezTo>
                        <a:pt x="6648" y="14151"/>
                        <a:pt x="7514" y="14732"/>
                        <a:pt x="8438" y="14732"/>
                      </a:cubicBezTo>
                      <a:cubicBezTo>
                        <a:pt x="8683" y="14732"/>
                        <a:pt x="8932" y="14691"/>
                        <a:pt x="9176" y="14605"/>
                      </a:cubicBezTo>
                      <a:lnTo>
                        <a:pt x="24036" y="13144"/>
                      </a:lnTo>
                      <a:lnTo>
                        <a:pt x="22712" y="5064"/>
                      </a:lnTo>
                      <a:cubicBezTo>
                        <a:pt x="22409" y="2163"/>
                        <a:pt x="19969" y="1"/>
                        <a:pt x="17108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32"/>
                <p:cNvSpPr/>
                <p:nvPr/>
              </p:nvSpPr>
              <p:spPr>
                <a:xfrm flipH="1">
                  <a:off x="-2255096" y="4596949"/>
                  <a:ext cx="123184" cy="59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" h="1764" extrusionOk="0">
                      <a:moveTo>
                        <a:pt x="3182" y="0"/>
                      </a:moveTo>
                      <a:cubicBezTo>
                        <a:pt x="3141" y="0"/>
                        <a:pt x="3100" y="7"/>
                        <a:pt x="3059" y="20"/>
                      </a:cubicBezTo>
                      <a:lnTo>
                        <a:pt x="320" y="1002"/>
                      </a:lnTo>
                      <a:cubicBezTo>
                        <a:pt x="115" y="1047"/>
                        <a:pt x="1" y="1298"/>
                        <a:pt x="92" y="1504"/>
                      </a:cubicBezTo>
                      <a:cubicBezTo>
                        <a:pt x="144" y="1660"/>
                        <a:pt x="289" y="1764"/>
                        <a:pt x="446" y="1764"/>
                      </a:cubicBezTo>
                      <a:cubicBezTo>
                        <a:pt x="495" y="1764"/>
                        <a:pt x="545" y="1754"/>
                        <a:pt x="594" y="1732"/>
                      </a:cubicBezTo>
                      <a:lnTo>
                        <a:pt x="3310" y="773"/>
                      </a:lnTo>
                      <a:lnTo>
                        <a:pt x="3333" y="773"/>
                      </a:lnTo>
                      <a:cubicBezTo>
                        <a:pt x="3539" y="705"/>
                        <a:pt x="3630" y="477"/>
                        <a:pt x="3561" y="271"/>
                      </a:cubicBezTo>
                      <a:cubicBezTo>
                        <a:pt x="3506" y="106"/>
                        <a:pt x="3348" y="0"/>
                        <a:pt x="31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32"/>
                <p:cNvSpPr/>
                <p:nvPr/>
              </p:nvSpPr>
              <p:spPr>
                <a:xfrm flipH="1">
                  <a:off x="-2321710" y="4710597"/>
                  <a:ext cx="144869" cy="73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9" h="2172" extrusionOk="0">
                      <a:moveTo>
                        <a:pt x="3831" y="1"/>
                      </a:moveTo>
                      <a:cubicBezTo>
                        <a:pt x="3780" y="1"/>
                        <a:pt x="3727" y="9"/>
                        <a:pt x="3675" y="26"/>
                      </a:cubicBezTo>
                      <a:lnTo>
                        <a:pt x="297" y="1396"/>
                      </a:lnTo>
                      <a:cubicBezTo>
                        <a:pt x="92" y="1487"/>
                        <a:pt x="0" y="1715"/>
                        <a:pt x="69" y="1921"/>
                      </a:cubicBezTo>
                      <a:cubicBezTo>
                        <a:pt x="140" y="2081"/>
                        <a:pt x="294" y="2172"/>
                        <a:pt x="456" y="2172"/>
                      </a:cubicBezTo>
                      <a:cubicBezTo>
                        <a:pt x="502" y="2172"/>
                        <a:pt x="548" y="2164"/>
                        <a:pt x="594" y="2149"/>
                      </a:cubicBezTo>
                      <a:lnTo>
                        <a:pt x="3972" y="757"/>
                      </a:lnTo>
                      <a:cubicBezTo>
                        <a:pt x="4178" y="666"/>
                        <a:pt x="4269" y="437"/>
                        <a:pt x="4200" y="232"/>
                      </a:cubicBezTo>
                      <a:cubicBezTo>
                        <a:pt x="4132" y="78"/>
                        <a:pt x="3986" y="1"/>
                        <a:pt x="38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32"/>
                <p:cNvSpPr/>
                <p:nvPr/>
              </p:nvSpPr>
              <p:spPr>
                <a:xfrm flipH="1">
                  <a:off x="-2394535" y="4821565"/>
                  <a:ext cx="117008" cy="57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48" h="1707" extrusionOk="0">
                      <a:moveTo>
                        <a:pt x="3000" y="1"/>
                      </a:moveTo>
                      <a:cubicBezTo>
                        <a:pt x="2959" y="1"/>
                        <a:pt x="2917" y="7"/>
                        <a:pt x="2877" y="20"/>
                      </a:cubicBezTo>
                      <a:lnTo>
                        <a:pt x="320" y="933"/>
                      </a:lnTo>
                      <a:cubicBezTo>
                        <a:pt x="92" y="979"/>
                        <a:pt x="1" y="1230"/>
                        <a:pt x="69" y="1436"/>
                      </a:cubicBezTo>
                      <a:cubicBezTo>
                        <a:pt x="124" y="1601"/>
                        <a:pt x="282" y="1707"/>
                        <a:pt x="449" y="1707"/>
                      </a:cubicBezTo>
                      <a:cubicBezTo>
                        <a:pt x="490" y="1707"/>
                        <a:pt x="531" y="1700"/>
                        <a:pt x="571" y="1687"/>
                      </a:cubicBezTo>
                      <a:lnTo>
                        <a:pt x="3128" y="774"/>
                      </a:lnTo>
                      <a:lnTo>
                        <a:pt x="3151" y="774"/>
                      </a:lnTo>
                      <a:cubicBezTo>
                        <a:pt x="3356" y="682"/>
                        <a:pt x="3447" y="477"/>
                        <a:pt x="3379" y="272"/>
                      </a:cubicBezTo>
                      <a:cubicBezTo>
                        <a:pt x="3324" y="107"/>
                        <a:pt x="3166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32"/>
                <p:cNvSpPr/>
                <p:nvPr/>
              </p:nvSpPr>
              <p:spPr>
                <a:xfrm flipH="1">
                  <a:off x="-2686545" y="4448110"/>
                  <a:ext cx="436879" cy="24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4" h="732" extrusionOk="0">
                      <a:moveTo>
                        <a:pt x="0" y="731"/>
                      </a:moveTo>
                      <a:lnTo>
                        <a:pt x="12874" y="1"/>
                      </a:lnTo>
                    </a:path>
                  </a:pathLst>
                </a:custGeom>
                <a:solidFill>
                  <a:srgbClr val="FEA4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32"/>
                <p:cNvSpPr/>
                <p:nvPr/>
              </p:nvSpPr>
              <p:spPr>
                <a:xfrm flipH="1">
                  <a:off x="-3362768" y="3995010"/>
                  <a:ext cx="548457" cy="553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2" h="16321" extrusionOk="0">
                      <a:moveTo>
                        <a:pt x="11619" y="0"/>
                      </a:moveTo>
                      <a:lnTo>
                        <a:pt x="14198" y="7441"/>
                      </a:lnTo>
                      <a:lnTo>
                        <a:pt x="1872" y="10705"/>
                      </a:lnTo>
                      <a:cubicBezTo>
                        <a:pt x="708" y="11002"/>
                        <a:pt x="1" y="12143"/>
                        <a:pt x="229" y="13307"/>
                      </a:cubicBezTo>
                      <a:lnTo>
                        <a:pt x="845" y="16320"/>
                      </a:lnTo>
                      <a:lnTo>
                        <a:pt x="845" y="13239"/>
                      </a:lnTo>
                      <a:cubicBezTo>
                        <a:pt x="845" y="12371"/>
                        <a:pt x="1439" y="11641"/>
                        <a:pt x="2283" y="11436"/>
                      </a:cubicBezTo>
                      <a:lnTo>
                        <a:pt x="16161" y="8377"/>
                      </a:lnTo>
                      <a:lnTo>
                        <a:pt x="11619" y="0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32"/>
                <p:cNvSpPr/>
                <p:nvPr/>
              </p:nvSpPr>
              <p:spPr>
                <a:xfrm flipH="1">
                  <a:off x="-3561050" y="4833849"/>
                  <a:ext cx="636756" cy="109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64" h="3220" extrusionOk="0">
                      <a:moveTo>
                        <a:pt x="18558" y="1"/>
                      </a:moveTo>
                      <a:lnTo>
                        <a:pt x="1" y="2557"/>
                      </a:lnTo>
                      <a:lnTo>
                        <a:pt x="18763" y="3219"/>
                      </a:lnTo>
                      <a:lnTo>
                        <a:pt x="18763" y="3219"/>
                      </a:lnTo>
                      <a:lnTo>
                        <a:pt x="18558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32"/>
                <p:cNvSpPr/>
                <p:nvPr/>
              </p:nvSpPr>
              <p:spPr>
                <a:xfrm flipH="1">
                  <a:off x="-3050600" y="4781080"/>
                  <a:ext cx="87552" cy="82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424" extrusionOk="0">
                      <a:moveTo>
                        <a:pt x="1294" y="375"/>
                      </a:moveTo>
                      <a:cubicBezTo>
                        <a:pt x="1348" y="375"/>
                        <a:pt x="1404" y="380"/>
                        <a:pt x="1461" y="392"/>
                      </a:cubicBezTo>
                      <a:cubicBezTo>
                        <a:pt x="1689" y="437"/>
                        <a:pt x="1872" y="551"/>
                        <a:pt x="2009" y="734"/>
                      </a:cubicBezTo>
                      <a:cubicBezTo>
                        <a:pt x="2123" y="917"/>
                        <a:pt x="2169" y="1145"/>
                        <a:pt x="2146" y="1350"/>
                      </a:cubicBezTo>
                      <a:cubicBezTo>
                        <a:pt x="2063" y="1763"/>
                        <a:pt x="1701" y="2045"/>
                        <a:pt x="1312" y="2045"/>
                      </a:cubicBezTo>
                      <a:cubicBezTo>
                        <a:pt x="1271" y="2045"/>
                        <a:pt x="1229" y="2042"/>
                        <a:pt x="1187" y="2035"/>
                      </a:cubicBezTo>
                      <a:cubicBezTo>
                        <a:pt x="959" y="1989"/>
                        <a:pt x="776" y="1875"/>
                        <a:pt x="639" y="1693"/>
                      </a:cubicBezTo>
                      <a:cubicBezTo>
                        <a:pt x="502" y="1510"/>
                        <a:pt x="457" y="1282"/>
                        <a:pt x="502" y="1076"/>
                      </a:cubicBezTo>
                      <a:cubicBezTo>
                        <a:pt x="525" y="848"/>
                        <a:pt x="662" y="666"/>
                        <a:pt x="845" y="529"/>
                      </a:cubicBezTo>
                      <a:cubicBezTo>
                        <a:pt x="982" y="426"/>
                        <a:pt x="1131" y="375"/>
                        <a:pt x="1294" y="375"/>
                      </a:cubicBezTo>
                      <a:close/>
                      <a:moveTo>
                        <a:pt x="1285" y="0"/>
                      </a:moveTo>
                      <a:cubicBezTo>
                        <a:pt x="1050" y="0"/>
                        <a:pt x="820" y="73"/>
                        <a:pt x="616" y="209"/>
                      </a:cubicBezTo>
                      <a:cubicBezTo>
                        <a:pt x="365" y="415"/>
                        <a:pt x="183" y="688"/>
                        <a:pt x="114" y="1008"/>
                      </a:cubicBezTo>
                      <a:cubicBezTo>
                        <a:pt x="0" y="1670"/>
                        <a:pt x="457" y="2286"/>
                        <a:pt x="1119" y="2400"/>
                      </a:cubicBezTo>
                      <a:cubicBezTo>
                        <a:pt x="1187" y="2423"/>
                        <a:pt x="1256" y="2423"/>
                        <a:pt x="1324" y="2423"/>
                      </a:cubicBezTo>
                      <a:cubicBezTo>
                        <a:pt x="1895" y="2423"/>
                        <a:pt x="2420" y="2012"/>
                        <a:pt x="2511" y="1419"/>
                      </a:cubicBezTo>
                      <a:cubicBezTo>
                        <a:pt x="2579" y="1099"/>
                        <a:pt x="2488" y="780"/>
                        <a:pt x="2306" y="506"/>
                      </a:cubicBezTo>
                      <a:cubicBezTo>
                        <a:pt x="2123" y="255"/>
                        <a:pt x="1849" y="72"/>
                        <a:pt x="1529" y="27"/>
                      </a:cubicBezTo>
                      <a:cubicBezTo>
                        <a:pt x="1448" y="9"/>
                        <a:pt x="1366" y="0"/>
                        <a:pt x="1285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32"/>
                <p:cNvSpPr/>
                <p:nvPr/>
              </p:nvSpPr>
              <p:spPr>
                <a:xfrm flipH="1">
                  <a:off x="-3157495" y="4417127"/>
                  <a:ext cx="99192" cy="477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14084" extrusionOk="0">
                      <a:moveTo>
                        <a:pt x="366" y="1"/>
                      </a:moveTo>
                      <a:lnTo>
                        <a:pt x="1" y="69"/>
                      </a:lnTo>
                      <a:lnTo>
                        <a:pt x="2557" y="14084"/>
                      </a:lnTo>
                      <a:lnTo>
                        <a:pt x="2922" y="1401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32"/>
                <p:cNvSpPr/>
                <p:nvPr/>
              </p:nvSpPr>
              <p:spPr>
                <a:xfrm rot="440038" flipH="1">
                  <a:off x="-2791521" y="3204501"/>
                  <a:ext cx="205942" cy="5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5" h="1372" extrusionOk="0">
                      <a:moveTo>
                        <a:pt x="5266" y="1"/>
                      </a:moveTo>
                      <a:cubicBezTo>
                        <a:pt x="4220" y="470"/>
                        <a:pt x="3174" y="758"/>
                        <a:pt x="1948" y="758"/>
                      </a:cubicBezTo>
                      <a:cubicBezTo>
                        <a:pt x="1371" y="758"/>
                        <a:pt x="758" y="614"/>
                        <a:pt x="145" y="470"/>
                      </a:cubicBezTo>
                      <a:lnTo>
                        <a:pt x="0" y="1047"/>
                      </a:lnTo>
                      <a:cubicBezTo>
                        <a:pt x="758" y="1227"/>
                        <a:pt x="1371" y="1371"/>
                        <a:pt x="1948" y="1371"/>
                      </a:cubicBezTo>
                      <a:cubicBezTo>
                        <a:pt x="3319" y="1371"/>
                        <a:pt x="4509" y="1047"/>
                        <a:pt x="5555" y="470"/>
                      </a:cubicBezTo>
                      <a:lnTo>
                        <a:pt x="5266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32"/>
                <p:cNvSpPr/>
                <p:nvPr/>
              </p:nvSpPr>
              <p:spPr>
                <a:xfrm>
                  <a:off x="-2722187" y="2722549"/>
                  <a:ext cx="52216" cy="52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6" h="2006" extrusionOk="0">
                      <a:moveTo>
                        <a:pt x="1003" y="0"/>
                      </a:moveTo>
                      <a:cubicBezTo>
                        <a:pt x="451" y="0"/>
                        <a:pt x="0" y="451"/>
                        <a:pt x="0" y="1003"/>
                      </a:cubicBezTo>
                      <a:cubicBezTo>
                        <a:pt x="0" y="1554"/>
                        <a:pt x="451" y="2005"/>
                        <a:pt x="1003" y="2005"/>
                      </a:cubicBezTo>
                      <a:cubicBezTo>
                        <a:pt x="1554" y="2005"/>
                        <a:pt x="2005" y="1554"/>
                        <a:pt x="2005" y="1003"/>
                      </a:cubicBezTo>
                      <a:cubicBezTo>
                        <a:pt x="2005" y="451"/>
                        <a:pt x="1554" y="0"/>
                        <a:pt x="1003" y="0"/>
                      </a:cubicBezTo>
                      <a:close/>
                    </a:path>
                  </a:pathLst>
                </a:custGeom>
                <a:solidFill>
                  <a:srgbClr val="46160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32"/>
                <p:cNvSpPr/>
                <p:nvPr/>
              </p:nvSpPr>
              <p:spPr>
                <a:xfrm>
                  <a:off x="-2467329" y="2694436"/>
                  <a:ext cx="51565" cy="52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2006" extrusionOk="0">
                      <a:moveTo>
                        <a:pt x="1003" y="0"/>
                      </a:moveTo>
                      <a:cubicBezTo>
                        <a:pt x="451" y="0"/>
                        <a:pt x="0" y="451"/>
                        <a:pt x="0" y="1003"/>
                      </a:cubicBezTo>
                      <a:cubicBezTo>
                        <a:pt x="0" y="1554"/>
                        <a:pt x="451" y="2005"/>
                        <a:pt x="1003" y="2005"/>
                      </a:cubicBezTo>
                      <a:cubicBezTo>
                        <a:pt x="1554" y="2005"/>
                        <a:pt x="1980" y="1554"/>
                        <a:pt x="1980" y="1003"/>
                      </a:cubicBezTo>
                      <a:cubicBezTo>
                        <a:pt x="1980" y="451"/>
                        <a:pt x="1554" y="0"/>
                        <a:pt x="1003" y="0"/>
                      </a:cubicBezTo>
                      <a:close/>
                    </a:path>
                  </a:pathLst>
                </a:custGeom>
                <a:solidFill>
                  <a:srgbClr val="46160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32"/>
                <p:cNvSpPr/>
                <p:nvPr/>
              </p:nvSpPr>
              <p:spPr>
                <a:xfrm>
                  <a:off x="-2669969" y="2949337"/>
                  <a:ext cx="114194" cy="47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1844" extrusionOk="0">
                      <a:moveTo>
                        <a:pt x="803" y="1"/>
                      </a:moveTo>
                      <a:lnTo>
                        <a:pt x="1" y="602"/>
                      </a:lnTo>
                      <a:cubicBezTo>
                        <a:pt x="477" y="1254"/>
                        <a:pt x="1254" y="1730"/>
                        <a:pt x="2081" y="1830"/>
                      </a:cubicBezTo>
                      <a:cubicBezTo>
                        <a:pt x="2177" y="1839"/>
                        <a:pt x="2274" y="1843"/>
                        <a:pt x="2370" y="1843"/>
                      </a:cubicBezTo>
                      <a:cubicBezTo>
                        <a:pt x="3103" y="1843"/>
                        <a:pt x="3833" y="1593"/>
                        <a:pt x="4387" y="1128"/>
                      </a:cubicBezTo>
                      <a:lnTo>
                        <a:pt x="3760" y="351"/>
                      </a:lnTo>
                      <a:cubicBezTo>
                        <a:pt x="3382" y="663"/>
                        <a:pt x="2885" y="836"/>
                        <a:pt x="2393" y="836"/>
                      </a:cubicBezTo>
                      <a:cubicBezTo>
                        <a:pt x="2331" y="836"/>
                        <a:pt x="2268" y="833"/>
                        <a:pt x="2206" y="828"/>
                      </a:cubicBezTo>
                      <a:cubicBezTo>
                        <a:pt x="1655" y="752"/>
                        <a:pt x="1128" y="452"/>
                        <a:pt x="8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32"/>
                <p:cNvSpPr/>
                <p:nvPr/>
              </p:nvSpPr>
              <p:spPr>
                <a:xfrm flipH="1">
                  <a:off x="-2357818" y="3353895"/>
                  <a:ext cx="1005267" cy="893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68" h="49922" extrusionOk="0">
                      <a:moveTo>
                        <a:pt x="27438" y="2886"/>
                      </a:moveTo>
                      <a:cubicBezTo>
                        <a:pt x="33899" y="2886"/>
                        <a:pt x="40360" y="5772"/>
                        <a:pt x="44882" y="11329"/>
                      </a:cubicBezTo>
                      <a:cubicBezTo>
                        <a:pt x="47898" y="15464"/>
                        <a:pt x="49534" y="20115"/>
                        <a:pt x="49534" y="24983"/>
                      </a:cubicBezTo>
                      <a:cubicBezTo>
                        <a:pt x="49534" y="31444"/>
                        <a:pt x="46648" y="37905"/>
                        <a:pt x="41092" y="42384"/>
                      </a:cubicBezTo>
                      <a:cubicBezTo>
                        <a:pt x="36957" y="45442"/>
                        <a:pt x="32133" y="47036"/>
                        <a:pt x="27438" y="47036"/>
                      </a:cubicBezTo>
                      <a:cubicBezTo>
                        <a:pt x="20977" y="47036"/>
                        <a:pt x="14344" y="44150"/>
                        <a:pt x="10036" y="38594"/>
                      </a:cubicBezTo>
                      <a:cubicBezTo>
                        <a:pt x="6978" y="34459"/>
                        <a:pt x="5385" y="29807"/>
                        <a:pt x="5385" y="24983"/>
                      </a:cubicBezTo>
                      <a:cubicBezTo>
                        <a:pt x="5385" y="18522"/>
                        <a:pt x="8270" y="12061"/>
                        <a:pt x="13827" y="7538"/>
                      </a:cubicBezTo>
                      <a:cubicBezTo>
                        <a:pt x="17962" y="4523"/>
                        <a:pt x="22614" y="2886"/>
                        <a:pt x="27438" y="2886"/>
                      </a:cubicBezTo>
                      <a:close/>
                      <a:moveTo>
                        <a:pt x="27998" y="0"/>
                      </a:moveTo>
                      <a:cubicBezTo>
                        <a:pt x="22614" y="0"/>
                        <a:pt x="17230" y="1809"/>
                        <a:pt x="12578" y="5384"/>
                      </a:cubicBezTo>
                      <a:cubicBezTo>
                        <a:pt x="1809" y="13827"/>
                        <a:pt x="0" y="29462"/>
                        <a:pt x="8443" y="40403"/>
                      </a:cubicBezTo>
                      <a:cubicBezTo>
                        <a:pt x="13267" y="46691"/>
                        <a:pt x="20632" y="49922"/>
                        <a:pt x="27998" y="49922"/>
                      </a:cubicBezTo>
                      <a:cubicBezTo>
                        <a:pt x="33382" y="49922"/>
                        <a:pt x="38766" y="48113"/>
                        <a:pt x="43418" y="44538"/>
                      </a:cubicBezTo>
                      <a:cubicBezTo>
                        <a:pt x="54186" y="36096"/>
                        <a:pt x="56168" y="20460"/>
                        <a:pt x="47553" y="9519"/>
                      </a:cubicBezTo>
                      <a:cubicBezTo>
                        <a:pt x="42729" y="3231"/>
                        <a:pt x="35363" y="0"/>
                        <a:pt x="2799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821170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6" name="Google Shape;1236;p37"/>
          <p:cNvGrpSpPr/>
          <p:nvPr/>
        </p:nvGrpSpPr>
        <p:grpSpPr>
          <a:xfrm>
            <a:off x="5482856" y="1777049"/>
            <a:ext cx="5482083" cy="3364418"/>
            <a:chOff x="488950" y="1207725"/>
            <a:chExt cx="6588250" cy="4260375"/>
          </a:xfrm>
        </p:grpSpPr>
        <p:sp>
          <p:nvSpPr>
            <p:cNvPr id="1237" name="Google Shape;1237;p37"/>
            <p:cNvSpPr/>
            <p:nvPr/>
          </p:nvSpPr>
          <p:spPr>
            <a:xfrm>
              <a:off x="777750" y="1207725"/>
              <a:ext cx="6299450" cy="4260375"/>
            </a:xfrm>
            <a:custGeom>
              <a:avLst/>
              <a:gdLst/>
              <a:ahLst/>
              <a:cxnLst/>
              <a:rect l="l" t="t" r="r" b="b"/>
              <a:pathLst>
                <a:path w="251978" h="170415" extrusionOk="0">
                  <a:moveTo>
                    <a:pt x="69208" y="0"/>
                  </a:moveTo>
                  <a:cubicBezTo>
                    <a:pt x="64881" y="0"/>
                    <a:pt x="60579" y="420"/>
                    <a:pt x="56352" y="1316"/>
                  </a:cubicBezTo>
                  <a:cubicBezTo>
                    <a:pt x="36587" y="5313"/>
                    <a:pt x="20292" y="20686"/>
                    <a:pt x="18272" y="41197"/>
                  </a:cubicBezTo>
                  <a:cubicBezTo>
                    <a:pt x="17569" y="50509"/>
                    <a:pt x="26353" y="66979"/>
                    <a:pt x="23586" y="75764"/>
                  </a:cubicBezTo>
                  <a:cubicBezTo>
                    <a:pt x="20643" y="84548"/>
                    <a:pt x="0" y="111999"/>
                    <a:pt x="352" y="132686"/>
                  </a:cubicBezTo>
                  <a:cubicBezTo>
                    <a:pt x="879" y="153549"/>
                    <a:pt x="5666" y="159961"/>
                    <a:pt x="12430" y="170415"/>
                  </a:cubicBezTo>
                  <a:lnTo>
                    <a:pt x="233663" y="170415"/>
                  </a:lnTo>
                  <a:cubicBezTo>
                    <a:pt x="237879" y="159786"/>
                    <a:pt x="241173" y="151353"/>
                    <a:pt x="236254" y="137254"/>
                  </a:cubicBezTo>
                  <a:cubicBezTo>
                    <a:pt x="232213" y="126098"/>
                    <a:pt x="243018" y="116786"/>
                    <a:pt x="247059" y="106333"/>
                  </a:cubicBezTo>
                  <a:cubicBezTo>
                    <a:pt x="250880" y="97197"/>
                    <a:pt x="251978" y="86041"/>
                    <a:pt x="251056" y="75983"/>
                  </a:cubicBezTo>
                  <a:cubicBezTo>
                    <a:pt x="249958" y="62060"/>
                    <a:pt x="243940" y="48313"/>
                    <a:pt x="233663" y="38430"/>
                  </a:cubicBezTo>
                  <a:cubicBezTo>
                    <a:pt x="221315" y="26491"/>
                    <a:pt x="203986" y="21520"/>
                    <a:pt x="187006" y="21520"/>
                  </a:cubicBezTo>
                  <a:cubicBezTo>
                    <a:pt x="182122" y="21520"/>
                    <a:pt x="177267" y="21931"/>
                    <a:pt x="172568" y="22706"/>
                  </a:cubicBezTo>
                  <a:cubicBezTo>
                    <a:pt x="164843" y="23956"/>
                    <a:pt x="157250" y="26185"/>
                    <a:pt x="149533" y="26185"/>
                  </a:cubicBezTo>
                  <a:cubicBezTo>
                    <a:pt x="148299" y="26185"/>
                    <a:pt x="147061" y="26128"/>
                    <a:pt x="145820" y="26000"/>
                  </a:cubicBezTo>
                  <a:cubicBezTo>
                    <a:pt x="132643" y="24727"/>
                    <a:pt x="120960" y="16469"/>
                    <a:pt x="108882" y="10452"/>
                  </a:cubicBezTo>
                  <a:cubicBezTo>
                    <a:pt x="96414" y="4069"/>
                    <a:pt x="82688" y="0"/>
                    <a:pt x="69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88950" y="2983900"/>
              <a:ext cx="612750" cy="555475"/>
            </a:xfrm>
            <a:custGeom>
              <a:avLst/>
              <a:gdLst/>
              <a:ahLst/>
              <a:cxnLst/>
              <a:rect l="l" t="t" r="r" b="b"/>
              <a:pathLst>
                <a:path w="24510" h="22219" extrusionOk="0">
                  <a:moveTo>
                    <a:pt x="13306" y="1"/>
                  </a:moveTo>
                  <a:cubicBezTo>
                    <a:pt x="10788" y="1"/>
                    <a:pt x="8257" y="596"/>
                    <a:pt x="6414" y="1642"/>
                  </a:cubicBezTo>
                  <a:cubicBezTo>
                    <a:pt x="1846" y="4365"/>
                    <a:pt x="1" y="10778"/>
                    <a:pt x="2373" y="15917"/>
                  </a:cubicBezTo>
                  <a:cubicBezTo>
                    <a:pt x="3890" y="19175"/>
                    <a:pt x="6773" y="22219"/>
                    <a:pt x="9745" y="22219"/>
                  </a:cubicBezTo>
                  <a:cubicBezTo>
                    <a:pt x="11420" y="22219"/>
                    <a:pt x="13123" y="21253"/>
                    <a:pt x="14627" y="18815"/>
                  </a:cubicBezTo>
                  <a:cubicBezTo>
                    <a:pt x="17394" y="14072"/>
                    <a:pt x="24509" y="9680"/>
                    <a:pt x="22137" y="4365"/>
                  </a:cubicBezTo>
                  <a:cubicBezTo>
                    <a:pt x="20723" y="1300"/>
                    <a:pt x="17028" y="1"/>
                    <a:pt x="13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6789500" y="4284575"/>
              <a:ext cx="283325" cy="306125"/>
            </a:xfrm>
            <a:custGeom>
              <a:avLst/>
              <a:gdLst/>
              <a:ahLst/>
              <a:cxnLst/>
              <a:rect l="l" t="t" r="r" b="b"/>
              <a:pathLst>
                <a:path w="11333" h="12245" extrusionOk="0">
                  <a:moveTo>
                    <a:pt x="5487" y="1"/>
                  </a:moveTo>
                  <a:cubicBezTo>
                    <a:pt x="4112" y="1"/>
                    <a:pt x="2916" y="832"/>
                    <a:pt x="2724" y="3024"/>
                  </a:cubicBezTo>
                  <a:cubicBezTo>
                    <a:pt x="2372" y="5966"/>
                    <a:pt x="0" y="9788"/>
                    <a:pt x="1977" y="11632"/>
                  </a:cubicBezTo>
                  <a:cubicBezTo>
                    <a:pt x="2539" y="12059"/>
                    <a:pt x="3221" y="12245"/>
                    <a:pt x="3954" y="12245"/>
                  </a:cubicBezTo>
                  <a:cubicBezTo>
                    <a:pt x="6085" y="12245"/>
                    <a:pt x="8641" y="10674"/>
                    <a:pt x="9883" y="8909"/>
                  </a:cubicBezTo>
                  <a:cubicBezTo>
                    <a:pt x="11332" y="6494"/>
                    <a:pt x="10981" y="3199"/>
                    <a:pt x="8785" y="1399"/>
                  </a:cubicBezTo>
                  <a:cubicBezTo>
                    <a:pt x="7872" y="565"/>
                    <a:pt x="6619" y="1"/>
                    <a:pt x="5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6454600" y="1471450"/>
              <a:ext cx="581975" cy="419025"/>
            </a:xfrm>
            <a:custGeom>
              <a:avLst/>
              <a:gdLst/>
              <a:ahLst/>
              <a:cxnLst/>
              <a:rect l="l" t="t" r="r" b="b"/>
              <a:pathLst>
                <a:path w="23279" h="16761" extrusionOk="0">
                  <a:moveTo>
                    <a:pt x="5939" y="1"/>
                  </a:moveTo>
                  <a:cubicBezTo>
                    <a:pt x="5064" y="1"/>
                    <a:pt x="4248" y="240"/>
                    <a:pt x="3514" y="825"/>
                  </a:cubicBezTo>
                  <a:cubicBezTo>
                    <a:pt x="0" y="3724"/>
                    <a:pt x="2021" y="10884"/>
                    <a:pt x="5491" y="14178"/>
                  </a:cubicBezTo>
                  <a:cubicBezTo>
                    <a:pt x="7292" y="15883"/>
                    <a:pt x="9750" y="16761"/>
                    <a:pt x="12183" y="16761"/>
                  </a:cubicBezTo>
                  <a:cubicBezTo>
                    <a:pt x="14199" y="16761"/>
                    <a:pt x="16196" y="16158"/>
                    <a:pt x="17789" y="14924"/>
                  </a:cubicBezTo>
                  <a:cubicBezTo>
                    <a:pt x="21258" y="11982"/>
                    <a:pt x="23279" y="6491"/>
                    <a:pt x="16866" y="4471"/>
                  </a:cubicBezTo>
                  <a:cubicBezTo>
                    <a:pt x="13265" y="3328"/>
                    <a:pt x="9199" y="1"/>
                    <a:pt x="5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4272800" y="1294600"/>
              <a:ext cx="439225" cy="369700"/>
            </a:xfrm>
            <a:custGeom>
              <a:avLst/>
              <a:gdLst/>
              <a:ahLst/>
              <a:cxnLst/>
              <a:rect l="l" t="t" r="r" b="b"/>
              <a:pathLst>
                <a:path w="17569" h="14788" extrusionOk="0">
                  <a:moveTo>
                    <a:pt x="8313" y="1"/>
                  </a:moveTo>
                  <a:cubicBezTo>
                    <a:pt x="6099" y="1"/>
                    <a:pt x="3860" y="1254"/>
                    <a:pt x="2548" y="3507"/>
                  </a:cubicBezTo>
                  <a:cubicBezTo>
                    <a:pt x="527" y="6977"/>
                    <a:pt x="0" y="12643"/>
                    <a:pt x="5139" y="12994"/>
                  </a:cubicBezTo>
                  <a:cubicBezTo>
                    <a:pt x="7552" y="13256"/>
                    <a:pt x="10445" y="14787"/>
                    <a:pt x="12712" y="14787"/>
                  </a:cubicBezTo>
                  <a:cubicBezTo>
                    <a:pt x="13871" y="14787"/>
                    <a:pt x="14865" y="14387"/>
                    <a:pt x="15549" y="13214"/>
                  </a:cubicBezTo>
                  <a:cubicBezTo>
                    <a:pt x="17569" y="9700"/>
                    <a:pt x="14802" y="3507"/>
                    <a:pt x="11727" y="1136"/>
                  </a:cubicBezTo>
                  <a:cubicBezTo>
                    <a:pt x="10696" y="366"/>
                    <a:pt x="9508" y="1"/>
                    <a:pt x="8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" name="Google Shape;1242;p37"/>
          <p:cNvGrpSpPr/>
          <p:nvPr/>
        </p:nvGrpSpPr>
        <p:grpSpPr>
          <a:xfrm>
            <a:off x="7120365" y="3645369"/>
            <a:ext cx="2032891" cy="1998878"/>
            <a:chOff x="8044250" y="3470527"/>
            <a:chExt cx="1701164" cy="1672981"/>
          </a:xfrm>
        </p:grpSpPr>
        <p:cxnSp>
          <p:nvCxnSpPr>
            <p:cNvPr id="1243" name="Google Shape;1243;p37"/>
            <p:cNvCxnSpPr/>
            <p:nvPr/>
          </p:nvCxnSpPr>
          <p:spPr>
            <a:xfrm>
              <a:off x="8296475" y="4632925"/>
              <a:ext cx="1332600" cy="4704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244" name="Google Shape;1244;p37"/>
            <p:cNvSpPr/>
            <p:nvPr/>
          </p:nvSpPr>
          <p:spPr>
            <a:xfrm>
              <a:off x="8287263" y="4478580"/>
              <a:ext cx="1458152" cy="664928"/>
            </a:xfrm>
            <a:custGeom>
              <a:avLst/>
              <a:gdLst/>
              <a:ahLst/>
              <a:cxnLst/>
              <a:rect l="l" t="t" r="r" b="b"/>
              <a:pathLst>
                <a:path w="91163" h="41571" extrusionOk="0">
                  <a:moveTo>
                    <a:pt x="1" y="1"/>
                  </a:moveTo>
                  <a:lnTo>
                    <a:pt x="1" y="9664"/>
                  </a:lnTo>
                  <a:lnTo>
                    <a:pt x="91162" y="41570"/>
                  </a:lnTo>
                  <a:lnTo>
                    <a:pt x="91162" y="415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8287263" y="4633139"/>
              <a:ext cx="1458152" cy="510368"/>
            </a:xfrm>
            <a:custGeom>
              <a:avLst/>
              <a:gdLst/>
              <a:ahLst/>
              <a:cxnLst/>
              <a:rect l="l" t="t" r="r" b="b"/>
              <a:pathLst>
                <a:path w="91163" h="31908" extrusionOk="0">
                  <a:moveTo>
                    <a:pt x="1" y="1"/>
                  </a:moveTo>
                  <a:lnTo>
                    <a:pt x="65880" y="31907"/>
                  </a:lnTo>
                  <a:lnTo>
                    <a:pt x="91162" y="319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8044250" y="3470527"/>
              <a:ext cx="1701164" cy="108894"/>
            </a:xfrm>
            <a:custGeom>
              <a:avLst/>
              <a:gdLst/>
              <a:ahLst/>
              <a:cxnLst/>
              <a:rect l="l" t="t" r="r" b="b"/>
              <a:pathLst>
                <a:path w="106356" h="6808" extrusionOk="0">
                  <a:moveTo>
                    <a:pt x="0" y="1"/>
                  </a:moveTo>
                  <a:lnTo>
                    <a:pt x="0" y="6807"/>
                  </a:lnTo>
                  <a:lnTo>
                    <a:pt x="106355" y="6807"/>
                  </a:lnTo>
                  <a:lnTo>
                    <a:pt x="1063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8044250" y="3575518"/>
              <a:ext cx="1701164" cy="1567990"/>
            </a:xfrm>
            <a:custGeom>
              <a:avLst/>
              <a:gdLst/>
              <a:ahLst/>
              <a:cxnLst/>
              <a:rect l="l" t="t" r="r" b="b"/>
              <a:pathLst>
                <a:path w="106356" h="98030" extrusionOk="0">
                  <a:moveTo>
                    <a:pt x="0" y="0"/>
                  </a:moveTo>
                  <a:lnTo>
                    <a:pt x="0" y="49653"/>
                  </a:lnTo>
                  <a:lnTo>
                    <a:pt x="106355" y="98029"/>
                  </a:lnTo>
                  <a:lnTo>
                    <a:pt x="1063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8" name="Google Shape;1248;p37"/>
          <p:cNvSpPr txBox="1">
            <a:spLocks noGrp="1"/>
          </p:cNvSpPr>
          <p:nvPr>
            <p:ph type="title"/>
          </p:nvPr>
        </p:nvSpPr>
        <p:spPr>
          <a:xfrm>
            <a:off x="778782" y="562783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/>
              <a:t>FALSE POSTIVE TEST RESULT</a:t>
            </a:r>
            <a:endParaRPr sz="2800" dirty="0"/>
          </a:p>
        </p:txBody>
      </p:sp>
      <p:grpSp>
        <p:nvGrpSpPr>
          <p:cNvPr id="1249" name="Google Shape;1249;p37"/>
          <p:cNvGrpSpPr/>
          <p:nvPr/>
        </p:nvGrpSpPr>
        <p:grpSpPr>
          <a:xfrm>
            <a:off x="5611847" y="1668531"/>
            <a:ext cx="2474116" cy="3482506"/>
            <a:chOff x="6720264" y="2011365"/>
            <a:chExt cx="2300433" cy="3090890"/>
          </a:xfrm>
        </p:grpSpPr>
        <p:sp>
          <p:nvSpPr>
            <p:cNvPr id="1250" name="Google Shape;1250;p37"/>
            <p:cNvSpPr/>
            <p:nvPr/>
          </p:nvSpPr>
          <p:spPr>
            <a:xfrm>
              <a:off x="8433073" y="3213421"/>
              <a:ext cx="587624" cy="566783"/>
            </a:xfrm>
            <a:custGeom>
              <a:avLst/>
              <a:gdLst/>
              <a:ahLst/>
              <a:cxnLst/>
              <a:rect l="l" t="t" r="r" b="b"/>
              <a:pathLst>
                <a:path w="36738" h="35435" extrusionOk="0">
                  <a:moveTo>
                    <a:pt x="1" y="1"/>
                  </a:moveTo>
                  <a:lnTo>
                    <a:pt x="2797" y="35432"/>
                  </a:lnTo>
                  <a:cubicBezTo>
                    <a:pt x="2965" y="35434"/>
                    <a:pt x="3132" y="35435"/>
                    <a:pt x="3299" y="35435"/>
                  </a:cubicBezTo>
                  <a:cubicBezTo>
                    <a:pt x="25989" y="35435"/>
                    <a:pt x="36738" y="19067"/>
                    <a:pt x="32454" y="2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7806085" y="2540736"/>
              <a:ext cx="671726" cy="975999"/>
            </a:xfrm>
            <a:custGeom>
              <a:avLst/>
              <a:gdLst/>
              <a:ahLst/>
              <a:cxnLst/>
              <a:rect l="l" t="t" r="r" b="b"/>
              <a:pathLst>
                <a:path w="41996" h="61019" extrusionOk="0">
                  <a:moveTo>
                    <a:pt x="21515" y="1"/>
                  </a:moveTo>
                  <a:cubicBezTo>
                    <a:pt x="21515" y="1"/>
                    <a:pt x="20968" y="487"/>
                    <a:pt x="20238" y="1520"/>
                  </a:cubicBezTo>
                  <a:cubicBezTo>
                    <a:pt x="19448" y="2797"/>
                    <a:pt x="18233" y="4802"/>
                    <a:pt x="17200" y="7598"/>
                  </a:cubicBezTo>
                  <a:cubicBezTo>
                    <a:pt x="16957" y="8388"/>
                    <a:pt x="16714" y="9360"/>
                    <a:pt x="16410" y="10393"/>
                  </a:cubicBezTo>
                  <a:cubicBezTo>
                    <a:pt x="15680" y="14161"/>
                    <a:pt x="15437" y="19023"/>
                    <a:pt x="16957" y="24797"/>
                  </a:cubicBezTo>
                  <a:lnTo>
                    <a:pt x="1" y="54455"/>
                  </a:lnTo>
                  <a:lnTo>
                    <a:pt x="20968" y="61018"/>
                  </a:lnTo>
                  <a:lnTo>
                    <a:pt x="33913" y="31421"/>
                  </a:lnTo>
                  <a:lnTo>
                    <a:pt x="36161" y="26620"/>
                  </a:lnTo>
                  <a:lnTo>
                    <a:pt x="39747" y="18476"/>
                  </a:lnTo>
                  <a:lnTo>
                    <a:pt x="41996" y="13432"/>
                  </a:lnTo>
                  <a:lnTo>
                    <a:pt x="40476" y="12399"/>
                  </a:lnTo>
                  <a:lnTo>
                    <a:pt x="26559" y="3283"/>
                  </a:lnTo>
                  <a:lnTo>
                    <a:pt x="21515" y="1"/>
                  </a:ln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8097706" y="2415351"/>
              <a:ext cx="105007" cy="996393"/>
            </a:xfrm>
            <a:custGeom>
              <a:avLst/>
              <a:gdLst/>
              <a:ahLst/>
              <a:cxnLst/>
              <a:rect l="l" t="t" r="r" b="b"/>
              <a:pathLst>
                <a:path w="6565" h="62294" extrusionOk="0">
                  <a:moveTo>
                    <a:pt x="5288" y="0"/>
                  </a:moveTo>
                  <a:lnTo>
                    <a:pt x="2006" y="486"/>
                  </a:lnTo>
                  <a:cubicBezTo>
                    <a:pt x="2493" y="486"/>
                    <a:pt x="487" y="61504"/>
                    <a:pt x="1" y="61504"/>
                  </a:cubicBezTo>
                  <a:lnTo>
                    <a:pt x="6564" y="62294"/>
                  </a:lnTo>
                  <a:lnTo>
                    <a:pt x="528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7558210" y="2913051"/>
              <a:ext cx="583258" cy="603683"/>
            </a:xfrm>
            <a:custGeom>
              <a:avLst/>
              <a:gdLst/>
              <a:ahLst/>
              <a:cxnLst/>
              <a:rect l="l" t="t" r="r" b="b"/>
              <a:pathLst>
                <a:path w="36465" h="37742" extrusionOk="0">
                  <a:moveTo>
                    <a:pt x="0" y="0"/>
                  </a:moveTo>
                  <a:lnTo>
                    <a:pt x="1033" y="8630"/>
                  </a:lnTo>
                  <a:lnTo>
                    <a:pt x="15498" y="31178"/>
                  </a:lnTo>
                  <a:lnTo>
                    <a:pt x="36465" y="37741"/>
                  </a:lnTo>
                  <a:cubicBezTo>
                    <a:pt x="34216" y="790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55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7161598" y="4318692"/>
              <a:ext cx="360655" cy="592007"/>
            </a:xfrm>
            <a:custGeom>
              <a:avLst/>
              <a:gdLst/>
              <a:ahLst/>
              <a:cxnLst/>
              <a:rect l="l" t="t" r="r" b="b"/>
              <a:pathLst>
                <a:path w="22548" h="37012" extrusionOk="0">
                  <a:moveTo>
                    <a:pt x="7840" y="0"/>
                  </a:moveTo>
                  <a:lnTo>
                    <a:pt x="0" y="37012"/>
                  </a:lnTo>
                  <a:lnTo>
                    <a:pt x="14465" y="37012"/>
                  </a:lnTo>
                  <a:lnTo>
                    <a:pt x="22548" y="0"/>
                  </a:ln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6720264" y="4756123"/>
              <a:ext cx="789353" cy="346132"/>
            </a:xfrm>
            <a:custGeom>
              <a:avLst/>
              <a:gdLst/>
              <a:ahLst/>
              <a:cxnLst/>
              <a:rect l="l" t="t" r="r" b="b"/>
              <a:pathLst>
                <a:path w="49350" h="21640" extrusionOk="0">
                  <a:moveTo>
                    <a:pt x="29112" y="1"/>
                  </a:moveTo>
                  <a:cubicBezTo>
                    <a:pt x="22754" y="8495"/>
                    <a:pt x="16566" y="12903"/>
                    <a:pt x="9515" y="12903"/>
                  </a:cubicBezTo>
                  <a:cubicBezTo>
                    <a:pt x="8141" y="12903"/>
                    <a:pt x="6735" y="12736"/>
                    <a:pt x="5288" y="12399"/>
                  </a:cubicBezTo>
                  <a:cubicBezTo>
                    <a:pt x="5005" y="12342"/>
                    <a:pt x="4732" y="12312"/>
                    <a:pt x="4469" y="12312"/>
                  </a:cubicBezTo>
                  <a:cubicBezTo>
                    <a:pt x="3604" y="12312"/>
                    <a:pt x="2856" y="12639"/>
                    <a:pt x="2250" y="13432"/>
                  </a:cubicBezTo>
                  <a:lnTo>
                    <a:pt x="1" y="16471"/>
                  </a:lnTo>
                  <a:cubicBezTo>
                    <a:pt x="1" y="16471"/>
                    <a:pt x="7987" y="21640"/>
                    <a:pt x="19099" y="21640"/>
                  </a:cubicBezTo>
                  <a:cubicBezTo>
                    <a:pt x="23558" y="21640"/>
                    <a:pt x="28519" y="20808"/>
                    <a:pt x="33670" y="18476"/>
                  </a:cubicBezTo>
                  <a:lnTo>
                    <a:pt x="33670" y="21515"/>
                  </a:lnTo>
                  <a:lnTo>
                    <a:pt x="46311" y="21515"/>
                  </a:lnTo>
                  <a:lnTo>
                    <a:pt x="46311" y="17747"/>
                  </a:lnTo>
                  <a:cubicBezTo>
                    <a:pt x="46311" y="17747"/>
                    <a:pt x="49350" y="10150"/>
                    <a:pt x="44062" y="4559"/>
                  </a:cubicBezTo>
                  <a:lnTo>
                    <a:pt x="291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7631116" y="4318692"/>
              <a:ext cx="235254" cy="592007"/>
            </a:xfrm>
            <a:custGeom>
              <a:avLst/>
              <a:gdLst/>
              <a:ahLst/>
              <a:cxnLst/>
              <a:rect l="l" t="t" r="r" b="b"/>
              <a:pathLst>
                <a:path w="14708" h="37012" extrusionOk="0">
                  <a:moveTo>
                    <a:pt x="0" y="0"/>
                  </a:moveTo>
                  <a:lnTo>
                    <a:pt x="0" y="37012"/>
                  </a:lnTo>
                  <a:lnTo>
                    <a:pt x="14708" y="37012"/>
                  </a:lnTo>
                  <a:lnTo>
                    <a:pt x="14708" y="0"/>
                  </a:ln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7161598" y="4756123"/>
              <a:ext cx="785450" cy="346132"/>
            </a:xfrm>
            <a:custGeom>
              <a:avLst/>
              <a:gdLst/>
              <a:ahLst/>
              <a:cxnLst/>
              <a:rect l="l" t="t" r="r" b="b"/>
              <a:pathLst>
                <a:path w="49106" h="21640" extrusionOk="0">
                  <a:moveTo>
                    <a:pt x="28868" y="1"/>
                  </a:moveTo>
                  <a:cubicBezTo>
                    <a:pt x="22713" y="8495"/>
                    <a:pt x="16559" y="12903"/>
                    <a:pt x="9371" y="12903"/>
                  </a:cubicBezTo>
                  <a:cubicBezTo>
                    <a:pt x="7970" y="12903"/>
                    <a:pt x="6531" y="12736"/>
                    <a:pt x="5045" y="12399"/>
                  </a:cubicBezTo>
                  <a:cubicBezTo>
                    <a:pt x="4818" y="12342"/>
                    <a:pt x="4575" y="12312"/>
                    <a:pt x="4329" y="12312"/>
                  </a:cubicBezTo>
                  <a:cubicBezTo>
                    <a:pt x="3520" y="12312"/>
                    <a:pt x="2683" y="12639"/>
                    <a:pt x="2310" y="13432"/>
                  </a:cubicBezTo>
                  <a:lnTo>
                    <a:pt x="0" y="16471"/>
                  </a:lnTo>
                  <a:cubicBezTo>
                    <a:pt x="0" y="16471"/>
                    <a:pt x="7987" y="21640"/>
                    <a:pt x="19011" y="21640"/>
                  </a:cubicBezTo>
                  <a:cubicBezTo>
                    <a:pt x="23433" y="21640"/>
                    <a:pt x="28345" y="20808"/>
                    <a:pt x="33426" y="18476"/>
                  </a:cubicBezTo>
                  <a:lnTo>
                    <a:pt x="33426" y="21515"/>
                  </a:lnTo>
                  <a:lnTo>
                    <a:pt x="46067" y="21515"/>
                  </a:lnTo>
                  <a:lnTo>
                    <a:pt x="46067" y="17747"/>
                  </a:lnTo>
                  <a:cubicBezTo>
                    <a:pt x="46067" y="17747"/>
                    <a:pt x="49106" y="10150"/>
                    <a:pt x="44062" y="4559"/>
                  </a:cubicBezTo>
                  <a:lnTo>
                    <a:pt x="288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7441559" y="3342709"/>
              <a:ext cx="910851" cy="401490"/>
            </a:xfrm>
            <a:custGeom>
              <a:avLst/>
              <a:gdLst/>
              <a:ahLst/>
              <a:cxnLst/>
              <a:rect l="l" t="t" r="r" b="b"/>
              <a:pathLst>
                <a:path w="56946" h="25101" extrusionOk="0">
                  <a:moveTo>
                    <a:pt x="56946" y="1"/>
                  </a:moveTo>
                  <a:lnTo>
                    <a:pt x="12884" y="1277"/>
                  </a:lnTo>
                  <a:cubicBezTo>
                    <a:pt x="5531" y="1520"/>
                    <a:pt x="0" y="7354"/>
                    <a:pt x="0" y="14708"/>
                  </a:cubicBezTo>
                  <a:lnTo>
                    <a:pt x="0" y="25101"/>
                  </a:lnTo>
                  <a:lnTo>
                    <a:pt x="56946" y="25101"/>
                  </a:lnTo>
                  <a:lnTo>
                    <a:pt x="56946" y="1"/>
                  </a:lnTo>
                  <a:close/>
                </a:path>
              </a:pathLst>
            </a:custGeom>
            <a:solidFill>
              <a:srgbClr val="5F5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7185895" y="3363135"/>
              <a:ext cx="668815" cy="1267604"/>
            </a:xfrm>
            <a:custGeom>
              <a:avLst/>
              <a:gdLst/>
              <a:ahLst/>
              <a:cxnLst/>
              <a:rect l="l" t="t" r="r" b="b"/>
              <a:pathLst>
                <a:path w="41814" h="79250" extrusionOk="0">
                  <a:moveTo>
                    <a:pt x="41813" y="0"/>
                  </a:moveTo>
                  <a:lnTo>
                    <a:pt x="26620" y="243"/>
                  </a:lnTo>
                  <a:cubicBezTo>
                    <a:pt x="20239" y="243"/>
                    <a:pt x="14951" y="4801"/>
                    <a:pt x="13675" y="10879"/>
                  </a:cubicBezTo>
                  <a:lnTo>
                    <a:pt x="1" y="79250"/>
                  </a:lnTo>
                  <a:lnTo>
                    <a:pt x="20542" y="79250"/>
                  </a:lnTo>
                  <a:lnTo>
                    <a:pt x="41266" y="4558"/>
                  </a:lnTo>
                  <a:lnTo>
                    <a:pt x="418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7509602" y="3399091"/>
              <a:ext cx="401490" cy="1231647"/>
            </a:xfrm>
            <a:custGeom>
              <a:avLst/>
              <a:gdLst/>
              <a:ahLst/>
              <a:cxnLst/>
              <a:rect l="l" t="t" r="r" b="b"/>
              <a:pathLst>
                <a:path w="25101" h="77002" extrusionOk="0">
                  <a:moveTo>
                    <a:pt x="13675" y="1"/>
                  </a:moveTo>
                  <a:cubicBezTo>
                    <a:pt x="6078" y="1"/>
                    <a:pt x="1" y="6625"/>
                    <a:pt x="547" y="14222"/>
                  </a:cubicBezTo>
                  <a:lnTo>
                    <a:pt x="4315" y="77002"/>
                  </a:lnTo>
                  <a:lnTo>
                    <a:pt x="24857" y="77002"/>
                  </a:lnTo>
                  <a:lnTo>
                    <a:pt x="251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7728317" y="3358992"/>
              <a:ext cx="842809" cy="424635"/>
            </a:xfrm>
            <a:custGeom>
              <a:avLst/>
              <a:gdLst/>
              <a:ahLst/>
              <a:cxnLst/>
              <a:rect l="l" t="t" r="r" b="b"/>
              <a:pathLst>
                <a:path w="52692" h="26548" extrusionOk="0">
                  <a:moveTo>
                    <a:pt x="52414" y="1"/>
                  </a:moveTo>
                  <a:cubicBezTo>
                    <a:pt x="48303" y="1"/>
                    <a:pt x="1" y="2508"/>
                    <a:pt x="1" y="2508"/>
                  </a:cubicBezTo>
                  <a:cubicBezTo>
                    <a:pt x="1" y="2508"/>
                    <a:pt x="5592" y="25845"/>
                    <a:pt x="5592" y="26331"/>
                  </a:cubicBezTo>
                  <a:cubicBezTo>
                    <a:pt x="5592" y="26493"/>
                    <a:pt x="8887" y="26547"/>
                    <a:pt x="13711" y="26547"/>
                  </a:cubicBezTo>
                  <a:cubicBezTo>
                    <a:pt x="23358" y="26547"/>
                    <a:pt x="39119" y="26331"/>
                    <a:pt x="46858" y="26331"/>
                  </a:cubicBezTo>
                  <a:cubicBezTo>
                    <a:pt x="46858" y="26331"/>
                    <a:pt x="52692" y="259"/>
                    <a:pt x="52692" y="16"/>
                  </a:cubicBezTo>
                  <a:cubicBezTo>
                    <a:pt x="52692" y="6"/>
                    <a:pt x="52596" y="1"/>
                    <a:pt x="524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8028687" y="2411448"/>
              <a:ext cx="145842" cy="279017"/>
            </a:xfrm>
            <a:custGeom>
              <a:avLst/>
              <a:gdLst/>
              <a:ahLst/>
              <a:cxnLst/>
              <a:rect l="l" t="t" r="r" b="b"/>
              <a:pathLst>
                <a:path w="9118" h="17444" extrusionOk="0">
                  <a:moveTo>
                    <a:pt x="1" y="1"/>
                  </a:moveTo>
                  <a:lnTo>
                    <a:pt x="1763" y="17443"/>
                  </a:lnTo>
                  <a:lnTo>
                    <a:pt x="9117" y="15195"/>
                  </a:lnTo>
                  <a:lnTo>
                    <a:pt x="8874" y="108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7619439" y="2155800"/>
              <a:ext cx="667839" cy="474396"/>
            </a:xfrm>
            <a:custGeom>
              <a:avLst/>
              <a:gdLst/>
              <a:ahLst/>
              <a:cxnLst/>
              <a:rect l="l" t="t" r="r" b="b"/>
              <a:pathLst>
                <a:path w="41753" h="29659" extrusionOk="0">
                  <a:moveTo>
                    <a:pt x="1" y="0"/>
                  </a:moveTo>
                  <a:lnTo>
                    <a:pt x="14708" y="29658"/>
                  </a:lnTo>
                  <a:lnTo>
                    <a:pt x="25587" y="28382"/>
                  </a:lnTo>
                  <a:lnTo>
                    <a:pt x="27592" y="28139"/>
                  </a:lnTo>
                  <a:lnTo>
                    <a:pt x="33427" y="27349"/>
                  </a:lnTo>
                  <a:lnTo>
                    <a:pt x="34460" y="25100"/>
                  </a:lnTo>
                  <a:lnTo>
                    <a:pt x="36952" y="19509"/>
                  </a:lnTo>
                  <a:lnTo>
                    <a:pt x="41753" y="7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8024801" y="2451308"/>
              <a:ext cx="133190" cy="158462"/>
            </a:xfrm>
            <a:custGeom>
              <a:avLst/>
              <a:gdLst/>
              <a:ahLst/>
              <a:cxnLst/>
              <a:rect l="l" t="t" r="r" b="b"/>
              <a:pathLst>
                <a:path w="8327" h="9907" extrusionOk="0">
                  <a:moveTo>
                    <a:pt x="1" y="1"/>
                  </a:moveTo>
                  <a:lnTo>
                    <a:pt x="244" y="9907"/>
                  </a:lnTo>
                  <a:lnTo>
                    <a:pt x="2249" y="9664"/>
                  </a:lnTo>
                  <a:lnTo>
                    <a:pt x="8084" y="8874"/>
                  </a:lnTo>
                  <a:cubicBezTo>
                    <a:pt x="8084" y="8874"/>
                    <a:pt x="8327" y="7111"/>
                    <a:pt x="6808" y="4863"/>
                  </a:cubicBezTo>
                  <a:cubicBezTo>
                    <a:pt x="6078" y="3343"/>
                    <a:pt x="4012" y="1520"/>
                    <a:pt x="730" y="305"/>
                  </a:cubicBezTo>
                  <a:cubicBezTo>
                    <a:pt x="487" y="305"/>
                    <a:pt x="244" y="305"/>
                    <a:pt x="1" y="1"/>
                  </a:cubicBez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7477516" y="2112806"/>
              <a:ext cx="586121" cy="603619"/>
            </a:xfrm>
            <a:custGeom>
              <a:avLst/>
              <a:gdLst/>
              <a:ahLst/>
              <a:cxnLst/>
              <a:rect l="l" t="t" r="r" b="b"/>
              <a:pathLst>
                <a:path w="36644" h="37738" extrusionOk="0">
                  <a:moveTo>
                    <a:pt x="10387" y="0"/>
                  </a:moveTo>
                  <a:cubicBezTo>
                    <a:pt x="7077" y="0"/>
                    <a:pt x="3823" y="1959"/>
                    <a:pt x="2553" y="5241"/>
                  </a:cubicBezTo>
                  <a:lnTo>
                    <a:pt x="1520" y="7793"/>
                  </a:lnTo>
                  <a:cubicBezTo>
                    <a:pt x="1034" y="9009"/>
                    <a:pt x="791" y="10285"/>
                    <a:pt x="487" y="11318"/>
                  </a:cubicBezTo>
                  <a:cubicBezTo>
                    <a:pt x="487" y="11804"/>
                    <a:pt x="244" y="12351"/>
                    <a:pt x="244" y="12838"/>
                  </a:cubicBezTo>
                  <a:lnTo>
                    <a:pt x="244" y="13081"/>
                  </a:lnTo>
                  <a:lnTo>
                    <a:pt x="244" y="14114"/>
                  </a:lnTo>
                  <a:cubicBezTo>
                    <a:pt x="1" y="17882"/>
                    <a:pt x="1034" y="21468"/>
                    <a:pt x="2797" y="24506"/>
                  </a:cubicBezTo>
                  <a:cubicBezTo>
                    <a:pt x="4073" y="26512"/>
                    <a:pt x="5592" y="28517"/>
                    <a:pt x="7598" y="30037"/>
                  </a:cubicBezTo>
                  <a:cubicBezTo>
                    <a:pt x="8084" y="30280"/>
                    <a:pt x="8388" y="30584"/>
                    <a:pt x="8874" y="30827"/>
                  </a:cubicBezTo>
                  <a:cubicBezTo>
                    <a:pt x="8874" y="30827"/>
                    <a:pt x="9117" y="31070"/>
                    <a:pt x="9360" y="31070"/>
                  </a:cubicBezTo>
                  <a:cubicBezTo>
                    <a:pt x="10393" y="31799"/>
                    <a:pt x="11427" y="32346"/>
                    <a:pt x="12642" y="32832"/>
                  </a:cubicBezTo>
                  <a:cubicBezTo>
                    <a:pt x="17504" y="35385"/>
                    <a:pt x="23581" y="36904"/>
                    <a:pt x="28139" y="37634"/>
                  </a:cubicBezTo>
                  <a:cubicBezTo>
                    <a:pt x="28543" y="37704"/>
                    <a:pt x="28943" y="37737"/>
                    <a:pt x="29335" y="37737"/>
                  </a:cubicBezTo>
                  <a:cubicBezTo>
                    <a:pt x="33371" y="37737"/>
                    <a:pt x="36644" y="34169"/>
                    <a:pt x="35979" y="29794"/>
                  </a:cubicBezTo>
                  <a:lnTo>
                    <a:pt x="32941" y="11318"/>
                  </a:lnTo>
                  <a:lnTo>
                    <a:pt x="14161" y="926"/>
                  </a:lnTo>
                  <a:cubicBezTo>
                    <a:pt x="12970" y="296"/>
                    <a:pt x="11675" y="0"/>
                    <a:pt x="10387" y="0"/>
                  </a:cubicBez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7627229" y="2516439"/>
              <a:ext cx="194435" cy="235254"/>
            </a:xfrm>
            <a:custGeom>
              <a:avLst/>
              <a:gdLst/>
              <a:ahLst/>
              <a:cxnLst/>
              <a:rect l="l" t="t" r="r" b="b"/>
              <a:pathLst>
                <a:path w="12156" h="14708" extrusionOk="0">
                  <a:moveTo>
                    <a:pt x="1520" y="1"/>
                  </a:moveTo>
                  <a:lnTo>
                    <a:pt x="0" y="5835"/>
                  </a:lnTo>
                  <a:cubicBezTo>
                    <a:pt x="0" y="6078"/>
                    <a:pt x="243" y="6078"/>
                    <a:pt x="243" y="6078"/>
                  </a:cubicBezTo>
                  <a:cubicBezTo>
                    <a:pt x="1276" y="6868"/>
                    <a:pt x="1763" y="7597"/>
                    <a:pt x="2310" y="8084"/>
                  </a:cubicBezTo>
                  <a:cubicBezTo>
                    <a:pt x="3039" y="9603"/>
                    <a:pt x="3039" y="11122"/>
                    <a:pt x="2796" y="11912"/>
                  </a:cubicBezTo>
                  <a:cubicBezTo>
                    <a:pt x="2553" y="12945"/>
                    <a:pt x="3039" y="13918"/>
                    <a:pt x="4072" y="14465"/>
                  </a:cubicBezTo>
                  <a:cubicBezTo>
                    <a:pt x="4558" y="14465"/>
                    <a:pt x="4801" y="14708"/>
                    <a:pt x="5105" y="14708"/>
                  </a:cubicBezTo>
                  <a:cubicBezTo>
                    <a:pt x="6078" y="14708"/>
                    <a:pt x="7111" y="14161"/>
                    <a:pt x="7597" y="13432"/>
                  </a:cubicBezTo>
                  <a:lnTo>
                    <a:pt x="10879" y="9907"/>
                  </a:lnTo>
                  <a:cubicBezTo>
                    <a:pt x="12155" y="7597"/>
                    <a:pt x="11426" y="4802"/>
                    <a:pt x="9116" y="3829"/>
                  </a:cubicBezTo>
                  <a:lnTo>
                    <a:pt x="1520" y="1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7627229" y="2564696"/>
              <a:ext cx="93331" cy="81047"/>
            </a:xfrm>
            <a:custGeom>
              <a:avLst/>
              <a:gdLst/>
              <a:ahLst/>
              <a:cxnLst/>
              <a:rect l="l" t="t" r="r" b="b"/>
              <a:pathLst>
                <a:path w="5835" h="5067" extrusionOk="0">
                  <a:moveTo>
                    <a:pt x="4321" y="0"/>
                  </a:moveTo>
                  <a:cubicBezTo>
                    <a:pt x="4037" y="0"/>
                    <a:pt x="3772" y="80"/>
                    <a:pt x="3586" y="265"/>
                  </a:cubicBezTo>
                  <a:lnTo>
                    <a:pt x="0" y="2818"/>
                  </a:lnTo>
                  <a:cubicBezTo>
                    <a:pt x="0" y="3061"/>
                    <a:pt x="243" y="3061"/>
                    <a:pt x="243" y="3061"/>
                  </a:cubicBezTo>
                  <a:cubicBezTo>
                    <a:pt x="1276" y="3851"/>
                    <a:pt x="1763" y="4580"/>
                    <a:pt x="2310" y="5067"/>
                  </a:cubicBezTo>
                  <a:lnTo>
                    <a:pt x="5348" y="2332"/>
                  </a:lnTo>
                  <a:cubicBezTo>
                    <a:pt x="5834" y="1785"/>
                    <a:pt x="5834" y="1055"/>
                    <a:pt x="5591" y="508"/>
                  </a:cubicBezTo>
                  <a:cubicBezTo>
                    <a:pt x="5291" y="208"/>
                    <a:pt x="4782" y="0"/>
                    <a:pt x="4321" y="0"/>
                  </a:cubicBez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7522238" y="2445981"/>
              <a:ext cx="186662" cy="159902"/>
            </a:xfrm>
            <a:custGeom>
              <a:avLst/>
              <a:gdLst/>
              <a:ahLst/>
              <a:cxnLst/>
              <a:rect l="l" t="t" r="r" b="b"/>
              <a:pathLst>
                <a:path w="11670" h="9997" extrusionOk="0">
                  <a:moveTo>
                    <a:pt x="6887" y="0"/>
                  </a:moveTo>
                  <a:cubicBezTo>
                    <a:pt x="6706" y="0"/>
                    <a:pt x="6516" y="31"/>
                    <a:pt x="6321" y="91"/>
                  </a:cubicBezTo>
                  <a:lnTo>
                    <a:pt x="1" y="3676"/>
                  </a:lnTo>
                  <a:cubicBezTo>
                    <a:pt x="1277" y="5682"/>
                    <a:pt x="2796" y="7687"/>
                    <a:pt x="4802" y="9207"/>
                  </a:cubicBezTo>
                  <a:cubicBezTo>
                    <a:pt x="5288" y="9450"/>
                    <a:pt x="5592" y="9754"/>
                    <a:pt x="6078" y="9997"/>
                  </a:cubicBezTo>
                  <a:lnTo>
                    <a:pt x="6321" y="9207"/>
                  </a:lnTo>
                  <a:lnTo>
                    <a:pt x="11122" y="5682"/>
                  </a:lnTo>
                  <a:cubicBezTo>
                    <a:pt x="11365" y="5682"/>
                    <a:pt x="11669" y="5196"/>
                    <a:pt x="11669" y="4892"/>
                  </a:cubicBezTo>
                  <a:cubicBezTo>
                    <a:pt x="11669" y="4102"/>
                    <a:pt x="10987" y="3592"/>
                    <a:pt x="10307" y="3592"/>
                  </a:cubicBezTo>
                  <a:cubicBezTo>
                    <a:pt x="10151" y="3592"/>
                    <a:pt x="9994" y="3619"/>
                    <a:pt x="9846" y="3676"/>
                  </a:cubicBezTo>
                  <a:lnTo>
                    <a:pt x="3769" y="5925"/>
                  </a:lnTo>
                  <a:lnTo>
                    <a:pt x="7840" y="2157"/>
                  </a:lnTo>
                  <a:cubicBezTo>
                    <a:pt x="8084" y="1853"/>
                    <a:pt x="8084" y="1367"/>
                    <a:pt x="8084" y="1124"/>
                  </a:cubicBezTo>
                  <a:lnTo>
                    <a:pt x="8084" y="881"/>
                  </a:lnTo>
                  <a:cubicBezTo>
                    <a:pt x="7900" y="285"/>
                    <a:pt x="7441" y="0"/>
                    <a:pt x="6887" y="0"/>
                  </a:cubicBez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7427307" y="2011365"/>
              <a:ext cx="616959" cy="430202"/>
            </a:xfrm>
            <a:custGeom>
              <a:avLst/>
              <a:gdLst/>
              <a:ahLst/>
              <a:cxnLst/>
              <a:rect l="l" t="t" r="r" b="b"/>
              <a:pathLst>
                <a:path w="38572" h="26896" extrusionOk="0">
                  <a:moveTo>
                    <a:pt x="20643" y="1"/>
                  </a:moveTo>
                  <a:cubicBezTo>
                    <a:pt x="14423" y="1"/>
                    <a:pt x="8310" y="3669"/>
                    <a:pt x="5936" y="10063"/>
                  </a:cubicBezTo>
                  <a:lnTo>
                    <a:pt x="1134" y="21975"/>
                  </a:lnTo>
                  <a:cubicBezTo>
                    <a:pt x="0" y="24460"/>
                    <a:pt x="1650" y="26896"/>
                    <a:pt x="3993" y="26896"/>
                  </a:cubicBezTo>
                  <a:cubicBezTo>
                    <a:pt x="4287" y="26896"/>
                    <a:pt x="4591" y="26858"/>
                    <a:pt x="4902" y="26776"/>
                  </a:cubicBezTo>
                  <a:cubicBezTo>
                    <a:pt x="11527" y="25014"/>
                    <a:pt x="21615" y="20942"/>
                    <a:pt x="27693" y="13345"/>
                  </a:cubicBezTo>
                  <a:lnTo>
                    <a:pt x="38571" y="13588"/>
                  </a:lnTo>
                  <a:cubicBezTo>
                    <a:pt x="38571" y="13588"/>
                    <a:pt x="36080" y="8787"/>
                    <a:pt x="30975" y="3986"/>
                  </a:cubicBezTo>
                  <a:cubicBezTo>
                    <a:pt x="27984" y="1265"/>
                    <a:pt x="24295" y="1"/>
                    <a:pt x="20643" y="1"/>
                  </a:cubicBez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7927599" y="2228705"/>
              <a:ext cx="323723" cy="478282"/>
            </a:xfrm>
            <a:custGeom>
              <a:avLst/>
              <a:gdLst/>
              <a:ahLst/>
              <a:cxnLst/>
              <a:rect l="l" t="t" r="r" b="b"/>
              <a:pathLst>
                <a:path w="20239" h="29902" extrusionOk="0">
                  <a:moveTo>
                    <a:pt x="3039" y="0"/>
                  </a:moveTo>
                  <a:lnTo>
                    <a:pt x="0" y="5348"/>
                  </a:lnTo>
                  <a:lnTo>
                    <a:pt x="2735" y="6625"/>
                  </a:lnTo>
                  <a:cubicBezTo>
                    <a:pt x="4802" y="7840"/>
                    <a:pt x="6321" y="9907"/>
                    <a:pt x="6564" y="11912"/>
                  </a:cubicBezTo>
                  <a:lnTo>
                    <a:pt x="6807" y="14222"/>
                  </a:lnTo>
                  <a:lnTo>
                    <a:pt x="8326" y="23581"/>
                  </a:lnTo>
                  <a:lnTo>
                    <a:pt x="14161" y="22791"/>
                  </a:lnTo>
                  <a:lnTo>
                    <a:pt x="20238" y="29901"/>
                  </a:lnTo>
                  <a:lnTo>
                    <a:pt x="17686" y="14951"/>
                  </a:lnTo>
                  <a:lnTo>
                    <a:pt x="10089" y="547"/>
                  </a:lnTo>
                  <a:lnTo>
                    <a:pt x="7293" y="0"/>
                  </a:lnTo>
                  <a:close/>
                </a:path>
              </a:pathLst>
            </a:custGeom>
            <a:solidFill>
              <a:srgbClr val="B55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7770576" y="2090908"/>
              <a:ext cx="246579" cy="247651"/>
            </a:xfrm>
            <a:custGeom>
              <a:avLst/>
              <a:gdLst/>
              <a:ahLst/>
              <a:cxnLst/>
              <a:rect l="l" t="t" r="r" b="b"/>
              <a:pathLst>
                <a:path w="15416" h="15483" extrusionOk="0">
                  <a:moveTo>
                    <a:pt x="6299" y="1"/>
                  </a:moveTo>
                  <a:cubicBezTo>
                    <a:pt x="2922" y="1"/>
                    <a:pt x="0" y="3918"/>
                    <a:pt x="2707" y="13173"/>
                  </a:cubicBezTo>
                  <a:lnTo>
                    <a:pt x="11033" y="15483"/>
                  </a:lnTo>
                  <a:cubicBezTo>
                    <a:pt x="15415" y="6078"/>
                    <a:pt x="10504" y="1"/>
                    <a:pt x="6299" y="1"/>
                  </a:cubicBez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8150201" y="2210535"/>
              <a:ext cx="817536" cy="1006789"/>
            </a:xfrm>
            <a:custGeom>
              <a:avLst/>
              <a:gdLst/>
              <a:ahLst/>
              <a:cxnLst/>
              <a:rect l="l" t="t" r="r" b="b"/>
              <a:pathLst>
                <a:path w="51112" h="62944" extrusionOk="0">
                  <a:moveTo>
                    <a:pt x="9875" y="1"/>
                  </a:moveTo>
                  <a:cubicBezTo>
                    <a:pt x="3950" y="1"/>
                    <a:pt x="1" y="1926"/>
                    <a:pt x="1" y="1926"/>
                  </a:cubicBezTo>
                  <a:lnTo>
                    <a:pt x="730" y="15054"/>
                  </a:lnTo>
                  <a:lnTo>
                    <a:pt x="244" y="23927"/>
                  </a:lnTo>
                  <a:cubicBezTo>
                    <a:pt x="244" y="23927"/>
                    <a:pt x="2796" y="36872"/>
                    <a:pt x="11365" y="44468"/>
                  </a:cubicBezTo>
                  <a:cubicBezTo>
                    <a:pt x="12642" y="45441"/>
                    <a:pt x="13918" y="46474"/>
                    <a:pt x="15680" y="47507"/>
                  </a:cubicBezTo>
                  <a:cubicBezTo>
                    <a:pt x="16957" y="47993"/>
                    <a:pt x="18233" y="48480"/>
                    <a:pt x="19752" y="49027"/>
                  </a:cubicBezTo>
                  <a:cubicBezTo>
                    <a:pt x="20238" y="49027"/>
                    <a:pt x="20725" y="49270"/>
                    <a:pt x="21272" y="49270"/>
                  </a:cubicBezTo>
                  <a:lnTo>
                    <a:pt x="31664" y="62944"/>
                  </a:lnTo>
                  <a:lnTo>
                    <a:pt x="50139" y="62944"/>
                  </a:lnTo>
                  <a:cubicBezTo>
                    <a:pt x="50139" y="62944"/>
                    <a:pt x="51112" y="49027"/>
                    <a:pt x="46067" y="33590"/>
                  </a:cubicBezTo>
                  <a:cubicBezTo>
                    <a:pt x="43819" y="26236"/>
                    <a:pt x="39990" y="18639"/>
                    <a:pt x="34156" y="12319"/>
                  </a:cubicBezTo>
                  <a:cubicBezTo>
                    <a:pt x="33913" y="12015"/>
                    <a:pt x="33913" y="11772"/>
                    <a:pt x="33670" y="11772"/>
                  </a:cubicBezTo>
                  <a:cubicBezTo>
                    <a:pt x="25092" y="2276"/>
                    <a:pt x="16316" y="1"/>
                    <a:pt x="98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8571110" y="2536849"/>
              <a:ext cx="259567" cy="680475"/>
            </a:xfrm>
            <a:custGeom>
              <a:avLst/>
              <a:gdLst/>
              <a:ahLst/>
              <a:cxnLst/>
              <a:rect l="l" t="t" r="r" b="b"/>
              <a:pathLst>
                <a:path w="16228" h="42543" extrusionOk="0">
                  <a:moveTo>
                    <a:pt x="487" y="1"/>
                  </a:moveTo>
                  <a:lnTo>
                    <a:pt x="1" y="244"/>
                  </a:lnTo>
                  <a:cubicBezTo>
                    <a:pt x="15681" y="20786"/>
                    <a:pt x="15438" y="42300"/>
                    <a:pt x="15438" y="42543"/>
                  </a:cubicBezTo>
                  <a:lnTo>
                    <a:pt x="15984" y="42543"/>
                  </a:lnTo>
                  <a:cubicBezTo>
                    <a:pt x="15984" y="42300"/>
                    <a:pt x="16228" y="20482"/>
                    <a:pt x="487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8178401" y="2265638"/>
              <a:ext cx="170123" cy="20442"/>
            </a:xfrm>
            <a:custGeom>
              <a:avLst/>
              <a:gdLst/>
              <a:ahLst/>
              <a:cxnLst/>
              <a:rect l="l" t="t" r="r" b="b"/>
              <a:pathLst>
                <a:path w="10636" h="1278" extrusionOk="0">
                  <a:moveTo>
                    <a:pt x="10393" y="1"/>
                  </a:moveTo>
                  <a:lnTo>
                    <a:pt x="0" y="730"/>
                  </a:lnTo>
                  <a:lnTo>
                    <a:pt x="0" y="1277"/>
                  </a:lnTo>
                  <a:lnTo>
                    <a:pt x="10636" y="487"/>
                  </a:lnTo>
                  <a:lnTo>
                    <a:pt x="1039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8401003" y="2524213"/>
              <a:ext cx="279976" cy="693111"/>
            </a:xfrm>
            <a:custGeom>
              <a:avLst/>
              <a:gdLst/>
              <a:ahLst/>
              <a:cxnLst/>
              <a:rect l="l" t="t" r="r" b="b"/>
              <a:pathLst>
                <a:path w="17504" h="43333" extrusionOk="0">
                  <a:moveTo>
                    <a:pt x="6564" y="1"/>
                  </a:moveTo>
                  <a:lnTo>
                    <a:pt x="0" y="27896"/>
                  </a:lnTo>
                  <a:cubicBezTo>
                    <a:pt x="1277" y="28382"/>
                    <a:pt x="2553" y="28869"/>
                    <a:pt x="4072" y="29416"/>
                  </a:cubicBezTo>
                  <a:cubicBezTo>
                    <a:pt x="4558" y="29416"/>
                    <a:pt x="5045" y="29659"/>
                    <a:pt x="5592" y="29659"/>
                  </a:cubicBezTo>
                  <a:lnTo>
                    <a:pt x="5835" y="43333"/>
                  </a:lnTo>
                  <a:lnTo>
                    <a:pt x="17503" y="43333"/>
                  </a:lnTo>
                  <a:cubicBezTo>
                    <a:pt x="17199" y="33974"/>
                    <a:pt x="15680" y="14951"/>
                    <a:pt x="6564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8019938" y="2217045"/>
              <a:ext cx="145842" cy="319820"/>
            </a:xfrm>
            <a:custGeom>
              <a:avLst/>
              <a:gdLst/>
              <a:ahLst/>
              <a:cxnLst/>
              <a:rect l="l" t="t" r="r" b="b"/>
              <a:pathLst>
                <a:path w="9118" h="19995" extrusionOk="0">
                  <a:moveTo>
                    <a:pt x="3587" y="0"/>
                  </a:moveTo>
                  <a:lnTo>
                    <a:pt x="1" y="18232"/>
                  </a:lnTo>
                  <a:lnTo>
                    <a:pt x="9117" y="19995"/>
                  </a:lnTo>
                  <a:lnTo>
                    <a:pt x="8145" y="1519"/>
                  </a:lnTo>
                  <a:lnTo>
                    <a:pt x="358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8109382" y="2524213"/>
              <a:ext cx="141940" cy="182775"/>
            </a:xfrm>
            <a:custGeom>
              <a:avLst/>
              <a:gdLst/>
              <a:ahLst/>
              <a:cxnLst/>
              <a:rect l="l" t="t" r="r" b="b"/>
              <a:pathLst>
                <a:path w="8874" h="11427" extrusionOk="0">
                  <a:moveTo>
                    <a:pt x="0" y="1"/>
                  </a:moveTo>
                  <a:lnTo>
                    <a:pt x="2796" y="4316"/>
                  </a:lnTo>
                  <a:lnTo>
                    <a:pt x="8873" y="11426"/>
                  </a:lnTo>
                  <a:lnTo>
                    <a:pt x="3829" y="2067"/>
                  </a:lnTo>
                  <a:lnTo>
                    <a:pt x="3525" y="791"/>
                  </a:lnTo>
                  <a:lnTo>
                    <a:pt x="1520" y="305"/>
                  </a:lnTo>
                  <a:lnTo>
                    <a:pt x="0" y="1"/>
                  </a:lnTo>
                  <a:close/>
                  <a:moveTo>
                    <a:pt x="8873" y="11426"/>
                  </a:moveTo>
                  <a:lnTo>
                    <a:pt x="8873" y="11426"/>
                  </a:lnTo>
                  <a:lnTo>
                    <a:pt x="8873" y="11426"/>
                  </a:ln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7696247" y="2220932"/>
              <a:ext cx="202209" cy="141940"/>
            </a:xfrm>
            <a:custGeom>
              <a:avLst/>
              <a:gdLst/>
              <a:ahLst/>
              <a:cxnLst/>
              <a:rect l="l" t="t" r="r" b="b"/>
              <a:pathLst>
                <a:path w="12642" h="8874" extrusionOk="0">
                  <a:moveTo>
                    <a:pt x="2006" y="0"/>
                  </a:moveTo>
                  <a:lnTo>
                    <a:pt x="0" y="1519"/>
                  </a:lnTo>
                  <a:lnTo>
                    <a:pt x="10879" y="8873"/>
                  </a:lnTo>
                  <a:lnTo>
                    <a:pt x="12641" y="5288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7627229" y="2436736"/>
              <a:ext cx="109854" cy="71946"/>
            </a:xfrm>
            <a:custGeom>
              <a:avLst/>
              <a:gdLst/>
              <a:ahLst/>
              <a:cxnLst/>
              <a:rect l="l" t="t" r="r" b="b"/>
              <a:pathLst>
                <a:path w="6868" h="4498" extrusionOk="0">
                  <a:moveTo>
                    <a:pt x="6321" y="0"/>
                  </a:moveTo>
                  <a:cubicBezTo>
                    <a:pt x="6154" y="0"/>
                    <a:pt x="5956" y="61"/>
                    <a:pt x="5834" y="182"/>
                  </a:cubicBezTo>
                  <a:cubicBezTo>
                    <a:pt x="5348" y="669"/>
                    <a:pt x="5105" y="912"/>
                    <a:pt x="4558" y="1216"/>
                  </a:cubicBezTo>
                  <a:cubicBezTo>
                    <a:pt x="4315" y="1459"/>
                    <a:pt x="3829" y="1702"/>
                    <a:pt x="3586" y="1945"/>
                  </a:cubicBezTo>
                  <a:cubicBezTo>
                    <a:pt x="3039" y="1945"/>
                    <a:pt x="2796" y="2188"/>
                    <a:pt x="2310" y="2431"/>
                  </a:cubicBezTo>
                  <a:cubicBezTo>
                    <a:pt x="1763" y="2431"/>
                    <a:pt x="1276" y="2735"/>
                    <a:pt x="790" y="2735"/>
                  </a:cubicBezTo>
                  <a:lnTo>
                    <a:pt x="243" y="2735"/>
                  </a:lnTo>
                  <a:cubicBezTo>
                    <a:pt x="0" y="2978"/>
                    <a:pt x="0" y="3221"/>
                    <a:pt x="243" y="3464"/>
                  </a:cubicBezTo>
                  <a:cubicBezTo>
                    <a:pt x="790" y="3950"/>
                    <a:pt x="1520" y="4497"/>
                    <a:pt x="2310" y="4497"/>
                  </a:cubicBezTo>
                  <a:cubicBezTo>
                    <a:pt x="3039" y="4497"/>
                    <a:pt x="3829" y="4497"/>
                    <a:pt x="4558" y="4254"/>
                  </a:cubicBezTo>
                  <a:cubicBezTo>
                    <a:pt x="5348" y="3707"/>
                    <a:pt x="5834" y="3221"/>
                    <a:pt x="6321" y="2735"/>
                  </a:cubicBezTo>
                  <a:cubicBezTo>
                    <a:pt x="6625" y="1945"/>
                    <a:pt x="6868" y="1216"/>
                    <a:pt x="6868" y="425"/>
                  </a:cubicBezTo>
                  <a:cubicBezTo>
                    <a:pt x="6868" y="425"/>
                    <a:pt x="6625" y="425"/>
                    <a:pt x="6625" y="182"/>
                  </a:cubicBezTo>
                  <a:cubicBezTo>
                    <a:pt x="6625" y="61"/>
                    <a:pt x="6488" y="0"/>
                    <a:pt x="6321" y="0"/>
                  </a:cubicBez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7849831" y="2572822"/>
              <a:ext cx="69034" cy="81670"/>
            </a:xfrm>
            <a:custGeom>
              <a:avLst/>
              <a:gdLst/>
              <a:ahLst/>
              <a:cxnLst/>
              <a:rect l="l" t="t" r="r" b="b"/>
              <a:pathLst>
                <a:path w="4316" h="5106" extrusionOk="0">
                  <a:moveTo>
                    <a:pt x="4315" y="0"/>
                  </a:moveTo>
                  <a:cubicBezTo>
                    <a:pt x="4315" y="0"/>
                    <a:pt x="0" y="791"/>
                    <a:pt x="0" y="5106"/>
                  </a:cubicBezTo>
                  <a:lnTo>
                    <a:pt x="547" y="5106"/>
                  </a:lnTo>
                  <a:cubicBezTo>
                    <a:pt x="547" y="1034"/>
                    <a:pt x="4315" y="547"/>
                    <a:pt x="4315" y="547"/>
                  </a:cubicBezTo>
                  <a:lnTo>
                    <a:pt x="4315" y="0"/>
                  </a:ln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7708883" y="2508666"/>
              <a:ext cx="80695" cy="84582"/>
            </a:xfrm>
            <a:custGeom>
              <a:avLst/>
              <a:gdLst/>
              <a:ahLst/>
              <a:cxnLst/>
              <a:rect l="l" t="t" r="r" b="b"/>
              <a:pathLst>
                <a:path w="5045" h="5288" extrusionOk="0">
                  <a:moveTo>
                    <a:pt x="2006" y="0"/>
                  </a:moveTo>
                  <a:lnTo>
                    <a:pt x="1763" y="243"/>
                  </a:lnTo>
                  <a:cubicBezTo>
                    <a:pt x="4254" y="2249"/>
                    <a:pt x="4558" y="3768"/>
                    <a:pt x="4011" y="4558"/>
                  </a:cubicBezTo>
                  <a:cubicBezTo>
                    <a:pt x="3826" y="4744"/>
                    <a:pt x="3490" y="4859"/>
                    <a:pt x="3047" y="4859"/>
                  </a:cubicBezTo>
                  <a:cubicBezTo>
                    <a:pt x="2330" y="4859"/>
                    <a:pt x="1333" y="4558"/>
                    <a:pt x="243" y="3768"/>
                  </a:cubicBezTo>
                  <a:lnTo>
                    <a:pt x="0" y="4315"/>
                  </a:lnTo>
                  <a:cubicBezTo>
                    <a:pt x="973" y="5045"/>
                    <a:pt x="2006" y="5288"/>
                    <a:pt x="3039" y="5288"/>
                  </a:cubicBezTo>
                  <a:cubicBezTo>
                    <a:pt x="3525" y="5288"/>
                    <a:pt x="4254" y="5045"/>
                    <a:pt x="4558" y="4802"/>
                  </a:cubicBezTo>
                  <a:cubicBezTo>
                    <a:pt x="5044" y="3768"/>
                    <a:pt x="4801" y="2006"/>
                    <a:pt x="2006" y="0"/>
                  </a:cubicBez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7384201" y="2401003"/>
              <a:ext cx="113756" cy="281672"/>
            </a:xfrm>
            <a:custGeom>
              <a:avLst/>
              <a:gdLst/>
              <a:ahLst/>
              <a:cxnLst/>
              <a:rect l="l" t="t" r="r" b="b"/>
              <a:pathLst>
                <a:path w="7112" h="17610" extrusionOk="0">
                  <a:moveTo>
                    <a:pt x="5964" y="1"/>
                  </a:moveTo>
                  <a:cubicBezTo>
                    <a:pt x="5653" y="1"/>
                    <a:pt x="5349" y="137"/>
                    <a:pt x="5106" y="411"/>
                  </a:cubicBezTo>
                  <a:lnTo>
                    <a:pt x="244" y="5698"/>
                  </a:lnTo>
                  <a:lnTo>
                    <a:pt x="1" y="17610"/>
                  </a:lnTo>
                  <a:lnTo>
                    <a:pt x="4802" y="14085"/>
                  </a:lnTo>
                  <a:lnTo>
                    <a:pt x="4316" y="5941"/>
                  </a:lnTo>
                  <a:lnTo>
                    <a:pt x="6868" y="1626"/>
                  </a:lnTo>
                  <a:cubicBezTo>
                    <a:pt x="7111" y="1140"/>
                    <a:pt x="7111" y="654"/>
                    <a:pt x="6868" y="411"/>
                  </a:cubicBezTo>
                  <a:cubicBezTo>
                    <a:pt x="6595" y="137"/>
                    <a:pt x="6276" y="1"/>
                    <a:pt x="5964" y="1"/>
                  </a:cubicBezTo>
                  <a:close/>
                </a:path>
              </a:pathLst>
            </a:custGeom>
            <a:solidFill>
              <a:srgbClr val="B55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7363791" y="2443422"/>
              <a:ext cx="324683" cy="607682"/>
            </a:xfrm>
            <a:custGeom>
              <a:avLst/>
              <a:gdLst/>
              <a:ahLst/>
              <a:cxnLst/>
              <a:rect l="l" t="t" r="r" b="b"/>
              <a:pathLst>
                <a:path w="20299" h="37992" extrusionOk="0">
                  <a:moveTo>
                    <a:pt x="14970" y="0"/>
                  </a:moveTo>
                  <a:cubicBezTo>
                    <a:pt x="14737" y="0"/>
                    <a:pt x="14476" y="81"/>
                    <a:pt x="14222" y="251"/>
                  </a:cubicBezTo>
                  <a:lnTo>
                    <a:pt x="6625" y="4566"/>
                  </a:lnTo>
                  <a:lnTo>
                    <a:pt x="547" y="13196"/>
                  </a:lnTo>
                  <a:cubicBezTo>
                    <a:pt x="0" y="13925"/>
                    <a:pt x="0" y="14958"/>
                    <a:pt x="547" y="15687"/>
                  </a:cubicBezTo>
                  <a:lnTo>
                    <a:pt x="13188" y="37991"/>
                  </a:lnTo>
                  <a:lnTo>
                    <a:pt x="16227" y="33433"/>
                  </a:lnTo>
                  <a:cubicBezTo>
                    <a:pt x="19023" y="29361"/>
                    <a:pt x="19023" y="24074"/>
                    <a:pt x="16470" y="20002"/>
                  </a:cubicBezTo>
                  <a:lnTo>
                    <a:pt x="15984" y="19273"/>
                  </a:lnTo>
                  <a:lnTo>
                    <a:pt x="17017" y="12952"/>
                  </a:lnTo>
                  <a:lnTo>
                    <a:pt x="19752" y="9610"/>
                  </a:lnTo>
                  <a:cubicBezTo>
                    <a:pt x="20299" y="9367"/>
                    <a:pt x="20299" y="8637"/>
                    <a:pt x="20056" y="8090"/>
                  </a:cubicBezTo>
                  <a:cubicBezTo>
                    <a:pt x="19755" y="7689"/>
                    <a:pt x="19325" y="7509"/>
                    <a:pt x="18908" y="7509"/>
                  </a:cubicBezTo>
                  <a:cubicBezTo>
                    <a:pt x="18567" y="7509"/>
                    <a:pt x="18235" y="7629"/>
                    <a:pt x="17990" y="7847"/>
                  </a:cubicBezTo>
                  <a:lnTo>
                    <a:pt x="13431" y="11433"/>
                  </a:lnTo>
                  <a:lnTo>
                    <a:pt x="13431" y="11433"/>
                  </a:lnTo>
                  <a:lnTo>
                    <a:pt x="14222" y="9124"/>
                  </a:lnTo>
                  <a:lnTo>
                    <a:pt x="19023" y="5842"/>
                  </a:lnTo>
                  <a:cubicBezTo>
                    <a:pt x="19266" y="5599"/>
                    <a:pt x="19509" y="5356"/>
                    <a:pt x="19509" y="5052"/>
                  </a:cubicBezTo>
                  <a:cubicBezTo>
                    <a:pt x="19509" y="4200"/>
                    <a:pt x="18763" y="3488"/>
                    <a:pt x="18046" y="3488"/>
                  </a:cubicBezTo>
                  <a:cubicBezTo>
                    <a:pt x="17945" y="3488"/>
                    <a:pt x="17844" y="3502"/>
                    <a:pt x="17746" y="3532"/>
                  </a:cubicBezTo>
                  <a:lnTo>
                    <a:pt x="11669" y="5842"/>
                  </a:lnTo>
                  <a:lnTo>
                    <a:pt x="15498" y="2013"/>
                  </a:lnTo>
                  <a:cubicBezTo>
                    <a:pt x="15984" y="1770"/>
                    <a:pt x="15984" y="1527"/>
                    <a:pt x="15984" y="1041"/>
                  </a:cubicBezTo>
                  <a:lnTo>
                    <a:pt x="15741" y="798"/>
                  </a:lnTo>
                  <a:cubicBezTo>
                    <a:pt x="15741" y="283"/>
                    <a:pt x="15406" y="0"/>
                    <a:pt x="14970" y="0"/>
                  </a:cubicBezTo>
                  <a:close/>
                </a:path>
              </a:pathLst>
            </a:custGeom>
            <a:solidFill>
              <a:srgbClr val="B55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7611666" y="3148290"/>
              <a:ext cx="923503" cy="319756"/>
            </a:xfrm>
            <a:custGeom>
              <a:avLst/>
              <a:gdLst/>
              <a:ahLst/>
              <a:cxnLst/>
              <a:rect l="l" t="t" r="r" b="b"/>
              <a:pathLst>
                <a:path w="57737" h="19991" extrusionOk="0">
                  <a:moveTo>
                    <a:pt x="57736" y="1"/>
                  </a:moveTo>
                  <a:lnTo>
                    <a:pt x="4802" y="5349"/>
                  </a:lnTo>
                  <a:lnTo>
                    <a:pt x="1" y="10150"/>
                  </a:lnTo>
                  <a:cubicBezTo>
                    <a:pt x="5672" y="12876"/>
                    <a:pt x="22475" y="19991"/>
                    <a:pt x="38423" y="19991"/>
                  </a:cubicBezTo>
                  <a:cubicBezTo>
                    <a:pt x="44520" y="19991"/>
                    <a:pt x="50493" y="18951"/>
                    <a:pt x="55670" y="16228"/>
                  </a:cubicBezTo>
                  <a:lnTo>
                    <a:pt x="57736" y="1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8129792" y="2228705"/>
              <a:ext cx="254704" cy="753380"/>
            </a:xfrm>
            <a:custGeom>
              <a:avLst/>
              <a:gdLst/>
              <a:ahLst/>
              <a:cxnLst/>
              <a:rect l="l" t="t" r="r" b="b"/>
              <a:pathLst>
                <a:path w="15924" h="47101" extrusionOk="0">
                  <a:moveTo>
                    <a:pt x="3282" y="0"/>
                  </a:moveTo>
                  <a:lnTo>
                    <a:pt x="1277" y="790"/>
                  </a:lnTo>
                  <a:cubicBezTo>
                    <a:pt x="0" y="21028"/>
                    <a:pt x="8873" y="47100"/>
                    <a:pt x="8873" y="47100"/>
                  </a:cubicBezTo>
                  <a:lnTo>
                    <a:pt x="15923" y="46128"/>
                  </a:lnTo>
                  <a:cubicBezTo>
                    <a:pt x="15923" y="46128"/>
                    <a:pt x="2796" y="480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8186174" y="2253002"/>
              <a:ext cx="514239" cy="1154855"/>
            </a:xfrm>
            <a:custGeom>
              <a:avLst/>
              <a:gdLst/>
              <a:ahLst/>
              <a:cxnLst/>
              <a:rect l="l" t="t" r="r" b="b"/>
              <a:pathLst>
                <a:path w="32150" h="72201" extrusionOk="0">
                  <a:moveTo>
                    <a:pt x="7354" y="1"/>
                  </a:moveTo>
                  <a:lnTo>
                    <a:pt x="0" y="57979"/>
                  </a:lnTo>
                  <a:lnTo>
                    <a:pt x="19752" y="72201"/>
                  </a:lnTo>
                  <a:lnTo>
                    <a:pt x="24310" y="36222"/>
                  </a:lnTo>
                  <a:cubicBezTo>
                    <a:pt x="32150" y="14465"/>
                    <a:pt x="19752" y="1034"/>
                    <a:pt x="73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8247419" y="2265638"/>
              <a:ext cx="104991" cy="834075"/>
            </a:xfrm>
            <a:custGeom>
              <a:avLst/>
              <a:gdLst/>
              <a:ahLst/>
              <a:cxnLst/>
              <a:rect l="l" t="t" r="r" b="b"/>
              <a:pathLst>
                <a:path w="6564" h="52146" extrusionOk="0">
                  <a:moveTo>
                    <a:pt x="6564" y="1"/>
                  </a:moveTo>
                  <a:lnTo>
                    <a:pt x="3282" y="244"/>
                  </a:lnTo>
                  <a:lnTo>
                    <a:pt x="3525" y="730"/>
                  </a:lnTo>
                  <a:lnTo>
                    <a:pt x="5834" y="487"/>
                  </a:lnTo>
                  <a:lnTo>
                    <a:pt x="0" y="52145"/>
                  </a:lnTo>
                  <a:lnTo>
                    <a:pt x="486" y="52145"/>
                  </a:lnTo>
                  <a:lnTo>
                    <a:pt x="6564" y="244"/>
                  </a:lnTo>
                  <a:lnTo>
                    <a:pt x="6564" y="1"/>
                  </a:ln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8202697" y="3079271"/>
              <a:ext cx="327610" cy="113756"/>
            </a:xfrm>
            <a:custGeom>
              <a:avLst/>
              <a:gdLst/>
              <a:ahLst/>
              <a:cxnLst/>
              <a:rect l="l" t="t" r="r" b="b"/>
              <a:pathLst>
                <a:path w="20482" h="7112" extrusionOk="0">
                  <a:moveTo>
                    <a:pt x="0" y="1"/>
                  </a:moveTo>
                  <a:lnTo>
                    <a:pt x="0" y="548"/>
                  </a:lnTo>
                  <a:lnTo>
                    <a:pt x="20238" y="7111"/>
                  </a:lnTo>
                  <a:lnTo>
                    <a:pt x="20481" y="66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7392950" y="3492422"/>
              <a:ext cx="101120" cy="300242"/>
            </a:xfrm>
            <a:custGeom>
              <a:avLst/>
              <a:gdLst/>
              <a:ahLst/>
              <a:cxnLst/>
              <a:rect l="l" t="t" r="r" b="b"/>
              <a:pathLst>
                <a:path w="6322" h="18771" extrusionOk="0">
                  <a:moveTo>
                    <a:pt x="2492" y="0"/>
                  </a:moveTo>
                  <a:lnTo>
                    <a:pt x="1" y="11669"/>
                  </a:lnTo>
                  <a:lnTo>
                    <a:pt x="3039" y="17989"/>
                  </a:lnTo>
                  <a:cubicBezTo>
                    <a:pt x="3193" y="18489"/>
                    <a:pt x="3639" y="18770"/>
                    <a:pt x="4085" y="18770"/>
                  </a:cubicBezTo>
                  <a:cubicBezTo>
                    <a:pt x="4343" y="18770"/>
                    <a:pt x="4601" y="18676"/>
                    <a:pt x="4802" y="18475"/>
                  </a:cubicBezTo>
                  <a:cubicBezTo>
                    <a:pt x="5045" y="18232"/>
                    <a:pt x="5288" y="17746"/>
                    <a:pt x="5045" y="17503"/>
                  </a:cubicBezTo>
                  <a:lnTo>
                    <a:pt x="3769" y="12155"/>
                  </a:lnTo>
                  <a:lnTo>
                    <a:pt x="6321" y="4801"/>
                  </a:lnTo>
                  <a:lnTo>
                    <a:pt x="2492" y="0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7432810" y="3468110"/>
              <a:ext cx="198322" cy="309695"/>
            </a:xfrm>
            <a:custGeom>
              <a:avLst/>
              <a:gdLst/>
              <a:ahLst/>
              <a:cxnLst/>
              <a:rect l="l" t="t" r="r" b="b"/>
              <a:pathLst>
                <a:path w="12399" h="19362" extrusionOk="0">
                  <a:moveTo>
                    <a:pt x="7597" y="1"/>
                  </a:moveTo>
                  <a:lnTo>
                    <a:pt x="0" y="1763"/>
                  </a:lnTo>
                  <a:lnTo>
                    <a:pt x="4072" y="12946"/>
                  </a:lnTo>
                  <a:lnTo>
                    <a:pt x="10150" y="19023"/>
                  </a:lnTo>
                  <a:cubicBezTo>
                    <a:pt x="10477" y="19242"/>
                    <a:pt x="10818" y="19362"/>
                    <a:pt x="11137" y="19362"/>
                  </a:cubicBezTo>
                  <a:cubicBezTo>
                    <a:pt x="11528" y="19362"/>
                    <a:pt x="11888" y="19181"/>
                    <a:pt x="12155" y="18780"/>
                  </a:cubicBezTo>
                  <a:cubicBezTo>
                    <a:pt x="12398" y="18476"/>
                    <a:pt x="12398" y="17990"/>
                    <a:pt x="12155" y="17747"/>
                  </a:cubicBezTo>
                  <a:lnTo>
                    <a:pt x="7840" y="10636"/>
                  </a:lnTo>
                  <a:lnTo>
                    <a:pt x="7597" y="1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7432810" y="3233847"/>
              <a:ext cx="356768" cy="295524"/>
            </a:xfrm>
            <a:custGeom>
              <a:avLst/>
              <a:gdLst/>
              <a:ahLst/>
              <a:cxnLst/>
              <a:rect l="l" t="t" r="r" b="b"/>
              <a:pathLst>
                <a:path w="22305" h="18476" extrusionOk="0">
                  <a:moveTo>
                    <a:pt x="15984" y="0"/>
                  </a:moveTo>
                  <a:lnTo>
                    <a:pt x="0" y="16409"/>
                  </a:lnTo>
                  <a:lnTo>
                    <a:pt x="11912" y="16713"/>
                  </a:lnTo>
                  <a:lnTo>
                    <a:pt x="16713" y="18475"/>
                  </a:lnTo>
                  <a:lnTo>
                    <a:pt x="22304" y="5287"/>
                  </a:lnTo>
                  <a:lnTo>
                    <a:pt x="15984" y="0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7497941" y="3488519"/>
              <a:ext cx="202209" cy="250482"/>
            </a:xfrm>
            <a:custGeom>
              <a:avLst/>
              <a:gdLst/>
              <a:ahLst/>
              <a:cxnLst/>
              <a:rect l="l" t="t" r="r" b="b"/>
              <a:pathLst>
                <a:path w="12642" h="15660" extrusionOk="0">
                  <a:moveTo>
                    <a:pt x="7111" y="1"/>
                  </a:moveTo>
                  <a:lnTo>
                    <a:pt x="0" y="1034"/>
                  </a:lnTo>
                  <a:lnTo>
                    <a:pt x="4558" y="10880"/>
                  </a:lnTo>
                  <a:lnTo>
                    <a:pt x="10636" y="15438"/>
                  </a:lnTo>
                  <a:cubicBezTo>
                    <a:pt x="10842" y="15593"/>
                    <a:pt x="11074" y="15660"/>
                    <a:pt x="11304" y="15660"/>
                  </a:cubicBezTo>
                  <a:cubicBezTo>
                    <a:pt x="11887" y="15660"/>
                    <a:pt x="12467" y="15231"/>
                    <a:pt x="12641" y="14708"/>
                  </a:cubicBezTo>
                  <a:cubicBezTo>
                    <a:pt x="12641" y="14161"/>
                    <a:pt x="12641" y="13918"/>
                    <a:pt x="12398" y="13432"/>
                  </a:cubicBezTo>
                  <a:lnTo>
                    <a:pt x="8630" y="9117"/>
                  </a:lnTo>
                  <a:lnTo>
                    <a:pt x="7111" y="1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7602916" y="3439927"/>
              <a:ext cx="121530" cy="239589"/>
            </a:xfrm>
            <a:custGeom>
              <a:avLst/>
              <a:gdLst/>
              <a:ahLst/>
              <a:cxnLst/>
              <a:rect l="l" t="t" r="r" b="b"/>
              <a:pathLst>
                <a:path w="7598" h="14979" extrusionOk="0">
                  <a:moveTo>
                    <a:pt x="1" y="0"/>
                  </a:moveTo>
                  <a:lnTo>
                    <a:pt x="1277" y="9603"/>
                  </a:lnTo>
                  <a:lnTo>
                    <a:pt x="5349" y="14464"/>
                  </a:lnTo>
                  <a:cubicBezTo>
                    <a:pt x="5571" y="14797"/>
                    <a:pt x="5958" y="14978"/>
                    <a:pt x="6359" y="14978"/>
                  </a:cubicBezTo>
                  <a:cubicBezTo>
                    <a:pt x="6836" y="14978"/>
                    <a:pt x="7333" y="14722"/>
                    <a:pt x="7598" y="14161"/>
                  </a:cubicBezTo>
                  <a:lnTo>
                    <a:pt x="7598" y="13188"/>
                  </a:lnTo>
                  <a:lnTo>
                    <a:pt x="5592" y="9116"/>
                  </a:lnTo>
                  <a:lnTo>
                    <a:pt x="6625" y="7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7761379" y="3217308"/>
              <a:ext cx="1065411" cy="1413430"/>
            </a:xfrm>
            <a:custGeom>
              <a:avLst/>
              <a:gdLst/>
              <a:ahLst/>
              <a:cxnLst/>
              <a:rect l="l" t="t" r="r" b="b"/>
              <a:pathLst>
                <a:path w="66609" h="88367" extrusionOk="0">
                  <a:moveTo>
                    <a:pt x="66062" y="1"/>
                  </a:moveTo>
                  <a:lnTo>
                    <a:pt x="66062" y="3040"/>
                  </a:lnTo>
                  <a:cubicBezTo>
                    <a:pt x="66062" y="13918"/>
                    <a:pt x="57188" y="22791"/>
                    <a:pt x="46310" y="22791"/>
                  </a:cubicBezTo>
                  <a:lnTo>
                    <a:pt x="0" y="22791"/>
                  </a:lnTo>
                  <a:lnTo>
                    <a:pt x="0" y="88367"/>
                  </a:lnTo>
                  <a:lnTo>
                    <a:pt x="486" y="88367"/>
                  </a:lnTo>
                  <a:lnTo>
                    <a:pt x="486" y="23277"/>
                  </a:lnTo>
                  <a:lnTo>
                    <a:pt x="46310" y="23277"/>
                  </a:lnTo>
                  <a:cubicBezTo>
                    <a:pt x="57492" y="23277"/>
                    <a:pt x="66608" y="14161"/>
                    <a:pt x="66608" y="3040"/>
                  </a:cubicBezTo>
                  <a:lnTo>
                    <a:pt x="66608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 rot="-4266808">
              <a:off x="7794786" y="2453037"/>
              <a:ext cx="118863" cy="55886"/>
            </a:xfrm>
            <a:custGeom>
              <a:avLst/>
              <a:gdLst/>
              <a:ahLst/>
              <a:cxnLst/>
              <a:rect l="l" t="t" r="r" b="b"/>
              <a:pathLst>
                <a:path w="4979" h="2341" extrusionOk="0">
                  <a:moveTo>
                    <a:pt x="1569" y="1"/>
                  </a:moveTo>
                  <a:cubicBezTo>
                    <a:pt x="820" y="1"/>
                    <a:pt x="276" y="231"/>
                    <a:pt x="181" y="538"/>
                  </a:cubicBezTo>
                  <a:cubicBezTo>
                    <a:pt x="1" y="1115"/>
                    <a:pt x="1083" y="1873"/>
                    <a:pt x="2273" y="2197"/>
                  </a:cubicBezTo>
                  <a:cubicBezTo>
                    <a:pt x="2712" y="2292"/>
                    <a:pt x="3123" y="2340"/>
                    <a:pt x="3483" y="2340"/>
                  </a:cubicBezTo>
                  <a:cubicBezTo>
                    <a:pt x="4218" y="2340"/>
                    <a:pt x="4737" y="2140"/>
                    <a:pt x="4834" y="1728"/>
                  </a:cubicBezTo>
                  <a:cubicBezTo>
                    <a:pt x="4978" y="1295"/>
                    <a:pt x="4076" y="538"/>
                    <a:pt x="2886" y="213"/>
                  </a:cubicBezTo>
                  <a:cubicBezTo>
                    <a:pt x="2414" y="64"/>
                    <a:pt x="1963" y="1"/>
                    <a:pt x="1569" y="1"/>
                  </a:cubicBezTo>
                  <a:close/>
                </a:path>
              </a:pathLst>
            </a:custGeom>
            <a:solidFill>
              <a:srgbClr val="C84B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 rot="-2700000">
              <a:off x="7840136" y="2152795"/>
              <a:ext cx="113680" cy="95338"/>
            </a:xfrm>
            <a:custGeom>
              <a:avLst/>
              <a:gdLst/>
              <a:ahLst/>
              <a:cxnLst/>
              <a:rect l="l" t="t" r="r" b="b"/>
              <a:pathLst>
                <a:path w="2851" h="2391" extrusionOk="0">
                  <a:moveTo>
                    <a:pt x="2256" y="0"/>
                  </a:moveTo>
                  <a:cubicBezTo>
                    <a:pt x="1779" y="0"/>
                    <a:pt x="1385" y="237"/>
                    <a:pt x="1047" y="549"/>
                  </a:cubicBezTo>
                  <a:cubicBezTo>
                    <a:pt x="614" y="1018"/>
                    <a:pt x="289" y="1451"/>
                    <a:pt x="1" y="2209"/>
                  </a:cubicBezTo>
                  <a:cubicBezTo>
                    <a:pt x="1" y="2293"/>
                    <a:pt x="100" y="2390"/>
                    <a:pt x="212" y="2390"/>
                  </a:cubicBezTo>
                  <a:cubicBezTo>
                    <a:pt x="290" y="2390"/>
                    <a:pt x="374" y="2342"/>
                    <a:pt x="434" y="2209"/>
                  </a:cubicBezTo>
                  <a:cubicBezTo>
                    <a:pt x="434" y="2064"/>
                    <a:pt x="614" y="1776"/>
                    <a:pt x="758" y="1451"/>
                  </a:cubicBezTo>
                  <a:cubicBezTo>
                    <a:pt x="909" y="1351"/>
                    <a:pt x="1099" y="1303"/>
                    <a:pt x="1295" y="1303"/>
                  </a:cubicBezTo>
                  <a:cubicBezTo>
                    <a:pt x="1662" y="1303"/>
                    <a:pt x="2049" y="1470"/>
                    <a:pt x="2237" y="1776"/>
                  </a:cubicBezTo>
                  <a:cubicBezTo>
                    <a:pt x="2271" y="1803"/>
                    <a:pt x="2309" y="1815"/>
                    <a:pt x="2347" y="1815"/>
                  </a:cubicBezTo>
                  <a:cubicBezTo>
                    <a:pt x="2511" y="1815"/>
                    <a:pt x="2679" y="1597"/>
                    <a:pt x="2562" y="1451"/>
                  </a:cubicBezTo>
                  <a:cubicBezTo>
                    <a:pt x="2318" y="1126"/>
                    <a:pt x="1933" y="964"/>
                    <a:pt x="1557" y="964"/>
                  </a:cubicBezTo>
                  <a:cubicBezTo>
                    <a:pt x="1432" y="964"/>
                    <a:pt x="1308" y="982"/>
                    <a:pt x="1191" y="1018"/>
                  </a:cubicBezTo>
                  <a:lnTo>
                    <a:pt x="1191" y="874"/>
                  </a:lnTo>
                  <a:cubicBezTo>
                    <a:pt x="1441" y="624"/>
                    <a:pt x="1840" y="310"/>
                    <a:pt x="2224" y="310"/>
                  </a:cubicBezTo>
                  <a:cubicBezTo>
                    <a:pt x="2340" y="310"/>
                    <a:pt x="2453" y="339"/>
                    <a:pt x="2562" y="405"/>
                  </a:cubicBezTo>
                  <a:cubicBezTo>
                    <a:pt x="2706" y="405"/>
                    <a:pt x="2850" y="405"/>
                    <a:pt x="2850" y="261"/>
                  </a:cubicBezTo>
                  <a:lnTo>
                    <a:pt x="2850" y="117"/>
                  </a:lnTo>
                  <a:cubicBezTo>
                    <a:pt x="2639" y="36"/>
                    <a:pt x="2441" y="0"/>
                    <a:pt x="2256" y="0"/>
                  </a:cubicBez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" name="Google Shape;1297;p37"/>
          <p:cNvGrpSpPr/>
          <p:nvPr/>
        </p:nvGrpSpPr>
        <p:grpSpPr>
          <a:xfrm>
            <a:off x="4211938" y="4183381"/>
            <a:ext cx="188096" cy="292546"/>
            <a:chOff x="690452" y="2180199"/>
            <a:chExt cx="225995" cy="351448"/>
          </a:xfrm>
        </p:grpSpPr>
        <p:sp>
          <p:nvSpPr>
            <p:cNvPr id="1298" name="Google Shape;1298;p37"/>
            <p:cNvSpPr/>
            <p:nvPr/>
          </p:nvSpPr>
          <p:spPr>
            <a:xfrm>
              <a:off x="737991" y="2232349"/>
              <a:ext cx="126251" cy="260684"/>
            </a:xfrm>
            <a:custGeom>
              <a:avLst/>
              <a:gdLst/>
              <a:ahLst/>
              <a:cxnLst/>
              <a:rect l="l" t="t" r="r" b="b"/>
              <a:pathLst>
                <a:path w="2191" h="4524" extrusionOk="0">
                  <a:moveTo>
                    <a:pt x="1246" y="0"/>
                  </a:moveTo>
                  <a:lnTo>
                    <a:pt x="1" y="4243"/>
                  </a:lnTo>
                  <a:lnTo>
                    <a:pt x="940" y="4524"/>
                  </a:lnTo>
                  <a:lnTo>
                    <a:pt x="2191" y="281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764900" y="2180199"/>
              <a:ext cx="97094" cy="82054"/>
            </a:xfrm>
            <a:custGeom>
              <a:avLst/>
              <a:gdLst/>
              <a:ahLst/>
              <a:cxnLst/>
              <a:rect l="l" t="t" r="r" b="b"/>
              <a:pathLst>
                <a:path w="1685" h="1424" extrusionOk="0">
                  <a:moveTo>
                    <a:pt x="882" y="1"/>
                  </a:moveTo>
                  <a:cubicBezTo>
                    <a:pt x="374" y="1"/>
                    <a:pt x="0" y="561"/>
                    <a:pt x="270" y="1055"/>
                  </a:cubicBezTo>
                  <a:cubicBezTo>
                    <a:pt x="408" y="1304"/>
                    <a:pt x="650" y="1423"/>
                    <a:pt x="891" y="1423"/>
                  </a:cubicBezTo>
                  <a:cubicBezTo>
                    <a:pt x="1185" y="1423"/>
                    <a:pt x="1477" y="1246"/>
                    <a:pt x="1574" y="912"/>
                  </a:cubicBezTo>
                  <a:cubicBezTo>
                    <a:pt x="1685" y="534"/>
                    <a:pt x="1470" y="143"/>
                    <a:pt x="1092" y="32"/>
                  </a:cubicBezTo>
                  <a:cubicBezTo>
                    <a:pt x="1020" y="11"/>
                    <a:pt x="95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819353" y="2196334"/>
              <a:ext cx="97094" cy="81824"/>
            </a:xfrm>
            <a:custGeom>
              <a:avLst/>
              <a:gdLst/>
              <a:ahLst/>
              <a:cxnLst/>
              <a:rect l="l" t="t" r="r" b="b"/>
              <a:pathLst>
                <a:path w="1685" h="1420" extrusionOk="0">
                  <a:moveTo>
                    <a:pt x="882" y="1"/>
                  </a:moveTo>
                  <a:cubicBezTo>
                    <a:pt x="374" y="1"/>
                    <a:pt x="0" y="560"/>
                    <a:pt x="271" y="1049"/>
                  </a:cubicBezTo>
                  <a:cubicBezTo>
                    <a:pt x="406" y="1300"/>
                    <a:pt x="650" y="1420"/>
                    <a:pt x="892" y="1420"/>
                  </a:cubicBezTo>
                  <a:cubicBezTo>
                    <a:pt x="1186" y="1420"/>
                    <a:pt x="1478" y="1244"/>
                    <a:pt x="1574" y="912"/>
                  </a:cubicBezTo>
                  <a:cubicBezTo>
                    <a:pt x="1685" y="534"/>
                    <a:pt x="1470" y="137"/>
                    <a:pt x="1092" y="32"/>
                  </a:cubicBezTo>
                  <a:cubicBezTo>
                    <a:pt x="1020" y="11"/>
                    <a:pt x="95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690452" y="2433804"/>
              <a:ext cx="96806" cy="81939"/>
            </a:xfrm>
            <a:custGeom>
              <a:avLst/>
              <a:gdLst/>
              <a:ahLst/>
              <a:cxnLst/>
              <a:rect l="l" t="t" r="r" b="b"/>
              <a:pathLst>
                <a:path w="1680" h="1422" extrusionOk="0">
                  <a:moveTo>
                    <a:pt x="890" y="1"/>
                  </a:moveTo>
                  <a:cubicBezTo>
                    <a:pt x="379" y="1"/>
                    <a:pt x="1" y="563"/>
                    <a:pt x="272" y="1054"/>
                  </a:cubicBezTo>
                  <a:cubicBezTo>
                    <a:pt x="407" y="1303"/>
                    <a:pt x="647" y="1421"/>
                    <a:pt x="887" y="1421"/>
                  </a:cubicBezTo>
                  <a:cubicBezTo>
                    <a:pt x="1181" y="1421"/>
                    <a:pt x="1475" y="1244"/>
                    <a:pt x="1576" y="910"/>
                  </a:cubicBezTo>
                  <a:cubicBezTo>
                    <a:pt x="1680" y="539"/>
                    <a:pt x="1465" y="141"/>
                    <a:pt x="1093" y="30"/>
                  </a:cubicBezTo>
                  <a:cubicBezTo>
                    <a:pt x="1024" y="10"/>
                    <a:pt x="956" y="1"/>
                    <a:pt x="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744963" y="2449881"/>
              <a:ext cx="96748" cy="81766"/>
            </a:xfrm>
            <a:custGeom>
              <a:avLst/>
              <a:gdLst/>
              <a:ahLst/>
              <a:cxnLst/>
              <a:rect l="l" t="t" r="r" b="b"/>
              <a:pathLst>
                <a:path w="1679" h="1419" extrusionOk="0">
                  <a:moveTo>
                    <a:pt x="881" y="0"/>
                  </a:moveTo>
                  <a:cubicBezTo>
                    <a:pt x="369" y="0"/>
                    <a:pt x="0" y="560"/>
                    <a:pt x="265" y="1048"/>
                  </a:cubicBezTo>
                  <a:cubicBezTo>
                    <a:pt x="403" y="1299"/>
                    <a:pt x="647" y="1419"/>
                    <a:pt x="889" y="1419"/>
                  </a:cubicBezTo>
                  <a:cubicBezTo>
                    <a:pt x="1182" y="1419"/>
                    <a:pt x="1472" y="1243"/>
                    <a:pt x="1568" y="912"/>
                  </a:cubicBezTo>
                  <a:cubicBezTo>
                    <a:pt x="1679" y="534"/>
                    <a:pt x="1464" y="142"/>
                    <a:pt x="1092" y="32"/>
                  </a:cubicBezTo>
                  <a:cubicBezTo>
                    <a:pt x="1020" y="10"/>
                    <a:pt x="949" y="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4" name="Google Shape;1304;p37"/>
          <p:cNvSpPr/>
          <p:nvPr/>
        </p:nvSpPr>
        <p:spPr>
          <a:xfrm>
            <a:off x="4156242" y="2643164"/>
            <a:ext cx="299547" cy="181621"/>
          </a:xfrm>
          <a:custGeom>
            <a:avLst/>
            <a:gdLst/>
            <a:ahLst/>
            <a:cxnLst/>
            <a:rect l="l" t="t" r="r" b="b"/>
            <a:pathLst>
              <a:path w="6779" h="4110" extrusionOk="0">
                <a:moveTo>
                  <a:pt x="4991" y="0"/>
                </a:moveTo>
                <a:cubicBezTo>
                  <a:pt x="4793" y="0"/>
                  <a:pt x="4464" y="33"/>
                  <a:pt x="4328" y="75"/>
                </a:cubicBezTo>
                <a:lnTo>
                  <a:pt x="3702" y="88"/>
                </a:lnTo>
                <a:cubicBezTo>
                  <a:pt x="3455" y="88"/>
                  <a:pt x="3200" y="81"/>
                  <a:pt x="2953" y="75"/>
                </a:cubicBezTo>
                <a:cubicBezTo>
                  <a:pt x="2705" y="62"/>
                  <a:pt x="2470" y="55"/>
                  <a:pt x="2242" y="55"/>
                </a:cubicBezTo>
                <a:cubicBezTo>
                  <a:pt x="1525" y="55"/>
                  <a:pt x="815" y="127"/>
                  <a:pt x="476" y="661"/>
                </a:cubicBezTo>
                <a:cubicBezTo>
                  <a:pt x="0" y="1418"/>
                  <a:pt x="104" y="2193"/>
                  <a:pt x="189" y="2871"/>
                </a:cubicBezTo>
                <a:cubicBezTo>
                  <a:pt x="209" y="3021"/>
                  <a:pt x="228" y="3158"/>
                  <a:pt x="241" y="3295"/>
                </a:cubicBezTo>
                <a:cubicBezTo>
                  <a:pt x="287" y="3783"/>
                  <a:pt x="365" y="4109"/>
                  <a:pt x="587" y="4109"/>
                </a:cubicBezTo>
                <a:cubicBezTo>
                  <a:pt x="769" y="4109"/>
                  <a:pt x="1050" y="3933"/>
                  <a:pt x="1428" y="3588"/>
                </a:cubicBezTo>
                <a:cubicBezTo>
                  <a:pt x="1441" y="3581"/>
                  <a:pt x="1447" y="3575"/>
                  <a:pt x="1467" y="3568"/>
                </a:cubicBezTo>
                <a:cubicBezTo>
                  <a:pt x="1486" y="3562"/>
                  <a:pt x="3422" y="2975"/>
                  <a:pt x="4100" y="2454"/>
                </a:cubicBezTo>
                <a:cubicBezTo>
                  <a:pt x="4302" y="2389"/>
                  <a:pt x="4497" y="2317"/>
                  <a:pt x="4686" y="2239"/>
                </a:cubicBezTo>
                <a:cubicBezTo>
                  <a:pt x="5110" y="2161"/>
                  <a:pt x="5775" y="1945"/>
                  <a:pt x="6179" y="1385"/>
                </a:cubicBezTo>
                <a:lnTo>
                  <a:pt x="6296" y="1222"/>
                </a:lnTo>
                <a:cubicBezTo>
                  <a:pt x="6544" y="883"/>
                  <a:pt x="6778" y="544"/>
                  <a:pt x="6687" y="362"/>
                </a:cubicBezTo>
                <a:cubicBezTo>
                  <a:pt x="6583" y="153"/>
                  <a:pt x="6062" y="29"/>
                  <a:pt x="5143" y="16"/>
                </a:cubicBezTo>
                <a:cubicBezTo>
                  <a:pt x="5124" y="5"/>
                  <a:pt x="5068" y="0"/>
                  <a:pt x="49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5" name="Google Shape;1305;p37"/>
          <p:cNvGrpSpPr/>
          <p:nvPr/>
        </p:nvGrpSpPr>
        <p:grpSpPr>
          <a:xfrm>
            <a:off x="4159728" y="1773760"/>
            <a:ext cx="294426" cy="292547"/>
            <a:chOff x="-22845575" y="3504075"/>
            <a:chExt cx="296950" cy="295025"/>
          </a:xfrm>
        </p:grpSpPr>
        <p:sp>
          <p:nvSpPr>
            <p:cNvPr id="1306" name="Google Shape;1306;p37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" name="Google Shape;1309;p37"/>
          <p:cNvGrpSpPr/>
          <p:nvPr/>
        </p:nvGrpSpPr>
        <p:grpSpPr>
          <a:xfrm>
            <a:off x="4160211" y="1788996"/>
            <a:ext cx="294426" cy="292547"/>
            <a:chOff x="-22845575" y="3504075"/>
            <a:chExt cx="296950" cy="295025"/>
          </a:xfrm>
        </p:grpSpPr>
        <p:sp>
          <p:nvSpPr>
            <p:cNvPr id="1310" name="Google Shape;1310;p37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4" name="Google Shape;1314;p37"/>
          <p:cNvSpPr/>
          <p:nvPr/>
        </p:nvSpPr>
        <p:spPr>
          <a:xfrm>
            <a:off x="4181616" y="3384298"/>
            <a:ext cx="251923" cy="296764"/>
          </a:xfrm>
          <a:custGeom>
            <a:avLst/>
            <a:gdLst/>
            <a:ahLst/>
            <a:cxnLst/>
            <a:rect l="l" t="t" r="r" b="b"/>
            <a:pathLst>
              <a:path w="28990" h="34150" extrusionOk="0">
                <a:moveTo>
                  <a:pt x="2235" y="1"/>
                </a:moveTo>
                <a:cubicBezTo>
                  <a:pt x="1968" y="6"/>
                  <a:pt x="1695" y="44"/>
                  <a:pt x="1439" y="121"/>
                </a:cubicBezTo>
                <a:cubicBezTo>
                  <a:pt x="1" y="508"/>
                  <a:pt x="1014" y="2061"/>
                  <a:pt x="1090" y="2796"/>
                </a:cubicBezTo>
                <a:cubicBezTo>
                  <a:pt x="1145" y="3515"/>
                  <a:pt x="1586" y="4698"/>
                  <a:pt x="1586" y="4698"/>
                </a:cubicBezTo>
                <a:cubicBezTo>
                  <a:pt x="1363" y="5657"/>
                  <a:pt x="2305" y="6981"/>
                  <a:pt x="2305" y="6981"/>
                </a:cubicBezTo>
                <a:cubicBezTo>
                  <a:pt x="1842" y="8180"/>
                  <a:pt x="2398" y="8736"/>
                  <a:pt x="2398" y="8736"/>
                </a:cubicBezTo>
                <a:cubicBezTo>
                  <a:pt x="1919" y="9509"/>
                  <a:pt x="2414" y="10915"/>
                  <a:pt x="2414" y="10915"/>
                </a:cubicBezTo>
                <a:cubicBezTo>
                  <a:pt x="1510" y="12686"/>
                  <a:pt x="2289" y="13830"/>
                  <a:pt x="2289" y="13830"/>
                </a:cubicBezTo>
                <a:cubicBezTo>
                  <a:pt x="1641" y="14713"/>
                  <a:pt x="1973" y="16282"/>
                  <a:pt x="1973" y="16282"/>
                </a:cubicBezTo>
                <a:cubicBezTo>
                  <a:pt x="938" y="17917"/>
                  <a:pt x="1826" y="19781"/>
                  <a:pt x="1826" y="19781"/>
                </a:cubicBezTo>
                <a:cubicBezTo>
                  <a:pt x="1494" y="21077"/>
                  <a:pt x="1733" y="22380"/>
                  <a:pt x="1733" y="22380"/>
                </a:cubicBezTo>
                <a:cubicBezTo>
                  <a:pt x="1401" y="24298"/>
                  <a:pt x="2213" y="24963"/>
                  <a:pt x="2213" y="24963"/>
                </a:cubicBezTo>
                <a:cubicBezTo>
                  <a:pt x="2360" y="27584"/>
                  <a:pt x="4937" y="27954"/>
                  <a:pt x="4937" y="27954"/>
                </a:cubicBezTo>
                <a:cubicBezTo>
                  <a:pt x="5395" y="28880"/>
                  <a:pt x="6125" y="29158"/>
                  <a:pt x="6839" y="29158"/>
                </a:cubicBezTo>
                <a:cubicBezTo>
                  <a:pt x="7907" y="29158"/>
                  <a:pt x="8942" y="28526"/>
                  <a:pt x="8942" y="28526"/>
                </a:cubicBezTo>
                <a:cubicBezTo>
                  <a:pt x="9286" y="28641"/>
                  <a:pt x="9645" y="28706"/>
                  <a:pt x="10010" y="28717"/>
                </a:cubicBezTo>
                <a:cubicBezTo>
                  <a:pt x="10893" y="28717"/>
                  <a:pt x="11138" y="28177"/>
                  <a:pt x="11710" y="27954"/>
                </a:cubicBezTo>
                <a:cubicBezTo>
                  <a:pt x="11923" y="27861"/>
                  <a:pt x="12152" y="27812"/>
                  <a:pt x="12386" y="27801"/>
                </a:cubicBezTo>
                <a:cubicBezTo>
                  <a:pt x="12811" y="27801"/>
                  <a:pt x="13127" y="28030"/>
                  <a:pt x="13274" y="28581"/>
                </a:cubicBezTo>
                <a:cubicBezTo>
                  <a:pt x="13498" y="29393"/>
                  <a:pt x="13111" y="30646"/>
                  <a:pt x="12942" y="31899"/>
                </a:cubicBezTo>
                <a:cubicBezTo>
                  <a:pt x="12778" y="33136"/>
                  <a:pt x="13574" y="34150"/>
                  <a:pt x="13574" y="34150"/>
                </a:cubicBezTo>
                <a:lnTo>
                  <a:pt x="15454" y="34150"/>
                </a:lnTo>
                <a:cubicBezTo>
                  <a:pt x="15416" y="34150"/>
                  <a:pt x="15269" y="34111"/>
                  <a:pt x="15912" y="33005"/>
                </a:cubicBezTo>
                <a:cubicBezTo>
                  <a:pt x="16615" y="31823"/>
                  <a:pt x="15655" y="30679"/>
                  <a:pt x="16560" y="29240"/>
                </a:cubicBezTo>
                <a:cubicBezTo>
                  <a:pt x="17465" y="27801"/>
                  <a:pt x="17410" y="25976"/>
                  <a:pt x="17410" y="25976"/>
                </a:cubicBezTo>
                <a:cubicBezTo>
                  <a:pt x="17851" y="23540"/>
                  <a:pt x="16707" y="23470"/>
                  <a:pt x="15786" y="22434"/>
                </a:cubicBezTo>
                <a:cubicBezTo>
                  <a:pt x="15388" y="22009"/>
                  <a:pt x="14773" y="21884"/>
                  <a:pt x="14184" y="21884"/>
                </a:cubicBezTo>
                <a:cubicBezTo>
                  <a:pt x="13661" y="21895"/>
                  <a:pt x="13138" y="21971"/>
                  <a:pt x="12631" y="22124"/>
                </a:cubicBezTo>
                <a:cubicBezTo>
                  <a:pt x="12419" y="22042"/>
                  <a:pt x="12201" y="21998"/>
                  <a:pt x="11977" y="21993"/>
                </a:cubicBezTo>
                <a:cubicBezTo>
                  <a:pt x="11525" y="21977"/>
                  <a:pt x="11122" y="22254"/>
                  <a:pt x="10969" y="22674"/>
                </a:cubicBezTo>
                <a:cubicBezTo>
                  <a:pt x="10828" y="22625"/>
                  <a:pt x="10681" y="22598"/>
                  <a:pt x="10533" y="22598"/>
                </a:cubicBezTo>
                <a:cubicBezTo>
                  <a:pt x="9781" y="22598"/>
                  <a:pt x="9144" y="23213"/>
                  <a:pt x="9144" y="23213"/>
                </a:cubicBezTo>
                <a:cubicBezTo>
                  <a:pt x="9089" y="22837"/>
                  <a:pt x="8779" y="22734"/>
                  <a:pt x="8452" y="22734"/>
                </a:cubicBezTo>
                <a:cubicBezTo>
                  <a:pt x="8158" y="22745"/>
                  <a:pt x="7869" y="22805"/>
                  <a:pt x="7596" y="22903"/>
                </a:cubicBezTo>
                <a:cubicBezTo>
                  <a:pt x="7667" y="22036"/>
                  <a:pt x="6877" y="21720"/>
                  <a:pt x="6877" y="21720"/>
                </a:cubicBezTo>
                <a:cubicBezTo>
                  <a:pt x="7542" y="20467"/>
                  <a:pt x="6599" y="19639"/>
                  <a:pt x="6599" y="19639"/>
                </a:cubicBezTo>
                <a:cubicBezTo>
                  <a:pt x="7689" y="18070"/>
                  <a:pt x="7024" y="16266"/>
                  <a:pt x="7024" y="16266"/>
                </a:cubicBezTo>
                <a:cubicBezTo>
                  <a:pt x="7487" y="14402"/>
                  <a:pt x="6452" y="13367"/>
                  <a:pt x="6452" y="13367"/>
                </a:cubicBezTo>
                <a:cubicBezTo>
                  <a:pt x="7558" y="11890"/>
                  <a:pt x="6251" y="10528"/>
                  <a:pt x="6251" y="10528"/>
                </a:cubicBezTo>
                <a:cubicBezTo>
                  <a:pt x="6670" y="10120"/>
                  <a:pt x="6523" y="9231"/>
                  <a:pt x="6490" y="9013"/>
                </a:cubicBezTo>
                <a:lnTo>
                  <a:pt x="6490" y="9013"/>
                </a:lnTo>
                <a:cubicBezTo>
                  <a:pt x="6665" y="9983"/>
                  <a:pt x="7733" y="10049"/>
                  <a:pt x="8032" y="10049"/>
                </a:cubicBezTo>
                <a:lnTo>
                  <a:pt x="8109" y="10049"/>
                </a:lnTo>
                <a:cubicBezTo>
                  <a:pt x="8196" y="10899"/>
                  <a:pt x="9280" y="11002"/>
                  <a:pt x="9814" y="11002"/>
                </a:cubicBezTo>
                <a:cubicBezTo>
                  <a:pt x="9989" y="11002"/>
                  <a:pt x="10103" y="10991"/>
                  <a:pt x="10103" y="10991"/>
                </a:cubicBezTo>
                <a:cubicBezTo>
                  <a:pt x="10272" y="11743"/>
                  <a:pt x="10735" y="11934"/>
                  <a:pt x="11166" y="11934"/>
                </a:cubicBezTo>
                <a:cubicBezTo>
                  <a:pt x="11476" y="11923"/>
                  <a:pt x="11781" y="11847"/>
                  <a:pt x="12059" y="11711"/>
                </a:cubicBezTo>
                <a:cubicBezTo>
                  <a:pt x="12479" y="12119"/>
                  <a:pt x="13013" y="12245"/>
                  <a:pt x="13525" y="12245"/>
                </a:cubicBezTo>
                <a:cubicBezTo>
                  <a:pt x="14413" y="12245"/>
                  <a:pt x="15230" y="11858"/>
                  <a:pt x="15230" y="11858"/>
                </a:cubicBezTo>
                <a:cubicBezTo>
                  <a:pt x="15454" y="12076"/>
                  <a:pt x="15759" y="12196"/>
                  <a:pt x="16070" y="12179"/>
                </a:cubicBezTo>
                <a:cubicBezTo>
                  <a:pt x="16963" y="12179"/>
                  <a:pt x="17977" y="11471"/>
                  <a:pt x="17977" y="11471"/>
                </a:cubicBezTo>
                <a:cubicBezTo>
                  <a:pt x="18173" y="11536"/>
                  <a:pt x="18369" y="11569"/>
                  <a:pt x="18571" y="11569"/>
                </a:cubicBezTo>
                <a:cubicBezTo>
                  <a:pt x="19699" y="11569"/>
                  <a:pt x="19987" y="10387"/>
                  <a:pt x="19987" y="10387"/>
                </a:cubicBezTo>
                <a:lnTo>
                  <a:pt x="20031" y="10387"/>
                </a:lnTo>
                <a:cubicBezTo>
                  <a:pt x="21617" y="10387"/>
                  <a:pt x="21927" y="9297"/>
                  <a:pt x="21927" y="9297"/>
                </a:cubicBezTo>
                <a:cubicBezTo>
                  <a:pt x="22123" y="9362"/>
                  <a:pt x="22331" y="9400"/>
                  <a:pt x="22538" y="9406"/>
                </a:cubicBezTo>
                <a:cubicBezTo>
                  <a:pt x="22946" y="9406"/>
                  <a:pt x="23066" y="9188"/>
                  <a:pt x="23110" y="9052"/>
                </a:cubicBezTo>
                <a:lnTo>
                  <a:pt x="23110" y="9052"/>
                </a:lnTo>
                <a:cubicBezTo>
                  <a:pt x="22924" y="10365"/>
                  <a:pt x="23753" y="10583"/>
                  <a:pt x="23753" y="10583"/>
                </a:cubicBezTo>
                <a:cubicBezTo>
                  <a:pt x="23382" y="11945"/>
                  <a:pt x="23458" y="13018"/>
                  <a:pt x="23458" y="13018"/>
                </a:cubicBezTo>
                <a:cubicBezTo>
                  <a:pt x="22554" y="15307"/>
                  <a:pt x="24031" y="16212"/>
                  <a:pt x="24031" y="16212"/>
                </a:cubicBezTo>
                <a:cubicBezTo>
                  <a:pt x="22941" y="17574"/>
                  <a:pt x="23753" y="18903"/>
                  <a:pt x="23753" y="18903"/>
                </a:cubicBezTo>
                <a:cubicBezTo>
                  <a:pt x="23344" y="19514"/>
                  <a:pt x="23529" y="21377"/>
                  <a:pt x="23529" y="21377"/>
                </a:cubicBezTo>
                <a:cubicBezTo>
                  <a:pt x="22995" y="21982"/>
                  <a:pt x="22723" y="23257"/>
                  <a:pt x="22723" y="23257"/>
                </a:cubicBezTo>
                <a:cubicBezTo>
                  <a:pt x="20892" y="24031"/>
                  <a:pt x="20985" y="25655"/>
                  <a:pt x="20985" y="25655"/>
                </a:cubicBezTo>
                <a:cubicBezTo>
                  <a:pt x="21099" y="25704"/>
                  <a:pt x="21197" y="25785"/>
                  <a:pt x="21263" y="25894"/>
                </a:cubicBezTo>
                <a:cubicBezTo>
                  <a:pt x="21524" y="26281"/>
                  <a:pt x="22167" y="26706"/>
                  <a:pt x="22167" y="26706"/>
                </a:cubicBezTo>
                <a:cubicBezTo>
                  <a:pt x="21448" y="27039"/>
                  <a:pt x="20805" y="29398"/>
                  <a:pt x="20598" y="29970"/>
                </a:cubicBezTo>
                <a:cubicBezTo>
                  <a:pt x="20543" y="30134"/>
                  <a:pt x="20609" y="30210"/>
                  <a:pt x="20734" y="30210"/>
                </a:cubicBezTo>
                <a:cubicBezTo>
                  <a:pt x="21061" y="30210"/>
                  <a:pt x="21824" y="29692"/>
                  <a:pt x="22020" y="28864"/>
                </a:cubicBezTo>
                <a:cubicBezTo>
                  <a:pt x="22314" y="27736"/>
                  <a:pt x="23126" y="27333"/>
                  <a:pt x="23126" y="27333"/>
                </a:cubicBezTo>
                <a:cubicBezTo>
                  <a:pt x="23513" y="28194"/>
                  <a:pt x="24140" y="28466"/>
                  <a:pt x="24793" y="28466"/>
                </a:cubicBezTo>
                <a:cubicBezTo>
                  <a:pt x="25507" y="28466"/>
                  <a:pt x="26248" y="28145"/>
                  <a:pt x="26744" y="27921"/>
                </a:cubicBezTo>
                <a:cubicBezTo>
                  <a:pt x="27681" y="27496"/>
                  <a:pt x="27589" y="25355"/>
                  <a:pt x="27589" y="25355"/>
                </a:cubicBezTo>
                <a:cubicBezTo>
                  <a:pt x="27589" y="25355"/>
                  <a:pt x="27905" y="25230"/>
                  <a:pt x="28439" y="23731"/>
                </a:cubicBezTo>
                <a:cubicBezTo>
                  <a:pt x="28989" y="22260"/>
                  <a:pt x="28215" y="21154"/>
                  <a:pt x="28215" y="21154"/>
                </a:cubicBezTo>
                <a:cubicBezTo>
                  <a:pt x="28864" y="19159"/>
                  <a:pt x="27790" y="17999"/>
                  <a:pt x="27790" y="17999"/>
                </a:cubicBezTo>
                <a:cubicBezTo>
                  <a:pt x="28733" y="16429"/>
                  <a:pt x="27774" y="15045"/>
                  <a:pt x="27774" y="15045"/>
                </a:cubicBezTo>
                <a:cubicBezTo>
                  <a:pt x="28570" y="13700"/>
                  <a:pt x="27698" y="12408"/>
                  <a:pt x="27698" y="12408"/>
                </a:cubicBezTo>
                <a:cubicBezTo>
                  <a:pt x="28493" y="11264"/>
                  <a:pt x="27921" y="9771"/>
                  <a:pt x="27921" y="9771"/>
                </a:cubicBezTo>
                <a:cubicBezTo>
                  <a:pt x="28935" y="8294"/>
                  <a:pt x="27976" y="7335"/>
                  <a:pt x="27976" y="7335"/>
                </a:cubicBezTo>
                <a:cubicBezTo>
                  <a:pt x="27976" y="7335"/>
                  <a:pt x="28602" y="7155"/>
                  <a:pt x="28531" y="5145"/>
                </a:cubicBezTo>
                <a:cubicBezTo>
                  <a:pt x="28482" y="3417"/>
                  <a:pt x="26913" y="3297"/>
                  <a:pt x="26472" y="3297"/>
                </a:cubicBezTo>
                <a:cubicBezTo>
                  <a:pt x="26395" y="3297"/>
                  <a:pt x="26352" y="3297"/>
                  <a:pt x="26352" y="3297"/>
                </a:cubicBezTo>
                <a:cubicBezTo>
                  <a:pt x="25976" y="2894"/>
                  <a:pt x="25611" y="2753"/>
                  <a:pt x="25289" y="2753"/>
                </a:cubicBezTo>
                <a:cubicBezTo>
                  <a:pt x="24532" y="2753"/>
                  <a:pt x="23998" y="3537"/>
                  <a:pt x="23998" y="3537"/>
                </a:cubicBezTo>
                <a:cubicBezTo>
                  <a:pt x="23894" y="3510"/>
                  <a:pt x="23796" y="3494"/>
                  <a:pt x="23693" y="3494"/>
                </a:cubicBezTo>
                <a:cubicBezTo>
                  <a:pt x="22614" y="3494"/>
                  <a:pt x="21764" y="5014"/>
                  <a:pt x="21764" y="5014"/>
                </a:cubicBezTo>
                <a:lnTo>
                  <a:pt x="21688" y="5014"/>
                </a:lnTo>
                <a:cubicBezTo>
                  <a:pt x="20527" y="5014"/>
                  <a:pt x="20603" y="5826"/>
                  <a:pt x="20603" y="5826"/>
                </a:cubicBezTo>
                <a:cubicBezTo>
                  <a:pt x="20402" y="5771"/>
                  <a:pt x="20189" y="5744"/>
                  <a:pt x="19982" y="5744"/>
                </a:cubicBezTo>
                <a:cubicBezTo>
                  <a:pt x="19306" y="5733"/>
                  <a:pt x="18680" y="6098"/>
                  <a:pt x="18353" y="6692"/>
                </a:cubicBezTo>
                <a:cubicBezTo>
                  <a:pt x="18113" y="6567"/>
                  <a:pt x="17846" y="6501"/>
                  <a:pt x="17579" y="6501"/>
                </a:cubicBezTo>
                <a:cubicBezTo>
                  <a:pt x="16669" y="6501"/>
                  <a:pt x="16102" y="7302"/>
                  <a:pt x="16102" y="7302"/>
                </a:cubicBezTo>
                <a:cubicBezTo>
                  <a:pt x="15868" y="7237"/>
                  <a:pt x="15628" y="7204"/>
                  <a:pt x="15383" y="7204"/>
                </a:cubicBezTo>
                <a:cubicBezTo>
                  <a:pt x="14364" y="7204"/>
                  <a:pt x="13819" y="7815"/>
                  <a:pt x="13819" y="7815"/>
                </a:cubicBezTo>
                <a:cubicBezTo>
                  <a:pt x="13312" y="7155"/>
                  <a:pt x="12718" y="6965"/>
                  <a:pt x="12206" y="6965"/>
                </a:cubicBezTo>
                <a:cubicBezTo>
                  <a:pt x="11770" y="6970"/>
                  <a:pt x="11334" y="7095"/>
                  <a:pt x="10958" y="7319"/>
                </a:cubicBezTo>
                <a:cubicBezTo>
                  <a:pt x="10920" y="6382"/>
                  <a:pt x="10179" y="6234"/>
                  <a:pt x="9722" y="6234"/>
                </a:cubicBezTo>
                <a:cubicBezTo>
                  <a:pt x="9596" y="6234"/>
                  <a:pt x="9476" y="6245"/>
                  <a:pt x="9351" y="6267"/>
                </a:cubicBezTo>
                <a:cubicBezTo>
                  <a:pt x="9188" y="5215"/>
                  <a:pt x="7580" y="5030"/>
                  <a:pt x="7580" y="5030"/>
                </a:cubicBezTo>
                <a:cubicBezTo>
                  <a:pt x="8098" y="3761"/>
                  <a:pt x="6681" y="3319"/>
                  <a:pt x="6681" y="3319"/>
                </a:cubicBezTo>
                <a:cubicBezTo>
                  <a:pt x="6736" y="2175"/>
                  <a:pt x="5591" y="1804"/>
                  <a:pt x="5591" y="1804"/>
                </a:cubicBezTo>
                <a:cubicBezTo>
                  <a:pt x="5417" y="578"/>
                  <a:pt x="4768" y="300"/>
                  <a:pt x="4229" y="300"/>
                </a:cubicBezTo>
                <a:cubicBezTo>
                  <a:pt x="3951" y="306"/>
                  <a:pt x="3679" y="366"/>
                  <a:pt x="3428" y="475"/>
                </a:cubicBezTo>
                <a:cubicBezTo>
                  <a:pt x="3428" y="475"/>
                  <a:pt x="3085" y="1"/>
                  <a:pt x="223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مربع نص 1"/>
          <p:cNvSpPr txBox="1"/>
          <p:nvPr/>
        </p:nvSpPr>
        <p:spPr>
          <a:xfrm>
            <a:off x="485840" y="1496542"/>
            <a:ext cx="5126007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1 – What is false positive Test result ?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2 -The only way to know if you have HIV is by taking a test 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3 - HIV will not always show up in a test at early stage</a:t>
            </a:r>
          </a:p>
          <a:p>
            <a:endParaRPr lang="en-US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6" name="Google Shape;1236;p37"/>
          <p:cNvGrpSpPr/>
          <p:nvPr/>
        </p:nvGrpSpPr>
        <p:grpSpPr>
          <a:xfrm>
            <a:off x="5482856" y="1777049"/>
            <a:ext cx="5482083" cy="3364418"/>
            <a:chOff x="488950" y="1207725"/>
            <a:chExt cx="6588250" cy="4260375"/>
          </a:xfrm>
        </p:grpSpPr>
        <p:sp>
          <p:nvSpPr>
            <p:cNvPr id="1237" name="Google Shape;1237;p37"/>
            <p:cNvSpPr/>
            <p:nvPr/>
          </p:nvSpPr>
          <p:spPr>
            <a:xfrm>
              <a:off x="777750" y="1207725"/>
              <a:ext cx="6299450" cy="4260375"/>
            </a:xfrm>
            <a:custGeom>
              <a:avLst/>
              <a:gdLst/>
              <a:ahLst/>
              <a:cxnLst/>
              <a:rect l="l" t="t" r="r" b="b"/>
              <a:pathLst>
                <a:path w="251978" h="170415" extrusionOk="0">
                  <a:moveTo>
                    <a:pt x="69208" y="0"/>
                  </a:moveTo>
                  <a:cubicBezTo>
                    <a:pt x="64881" y="0"/>
                    <a:pt x="60579" y="420"/>
                    <a:pt x="56352" y="1316"/>
                  </a:cubicBezTo>
                  <a:cubicBezTo>
                    <a:pt x="36587" y="5313"/>
                    <a:pt x="20292" y="20686"/>
                    <a:pt x="18272" y="41197"/>
                  </a:cubicBezTo>
                  <a:cubicBezTo>
                    <a:pt x="17569" y="50509"/>
                    <a:pt x="26353" y="66979"/>
                    <a:pt x="23586" y="75764"/>
                  </a:cubicBezTo>
                  <a:cubicBezTo>
                    <a:pt x="20643" y="84548"/>
                    <a:pt x="0" y="111999"/>
                    <a:pt x="352" y="132686"/>
                  </a:cubicBezTo>
                  <a:cubicBezTo>
                    <a:pt x="879" y="153549"/>
                    <a:pt x="5666" y="159961"/>
                    <a:pt x="12430" y="170415"/>
                  </a:cubicBezTo>
                  <a:lnTo>
                    <a:pt x="233663" y="170415"/>
                  </a:lnTo>
                  <a:cubicBezTo>
                    <a:pt x="237879" y="159786"/>
                    <a:pt x="241173" y="151353"/>
                    <a:pt x="236254" y="137254"/>
                  </a:cubicBezTo>
                  <a:cubicBezTo>
                    <a:pt x="232213" y="126098"/>
                    <a:pt x="243018" y="116786"/>
                    <a:pt x="247059" y="106333"/>
                  </a:cubicBezTo>
                  <a:cubicBezTo>
                    <a:pt x="250880" y="97197"/>
                    <a:pt x="251978" y="86041"/>
                    <a:pt x="251056" y="75983"/>
                  </a:cubicBezTo>
                  <a:cubicBezTo>
                    <a:pt x="249958" y="62060"/>
                    <a:pt x="243940" y="48313"/>
                    <a:pt x="233663" y="38430"/>
                  </a:cubicBezTo>
                  <a:cubicBezTo>
                    <a:pt x="221315" y="26491"/>
                    <a:pt x="203986" y="21520"/>
                    <a:pt x="187006" y="21520"/>
                  </a:cubicBezTo>
                  <a:cubicBezTo>
                    <a:pt x="182122" y="21520"/>
                    <a:pt x="177267" y="21931"/>
                    <a:pt x="172568" y="22706"/>
                  </a:cubicBezTo>
                  <a:cubicBezTo>
                    <a:pt x="164843" y="23956"/>
                    <a:pt x="157250" y="26185"/>
                    <a:pt x="149533" y="26185"/>
                  </a:cubicBezTo>
                  <a:cubicBezTo>
                    <a:pt x="148299" y="26185"/>
                    <a:pt x="147061" y="26128"/>
                    <a:pt x="145820" y="26000"/>
                  </a:cubicBezTo>
                  <a:cubicBezTo>
                    <a:pt x="132643" y="24727"/>
                    <a:pt x="120960" y="16469"/>
                    <a:pt x="108882" y="10452"/>
                  </a:cubicBezTo>
                  <a:cubicBezTo>
                    <a:pt x="96414" y="4069"/>
                    <a:pt x="82688" y="0"/>
                    <a:pt x="69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88950" y="2983900"/>
              <a:ext cx="612750" cy="555475"/>
            </a:xfrm>
            <a:custGeom>
              <a:avLst/>
              <a:gdLst/>
              <a:ahLst/>
              <a:cxnLst/>
              <a:rect l="l" t="t" r="r" b="b"/>
              <a:pathLst>
                <a:path w="24510" h="22219" extrusionOk="0">
                  <a:moveTo>
                    <a:pt x="13306" y="1"/>
                  </a:moveTo>
                  <a:cubicBezTo>
                    <a:pt x="10788" y="1"/>
                    <a:pt x="8257" y="596"/>
                    <a:pt x="6414" y="1642"/>
                  </a:cubicBezTo>
                  <a:cubicBezTo>
                    <a:pt x="1846" y="4365"/>
                    <a:pt x="1" y="10778"/>
                    <a:pt x="2373" y="15917"/>
                  </a:cubicBezTo>
                  <a:cubicBezTo>
                    <a:pt x="3890" y="19175"/>
                    <a:pt x="6773" y="22219"/>
                    <a:pt x="9745" y="22219"/>
                  </a:cubicBezTo>
                  <a:cubicBezTo>
                    <a:pt x="11420" y="22219"/>
                    <a:pt x="13123" y="21253"/>
                    <a:pt x="14627" y="18815"/>
                  </a:cubicBezTo>
                  <a:cubicBezTo>
                    <a:pt x="17394" y="14072"/>
                    <a:pt x="24509" y="9680"/>
                    <a:pt x="22137" y="4365"/>
                  </a:cubicBezTo>
                  <a:cubicBezTo>
                    <a:pt x="20723" y="1300"/>
                    <a:pt x="17028" y="1"/>
                    <a:pt x="13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6789500" y="4284575"/>
              <a:ext cx="283325" cy="306125"/>
            </a:xfrm>
            <a:custGeom>
              <a:avLst/>
              <a:gdLst/>
              <a:ahLst/>
              <a:cxnLst/>
              <a:rect l="l" t="t" r="r" b="b"/>
              <a:pathLst>
                <a:path w="11333" h="12245" extrusionOk="0">
                  <a:moveTo>
                    <a:pt x="5487" y="1"/>
                  </a:moveTo>
                  <a:cubicBezTo>
                    <a:pt x="4112" y="1"/>
                    <a:pt x="2916" y="832"/>
                    <a:pt x="2724" y="3024"/>
                  </a:cubicBezTo>
                  <a:cubicBezTo>
                    <a:pt x="2372" y="5966"/>
                    <a:pt x="0" y="9788"/>
                    <a:pt x="1977" y="11632"/>
                  </a:cubicBezTo>
                  <a:cubicBezTo>
                    <a:pt x="2539" y="12059"/>
                    <a:pt x="3221" y="12245"/>
                    <a:pt x="3954" y="12245"/>
                  </a:cubicBezTo>
                  <a:cubicBezTo>
                    <a:pt x="6085" y="12245"/>
                    <a:pt x="8641" y="10674"/>
                    <a:pt x="9883" y="8909"/>
                  </a:cubicBezTo>
                  <a:cubicBezTo>
                    <a:pt x="11332" y="6494"/>
                    <a:pt x="10981" y="3199"/>
                    <a:pt x="8785" y="1399"/>
                  </a:cubicBezTo>
                  <a:cubicBezTo>
                    <a:pt x="7872" y="565"/>
                    <a:pt x="6619" y="1"/>
                    <a:pt x="5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6454600" y="1471450"/>
              <a:ext cx="581975" cy="419025"/>
            </a:xfrm>
            <a:custGeom>
              <a:avLst/>
              <a:gdLst/>
              <a:ahLst/>
              <a:cxnLst/>
              <a:rect l="l" t="t" r="r" b="b"/>
              <a:pathLst>
                <a:path w="23279" h="16761" extrusionOk="0">
                  <a:moveTo>
                    <a:pt x="5939" y="1"/>
                  </a:moveTo>
                  <a:cubicBezTo>
                    <a:pt x="5064" y="1"/>
                    <a:pt x="4248" y="240"/>
                    <a:pt x="3514" y="825"/>
                  </a:cubicBezTo>
                  <a:cubicBezTo>
                    <a:pt x="0" y="3724"/>
                    <a:pt x="2021" y="10884"/>
                    <a:pt x="5491" y="14178"/>
                  </a:cubicBezTo>
                  <a:cubicBezTo>
                    <a:pt x="7292" y="15883"/>
                    <a:pt x="9750" y="16761"/>
                    <a:pt x="12183" y="16761"/>
                  </a:cubicBezTo>
                  <a:cubicBezTo>
                    <a:pt x="14199" y="16761"/>
                    <a:pt x="16196" y="16158"/>
                    <a:pt x="17789" y="14924"/>
                  </a:cubicBezTo>
                  <a:cubicBezTo>
                    <a:pt x="21258" y="11982"/>
                    <a:pt x="23279" y="6491"/>
                    <a:pt x="16866" y="4471"/>
                  </a:cubicBezTo>
                  <a:cubicBezTo>
                    <a:pt x="13265" y="3328"/>
                    <a:pt x="9199" y="1"/>
                    <a:pt x="5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4272800" y="1294600"/>
              <a:ext cx="439225" cy="369700"/>
            </a:xfrm>
            <a:custGeom>
              <a:avLst/>
              <a:gdLst/>
              <a:ahLst/>
              <a:cxnLst/>
              <a:rect l="l" t="t" r="r" b="b"/>
              <a:pathLst>
                <a:path w="17569" h="14788" extrusionOk="0">
                  <a:moveTo>
                    <a:pt x="8313" y="1"/>
                  </a:moveTo>
                  <a:cubicBezTo>
                    <a:pt x="6099" y="1"/>
                    <a:pt x="3860" y="1254"/>
                    <a:pt x="2548" y="3507"/>
                  </a:cubicBezTo>
                  <a:cubicBezTo>
                    <a:pt x="527" y="6977"/>
                    <a:pt x="0" y="12643"/>
                    <a:pt x="5139" y="12994"/>
                  </a:cubicBezTo>
                  <a:cubicBezTo>
                    <a:pt x="7552" y="13256"/>
                    <a:pt x="10445" y="14787"/>
                    <a:pt x="12712" y="14787"/>
                  </a:cubicBezTo>
                  <a:cubicBezTo>
                    <a:pt x="13871" y="14787"/>
                    <a:pt x="14865" y="14387"/>
                    <a:pt x="15549" y="13214"/>
                  </a:cubicBezTo>
                  <a:cubicBezTo>
                    <a:pt x="17569" y="9700"/>
                    <a:pt x="14802" y="3507"/>
                    <a:pt x="11727" y="1136"/>
                  </a:cubicBezTo>
                  <a:cubicBezTo>
                    <a:pt x="10696" y="366"/>
                    <a:pt x="9508" y="1"/>
                    <a:pt x="8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" name="Google Shape;1242;p37"/>
          <p:cNvGrpSpPr/>
          <p:nvPr/>
        </p:nvGrpSpPr>
        <p:grpSpPr>
          <a:xfrm>
            <a:off x="7120365" y="3645369"/>
            <a:ext cx="2032891" cy="1998878"/>
            <a:chOff x="8044250" y="3470527"/>
            <a:chExt cx="1701164" cy="1672981"/>
          </a:xfrm>
        </p:grpSpPr>
        <p:cxnSp>
          <p:nvCxnSpPr>
            <p:cNvPr id="1243" name="Google Shape;1243;p37"/>
            <p:cNvCxnSpPr/>
            <p:nvPr/>
          </p:nvCxnSpPr>
          <p:spPr>
            <a:xfrm>
              <a:off x="8296475" y="4632925"/>
              <a:ext cx="1332600" cy="4704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244" name="Google Shape;1244;p37"/>
            <p:cNvSpPr/>
            <p:nvPr/>
          </p:nvSpPr>
          <p:spPr>
            <a:xfrm>
              <a:off x="8287263" y="4478580"/>
              <a:ext cx="1458152" cy="664928"/>
            </a:xfrm>
            <a:custGeom>
              <a:avLst/>
              <a:gdLst/>
              <a:ahLst/>
              <a:cxnLst/>
              <a:rect l="l" t="t" r="r" b="b"/>
              <a:pathLst>
                <a:path w="91163" h="41571" extrusionOk="0">
                  <a:moveTo>
                    <a:pt x="1" y="1"/>
                  </a:moveTo>
                  <a:lnTo>
                    <a:pt x="1" y="9664"/>
                  </a:lnTo>
                  <a:lnTo>
                    <a:pt x="91162" y="41570"/>
                  </a:lnTo>
                  <a:lnTo>
                    <a:pt x="91162" y="415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8287263" y="4633139"/>
              <a:ext cx="1458152" cy="510368"/>
            </a:xfrm>
            <a:custGeom>
              <a:avLst/>
              <a:gdLst/>
              <a:ahLst/>
              <a:cxnLst/>
              <a:rect l="l" t="t" r="r" b="b"/>
              <a:pathLst>
                <a:path w="91163" h="31908" extrusionOk="0">
                  <a:moveTo>
                    <a:pt x="1" y="1"/>
                  </a:moveTo>
                  <a:lnTo>
                    <a:pt x="65880" y="31907"/>
                  </a:lnTo>
                  <a:lnTo>
                    <a:pt x="91162" y="319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8044250" y="3470527"/>
              <a:ext cx="1701164" cy="108894"/>
            </a:xfrm>
            <a:custGeom>
              <a:avLst/>
              <a:gdLst/>
              <a:ahLst/>
              <a:cxnLst/>
              <a:rect l="l" t="t" r="r" b="b"/>
              <a:pathLst>
                <a:path w="106356" h="6808" extrusionOk="0">
                  <a:moveTo>
                    <a:pt x="0" y="1"/>
                  </a:moveTo>
                  <a:lnTo>
                    <a:pt x="0" y="6807"/>
                  </a:lnTo>
                  <a:lnTo>
                    <a:pt x="106355" y="6807"/>
                  </a:lnTo>
                  <a:lnTo>
                    <a:pt x="1063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8044250" y="3575518"/>
              <a:ext cx="1701164" cy="1567990"/>
            </a:xfrm>
            <a:custGeom>
              <a:avLst/>
              <a:gdLst/>
              <a:ahLst/>
              <a:cxnLst/>
              <a:rect l="l" t="t" r="r" b="b"/>
              <a:pathLst>
                <a:path w="106356" h="98030" extrusionOk="0">
                  <a:moveTo>
                    <a:pt x="0" y="0"/>
                  </a:moveTo>
                  <a:lnTo>
                    <a:pt x="0" y="49653"/>
                  </a:lnTo>
                  <a:lnTo>
                    <a:pt x="106355" y="98029"/>
                  </a:lnTo>
                  <a:lnTo>
                    <a:pt x="1063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8" name="Google Shape;1248;p37"/>
          <p:cNvSpPr txBox="1">
            <a:spLocks noGrp="1"/>
          </p:cNvSpPr>
          <p:nvPr>
            <p:ph type="title"/>
          </p:nvPr>
        </p:nvSpPr>
        <p:spPr>
          <a:xfrm>
            <a:off x="778782" y="562783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/>
              <a:t>FALSE NEGATIVE TEST RESULT</a:t>
            </a:r>
            <a:endParaRPr sz="2800" dirty="0"/>
          </a:p>
        </p:txBody>
      </p:sp>
      <p:grpSp>
        <p:nvGrpSpPr>
          <p:cNvPr id="1249" name="Google Shape;1249;p37"/>
          <p:cNvGrpSpPr/>
          <p:nvPr/>
        </p:nvGrpSpPr>
        <p:grpSpPr>
          <a:xfrm>
            <a:off x="5611847" y="1668531"/>
            <a:ext cx="2474116" cy="3482506"/>
            <a:chOff x="6720264" y="2011365"/>
            <a:chExt cx="2300433" cy="3090890"/>
          </a:xfrm>
        </p:grpSpPr>
        <p:sp>
          <p:nvSpPr>
            <p:cNvPr id="1250" name="Google Shape;1250;p37"/>
            <p:cNvSpPr/>
            <p:nvPr/>
          </p:nvSpPr>
          <p:spPr>
            <a:xfrm>
              <a:off x="8433073" y="3213421"/>
              <a:ext cx="587624" cy="566783"/>
            </a:xfrm>
            <a:custGeom>
              <a:avLst/>
              <a:gdLst/>
              <a:ahLst/>
              <a:cxnLst/>
              <a:rect l="l" t="t" r="r" b="b"/>
              <a:pathLst>
                <a:path w="36738" h="35435" extrusionOk="0">
                  <a:moveTo>
                    <a:pt x="1" y="1"/>
                  </a:moveTo>
                  <a:lnTo>
                    <a:pt x="2797" y="35432"/>
                  </a:lnTo>
                  <a:cubicBezTo>
                    <a:pt x="2965" y="35434"/>
                    <a:pt x="3132" y="35435"/>
                    <a:pt x="3299" y="35435"/>
                  </a:cubicBezTo>
                  <a:cubicBezTo>
                    <a:pt x="25989" y="35435"/>
                    <a:pt x="36738" y="19067"/>
                    <a:pt x="32454" y="2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7806085" y="2540736"/>
              <a:ext cx="671726" cy="975999"/>
            </a:xfrm>
            <a:custGeom>
              <a:avLst/>
              <a:gdLst/>
              <a:ahLst/>
              <a:cxnLst/>
              <a:rect l="l" t="t" r="r" b="b"/>
              <a:pathLst>
                <a:path w="41996" h="61019" extrusionOk="0">
                  <a:moveTo>
                    <a:pt x="21515" y="1"/>
                  </a:moveTo>
                  <a:cubicBezTo>
                    <a:pt x="21515" y="1"/>
                    <a:pt x="20968" y="487"/>
                    <a:pt x="20238" y="1520"/>
                  </a:cubicBezTo>
                  <a:cubicBezTo>
                    <a:pt x="19448" y="2797"/>
                    <a:pt x="18233" y="4802"/>
                    <a:pt x="17200" y="7598"/>
                  </a:cubicBezTo>
                  <a:cubicBezTo>
                    <a:pt x="16957" y="8388"/>
                    <a:pt x="16714" y="9360"/>
                    <a:pt x="16410" y="10393"/>
                  </a:cubicBezTo>
                  <a:cubicBezTo>
                    <a:pt x="15680" y="14161"/>
                    <a:pt x="15437" y="19023"/>
                    <a:pt x="16957" y="24797"/>
                  </a:cubicBezTo>
                  <a:lnTo>
                    <a:pt x="1" y="54455"/>
                  </a:lnTo>
                  <a:lnTo>
                    <a:pt x="20968" y="61018"/>
                  </a:lnTo>
                  <a:lnTo>
                    <a:pt x="33913" y="31421"/>
                  </a:lnTo>
                  <a:lnTo>
                    <a:pt x="36161" y="26620"/>
                  </a:lnTo>
                  <a:lnTo>
                    <a:pt x="39747" y="18476"/>
                  </a:lnTo>
                  <a:lnTo>
                    <a:pt x="41996" y="13432"/>
                  </a:lnTo>
                  <a:lnTo>
                    <a:pt x="40476" y="12399"/>
                  </a:lnTo>
                  <a:lnTo>
                    <a:pt x="26559" y="3283"/>
                  </a:lnTo>
                  <a:lnTo>
                    <a:pt x="21515" y="1"/>
                  </a:ln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8097706" y="2415351"/>
              <a:ext cx="105007" cy="996393"/>
            </a:xfrm>
            <a:custGeom>
              <a:avLst/>
              <a:gdLst/>
              <a:ahLst/>
              <a:cxnLst/>
              <a:rect l="l" t="t" r="r" b="b"/>
              <a:pathLst>
                <a:path w="6565" h="62294" extrusionOk="0">
                  <a:moveTo>
                    <a:pt x="5288" y="0"/>
                  </a:moveTo>
                  <a:lnTo>
                    <a:pt x="2006" y="486"/>
                  </a:lnTo>
                  <a:cubicBezTo>
                    <a:pt x="2493" y="486"/>
                    <a:pt x="487" y="61504"/>
                    <a:pt x="1" y="61504"/>
                  </a:cubicBezTo>
                  <a:lnTo>
                    <a:pt x="6564" y="62294"/>
                  </a:lnTo>
                  <a:lnTo>
                    <a:pt x="528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7558210" y="2913051"/>
              <a:ext cx="583258" cy="603683"/>
            </a:xfrm>
            <a:custGeom>
              <a:avLst/>
              <a:gdLst/>
              <a:ahLst/>
              <a:cxnLst/>
              <a:rect l="l" t="t" r="r" b="b"/>
              <a:pathLst>
                <a:path w="36465" h="37742" extrusionOk="0">
                  <a:moveTo>
                    <a:pt x="0" y="0"/>
                  </a:moveTo>
                  <a:lnTo>
                    <a:pt x="1033" y="8630"/>
                  </a:lnTo>
                  <a:lnTo>
                    <a:pt x="15498" y="31178"/>
                  </a:lnTo>
                  <a:lnTo>
                    <a:pt x="36465" y="37741"/>
                  </a:lnTo>
                  <a:cubicBezTo>
                    <a:pt x="34216" y="790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55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7161598" y="4318692"/>
              <a:ext cx="360655" cy="592007"/>
            </a:xfrm>
            <a:custGeom>
              <a:avLst/>
              <a:gdLst/>
              <a:ahLst/>
              <a:cxnLst/>
              <a:rect l="l" t="t" r="r" b="b"/>
              <a:pathLst>
                <a:path w="22548" h="37012" extrusionOk="0">
                  <a:moveTo>
                    <a:pt x="7840" y="0"/>
                  </a:moveTo>
                  <a:lnTo>
                    <a:pt x="0" y="37012"/>
                  </a:lnTo>
                  <a:lnTo>
                    <a:pt x="14465" y="37012"/>
                  </a:lnTo>
                  <a:lnTo>
                    <a:pt x="22548" y="0"/>
                  </a:ln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6720264" y="4756123"/>
              <a:ext cx="789353" cy="346132"/>
            </a:xfrm>
            <a:custGeom>
              <a:avLst/>
              <a:gdLst/>
              <a:ahLst/>
              <a:cxnLst/>
              <a:rect l="l" t="t" r="r" b="b"/>
              <a:pathLst>
                <a:path w="49350" h="21640" extrusionOk="0">
                  <a:moveTo>
                    <a:pt x="29112" y="1"/>
                  </a:moveTo>
                  <a:cubicBezTo>
                    <a:pt x="22754" y="8495"/>
                    <a:pt x="16566" y="12903"/>
                    <a:pt x="9515" y="12903"/>
                  </a:cubicBezTo>
                  <a:cubicBezTo>
                    <a:pt x="8141" y="12903"/>
                    <a:pt x="6735" y="12736"/>
                    <a:pt x="5288" y="12399"/>
                  </a:cubicBezTo>
                  <a:cubicBezTo>
                    <a:pt x="5005" y="12342"/>
                    <a:pt x="4732" y="12312"/>
                    <a:pt x="4469" y="12312"/>
                  </a:cubicBezTo>
                  <a:cubicBezTo>
                    <a:pt x="3604" y="12312"/>
                    <a:pt x="2856" y="12639"/>
                    <a:pt x="2250" y="13432"/>
                  </a:cubicBezTo>
                  <a:lnTo>
                    <a:pt x="1" y="16471"/>
                  </a:lnTo>
                  <a:cubicBezTo>
                    <a:pt x="1" y="16471"/>
                    <a:pt x="7987" y="21640"/>
                    <a:pt x="19099" y="21640"/>
                  </a:cubicBezTo>
                  <a:cubicBezTo>
                    <a:pt x="23558" y="21640"/>
                    <a:pt x="28519" y="20808"/>
                    <a:pt x="33670" y="18476"/>
                  </a:cubicBezTo>
                  <a:lnTo>
                    <a:pt x="33670" y="21515"/>
                  </a:lnTo>
                  <a:lnTo>
                    <a:pt x="46311" y="21515"/>
                  </a:lnTo>
                  <a:lnTo>
                    <a:pt x="46311" y="17747"/>
                  </a:lnTo>
                  <a:cubicBezTo>
                    <a:pt x="46311" y="17747"/>
                    <a:pt x="49350" y="10150"/>
                    <a:pt x="44062" y="4559"/>
                  </a:cubicBezTo>
                  <a:lnTo>
                    <a:pt x="291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7631116" y="4318692"/>
              <a:ext cx="235254" cy="592007"/>
            </a:xfrm>
            <a:custGeom>
              <a:avLst/>
              <a:gdLst/>
              <a:ahLst/>
              <a:cxnLst/>
              <a:rect l="l" t="t" r="r" b="b"/>
              <a:pathLst>
                <a:path w="14708" h="37012" extrusionOk="0">
                  <a:moveTo>
                    <a:pt x="0" y="0"/>
                  </a:moveTo>
                  <a:lnTo>
                    <a:pt x="0" y="37012"/>
                  </a:lnTo>
                  <a:lnTo>
                    <a:pt x="14708" y="37012"/>
                  </a:lnTo>
                  <a:lnTo>
                    <a:pt x="14708" y="0"/>
                  </a:ln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7161598" y="4756123"/>
              <a:ext cx="785450" cy="346132"/>
            </a:xfrm>
            <a:custGeom>
              <a:avLst/>
              <a:gdLst/>
              <a:ahLst/>
              <a:cxnLst/>
              <a:rect l="l" t="t" r="r" b="b"/>
              <a:pathLst>
                <a:path w="49106" h="21640" extrusionOk="0">
                  <a:moveTo>
                    <a:pt x="28868" y="1"/>
                  </a:moveTo>
                  <a:cubicBezTo>
                    <a:pt x="22713" y="8495"/>
                    <a:pt x="16559" y="12903"/>
                    <a:pt x="9371" y="12903"/>
                  </a:cubicBezTo>
                  <a:cubicBezTo>
                    <a:pt x="7970" y="12903"/>
                    <a:pt x="6531" y="12736"/>
                    <a:pt x="5045" y="12399"/>
                  </a:cubicBezTo>
                  <a:cubicBezTo>
                    <a:pt x="4818" y="12342"/>
                    <a:pt x="4575" y="12312"/>
                    <a:pt x="4329" y="12312"/>
                  </a:cubicBezTo>
                  <a:cubicBezTo>
                    <a:pt x="3520" y="12312"/>
                    <a:pt x="2683" y="12639"/>
                    <a:pt x="2310" y="13432"/>
                  </a:cubicBezTo>
                  <a:lnTo>
                    <a:pt x="0" y="16471"/>
                  </a:lnTo>
                  <a:cubicBezTo>
                    <a:pt x="0" y="16471"/>
                    <a:pt x="7987" y="21640"/>
                    <a:pt x="19011" y="21640"/>
                  </a:cubicBezTo>
                  <a:cubicBezTo>
                    <a:pt x="23433" y="21640"/>
                    <a:pt x="28345" y="20808"/>
                    <a:pt x="33426" y="18476"/>
                  </a:cubicBezTo>
                  <a:lnTo>
                    <a:pt x="33426" y="21515"/>
                  </a:lnTo>
                  <a:lnTo>
                    <a:pt x="46067" y="21515"/>
                  </a:lnTo>
                  <a:lnTo>
                    <a:pt x="46067" y="17747"/>
                  </a:lnTo>
                  <a:cubicBezTo>
                    <a:pt x="46067" y="17747"/>
                    <a:pt x="49106" y="10150"/>
                    <a:pt x="44062" y="4559"/>
                  </a:cubicBezTo>
                  <a:lnTo>
                    <a:pt x="288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7441559" y="3342709"/>
              <a:ext cx="910851" cy="401490"/>
            </a:xfrm>
            <a:custGeom>
              <a:avLst/>
              <a:gdLst/>
              <a:ahLst/>
              <a:cxnLst/>
              <a:rect l="l" t="t" r="r" b="b"/>
              <a:pathLst>
                <a:path w="56946" h="25101" extrusionOk="0">
                  <a:moveTo>
                    <a:pt x="56946" y="1"/>
                  </a:moveTo>
                  <a:lnTo>
                    <a:pt x="12884" y="1277"/>
                  </a:lnTo>
                  <a:cubicBezTo>
                    <a:pt x="5531" y="1520"/>
                    <a:pt x="0" y="7354"/>
                    <a:pt x="0" y="14708"/>
                  </a:cubicBezTo>
                  <a:lnTo>
                    <a:pt x="0" y="25101"/>
                  </a:lnTo>
                  <a:lnTo>
                    <a:pt x="56946" y="25101"/>
                  </a:lnTo>
                  <a:lnTo>
                    <a:pt x="56946" y="1"/>
                  </a:lnTo>
                  <a:close/>
                </a:path>
              </a:pathLst>
            </a:custGeom>
            <a:solidFill>
              <a:srgbClr val="5F5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7185895" y="3363135"/>
              <a:ext cx="668815" cy="1267604"/>
            </a:xfrm>
            <a:custGeom>
              <a:avLst/>
              <a:gdLst/>
              <a:ahLst/>
              <a:cxnLst/>
              <a:rect l="l" t="t" r="r" b="b"/>
              <a:pathLst>
                <a:path w="41814" h="79250" extrusionOk="0">
                  <a:moveTo>
                    <a:pt x="41813" y="0"/>
                  </a:moveTo>
                  <a:lnTo>
                    <a:pt x="26620" y="243"/>
                  </a:lnTo>
                  <a:cubicBezTo>
                    <a:pt x="20239" y="243"/>
                    <a:pt x="14951" y="4801"/>
                    <a:pt x="13675" y="10879"/>
                  </a:cubicBezTo>
                  <a:lnTo>
                    <a:pt x="1" y="79250"/>
                  </a:lnTo>
                  <a:lnTo>
                    <a:pt x="20542" y="79250"/>
                  </a:lnTo>
                  <a:lnTo>
                    <a:pt x="41266" y="4558"/>
                  </a:lnTo>
                  <a:lnTo>
                    <a:pt x="418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7509602" y="3399091"/>
              <a:ext cx="401490" cy="1231647"/>
            </a:xfrm>
            <a:custGeom>
              <a:avLst/>
              <a:gdLst/>
              <a:ahLst/>
              <a:cxnLst/>
              <a:rect l="l" t="t" r="r" b="b"/>
              <a:pathLst>
                <a:path w="25101" h="77002" extrusionOk="0">
                  <a:moveTo>
                    <a:pt x="13675" y="1"/>
                  </a:moveTo>
                  <a:cubicBezTo>
                    <a:pt x="6078" y="1"/>
                    <a:pt x="1" y="6625"/>
                    <a:pt x="547" y="14222"/>
                  </a:cubicBezTo>
                  <a:lnTo>
                    <a:pt x="4315" y="77002"/>
                  </a:lnTo>
                  <a:lnTo>
                    <a:pt x="24857" y="77002"/>
                  </a:lnTo>
                  <a:lnTo>
                    <a:pt x="251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7728317" y="3358992"/>
              <a:ext cx="842809" cy="424635"/>
            </a:xfrm>
            <a:custGeom>
              <a:avLst/>
              <a:gdLst/>
              <a:ahLst/>
              <a:cxnLst/>
              <a:rect l="l" t="t" r="r" b="b"/>
              <a:pathLst>
                <a:path w="52692" h="26548" extrusionOk="0">
                  <a:moveTo>
                    <a:pt x="52414" y="1"/>
                  </a:moveTo>
                  <a:cubicBezTo>
                    <a:pt x="48303" y="1"/>
                    <a:pt x="1" y="2508"/>
                    <a:pt x="1" y="2508"/>
                  </a:cubicBezTo>
                  <a:cubicBezTo>
                    <a:pt x="1" y="2508"/>
                    <a:pt x="5592" y="25845"/>
                    <a:pt x="5592" y="26331"/>
                  </a:cubicBezTo>
                  <a:cubicBezTo>
                    <a:pt x="5592" y="26493"/>
                    <a:pt x="8887" y="26547"/>
                    <a:pt x="13711" y="26547"/>
                  </a:cubicBezTo>
                  <a:cubicBezTo>
                    <a:pt x="23358" y="26547"/>
                    <a:pt x="39119" y="26331"/>
                    <a:pt x="46858" y="26331"/>
                  </a:cubicBezTo>
                  <a:cubicBezTo>
                    <a:pt x="46858" y="26331"/>
                    <a:pt x="52692" y="259"/>
                    <a:pt x="52692" y="16"/>
                  </a:cubicBezTo>
                  <a:cubicBezTo>
                    <a:pt x="52692" y="6"/>
                    <a:pt x="52596" y="1"/>
                    <a:pt x="524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8028687" y="2411448"/>
              <a:ext cx="145842" cy="279017"/>
            </a:xfrm>
            <a:custGeom>
              <a:avLst/>
              <a:gdLst/>
              <a:ahLst/>
              <a:cxnLst/>
              <a:rect l="l" t="t" r="r" b="b"/>
              <a:pathLst>
                <a:path w="9118" h="17444" extrusionOk="0">
                  <a:moveTo>
                    <a:pt x="1" y="1"/>
                  </a:moveTo>
                  <a:lnTo>
                    <a:pt x="1763" y="17443"/>
                  </a:lnTo>
                  <a:lnTo>
                    <a:pt x="9117" y="15195"/>
                  </a:lnTo>
                  <a:lnTo>
                    <a:pt x="8874" y="108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7619439" y="2155800"/>
              <a:ext cx="667839" cy="474396"/>
            </a:xfrm>
            <a:custGeom>
              <a:avLst/>
              <a:gdLst/>
              <a:ahLst/>
              <a:cxnLst/>
              <a:rect l="l" t="t" r="r" b="b"/>
              <a:pathLst>
                <a:path w="41753" h="29659" extrusionOk="0">
                  <a:moveTo>
                    <a:pt x="1" y="0"/>
                  </a:moveTo>
                  <a:lnTo>
                    <a:pt x="14708" y="29658"/>
                  </a:lnTo>
                  <a:lnTo>
                    <a:pt x="25587" y="28382"/>
                  </a:lnTo>
                  <a:lnTo>
                    <a:pt x="27592" y="28139"/>
                  </a:lnTo>
                  <a:lnTo>
                    <a:pt x="33427" y="27349"/>
                  </a:lnTo>
                  <a:lnTo>
                    <a:pt x="34460" y="25100"/>
                  </a:lnTo>
                  <a:lnTo>
                    <a:pt x="36952" y="19509"/>
                  </a:lnTo>
                  <a:lnTo>
                    <a:pt x="41753" y="7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8024801" y="2451308"/>
              <a:ext cx="133190" cy="158462"/>
            </a:xfrm>
            <a:custGeom>
              <a:avLst/>
              <a:gdLst/>
              <a:ahLst/>
              <a:cxnLst/>
              <a:rect l="l" t="t" r="r" b="b"/>
              <a:pathLst>
                <a:path w="8327" h="9907" extrusionOk="0">
                  <a:moveTo>
                    <a:pt x="1" y="1"/>
                  </a:moveTo>
                  <a:lnTo>
                    <a:pt x="244" y="9907"/>
                  </a:lnTo>
                  <a:lnTo>
                    <a:pt x="2249" y="9664"/>
                  </a:lnTo>
                  <a:lnTo>
                    <a:pt x="8084" y="8874"/>
                  </a:lnTo>
                  <a:cubicBezTo>
                    <a:pt x="8084" y="8874"/>
                    <a:pt x="8327" y="7111"/>
                    <a:pt x="6808" y="4863"/>
                  </a:cubicBezTo>
                  <a:cubicBezTo>
                    <a:pt x="6078" y="3343"/>
                    <a:pt x="4012" y="1520"/>
                    <a:pt x="730" y="305"/>
                  </a:cubicBezTo>
                  <a:cubicBezTo>
                    <a:pt x="487" y="305"/>
                    <a:pt x="244" y="305"/>
                    <a:pt x="1" y="1"/>
                  </a:cubicBez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7477516" y="2112806"/>
              <a:ext cx="586121" cy="603619"/>
            </a:xfrm>
            <a:custGeom>
              <a:avLst/>
              <a:gdLst/>
              <a:ahLst/>
              <a:cxnLst/>
              <a:rect l="l" t="t" r="r" b="b"/>
              <a:pathLst>
                <a:path w="36644" h="37738" extrusionOk="0">
                  <a:moveTo>
                    <a:pt x="10387" y="0"/>
                  </a:moveTo>
                  <a:cubicBezTo>
                    <a:pt x="7077" y="0"/>
                    <a:pt x="3823" y="1959"/>
                    <a:pt x="2553" y="5241"/>
                  </a:cubicBezTo>
                  <a:lnTo>
                    <a:pt x="1520" y="7793"/>
                  </a:lnTo>
                  <a:cubicBezTo>
                    <a:pt x="1034" y="9009"/>
                    <a:pt x="791" y="10285"/>
                    <a:pt x="487" y="11318"/>
                  </a:cubicBezTo>
                  <a:cubicBezTo>
                    <a:pt x="487" y="11804"/>
                    <a:pt x="244" y="12351"/>
                    <a:pt x="244" y="12838"/>
                  </a:cubicBezTo>
                  <a:lnTo>
                    <a:pt x="244" y="13081"/>
                  </a:lnTo>
                  <a:lnTo>
                    <a:pt x="244" y="14114"/>
                  </a:lnTo>
                  <a:cubicBezTo>
                    <a:pt x="1" y="17882"/>
                    <a:pt x="1034" y="21468"/>
                    <a:pt x="2797" y="24506"/>
                  </a:cubicBezTo>
                  <a:cubicBezTo>
                    <a:pt x="4073" y="26512"/>
                    <a:pt x="5592" y="28517"/>
                    <a:pt x="7598" y="30037"/>
                  </a:cubicBezTo>
                  <a:cubicBezTo>
                    <a:pt x="8084" y="30280"/>
                    <a:pt x="8388" y="30584"/>
                    <a:pt x="8874" y="30827"/>
                  </a:cubicBezTo>
                  <a:cubicBezTo>
                    <a:pt x="8874" y="30827"/>
                    <a:pt x="9117" y="31070"/>
                    <a:pt x="9360" y="31070"/>
                  </a:cubicBezTo>
                  <a:cubicBezTo>
                    <a:pt x="10393" y="31799"/>
                    <a:pt x="11427" y="32346"/>
                    <a:pt x="12642" y="32832"/>
                  </a:cubicBezTo>
                  <a:cubicBezTo>
                    <a:pt x="17504" y="35385"/>
                    <a:pt x="23581" y="36904"/>
                    <a:pt x="28139" y="37634"/>
                  </a:cubicBezTo>
                  <a:cubicBezTo>
                    <a:pt x="28543" y="37704"/>
                    <a:pt x="28943" y="37737"/>
                    <a:pt x="29335" y="37737"/>
                  </a:cubicBezTo>
                  <a:cubicBezTo>
                    <a:pt x="33371" y="37737"/>
                    <a:pt x="36644" y="34169"/>
                    <a:pt x="35979" y="29794"/>
                  </a:cubicBezTo>
                  <a:lnTo>
                    <a:pt x="32941" y="11318"/>
                  </a:lnTo>
                  <a:lnTo>
                    <a:pt x="14161" y="926"/>
                  </a:lnTo>
                  <a:cubicBezTo>
                    <a:pt x="12970" y="296"/>
                    <a:pt x="11675" y="0"/>
                    <a:pt x="10387" y="0"/>
                  </a:cubicBez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7627229" y="2516439"/>
              <a:ext cx="194435" cy="235254"/>
            </a:xfrm>
            <a:custGeom>
              <a:avLst/>
              <a:gdLst/>
              <a:ahLst/>
              <a:cxnLst/>
              <a:rect l="l" t="t" r="r" b="b"/>
              <a:pathLst>
                <a:path w="12156" h="14708" extrusionOk="0">
                  <a:moveTo>
                    <a:pt x="1520" y="1"/>
                  </a:moveTo>
                  <a:lnTo>
                    <a:pt x="0" y="5835"/>
                  </a:lnTo>
                  <a:cubicBezTo>
                    <a:pt x="0" y="6078"/>
                    <a:pt x="243" y="6078"/>
                    <a:pt x="243" y="6078"/>
                  </a:cubicBezTo>
                  <a:cubicBezTo>
                    <a:pt x="1276" y="6868"/>
                    <a:pt x="1763" y="7597"/>
                    <a:pt x="2310" y="8084"/>
                  </a:cubicBezTo>
                  <a:cubicBezTo>
                    <a:pt x="3039" y="9603"/>
                    <a:pt x="3039" y="11122"/>
                    <a:pt x="2796" y="11912"/>
                  </a:cubicBezTo>
                  <a:cubicBezTo>
                    <a:pt x="2553" y="12945"/>
                    <a:pt x="3039" y="13918"/>
                    <a:pt x="4072" y="14465"/>
                  </a:cubicBezTo>
                  <a:cubicBezTo>
                    <a:pt x="4558" y="14465"/>
                    <a:pt x="4801" y="14708"/>
                    <a:pt x="5105" y="14708"/>
                  </a:cubicBezTo>
                  <a:cubicBezTo>
                    <a:pt x="6078" y="14708"/>
                    <a:pt x="7111" y="14161"/>
                    <a:pt x="7597" y="13432"/>
                  </a:cubicBezTo>
                  <a:lnTo>
                    <a:pt x="10879" y="9907"/>
                  </a:lnTo>
                  <a:cubicBezTo>
                    <a:pt x="12155" y="7597"/>
                    <a:pt x="11426" y="4802"/>
                    <a:pt x="9116" y="3829"/>
                  </a:cubicBezTo>
                  <a:lnTo>
                    <a:pt x="1520" y="1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7627229" y="2564696"/>
              <a:ext cx="93331" cy="81047"/>
            </a:xfrm>
            <a:custGeom>
              <a:avLst/>
              <a:gdLst/>
              <a:ahLst/>
              <a:cxnLst/>
              <a:rect l="l" t="t" r="r" b="b"/>
              <a:pathLst>
                <a:path w="5835" h="5067" extrusionOk="0">
                  <a:moveTo>
                    <a:pt x="4321" y="0"/>
                  </a:moveTo>
                  <a:cubicBezTo>
                    <a:pt x="4037" y="0"/>
                    <a:pt x="3772" y="80"/>
                    <a:pt x="3586" y="265"/>
                  </a:cubicBezTo>
                  <a:lnTo>
                    <a:pt x="0" y="2818"/>
                  </a:lnTo>
                  <a:cubicBezTo>
                    <a:pt x="0" y="3061"/>
                    <a:pt x="243" y="3061"/>
                    <a:pt x="243" y="3061"/>
                  </a:cubicBezTo>
                  <a:cubicBezTo>
                    <a:pt x="1276" y="3851"/>
                    <a:pt x="1763" y="4580"/>
                    <a:pt x="2310" y="5067"/>
                  </a:cubicBezTo>
                  <a:lnTo>
                    <a:pt x="5348" y="2332"/>
                  </a:lnTo>
                  <a:cubicBezTo>
                    <a:pt x="5834" y="1785"/>
                    <a:pt x="5834" y="1055"/>
                    <a:pt x="5591" y="508"/>
                  </a:cubicBezTo>
                  <a:cubicBezTo>
                    <a:pt x="5291" y="208"/>
                    <a:pt x="4782" y="0"/>
                    <a:pt x="4321" y="0"/>
                  </a:cubicBez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7522238" y="2445981"/>
              <a:ext cx="186662" cy="159902"/>
            </a:xfrm>
            <a:custGeom>
              <a:avLst/>
              <a:gdLst/>
              <a:ahLst/>
              <a:cxnLst/>
              <a:rect l="l" t="t" r="r" b="b"/>
              <a:pathLst>
                <a:path w="11670" h="9997" extrusionOk="0">
                  <a:moveTo>
                    <a:pt x="6887" y="0"/>
                  </a:moveTo>
                  <a:cubicBezTo>
                    <a:pt x="6706" y="0"/>
                    <a:pt x="6516" y="31"/>
                    <a:pt x="6321" y="91"/>
                  </a:cubicBezTo>
                  <a:lnTo>
                    <a:pt x="1" y="3676"/>
                  </a:lnTo>
                  <a:cubicBezTo>
                    <a:pt x="1277" y="5682"/>
                    <a:pt x="2796" y="7687"/>
                    <a:pt x="4802" y="9207"/>
                  </a:cubicBezTo>
                  <a:cubicBezTo>
                    <a:pt x="5288" y="9450"/>
                    <a:pt x="5592" y="9754"/>
                    <a:pt x="6078" y="9997"/>
                  </a:cubicBezTo>
                  <a:lnTo>
                    <a:pt x="6321" y="9207"/>
                  </a:lnTo>
                  <a:lnTo>
                    <a:pt x="11122" y="5682"/>
                  </a:lnTo>
                  <a:cubicBezTo>
                    <a:pt x="11365" y="5682"/>
                    <a:pt x="11669" y="5196"/>
                    <a:pt x="11669" y="4892"/>
                  </a:cubicBezTo>
                  <a:cubicBezTo>
                    <a:pt x="11669" y="4102"/>
                    <a:pt x="10987" y="3592"/>
                    <a:pt x="10307" y="3592"/>
                  </a:cubicBezTo>
                  <a:cubicBezTo>
                    <a:pt x="10151" y="3592"/>
                    <a:pt x="9994" y="3619"/>
                    <a:pt x="9846" y="3676"/>
                  </a:cubicBezTo>
                  <a:lnTo>
                    <a:pt x="3769" y="5925"/>
                  </a:lnTo>
                  <a:lnTo>
                    <a:pt x="7840" y="2157"/>
                  </a:lnTo>
                  <a:cubicBezTo>
                    <a:pt x="8084" y="1853"/>
                    <a:pt x="8084" y="1367"/>
                    <a:pt x="8084" y="1124"/>
                  </a:cubicBezTo>
                  <a:lnTo>
                    <a:pt x="8084" y="881"/>
                  </a:lnTo>
                  <a:cubicBezTo>
                    <a:pt x="7900" y="285"/>
                    <a:pt x="7441" y="0"/>
                    <a:pt x="6887" y="0"/>
                  </a:cubicBez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7427307" y="2011365"/>
              <a:ext cx="616959" cy="430202"/>
            </a:xfrm>
            <a:custGeom>
              <a:avLst/>
              <a:gdLst/>
              <a:ahLst/>
              <a:cxnLst/>
              <a:rect l="l" t="t" r="r" b="b"/>
              <a:pathLst>
                <a:path w="38572" h="26896" extrusionOk="0">
                  <a:moveTo>
                    <a:pt x="20643" y="1"/>
                  </a:moveTo>
                  <a:cubicBezTo>
                    <a:pt x="14423" y="1"/>
                    <a:pt x="8310" y="3669"/>
                    <a:pt x="5936" y="10063"/>
                  </a:cubicBezTo>
                  <a:lnTo>
                    <a:pt x="1134" y="21975"/>
                  </a:lnTo>
                  <a:cubicBezTo>
                    <a:pt x="0" y="24460"/>
                    <a:pt x="1650" y="26896"/>
                    <a:pt x="3993" y="26896"/>
                  </a:cubicBezTo>
                  <a:cubicBezTo>
                    <a:pt x="4287" y="26896"/>
                    <a:pt x="4591" y="26858"/>
                    <a:pt x="4902" y="26776"/>
                  </a:cubicBezTo>
                  <a:cubicBezTo>
                    <a:pt x="11527" y="25014"/>
                    <a:pt x="21615" y="20942"/>
                    <a:pt x="27693" y="13345"/>
                  </a:cubicBezTo>
                  <a:lnTo>
                    <a:pt x="38571" y="13588"/>
                  </a:lnTo>
                  <a:cubicBezTo>
                    <a:pt x="38571" y="13588"/>
                    <a:pt x="36080" y="8787"/>
                    <a:pt x="30975" y="3986"/>
                  </a:cubicBezTo>
                  <a:cubicBezTo>
                    <a:pt x="27984" y="1265"/>
                    <a:pt x="24295" y="1"/>
                    <a:pt x="20643" y="1"/>
                  </a:cubicBez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7927599" y="2228705"/>
              <a:ext cx="323723" cy="478282"/>
            </a:xfrm>
            <a:custGeom>
              <a:avLst/>
              <a:gdLst/>
              <a:ahLst/>
              <a:cxnLst/>
              <a:rect l="l" t="t" r="r" b="b"/>
              <a:pathLst>
                <a:path w="20239" h="29902" extrusionOk="0">
                  <a:moveTo>
                    <a:pt x="3039" y="0"/>
                  </a:moveTo>
                  <a:lnTo>
                    <a:pt x="0" y="5348"/>
                  </a:lnTo>
                  <a:lnTo>
                    <a:pt x="2735" y="6625"/>
                  </a:lnTo>
                  <a:cubicBezTo>
                    <a:pt x="4802" y="7840"/>
                    <a:pt x="6321" y="9907"/>
                    <a:pt x="6564" y="11912"/>
                  </a:cubicBezTo>
                  <a:lnTo>
                    <a:pt x="6807" y="14222"/>
                  </a:lnTo>
                  <a:lnTo>
                    <a:pt x="8326" y="23581"/>
                  </a:lnTo>
                  <a:lnTo>
                    <a:pt x="14161" y="22791"/>
                  </a:lnTo>
                  <a:lnTo>
                    <a:pt x="20238" y="29901"/>
                  </a:lnTo>
                  <a:lnTo>
                    <a:pt x="17686" y="14951"/>
                  </a:lnTo>
                  <a:lnTo>
                    <a:pt x="10089" y="547"/>
                  </a:lnTo>
                  <a:lnTo>
                    <a:pt x="7293" y="0"/>
                  </a:lnTo>
                  <a:close/>
                </a:path>
              </a:pathLst>
            </a:custGeom>
            <a:solidFill>
              <a:srgbClr val="B55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7770576" y="2090908"/>
              <a:ext cx="246579" cy="247651"/>
            </a:xfrm>
            <a:custGeom>
              <a:avLst/>
              <a:gdLst/>
              <a:ahLst/>
              <a:cxnLst/>
              <a:rect l="l" t="t" r="r" b="b"/>
              <a:pathLst>
                <a:path w="15416" h="15483" extrusionOk="0">
                  <a:moveTo>
                    <a:pt x="6299" y="1"/>
                  </a:moveTo>
                  <a:cubicBezTo>
                    <a:pt x="2922" y="1"/>
                    <a:pt x="0" y="3918"/>
                    <a:pt x="2707" y="13173"/>
                  </a:cubicBezTo>
                  <a:lnTo>
                    <a:pt x="11033" y="15483"/>
                  </a:lnTo>
                  <a:cubicBezTo>
                    <a:pt x="15415" y="6078"/>
                    <a:pt x="10504" y="1"/>
                    <a:pt x="6299" y="1"/>
                  </a:cubicBez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8150201" y="2210535"/>
              <a:ext cx="817536" cy="1006789"/>
            </a:xfrm>
            <a:custGeom>
              <a:avLst/>
              <a:gdLst/>
              <a:ahLst/>
              <a:cxnLst/>
              <a:rect l="l" t="t" r="r" b="b"/>
              <a:pathLst>
                <a:path w="51112" h="62944" extrusionOk="0">
                  <a:moveTo>
                    <a:pt x="9875" y="1"/>
                  </a:moveTo>
                  <a:cubicBezTo>
                    <a:pt x="3950" y="1"/>
                    <a:pt x="1" y="1926"/>
                    <a:pt x="1" y="1926"/>
                  </a:cubicBezTo>
                  <a:lnTo>
                    <a:pt x="730" y="15054"/>
                  </a:lnTo>
                  <a:lnTo>
                    <a:pt x="244" y="23927"/>
                  </a:lnTo>
                  <a:cubicBezTo>
                    <a:pt x="244" y="23927"/>
                    <a:pt x="2796" y="36872"/>
                    <a:pt x="11365" y="44468"/>
                  </a:cubicBezTo>
                  <a:cubicBezTo>
                    <a:pt x="12642" y="45441"/>
                    <a:pt x="13918" y="46474"/>
                    <a:pt x="15680" y="47507"/>
                  </a:cubicBezTo>
                  <a:cubicBezTo>
                    <a:pt x="16957" y="47993"/>
                    <a:pt x="18233" y="48480"/>
                    <a:pt x="19752" y="49027"/>
                  </a:cubicBezTo>
                  <a:cubicBezTo>
                    <a:pt x="20238" y="49027"/>
                    <a:pt x="20725" y="49270"/>
                    <a:pt x="21272" y="49270"/>
                  </a:cubicBezTo>
                  <a:lnTo>
                    <a:pt x="31664" y="62944"/>
                  </a:lnTo>
                  <a:lnTo>
                    <a:pt x="50139" y="62944"/>
                  </a:lnTo>
                  <a:cubicBezTo>
                    <a:pt x="50139" y="62944"/>
                    <a:pt x="51112" y="49027"/>
                    <a:pt x="46067" y="33590"/>
                  </a:cubicBezTo>
                  <a:cubicBezTo>
                    <a:pt x="43819" y="26236"/>
                    <a:pt x="39990" y="18639"/>
                    <a:pt x="34156" y="12319"/>
                  </a:cubicBezTo>
                  <a:cubicBezTo>
                    <a:pt x="33913" y="12015"/>
                    <a:pt x="33913" y="11772"/>
                    <a:pt x="33670" y="11772"/>
                  </a:cubicBezTo>
                  <a:cubicBezTo>
                    <a:pt x="25092" y="2276"/>
                    <a:pt x="16316" y="1"/>
                    <a:pt x="98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8571110" y="2536849"/>
              <a:ext cx="259567" cy="680475"/>
            </a:xfrm>
            <a:custGeom>
              <a:avLst/>
              <a:gdLst/>
              <a:ahLst/>
              <a:cxnLst/>
              <a:rect l="l" t="t" r="r" b="b"/>
              <a:pathLst>
                <a:path w="16228" h="42543" extrusionOk="0">
                  <a:moveTo>
                    <a:pt x="487" y="1"/>
                  </a:moveTo>
                  <a:lnTo>
                    <a:pt x="1" y="244"/>
                  </a:lnTo>
                  <a:cubicBezTo>
                    <a:pt x="15681" y="20786"/>
                    <a:pt x="15438" y="42300"/>
                    <a:pt x="15438" y="42543"/>
                  </a:cubicBezTo>
                  <a:lnTo>
                    <a:pt x="15984" y="42543"/>
                  </a:lnTo>
                  <a:cubicBezTo>
                    <a:pt x="15984" y="42300"/>
                    <a:pt x="16228" y="20482"/>
                    <a:pt x="487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8178401" y="2265638"/>
              <a:ext cx="170123" cy="20442"/>
            </a:xfrm>
            <a:custGeom>
              <a:avLst/>
              <a:gdLst/>
              <a:ahLst/>
              <a:cxnLst/>
              <a:rect l="l" t="t" r="r" b="b"/>
              <a:pathLst>
                <a:path w="10636" h="1278" extrusionOk="0">
                  <a:moveTo>
                    <a:pt x="10393" y="1"/>
                  </a:moveTo>
                  <a:lnTo>
                    <a:pt x="0" y="730"/>
                  </a:lnTo>
                  <a:lnTo>
                    <a:pt x="0" y="1277"/>
                  </a:lnTo>
                  <a:lnTo>
                    <a:pt x="10636" y="487"/>
                  </a:lnTo>
                  <a:lnTo>
                    <a:pt x="1039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8401003" y="2524213"/>
              <a:ext cx="279976" cy="693111"/>
            </a:xfrm>
            <a:custGeom>
              <a:avLst/>
              <a:gdLst/>
              <a:ahLst/>
              <a:cxnLst/>
              <a:rect l="l" t="t" r="r" b="b"/>
              <a:pathLst>
                <a:path w="17504" h="43333" extrusionOk="0">
                  <a:moveTo>
                    <a:pt x="6564" y="1"/>
                  </a:moveTo>
                  <a:lnTo>
                    <a:pt x="0" y="27896"/>
                  </a:lnTo>
                  <a:cubicBezTo>
                    <a:pt x="1277" y="28382"/>
                    <a:pt x="2553" y="28869"/>
                    <a:pt x="4072" y="29416"/>
                  </a:cubicBezTo>
                  <a:cubicBezTo>
                    <a:pt x="4558" y="29416"/>
                    <a:pt x="5045" y="29659"/>
                    <a:pt x="5592" y="29659"/>
                  </a:cubicBezTo>
                  <a:lnTo>
                    <a:pt x="5835" y="43333"/>
                  </a:lnTo>
                  <a:lnTo>
                    <a:pt x="17503" y="43333"/>
                  </a:lnTo>
                  <a:cubicBezTo>
                    <a:pt x="17199" y="33974"/>
                    <a:pt x="15680" y="14951"/>
                    <a:pt x="6564" y="1"/>
                  </a:cubicBez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8019938" y="2217045"/>
              <a:ext cx="145842" cy="319820"/>
            </a:xfrm>
            <a:custGeom>
              <a:avLst/>
              <a:gdLst/>
              <a:ahLst/>
              <a:cxnLst/>
              <a:rect l="l" t="t" r="r" b="b"/>
              <a:pathLst>
                <a:path w="9118" h="19995" extrusionOk="0">
                  <a:moveTo>
                    <a:pt x="3587" y="0"/>
                  </a:moveTo>
                  <a:lnTo>
                    <a:pt x="1" y="18232"/>
                  </a:lnTo>
                  <a:lnTo>
                    <a:pt x="9117" y="19995"/>
                  </a:lnTo>
                  <a:lnTo>
                    <a:pt x="8145" y="1519"/>
                  </a:lnTo>
                  <a:lnTo>
                    <a:pt x="358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8109382" y="2524213"/>
              <a:ext cx="141940" cy="182775"/>
            </a:xfrm>
            <a:custGeom>
              <a:avLst/>
              <a:gdLst/>
              <a:ahLst/>
              <a:cxnLst/>
              <a:rect l="l" t="t" r="r" b="b"/>
              <a:pathLst>
                <a:path w="8874" h="11427" extrusionOk="0">
                  <a:moveTo>
                    <a:pt x="0" y="1"/>
                  </a:moveTo>
                  <a:lnTo>
                    <a:pt x="2796" y="4316"/>
                  </a:lnTo>
                  <a:lnTo>
                    <a:pt x="8873" y="11426"/>
                  </a:lnTo>
                  <a:lnTo>
                    <a:pt x="3829" y="2067"/>
                  </a:lnTo>
                  <a:lnTo>
                    <a:pt x="3525" y="791"/>
                  </a:lnTo>
                  <a:lnTo>
                    <a:pt x="1520" y="305"/>
                  </a:lnTo>
                  <a:lnTo>
                    <a:pt x="0" y="1"/>
                  </a:lnTo>
                  <a:close/>
                  <a:moveTo>
                    <a:pt x="8873" y="11426"/>
                  </a:moveTo>
                  <a:lnTo>
                    <a:pt x="8873" y="11426"/>
                  </a:lnTo>
                  <a:lnTo>
                    <a:pt x="8873" y="11426"/>
                  </a:ln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7696247" y="2220932"/>
              <a:ext cx="202209" cy="141940"/>
            </a:xfrm>
            <a:custGeom>
              <a:avLst/>
              <a:gdLst/>
              <a:ahLst/>
              <a:cxnLst/>
              <a:rect l="l" t="t" r="r" b="b"/>
              <a:pathLst>
                <a:path w="12642" h="8874" extrusionOk="0">
                  <a:moveTo>
                    <a:pt x="2006" y="0"/>
                  </a:moveTo>
                  <a:lnTo>
                    <a:pt x="0" y="1519"/>
                  </a:lnTo>
                  <a:lnTo>
                    <a:pt x="10879" y="8873"/>
                  </a:lnTo>
                  <a:lnTo>
                    <a:pt x="12641" y="5288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7627229" y="2436736"/>
              <a:ext cx="109854" cy="71946"/>
            </a:xfrm>
            <a:custGeom>
              <a:avLst/>
              <a:gdLst/>
              <a:ahLst/>
              <a:cxnLst/>
              <a:rect l="l" t="t" r="r" b="b"/>
              <a:pathLst>
                <a:path w="6868" h="4498" extrusionOk="0">
                  <a:moveTo>
                    <a:pt x="6321" y="0"/>
                  </a:moveTo>
                  <a:cubicBezTo>
                    <a:pt x="6154" y="0"/>
                    <a:pt x="5956" y="61"/>
                    <a:pt x="5834" y="182"/>
                  </a:cubicBezTo>
                  <a:cubicBezTo>
                    <a:pt x="5348" y="669"/>
                    <a:pt x="5105" y="912"/>
                    <a:pt x="4558" y="1216"/>
                  </a:cubicBezTo>
                  <a:cubicBezTo>
                    <a:pt x="4315" y="1459"/>
                    <a:pt x="3829" y="1702"/>
                    <a:pt x="3586" y="1945"/>
                  </a:cubicBezTo>
                  <a:cubicBezTo>
                    <a:pt x="3039" y="1945"/>
                    <a:pt x="2796" y="2188"/>
                    <a:pt x="2310" y="2431"/>
                  </a:cubicBezTo>
                  <a:cubicBezTo>
                    <a:pt x="1763" y="2431"/>
                    <a:pt x="1276" y="2735"/>
                    <a:pt x="790" y="2735"/>
                  </a:cubicBezTo>
                  <a:lnTo>
                    <a:pt x="243" y="2735"/>
                  </a:lnTo>
                  <a:cubicBezTo>
                    <a:pt x="0" y="2978"/>
                    <a:pt x="0" y="3221"/>
                    <a:pt x="243" y="3464"/>
                  </a:cubicBezTo>
                  <a:cubicBezTo>
                    <a:pt x="790" y="3950"/>
                    <a:pt x="1520" y="4497"/>
                    <a:pt x="2310" y="4497"/>
                  </a:cubicBezTo>
                  <a:cubicBezTo>
                    <a:pt x="3039" y="4497"/>
                    <a:pt x="3829" y="4497"/>
                    <a:pt x="4558" y="4254"/>
                  </a:cubicBezTo>
                  <a:cubicBezTo>
                    <a:pt x="5348" y="3707"/>
                    <a:pt x="5834" y="3221"/>
                    <a:pt x="6321" y="2735"/>
                  </a:cubicBezTo>
                  <a:cubicBezTo>
                    <a:pt x="6625" y="1945"/>
                    <a:pt x="6868" y="1216"/>
                    <a:pt x="6868" y="425"/>
                  </a:cubicBezTo>
                  <a:cubicBezTo>
                    <a:pt x="6868" y="425"/>
                    <a:pt x="6625" y="425"/>
                    <a:pt x="6625" y="182"/>
                  </a:cubicBezTo>
                  <a:cubicBezTo>
                    <a:pt x="6625" y="61"/>
                    <a:pt x="6488" y="0"/>
                    <a:pt x="6321" y="0"/>
                  </a:cubicBezTo>
                  <a:close/>
                </a:path>
              </a:pathLst>
            </a:custGeom>
            <a:solidFill>
              <a:srgbClr val="4616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7849831" y="2572822"/>
              <a:ext cx="69034" cy="81670"/>
            </a:xfrm>
            <a:custGeom>
              <a:avLst/>
              <a:gdLst/>
              <a:ahLst/>
              <a:cxnLst/>
              <a:rect l="l" t="t" r="r" b="b"/>
              <a:pathLst>
                <a:path w="4316" h="5106" extrusionOk="0">
                  <a:moveTo>
                    <a:pt x="4315" y="0"/>
                  </a:moveTo>
                  <a:cubicBezTo>
                    <a:pt x="4315" y="0"/>
                    <a:pt x="0" y="791"/>
                    <a:pt x="0" y="5106"/>
                  </a:cubicBezTo>
                  <a:lnTo>
                    <a:pt x="547" y="5106"/>
                  </a:lnTo>
                  <a:cubicBezTo>
                    <a:pt x="547" y="1034"/>
                    <a:pt x="4315" y="547"/>
                    <a:pt x="4315" y="547"/>
                  </a:cubicBezTo>
                  <a:lnTo>
                    <a:pt x="4315" y="0"/>
                  </a:ln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7708883" y="2508666"/>
              <a:ext cx="80695" cy="84582"/>
            </a:xfrm>
            <a:custGeom>
              <a:avLst/>
              <a:gdLst/>
              <a:ahLst/>
              <a:cxnLst/>
              <a:rect l="l" t="t" r="r" b="b"/>
              <a:pathLst>
                <a:path w="5045" h="5288" extrusionOk="0">
                  <a:moveTo>
                    <a:pt x="2006" y="0"/>
                  </a:moveTo>
                  <a:lnTo>
                    <a:pt x="1763" y="243"/>
                  </a:lnTo>
                  <a:cubicBezTo>
                    <a:pt x="4254" y="2249"/>
                    <a:pt x="4558" y="3768"/>
                    <a:pt x="4011" y="4558"/>
                  </a:cubicBezTo>
                  <a:cubicBezTo>
                    <a:pt x="3826" y="4744"/>
                    <a:pt x="3490" y="4859"/>
                    <a:pt x="3047" y="4859"/>
                  </a:cubicBezTo>
                  <a:cubicBezTo>
                    <a:pt x="2330" y="4859"/>
                    <a:pt x="1333" y="4558"/>
                    <a:pt x="243" y="3768"/>
                  </a:cubicBezTo>
                  <a:lnTo>
                    <a:pt x="0" y="4315"/>
                  </a:lnTo>
                  <a:cubicBezTo>
                    <a:pt x="973" y="5045"/>
                    <a:pt x="2006" y="5288"/>
                    <a:pt x="3039" y="5288"/>
                  </a:cubicBezTo>
                  <a:cubicBezTo>
                    <a:pt x="3525" y="5288"/>
                    <a:pt x="4254" y="5045"/>
                    <a:pt x="4558" y="4802"/>
                  </a:cubicBezTo>
                  <a:cubicBezTo>
                    <a:pt x="5044" y="3768"/>
                    <a:pt x="4801" y="2006"/>
                    <a:pt x="2006" y="0"/>
                  </a:cubicBez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7384201" y="2401003"/>
              <a:ext cx="113756" cy="281672"/>
            </a:xfrm>
            <a:custGeom>
              <a:avLst/>
              <a:gdLst/>
              <a:ahLst/>
              <a:cxnLst/>
              <a:rect l="l" t="t" r="r" b="b"/>
              <a:pathLst>
                <a:path w="7112" h="17610" extrusionOk="0">
                  <a:moveTo>
                    <a:pt x="5964" y="1"/>
                  </a:moveTo>
                  <a:cubicBezTo>
                    <a:pt x="5653" y="1"/>
                    <a:pt x="5349" y="137"/>
                    <a:pt x="5106" y="411"/>
                  </a:cubicBezTo>
                  <a:lnTo>
                    <a:pt x="244" y="5698"/>
                  </a:lnTo>
                  <a:lnTo>
                    <a:pt x="1" y="17610"/>
                  </a:lnTo>
                  <a:lnTo>
                    <a:pt x="4802" y="14085"/>
                  </a:lnTo>
                  <a:lnTo>
                    <a:pt x="4316" y="5941"/>
                  </a:lnTo>
                  <a:lnTo>
                    <a:pt x="6868" y="1626"/>
                  </a:lnTo>
                  <a:cubicBezTo>
                    <a:pt x="7111" y="1140"/>
                    <a:pt x="7111" y="654"/>
                    <a:pt x="6868" y="411"/>
                  </a:cubicBezTo>
                  <a:cubicBezTo>
                    <a:pt x="6595" y="137"/>
                    <a:pt x="6276" y="1"/>
                    <a:pt x="5964" y="1"/>
                  </a:cubicBezTo>
                  <a:close/>
                </a:path>
              </a:pathLst>
            </a:custGeom>
            <a:solidFill>
              <a:srgbClr val="B55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7363791" y="2443422"/>
              <a:ext cx="324683" cy="607682"/>
            </a:xfrm>
            <a:custGeom>
              <a:avLst/>
              <a:gdLst/>
              <a:ahLst/>
              <a:cxnLst/>
              <a:rect l="l" t="t" r="r" b="b"/>
              <a:pathLst>
                <a:path w="20299" h="37992" extrusionOk="0">
                  <a:moveTo>
                    <a:pt x="14970" y="0"/>
                  </a:moveTo>
                  <a:cubicBezTo>
                    <a:pt x="14737" y="0"/>
                    <a:pt x="14476" y="81"/>
                    <a:pt x="14222" y="251"/>
                  </a:cubicBezTo>
                  <a:lnTo>
                    <a:pt x="6625" y="4566"/>
                  </a:lnTo>
                  <a:lnTo>
                    <a:pt x="547" y="13196"/>
                  </a:lnTo>
                  <a:cubicBezTo>
                    <a:pt x="0" y="13925"/>
                    <a:pt x="0" y="14958"/>
                    <a:pt x="547" y="15687"/>
                  </a:cubicBezTo>
                  <a:lnTo>
                    <a:pt x="13188" y="37991"/>
                  </a:lnTo>
                  <a:lnTo>
                    <a:pt x="16227" y="33433"/>
                  </a:lnTo>
                  <a:cubicBezTo>
                    <a:pt x="19023" y="29361"/>
                    <a:pt x="19023" y="24074"/>
                    <a:pt x="16470" y="20002"/>
                  </a:cubicBezTo>
                  <a:lnTo>
                    <a:pt x="15984" y="19273"/>
                  </a:lnTo>
                  <a:lnTo>
                    <a:pt x="17017" y="12952"/>
                  </a:lnTo>
                  <a:lnTo>
                    <a:pt x="19752" y="9610"/>
                  </a:lnTo>
                  <a:cubicBezTo>
                    <a:pt x="20299" y="9367"/>
                    <a:pt x="20299" y="8637"/>
                    <a:pt x="20056" y="8090"/>
                  </a:cubicBezTo>
                  <a:cubicBezTo>
                    <a:pt x="19755" y="7689"/>
                    <a:pt x="19325" y="7509"/>
                    <a:pt x="18908" y="7509"/>
                  </a:cubicBezTo>
                  <a:cubicBezTo>
                    <a:pt x="18567" y="7509"/>
                    <a:pt x="18235" y="7629"/>
                    <a:pt x="17990" y="7847"/>
                  </a:cubicBezTo>
                  <a:lnTo>
                    <a:pt x="13431" y="11433"/>
                  </a:lnTo>
                  <a:lnTo>
                    <a:pt x="13431" y="11433"/>
                  </a:lnTo>
                  <a:lnTo>
                    <a:pt x="14222" y="9124"/>
                  </a:lnTo>
                  <a:lnTo>
                    <a:pt x="19023" y="5842"/>
                  </a:lnTo>
                  <a:cubicBezTo>
                    <a:pt x="19266" y="5599"/>
                    <a:pt x="19509" y="5356"/>
                    <a:pt x="19509" y="5052"/>
                  </a:cubicBezTo>
                  <a:cubicBezTo>
                    <a:pt x="19509" y="4200"/>
                    <a:pt x="18763" y="3488"/>
                    <a:pt x="18046" y="3488"/>
                  </a:cubicBezTo>
                  <a:cubicBezTo>
                    <a:pt x="17945" y="3488"/>
                    <a:pt x="17844" y="3502"/>
                    <a:pt x="17746" y="3532"/>
                  </a:cubicBezTo>
                  <a:lnTo>
                    <a:pt x="11669" y="5842"/>
                  </a:lnTo>
                  <a:lnTo>
                    <a:pt x="15498" y="2013"/>
                  </a:lnTo>
                  <a:cubicBezTo>
                    <a:pt x="15984" y="1770"/>
                    <a:pt x="15984" y="1527"/>
                    <a:pt x="15984" y="1041"/>
                  </a:cubicBezTo>
                  <a:lnTo>
                    <a:pt x="15741" y="798"/>
                  </a:lnTo>
                  <a:cubicBezTo>
                    <a:pt x="15741" y="283"/>
                    <a:pt x="15406" y="0"/>
                    <a:pt x="14970" y="0"/>
                  </a:cubicBezTo>
                  <a:close/>
                </a:path>
              </a:pathLst>
            </a:custGeom>
            <a:solidFill>
              <a:srgbClr val="B55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7611666" y="3148290"/>
              <a:ext cx="923503" cy="319756"/>
            </a:xfrm>
            <a:custGeom>
              <a:avLst/>
              <a:gdLst/>
              <a:ahLst/>
              <a:cxnLst/>
              <a:rect l="l" t="t" r="r" b="b"/>
              <a:pathLst>
                <a:path w="57737" h="19991" extrusionOk="0">
                  <a:moveTo>
                    <a:pt x="57736" y="1"/>
                  </a:moveTo>
                  <a:lnTo>
                    <a:pt x="4802" y="5349"/>
                  </a:lnTo>
                  <a:lnTo>
                    <a:pt x="1" y="10150"/>
                  </a:lnTo>
                  <a:cubicBezTo>
                    <a:pt x="5672" y="12876"/>
                    <a:pt x="22475" y="19991"/>
                    <a:pt x="38423" y="19991"/>
                  </a:cubicBezTo>
                  <a:cubicBezTo>
                    <a:pt x="44520" y="19991"/>
                    <a:pt x="50493" y="18951"/>
                    <a:pt x="55670" y="16228"/>
                  </a:cubicBezTo>
                  <a:lnTo>
                    <a:pt x="57736" y="1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8129792" y="2228705"/>
              <a:ext cx="254704" cy="753380"/>
            </a:xfrm>
            <a:custGeom>
              <a:avLst/>
              <a:gdLst/>
              <a:ahLst/>
              <a:cxnLst/>
              <a:rect l="l" t="t" r="r" b="b"/>
              <a:pathLst>
                <a:path w="15924" h="47101" extrusionOk="0">
                  <a:moveTo>
                    <a:pt x="3282" y="0"/>
                  </a:moveTo>
                  <a:lnTo>
                    <a:pt x="1277" y="790"/>
                  </a:lnTo>
                  <a:cubicBezTo>
                    <a:pt x="0" y="21028"/>
                    <a:pt x="8873" y="47100"/>
                    <a:pt x="8873" y="47100"/>
                  </a:cubicBezTo>
                  <a:lnTo>
                    <a:pt x="15923" y="46128"/>
                  </a:lnTo>
                  <a:cubicBezTo>
                    <a:pt x="15923" y="46128"/>
                    <a:pt x="2796" y="4802"/>
                    <a:pt x="3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8186174" y="2253002"/>
              <a:ext cx="514239" cy="1154855"/>
            </a:xfrm>
            <a:custGeom>
              <a:avLst/>
              <a:gdLst/>
              <a:ahLst/>
              <a:cxnLst/>
              <a:rect l="l" t="t" r="r" b="b"/>
              <a:pathLst>
                <a:path w="32150" h="72201" extrusionOk="0">
                  <a:moveTo>
                    <a:pt x="7354" y="1"/>
                  </a:moveTo>
                  <a:lnTo>
                    <a:pt x="0" y="57979"/>
                  </a:lnTo>
                  <a:lnTo>
                    <a:pt x="19752" y="72201"/>
                  </a:lnTo>
                  <a:lnTo>
                    <a:pt x="24310" y="36222"/>
                  </a:lnTo>
                  <a:cubicBezTo>
                    <a:pt x="32150" y="14465"/>
                    <a:pt x="19752" y="1034"/>
                    <a:pt x="73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8247419" y="2265638"/>
              <a:ext cx="104991" cy="834075"/>
            </a:xfrm>
            <a:custGeom>
              <a:avLst/>
              <a:gdLst/>
              <a:ahLst/>
              <a:cxnLst/>
              <a:rect l="l" t="t" r="r" b="b"/>
              <a:pathLst>
                <a:path w="6564" h="52146" extrusionOk="0">
                  <a:moveTo>
                    <a:pt x="6564" y="1"/>
                  </a:moveTo>
                  <a:lnTo>
                    <a:pt x="3282" y="244"/>
                  </a:lnTo>
                  <a:lnTo>
                    <a:pt x="3525" y="730"/>
                  </a:lnTo>
                  <a:lnTo>
                    <a:pt x="5834" y="487"/>
                  </a:lnTo>
                  <a:lnTo>
                    <a:pt x="0" y="52145"/>
                  </a:lnTo>
                  <a:lnTo>
                    <a:pt x="486" y="52145"/>
                  </a:lnTo>
                  <a:lnTo>
                    <a:pt x="6564" y="244"/>
                  </a:lnTo>
                  <a:lnTo>
                    <a:pt x="6564" y="1"/>
                  </a:ln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8202697" y="3079271"/>
              <a:ext cx="327610" cy="113756"/>
            </a:xfrm>
            <a:custGeom>
              <a:avLst/>
              <a:gdLst/>
              <a:ahLst/>
              <a:cxnLst/>
              <a:rect l="l" t="t" r="r" b="b"/>
              <a:pathLst>
                <a:path w="20482" h="7112" extrusionOk="0">
                  <a:moveTo>
                    <a:pt x="0" y="1"/>
                  </a:moveTo>
                  <a:lnTo>
                    <a:pt x="0" y="548"/>
                  </a:lnTo>
                  <a:lnTo>
                    <a:pt x="20238" y="7111"/>
                  </a:lnTo>
                  <a:lnTo>
                    <a:pt x="20481" y="66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8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7392950" y="3492422"/>
              <a:ext cx="101120" cy="300242"/>
            </a:xfrm>
            <a:custGeom>
              <a:avLst/>
              <a:gdLst/>
              <a:ahLst/>
              <a:cxnLst/>
              <a:rect l="l" t="t" r="r" b="b"/>
              <a:pathLst>
                <a:path w="6322" h="18771" extrusionOk="0">
                  <a:moveTo>
                    <a:pt x="2492" y="0"/>
                  </a:moveTo>
                  <a:lnTo>
                    <a:pt x="1" y="11669"/>
                  </a:lnTo>
                  <a:lnTo>
                    <a:pt x="3039" y="17989"/>
                  </a:lnTo>
                  <a:cubicBezTo>
                    <a:pt x="3193" y="18489"/>
                    <a:pt x="3639" y="18770"/>
                    <a:pt x="4085" y="18770"/>
                  </a:cubicBezTo>
                  <a:cubicBezTo>
                    <a:pt x="4343" y="18770"/>
                    <a:pt x="4601" y="18676"/>
                    <a:pt x="4802" y="18475"/>
                  </a:cubicBezTo>
                  <a:cubicBezTo>
                    <a:pt x="5045" y="18232"/>
                    <a:pt x="5288" y="17746"/>
                    <a:pt x="5045" y="17503"/>
                  </a:cubicBezTo>
                  <a:lnTo>
                    <a:pt x="3769" y="12155"/>
                  </a:lnTo>
                  <a:lnTo>
                    <a:pt x="6321" y="4801"/>
                  </a:lnTo>
                  <a:lnTo>
                    <a:pt x="2492" y="0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7432810" y="3468110"/>
              <a:ext cx="198322" cy="309695"/>
            </a:xfrm>
            <a:custGeom>
              <a:avLst/>
              <a:gdLst/>
              <a:ahLst/>
              <a:cxnLst/>
              <a:rect l="l" t="t" r="r" b="b"/>
              <a:pathLst>
                <a:path w="12399" h="19362" extrusionOk="0">
                  <a:moveTo>
                    <a:pt x="7597" y="1"/>
                  </a:moveTo>
                  <a:lnTo>
                    <a:pt x="0" y="1763"/>
                  </a:lnTo>
                  <a:lnTo>
                    <a:pt x="4072" y="12946"/>
                  </a:lnTo>
                  <a:lnTo>
                    <a:pt x="10150" y="19023"/>
                  </a:lnTo>
                  <a:cubicBezTo>
                    <a:pt x="10477" y="19242"/>
                    <a:pt x="10818" y="19362"/>
                    <a:pt x="11137" y="19362"/>
                  </a:cubicBezTo>
                  <a:cubicBezTo>
                    <a:pt x="11528" y="19362"/>
                    <a:pt x="11888" y="19181"/>
                    <a:pt x="12155" y="18780"/>
                  </a:cubicBezTo>
                  <a:cubicBezTo>
                    <a:pt x="12398" y="18476"/>
                    <a:pt x="12398" y="17990"/>
                    <a:pt x="12155" y="17747"/>
                  </a:cubicBezTo>
                  <a:lnTo>
                    <a:pt x="7840" y="10636"/>
                  </a:lnTo>
                  <a:lnTo>
                    <a:pt x="7597" y="1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7432810" y="3233847"/>
              <a:ext cx="356768" cy="295524"/>
            </a:xfrm>
            <a:custGeom>
              <a:avLst/>
              <a:gdLst/>
              <a:ahLst/>
              <a:cxnLst/>
              <a:rect l="l" t="t" r="r" b="b"/>
              <a:pathLst>
                <a:path w="22305" h="18476" extrusionOk="0">
                  <a:moveTo>
                    <a:pt x="15984" y="0"/>
                  </a:moveTo>
                  <a:lnTo>
                    <a:pt x="0" y="16409"/>
                  </a:lnTo>
                  <a:lnTo>
                    <a:pt x="11912" y="16713"/>
                  </a:lnTo>
                  <a:lnTo>
                    <a:pt x="16713" y="18475"/>
                  </a:lnTo>
                  <a:lnTo>
                    <a:pt x="22304" y="5287"/>
                  </a:lnTo>
                  <a:lnTo>
                    <a:pt x="15984" y="0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7497941" y="3488519"/>
              <a:ext cx="202209" cy="250482"/>
            </a:xfrm>
            <a:custGeom>
              <a:avLst/>
              <a:gdLst/>
              <a:ahLst/>
              <a:cxnLst/>
              <a:rect l="l" t="t" r="r" b="b"/>
              <a:pathLst>
                <a:path w="12642" h="15660" extrusionOk="0">
                  <a:moveTo>
                    <a:pt x="7111" y="1"/>
                  </a:moveTo>
                  <a:lnTo>
                    <a:pt x="0" y="1034"/>
                  </a:lnTo>
                  <a:lnTo>
                    <a:pt x="4558" y="10880"/>
                  </a:lnTo>
                  <a:lnTo>
                    <a:pt x="10636" y="15438"/>
                  </a:lnTo>
                  <a:cubicBezTo>
                    <a:pt x="10842" y="15593"/>
                    <a:pt x="11074" y="15660"/>
                    <a:pt x="11304" y="15660"/>
                  </a:cubicBezTo>
                  <a:cubicBezTo>
                    <a:pt x="11887" y="15660"/>
                    <a:pt x="12467" y="15231"/>
                    <a:pt x="12641" y="14708"/>
                  </a:cubicBezTo>
                  <a:cubicBezTo>
                    <a:pt x="12641" y="14161"/>
                    <a:pt x="12641" y="13918"/>
                    <a:pt x="12398" y="13432"/>
                  </a:cubicBezTo>
                  <a:lnTo>
                    <a:pt x="8630" y="9117"/>
                  </a:lnTo>
                  <a:lnTo>
                    <a:pt x="7111" y="1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7602916" y="3439927"/>
              <a:ext cx="121530" cy="239589"/>
            </a:xfrm>
            <a:custGeom>
              <a:avLst/>
              <a:gdLst/>
              <a:ahLst/>
              <a:cxnLst/>
              <a:rect l="l" t="t" r="r" b="b"/>
              <a:pathLst>
                <a:path w="7598" h="14979" extrusionOk="0">
                  <a:moveTo>
                    <a:pt x="1" y="0"/>
                  </a:moveTo>
                  <a:lnTo>
                    <a:pt x="1277" y="9603"/>
                  </a:lnTo>
                  <a:lnTo>
                    <a:pt x="5349" y="14464"/>
                  </a:lnTo>
                  <a:cubicBezTo>
                    <a:pt x="5571" y="14797"/>
                    <a:pt x="5958" y="14978"/>
                    <a:pt x="6359" y="14978"/>
                  </a:cubicBezTo>
                  <a:cubicBezTo>
                    <a:pt x="6836" y="14978"/>
                    <a:pt x="7333" y="14722"/>
                    <a:pt x="7598" y="14161"/>
                  </a:cubicBezTo>
                  <a:lnTo>
                    <a:pt x="7598" y="13188"/>
                  </a:lnTo>
                  <a:lnTo>
                    <a:pt x="5592" y="9116"/>
                  </a:lnTo>
                  <a:lnTo>
                    <a:pt x="6625" y="7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5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7761379" y="3217308"/>
              <a:ext cx="1065411" cy="1413430"/>
            </a:xfrm>
            <a:custGeom>
              <a:avLst/>
              <a:gdLst/>
              <a:ahLst/>
              <a:cxnLst/>
              <a:rect l="l" t="t" r="r" b="b"/>
              <a:pathLst>
                <a:path w="66609" h="88367" extrusionOk="0">
                  <a:moveTo>
                    <a:pt x="66062" y="1"/>
                  </a:moveTo>
                  <a:lnTo>
                    <a:pt x="66062" y="3040"/>
                  </a:lnTo>
                  <a:cubicBezTo>
                    <a:pt x="66062" y="13918"/>
                    <a:pt x="57188" y="22791"/>
                    <a:pt x="46310" y="22791"/>
                  </a:cubicBezTo>
                  <a:lnTo>
                    <a:pt x="0" y="22791"/>
                  </a:lnTo>
                  <a:lnTo>
                    <a:pt x="0" y="88367"/>
                  </a:lnTo>
                  <a:lnTo>
                    <a:pt x="486" y="88367"/>
                  </a:lnTo>
                  <a:lnTo>
                    <a:pt x="486" y="23277"/>
                  </a:lnTo>
                  <a:lnTo>
                    <a:pt x="46310" y="23277"/>
                  </a:lnTo>
                  <a:cubicBezTo>
                    <a:pt x="57492" y="23277"/>
                    <a:pt x="66608" y="14161"/>
                    <a:pt x="66608" y="3040"/>
                  </a:cubicBezTo>
                  <a:lnTo>
                    <a:pt x="66608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 rot="-4266808">
              <a:off x="7794786" y="2453037"/>
              <a:ext cx="118863" cy="55886"/>
            </a:xfrm>
            <a:custGeom>
              <a:avLst/>
              <a:gdLst/>
              <a:ahLst/>
              <a:cxnLst/>
              <a:rect l="l" t="t" r="r" b="b"/>
              <a:pathLst>
                <a:path w="4979" h="2341" extrusionOk="0">
                  <a:moveTo>
                    <a:pt x="1569" y="1"/>
                  </a:moveTo>
                  <a:cubicBezTo>
                    <a:pt x="820" y="1"/>
                    <a:pt x="276" y="231"/>
                    <a:pt x="181" y="538"/>
                  </a:cubicBezTo>
                  <a:cubicBezTo>
                    <a:pt x="1" y="1115"/>
                    <a:pt x="1083" y="1873"/>
                    <a:pt x="2273" y="2197"/>
                  </a:cubicBezTo>
                  <a:cubicBezTo>
                    <a:pt x="2712" y="2292"/>
                    <a:pt x="3123" y="2340"/>
                    <a:pt x="3483" y="2340"/>
                  </a:cubicBezTo>
                  <a:cubicBezTo>
                    <a:pt x="4218" y="2340"/>
                    <a:pt x="4737" y="2140"/>
                    <a:pt x="4834" y="1728"/>
                  </a:cubicBezTo>
                  <a:cubicBezTo>
                    <a:pt x="4978" y="1295"/>
                    <a:pt x="4076" y="538"/>
                    <a:pt x="2886" y="213"/>
                  </a:cubicBezTo>
                  <a:cubicBezTo>
                    <a:pt x="2414" y="64"/>
                    <a:pt x="1963" y="1"/>
                    <a:pt x="1569" y="1"/>
                  </a:cubicBezTo>
                  <a:close/>
                </a:path>
              </a:pathLst>
            </a:custGeom>
            <a:solidFill>
              <a:srgbClr val="C84B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 rot="-2700000">
              <a:off x="7840136" y="2152795"/>
              <a:ext cx="113680" cy="95338"/>
            </a:xfrm>
            <a:custGeom>
              <a:avLst/>
              <a:gdLst/>
              <a:ahLst/>
              <a:cxnLst/>
              <a:rect l="l" t="t" r="r" b="b"/>
              <a:pathLst>
                <a:path w="2851" h="2391" extrusionOk="0">
                  <a:moveTo>
                    <a:pt x="2256" y="0"/>
                  </a:moveTo>
                  <a:cubicBezTo>
                    <a:pt x="1779" y="0"/>
                    <a:pt x="1385" y="237"/>
                    <a:pt x="1047" y="549"/>
                  </a:cubicBezTo>
                  <a:cubicBezTo>
                    <a:pt x="614" y="1018"/>
                    <a:pt x="289" y="1451"/>
                    <a:pt x="1" y="2209"/>
                  </a:cubicBezTo>
                  <a:cubicBezTo>
                    <a:pt x="1" y="2293"/>
                    <a:pt x="100" y="2390"/>
                    <a:pt x="212" y="2390"/>
                  </a:cubicBezTo>
                  <a:cubicBezTo>
                    <a:pt x="290" y="2390"/>
                    <a:pt x="374" y="2342"/>
                    <a:pt x="434" y="2209"/>
                  </a:cubicBezTo>
                  <a:cubicBezTo>
                    <a:pt x="434" y="2064"/>
                    <a:pt x="614" y="1776"/>
                    <a:pt x="758" y="1451"/>
                  </a:cubicBezTo>
                  <a:cubicBezTo>
                    <a:pt x="909" y="1351"/>
                    <a:pt x="1099" y="1303"/>
                    <a:pt x="1295" y="1303"/>
                  </a:cubicBezTo>
                  <a:cubicBezTo>
                    <a:pt x="1662" y="1303"/>
                    <a:pt x="2049" y="1470"/>
                    <a:pt x="2237" y="1776"/>
                  </a:cubicBezTo>
                  <a:cubicBezTo>
                    <a:pt x="2271" y="1803"/>
                    <a:pt x="2309" y="1815"/>
                    <a:pt x="2347" y="1815"/>
                  </a:cubicBezTo>
                  <a:cubicBezTo>
                    <a:pt x="2511" y="1815"/>
                    <a:pt x="2679" y="1597"/>
                    <a:pt x="2562" y="1451"/>
                  </a:cubicBezTo>
                  <a:cubicBezTo>
                    <a:pt x="2318" y="1126"/>
                    <a:pt x="1933" y="964"/>
                    <a:pt x="1557" y="964"/>
                  </a:cubicBezTo>
                  <a:cubicBezTo>
                    <a:pt x="1432" y="964"/>
                    <a:pt x="1308" y="982"/>
                    <a:pt x="1191" y="1018"/>
                  </a:cubicBezTo>
                  <a:lnTo>
                    <a:pt x="1191" y="874"/>
                  </a:lnTo>
                  <a:cubicBezTo>
                    <a:pt x="1441" y="624"/>
                    <a:pt x="1840" y="310"/>
                    <a:pt x="2224" y="310"/>
                  </a:cubicBezTo>
                  <a:cubicBezTo>
                    <a:pt x="2340" y="310"/>
                    <a:pt x="2453" y="339"/>
                    <a:pt x="2562" y="405"/>
                  </a:cubicBezTo>
                  <a:cubicBezTo>
                    <a:pt x="2706" y="405"/>
                    <a:pt x="2850" y="405"/>
                    <a:pt x="2850" y="261"/>
                  </a:cubicBezTo>
                  <a:lnTo>
                    <a:pt x="2850" y="117"/>
                  </a:lnTo>
                  <a:cubicBezTo>
                    <a:pt x="2639" y="36"/>
                    <a:pt x="2441" y="0"/>
                    <a:pt x="2256" y="0"/>
                  </a:cubicBezTo>
                  <a:close/>
                </a:path>
              </a:pathLst>
            </a:custGeom>
            <a:solidFill>
              <a:srgbClr val="7E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" name="Google Shape;1297;p37"/>
          <p:cNvGrpSpPr/>
          <p:nvPr/>
        </p:nvGrpSpPr>
        <p:grpSpPr>
          <a:xfrm>
            <a:off x="4211938" y="4183381"/>
            <a:ext cx="188096" cy="292546"/>
            <a:chOff x="690452" y="2180199"/>
            <a:chExt cx="225995" cy="351448"/>
          </a:xfrm>
        </p:grpSpPr>
        <p:sp>
          <p:nvSpPr>
            <p:cNvPr id="1298" name="Google Shape;1298;p37"/>
            <p:cNvSpPr/>
            <p:nvPr/>
          </p:nvSpPr>
          <p:spPr>
            <a:xfrm>
              <a:off x="737991" y="2232349"/>
              <a:ext cx="126251" cy="260684"/>
            </a:xfrm>
            <a:custGeom>
              <a:avLst/>
              <a:gdLst/>
              <a:ahLst/>
              <a:cxnLst/>
              <a:rect l="l" t="t" r="r" b="b"/>
              <a:pathLst>
                <a:path w="2191" h="4524" extrusionOk="0">
                  <a:moveTo>
                    <a:pt x="1246" y="0"/>
                  </a:moveTo>
                  <a:lnTo>
                    <a:pt x="1" y="4243"/>
                  </a:lnTo>
                  <a:lnTo>
                    <a:pt x="940" y="4524"/>
                  </a:lnTo>
                  <a:lnTo>
                    <a:pt x="2191" y="281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764900" y="2180199"/>
              <a:ext cx="97094" cy="82054"/>
            </a:xfrm>
            <a:custGeom>
              <a:avLst/>
              <a:gdLst/>
              <a:ahLst/>
              <a:cxnLst/>
              <a:rect l="l" t="t" r="r" b="b"/>
              <a:pathLst>
                <a:path w="1685" h="1424" extrusionOk="0">
                  <a:moveTo>
                    <a:pt x="882" y="1"/>
                  </a:moveTo>
                  <a:cubicBezTo>
                    <a:pt x="374" y="1"/>
                    <a:pt x="0" y="561"/>
                    <a:pt x="270" y="1055"/>
                  </a:cubicBezTo>
                  <a:cubicBezTo>
                    <a:pt x="408" y="1304"/>
                    <a:pt x="650" y="1423"/>
                    <a:pt x="891" y="1423"/>
                  </a:cubicBezTo>
                  <a:cubicBezTo>
                    <a:pt x="1185" y="1423"/>
                    <a:pt x="1477" y="1246"/>
                    <a:pt x="1574" y="912"/>
                  </a:cubicBezTo>
                  <a:cubicBezTo>
                    <a:pt x="1685" y="534"/>
                    <a:pt x="1470" y="143"/>
                    <a:pt x="1092" y="32"/>
                  </a:cubicBezTo>
                  <a:cubicBezTo>
                    <a:pt x="1020" y="11"/>
                    <a:pt x="95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819353" y="2196334"/>
              <a:ext cx="97094" cy="81824"/>
            </a:xfrm>
            <a:custGeom>
              <a:avLst/>
              <a:gdLst/>
              <a:ahLst/>
              <a:cxnLst/>
              <a:rect l="l" t="t" r="r" b="b"/>
              <a:pathLst>
                <a:path w="1685" h="1420" extrusionOk="0">
                  <a:moveTo>
                    <a:pt x="882" y="1"/>
                  </a:moveTo>
                  <a:cubicBezTo>
                    <a:pt x="374" y="1"/>
                    <a:pt x="0" y="560"/>
                    <a:pt x="271" y="1049"/>
                  </a:cubicBezTo>
                  <a:cubicBezTo>
                    <a:pt x="406" y="1300"/>
                    <a:pt x="650" y="1420"/>
                    <a:pt x="892" y="1420"/>
                  </a:cubicBezTo>
                  <a:cubicBezTo>
                    <a:pt x="1186" y="1420"/>
                    <a:pt x="1478" y="1244"/>
                    <a:pt x="1574" y="912"/>
                  </a:cubicBezTo>
                  <a:cubicBezTo>
                    <a:pt x="1685" y="534"/>
                    <a:pt x="1470" y="137"/>
                    <a:pt x="1092" y="32"/>
                  </a:cubicBezTo>
                  <a:cubicBezTo>
                    <a:pt x="1020" y="11"/>
                    <a:pt x="95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690452" y="2433804"/>
              <a:ext cx="96806" cy="81939"/>
            </a:xfrm>
            <a:custGeom>
              <a:avLst/>
              <a:gdLst/>
              <a:ahLst/>
              <a:cxnLst/>
              <a:rect l="l" t="t" r="r" b="b"/>
              <a:pathLst>
                <a:path w="1680" h="1422" extrusionOk="0">
                  <a:moveTo>
                    <a:pt x="890" y="1"/>
                  </a:moveTo>
                  <a:cubicBezTo>
                    <a:pt x="379" y="1"/>
                    <a:pt x="1" y="563"/>
                    <a:pt x="272" y="1054"/>
                  </a:cubicBezTo>
                  <a:cubicBezTo>
                    <a:pt x="407" y="1303"/>
                    <a:pt x="647" y="1421"/>
                    <a:pt x="887" y="1421"/>
                  </a:cubicBezTo>
                  <a:cubicBezTo>
                    <a:pt x="1181" y="1421"/>
                    <a:pt x="1475" y="1244"/>
                    <a:pt x="1576" y="910"/>
                  </a:cubicBezTo>
                  <a:cubicBezTo>
                    <a:pt x="1680" y="539"/>
                    <a:pt x="1465" y="141"/>
                    <a:pt x="1093" y="30"/>
                  </a:cubicBezTo>
                  <a:cubicBezTo>
                    <a:pt x="1024" y="10"/>
                    <a:pt x="956" y="1"/>
                    <a:pt x="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744963" y="2449881"/>
              <a:ext cx="96748" cy="81766"/>
            </a:xfrm>
            <a:custGeom>
              <a:avLst/>
              <a:gdLst/>
              <a:ahLst/>
              <a:cxnLst/>
              <a:rect l="l" t="t" r="r" b="b"/>
              <a:pathLst>
                <a:path w="1679" h="1419" extrusionOk="0">
                  <a:moveTo>
                    <a:pt x="881" y="0"/>
                  </a:moveTo>
                  <a:cubicBezTo>
                    <a:pt x="369" y="0"/>
                    <a:pt x="0" y="560"/>
                    <a:pt x="265" y="1048"/>
                  </a:cubicBezTo>
                  <a:cubicBezTo>
                    <a:pt x="403" y="1299"/>
                    <a:pt x="647" y="1419"/>
                    <a:pt x="889" y="1419"/>
                  </a:cubicBezTo>
                  <a:cubicBezTo>
                    <a:pt x="1182" y="1419"/>
                    <a:pt x="1472" y="1243"/>
                    <a:pt x="1568" y="912"/>
                  </a:cubicBezTo>
                  <a:cubicBezTo>
                    <a:pt x="1679" y="534"/>
                    <a:pt x="1464" y="142"/>
                    <a:pt x="1092" y="32"/>
                  </a:cubicBezTo>
                  <a:cubicBezTo>
                    <a:pt x="1020" y="10"/>
                    <a:pt x="949" y="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4" name="Google Shape;1304;p37"/>
          <p:cNvSpPr/>
          <p:nvPr/>
        </p:nvSpPr>
        <p:spPr>
          <a:xfrm>
            <a:off x="4156242" y="2643164"/>
            <a:ext cx="299547" cy="181621"/>
          </a:xfrm>
          <a:custGeom>
            <a:avLst/>
            <a:gdLst/>
            <a:ahLst/>
            <a:cxnLst/>
            <a:rect l="l" t="t" r="r" b="b"/>
            <a:pathLst>
              <a:path w="6779" h="4110" extrusionOk="0">
                <a:moveTo>
                  <a:pt x="4991" y="0"/>
                </a:moveTo>
                <a:cubicBezTo>
                  <a:pt x="4793" y="0"/>
                  <a:pt x="4464" y="33"/>
                  <a:pt x="4328" y="75"/>
                </a:cubicBezTo>
                <a:lnTo>
                  <a:pt x="3702" y="88"/>
                </a:lnTo>
                <a:cubicBezTo>
                  <a:pt x="3455" y="88"/>
                  <a:pt x="3200" y="81"/>
                  <a:pt x="2953" y="75"/>
                </a:cubicBezTo>
                <a:cubicBezTo>
                  <a:pt x="2705" y="62"/>
                  <a:pt x="2470" y="55"/>
                  <a:pt x="2242" y="55"/>
                </a:cubicBezTo>
                <a:cubicBezTo>
                  <a:pt x="1525" y="55"/>
                  <a:pt x="815" y="127"/>
                  <a:pt x="476" y="661"/>
                </a:cubicBezTo>
                <a:cubicBezTo>
                  <a:pt x="0" y="1418"/>
                  <a:pt x="104" y="2193"/>
                  <a:pt x="189" y="2871"/>
                </a:cubicBezTo>
                <a:cubicBezTo>
                  <a:pt x="209" y="3021"/>
                  <a:pt x="228" y="3158"/>
                  <a:pt x="241" y="3295"/>
                </a:cubicBezTo>
                <a:cubicBezTo>
                  <a:pt x="287" y="3783"/>
                  <a:pt x="365" y="4109"/>
                  <a:pt x="587" y="4109"/>
                </a:cubicBezTo>
                <a:cubicBezTo>
                  <a:pt x="769" y="4109"/>
                  <a:pt x="1050" y="3933"/>
                  <a:pt x="1428" y="3588"/>
                </a:cubicBezTo>
                <a:cubicBezTo>
                  <a:pt x="1441" y="3581"/>
                  <a:pt x="1447" y="3575"/>
                  <a:pt x="1467" y="3568"/>
                </a:cubicBezTo>
                <a:cubicBezTo>
                  <a:pt x="1486" y="3562"/>
                  <a:pt x="3422" y="2975"/>
                  <a:pt x="4100" y="2454"/>
                </a:cubicBezTo>
                <a:cubicBezTo>
                  <a:pt x="4302" y="2389"/>
                  <a:pt x="4497" y="2317"/>
                  <a:pt x="4686" y="2239"/>
                </a:cubicBezTo>
                <a:cubicBezTo>
                  <a:pt x="5110" y="2161"/>
                  <a:pt x="5775" y="1945"/>
                  <a:pt x="6179" y="1385"/>
                </a:cubicBezTo>
                <a:lnTo>
                  <a:pt x="6296" y="1222"/>
                </a:lnTo>
                <a:cubicBezTo>
                  <a:pt x="6544" y="883"/>
                  <a:pt x="6778" y="544"/>
                  <a:pt x="6687" y="362"/>
                </a:cubicBezTo>
                <a:cubicBezTo>
                  <a:pt x="6583" y="153"/>
                  <a:pt x="6062" y="29"/>
                  <a:pt x="5143" y="16"/>
                </a:cubicBezTo>
                <a:cubicBezTo>
                  <a:pt x="5124" y="5"/>
                  <a:pt x="5068" y="0"/>
                  <a:pt x="49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5" name="Google Shape;1305;p37"/>
          <p:cNvGrpSpPr/>
          <p:nvPr/>
        </p:nvGrpSpPr>
        <p:grpSpPr>
          <a:xfrm>
            <a:off x="4159728" y="1773760"/>
            <a:ext cx="294426" cy="292547"/>
            <a:chOff x="-22845575" y="3504075"/>
            <a:chExt cx="296950" cy="295025"/>
          </a:xfrm>
        </p:grpSpPr>
        <p:sp>
          <p:nvSpPr>
            <p:cNvPr id="1306" name="Google Shape;1306;p37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" name="Google Shape;1309;p37"/>
          <p:cNvGrpSpPr/>
          <p:nvPr/>
        </p:nvGrpSpPr>
        <p:grpSpPr>
          <a:xfrm>
            <a:off x="4160211" y="1788996"/>
            <a:ext cx="294426" cy="292547"/>
            <a:chOff x="-22845575" y="3504075"/>
            <a:chExt cx="296950" cy="295025"/>
          </a:xfrm>
        </p:grpSpPr>
        <p:sp>
          <p:nvSpPr>
            <p:cNvPr id="1310" name="Google Shape;1310;p37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4" name="Google Shape;1314;p37"/>
          <p:cNvSpPr/>
          <p:nvPr/>
        </p:nvSpPr>
        <p:spPr>
          <a:xfrm>
            <a:off x="4181616" y="3384298"/>
            <a:ext cx="251923" cy="296764"/>
          </a:xfrm>
          <a:custGeom>
            <a:avLst/>
            <a:gdLst/>
            <a:ahLst/>
            <a:cxnLst/>
            <a:rect l="l" t="t" r="r" b="b"/>
            <a:pathLst>
              <a:path w="28990" h="34150" extrusionOk="0">
                <a:moveTo>
                  <a:pt x="2235" y="1"/>
                </a:moveTo>
                <a:cubicBezTo>
                  <a:pt x="1968" y="6"/>
                  <a:pt x="1695" y="44"/>
                  <a:pt x="1439" y="121"/>
                </a:cubicBezTo>
                <a:cubicBezTo>
                  <a:pt x="1" y="508"/>
                  <a:pt x="1014" y="2061"/>
                  <a:pt x="1090" y="2796"/>
                </a:cubicBezTo>
                <a:cubicBezTo>
                  <a:pt x="1145" y="3515"/>
                  <a:pt x="1586" y="4698"/>
                  <a:pt x="1586" y="4698"/>
                </a:cubicBezTo>
                <a:cubicBezTo>
                  <a:pt x="1363" y="5657"/>
                  <a:pt x="2305" y="6981"/>
                  <a:pt x="2305" y="6981"/>
                </a:cubicBezTo>
                <a:cubicBezTo>
                  <a:pt x="1842" y="8180"/>
                  <a:pt x="2398" y="8736"/>
                  <a:pt x="2398" y="8736"/>
                </a:cubicBezTo>
                <a:cubicBezTo>
                  <a:pt x="1919" y="9509"/>
                  <a:pt x="2414" y="10915"/>
                  <a:pt x="2414" y="10915"/>
                </a:cubicBezTo>
                <a:cubicBezTo>
                  <a:pt x="1510" y="12686"/>
                  <a:pt x="2289" y="13830"/>
                  <a:pt x="2289" y="13830"/>
                </a:cubicBezTo>
                <a:cubicBezTo>
                  <a:pt x="1641" y="14713"/>
                  <a:pt x="1973" y="16282"/>
                  <a:pt x="1973" y="16282"/>
                </a:cubicBezTo>
                <a:cubicBezTo>
                  <a:pt x="938" y="17917"/>
                  <a:pt x="1826" y="19781"/>
                  <a:pt x="1826" y="19781"/>
                </a:cubicBezTo>
                <a:cubicBezTo>
                  <a:pt x="1494" y="21077"/>
                  <a:pt x="1733" y="22380"/>
                  <a:pt x="1733" y="22380"/>
                </a:cubicBezTo>
                <a:cubicBezTo>
                  <a:pt x="1401" y="24298"/>
                  <a:pt x="2213" y="24963"/>
                  <a:pt x="2213" y="24963"/>
                </a:cubicBezTo>
                <a:cubicBezTo>
                  <a:pt x="2360" y="27584"/>
                  <a:pt x="4937" y="27954"/>
                  <a:pt x="4937" y="27954"/>
                </a:cubicBezTo>
                <a:cubicBezTo>
                  <a:pt x="5395" y="28880"/>
                  <a:pt x="6125" y="29158"/>
                  <a:pt x="6839" y="29158"/>
                </a:cubicBezTo>
                <a:cubicBezTo>
                  <a:pt x="7907" y="29158"/>
                  <a:pt x="8942" y="28526"/>
                  <a:pt x="8942" y="28526"/>
                </a:cubicBezTo>
                <a:cubicBezTo>
                  <a:pt x="9286" y="28641"/>
                  <a:pt x="9645" y="28706"/>
                  <a:pt x="10010" y="28717"/>
                </a:cubicBezTo>
                <a:cubicBezTo>
                  <a:pt x="10893" y="28717"/>
                  <a:pt x="11138" y="28177"/>
                  <a:pt x="11710" y="27954"/>
                </a:cubicBezTo>
                <a:cubicBezTo>
                  <a:pt x="11923" y="27861"/>
                  <a:pt x="12152" y="27812"/>
                  <a:pt x="12386" y="27801"/>
                </a:cubicBezTo>
                <a:cubicBezTo>
                  <a:pt x="12811" y="27801"/>
                  <a:pt x="13127" y="28030"/>
                  <a:pt x="13274" y="28581"/>
                </a:cubicBezTo>
                <a:cubicBezTo>
                  <a:pt x="13498" y="29393"/>
                  <a:pt x="13111" y="30646"/>
                  <a:pt x="12942" y="31899"/>
                </a:cubicBezTo>
                <a:cubicBezTo>
                  <a:pt x="12778" y="33136"/>
                  <a:pt x="13574" y="34150"/>
                  <a:pt x="13574" y="34150"/>
                </a:cubicBezTo>
                <a:lnTo>
                  <a:pt x="15454" y="34150"/>
                </a:lnTo>
                <a:cubicBezTo>
                  <a:pt x="15416" y="34150"/>
                  <a:pt x="15269" y="34111"/>
                  <a:pt x="15912" y="33005"/>
                </a:cubicBezTo>
                <a:cubicBezTo>
                  <a:pt x="16615" y="31823"/>
                  <a:pt x="15655" y="30679"/>
                  <a:pt x="16560" y="29240"/>
                </a:cubicBezTo>
                <a:cubicBezTo>
                  <a:pt x="17465" y="27801"/>
                  <a:pt x="17410" y="25976"/>
                  <a:pt x="17410" y="25976"/>
                </a:cubicBezTo>
                <a:cubicBezTo>
                  <a:pt x="17851" y="23540"/>
                  <a:pt x="16707" y="23470"/>
                  <a:pt x="15786" y="22434"/>
                </a:cubicBezTo>
                <a:cubicBezTo>
                  <a:pt x="15388" y="22009"/>
                  <a:pt x="14773" y="21884"/>
                  <a:pt x="14184" y="21884"/>
                </a:cubicBezTo>
                <a:cubicBezTo>
                  <a:pt x="13661" y="21895"/>
                  <a:pt x="13138" y="21971"/>
                  <a:pt x="12631" y="22124"/>
                </a:cubicBezTo>
                <a:cubicBezTo>
                  <a:pt x="12419" y="22042"/>
                  <a:pt x="12201" y="21998"/>
                  <a:pt x="11977" y="21993"/>
                </a:cubicBezTo>
                <a:cubicBezTo>
                  <a:pt x="11525" y="21977"/>
                  <a:pt x="11122" y="22254"/>
                  <a:pt x="10969" y="22674"/>
                </a:cubicBezTo>
                <a:cubicBezTo>
                  <a:pt x="10828" y="22625"/>
                  <a:pt x="10681" y="22598"/>
                  <a:pt x="10533" y="22598"/>
                </a:cubicBezTo>
                <a:cubicBezTo>
                  <a:pt x="9781" y="22598"/>
                  <a:pt x="9144" y="23213"/>
                  <a:pt x="9144" y="23213"/>
                </a:cubicBezTo>
                <a:cubicBezTo>
                  <a:pt x="9089" y="22837"/>
                  <a:pt x="8779" y="22734"/>
                  <a:pt x="8452" y="22734"/>
                </a:cubicBezTo>
                <a:cubicBezTo>
                  <a:pt x="8158" y="22745"/>
                  <a:pt x="7869" y="22805"/>
                  <a:pt x="7596" y="22903"/>
                </a:cubicBezTo>
                <a:cubicBezTo>
                  <a:pt x="7667" y="22036"/>
                  <a:pt x="6877" y="21720"/>
                  <a:pt x="6877" y="21720"/>
                </a:cubicBezTo>
                <a:cubicBezTo>
                  <a:pt x="7542" y="20467"/>
                  <a:pt x="6599" y="19639"/>
                  <a:pt x="6599" y="19639"/>
                </a:cubicBezTo>
                <a:cubicBezTo>
                  <a:pt x="7689" y="18070"/>
                  <a:pt x="7024" y="16266"/>
                  <a:pt x="7024" y="16266"/>
                </a:cubicBezTo>
                <a:cubicBezTo>
                  <a:pt x="7487" y="14402"/>
                  <a:pt x="6452" y="13367"/>
                  <a:pt x="6452" y="13367"/>
                </a:cubicBezTo>
                <a:cubicBezTo>
                  <a:pt x="7558" y="11890"/>
                  <a:pt x="6251" y="10528"/>
                  <a:pt x="6251" y="10528"/>
                </a:cubicBezTo>
                <a:cubicBezTo>
                  <a:pt x="6670" y="10120"/>
                  <a:pt x="6523" y="9231"/>
                  <a:pt x="6490" y="9013"/>
                </a:cubicBezTo>
                <a:lnTo>
                  <a:pt x="6490" y="9013"/>
                </a:lnTo>
                <a:cubicBezTo>
                  <a:pt x="6665" y="9983"/>
                  <a:pt x="7733" y="10049"/>
                  <a:pt x="8032" y="10049"/>
                </a:cubicBezTo>
                <a:lnTo>
                  <a:pt x="8109" y="10049"/>
                </a:lnTo>
                <a:cubicBezTo>
                  <a:pt x="8196" y="10899"/>
                  <a:pt x="9280" y="11002"/>
                  <a:pt x="9814" y="11002"/>
                </a:cubicBezTo>
                <a:cubicBezTo>
                  <a:pt x="9989" y="11002"/>
                  <a:pt x="10103" y="10991"/>
                  <a:pt x="10103" y="10991"/>
                </a:cubicBezTo>
                <a:cubicBezTo>
                  <a:pt x="10272" y="11743"/>
                  <a:pt x="10735" y="11934"/>
                  <a:pt x="11166" y="11934"/>
                </a:cubicBezTo>
                <a:cubicBezTo>
                  <a:pt x="11476" y="11923"/>
                  <a:pt x="11781" y="11847"/>
                  <a:pt x="12059" y="11711"/>
                </a:cubicBezTo>
                <a:cubicBezTo>
                  <a:pt x="12479" y="12119"/>
                  <a:pt x="13013" y="12245"/>
                  <a:pt x="13525" y="12245"/>
                </a:cubicBezTo>
                <a:cubicBezTo>
                  <a:pt x="14413" y="12245"/>
                  <a:pt x="15230" y="11858"/>
                  <a:pt x="15230" y="11858"/>
                </a:cubicBezTo>
                <a:cubicBezTo>
                  <a:pt x="15454" y="12076"/>
                  <a:pt x="15759" y="12196"/>
                  <a:pt x="16070" y="12179"/>
                </a:cubicBezTo>
                <a:cubicBezTo>
                  <a:pt x="16963" y="12179"/>
                  <a:pt x="17977" y="11471"/>
                  <a:pt x="17977" y="11471"/>
                </a:cubicBezTo>
                <a:cubicBezTo>
                  <a:pt x="18173" y="11536"/>
                  <a:pt x="18369" y="11569"/>
                  <a:pt x="18571" y="11569"/>
                </a:cubicBezTo>
                <a:cubicBezTo>
                  <a:pt x="19699" y="11569"/>
                  <a:pt x="19987" y="10387"/>
                  <a:pt x="19987" y="10387"/>
                </a:cubicBezTo>
                <a:lnTo>
                  <a:pt x="20031" y="10387"/>
                </a:lnTo>
                <a:cubicBezTo>
                  <a:pt x="21617" y="10387"/>
                  <a:pt x="21927" y="9297"/>
                  <a:pt x="21927" y="9297"/>
                </a:cubicBezTo>
                <a:cubicBezTo>
                  <a:pt x="22123" y="9362"/>
                  <a:pt x="22331" y="9400"/>
                  <a:pt x="22538" y="9406"/>
                </a:cubicBezTo>
                <a:cubicBezTo>
                  <a:pt x="22946" y="9406"/>
                  <a:pt x="23066" y="9188"/>
                  <a:pt x="23110" y="9052"/>
                </a:cubicBezTo>
                <a:lnTo>
                  <a:pt x="23110" y="9052"/>
                </a:lnTo>
                <a:cubicBezTo>
                  <a:pt x="22924" y="10365"/>
                  <a:pt x="23753" y="10583"/>
                  <a:pt x="23753" y="10583"/>
                </a:cubicBezTo>
                <a:cubicBezTo>
                  <a:pt x="23382" y="11945"/>
                  <a:pt x="23458" y="13018"/>
                  <a:pt x="23458" y="13018"/>
                </a:cubicBezTo>
                <a:cubicBezTo>
                  <a:pt x="22554" y="15307"/>
                  <a:pt x="24031" y="16212"/>
                  <a:pt x="24031" y="16212"/>
                </a:cubicBezTo>
                <a:cubicBezTo>
                  <a:pt x="22941" y="17574"/>
                  <a:pt x="23753" y="18903"/>
                  <a:pt x="23753" y="18903"/>
                </a:cubicBezTo>
                <a:cubicBezTo>
                  <a:pt x="23344" y="19514"/>
                  <a:pt x="23529" y="21377"/>
                  <a:pt x="23529" y="21377"/>
                </a:cubicBezTo>
                <a:cubicBezTo>
                  <a:pt x="22995" y="21982"/>
                  <a:pt x="22723" y="23257"/>
                  <a:pt x="22723" y="23257"/>
                </a:cubicBezTo>
                <a:cubicBezTo>
                  <a:pt x="20892" y="24031"/>
                  <a:pt x="20985" y="25655"/>
                  <a:pt x="20985" y="25655"/>
                </a:cubicBezTo>
                <a:cubicBezTo>
                  <a:pt x="21099" y="25704"/>
                  <a:pt x="21197" y="25785"/>
                  <a:pt x="21263" y="25894"/>
                </a:cubicBezTo>
                <a:cubicBezTo>
                  <a:pt x="21524" y="26281"/>
                  <a:pt x="22167" y="26706"/>
                  <a:pt x="22167" y="26706"/>
                </a:cubicBezTo>
                <a:cubicBezTo>
                  <a:pt x="21448" y="27039"/>
                  <a:pt x="20805" y="29398"/>
                  <a:pt x="20598" y="29970"/>
                </a:cubicBezTo>
                <a:cubicBezTo>
                  <a:pt x="20543" y="30134"/>
                  <a:pt x="20609" y="30210"/>
                  <a:pt x="20734" y="30210"/>
                </a:cubicBezTo>
                <a:cubicBezTo>
                  <a:pt x="21061" y="30210"/>
                  <a:pt x="21824" y="29692"/>
                  <a:pt x="22020" y="28864"/>
                </a:cubicBezTo>
                <a:cubicBezTo>
                  <a:pt x="22314" y="27736"/>
                  <a:pt x="23126" y="27333"/>
                  <a:pt x="23126" y="27333"/>
                </a:cubicBezTo>
                <a:cubicBezTo>
                  <a:pt x="23513" y="28194"/>
                  <a:pt x="24140" y="28466"/>
                  <a:pt x="24793" y="28466"/>
                </a:cubicBezTo>
                <a:cubicBezTo>
                  <a:pt x="25507" y="28466"/>
                  <a:pt x="26248" y="28145"/>
                  <a:pt x="26744" y="27921"/>
                </a:cubicBezTo>
                <a:cubicBezTo>
                  <a:pt x="27681" y="27496"/>
                  <a:pt x="27589" y="25355"/>
                  <a:pt x="27589" y="25355"/>
                </a:cubicBezTo>
                <a:cubicBezTo>
                  <a:pt x="27589" y="25355"/>
                  <a:pt x="27905" y="25230"/>
                  <a:pt x="28439" y="23731"/>
                </a:cubicBezTo>
                <a:cubicBezTo>
                  <a:pt x="28989" y="22260"/>
                  <a:pt x="28215" y="21154"/>
                  <a:pt x="28215" y="21154"/>
                </a:cubicBezTo>
                <a:cubicBezTo>
                  <a:pt x="28864" y="19159"/>
                  <a:pt x="27790" y="17999"/>
                  <a:pt x="27790" y="17999"/>
                </a:cubicBezTo>
                <a:cubicBezTo>
                  <a:pt x="28733" y="16429"/>
                  <a:pt x="27774" y="15045"/>
                  <a:pt x="27774" y="15045"/>
                </a:cubicBezTo>
                <a:cubicBezTo>
                  <a:pt x="28570" y="13700"/>
                  <a:pt x="27698" y="12408"/>
                  <a:pt x="27698" y="12408"/>
                </a:cubicBezTo>
                <a:cubicBezTo>
                  <a:pt x="28493" y="11264"/>
                  <a:pt x="27921" y="9771"/>
                  <a:pt x="27921" y="9771"/>
                </a:cubicBezTo>
                <a:cubicBezTo>
                  <a:pt x="28935" y="8294"/>
                  <a:pt x="27976" y="7335"/>
                  <a:pt x="27976" y="7335"/>
                </a:cubicBezTo>
                <a:cubicBezTo>
                  <a:pt x="27976" y="7335"/>
                  <a:pt x="28602" y="7155"/>
                  <a:pt x="28531" y="5145"/>
                </a:cubicBezTo>
                <a:cubicBezTo>
                  <a:pt x="28482" y="3417"/>
                  <a:pt x="26913" y="3297"/>
                  <a:pt x="26472" y="3297"/>
                </a:cubicBezTo>
                <a:cubicBezTo>
                  <a:pt x="26395" y="3297"/>
                  <a:pt x="26352" y="3297"/>
                  <a:pt x="26352" y="3297"/>
                </a:cubicBezTo>
                <a:cubicBezTo>
                  <a:pt x="25976" y="2894"/>
                  <a:pt x="25611" y="2753"/>
                  <a:pt x="25289" y="2753"/>
                </a:cubicBezTo>
                <a:cubicBezTo>
                  <a:pt x="24532" y="2753"/>
                  <a:pt x="23998" y="3537"/>
                  <a:pt x="23998" y="3537"/>
                </a:cubicBezTo>
                <a:cubicBezTo>
                  <a:pt x="23894" y="3510"/>
                  <a:pt x="23796" y="3494"/>
                  <a:pt x="23693" y="3494"/>
                </a:cubicBezTo>
                <a:cubicBezTo>
                  <a:pt x="22614" y="3494"/>
                  <a:pt x="21764" y="5014"/>
                  <a:pt x="21764" y="5014"/>
                </a:cubicBezTo>
                <a:lnTo>
                  <a:pt x="21688" y="5014"/>
                </a:lnTo>
                <a:cubicBezTo>
                  <a:pt x="20527" y="5014"/>
                  <a:pt x="20603" y="5826"/>
                  <a:pt x="20603" y="5826"/>
                </a:cubicBezTo>
                <a:cubicBezTo>
                  <a:pt x="20402" y="5771"/>
                  <a:pt x="20189" y="5744"/>
                  <a:pt x="19982" y="5744"/>
                </a:cubicBezTo>
                <a:cubicBezTo>
                  <a:pt x="19306" y="5733"/>
                  <a:pt x="18680" y="6098"/>
                  <a:pt x="18353" y="6692"/>
                </a:cubicBezTo>
                <a:cubicBezTo>
                  <a:pt x="18113" y="6567"/>
                  <a:pt x="17846" y="6501"/>
                  <a:pt x="17579" y="6501"/>
                </a:cubicBezTo>
                <a:cubicBezTo>
                  <a:pt x="16669" y="6501"/>
                  <a:pt x="16102" y="7302"/>
                  <a:pt x="16102" y="7302"/>
                </a:cubicBezTo>
                <a:cubicBezTo>
                  <a:pt x="15868" y="7237"/>
                  <a:pt x="15628" y="7204"/>
                  <a:pt x="15383" y="7204"/>
                </a:cubicBezTo>
                <a:cubicBezTo>
                  <a:pt x="14364" y="7204"/>
                  <a:pt x="13819" y="7815"/>
                  <a:pt x="13819" y="7815"/>
                </a:cubicBezTo>
                <a:cubicBezTo>
                  <a:pt x="13312" y="7155"/>
                  <a:pt x="12718" y="6965"/>
                  <a:pt x="12206" y="6965"/>
                </a:cubicBezTo>
                <a:cubicBezTo>
                  <a:pt x="11770" y="6970"/>
                  <a:pt x="11334" y="7095"/>
                  <a:pt x="10958" y="7319"/>
                </a:cubicBezTo>
                <a:cubicBezTo>
                  <a:pt x="10920" y="6382"/>
                  <a:pt x="10179" y="6234"/>
                  <a:pt x="9722" y="6234"/>
                </a:cubicBezTo>
                <a:cubicBezTo>
                  <a:pt x="9596" y="6234"/>
                  <a:pt x="9476" y="6245"/>
                  <a:pt x="9351" y="6267"/>
                </a:cubicBezTo>
                <a:cubicBezTo>
                  <a:pt x="9188" y="5215"/>
                  <a:pt x="7580" y="5030"/>
                  <a:pt x="7580" y="5030"/>
                </a:cubicBezTo>
                <a:cubicBezTo>
                  <a:pt x="8098" y="3761"/>
                  <a:pt x="6681" y="3319"/>
                  <a:pt x="6681" y="3319"/>
                </a:cubicBezTo>
                <a:cubicBezTo>
                  <a:pt x="6736" y="2175"/>
                  <a:pt x="5591" y="1804"/>
                  <a:pt x="5591" y="1804"/>
                </a:cubicBezTo>
                <a:cubicBezTo>
                  <a:pt x="5417" y="578"/>
                  <a:pt x="4768" y="300"/>
                  <a:pt x="4229" y="300"/>
                </a:cubicBezTo>
                <a:cubicBezTo>
                  <a:pt x="3951" y="306"/>
                  <a:pt x="3679" y="366"/>
                  <a:pt x="3428" y="475"/>
                </a:cubicBezTo>
                <a:cubicBezTo>
                  <a:pt x="3428" y="475"/>
                  <a:pt x="3085" y="1"/>
                  <a:pt x="223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مربع نص 1"/>
          <p:cNvSpPr txBox="1"/>
          <p:nvPr/>
        </p:nvSpPr>
        <p:spPr>
          <a:xfrm>
            <a:off x="307057" y="1571902"/>
            <a:ext cx="568566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 1 - What is false Negative Test Result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 2 - False-negative results are less common than        </a:t>
            </a:r>
          </a:p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ndalus" panose="02020603050405020304" pitchFamily="18" charset="-78"/>
                <a:cs typeface="Andalus" panose="02020603050405020304" pitchFamily="18" charset="-78"/>
              </a:rPr>
              <a:t>       false-positive results</a:t>
            </a:r>
          </a:p>
        </p:txBody>
      </p:sp>
    </p:spTree>
    <p:extLst>
      <p:ext uri="{BB962C8B-B14F-4D97-AF65-F5344CB8AC3E}">
        <p14:creationId xmlns:p14="http://schemas.microsoft.com/office/powerpoint/2010/main" val="29737120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p32"/>
          <p:cNvSpPr txBox="1">
            <a:spLocks noGrp="1"/>
          </p:cNvSpPr>
          <p:nvPr>
            <p:ph type="title"/>
          </p:nvPr>
        </p:nvSpPr>
        <p:spPr>
          <a:xfrm>
            <a:off x="5430938" y="3191564"/>
            <a:ext cx="3688500" cy="1580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algn="l"/>
            <a:r>
              <a:rPr lang="en-US" sz="2400" dirty="0"/>
              <a:t>MENTION  PYSCHOLOGICAL AND EMOTNAL IMPACT OF FALSE POSITVE HIV RESULT </a:t>
            </a:r>
            <a:br>
              <a:rPr lang="en-US" dirty="0"/>
            </a:br>
            <a:br>
              <a:rPr lang="en-US" dirty="0"/>
            </a:br>
            <a:br>
              <a:rPr lang="en-US" dirty="0"/>
            </a:br>
            <a:endParaRPr dirty="0">
              <a:solidFill>
                <a:schemeClr val="dk2"/>
              </a:solidFill>
            </a:endParaRPr>
          </a:p>
        </p:txBody>
      </p:sp>
      <p:sp>
        <p:nvSpPr>
          <p:cNvPr id="773" name="Google Shape;773;p32"/>
          <p:cNvSpPr/>
          <p:nvPr/>
        </p:nvSpPr>
        <p:spPr>
          <a:xfrm>
            <a:off x="7386600" y="672918"/>
            <a:ext cx="1037400" cy="1037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D6473F"/>
              </a:solidFill>
            </a:endParaRPr>
          </a:p>
        </p:txBody>
      </p:sp>
      <p:sp>
        <p:nvSpPr>
          <p:cNvPr id="774" name="Google Shape;774;p32"/>
          <p:cNvSpPr txBox="1">
            <a:spLocks noGrp="1"/>
          </p:cNvSpPr>
          <p:nvPr>
            <p:ph type="title" idx="2"/>
          </p:nvPr>
        </p:nvSpPr>
        <p:spPr>
          <a:xfrm>
            <a:off x="7555150" y="731369"/>
            <a:ext cx="700200" cy="92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03</a:t>
            </a:r>
            <a:endParaRPr sz="4000" dirty="0"/>
          </a:p>
        </p:txBody>
      </p:sp>
      <p:grpSp>
        <p:nvGrpSpPr>
          <p:cNvPr id="775" name="Google Shape;775;p32"/>
          <p:cNvGrpSpPr/>
          <p:nvPr/>
        </p:nvGrpSpPr>
        <p:grpSpPr>
          <a:xfrm>
            <a:off x="30054" y="1643703"/>
            <a:ext cx="4210945" cy="3684366"/>
            <a:chOff x="30054" y="1643703"/>
            <a:chExt cx="4210945" cy="3684366"/>
          </a:xfrm>
        </p:grpSpPr>
        <p:sp>
          <p:nvSpPr>
            <p:cNvPr id="776" name="Google Shape;776;p32"/>
            <p:cNvSpPr/>
            <p:nvPr/>
          </p:nvSpPr>
          <p:spPr>
            <a:xfrm rot="-443267" flipH="1">
              <a:off x="30054" y="1643703"/>
              <a:ext cx="4210945" cy="3684366"/>
            </a:xfrm>
            <a:custGeom>
              <a:avLst/>
              <a:gdLst/>
              <a:ahLst/>
              <a:cxnLst/>
              <a:rect l="l" t="t" r="r" b="b"/>
              <a:pathLst>
                <a:path w="3273" h="2864" extrusionOk="0">
                  <a:moveTo>
                    <a:pt x="1574" y="0"/>
                  </a:moveTo>
                  <a:cubicBezTo>
                    <a:pt x="1" y="0"/>
                    <a:pt x="252" y="1699"/>
                    <a:pt x="1291" y="2612"/>
                  </a:cubicBezTo>
                  <a:cubicBezTo>
                    <a:pt x="1574" y="2864"/>
                    <a:pt x="1826" y="2864"/>
                    <a:pt x="2077" y="2864"/>
                  </a:cubicBezTo>
                  <a:cubicBezTo>
                    <a:pt x="2738" y="2864"/>
                    <a:pt x="3273" y="2203"/>
                    <a:pt x="3021" y="1416"/>
                  </a:cubicBezTo>
                  <a:cubicBezTo>
                    <a:pt x="2738" y="630"/>
                    <a:pt x="2360" y="0"/>
                    <a:pt x="1574" y="0"/>
                  </a:cubicBezTo>
                  <a:close/>
                </a:path>
              </a:pathLst>
            </a:custGeom>
            <a:solidFill>
              <a:srgbClr val="E7D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7" name="Google Shape;777;p32"/>
            <p:cNvGrpSpPr/>
            <p:nvPr/>
          </p:nvGrpSpPr>
          <p:grpSpPr>
            <a:xfrm>
              <a:off x="220251" y="1721076"/>
              <a:ext cx="3821300" cy="3417238"/>
              <a:chOff x="220251" y="1721076"/>
              <a:chExt cx="3821300" cy="3417238"/>
            </a:xfrm>
          </p:grpSpPr>
          <p:sp>
            <p:nvSpPr>
              <p:cNvPr id="778" name="Google Shape;778;p32"/>
              <p:cNvSpPr/>
              <p:nvPr/>
            </p:nvSpPr>
            <p:spPr>
              <a:xfrm flipH="1">
                <a:off x="2754087" y="1721076"/>
                <a:ext cx="809445" cy="1307833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extrusionOk="0">
                    <a:moveTo>
                      <a:pt x="1815" y="1"/>
                    </a:moveTo>
                    <a:cubicBezTo>
                      <a:pt x="1499" y="1810"/>
                      <a:pt x="1" y="2055"/>
                      <a:pt x="1" y="3875"/>
                    </a:cubicBezTo>
                    <a:cubicBezTo>
                      <a:pt x="1" y="5177"/>
                      <a:pt x="812" y="5864"/>
                      <a:pt x="1815" y="5864"/>
                    </a:cubicBezTo>
                    <a:cubicBezTo>
                      <a:pt x="2818" y="5864"/>
                      <a:pt x="3630" y="5177"/>
                      <a:pt x="3630" y="3875"/>
                    </a:cubicBezTo>
                    <a:cubicBezTo>
                      <a:pt x="3630" y="2055"/>
                      <a:pt x="2131" y="1810"/>
                      <a:pt x="18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" name="Google Shape;779;p32"/>
              <p:cNvGrpSpPr/>
              <p:nvPr/>
            </p:nvGrpSpPr>
            <p:grpSpPr>
              <a:xfrm>
                <a:off x="3127955" y="3394578"/>
                <a:ext cx="913596" cy="1259943"/>
                <a:chOff x="2767479" y="2879753"/>
                <a:chExt cx="1402250" cy="1933846"/>
              </a:xfrm>
            </p:grpSpPr>
            <p:sp>
              <p:nvSpPr>
                <p:cNvPr id="780" name="Google Shape;780;p32"/>
                <p:cNvSpPr/>
                <p:nvPr/>
              </p:nvSpPr>
              <p:spPr>
                <a:xfrm flipH="1">
                  <a:off x="2767479" y="2879753"/>
                  <a:ext cx="1402250" cy="193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97" h="101222" extrusionOk="0">
                      <a:moveTo>
                        <a:pt x="2843" y="0"/>
                      </a:moveTo>
                      <a:cubicBezTo>
                        <a:pt x="1249" y="0"/>
                        <a:pt x="0" y="1465"/>
                        <a:pt x="0" y="3058"/>
                      </a:cubicBezTo>
                      <a:lnTo>
                        <a:pt x="0" y="98379"/>
                      </a:lnTo>
                      <a:cubicBezTo>
                        <a:pt x="0" y="99972"/>
                        <a:pt x="1249" y="101222"/>
                        <a:pt x="2843" y="101222"/>
                      </a:cubicBezTo>
                      <a:lnTo>
                        <a:pt x="70338" y="101222"/>
                      </a:lnTo>
                      <a:cubicBezTo>
                        <a:pt x="71975" y="101222"/>
                        <a:pt x="73397" y="99972"/>
                        <a:pt x="73397" y="98379"/>
                      </a:cubicBezTo>
                      <a:lnTo>
                        <a:pt x="73397" y="3058"/>
                      </a:lnTo>
                      <a:cubicBezTo>
                        <a:pt x="73397" y="1465"/>
                        <a:pt x="71975" y="0"/>
                        <a:pt x="70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81" name="Google Shape;781;p32"/>
                <p:cNvGrpSpPr/>
                <p:nvPr/>
              </p:nvGrpSpPr>
              <p:grpSpPr>
                <a:xfrm flipH="1">
                  <a:off x="2922210" y="3088758"/>
                  <a:ext cx="1127388" cy="1533077"/>
                  <a:chOff x="3238606" y="2742716"/>
                  <a:chExt cx="1317658" cy="1791815"/>
                </a:xfrm>
              </p:grpSpPr>
              <p:grpSp>
                <p:nvGrpSpPr>
                  <p:cNvPr id="782" name="Google Shape;782;p32"/>
                  <p:cNvGrpSpPr/>
                  <p:nvPr/>
                </p:nvGrpSpPr>
                <p:grpSpPr>
                  <a:xfrm flipH="1">
                    <a:off x="3238606" y="2742716"/>
                    <a:ext cx="1317658" cy="1791815"/>
                    <a:chOff x="297058" y="3080807"/>
                    <a:chExt cx="1135814" cy="1544535"/>
                  </a:xfrm>
                </p:grpSpPr>
                <p:sp>
                  <p:nvSpPr>
                    <p:cNvPr id="783" name="Google Shape;783;p32"/>
                    <p:cNvSpPr/>
                    <p:nvPr/>
                  </p:nvSpPr>
                  <p:spPr>
                    <a:xfrm>
                      <a:off x="303698" y="3080807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388"/>
                            <a:pt x="0" y="1077"/>
                          </a:cubicBezTo>
                          <a:lnTo>
                            <a:pt x="0" y="9520"/>
                          </a:lnTo>
                          <a:cubicBezTo>
                            <a:pt x="0" y="10080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080"/>
                            <a:pt x="58321" y="9520"/>
                          </a:cubicBezTo>
                          <a:lnTo>
                            <a:pt x="58321" y="1077"/>
                          </a:lnTo>
                          <a:cubicBezTo>
                            <a:pt x="58321" y="388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" name="Google Shape;784;p32"/>
                    <p:cNvSpPr/>
                    <p:nvPr/>
                  </p:nvSpPr>
                  <p:spPr>
                    <a:xfrm>
                      <a:off x="297058" y="3399160"/>
                      <a:ext cx="1135814" cy="220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9011" h="11459" extrusionOk="0">
                          <a:moveTo>
                            <a:pt x="57589" y="690"/>
                          </a:moveTo>
                          <a:cubicBezTo>
                            <a:pt x="57934" y="690"/>
                            <a:pt x="58322" y="1077"/>
                            <a:pt x="58322" y="1422"/>
                          </a:cubicBezTo>
                          <a:lnTo>
                            <a:pt x="58322" y="10037"/>
                          </a:lnTo>
                          <a:cubicBezTo>
                            <a:pt x="58322" y="10381"/>
                            <a:pt x="57934" y="10769"/>
                            <a:pt x="57589" y="10769"/>
                          </a:cubicBezTo>
                          <a:lnTo>
                            <a:pt x="1422" y="10769"/>
                          </a:lnTo>
                          <a:cubicBezTo>
                            <a:pt x="1078" y="10769"/>
                            <a:pt x="690" y="10381"/>
                            <a:pt x="690" y="10037"/>
                          </a:cubicBezTo>
                          <a:lnTo>
                            <a:pt x="690" y="1422"/>
                          </a:lnTo>
                          <a:cubicBezTo>
                            <a:pt x="690" y="1077"/>
                            <a:pt x="1078" y="690"/>
                            <a:pt x="1422" y="690"/>
                          </a:cubicBezTo>
                          <a:close/>
                          <a:moveTo>
                            <a:pt x="1422" y="1"/>
                          </a:moveTo>
                          <a:cubicBezTo>
                            <a:pt x="690" y="1"/>
                            <a:pt x="1" y="690"/>
                            <a:pt x="1" y="1422"/>
                          </a:cubicBezTo>
                          <a:lnTo>
                            <a:pt x="1" y="10037"/>
                          </a:lnTo>
                          <a:cubicBezTo>
                            <a:pt x="1" y="10769"/>
                            <a:pt x="690" y="11458"/>
                            <a:pt x="1422" y="11458"/>
                          </a:cubicBezTo>
                          <a:lnTo>
                            <a:pt x="57589" y="11458"/>
                          </a:lnTo>
                          <a:cubicBezTo>
                            <a:pt x="58322" y="11458"/>
                            <a:pt x="59011" y="10769"/>
                            <a:pt x="59011" y="10037"/>
                          </a:cubicBezTo>
                          <a:lnTo>
                            <a:pt x="59011" y="1422"/>
                          </a:lnTo>
                          <a:cubicBezTo>
                            <a:pt x="59011" y="690"/>
                            <a:pt x="58322" y="1"/>
                            <a:pt x="5758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5" name="Google Shape;785;p32"/>
                    <p:cNvSpPr/>
                    <p:nvPr/>
                  </p:nvSpPr>
                  <p:spPr>
                    <a:xfrm>
                      <a:off x="375819" y="3461349"/>
                      <a:ext cx="97027" cy="961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4997" extrusionOk="0">
                          <a:moveTo>
                            <a:pt x="2542" y="0"/>
                          </a:moveTo>
                          <a:cubicBezTo>
                            <a:pt x="1293" y="0"/>
                            <a:pt x="1" y="1077"/>
                            <a:pt x="1" y="2498"/>
                          </a:cubicBezTo>
                          <a:cubicBezTo>
                            <a:pt x="1" y="3920"/>
                            <a:pt x="1293" y="4997"/>
                            <a:pt x="2542" y="4997"/>
                          </a:cubicBezTo>
                          <a:cubicBezTo>
                            <a:pt x="3963" y="4997"/>
                            <a:pt x="5040" y="3920"/>
                            <a:pt x="5040" y="2498"/>
                          </a:cubicBezTo>
                          <a:cubicBezTo>
                            <a:pt x="5040" y="1077"/>
                            <a:pt x="3963" y="0"/>
                            <a:pt x="2542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6" name="Google Shape;786;p32"/>
                    <p:cNvSpPr/>
                    <p:nvPr/>
                  </p:nvSpPr>
                  <p:spPr>
                    <a:xfrm>
                      <a:off x="303698" y="3744037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561"/>
                            <a:pt x="0" y="1078"/>
                          </a:cubicBezTo>
                          <a:lnTo>
                            <a:pt x="0" y="9520"/>
                          </a:lnTo>
                          <a:cubicBezTo>
                            <a:pt x="0" y="10080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080"/>
                            <a:pt x="58321" y="9520"/>
                          </a:cubicBezTo>
                          <a:lnTo>
                            <a:pt x="58321" y="1078"/>
                          </a:lnTo>
                          <a:cubicBezTo>
                            <a:pt x="58321" y="561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7" name="Google Shape;787;p32"/>
                    <p:cNvSpPr/>
                    <p:nvPr/>
                  </p:nvSpPr>
                  <p:spPr>
                    <a:xfrm>
                      <a:off x="303698" y="4421376"/>
                      <a:ext cx="1122553" cy="203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2" h="10597" extrusionOk="0">
                          <a:moveTo>
                            <a:pt x="1077" y="1"/>
                          </a:moveTo>
                          <a:cubicBezTo>
                            <a:pt x="517" y="1"/>
                            <a:pt x="0" y="561"/>
                            <a:pt x="0" y="1077"/>
                          </a:cubicBezTo>
                          <a:lnTo>
                            <a:pt x="0" y="9520"/>
                          </a:lnTo>
                          <a:cubicBezTo>
                            <a:pt x="0" y="10252"/>
                            <a:pt x="517" y="10597"/>
                            <a:pt x="1077" y="10597"/>
                          </a:cubicBezTo>
                          <a:lnTo>
                            <a:pt x="57244" y="10597"/>
                          </a:lnTo>
                          <a:cubicBezTo>
                            <a:pt x="57804" y="10597"/>
                            <a:pt x="58321" y="10252"/>
                            <a:pt x="58321" y="9520"/>
                          </a:cubicBezTo>
                          <a:lnTo>
                            <a:pt x="58321" y="1077"/>
                          </a:lnTo>
                          <a:cubicBezTo>
                            <a:pt x="58321" y="561"/>
                            <a:pt x="57804" y="1"/>
                            <a:pt x="5724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8" name="Google Shape;788;p32"/>
                    <p:cNvSpPr/>
                    <p:nvPr/>
                  </p:nvSpPr>
                  <p:spPr>
                    <a:xfrm>
                      <a:off x="297058" y="4062391"/>
                      <a:ext cx="1135814" cy="220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9011" h="11459" extrusionOk="0">
                          <a:moveTo>
                            <a:pt x="57589" y="690"/>
                          </a:moveTo>
                          <a:cubicBezTo>
                            <a:pt x="57934" y="690"/>
                            <a:pt x="58322" y="1078"/>
                            <a:pt x="58322" y="1422"/>
                          </a:cubicBezTo>
                          <a:lnTo>
                            <a:pt x="58322" y="10037"/>
                          </a:lnTo>
                          <a:cubicBezTo>
                            <a:pt x="58322" y="10382"/>
                            <a:pt x="57934" y="10769"/>
                            <a:pt x="57589" y="10769"/>
                          </a:cubicBezTo>
                          <a:lnTo>
                            <a:pt x="1422" y="10769"/>
                          </a:lnTo>
                          <a:cubicBezTo>
                            <a:pt x="1078" y="10769"/>
                            <a:pt x="690" y="10382"/>
                            <a:pt x="690" y="10037"/>
                          </a:cubicBezTo>
                          <a:lnTo>
                            <a:pt x="690" y="1422"/>
                          </a:lnTo>
                          <a:cubicBezTo>
                            <a:pt x="690" y="1078"/>
                            <a:pt x="1078" y="690"/>
                            <a:pt x="1422" y="690"/>
                          </a:cubicBezTo>
                          <a:close/>
                          <a:moveTo>
                            <a:pt x="1422" y="1"/>
                          </a:moveTo>
                          <a:cubicBezTo>
                            <a:pt x="690" y="1"/>
                            <a:pt x="1" y="690"/>
                            <a:pt x="1" y="1422"/>
                          </a:cubicBezTo>
                          <a:lnTo>
                            <a:pt x="1" y="10037"/>
                          </a:lnTo>
                          <a:cubicBezTo>
                            <a:pt x="1" y="10769"/>
                            <a:pt x="690" y="11458"/>
                            <a:pt x="1422" y="11458"/>
                          </a:cubicBezTo>
                          <a:lnTo>
                            <a:pt x="57589" y="11458"/>
                          </a:lnTo>
                          <a:cubicBezTo>
                            <a:pt x="58322" y="11458"/>
                            <a:pt x="59011" y="10769"/>
                            <a:pt x="59011" y="10037"/>
                          </a:cubicBezTo>
                          <a:lnTo>
                            <a:pt x="59011" y="1422"/>
                          </a:lnTo>
                          <a:cubicBezTo>
                            <a:pt x="59011" y="690"/>
                            <a:pt x="58322" y="1"/>
                            <a:pt x="5758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9" name="Google Shape;789;p32"/>
                    <p:cNvSpPr/>
                    <p:nvPr/>
                  </p:nvSpPr>
                  <p:spPr>
                    <a:xfrm>
                      <a:off x="375819" y="4124579"/>
                      <a:ext cx="97027" cy="961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4997" extrusionOk="0">
                          <a:moveTo>
                            <a:pt x="2542" y="0"/>
                          </a:moveTo>
                          <a:cubicBezTo>
                            <a:pt x="1293" y="0"/>
                            <a:pt x="1" y="1077"/>
                            <a:pt x="1" y="2499"/>
                          </a:cubicBezTo>
                          <a:cubicBezTo>
                            <a:pt x="1" y="3920"/>
                            <a:pt x="1293" y="4997"/>
                            <a:pt x="2542" y="4997"/>
                          </a:cubicBezTo>
                          <a:cubicBezTo>
                            <a:pt x="3963" y="4997"/>
                            <a:pt x="5040" y="3920"/>
                            <a:pt x="5040" y="2499"/>
                          </a:cubicBezTo>
                          <a:cubicBezTo>
                            <a:pt x="5040" y="1077"/>
                            <a:pt x="3963" y="0"/>
                            <a:pt x="2542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0" name="Google Shape;790;p32"/>
                    <p:cNvSpPr/>
                    <p:nvPr/>
                  </p:nvSpPr>
                  <p:spPr>
                    <a:xfrm>
                      <a:off x="386597" y="3123305"/>
                      <a:ext cx="127688" cy="92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634" h="4814" extrusionOk="0">
                          <a:moveTo>
                            <a:pt x="6198" y="0"/>
                          </a:moveTo>
                          <a:cubicBezTo>
                            <a:pt x="6106" y="0"/>
                            <a:pt x="6009" y="54"/>
                            <a:pt x="5902" y="162"/>
                          </a:cubicBezTo>
                          <a:lnTo>
                            <a:pt x="2154" y="3909"/>
                          </a:lnTo>
                          <a:lnTo>
                            <a:pt x="733" y="2315"/>
                          </a:lnTo>
                          <a:lnTo>
                            <a:pt x="173" y="2315"/>
                          </a:lnTo>
                          <a:cubicBezTo>
                            <a:pt x="1" y="2488"/>
                            <a:pt x="1" y="2660"/>
                            <a:pt x="173" y="2832"/>
                          </a:cubicBezTo>
                          <a:lnTo>
                            <a:pt x="2154" y="4813"/>
                          </a:lnTo>
                          <a:lnTo>
                            <a:pt x="6462" y="678"/>
                          </a:lnTo>
                          <a:cubicBezTo>
                            <a:pt x="6634" y="506"/>
                            <a:pt x="6634" y="334"/>
                            <a:pt x="6462" y="162"/>
                          </a:cubicBezTo>
                          <a:cubicBezTo>
                            <a:pt x="6376" y="54"/>
                            <a:pt x="6289" y="0"/>
                            <a:pt x="6198" y="0"/>
                          </a:cubicBezTo>
                          <a:close/>
                        </a:path>
                      </a:pathLst>
                    </a:custGeom>
                    <a:solidFill>
                      <a:srgbClr val="3F5477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1" name="Google Shape;791;p32"/>
                    <p:cNvSpPr/>
                    <p:nvPr/>
                  </p:nvSpPr>
                  <p:spPr>
                    <a:xfrm>
                      <a:off x="386597" y="4456195"/>
                      <a:ext cx="127688" cy="928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634" h="4825" extrusionOk="0">
                          <a:moveTo>
                            <a:pt x="5902" y="1"/>
                          </a:moveTo>
                          <a:lnTo>
                            <a:pt x="2154" y="3748"/>
                          </a:lnTo>
                          <a:lnTo>
                            <a:pt x="733" y="2327"/>
                          </a:lnTo>
                          <a:cubicBezTo>
                            <a:pt x="625" y="2240"/>
                            <a:pt x="528" y="2197"/>
                            <a:pt x="437" y="2197"/>
                          </a:cubicBezTo>
                          <a:cubicBezTo>
                            <a:pt x="345" y="2197"/>
                            <a:pt x="259" y="2240"/>
                            <a:pt x="173" y="2327"/>
                          </a:cubicBezTo>
                          <a:cubicBezTo>
                            <a:pt x="1" y="2499"/>
                            <a:pt x="1" y="2671"/>
                            <a:pt x="173" y="2843"/>
                          </a:cubicBezTo>
                          <a:lnTo>
                            <a:pt x="2154" y="4825"/>
                          </a:lnTo>
                          <a:lnTo>
                            <a:pt x="6462" y="518"/>
                          </a:lnTo>
                          <a:cubicBezTo>
                            <a:pt x="6634" y="518"/>
                            <a:pt x="6634" y="173"/>
                            <a:pt x="6462" y="1"/>
                          </a:cubicBezTo>
                          <a:close/>
                        </a:path>
                      </a:pathLst>
                    </a:custGeom>
                    <a:solidFill>
                      <a:srgbClr val="3F5477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792" name="Google Shape;792;p32"/>
                  <p:cNvSpPr/>
                  <p:nvPr/>
                </p:nvSpPr>
                <p:spPr>
                  <a:xfrm flipH="1">
                    <a:off x="3378033" y="2823503"/>
                    <a:ext cx="401114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690" extrusionOk="0">
                        <a:moveTo>
                          <a:pt x="345" y="1"/>
                        </a:moveTo>
                        <a:cubicBezTo>
                          <a:pt x="173" y="1"/>
                          <a:pt x="1" y="173"/>
                          <a:pt x="1" y="345"/>
                        </a:cubicBezTo>
                        <a:cubicBezTo>
                          <a:pt x="1" y="518"/>
                          <a:pt x="173" y="690"/>
                          <a:pt x="345" y="690"/>
                        </a:cubicBezTo>
                        <a:lnTo>
                          <a:pt x="17575" y="690"/>
                        </a:lnTo>
                        <a:cubicBezTo>
                          <a:pt x="17747" y="690"/>
                          <a:pt x="17962" y="518"/>
                          <a:pt x="17962" y="345"/>
                        </a:cubicBezTo>
                        <a:cubicBezTo>
                          <a:pt x="17962" y="173"/>
                          <a:pt x="17747" y="1"/>
                          <a:pt x="17575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" name="Google Shape;793;p32"/>
                  <p:cNvSpPr/>
                  <p:nvPr/>
                </p:nvSpPr>
                <p:spPr>
                  <a:xfrm flipH="1">
                    <a:off x="3819510" y="2823503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518"/>
                          <a:pt x="173" y="690"/>
                          <a:pt x="345" y="690"/>
                        </a:cubicBezTo>
                        <a:lnTo>
                          <a:pt x="7538" y="690"/>
                        </a:lnTo>
                        <a:cubicBezTo>
                          <a:pt x="7710" y="690"/>
                          <a:pt x="7883" y="518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" name="Google Shape;794;p32"/>
                  <p:cNvSpPr/>
                  <p:nvPr/>
                </p:nvSpPr>
                <p:spPr>
                  <a:xfrm flipH="1">
                    <a:off x="3819510" y="2899489"/>
                    <a:ext cx="176027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3" extrusionOk="0">
                        <a:moveTo>
                          <a:pt x="345" y="0"/>
                        </a:moveTo>
                        <a:cubicBezTo>
                          <a:pt x="173" y="0"/>
                          <a:pt x="0" y="173"/>
                          <a:pt x="0" y="345"/>
                        </a:cubicBezTo>
                        <a:cubicBezTo>
                          <a:pt x="0" y="517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517"/>
                          <a:pt x="7883" y="345"/>
                        </a:cubicBezTo>
                        <a:cubicBezTo>
                          <a:pt x="7883" y="173"/>
                          <a:pt x="7710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" name="Google Shape;795;p32"/>
                  <p:cNvSpPr/>
                  <p:nvPr/>
                </p:nvSpPr>
                <p:spPr>
                  <a:xfrm flipH="1">
                    <a:off x="4348488" y="2810999"/>
                    <a:ext cx="111583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4869" extrusionOk="0">
                        <a:moveTo>
                          <a:pt x="2498" y="1"/>
                        </a:moveTo>
                        <a:cubicBezTo>
                          <a:pt x="1077" y="1"/>
                          <a:pt x="0" y="1078"/>
                          <a:pt x="0" y="2542"/>
                        </a:cubicBezTo>
                        <a:cubicBezTo>
                          <a:pt x="0" y="3791"/>
                          <a:pt x="1077" y="4868"/>
                          <a:pt x="2498" y="4868"/>
                        </a:cubicBezTo>
                        <a:cubicBezTo>
                          <a:pt x="3920" y="4868"/>
                          <a:pt x="4997" y="3791"/>
                          <a:pt x="4997" y="2542"/>
                        </a:cubicBezTo>
                        <a:cubicBezTo>
                          <a:pt x="4997" y="1078"/>
                          <a:pt x="3920" y="1"/>
                          <a:pt x="24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" name="Google Shape;796;p32"/>
                  <p:cNvSpPr/>
                  <p:nvPr/>
                </p:nvSpPr>
                <p:spPr>
                  <a:xfrm flipH="1">
                    <a:off x="3334760" y="3191865"/>
                    <a:ext cx="400131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9" h="733" extrusionOk="0">
                        <a:moveTo>
                          <a:pt x="345" y="1"/>
                        </a:moveTo>
                        <a:cubicBezTo>
                          <a:pt x="172" y="1"/>
                          <a:pt x="0" y="173"/>
                          <a:pt x="0" y="345"/>
                        </a:cubicBezTo>
                        <a:cubicBezTo>
                          <a:pt x="0" y="561"/>
                          <a:pt x="172" y="733"/>
                          <a:pt x="345" y="733"/>
                        </a:cubicBezTo>
                        <a:lnTo>
                          <a:pt x="17574" y="733"/>
                        </a:lnTo>
                        <a:cubicBezTo>
                          <a:pt x="17746" y="733"/>
                          <a:pt x="17918" y="561"/>
                          <a:pt x="17918" y="345"/>
                        </a:cubicBezTo>
                        <a:cubicBezTo>
                          <a:pt x="17918" y="173"/>
                          <a:pt x="17746" y="1"/>
                          <a:pt x="17574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" name="Google Shape;797;p32"/>
                  <p:cNvSpPr/>
                  <p:nvPr/>
                </p:nvSpPr>
                <p:spPr>
                  <a:xfrm flipH="1">
                    <a:off x="3775254" y="3191865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1"/>
                        </a:moveTo>
                        <a:cubicBezTo>
                          <a:pt x="173" y="1"/>
                          <a:pt x="1" y="173"/>
                          <a:pt x="1" y="345"/>
                        </a:cubicBezTo>
                        <a:cubicBezTo>
                          <a:pt x="1" y="561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1" y="733"/>
                          <a:pt x="7883" y="561"/>
                          <a:pt x="7883" y="345"/>
                        </a:cubicBezTo>
                        <a:cubicBezTo>
                          <a:pt x="7883" y="173"/>
                          <a:pt x="7711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" name="Google Shape;798;p32"/>
                  <p:cNvSpPr/>
                  <p:nvPr/>
                </p:nvSpPr>
                <p:spPr>
                  <a:xfrm flipH="1">
                    <a:off x="3775254" y="3271691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1"/>
                        </a:moveTo>
                        <a:cubicBezTo>
                          <a:pt x="173" y="1"/>
                          <a:pt x="1" y="216"/>
                          <a:pt x="1" y="388"/>
                        </a:cubicBezTo>
                        <a:cubicBezTo>
                          <a:pt x="1" y="561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1" y="733"/>
                          <a:pt x="7883" y="561"/>
                          <a:pt x="7883" y="388"/>
                        </a:cubicBezTo>
                        <a:cubicBezTo>
                          <a:pt x="7883" y="216"/>
                          <a:pt x="7711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" name="Google Shape;799;p32"/>
                  <p:cNvSpPr/>
                  <p:nvPr/>
                </p:nvSpPr>
                <p:spPr>
                  <a:xfrm flipH="1">
                    <a:off x="3378033" y="3592939"/>
                    <a:ext cx="401114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690" extrusionOk="0">
                        <a:moveTo>
                          <a:pt x="345" y="0"/>
                        </a:moveTo>
                        <a:cubicBezTo>
                          <a:pt x="173" y="0"/>
                          <a:pt x="1" y="172"/>
                          <a:pt x="1" y="345"/>
                        </a:cubicBezTo>
                        <a:cubicBezTo>
                          <a:pt x="1" y="517"/>
                          <a:pt x="173" y="689"/>
                          <a:pt x="345" y="689"/>
                        </a:cubicBezTo>
                        <a:lnTo>
                          <a:pt x="17575" y="689"/>
                        </a:lnTo>
                        <a:cubicBezTo>
                          <a:pt x="17747" y="689"/>
                          <a:pt x="17962" y="517"/>
                          <a:pt x="17962" y="345"/>
                        </a:cubicBezTo>
                        <a:cubicBezTo>
                          <a:pt x="17962" y="172"/>
                          <a:pt x="17747" y="0"/>
                          <a:pt x="17575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" name="Google Shape;800;p32"/>
                  <p:cNvSpPr/>
                  <p:nvPr/>
                </p:nvSpPr>
                <p:spPr>
                  <a:xfrm flipH="1">
                    <a:off x="3819510" y="3592939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0"/>
                        </a:moveTo>
                        <a:cubicBezTo>
                          <a:pt x="173" y="0"/>
                          <a:pt x="0" y="172"/>
                          <a:pt x="0" y="345"/>
                        </a:cubicBezTo>
                        <a:cubicBezTo>
                          <a:pt x="0" y="517"/>
                          <a:pt x="173" y="689"/>
                          <a:pt x="345" y="689"/>
                        </a:cubicBezTo>
                        <a:lnTo>
                          <a:pt x="7538" y="689"/>
                        </a:lnTo>
                        <a:cubicBezTo>
                          <a:pt x="7710" y="689"/>
                          <a:pt x="7883" y="517"/>
                          <a:pt x="7883" y="345"/>
                        </a:cubicBezTo>
                        <a:cubicBezTo>
                          <a:pt x="7883" y="172"/>
                          <a:pt x="7710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1" name="Google Shape;801;p32"/>
                  <p:cNvSpPr/>
                  <p:nvPr/>
                </p:nvSpPr>
                <p:spPr>
                  <a:xfrm flipH="1">
                    <a:off x="3819510" y="3668902"/>
                    <a:ext cx="176027" cy="163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4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733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733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2" name="Google Shape;802;p32"/>
                  <p:cNvSpPr/>
                  <p:nvPr/>
                </p:nvSpPr>
                <p:spPr>
                  <a:xfrm flipH="1">
                    <a:off x="4348488" y="3580434"/>
                    <a:ext cx="111583" cy="1125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5040" extrusionOk="0">
                        <a:moveTo>
                          <a:pt x="2498" y="0"/>
                        </a:moveTo>
                        <a:cubicBezTo>
                          <a:pt x="1077" y="0"/>
                          <a:pt x="0" y="1077"/>
                          <a:pt x="0" y="2541"/>
                        </a:cubicBezTo>
                        <a:cubicBezTo>
                          <a:pt x="0" y="3791"/>
                          <a:pt x="1077" y="5040"/>
                          <a:pt x="2498" y="5040"/>
                        </a:cubicBezTo>
                        <a:cubicBezTo>
                          <a:pt x="3920" y="5040"/>
                          <a:pt x="4997" y="3791"/>
                          <a:pt x="4997" y="2541"/>
                        </a:cubicBezTo>
                        <a:cubicBezTo>
                          <a:pt x="4997" y="1077"/>
                          <a:pt x="3920" y="0"/>
                          <a:pt x="249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3" name="Google Shape;803;p32"/>
                  <p:cNvSpPr/>
                  <p:nvPr/>
                </p:nvSpPr>
                <p:spPr>
                  <a:xfrm flipH="1">
                    <a:off x="3378033" y="4377737"/>
                    <a:ext cx="401114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63" h="733" extrusionOk="0">
                        <a:moveTo>
                          <a:pt x="345" y="1"/>
                        </a:moveTo>
                        <a:cubicBezTo>
                          <a:pt x="173" y="1"/>
                          <a:pt x="1" y="216"/>
                          <a:pt x="1" y="388"/>
                        </a:cubicBezTo>
                        <a:cubicBezTo>
                          <a:pt x="1" y="733"/>
                          <a:pt x="173" y="733"/>
                          <a:pt x="345" y="733"/>
                        </a:cubicBezTo>
                        <a:lnTo>
                          <a:pt x="17575" y="733"/>
                        </a:lnTo>
                        <a:cubicBezTo>
                          <a:pt x="17747" y="733"/>
                          <a:pt x="17962" y="733"/>
                          <a:pt x="17962" y="388"/>
                        </a:cubicBezTo>
                        <a:cubicBezTo>
                          <a:pt x="17962" y="216"/>
                          <a:pt x="17747" y="1"/>
                          <a:pt x="17575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4" name="Google Shape;804;p32"/>
                  <p:cNvSpPr/>
                  <p:nvPr/>
                </p:nvSpPr>
                <p:spPr>
                  <a:xfrm flipH="1">
                    <a:off x="3819510" y="4377737"/>
                    <a:ext cx="176027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733" extrusionOk="0">
                        <a:moveTo>
                          <a:pt x="345" y="1"/>
                        </a:moveTo>
                        <a:cubicBezTo>
                          <a:pt x="173" y="1"/>
                          <a:pt x="0" y="216"/>
                          <a:pt x="0" y="388"/>
                        </a:cubicBezTo>
                        <a:cubicBezTo>
                          <a:pt x="0" y="733"/>
                          <a:pt x="173" y="733"/>
                          <a:pt x="345" y="733"/>
                        </a:cubicBezTo>
                        <a:lnTo>
                          <a:pt x="7538" y="733"/>
                        </a:lnTo>
                        <a:cubicBezTo>
                          <a:pt x="7710" y="733"/>
                          <a:pt x="7883" y="733"/>
                          <a:pt x="7883" y="388"/>
                        </a:cubicBezTo>
                        <a:cubicBezTo>
                          <a:pt x="7883" y="216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5" name="Google Shape;805;p32"/>
                  <p:cNvSpPr/>
                  <p:nvPr/>
                </p:nvSpPr>
                <p:spPr>
                  <a:xfrm flipH="1">
                    <a:off x="3819510" y="4458523"/>
                    <a:ext cx="176027" cy="15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3" h="690" extrusionOk="0">
                        <a:moveTo>
                          <a:pt x="345" y="1"/>
                        </a:moveTo>
                        <a:cubicBezTo>
                          <a:pt x="173" y="1"/>
                          <a:pt x="0" y="173"/>
                          <a:pt x="0" y="345"/>
                        </a:cubicBezTo>
                        <a:cubicBezTo>
                          <a:pt x="0" y="518"/>
                          <a:pt x="173" y="690"/>
                          <a:pt x="345" y="690"/>
                        </a:cubicBezTo>
                        <a:lnTo>
                          <a:pt x="7538" y="690"/>
                        </a:lnTo>
                        <a:cubicBezTo>
                          <a:pt x="7710" y="690"/>
                          <a:pt x="7883" y="518"/>
                          <a:pt x="7883" y="345"/>
                        </a:cubicBezTo>
                        <a:cubicBezTo>
                          <a:pt x="7883" y="173"/>
                          <a:pt x="7710" y="1"/>
                          <a:pt x="75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6" name="Google Shape;806;p32"/>
                  <p:cNvSpPr/>
                  <p:nvPr/>
                </p:nvSpPr>
                <p:spPr>
                  <a:xfrm flipH="1">
                    <a:off x="4348488" y="4366193"/>
                    <a:ext cx="111583" cy="112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7" h="5041" extrusionOk="0">
                        <a:moveTo>
                          <a:pt x="2498" y="1"/>
                        </a:moveTo>
                        <a:cubicBezTo>
                          <a:pt x="1077" y="1"/>
                          <a:pt x="0" y="1078"/>
                          <a:pt x="0" y="2499"/>
                        </a:cubicBezTo>
                        <a:cubicBezTo>
                          <a:pt x="0" y="3963"/>
                          <a:pt x="1077" y="5040"/>
                          <a:pt x="2498" y="5040"/>
                        </a:cubicBezTo>
                        <a:cubicBezTo>
                          <a:pt x="3920" y="5040"/>
                          <a:pt x="4997" y="3963"/>
                          <a:pt x="4997" y="2499"/>
                        </a:cubicBezTo>
                        <a:cubicBezTo>
                          <a:pt x="4997" y="1078"/>
                          <a:pt x="3920" y="1"/>
                          <a:pt x="24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7" name="Google Shape;807;p32"/>
                  <p:cNvSpPr/>
                  <p:nvPr/>
                </p:nvSpPr>
                <p:spPr>
                  <a:xfrm flipH="1">
                    <a:off x="3334760" y="3961301"/>
                    <a:ext cx="400131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9" h="733" extrusionOk="0">
                        <a:moveTo>
                          <a:pt x="345" y="0"/>
                        </a:moveTo>
                        <a:cubicBezTo>
                          <a:pt x="172" y="0"/>
                          <a:pt x="0" y="172"/>
                          <a:pt x="0" y="345"/>
                        </a:cubicBezTo>
                        <a:cubicBezTo>
                          <a:pt x="0" y="560"/>
                          <a:pt x="172" y="732"/>
                          <a:pt x="345" y="732"/>
                        </a:cubicBezTo>
                        <a:lnTo>
                          <a:pt x="17574" y="732"/>
                        </a:lnTo>
                        <a:cubicBezTo>
                          <a:pt x="17746" y="732"/>
                          <a:pt x="17918" y="560"/>
                          <a:pt x="17918" y="345"/>
                        </a:cubicBezTo>
                        <a:cubicBezTo>
                          <a:pt x="17918" y="172"/>
                          <a:pt x="17746" y="0"/>
                          <a:pt x="1757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8" name="Google Shape;808;p32"/>
                  <p:cNvSpPr/>
                  <p:nvPr/>
                </p:nvSpPr>
                <p:spPr>
                  <a:xfrm flipH="1">
                    <a:off x="3775254" y="3961301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0"/>
                        </a:moveTo>
                        <a:cubicBezTo>
                          <a:pt x="173" y="0"/>
                          <a:pt x="1" y="172"/>
                          <a:pt x="1" y="345"/>
                        </a:cubicBezTo>
                        <a:cubicBezTo>
                          <a:pt x="1" y="560"/>
                          <a:pt x="173" y="732"/>
                          <a:pt x="345" y="732"/>
                        </a:cubicBezTo>
                        <a:lnTo>
                          <a:pt x="7538" y="732"/>
                        </a:lnTo>
                        <a:cubicBezTo>
                          <a:pt x="7711" y="732"/>
                          <a:pt x="7883" y="560"/>
                          <a:pt x="7883" y="345"/>
                        </a:cubicBezTo>
                        <a:cubicBezTo>
                          <a:pt x="7883" y="172"/>
                          <a:pt x="7711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9" name="Google Shape;809;p32"/>
                  <p:cNvSpPr/>
                  <p:nvPr/>
                </p:nvSpPr>
                <p:spPr>
                  <a:xfrm flipH="1">
                    <a:off x="3775254" y="4041127"/>
                    <a:ext cx="176050" cy="16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4" h="733" extrusionOk="0">
                        <a:moveTo>
                          <a:pt x="345" y="0"/>
                        </a:moveTo>
                        <a:cubicBezTo>
                          <a:pt x="173" y="0"/>
                          <a:pt x="1" y="215"/>
                          <a:pt x="1" y="388"/>
                        </a:cubicBezTo>
                        <a:cubicBezTo>
                          <a:pt x="1" y="560"/>
                          <a:pt x="173" y="732"/>
                          <a:pt x="345" y="732"/>
                        </a:cubicBezTo>
                        <a:lnTo>
                          <a:pt x="7538" y="732"/>
                        </a:lnTo>
                        <a:cubicBezTo>
                          <a:pt x="7711" y="732"/>
                          <a:pt x="7883" y="560"/>
                          <a:pt x="7883" y="388"/>
                        </a:cubicBezTo>
                        <a:cubicBezTo>
                          <a:pt x="7883" y="215"/>
                          <a:pt x="7711" y="0"/>
                          <a:pt x="75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" name="Google Shape;810;p32"/>
                  <p:cNvSpPr/>
                  <p:nvPr/>
                </p:nvSpPr>
                <p:spPr>
                  <a:xfrm flipH="1">
                    <a:off x="4304252" y="3161095"/>
                    <a:ext cx="148137" cy="110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34" h="4954" extrusionOk="0">
                        <a:moveTo>
                          <a:pt x="6198" y="0"/>
                        </a:moveTo>
                        <a:cubicBezTo>
                          <a:pt x="6106" y="0"/>
                          <a:pt x="6009" y="43"/>
                          <a:pt x="5902" y="130"/>
                        </a:cubicBezTo>
                        <a:lnTo>
                          <a:pt x="2154" y="3877"/>
                        </a:lnTo>
                        <a:lnTo>
                          <a:pt x="733" y="2455"/>
                        </a:lnTo>
                        <a:cubicBezTo>
                          <a:pt x="625" y="2369"/>
                          <a:pt x="528" y="2326"/>
                          <a:pt x="437" y="2326"/>
                        </a:cubicBezTo>
                        <a:cubicBezTo>
                          <a:pt x="345" y="2326"/>
                          <a:pt x="259" y="2369"/>
                          <a:pt x="173" y="2455"/>
                        </a:cubicBezTo>
                        <a:cubicBezTo>
                          <a:pt x="1" y="2455"/>
                          <a:pt x="1" y="2800"/>
                          <a:pt x="173" y="2800"/>
                        </a:cubicBezTo>
                        <a:lnTo>
                          <a:pt x="2154" y="4954"/>
                        </a:lnTo>
                        <a:lnTo>
                          <a:pt x="6462" y="646"/>
                        </a:lnTo>
                        <a:cubicBezTo>
                          <a:pt x="6634" y="474"/>
                          <a:pt x="6634" y="302"/>
                          <a:pt x="6462" y="130"/>
                        </a:cubicBezTo>
                        <a:cubicBezTo>
                          <a:pt x="6376" y="43"/>
                          <a:pt x="6289" y="0"/>
                          <a:pt x="619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" name="Google Shape;811;p32"/>
                  <p:cNvSpPr/>
                  <p:nvPr/>
                </p:nvSpPr>
                <p:spPr>
                  <a:xfrm flipH="1">
                    <a:off x="4304252" y="3918005"/>
                    <a:ext cx="148137" cy="1077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34" h="4825" extrusionOk="0">
                        <a:moveTo>
                          <a:pt x="6198" y="1"/>
                        </a:moveTo>
                        <a:cubicBezTo>
                          <a:pt x="6106" y="1"/>
                          <a:pt x="6009" y="44"/>
                          <a:pt x="5902" y="130"/>
                        </a:cubicBezTo>
                        <a:lnTo>
                          <a:pt x="2154" y="3920"/>
                        </a:lnTo>
                        <a:lnTo>
                          <a:pt x="733" y="2284"/>
                        </a:lnTo>
                        <a:lnTo>
                          <a:pt x="173" y="2284"/>
                        </a:lnTo>
                        <a:cubicBezTo>
                          <a:pt x="1" y="2499"/>
                          <a:pt x="1" y="2671"/>
                          <a:pt x="173" y="2844"/>
                        </a:cubicBezTo>
                        <a:lnTo>
                          <a:pt x="2154" y="4825"/>
                        </a:lnTo>
                        <a:lnTo>
                          <a:pt x="6462" y="690"/>
                        </a:lnTo>
                        <a:cubicBezTo>
                          <a:pt x="6634" y="518"/>
                          <a:pt x="6634" y="345"/>
                          <a:pt x="6462" y="130"/>
                        </a:cubicBezTo>
                        <a:cubicBezTo>
                          <a:pt x="6376" y="44"/>
                          <a:pt x="6289" y="1"/>
                          <a:pt x="619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12" name="Google Shape;812;p32"/>
              <p:cNvGrpSpPr/>
              <p:nvPr/>
            </p:nvGrpSpPr>
            <p:grpSpPr>
              <a:xfrm>
                <a:off x="220251" y="2118404"/>
                <a:ext cx="2896182" cy="3019910"/>
                <a:chOff x="-4131124" y="2118404"/>
                <a:chExt cx="2896182" cy="3019910"/>
              </a:xfrm>
            </p:grpSpPr>
            <p:sp>
              <p:nvSpPr>
                <p:cNvPr id="813" name="Google Shape;813;p32"/>
                <p:cNvSpPr/>
                <p:nvPr/>
              </p:nvSpPr>
              <p:spPr>
                <a:xfrm flipH="1">
                  <a:off x="-1445678" y="2774436"/>
                  <a:ext cx="172763" cy="165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1" h="4865" extrusionOk="0">
                      <a:moveTo>
                        <a:pt x="1764" y="1"/>
                      </a:moveTo>
                      <a:cubicBezTo>
                        <a:pt x="1368" y="1"/>
                        <a:pt x="970" y="143"/>
                        <a:pt x="662" y="429"/>
                      </a:cubicBezTo>
                      <a:cubicBezTo>
                        <a:pt x="23" y="1023"/>
                        <a:pt x="0" y="2050"/>
                        <a:pt x="594" y="2689"/>
                      </a:cubicBezTo>
                      <a:lnTo>
                        <a:pt x="2169" y="4355"/>
                      </a:lnTo>
                      <a:cubicBezTo>
                        <a:pt x="2482" y="4692"/>
                        <a:pt x="2916" y="4864"/>
                        <a:pt x="3350" y="4864"/>
                      </a:cubicBezTo>
                      <a:cubicBezTo>
                        <a:pt x="3738" y="4864"/>
                        <a:pt x="4127" y="4727"/>
                        <a:pt x="4428" y="4446"/>
                      </a:cubicBezTo>
                      <a:cubicBezTo>
                        <a:pt x="5068" y="3830"/>
                        <a:pt x="5090" y="2826"/>
                        <a:pt x="4497" y="2187"/>
                      </a:cubicBezTo>
                      <a:lnTo>
                        <a:pt x="2922" y="498"/>
                      </a:lnTo>
                      <a:cubicBezTo>
                        <a:pt x="2614" y="166"/>
                        <a:pt x="2190" y="1"/>
                        <a:pt x="1764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32"/>
                <p:cNvSpPr/>
                <p:nvPr/>
              </p:nvSpPr>
              <p:spPr>
                <a:xfrm flipH="1">
                  <a:off x="-1441029" y="2778033"/>
                  <a:ext cx="91421" cy="8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0" extrusionOk="0">
                      <a:moveTo>
                        <a:pt x="204" y="0"/>
                      </a:moveTo>
                      <a:cubicBezTo>
                        <a:pt x="155" y="0"/>
                        <a:pt x="105" y="23"/>
                        <a:pt x="69" y="72"/>
                      </a:cubicBezTo>
                      <a:cubicBezTo>
                        <a:pt x="0" y="141"/>
                        <a:pt x="0" y="232"/>
                        <a:pt x="69" y="300"/>
                      </a:cubicBezTo>
                      <a:lnTo>
                        <a:pt x="2374" y="2514"/>
                      </a:lnTo>
                      <a:cubicBezTo>
                        <a:pt x="2397" y="2537"/>
                        <a:pt x="2442" y="2560"/>
                        <a:pt x="2488" y="2560"/>
                      </a:cubicBezTo>
                      <a:cubicBezTo>
                        <a:pt x="2534" y="2560"/>
                        <a:pt x="2579" y="2537"/>
                        <a:pt x="2625" y="2492"/>
                      </a:cubicBezTo>
                      <a:cubicBezTo>
                        <a:pt x="2693" y="2423"/>
                        <a:pt x="2693" y="2309"/>
                        <a:pt x="2625" y="2263"/>
                      </a:cubicBezTo>
                      <a:lnTo>
                        <a:pt x="320" y="49"/>
                      </a:lnTo>
                      <a:cubicBezTo>
                        <a:pt x="288" y="17"/>
                        <a:pt x="246" y="0"/>
                        <a:pt x="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32"/>
                <p:cNvSpPr/>
                <p:nvPr/>
              </p:nvSpPr>
              <p:spPr>
                <a:xfrm flipH="1">
                  <a:off x="-3968474" y="4294893"/>
                  <a:ext cx="200658" cy="21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3" h="6357" extrusionOk="0">
                      <a:moveTo>
                        <a:pt x="2883" y="0"/>
                      </a:moveTo>
                      <a:cubicBezTo>
                        <a:pt x="2172" y="0"/>
                        <a:pt x="1554" y="430"/>
                        <a:pt x="1416" y="1594"/>
                      </a:cubicBezTo>
                      <a:cubicBezTo>
                        <a:pt x="1210" y="3123"/>
                        <a:pt x="1" y="5086"/>
                        <a:pt x="1096" y="6022"/>
                      </a:cubicBezTo>
                      <a:cubicBezTo>
                        <a:pt x="1376" y="6256"/>
                        <a:pt x="1722" y="6356"/>
                        <a:pt x="2095" y="6356"/>
                      </a:cubicBezTo>
                      <a:cubicBezTo>
                        <a:pt x="3182" y="6356"/>
                        <a:pt x="4502" y="5502"/>
                        <a:pt x="5114" y="4584"/>
                      </a:cubicBezTo>
                      <a:cubicBezTo>
                        <a:pt x="5912" y="3352"/>
                        <a:pt x="5684" y="1617"/>
                        <a:pt x="4611" y="704"/>
                      </a:cubicBezTo>
                      <a:cubicBezTo>
                        <a:pt x="4117" y="292"/>
                        <a:pt x="3468" y="0"/>
                        <a:pt x="2883" y="0"/>
                      </a:cubicBezTo>
                      <a:close/>
                    </a:path>
                  </a:pathLst>
                </a:custGeom>
                <a:solidFill>
                  <a:srgbClr val="FFA6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32"/>
                <p:cNvSpPr/>
                <p:nvPr/>
              </p:nvSpPr>
              <p:spPr>
                <a:xfrm flipH="1">
                  <a:off x="-3620674" y="2118404"/>
                  <a:ext cx="1552289" cy="1430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43" h="42164" extrusionOk="0">
                      <a:moveTo>
                        <a:pt x="16279" y="1"/>
                      </a:moveTo>
                      <a:cubicBezTo>
                        <a:pt x="10187" y="1"/>
                        <a:pt x="6732" y="3951"/>
                        <a:pt x="6050" y="9307"/>
                      </a:cubicBezTo>
                      <a:lnTo>
                        <a:pt x="5639" y="12731"/>
                      </a:lnTo>
                      <a:lnTo>
                        <a:pt x="8834" y="13119"/>
                      </a:lnTo>
                      <a:lnTo>
                        <a:pt x="8994" y="13142"/>
                      </a:lnTo>
                      <a:cubicBezTo>
                        <a:pt x="9040" y="13142"/>
                        <a:pt x="9131" y="13165"/>
                        <a:pt x="9245" y="13165"/>
                      </a:cubicBezTo>
                      <a:cubicBezTo>
                        <a:pt x="9108" y="13279"/>
                        <a:pt x="8948" y="13393"/>
                        <a:pt x="8812" y="13484"/>
                      </a:cubicBezTo>
                      <a:lnTo>
                        <a:pt x="3585" y="17958"/>
                      </a:lnTo>
                      <a:cubicBezTo>
                        <a:pt x="1" y="21633"/>
                        <a:pt x="845" y="26768"/>
                        <a:pt x="2238" y="28480"/>
                      </a:cubicBezTo>
                      <a:cubicBezTo>
                        <a:pt x="3425" y="29918"/>
                        <a:pt x="3653" y="31699"/>
                        <a:pt x="3379" y="33502"/>
                      </a:cubicBezTo>
                      <a:cubicBezTo>
                        <a:pt x="3105" y="35237"/>
                        <a:pt x="1850" y="38455"/>
                        <a:pt x="3927" y="39665"/>
                      </a:cubicBezTo>
                      <a:cubicBezTo>
                        <a:pt x="4315" y="39893"/>
                        <a:pt x="4794" y="39939"/>
                        <a:pt x="5274" y="39984"/>
                      </a:cubicBezTo>
                      <a:cubicBezTo>
                        <a:pt x="15956" y="40966"/>
                        <a:pt x="26684" y="41696"/>
                        <a:pt x="37412" y="42084"/>
                      </a:cubicBezTo>
                      <a:cubicBezTo>
                        <a:pt x="38400" y="42124"/>
                        <a:pt x="39388" y="42163"/>
                        <a:pt x="40377" y="42163"/>
                      </a:cubicBezTo>
                      <a:cubicBezTo>
                        <a:pt x="41100" y="42163"/>
                        <a:pt x="41824" y="42142"/>
                        <a:pt x="42547" y="42084"/>
                      </a:cubicBezTo>
                      <a:cubicBezTo>
                        <a:pt x="43666" y="41993"/>
                        <a:pt x="45012" y="41628"/>
                        <a:pt x="45423" y="40349"/>
                      </a:cubicBezTo>
                      <a:cubicBezTo>
                        <a:pt x="45743" y="39391"/>
                        <a:pt x="45355" y="38295"/>
                        <a:pt x="44898" y="37451"/>
                      </a:cubicBezTo>
                      <a:cubicBezTo>
                        <a:pt x="44419" y="36583"/>
                        <a:pt x="43826" y="35784"/>
                        <a:pt x="43597" y="34780"/>
                      </a:cubicBezTo>
                      <a:cubicBezTo>
                        <a:pt x="43232" y="33000"/>
                        <a:pt x="44191" y="31265"/>
                        <a:pt x="44693" y="29530"/>
                      </a:cubicBezTo>
                      <a:cubicBezTo>
                        <a:pt x="45400" y="27111"/>
                        <a:pt x="45149" y="24372"/>
                        <a:pt x="44168" y="22135"/>
                      </a:cubicBezTo>
                      <a:cubicBezTo>
                        <a:pt x="43072" y="19624"/>
                        <a:pt x="41315" y="17752"/>
                        <a:pt x="39306" y="16314"/>
                      </a:cubicBezTo>
                      <a:cubicBezTo>
                        <a:pt x="36270" y="14123"/>
                        <a:pt x="35266" y="8828"/>
                        <a:pt x="34536" y="7230"/>
                      </a:cubicBezTo>
                      <a:cubicBezTo>
                        <a:pt x="33600" y="5244"/>
                        <a:pt x="32436" y="3350"/>
                        <a:pt x="30792" y="2163"/>
                      </a:cubicBezTo>
                      <a:cubicBezTo>
                        <a:pt x="29371" y="1144"/>
                        <a:pt x="27692" y="718"/>
                        <a:pt x="26033" y="718"/>
                      </a:cubicBezTo>
                      <a:cubicBezTo>
                        <a:pt x="25907" y="718"/>
                        <a:pt x="25782" y="720"/>
                        <a:pt x="25657" y="725"/>
                      </a:cubicBezTo>
                      <a:cubicBezTo>
                        <a:pt x="25040" y="770"/>
                        <a:pt x="24401" y="862"/>
                        <a:pt x="23785" y="999"/>
                      </a:cubicBezTo>
                      <a:cubicBezTo>
                        <a:pt x="23283" y="702"/>
                        <a:pt x="22735" y="497"/>
                        <a:pt x="22096" y="428"/>
                      </a:cubicBezTo>
                      <a:lnTo>
                        <a:pt x="18261" y="131"/>
                      </a:lnTo>
                      <a:cubicBezTo>
                        <a:pt x="17572" y="43"/>
                        <a:pt x="16911" y="1"/>
                        <a:pt x="16279" y="1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32"/>
                <p:cNvSpPr/>
                <p:nvPr/>
              </p:nvSpPr>
              <p:spPr>
                <a:xfrm flipH="1">
                  <a:off x="-3224606" y="2508395"/>
                  <a:ext cx="885364" cy="1233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0" h="36361" extrusionOk="0">
                      <a:moveTo>
                        <a:pt x="14723" y="0"/>
                      </a:moveTo>
                      <a:cubicBezTo>
                        <a:pt x="12435" y="1818"/>
                        <a:pt x="9286" y="2914"/>
                        <a:pt x="5838" y="2914"/>
                      </a:cubicBezTo>
                      <a:cubicBezTo>
                        <a:pt x="5606" y="2914"/>
                        <a:pt x="5372" y="2909"/>
                        <a:pt x="5136" y="2899"/>
                      </a:cubicBezTo>
                      <a:cubicBezTo>
                        <a:pt x="4703" y="2876"/>
                        <a:pt x="2443" y="2625"/>
                        <a:pt x="1895" y="2557"/>
                      </a:cubicBezTo>
                      <a:lnTo>
                        <a:pt x="1735" y="2534"/>
                      </a:lnTo>
                      <a:cubicBezTo>
                        <a:pt x="1713" y="2694"/>
                        <a:pt x="1690" y="2854"/>
                        <a:pt x="1667" y="3013"/>
                      </a:cubicBezTo>
                      <a:lnTo>
                        <a:pt x="503" y="13262"/>
                      </a:lnTo>
                      <a:cubicBezTo>
                        <a:pt x="1" y="17713"/>
                        <a:pt x="3196" y="21730"/>
                        <a:pt x="7647" y="22255"/>
                      </a:cubicBezTo>
                      <a:lnTo>
                        <a:pt x="8309" y="22323"/>
                      </a:lnTo>
                      <a:lnTo>
                        <a:pt x="8309" y="27368"/>
                      </a:lnTo>
                      <a:lnTo>
                        <a:pt x="12783" y="36361"/>
                      </a:lnTo>
                      <a:lnTo>
                        <a:pt x="20863" y="27368"/>
                      </a:lnTo>
                      <a:lnTo>
                        <a:pt x="20863" y="14106"/>
                      </a:lnTo>
                      <a:lnTo>
                        <a:pt x="21799" y="14220"/>
                      </a:lnTo>
                      <a:cubicBezTo>
                        <a:pt x="21938" y="14236"/>
                        <a:pt x="22076" y="14244"/>
                        <a:pt x="22213" y="14244"/>
                      </a:cubicBezTo>
                      <a:cubicBezTo>
                        <a:pt x="24052" y="14244"/>
                        <a:pt x="25649" y="12849"/>
                        <a:pt x="25862" y="10979"/>
                      </a:cubicBezTo>
                      <a:cubicBezTo>
                        <a:pt x="26090" y="8971"/>
                        <a:pt x="24652" y="7145"/>
                        <a:pt x="22643" y="6916"/>
                      </a:cubicBezTo>
                      <a:lnTo>
                        <a:pt x="20863" y="6711"/>
                      </a:lnTo>
                      <a:lnTo>
                        <a:pt x="20863" y="6277"/>
                      </a:lnTo>
                      <a:lnTo>
                        <a:pt x="18786" y="6049"/>
                      </a:lnTo>
                      <a:cubicBezTo>
                        <a:pt x="16617" y="5798"/>
                        <a:pt x="15043" y="3287"/>
                        <a:pt x="14723" y="0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32"/>
                <p:cNvSpPr/>
                <p:nvPr/>
              </p:nvSpPr>
              <p:spPr>
                <a:xfrm rot="-613128" flipH="1">
                  <a:off x="-2918123" y="2782627"/>
                  <a:ext cx="188567" cy="86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6" h="2336" extrusionOk="0">
                      <a:moveTo>
                        <a:pt x="2881" y="0"/>
                      </a:moveTo>
                      <a:cubicBezTo>
                        <a:pt x="2718" y="0"/>
                        <a:pt x="2551" y="8"/>
                        <a:pt x="2381" y="26"/>
                      </a:cubicBezTo>
                      <a:cubicBezTo>
                        <a:pt x="1046" y="207"/>
                        <a:pt x="0" y="928"/>
                        <a:pt x="0" y="1541"/>
                      </a:cubicBezTo>
                      <a:cubicBezTo>
                        <a:pt x="120" y="2050"/>
                        <a:pt x="960" y="2335"/>
                        <a:pt x="2025" y="2335"/>
                      </a:cubicBezTo>
                      <a:cubicBezTo>
                        <a:pt x="2244" y="2335"/>
                        <a:pt x="2472" y="2323"/>
                        <a:pt x="2705" y="2299"/>
                      </a:cubicBezTo>
                      <a:cubicBezTo>
                        <a:pt x="4040" y="2154"/>
                        <a:pt x="5086" y="1541"/>
                        <a:pt x="5086" y="928"/>
                      </a:cubicBezTo>
                      <a:cubicBezTo>
                        <a:pt x="4960" y="423"/>
                        <a:pt x="4030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32"/>
                <p:cNvSpPr/>
                <p:nvPr/>
              </p:nvSpPr>
              <p:spPr>
                <a:xfrm rot="-757889" flipH="1">
                  <a:off x="-2518816" y="2762466"/>
                  <a:ext cx="177848" cy="83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7" h="2260" extrusionOk="0">
                      <a:moveTo>
                        <a:pt x="2938" y="1"/>
                      </a:moveTo>
                      <a:cubicBezTo>
                        <a:pt x="2668" y="1"/>
                        <a:pt x="2383" y="29"/>
                        <a:pt x="2092" y="92"/>
                      </a:cubicBezTo>
                      <a:cubicBezTo>
                        <a:pt x="1190" y="92"/>
                        <a:pt x="433" y="381"/>
                        <a:pt x="0" y="850"/>
                      </a:cubicBezTo>
                      <a:cubicBezTo>
                        <a:pt x="0" y="1138"/>
                        <a:pt x="0" y="1607"/>
                        <a:pt x="144" y="2040"/>
                      </a:cubicBezTo>
                      <a:cubicBezTo>
                        <a:pt x="448" y="2141"/>
                        <a:pt x="910" y="2260"/>
                        <a:pt x="1520" y="2260"/>
                      </a:cubicBezTo>
                      <a:cubicBezTo>
                        <a:pt x="1780" y="2260"/>
                        <a:pt x="2067" y="2238"/>
                        <a:pt x="2380" y="2184"/>
                      </a:cubicBezTo>
                      <a:cubicBezTo>
                        <a:pt x="3751" y="2040"/>
                        <a:pt x="4797" y="1463"/>
                        <a:pt x="4797" y="850"/>
                      </a:cubicBezTo>
                      <a:cubicBezTo>
                        <a:pt x="4684" y="370"/>
                        <a:pt x="3909" y="1"/>
                        <a:pt x="2938" y="1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32"/>
                <p:cNvSpPr/>
                <p:nvPr/>
              </p:nvSpPr>
              <p:spPr>
                <a:xfrm flipH="1">
                  <a:off x="-3113346" y="2776099"/>
                  <a:ext cx="68209" cy="98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0" h="2914" extrusionOk="0">
                      <a:moveTo>
                        <a:pt x="1792" y="0"/>
                      </a:moveTo>
                      <a:cubicBezTo>
                        <a:pt x="1737" y="0"/>
                        <a:pt x="1681" y="24"/>
                        <a:pt x="1644" y="61"/>
                      </a:cubicBezTo>
                      <a:lnTo>
                        <a:pt x="1" y="1841"/>
                      </a:lnTo>
                      <a:lnTo>
                        <a:pt x="1553" y="2891"/>
                      </a:lnTo>
                      <a:cubicBezTo>
                        <a:pt x="1598" y="2891"/>
                        <a:pt x="1621" y="2914"/>
                        <a:pt x="1667" y="2914"/>
                      </a:cubicBezTo>
                      <a:cubicBezTo>
                        <a:pt x="1735" y="2914"/>
                        <a:pt x="1781" y="2891"/>
                        <a:pt x="1827" y="2822"/>
                      </a:cubicBezTo>
                      <a:cubicBezTo>
                        <a:pt x="1895" y="2731"/>
                        <a:pt x="1872" y="2617"/>
                        <a:pt x="1781" y="2571"/>
                      </a:cubicBezTo>
                      <a:lnTo>
                        <a:pt x="594" y="1772"/>
                      </a:lnTo>
                      <a:lnTo>
                        <a:pt x="1941" y="312"/>
                      </a:lnTo>
                      <a:cubicBezTo>
                        <a:pt x="2009" y="243"/>
                        <a:pt x="1986" y="129"/>
                        <a:pt x="1918" y="61"/>
                      </a:cubicBezTo>
                      <a:cubicBezTo>
                        <a:pt x="1886" y="18"/>
                        <a:pt x="1840" y="0"/>
                        <a:pt x="179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32"/>
                <p:cNvSpPr/>
                <p:nvPr/>
              </p:nvSpPr>
              <p:spPr>
                <a:xfrm flipH="1">
                  <a:off x="-2526202" y="2599637"/>
                  <a:ext cx="146430" cy="6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5" h="1964" extrusionOk="0">
                      <a:moveTo>
                        <a:pt x="1697" y="0"/>
                      </a:moveTo>
                      <a:cubicBezTo>
                        <a:pt x="1091" y="0"/>
                        <a:pt x="594" y="181"/>
                        <a:pt x="343" y="399"/>
                      </a:cubicBezTo>
                      <a:cubicBezTo>
                        <a:pt x="1" y="696"/>
                        <a:pt x="24" y="1015"/>
                        <a:pt x="252" y="1175"/>
                      </a:cubicBezTo>
                      <a:cubicBezTo>
                        <a:pt x="480" y="1335"/>
                        <a:pt x="800" y="1357"/>
                        <a:pt x="1119" y="1426"/>
                      </a:cubicBezTo>
                      <a:cubicBezTo>
                        <a:pt x="1439" y="1472"/>
                        <a:pt x="1781" y="1540"/>
                        <a:pt x="2055" y="1586"/>
                      </a:cubicBezTo>
                      <a:cubicBezTo>
                        <a:pt x="2329" y="1654"/>
                        <a:pt x="2648" y="1723"/>
                        <a:pt x="2968" y="1814"/>
                      </a:cubicBezTo>
                      <a:cubicBezTo>
                        <a:pt x="3229" y="1888"/>
                        <a:pt x="3490" y="1963"/>
                        <a:pt x="3726" y="1963"/>
                      </a:cubicBezTo>
                      <a:cubicBezTo>
                        <a:pt x="3779" y="1963"/>
                        <a:pt x="3831" y="1959"/>
                        <a:pt x="3881" y="1951"/>
                      </a:cubicBezTo>
                      <a:cubicBezTo>
                        <a:pt x="4132" y="1905"/>
                        <a:pt x="4315" y="1631"/>
                        <a:pt x="4109" y="1220"/>
                      </a:cubicBezTo>
                      <a:cubicBezTo>
                        <a:pt x="3927" y="810"/>
                        <a:pt x="3333" y="285"/>
                        <a:pt x="2397" y="79"/>
                      </a:cubicBezTo>
                      <a:cubicBezTo>
                        <a:pt x="2154" y="24"/>
                        <a:pt x="1918" y="0"/>
                        <a:pt x="1697" y="0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32"/>
                <p:cNvSpPr/>
                <p:nvPr/>
              </p:nvSpPr>
              <p:spPr>
                <a:xfrm flipH="1">
                  <a:off x="-2860835" y="2597940"/>
                  <a:ext cx="165806" cy="65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6" h="1932" extrusionOk="0">
                      <a:moveTo>
                        <a:pt x="2193" y="0"/>
                      </a:moveTo>
                      <a:cubicBezTo>
                        <a:pt x="1308" y="0"/>
                        <a:pt x="627" y="307"/>
                        <a:pt x="343" y="631"/>
                      </a:cubicBezTo>
                      <a:cubicBezTo>
                        <a:pt x="1" y="1019"/>
                        <a:pt x="92" y="1362"/>
                        <a:pt x="343" y="1499"/>
                      </a:cubicBezTo>
                      <a:cubicBezTo>
                        <a:pt x="617" y="1636"/>
                        <a:pt x="1005" y="1636"/>
                        <a:pt x="1347" y="1659"/>
                      </a:cubicBezTo>
                      <a:cubicBezTo>
                        <a:pt x="1713" y="1681"/>
                        <a:pt x="2078" y="1704"/>
                        <a:pt x="2397" y="1727"/>
                      </a:cubicBezTo>
                      <a:cubicBezTo>
                        <a:pt x="2717" y="1750"/>
                        <a:pt x="3082" y="1795"/>
                        <a:pt x="3447" y="1864"/>
                      </a:cubicBezTo>
                      <a:cubicBezTo>
                        <a:pt x="3667" y="1893"/>
                        <a:pt x="3895" y="1932"/>
                        <a:pt x="4109" y="1932"/>
                      </a:cubicBezTo>
                      <a:cubicBezTo>
                        <a:pt x="4229" y="1932"/>
                        <a:pt x="4345" y="1920"/>
                        <a:pt x="4452" y="1887"/>
                      </a:cubicBezTo>
                      <a:cubicBezTo>
                        <a:pt x="4748" y="1795"/>
                        <a:pt x="4885" y="1476"/>
                        <a:pt x="4589" y="1042"/>
                      </a:cubicBezTo>
                      <a:cubicBezTo>
                        <a:pt x="4337" y="609"/>
                        <a:pt x="3584" y="106"/>
                        <a:pt x="2534" y="15"/>
                      </a:cubicBezTo>
                      <a:cubicBezTo>
                        <a:pt x="2418" y="5"/>
                        <a:pt x="2304" y="0"/>
                        <a:pt x="2193" y="0"/>
                      </a:cubicBezTo>
                      <a:close/>
                    </a:path>
                  </a:pathLst>
                </a:custGeom>
                <a:solidFill>
                  <a:srgbClr val="DD8C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32"/>
                <p:cNvSpPr/>
                <p:nvPr/>
              </p:nvSpPr>
              <p:spPr>
                <a:xfrm flipH="1">
                  <a:off x="-3089320" y="2878820"/>
                  <a:ext cx="58131" cy="57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3" h="1691" extrusionOk="0">
                      <a:moveTo>
                        <a:pt x="868" y="1"/>
                      </a:moveTo>
                      <a:cubicBezTo>
                        <a:pt x="412" y="1"/>
                        <a:pt x="24" y="366"/>
                        <a:pt x="24" y="845"/>
                      </a:cubicBezTo>
                      <a:cubicBezTo>
                        <a:pt x="1" y="1302"/>
                        <a:pt x="389" y="1690"/>
                        <a:pt x="845" y="1690"/>
                      </a:cubicBezTo>
                      <a:cubicBezTo>
                        <a:pt x="859" y="1691"/>
                        <a:pt x="872" y="1691"/>
                        <a:pt x="885" y="1691"/>
                      </a:cubicBezTo>
                      <a:cubicBezTo>
                        <a:pt x="1345" y="1691"/>
                        <a:pt x="1691" y="1312"/>
                        <a:pt x="1713" y="868"/>
                      </a:cubicBezTo>
                      <a:cubicBezTo>
                        <a:pt x="1713" y="412"/>
                        <a:pt x="1348" y="24"/>
                        <a:pt x="8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32"/>
                <p:cNvSpPr/>
                <p:nvPr/>
              </p:nvSpPr>
              <p:spPr>
                <a:xfrm flipH="1">
                  <a:off x="-2872441" y="2633877"/>
                  <a:ext cx="278097" cy="274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5" h="8087" extrusionOk="0">
                      <a:moveTo>
                        <a:pt x="4086" y="759"/>
                      </a:moveTo>
                      <a:cubicBezTo>
                        <a:pt x="4155" y="759"/>
                        <a:pt x="4223" y="759"/>
                        <a:pt x="4269" y="782"/>
                      </a:cubicBezTo>
                      <a:cubicBezTo>
                        <a:pt x="5159" y="828"/>
                        <a:pt x="5958" y="1216"/>
                        <a:pt x="6551" y="1855"/>
                      </a:cubicBezTo>
                      <a:cubicBezTo>
                        <a:pt x="7122" y="2517"/>
                        <a:pt x="7419" y="3361"/>
                        <a:pt x="7373" y="4229"/>
                      </a:cubicBezTo>
                      <a:cubicBezTo>
                        <a:pt x="7284" y="5976"/>
                        <a:pt x="5825" y="7337"/>
                        <a:pt x="4094" y="7337"/>
                      </a:cubicBezTo>
                      <a:cubicBezTo>
                        <a:pt x="4038" y="7337"/>
                        <a:pt x="3982" y="7336"/>
                        <a:pt x="3926" y="7333"/>
                      </a:cubicBezTo>
                      <a:cubicBezTo>
                        <a:pt x="3036" y="7287"/>
                        <a:pt x="2237" y="6899"/>
                        <a:pt x="1644" y="6237"/>
                      </a:cubicBezTo>
                      <a:cubicBezTo>
                        <a:pt x="1073" y="5598"/>
                        <a:pt x="776" y="4754"/>
                        <a:pt x="822" y="3864"/>
                      </a:cubicBezTo>
                      <a:cubicBezTo>
                        <a:pt x="868" y="2996"/>
                        <a:pt x="1256" y="2197"/>
                        <a:pt x="1895" y="1604"/>
                      </a:cubicBezTo>
                      <a:cubicBezTo>
                        <a:pt x="2511" y="1056"/>
                        <a:pt x="3287" y="759"/>
                        <a:pt x="4086" y="759"/>
                      </a:cubicBezTo>
                      <a:close/>
                      <a:moveTo>
                        <a:pt x="4105" y="1"/>
                      </a:moveTo>
                      <a:cubicBezTo>
                        <a:pt x="1981" y="1"/>
                        <a:pt x="179" y="1675"/>
                        <a:pt x="69" y="3841"/>
                      </a:cubicBezTo>
                      <a:cubicBezTo>
                        <a:pt x="0" y="4913"/>
                        <a:pt x="366" y="5941"/>
                        <a:pt x="1096" y="6762"/>
                      </a:cubicBezTo>
                      <a:cubicBezTo>
                        <a:pt x="1804" y="7561"/>
                        <a:pt x="2808" y="8041"/>
                        <a:pt x="3881" y="8086"/>
                      </a:cubicBezTo>
                      <a:lnTo>
                        <a:pt x="4109" y="8086"/>
                      </a:lnTo>
                      <a:cubicBezTo>
                        <a:pt x="6232" y="8086"/>
                        <a:pt x="8012" y="6420"/>
                        <a:pt x="8149" y="4274"/>
                      </a:cubicBezTo>
                      <a:cubicBezTo>
                        <a:pt x="8195" y="3202"/>
                        <a:pt x="7829" y="2152"/>
                        <a:pt x="7122" y="1353"/>
                      </a:cubicBezTo>
                      <a:cubicBezTo>
                        <a:pt x="6391" y="554"/>
                        <a:pt x="5387" y="75"/>
                        <a:pt x="4314" y="6"/>
                      </a:cubicBezTo>
                      <a:cubicBezTo>
                        <a:pt x="4244" y="2"/>
                        <a:pt x="4175" y="1"/>
                        <a:pt x="410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32"/>
                <p:cNvSpPr/>
                <p:nvPr/>
              </p:nvSpPr>
              <p:spPr>
                <a:xfrm flipH="1">
                  <a:off x="-2532412" y="2623866"/>
                  <a:ext cx="256413" cy="249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6" h="7355" extrusionOk="0">
                      <a:moveTo>
                        <a:pt x="3747" y="775"/>
                      </a:moveTo>
                      <a:cubicBezTo>
                        <a:pt x="3807" y="775"/>
                        <a:pt x="3866" y="777"/>
                        <a:pt x="3926" y="780"/>
                      </a:cubicBezTo>
                      <a:cubicBezTo>
                        <a:pt x="5547" y="849"/>
                        <a:pt x="6779" y="2241"/>
                        <a:pt x="6688" y="3839"/>
                      </a:cubicBezTo>
                      <a:cubicBezTo>
                        <a:pt x="6600" y="5403"/>
                        <a:pt x="5300" y="6606"/>
                        <a:pt x="3773" y="6606"/>
                      </a:cubicBezTo>
                      <a:cubicBezTo>
                        <a:pt x="3718" y="6606"/>
                        <a:pt x="3662" y="6604"/>
                        <a:pt x="3607" y="6601"/>
                      </a:cubicBezTo>
                      <a:cubicBezTo>
                        <a:pt x="2009" y="6510"/>
                        <a:pt x="776" y="5140"/>
                        <a:pt x="867" y="3519"/>
                      </a:cubicBezTo>
                      <a:cubicBezTo>
                        <a:pt x="913" y="2743"/>
                        <a:pt x="1256" y="2036"/>
                        <a:pt x="1826" y="1511"/>
                      </a:cubicBezTo>
                      <a:cubicBezTo>
                        <a:pt x="2374" y="1026"/>
                        <a:pt x="3038" y="775"/>
                        <a:pt x="3747" y="775"/>
                      </a:cubicBezTo>
                      <a:close/>
                      <a:moveTo>
                        <a:pt x="3798" y="0"/>
                      </a:moveTo>
                      <a:cubicBezTo>
                        <a:pt x="2880" y="0"/>
                        <a:pt x="2011" y="339"/>
                        <a:pt x="1324" y="940"/>
                      </a:cubicBezTo>
                      <a:cubicBezTo>
                        <a:pt x="594" y="1602"/>
                        <a:pt x="160" y="2492"/>
                        <a:pt x="114" y="3474"/>
                      </a:cubicBezTo>
                      <a:cubicBezTo>
                        <a:pt x="0" y="5505"/>
                        <a:pt x="1552" y="7240"/>
                        <a:pt x="3584" y="7354"/>
                      </a:cubicBezTo>
                      <a:lnTo>
                        <a:pt x="3789" y="7354"/>
                      </a:lnTo>
                      <a:cubicBezTo>
                        <a:pt x="5706" y="7354"/>
                        <a:pt x="7350" y="5848"/>
                        <a:pt x="7441" y="3885"/>
                      </a:cubicBezTo>
                      <a:cubicBezTo>
                        <a:pt x="7555" y="1853"/>
                        <a:pt x="6003" y="118"/>
                        <a:pt x="3972" y="4"/>
                      </a:cubicBezTo>
                      <a:cubicBezTo>
                        <a:pt x="3914" y="2"/>
                        <a:pt x="3856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32"/>
                <p:cNvSpPr/>
                <p:nvPr/>
              </p:nvSpPr>
              <p:spPr>
                <a:xfrm flipH="1">
                  <a:off x="-2600554" y="2663502"/>
                  <a:ext cx="116193" cy="22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6620" extrusionOk="0">
                      <a:moveTo>
                        <a:pt x="2420" y="0"/>
                      </a:moveTo>
                      <a:lnTo>
                        <a:pt x="2077" y="2922"/>
                      </a:lnTo>
                      <a:cubicBezTo>
                        <a:pt x="2013" y="3396"/>
                        <a:pt x="1562" y="3748"/>
                        <a:pt x="994" y="3748"/>
                      </a:cubicBezTo>
                      <a:cubicBezTo>
                        <a:pt x="960" y="3748"/>
                        <a:pt x="925" y="3746"/>
                        <a:pt x="890" y="3744"/>
                      </a:cubicBezTo>
                      <a:cubicBezTo>
                        <a:pt x="874" y="3743"/>
                        <a:pt x="858" y="3742"/>
                        <a:pt x="842" y="3742"/>
                      </a:cubicBezTo>
                      <a:cubicBezTo>
                        <a:pt x="451" y="3742"/>
                        <a:pt x="113" y="4008"/>
                        <a:pt x="91" y="4337"/>
                      </a:cubicBezTo>
                      <a:cubicBezTo>
                        <a:pt x="0" y="5478"/>
                        <a:pt x="1027" y="6460"/>
                        <a:pt x="2374" y="6551"/>
                      </a:cubicBezTo>
                      <a:lnTo>
                        <a:pt x="3424" y="6620"/>
                      </a:lnTo>
                      <a:lnTo>
                        <a:pt x="2420" y="0"/>
                      </a:ln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" name="Google Shape;827;p32"/>
                <p:cNvSpPr/>
                <p:nvPr/>
              </p:nvSpPr>
              <p:spPr>
                <a:xfrm flipH="1">
                  <a:off x="-2607545" y="2657190"/>
                  <a:ext cx="127833" cy="237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7012" extrusionOk="0">
                      <a:moveTo>
                        <a:pt x="2551" y="0"/>
                      </a:moveTo>
                      <a:cubicBezTo>
                        <a:pt x="2470" y="0"/>
                        <a:pt x="2394" y="82"/>
                        <a:pt x="2374" y="164"/>
                      </a:cubicBezTo>
                      <a:lnTo>
                        <a:pt x="2032" y="3085"/>
                      </a:lnTo>
                      <a:cubicBezTo>
                        <a:pt x="1966" y="3480"/>
                        <a:pt x="1584" y="3748"/>
                        <a:pt x="1108" y="3748"/>
                      </a:cubicBezTo>
                      <a:cubicBezTo>
                        <a:pt x="1089" y="3748"/>
                        <a:pt x="1070" y="3748"/>
                        <a:pt x="1050" y="3747"/>
                      </a:cubicBezTo>
                      <a:cubicBezTo>
                        <a:pt x="1020" y="3745"/>
                        <a:pt x="991" y="3743"/>
                        <a:pt x="961" y="3743"/>
                      </a:cubicBezTo>
                      <a:cubicBezTo>
                        <a:pt x="475" y="3743"/>
                        <a:pt x="66" y="4093"/>
                        <a:pt x="23" y="4523"/>
                      </a:cubicBezTo>
                      <a:cubicBezTo>
                        <a:pt x="0" y="5117"/>
                        <a:pt x="228" y="5710"/>
                        <a:pt x="708" y="6167"/>
                      </a:cubicBezTo>
                      <a:cubicBezTo>
                        <a:pt x="1164" y="6623"/>
                        <a:pt x="1803" y="6897"/>
                        <a:pt x="2511" y="6943"/>
                      </a:cubicBezTo>
                      <a:lnTo>
                        <a:pt x="3561" y="7011"/>
                      </a:lnTo>
                      <a:cubicBezTo>
                        <a:pt x="3675" y="7011"/>
                        <a:pt x="3744" y="6920"/>
                        <a:pt x="3766" y="6829"/>
                      </a:cubicBezTo>
                      <a:cubicBezTo>
                        <a:pt x="3766" y="6714"/>
                        <a:pt x="3698" y="6623"/>
                        <a:pt x="3584" y="6623"/>
                      </a:cubicBezTo>
                      <a:lnTo>
                        <a:pt x="2534" y="6555"/>
                      </a:lnTo>
                      <a:cubicBezTo>
                        <a:pt x="1918" y="6509"/>
                        <a:pt x="1370" y="6281"/>
                        <a:pt x="959" y="5893"/>
                      </a:cubicBezTo>
                      <a:cubicBezTo>
                        <a:pt x="571" y="5505"/>
                        <a:pt x="365" y="5048"/>
                        <a:pt x="411" y="4546"/>
                      </a:cubicBezTo>
                      <a:cubicBezTo>
                        <a:pt x="433" y="4308"/>
                        <a:pt x="660" y="4111"/>
                        <a:pt x="976" y="4111"/>
                      </a:cubicBezTo>
                      <a:cubicBezTo>
                        <a:pt x="993" y="4111"/>
                        <a:pt x="1010" y="4111"/>
                        <a:pt x="1027" y="4112"/>
                      </a:cubicBezTo>
                      <a:cubicBezTo>
                        <a:pt x="1062" y="4115"/>
                        <a:pt x="1096" y="4116"/>
                        <a:pt x="1129" y="4116"/>
                      </a:cubicBezTo>
                      <a:cubicBezTo>
                        <a:pt x="1791" y="4116"/>
                        <a:pt x="2332" y="3696"/>
                        <a:pt x="2397" y="3131"/>
                      </a:cubicBezTo>
                      <a:lnTo>
                        <a:pt x="2762" y="209"/>
                      </a:lnTo>
                      <a:cubicBezTo>
                        <a:pt x="2762" y="118"/>
                        <a:pt x="2694" y="27"/>
                        <a:pt x="2579" y="4"/>
                      </a:cubicBezTo>
                      <a:cubicBezTo>
                        <a:pt x="2570" y="1"/>
                        <a:pt x="2560" y="0"/>
                        <a:pt x="25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32"/>
                <p:cNvSpPr/>
                <p:nvPr/>
              </p:nvSpPr>
              <p:spPr>
                <a:xfrm flipH="1">
                  <a:off x="-2619931" y="2715660"/>
                  <a:ext cx="112359" cy="42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" h="1249" extrusionOk="0">
                      <a:moveTo>
                        <a:pt x="1461" y="1"/>
                      </a:moveTo>
                      <a:cubicBezTo>
                        <a:pt x="987" y="1"/>
                        <a:pt x="483" y="128"/>
                        <a:pt x="1" y="472"/>
                      </a:cubicBezTo>
                      <a:lnTo>
                        <a:pt x="457" y="1088"/>
                      </a:lnTo>
                      <a:cubicBezTo>
                        <a:pt x="796" y="839"/>
                        <a:pt x="1143" y="752"/>
                        <a:pt x="1464" y="752"/>
                      </a:cubicBezTo>
                      <a:cubicBezTo>
                        <a:pt x="2202" y="752"/>
                        <a:pt x="2799" y="1216"/>
                        <a:pt x="2831" y="1248"/>
                      </a:cubicBezTo>
                      <a:lnTo>
                        <a:pt x="3311" y="632"/>
                      </a:lnTo>
                      <a:cubicBezTo>
                        <a:pt x="2941" y="347"/>
                        <a:pt x="224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" name="Google Shape;829;p32"/>
                <p:cNvSpPr/>
                <p:nvPr/>
              </p:nvSpPr>
              <p:spPr>
                <a:xfrm flipH="1">
                  <a:off x="-3106355" y="2678400"/>
                  <a:ext cx="260281" cy="84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0" h="2484" extrusionOk="0">
                      <a:moveTo>
                        <a:pt x="7253" y="0"/>
                      </a:moveTo>
                      <a:cubicBezTo>
                        <a:pt x="7218" y="0"/>
                        <a:pt x="7181" y="6"/>
                        <a:pt x="7145" y="18"/>
                      </a:cubicBezTo>
                      <a:lnTo>
                        <a:pt x="320" y="1730"/>
                      </a:lnTo>
                      <a:cubicBezTo>
                        <a:pt x="138" y="1775"/>
                        <a:pt x="1" y="1981"/>
                        <a:pt x="46" y="2186"/>
                      </a:cubicBezTo>
                      <a:cubicBezTo>
                        <a:pt x="92" y="2369"/>
                        <a:pt x="252" y="2483"/>
                        <a:pt x="434" y="2483"/>
                      </a:cubicBezTo>
                      <a:cubicBezTo>
                        <a:pt x="457" y="2483"/>
                        <a:pt x="480" y="2483"/>
                        <a:pt x="526" y="2460"/>
                      </a:cubicBezTo>
                      <a:lnTo>
                        <a:pt x="7327" y="748"/>
                      </a:lnTo>
                      <a:cubicBezTo>
                        <a:pt x="7533" y="703"/>
                        <a:pt x="7670" y="497"/>
                        <a:pt x="7601" y="292"/>
                      </a:cubicBezTo>
                      <a:cubicBezTo>
                        <a:pt x="7564" y="123"/>
                        <a:pt x="7418" y="0"/>
                        <a:pt x="72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" name="Google Shape;830;p32"/>
                <p:cNvSpPr/>
                <p:nvPr/>
              </p:nvSpPr>
              <p:spPr>
                <a:xfrm flipH="1">
                  <a:off x="-4128036" y="2959958"/>
                  <a:ext cx="2691690" cy="217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19" h="64192" extrusionOk="0">
                      <a:moveTo>
                        <a:pt x="20908" y="30204"/>
                      </a:moveTo>
                      <a:cubicBezTo>
                        <a:pt x="20977" y="30250"/>
                        <a:pt x="21023" y="30296"/>
                        <a:pt x="21091" y="30364"/>
                      </a:cubicBezTo>
                      <a:lnTo>
                        <a:pt x="20977" y="30684"/>
                      </a:lnTo>
                      <a:cubicBezTo>
                        <a:pt x="20954" y="30524"/>
                        <a:pt x="20931" y="30364"/>
                        <a:pt x="20908" y="30204"/>
                      </a:cubicBezTo>
                      <a:close/>
                      <a:moveTo>
                        <a:pt x="14883" y="0"/>
                      </a:moveTo>
                      <a:cubicBezTo>
                        <a:pt x="14701" y="0"/>
                        <a:pt x="14516" y="31"/>
                        <a:pt x="14335" y="98"/>
                      </a:cubicBezTo>
                      <a:lnTo>
                        <a:pt x="13559" y="395"/>
                      </a:lnTo>
                      <a:lnTo>
                        <a:pt x="2352" y="4526"/>
                      </a:lnTo>
                      <a:lnTo>
                        <a:pt x="1324" y="4891"/>
                      </a:lnTo>
                      <a:cubicBezTo>
                        <a:pt x="503" y="5211"/>
                        <a:pt x="1" y="6032"/>
                        <a:pt x="115" y="6900"/>
                      </a:cubicBezTo>
                      <a:lnTo>
                        <a:pt x="4543" y="40407"/>
                      </a:lnTo>
                      <a:cubicBezTo>
                        <a:pt x="4634" y="41001"/>
                        <a:pt x="4794" y="41594"/>
                        <a:pt x="5045" y="42188"/>
                      </a:cubicBezTo>
                      <a:cubicBezTo>
                        <a:pt x="6510" y="45666"/>
                        <a:pt x="9840" y="47550"/>
                        <a:pt x="13241" y="47550"/>
                      </a:cubicBezTo>
                      <a:cubicBezTo>
                        <a:pt x="15509" y="47550"/>
                        <a:pt x="17808" y="46712"/>
                        <a:pt x="19607" y="44949"/>
                      </a:cubicBezTo>
                      <a:lnTo>
                        <a:pt x="21114" y="43466"/>
                      </a:lnTo>
                      <a:lnTo>
                        <a:pt x="22552" y="45634"/>
                      </a:lnTo>
                      <a:lnTo>
                        <a:pt x="21045" y="64168"/>
                      </a:lnTo>
                      <a:lnTo>
                        <a:pt x="62998" y="64191"/>
                      </a:lnTo>
                      <a:lnTo>
                        <a:pt x="62405" y="55221"/>
                      </a:lnTo>
                      <a:cubicBezTo>
                        <a:pt x="66011" y="54901"/>
                        <a:pt x="68682" y="54673"/>
                        <a:pt x="68910" y="54650"/>
                      </a:cubicBezTo>
                      <a:cubicBezTo>
                        <a:pt x="70827" y="54445"/>
                        <a:pt x="72836" y="53692"/>
                        <a:pt x="74343" y="52345"/>
                      </a:cubicBezTo>
                      <a:cubicBezTo>
                        <a:pt x="78634" y="48579"/>
                        <a:pt x="79318" y="42233"/>
                        <a:pt x="75872" y="38216"/>
                      </a:cubicBezTo>
                      <a:lnTo>
                        <a:pt x="72631" y="33765"/>
                      </a:lnTo>
                      <a:lnTo>
                        <a:pt x="60876" y="16646"/>
                      </a:lnTo>
                      <a:cubicBezTo>
                        <a:pt x="60236" y="15414"/>
                        <a:pt x="59323" y="14364"/>
                        <a:pt x="58251" y="13542"/>
                      </a:cubicBezTo>
                      <a:cubicBezTo>
                        <a:pt x="56813" y="12469"/>
                        <a:pt x="55055" y="11830"/>
                        <a:pt x="53161" y="11830"/>
                      </a:cubicBezTo>
                      <a:lnTo>
                        <a:pt x="52179" y="11807"/>
                      </a:lnTo>
                      <a:lnTo>
                        <a:pt x="39534" y="39038"/>
                      </a:lnTo>
                      <a:lnTo>
                        <a:pt x="38324" y="39038"/>
                      </a:lnTo>
                      <a:lnTo>
                        <a:pt x="31362" y="12081"/>
                      </a:lnTo>
                      <a:cubicBezTo>
                        <a:pt x="29833" y="12401"/>
                        <a:pt x="28555" y="12948"/>
                        <a:pt x="27505" y="13724"/>
                      </a:cubicBezTo>
                      <a:cubicBezTo>
                        <a:pt x="25884" y="14546"/>
                        <a:pt x="23077" y="16555"/>
                        <a:pt x="19585" y="21462"/>
                      </a:cubicBezTo>
                      <a:cubicBezTo>
                        <a:pt x="18306" y="13108"/>
                        <a:pt x="17005" y="4640"/>
                        <a:pt x="16458" y="1330"/>
                      </a:cubicBezTo>
                      <a:cubicBezTo>
                        <a:pt x="16329" y="539"/>
                        <a:pt x="15636" y="0"/>
                        <a:pt x="148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32"/>
                <p:cNvSpPr/>
                <p:nvPr/>
              </p:nvSpPr>
              <p:spPr>
                <a:xfrm flipH="1">
                  <a:off x="-4131124" y="2959958"/>
                  <a:ext cx="2691690" cy="2178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19" h="64192" extrusionOk="0">
                      <a:moveTo>
                        <a:pt x="20909" y="30204"/>
                      </a:moveTo>
                      <a:cubicBezTo>
                        <a:pt x="20977" y="30250"/>
                        <a:pt x="21046" y="30296"/>
                        <a:pt x="21114" y="30364"/>
                      </a:cubicBezTo>
                      <a:lnTo>
                        <a:pt x="20977" y="30684"/>
                      </a:lnTo>
                      <a:cubicBezTo>
                        <a:pt x="20954" y="30524"/>
                        <a:pt x="20932" y="30364"/>
                        <a:pt x="20909" y="30204"/>
                      </a:cubicBezTo>
                      <a:close/>
                      <a:moveTo>
                        <a:pt x="14895" y="0"/>
                      </a:moveTo>
                      <a:cubicBezTo>
                        <a:pt x="14716" y="0"/>
                        <a:pt x="14535" y="31"/>
                        <a:pt x="14358" y="98"/>
                      </a:cubicBezTo>
                      <a:lnTo>
                        <a:pt x="13559" y="395"/>
                      </a:lnTo>
                      <a:lnTo>
                        <a:pt x="2352" y="4526"/>
                      </a:lnTo>
                      <a:lnTo>
                        <a:pt x="1325" y="4891"/>
                      </a:lnTo>
                      <a:cubicBezTo>
                        <a:pt x="503" y="5211"/>
                        <a:pt x="1" y="6032"/>
                        <a:pt x="115" y="6900"/>
                      </a:cubicBezTo>
                      <a:lnTo>
                        <a:pt x="4566" y="40407"/>
                      </a:lnTo>
                      <a:cubicBezTo>
                        <a:pt x="4634" y="41001"/>
                        <a:pt x="4794" y="41594"/>
                        <a:pt x="5068" y="42188"/>
                      </a:cubicBezTo>
                      <a:cubicBezTo>
                        <a:pt x="6520" y="45666"/>
                        <a:pt x="9844" y="47550"/>
                        <a:pt x="13243" y="47550"/>
                      </a:cubicBezTo>
                      <a:cubicBezTo>
                        <a:pt x="15509" y="47550"/>
                        <a:pt x="17809" y="46712"/>
                        <a:pt x="19608" y="44949"/>
                      </a:cubicBezTo>
                      <a:lnTo>
                        <a:pt x="21137" y="43466"/>
                      </a:lnTo>
                      <a:lnTo>
                        <a:pt x="22552" y="45634"/>
                      </a:lnTo>
                      <a:lnTo>
                        <a:pt x="21046" y="64168"/>
                      </a:lnTo>
                      <a:lnTo>
                        <a:pt x="62999" y="64191"/>
                      </a:lnTo>
                      <a:lnTo>
                        <a:pt x="62405" y="55221"/>
                      </a:lnTo>
                      <a:cubicBezTo>
                        <a:pt x="66012" y="54901"/>
                        <a:pt x="68682" y="54673"/>
                        <a:pt x="68910" y="54650"/>
                      </a:cubicBezTo>
                      <a:cubicBezTo>
                        <a:pt x="70828" y="54445"/>
                        <a:pt x="72836" y="53692"/>
                        <a:pt x="74343" y="52345"/>
                      </a:cubicBezTo>
                      <a:cubicBezTo>
                        <a:pt x="78634" y="48579"/>
                        <a:pt x="79319" y="42233"/>
                        <a:pt x="75872" y="38216"/>
                      </a:cubicBezTo>
                      <a:lnTo>
                        <a:pt x="72631" y="33765"/>
                      </a:lnTo>
                      <a:lnTo>
                        <a:pt x="60899" y="16646"/>
                      </a:lnTo>
                      <a:cubicBezTo>
                        <a:pt x="60237" y="15414"/>
                        <a:pt x="59324" y="14364"/>
                        <a:pt x="58251" y="13542"/>
                      </a:cubicBezTo>
                      <a:cubicBezTo>
                        <a:pt x="56813" y="12469"/>
                        <a:pt x="55055" y="11830"/>
                        <a:pt x="53161" y="11830"/>
                      </a:cubicBezTo>
                      <a:lnTo>
                        <a:pt x="52179" y="11807"/>
                      </a:lnTo>
                      <a:lnTo>
                        <a:pt x="39534" y="39038"/>
                      </a:lnTo>
                      <a:lnTo>
                        <a:pt x="38347" y="39038"/>
                      </a:lnTo>
                      <a:lnTo>
                        <a:pt x="31363" y="12081"/>
                      </a:lnTo>
                      <a:cubicBezTo>
                        <a:pt x="29833" y="12401"/>
                        <a:pt x="28555" y="12948"/>
                        <a:pt x="27505" y="13724"/>
                      </a:cubicBezTo>
                      <a:cubicBezTo>
                        <a:pt x="25908" y="14546"/>
                        <a:pt x="23077" y="16555"/>
                        <a:pt x="19585" y="21462"/>
                      </a:cubicBezTo>
                      <a:cubicBezTo>
                        <a:pt x="18307" y="13108"/>
                        <a:pt x="17028" y="4640"/>
                        <a:pt x="16458" y="1330"/>
                      </a:cubicBezTo>
                      <a:cubicBezTo>
                        <a:pt x="16329" y="539"/>
                        <a:pt x="15637" y="0"/>
                        <a:pt x="148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32"/>
                <p:cNvSpPr/>
                <p:nvPr/>
              </p:nvSpPr>
              <p:spPr>
                <a:xfrm flipH="1">
                  <a:off x="-1896471" y="2400234"/>
                  <a:ext cx="545335" cy="713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0" h="21020" extrusionOk="0">
                      <a:moveTo>
                        <a:pt x="2815" y="1"/>
                      </a:moveTo>
                      <a:cubicBezTo>
                        <a:pt x="2585" y="1"/>
                        <a:pt x="2355" y="118"/>
                        <a:pt x="2238" y="340"/>
                      </a:cubicBezTo>
                      <a:lnTo>
                        <a:pt x="1895" y="979"/>
                      </a:lnTo>
                      <a:cubicBezTo>
                        <a:pt x="1598" y="1527"/>
                        <a:pt x="1621" y="2235"/>
                        <a:pt x="1987" y="2760"/>
                      </a:cubicBezTo>
                      <a:lnTo>
                        <a:pt x="6346" y="8991"/>
                      </a:lnTo>
                      <a:cubicBezTo>
                        <a:pt x="5479" y="9288"/>
                        <a:pt x="4474" y="9288"/>
                        <a:pt x="3584" y="9447"/>
                      </a:cubicBezTo>
                      <a:cubicBezTo>
                        <a:pt x="2854" y="9562"/>
                        <a:pt x="2123" y="9836"/>
                        <a:pt x="1644" y="10383"/>
                      </a:cubicBezTo>
                      <a:cubicBezTo>
                        <a:pt x="1256" y="10840"/>
                        <a:pt x="1096" y="11410"/>
                        <a:pt x="982" y="11981"/>
                      </a:cubicBezTo>
                      <a:cubicBezTo>
                        <a:pt x="685" y="13556"/>
                        <a:pt x="229" y="14172"/>
                        <a:pt x="115" y="15747"/>
                      </a:cubicBezTo>
                      <a:cubicBezTo>
                        <a:pt x="1" y="17140"/>
                        <a:pt x="4840" y="20814"/>
                        <a:pt x="4840" y="20814"/>
                      </a:cubicBezTo>
                      <a:lnTo>
                        <a:pt x="4863" y="21020"/>
                      </a:lnTo>
                      <a:lnTo>
                        <a:pt x="16070" y="16889"/>
                      </a:lnTo>
                      <a:lnTo>
                        <a:pt x="16024" y="16729"/>
                      </a:lnTo>
                      <a:cubicBezTo>
                        <a:pt x="16024" y="16729"/>
                        <a:pt x="15590" y="14149"/>
                        <a:pt x="13764" y="11844"/>
                      </a:cubicBezTo>
                      <a:lnTo>
                        <a:pt x="13331" y="11479"/>
                      </a:lnTo>
                      <a:lnTo>
                        <a:pt x="13490" y="11525"/>
                      </a:lnTo>
                      <a:lnTo>
                        <a:pt x="3288" y="203"/>
                      </a:lnTo>
                      <a:cubicBezTo>
                        <a:pt x="3161" y="67"/>
                        <a:pt x="2988" y="1"/>
                        <a:pt x="2815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32"/>
                <p:cNvSpPr/>
                <p:nvPr/>
              </p:nvSpPr>
              <p:spPr>
                <a:xfrm flipH="1">
                  <a:off x="-1708267" y="2682099"/>
                  <a:ext cx="385773" cy="267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8" h="7875" extrusionOk="0">
                      <a:moveTo>
                        <a:pt x="7259" y="0"/>
                      </a:moveTo>
                      <a:lnTo>
                        <a:pt x="0" y="5889"/>
                      </a:lnTo>
                      <a:cubicBezTo>
                        <a:pt x="0" y="5889"/>
                        <a:pt x="2295" y="7874"/>
                        <a:pt x="4783" y="7874"/>
                      </a:cubicBezTo>
                      <a:cubicBezTo>
                        <a:pt x="5933" y="7874"/>
                        <a:pt x="7124" y="7450"/>
                        <a:pt x="8149" y="6209"/>
                      </a:cubicBezTo>
                      <a:cubicBezTo>
                        <a:pt x="11367" y="2306"/>
                        <a:pt x="7259" y="0"/>
                        <a:pt x="7259" y="0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" name="Google Shape;834;p32"/>
                <p:cNvSpPr/>
                <p:nvPr/>
              </p:nvSpPr>
              <p:spPr>
                <a:xfrm flipH="1">
                  <a:off x="-1540934" y="2691465"/>
                  <a:ext cx="200624" cy="191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2" h="5636" extrusionOk="0">
                      <a:moveTo>
                        <a:pt x="1806" y="1"/>
                      </a:moveTo>
                      <a:cubicBezTo>
                        <a:pt x="1440" y="1"/>
                        <a:pt x="1076" y="144"/>
                        <a:pt x="799" y="432"/>
                      </a:cubicBezTo>
                      <a:lnTo>
                        <a:pt x="548" y="683"/>
                      </a:lnTo>
                      <a:cubicBezTo>
                        <a:pt x="0" y="1231"/>
                        <a:pt x="0" y="2121"/>
                        <a:pt x="548" y="2669"/>
                      </a:cubicBezTo>
                      <a:lnTo>
                        <a:pt x="3104" y="5225"/>
                      </a:lnTo>
                      <a:cubicBezTo>
                        <a:pt x="3378" y="5499"/>
                        <a:pt x="3744" y="5636"/>
                        <a:pt x="4109" y="5636"/>
                      </a:cubicBezTo>
                      <a:cubicBezTo>
                        <a:pt x="4474" y="5636"/>
                        <a:pt x="4839" y="5499"/>
                        <a:pt x="5113" y="5225"/>
                      </a:cubicBezTo>
                      <a:lnTo>
                        <a:pt x="5364" y="4974"/>
                      </a:lnTo>
                      <a:cubicBezTo>
                        <a:pt x="5912" y="4426"/>
                        <a:pt x="5912" y="3513"/>
                        <a:pt x="5364" y="2965"/>
                      </a:cubicBezTo>
                      <a:lnTo>
                        <a:pt x="2808" y="409"/>
                      </a:lnTo>
                      <a:cubicBezTo>
                        <a:pt x="2525" y="138"/>
                        <a:pt x="2165" y="1"/>
                        <a:pt x="1806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" name="Google Shape;835;p32"/>
                <p:cNvSpPr/>
                <p:nvPr/>
              </p:nvSpPr>
              <p:spPr>
                <a:xfrm flipH="1">
                  <a:off x="-1575038" y="2619353"/>
                  <a:ext cx="161157" cy="151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9" h="4475" extrusionOk="0">
                      <a:moveTo>
                        <a:pt x="1795" y="0"/>
                      </a:moveTo>
                      <a:cubicBezTo>
                        <a:pt x="1433" y="0"/>
                        <a:pt x="1073" y="137"/>
                        <a:pt x="799" y="411"/>
                      </a:cubicBezTo>
                      <a:lnTo>
                        <a:pt x="548" y="662"/>
                      </a:lnTo>
                      <a:cubicBezTo>
                        <a:pt x="1" y="1210"/>
                        <a:pt x="1" y="2123"/>
                        <a:pt x="548" y="2671"/>
                      </a:cubicBezTo>
                      <a:lnTo>
                        <a:pt x="1941" y="4063"/>
                      </a:lnTo>
                      <a:cubicBezTo>
                        <a:pt x="2215" y="4337"/>
                        <a:pt x="2574" y="4474"/>
                        <a:pt x="2936" y="4474"/>
                      </a:cubicBezTo>
                      <a:cubicBezTo>
                        <a:pt x="3299" y="4474"/>
                        <a:pt x="3664" y="4337"/>
                        <a:pt x="3949" y="4063"/>
                      </a:cubicBezTo>
                      <a:lnTo>
                        <a:pt x="4200" y="3812"/>
                      </a:lnTo>
                      <a:cubicBezTo>
                        <a:pt x="4748" y="3242"/>
                        <a:pt x="4748" y="2351"/>
                        <a:pt x="4178" y="1804"/>
                      </a:cubicBezTo>
                      <a:lnTo>
                        <a:pt x="2808" y="411"/>
                      </a:lnTo>
                      <a:cubicBezTo>
                        <a:pt x="2523" y="137"/>
                        <a:pt x="2158" y="0"/>
                        <a:pt x="1795" y="0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" name="Google Shape;836;p32"/>
                <p:cNvSpPr/>
                <p:nvPr/>
              </p:nvSpPr>
              <p:spPr>
                <a:xfrm flipH="1">
                  <a:off x="-1810513" y="2716067"/>
                  <a:ext cx="285088" cy="22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1" h="6662" extrusionOk="0">
                      <a:moveTo>
                        <a:pt x="3370" y="1"/>
                      </a:moveTo>
                      <a:cubicBezTo>
                        <a:pt x="2756" y="1"/>
                        <a:pt x="2127" y="114"/>
                        <a:pt x="1507" y="392"/>
                      </a:cubicBezTo>
                      <a:cubicBezTo>
                        <a:pt x="1507" y="392"/>
                        <a:pt x="0" y="1305"/>
                        <a:pt x="1484" y="2377"/>
                      </a:cubicBezTo>
                      <a:cubicBezTo>
                        <a:pt x="2968" y="3450"/>
                        <a:pt x="5775" y="4888"/>
                        <a:pt x="6232" y="6029"/>
                      </a:cubicBezTo>
                      <a:cubicBezTo>
                        <a:pt x="6443" y="6523"/>
                        <a:pt x="6535" y="6661"/>
                        <a:pt x="6571" y="6661"/>
                      </a:cubicBezTo>
                      <a:cubicBezTo>
                        <a:pt x="6617" y="6661"/>
                        <a:pt x="6574" y="6440"/>
                        <a:pt x="6574" y="6440"/>
                      </a:cubicBezTo>
                      <a:lnTo>
                        <a:pt x="8400" y="2126"/>
                      </a:lnTo>
                      <a:cubicBezTo>
                        <a:pt x="8400" y="2126"/>
                        <a:pt x="603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" name="Google Shape;837;p32"/>
                <p:cNvSpPr/>
                <p:nvPr/>
              </p:nvSpPr>
              <p:spPr>
                <a:xfrm flipH="1">
                  <a:off x="-1816689" y="2710095"/>
                  <a:ext cx="269580" cy="216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4" h="6389" extrusionOk="0">
                      <a:moveTo>
                        <a:pt x="2740" y="1"/>
                      </a:moveTo>
                      <a:cubicBezTo>
                        <a:pt x="2104" y="1"/>
                        <a:pt x="1449" y="118"/>
                        <a:pt x="799" y="408"/>
                      </a:cubicBezTo>
                      <a:cubicBezTo>
                        <a:pt x="754" y="453"/>
                        <a:pt x="46" y="864"/>
                        <a:pt x="23" y="1526"/>
                      </a:cubicBezTo>
                      <a:cubicBezTo>
                        <a:pt x="1" y="1937"/>
                        <a:pt x="252" y="2325"/>
                        <a:pt x="731" y="2690"/>
                      </a:cubicBezTo>
                      <a:cubicBezTo>
                        <a:pt x="1165" y="3010"/>
                        <a:pt x="1712" y="3352"/>
                        <a:pt x="2260" y="3695"/>
                      </a:cubicBezTo>
                      <a:cubicBezTo>
                        <a:pt x="3607" y="4562"/>
                        <a:pt x="5136" y="5521"/>
                        <a:pt x="5433" y="6274"/>
                      </a:cubicBezTo>
                      <a:cubicBezTo>
                        <a:pt x="5456" y="6342"/>
                        <a:pt x="5524" y="6365"/>
                        <a:pt x="5593" y="6388"/>
                      </a:cubicBezTo>
                      <a:cubicBezTo>
                        <a:pt x="5616" y="6388"/>
                        <a:pt x="5638" y="6365"/>
                        <a:pt x="5661" y="6365"/>
                      </a:cubicBezTo>
                      <a:cubicBezTo>
                        <a:pt x="5753" y="6320"/>
                        <a:pt x="5798" y="6228"/>
                        <a:pt x="5775" y="6137"/>
                      </a:cubicBezTo>
                      <a:cubicBezTo>
                        <a:pt x="5410" y="5270"/>
                        <a:pt x="3904" y="4334"/>
                        <a:pt x="2466" y="3398"/>
                      </a:cubicBezTo>
                      <a:cubicBezTo>
                        <a:pt x="1895" y="3056"/>
                        <a:pt x="1370" y="2713"/>
                        <a:pt x="936" y="2416"/>
                      </a:cubicBezTo>
                      <a:cubicBezTo>
                        <a:pt x="548" y="2120"/>
                        <a:pt x="343" y="1823"/>
                        <a:pt x="366" y="1549"/>
                      </a:cubicBezTo>
                      <a:cubicBezTo>
                        <a:pt x="389" y="1070"/>
                        <a:pt x="936" y="727"/>
                        <a:pt x="959" y="727"/>
                      </a:cubicBezTo>
                      <a:cubicBezTo>
                        <a:pt x="1543" y="465"/>
                        <a:pt x="2140" y="358"/>
                        <a:pt x="2723" y="358"/>
                      </a:cubicBezTo>
                      <a:cubicBezTo>
                        <a:pt x="5286" y="358"/>
                        <a:pt x="7610" y="2421"/>
                        <a:pt x="7647" y="2439"/>
                      </a:cubicBezTo>
                      <a:cubicBezTo>
                        <a:pt x="7681" y="2473"/>
                        <a:pt x="7727" y="2491"/>
                        <a:pt x="7770" y="2491"/>
                      </a:cubicBezTo>
                      <a:cubicBezTo>
                        <a:pt x="7812" y="2491"/>
                        <a:pt x="7852" y="2473"/>
                        <a:pt x="7875" y="2439"/>
                      </a:cubicBezTo>
                      <a:cubicBezTo>
                        <a:pt x="7944" y="2348"/>
                        <a:pt x="7944" y="2257"/>
                        <a:pt x="7875" y="2188"/>
                      </a:cubicBezTo>
                      <a:cubicBezTo>
                        <a:pt x="7746" y="2078"/>
                        <a:pt x="5413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32"/>
                <p:cNvSpPr/>
                <p:nvPr/>
              </p:nvSpPr>
              <p:spPr>
                <a:xfrm flipH="1">
                  <a:off x="-1506082" y="2689632"/>
                  <a:ext cx="90640" cy="8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1" h="2563" extrusionOk="0">
                      <a:moveTo>
                        <a:pt x="183" y="1"/>
                      </a:moveTo>
                      <a:cubicBezTo>
                        <a:pt x="143" y="1"/>
                        <a:pt x="103" y="18"/>
                        <a:pt x="69" y="52"/>
                      </a:cubicBezTo>
                      <a:cubicBezTo>
                        <a:pt x="0" y="121"/>
                        <a:pt x="0" y="235"/>
                        <a:pt x="69" y="303"/>
                      </a:cubicBezTo>
                      <a:lnTo>
                        <a:pt x="2374" y="2494"/>
                      </a:lnTo>
                      <a:cubicBezTo>
                        <a:pt x="2397" y="2540"/>
                        <a:pt x="2443" y="2540"/>
                        <a:pt x="2465" y="2563"/>
                      </a:cubicBezTo>
                      <a:cubicBezTo>
                        <a:pt x="2534" y="2563"/>
                        <a:pt x="2579" y="2540"/>
                        <a:pt x="2602" y="2494"/>
                      </a:cubicBezTo>
                      <a:cubicBezTo>
                        <a:pt x="2671" y="2426"/>
                        <a:pt x="2671" y="2312"/>
                        <a:pt x="2602" y="2243"/>
                      </a:cubicBezTo>
                      <a:lnTo>
                        <a:pt x="297" y="52"/>
                      </a:lnTo>
                      <a:cubicBezTo>
                        <a:pt x="263" y="18"/>
                        <a:pt x="223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32"/>
                <p:cNvSpPr/>
                <p:nvPr/>
              </p:nvSpPr>
              <p:spPr>
                <a:xfrm flipH="1">
                  <a:off x="-1590513" y="2623798"/>
                  <a:ext cx="91421" cy="8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40" extrusionOk="0">
                      <a:moveTo>
                        <a:pt x="194" y="1"/>
                      </a:moveTo>
                      <a:cubicBezTo>
                        <a:pt x="149" y="1"/>
                        <a:pt x="103" y="18"/>
                        <a:pt x="69" y="52"/>
                      </a:cubicBezTo>
                      <a:cubicBezTo>
                        <a:pt x="0" y="120"/>
                        <a:pt x="0" y="235"/>
                        <a:pt x="69" y="303"/>
                      </a:cubicBezTo>
                      <a:lnTo>
                        <a:pt x="2374" y="2494"/>
                      </a:lnTo>
                      <a:cubicBezTo>
                        <a:pt x="2420" y="2517"/>
                        <a:pt x="2443" y="2540"/>
                        <a:pt x="2488" y="2540"/>
                      </a:cubicBezTo>
                      <a:cubicBezTo>
                        <a:pt x="2534" y="2540"/>
                        <a:pt x="2580" y="2517"/>
                        <a:pt x="2625" y="2494"/>
                      </a:cubicBezTo>
                      <a:cubicBezTo>
                        <a:pt x="2694" y="2426"/>
                        <a:pt x="2694" y="2312"/>
                        <a:pt x="2625" y="2243"/>
                      </a:cubicBezTo>
                      <a:lnTo>
                        <a:pt x="320" y="52"/>
                      </a:lnTo>
                      <a:cubicBezTo>
                        <a:pt x="286" y="18"/>
                        <a:pt x="240" y="1"/>
                        <a:pt x="19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32"/>
                <p:cNvSpPr/>
                <p:nvPr/>
              </p:nvSpPr>
              <p:spPr>
                <a:xfrm flipH="1">
                  <a:off x="-3208601" y="3355980"/>
                  <a:ext cx="711854" cy="928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7" h="27368" extrusionOk="0">
                      <a:moveTo>
                        <a:pt x="0" y="0"/>
                      </a:moveTo>
                      <a:lnTo>
                        <a:pt x="114" y="411"/>
                      </a:lnTo>
                      <a:lnTo>
                        <a:pt x="7076" y="27368"/>
                      </a:lnTo>
                      <a:lnTo>
                        <a:pt x="8286" y="27368"/>
                      </a:lnTo>
                      <a:lnTo>
                        <a:pt x="20931" y="137"/>
                      </a:lnTo>
                      <a:lnTo>
                        <a:pt x="20977" y="23"/>
                      </a:lnTo>
                      <a:lnTo>
                        <a:pt x="15339" y="23"/>
                      </a:lnTo>
                      <a:lnTo>
                        <a:pt x="7259" y="10477"/>
                      </a:lnTo>
                      <a:lnTo>
                        <a:pt x="278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32"/>
                <p:cNvSpPr/>
                <p:nvPr/>
              </p:nvSpPr>
              <p:spPr>
                <a:xfrm flipH="1">
                  <a:off x="-3084671" y="3401826"/>
                  <a:ext cx="536818" cy="454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9" h="13395" extrusionOk="0">
                      <a:moveTo>
                        <a:pt x="176" y="0"/>
                      </a:moveTo>
                      <a:cubicBezTo>
                        <a:pt x="155" y="0"/>
                        <a:pt x="134" y="6"/>
                        <a:pt x="115" y="19"/>
                      </a:cubicBezTo>
                      <a:cubicBezTo>
                        <a:pt x="46" y="42"/>
                        <a:pt x="1" y="133"/>
                        <a:pt x="46" y="201"/>
                      </a:cubicBezTo>
                      <a:lnTo>
                        <a:pt x="5798" y="13394"/>
                      </a:lnTo>
                      <a:lnTo>
                        <a:pt x="15773" y="407"/>
                      </a:lnTo>
                      <a:cubicBezTo>
                        <a:pt x="15819" y="361"/>
                        <a:pt x="15819" y="270"/>
                        <a:pt x="15750" y="201"/>
                      </a:cubicBezTo>
                      <a:cubicBezTo>
                        <a:pt x="15726" y="185"/>
                        <a:pt x="15699" y="178"/>
                        <a:pt x="15672" y="178"/>
                      </a:cubicBezTo>
                      <a:cubicBezTo>
                        <a:pt x="15623" y="178"/>
                        <a:pt x="15574" y="203"/>
                        <a:pt x="15545" y="247"/>
                      </a:cubicBezTo>
                      <a:lnTo>
                        <a:pt x="5867" y="12847"/>
                      </a:lnTo>
                      <a:lnTo>
                        <a:pt x="298" y="87"/>
                      </a:lnTo>
                      <a:cubicBezTo>
                        <a:pt x="281" y="38"/>
                        <a:pt x="229" y="0"/>
                        <a:pt x="17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32"/>
                <p:cNvSpPr/>
                <p:nvPr/>
              </p:nvSpPr>
              <p:spPr>
                <a:xfrm flipH="1">
                  <a:off x="-2388324" y="3584464"/>
                  <a:ext cx="173544" cy="553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4" h="16298" extrusionOk="0">
                      <a:moveTo>
                        <a:pt x="4954" y="1"/>
                      </a:moveTo>
                      <a:cubicBezTo>
                        <a:pt x="2991" y="229"/>
                        <a:pt x="1873" y="3561"/>
                        <a:pt x="1485" y="4977"/>
                      </a:cubicBezTo>
                      <a:cubicBezTo>
                        <a:pt x="891" y="7168"/>
                        <a:pt x="389" y="9838"/>
                        <a:pt x="138" y="12349"/>
                      </a:cubicBezTo>
                      <a:cubicBezTo>
                        <a:pt x="1" y="13673"/>
                        <a:pt x="412" y="15088"/>
                        <a:pt x="1119" y="15819"/>
                      </a:cubicBezTo>
                      <a:cubicBezTo>
                        <a:pt x="1507" y="16207"/>
                        <a:pt x="1873" y="16298"/>
                        <a:pt x="2169" y="16298"/>
                      </a:cubicBezTo>
                      <a:lnTo>
                        <a:pt x="2261" y="16298"/>
                      </a:lnTo>
                      <a:lnTo>
                        <a:pt x="2169" y="15157"/>
                      </a:lnTo>
                      <a:cubicBezTo>
                        <a:pt x="2124" y="15157"/>
                        <a:pt x="2032" y="15134"/>
                        <a:pt x="1941" y="15020"/>
                      </a:cubicBezTo>
                      <a:cubicBezTo>
                        <a:pt x="1507" y="14609"/>
                        <a:pt x="1165" y="13536"/>
                        <a:pt x="1256" y="12463"/>
                      </a:cubicBezTo>
                      <a:cubicBezTo>
                        <a:pt x="1530" y="10021"/>
                        <a:pt x="2010" y="7396"/>
                        <a:pt x="2580" y="5273"/>
                      </a:cubicBezTo>
                      <a:cubicBezTo>
                        <a:pt x="3242" y="2877"/>
                        <a:pt x="4246" y="1210"/>
                        <a:pt x="5114" y="1142"/>
                      </a:cubicBezTo>
                      <a:lnTo>
                        <a:pt x="5114" y="1119"/>
                      </a:lnTo>
                      <a:lnTo>
                        <a:pt x="5023" y="1"/>
                      </a:lnTo>
                      <a:close/>
                    </a:path>
                  </a:pathLst>
                </a:custGeom>
                <a:solidFill>
                  <a:srgbClr val="9494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32"/>
                <p:cNvSpPr/>
                <p:nvPr/>
              </p:nvSpPr>
              <p:spPr>
                <a:xfrm flipH="1">
                  <a:off x="-2320183" y="4087177"/>
                  <a:ext cx="54262" cy="62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" h="1851" extrusionOk="0">
                      <a:moveTo>
                        <a:pt x="731" y="0"/>
                      </a:moveTo>
                      <a:cubicBezTo>
                        <a:pt x="343" y="0"/>
                        <a:pt x="23" y="274"/>
                        <a:pt x="23" y="639"/>
                      </a:cubicBezTo>
                      <a:lnTo>
                        <a:pt x="0" y="1187"/>
                      </a:lnTo>
                      <a:cubicBezTo>
                        <a:pt x="0" y="1530"/>
                        <a:pt x="297" y="1849"/>
                        <a:pt x="685" y="1849"/>
                      </a:cubicBezTo>
                      <a:lnTo>
                        <a:pt x="845" y="1849"/>
                      </a:lnTo>
                      <a:cubicBezTo>
                        <a:pt x="860" y="1850"/>
                        <a:pt x="875" y="1850"/>
                        <a:pt x="890" y="1850"/>
                      </a:cubicBezTo>
                      <a:cubicBezTo>
                        <a:pt x="1257" y="1850"/>
                        <a:pt x="1553" y="1584"/>
                        <a:pt x="1575" y="1233"/>
                      </a:cubicBezTo>
                      <a:lnTo>
                        <a:pt x="1598" y="685"/>
                      </a:lnTo>
                      <a:cubicBezTo>
                        <a:pt x="1598" y="320"/>
                        <a:pt x="1301" y="23"/>
                        <a:pt x="913" y="23"/>
                      </a:cubicBezTo>
                      <a:lnTo>
                        <a:pt x="731" y="0"/>
                      </a:ln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32"/>
                <p:cNvSpPr/>
                <p:nvPr/>
              </p:nvSpPr>
              <p:spPr>
                <a:xfrm flipH="1">
                  <a:off x="-2320183" y="4089485"/>
                  <a:ext cx="27929" cy="59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1759" extrusionOk="0">
                      <a:moveTo>
                        <a:pt x="434" y="1"/>
                      </a:moveTo>
                      <a:cubicBezTo>
                        <a:pt x="206" y="92"/>
                        <a:pt x="46" y="252"/>
                        <a:pt x="23" y="457"/>
                      </a:cubicBezTo>
                      <a:lnTo>
                        <a:pt x="0" y="1279"/>
                      </a:lnTo>
                      <a:cubicBezTo>
                        <a:pt x="0" y="1484"/>
                        <a:pt x="160" y="1667"/>
                        <a:pt x="388" y="1758"/>
                      </a:cubicBezTo>
                      <a:cubicBezTo>
                        <a:pt x="617" y="1667"/>
                        <a:pt x="777" y="1507"/>
                        <a:pt x="799" y="1302"/>
                      </a:cubicBezTo>
                      <a:lnTo>
                        <a:pt x="822" y="480"/>
                      </a:lnTo>
                      <a:cubicBezTo>
                        <a:pt x="822" y="275"/>
                        <a:pt x="662" y="92"/>
                        <a:pt x="434" y="1"/>
                      </a:cubicBez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32"/>
                <p:cNvSpPr/>
                <p:nvPr/>
              </p:nvSpPr>
              <p:spPr>
                <a:xfrm flipH="1">
                  <a:off x="-2656343" y="3583616"/>
                  <a:ext cx="270360" cy="526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15524" extrusionOk="0">
                      <a:moveTo>
                        <a:pt x="133" y="1"/>
                      </a:moveTo>
                      <a:cubicBezTo>
                        <a:pt x="104" y="1"/>
                        <a:pt x="75" y="1"/>
                        <a:pt x="46" y="3"/>
                      </a:cubicBezTo>
                      <a:lnTo>
                        <a:pt x="0" y="26"/>
                      </a:lnTo>
                      <a:lnTo>
                        <a:pt x="92" y="1144"/>
                      </a:lnTo>
                      <a:cubicBezTo>
                        <a:pt x="112" y="1143"/>
                        <a:pt x="132" y="1142"/>
                        <a:pt x="152" y="1142"/>
                      </a:cubicBezTo>
                      <a:cubicBezTo>
                        <a:pt x="1043" y="1142"/>
                        <a:pt x="2378" y="2587"/>
                        <a:pt x="3538" y="4796"/>
                      </a:cubicBezTo>
                      <a:cubicBezTo>
                        <a:pt x="4588" y="6759"/>
                        <a:pt x="5661" y="9247"/>
                        <a:pt x="6460" y="11598"/>
                      </a:cubicBezTo>
                      <a:cubicBezTo>
                        <a:pt x="6802" y="12625"/>
                        <a:pt x="6688" y="13744"/>
                        <a:pt x="6369" y="14223"/>
                      </a:cubicBezTo>
                      <a:cubicBezTo>
                        <a:pt x="6323" y="14314"/>
                        <a:pt x="6254" y="14383"/>
                        <a:pt x="6186" y="14383"/>
                      </a:cubicBezTo>
                      <a:lnTo>
                        <a:pt x="6300" y="15524"/>
                      </a:lnTo>
                      <a:cubicBezTo>
                        <a:pt x="6597" y="15501"/>
                        <a:pt x="7008" y="15341"/>
                        <a:pt x="7327" y="14839"/>
                      </a:cubicBezTo>
                      <a:cubicBezTo>
                        <a:pt x="7875" y="13995"/>
                        <a:pt x="7966" y="12511"/>
                        <a:pt x="7533" y="11233"/>
                      </a:cubicBezTo>
                      <a:cubicBezTo>
                        <a:pt x="6711" y="8836"/>
                        <a:pt x="5638" y="6280"/>
                        <a:pt x="4565" y="4271"/>
                      </a:cubicBezTo>
                      <a:cubicBezTo>
                        <a:pt x="3868" y="2967"/>
                        <a:pt x="2063" y="1"/>
                        <a:pt x="1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32"/>
                <p:cNvSpPr/>
                <p:nvPr/>
              </p:nvSpPr>
              <p:spPr>
                <a:xfrm flipH="1">
                  <a:off x="-2388324" y="3584464"/>
                  <a:ext cx="123184" cy="178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" h="5274" extrusionOk="0">
                      <a:moveTo>
                        <a:pt x="3470" y="1"/>
                      </a:moveTo>
                      <a:cubicBezTo>
                        <a:pt x="1507" y="229"/>
                        <a:pt x="389" y="3561"/>
                        <a:pt x="1" y="4977"/>
                      </a:cubicBezTo>
                      <a:lnTo>
                        <a:pt x="1096" y="5273"/>
                      </a:lnTo>
                      <a:cubicBezTo>
                        <a:pt x="1758" y="2877"/>
                        <a:pt x="2762" y="1210"/>
                        <a:pt x="3630" y="1142"/>
                      </a:cubicBezTo>
                      <a:lnTo>
                        <a:pt x="3630" y="1119"/>
                      </a:lnTo>
                      <a:lnTo>
                        <a:pt x="3539" y="1"/>
                      </a:ln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32"/>
                <p:cNvSpPr/>
                <p:nvPr/>
              </p:nvSpPr>
              <p:spPr>
                <a:xfrm flipH="1">
                  <a:off x="-2540930" y="3583616"/>
                  <a:ext cx="154947" cy="162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6" h="4797" extrusionOk="0">
                      <a:moveTo>
                        <a:pt x="133" y="1"/>
                      </a:moveTo>
                      <a:cubicBezTo>
                        <a:pt x="104" y="1"/>
                        <a:pt x="75" y="1"/>
                        <a:pt x="46" y="3"/>
                      </a:cubicBezTo>
                      <a:lnTo>
                        <a:pt x="0" y="26"/>
                      </a:lnTo>
                      <a:lnTo>
                        <a:pt x="92" y="1144"/>
                      </a:lnTo>
                      <a:cubicBezTo>
                        <a:pt x="112" y="1143"/>
                        <a:pt x="132" y="1142"/>
                        <a:pt x="152" y="1142"/>
                      </a:cubicBezTo>
                      <a:cubicBezTo>
                        <a:pt x="1043" y="1142"/>
                        <a:pt x="2378" y="2587"/>
                        <a:pt x="3538" y="4796"/>
                      </a:cubicBezTo>
                      <a:lnTo>
                        <a:pt x="4565" y="4271"/>
                      </a:lnTo>
                      <a:cubicBezTo>
                        <a:pt x="3868" y="2967"/>
                        <a:pt x="2063" y="1"/>
                        <a:pt x="13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32"/>
                <p:cNvSpPr/>
                <p:nvPr/>
              </p:nvSpPr>
              <p:spPr>
                <a:xfrm flipH="1">
                  <a:off x="-2621492" y="4061590"/>
                  <a:ext cx="69770" cy="69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34" extrusionOk="0">
                      <a:moveTo>
                        <a:pt x="1058" y="0"/>
                      </a:moveTo>
                      <a:cubicBezTo>
                        <a:pt x="995" y="0"/>
                        <a:pt x="931" y="8"/>
                        <a:pt x="868" y="24"/>
                      </a:cubicBezTo>
                      <a:lnTo>
                        <a:pt x="572" y="92"/>
                      </a:lnTo>
                      <a:cubicBezTo>
                        <a:pt x="206" y="206"/>
                        <a:pt x="1" y="549"/>
                        <a:pt x="115" y="891"/>
                      </a:cubicBezTo>
                      <a:lnTo>
                        <a:pt x="320" y="1576"/>
                      </a:lnTo>
                      <a:cubicBezTo>
                        <a:pt x="415" y="1859"/>
                        <a:pt x="697" y="2033"/>
                        <a:pt x="998" y="2033"/>
                      </a:cubicBezTo>
                      <a:cubicBezTo>
                        <a:pt x="1061" y="2033"/>
                        <a:pt x="1125" y="2025"/>
                        <a:pt x="1188" y="2010"/>
                      </a:cubicBezTo>
                      <a:lnTo>
                        <a:pt x="1485" y="1941"/>
                      </a:lnTo>
                      <a:cubicBezTo>
                        <a:pt x="1850" y="1850"/>
                        <a:pt x="2055" y="1485"/>
                        <a:pt x="1964" y="1142"/>
                      </a:cubicBezTo>
                      <a:lnTo>
                        <a:pt x="1736" y="458"/>
                      </a:lnTo>
                      <a:cubicBezTo>
                        <a:pt x="1641" y="174"/>
                        <a:pt x="1359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3535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32"/>
                <p:cNvSpPr/>
                <p:nvPr/>
              </p:nvSpPr>
              <p:spPr>
                <a:xfrm flipH="1">
                  <a:off x="-2593597" y="4069361"/>
                  <a:ext cx="41876" cy="61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804" extrusionOk="0">
                      <a:moveTo>
                        <a:pt x="343" y="0"/>
                      </a:moveTo>
                      <a:cubicBezTo>
                        <a:pt x="115" y="137"/>
                        <a:pt x="1" y="365"/>
                        <a:pt x="69" y="571"/>
                      </a:cubicBezTo>
                      <a:lnTo>
                        <a:pt x="343" y="1438"/>
                      </a:lnTo>
                      <a:cubicBezTo>
                        <a:pt x="412" y="1644"/>
                        <a:pt x="640" y="1781"/>
                        <a:pt x="914" y="1803"/>
                      </a:cubicBezTo>
                      <a:cubicBezTo>
                        <a:pt x="1119" y="1644"/>
                        <a:pt x="1234" y="1438"/>
                        <a:pt x="1165" y="1210"/>
                      </a:cubicBezTo>
                      <a:lnTo>
                        <a:pt x="891" y="365"/>
                      </a:lnTo>
                      <a:cubicBezTo>
                        <a:pt x="823" y="160"/>
                        <a:pt x="594" y="23"/>
                        <a:pt x="3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32"/>
                <p:cNvSpPr/>
                <p:nvPr/>
              </p:nvSpPr>
              <p:spPr>
                <a:xfrm flipH="1">
                  <a:off x="-3282206" y="3529286"/>
                  <a:ext cx="224684" cy="547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1" h="16144" extrusionOk="0">
                      <a:moveTo>
                        <a:pt x="5977" y="1"/>
                      </a:moveTo>
                      <a:cubicBezTo>
                        <a:pt x="5736" y="1"/>
                        <a:pt x="5506" y="136"/>
                        <a:pt x="5433" y="371"/>
                      </a:cubicBezTo>
                      <a:lnTo>
                        <a:pt x="92" y="15367"/>
                      </a:lnTo>
                      <a:cubicBezTo>
                        <a:pt x="1" y="15664"/>
                        <a:pt x="161" y="15984"/>
                        <a:pt x="457" y="16098"/>
                      </a:cubicBezTo>
                      <a:cubicBezTo>
                        <a:pt x="503" y="16121"/>
                        <a:pt x="572" y="16144"/>
                        <a:pt x="640" y="16144"/>
                      </a:cubicBezTo>
                      <a:cubicBezTo>
                        <a:pt x="868" y="16144"/>
                        <a:pt x="1096" y="15984"/>
                        <a:pt x="1188" y="15755"/>
                      </a:cubicBezTo>
                      <a:lnTo>
                        <a:pt x="6506" y="759"/>
                      </a:lnTo>
                      <a:cubicBezTo>
                        <a:pt x="6620" y="463"/>
                        <a:pt x="6460" y="143"/>
                        <a:pt x="6164" y="29"/>
                      </a:cubicBezTo>
                      <a:cubicBezTo>
                        <a:pt x="6102" y="10"/>
                        <a:pt x="6039" y="1"/>
                        <a:pt x="5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32"/>
                <p:cNvSpPr/>
                <p:nvPr/>
              </p:nvSpPr>
              <p:spPr>
                <a:xfrm flipH="1">
                  <a:off x="-3297681" y="3306401"/>
                  <a:ext cx="277317" cy="485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2" h="14312" extrusionOk="0">
                      <a:moveTo>
                        <a:pt x="1233" y="0"/>
                      </a:moveTo>
                      <a:lnTo>
                        <a:pt x="0" y="23"/>
                      </a:lnTo>
                      <a:lnTo>
                        <a:pt x="0" y="1164"/>
                      </a:lnTo>
                      <a:lnTo>
                        <a:pt x="2283" y="1164"/>
                      </a:lnTo>
                      <a:cubicBezTo>
                        <a:pt x="3698" y="1164"/>
                        <a:pt x="5022" y="1826"/>
                        <a:pt x="5889" y="2945"/>
                      </a:cubicBezTo>
                      <a:cubicBezTo>
                        <a:pt x="6711" y="4018"/>
                        <a:pt x="6985" y="5364"/>
                        <a:pt x="6620" y="6643"/>
                      </a:cubicBezTo>
                      <a:cubicBezTo>
                        <a:pt x="6597" y="6757"/>
                        <a:pt x="6551" y="6848"/>
                        <a:pt x="6528" y="6939"/>
                      </a:cubicBezTo>
                      <a:lnTo>
                        <a:pt x="4177" y="13536"/>
                      </a:lnTo>
                      <a:cubicBezTo>
                        <a:pt x="4086" y="13832"/>
                        <a:pt x="4223" y="14175"/>
                        <a:pt x="4520" y="14266"/>
                      </a:cubicBezTo>
                      <a:cubicBezTo>
                        <a:pt x="4588" y="14289"/>
                        <a:pt x="4657" y="14312"/>
                        <a:pt x="4725" y="14312"/>
                      </a:cubicBezTo>
                      <a:cubicBezTo>
                        <a:pt x="4953" y="14312"/>
                        <a:pt x="5182" y="14152"/>
                        <a:pt x="5250" y="13924"/>
                      </a:cubicBezTo>
                      <a:lnTo>
                        <a:pt x="7601" y="7327"/>
                      </a:lnTo>
                      <a:cubicBezTo>
                        <a:pt x="7647" y="7213"/>
                        <a:pt x="7692" y="7076"/>
                        <a:pt x="7715" y="6962"/>
                      </a:cubicBezTo>
                      <a:cubicBezTo>
                        <a:pt x="8172" y="5341"/>
                        <a:pt x="7829" y="3630"/>
                        <a:pt x="6802" y="2260"/>
                      </a:cubicBezTo>
                      <a:cubicBezTo>
                        <a:pt x="5729" y="845"/>
                        <a:pt x="4018" y="23"/>
                        <a:pt x="2260" y="23"/>
                      </a:cubicBezTo>
                      <a:lnTo>
                        <a:pt x="1347" y="23"/>
                      </a:lnTo>
                      <a:cubicBezTo>
                        <a:pt x="1301" y="23"/>
                        <a:pt x="1278" y="23"/>
                        <a:pt x="123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32"/>
                <p:cNvSpPr/>
                <p:nvPr/>
              </p:nvSpPr>
              <p:spPr>
                <a:xfrm flipH="1">
                  <a:off x="-3193127" y="3947297"/>
                  <a:ext cx="223903" cy="184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5437" extrusionOk="0">
                      <a:moveTo>
                        <a:pt x="3512" y="0"/>
                      </a:moveTo>
                      <a:cubicBezTo>
                        <a:pt x="2192" y="0"/>
                        <a:pt x="929" y="826"/>
                        <a:pt x="503" y="2045"/>
                      </a:cubicBezTo>
                      <a:cubicBezTo>
                        <a:pt x="1" y="3506"/>
                        <a:pt x="822" y="4990"/>
                        <a:pt x="2375" y="5355"/>
                      </a:cubicBezTo>
                      <a:cubicBezTo>
                        <a:pt x="2610" y="5410"/>
                        <a:pt x="2848" y="5437"/>
                        <a:pt x="3085" y="5437"/>
                      </a:cubicBezTo>
                      <a:cubicBezTo>
                        <a:pt x="4406" y="5437"/>
                        <a:pt x="5669" y="4608"/>
                        <a:pt x="6095" y="3369"/>
                      </a:cubicBezTo>
                      <a:cubicBezTo>
                        <a:pt x="6597" y="1908"/>
                        <a:pt x="5776" y="447"/>
                        <a:pt x="4223" y="82"/>
                      </a:cubicBezTo>
                      <a:cubicBezTo>
                        <a:pt x="3988" y="27"/>
                        <a:pt x="3749" y="0"/>
                        <a:pt x="3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32"/>
                <p:cNvSpPr/>
                <p:nvPr/>
              </p:nvSpPr>
              <p:spPr>
                <a:xfrm flipH="1">
                  <a:off x="-3137338" y="3993584"/>
                  <a:ext cx="112325" cy="91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0" h="2709" extrusionOk="0">
                      <a:moveTo>
                        <a:pt x="1761" y="0"/>
                      </a:moveTo>
                      <a:cubicBezTo>
                        <a:pt x="1100" y="0"/>
                        <a:pt x="464" y="406"/>
                        <a:pt x="251" y="1024"/>
                      </a:cubicBezTo>
                      <a:cubicBezTo>
                        <a:pt x="0" y="1754"/>
                        <a:pt x="434" y="2484"/>
                        <a:pt x="1187" y="2667"/>
                      </a:cubicBezTo>
                      <a:cubicBezTo>
                        <a:pt x="1307" y="2695"/>
                        <a:pt x="1428" y="2709"/>
                        <a:pt x="1549" y="2709"/>
                      </a:cubicBezTo>
                      <a:cubicBezTo>
                        <a:pt x="2210" y="2709"/>
                        <a:pt x="2846" y="2303"/>
                        <a:pt x="3059" y="1685"/>
                      </a:cubicBezTo>
                      <a:cubicBezTo>
                        <a:pt x="3310" y="955"/>
                        <a:pt x="2899" y="225"/>
                        <a:pt x="2123" y="42"/>
                      </a:cubicBezTo>
                      <a:cubicBezTo>
                        <a:pt x="2003" y="14"/>
                        <a:pt x="1882" y="0"/>
                        <a:pt x="176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32"/>
                <p:cNvSpPr/>
                <p:nvPr/>
              </p:nvSpPr>
              <p:spPr>
                <a:xfrm flipH="1">
                  <a:off x="-2590509" y="3306401"/>
                  <a:ext cx="223903" cy="316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9336" extrusionOk="0">
                      <a:moveTo>
                        <a:pt x="6323" y="0"/>
                      </a:moveTo>
                      <a:cubicBezTo>
                        <a:pt x="6255" y="0"/>
                        <a:pt x="6186" y="23"/>
                        <a:pt x="6118" y="46"/>
                      </a:cubicBezTo>
                      <a:cubicBezTo>
                        <a:pt x="3402" y="411"/>
                        <a:pt x="1302" y="2374"/>
                        <a:pt x="754" y="5159"/>
                      </a:cubicBezTo>
                      <a:lnTo>
                        <a:pt x="46" y="8651"/>
                      </a:lnTo>
                      <a:cubicBezTo>
                        <a:pt x="1" y="8948"/>
                        <a:pt x="206" y="9245"/>
                        <a:pt x="503" y="9313"/>
                      </a:cubicBezTo>
                      <a:cubicBezTo>
                        <a:pt x="549" y="9313"/>
                        <a:pt x="571" y="9336"/>
                        <a:pt x="617" y="9336"/>
                      </a:cubicBezTo>
                      <a:cubicBezTo>
                        <a:pt x="891" y="9336"/>
                        <a:pt x="1119" y="9130"/>
                        <a:pt x="1188" y="8857"/>
                      </a:cubicBezTo>
                      <a:lnTo>
                        <a:pt x="1872" y="5387"/>
                      </a:lnTo>
                      <a:cubicBezTo>
                        <a:pt x="2352" y="2990"/>
                        <a:pt x="4201" y="1324"/>
                        <a:pt x="6597" y="1142"/>
                      </a:cubicBezTo>
                      <a:lnTo>
                        <a:pt x="65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32"/>
                <p:cNvSpPr/>
                <p:nvPr/>
              </p:nvSpPr>
              <p:spPr>
                <a:xfrm flipH="1">
                  <a:off x="-1574258" y="3193092"/>
                  <a:ext cx="85245" cy="82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2427" extrusionOk="0">
                      <a:moveTo>
                        <a:pt x="1279" y="371"/>
                      </a:moveTo>
                      <a:cubicBezTo>
                        <a:pt x="1294" y="371"/>
                        <a:pt x="1309" y="371"/>
                        <a:pt x="1324" y="372"/>
                      </a:cubicBezTo>
                      <a:cubicBezTo>
                        <a:pt x="1781" y="418"/>
                        <a:pt x="2123" y="806"/>
                        <a:pt x="2078" y="1262"/>
                      </a:cubicBezTo>
                      <a:cubicBezTo>
                        <a:pt x="2056" y="1704"/>
                        <a:pt x="1670" y="2039"/>
                        <a:pt x="1231" y="2039"/>
                      </a:cubicBezTo>
                      <a:cubicBezTo>
                        <a:pt x="1216" y="2039"/>
                        <a:pt x="1202" y="2039"/>
                        <a:pt x="1188" y="2038"/>
                      </a:cubicBezTo>
                      <a:cubicBezTo>
                        <a:pt x="731" y="2016"/>
                        <a:pt x="389" y="1605"/>
                        <a:pt x="434" y="1148"/>
                      </a:cubicBezTo>
                      <a:cubicBezTo>
                        <a:pt x="456" y="706"/>
                        <a:pt x="821" y="371"/>
                        <a:pt x="1279" y="371"/>
                      </a:cubicBezTo>
                      <a:close/>
                      <a:moveTo>
                        <a:pt x="1227" y="1"/>
                      </a:moveTo>
                      <a:cubicBezTo>
                        <a:pt x="615" y="1"/>
                        <a:pt x="89" y="483"/>
                        <a:pt x="46" y="1125"/>
                      </a:cubicBezTo>
                      <a:cubicBezTo>
                        <a:pt x="1" y="1787"/>
                        <a:pt x="503" y="2358"/>
                        <a:pt x="1165" y="2426"/>
                      </a:cubicBezTo>
                      <a:lnTo>
                        <a:pt x="1256" y="2426"/>
                      </a:lnTo>
                      <a:cubicBezTo>
                        <a:pt x="1895" y="2426"/>
                        <a:pt x="2420" y="1924"/>
                        <a:pt x="2466" y="1285"/>
                      </a:cubicBezTo>
                      <a:cubicBezTo>
                        <a:pt x="2511" y="623"/>
                        <a:pt x="2009" y="53"/>
                        <a:pt x="1347" y="7"/>
                      </a:cubicBezTo>
                      <a:cubicBezTo>
                        <a:pt x="1307" y="3"/>
                        <a:pt x="1266" y="1"/>
                        <a:pt x="1227" y="1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32"/>
                <p:cNvSpPr/>
                <p:nvPr/>
              </p:nvSpPr>
              <p:spPr>
                <a:xfrm flipH="1">
                  <a:off x="-1940620" y="3243655"/>
                  <a:ext cx="467081" cy="146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4" h="4315" extrusionOk="0">
                      <a:moveTo>
                        <a:pt x="13650" y="1"/>
                      </a:moveTo>
                      <a:lnTo>
                        <a:pt x="0" y="3949"/>
                      </a:lnTo>
                      <a:lnTo>
                        <a:pt x="91" y="4315"/>
                      </a:lnTo>
                      <a:lnTo>
                        <a:pt x="13764" y="366"/>
                      </a:lnTo>
                      <a:lnTo>
                        <a:pt x="13650" y="1"/>
                      </a:lnTo>
                      <a:close/>
                    </a:path>
                  </a:pathLst>
                </a:custGeom>
                <a:solidFill>
                  <a:srgbClr val="CEE5F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32"/>
                <p:cNvSpPr/>
                <p:nvPr/>
              </p:nvSpPr>
              <p:spPr>
                <a:xfrm flipH="1">
                  <a:off x="-2170665" y="3596850"/>
                  <a:ext cx="69736" cy="416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5" h="12259" extrusionOk="0">
                      <a:moveTo>
                        <a:pt x="2055" y="1"/>
                      </a:moveTo>
                      <a:lnTo>
                        <a:pt x="1" y="2694"/>
                      </a:lnTo>
                      <a:lnTo>
                        <a:pt x="1553" y="12258"/>
                      </a:lnTo>
                      <a:lnTo>
                        <a:pt x="2055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32"/>
                <p:cNvSpPr/>
                <p:nvPr/>
              </p:nvSpPr>
              <p:spPr>
                <a:xfrm flipH="1">
                  <a:off x="-2657124" y="4353805"/>
                  <a:ext cx="381124" cy="123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1" h="3625" extrusionOk="0">
                      <a:moveTo>
                        <a:pt x="6231" y="1"/>
                      </a:moveTo>
                      <a:cubicBezTo>
                        <a:pt x="2654" y="1"/>
                        <a:pt x="0" y="3624"/>
                        <a:pt x="0" y="3624"/>
                      </a:cubicBezTo>
                      <a:lnTo>
                        <a:pt x="11230" y="2597"/>
                      </a:lnTo>
                      <a:cubicBezTo>
                        <a:pt x="9485" y="673"/>
                        <a:pt x="7772" y="1"/>
                        <a:pt x="6231" y="1"/>
                      </a:cubicBezTo>
                      <a:close/>
                    </a:path>
                  </a:pathLst>
                </a:custGeom>
                <a:solidFill>
                  <a:srgbClr val="FDAE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32"/>
                <p:cNvSpPr/>
                <p:nvPr/>
              </p:nvSpPr>
              <p:spPr>
                <a:xfrm flipH="1">
                  <a:off x="-2722177" y="4118465"/>
                  <a:ext cx="644494" cy="745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2" h="21957" extrusionOk="0">
                      <a:moveTo>
                        <a:pt x="2885" y="0"/>
                      </a:moveTo>
                      <a:cubicBezTo>
                        <a:pt x="2336" y="0"/>
                        <a:pt x="1784" y="175"/>
                        <a:pt x="1325" y="539"/>
                      </a:cubicBezTo>
                      <a:cubicBezTo>
                        <a:pt x="206" y="1406"/>
                        <a:pt x="1" y="3027"/>
                        <a:pt x="891" y="4145"/>
                      </a:cubicBezTo>
                      <a:lnTo>
                        <a:pt x="14084" y="20968"/>
                      </a:lnTo>
                      <a:cubicBezTo>
                        <a:pt x="14586" y="21615"/>
                        <a:pt x="15341" y="21957"/>
                        <a:pt x="16100" y="21957"/>
                      </a:cubicBezTo>
                      <a:cubicBezTo>
                        <a:pt x="16652" y="21957"/>
                        <a:pt x="17206" y="21776"/>
                        <a:pt x="17668" y="21401"/>
                      </a:cubicBezTo>
                      <a:cubicBezTo>
                        <a:pt x="18786" y="20534"/>
                        <a:pt x="18992" y="18936"/>
                        <a:pt x="18101" y="17818"/>
                      </a:cubicBezTo>
                      <a:lnTo>
                        <a:pt x="4908" y="973"/>
                      </a:lnTo>
                      <a:cubicBezTo>
                        <a:pt x="4405" y="336"/>
                        <a:pt x="3647" y="0"/>
                        <a:pt x="28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32"/>
                <p:cNvSpPr/>
                <p:nvPr/>
              </p:nvSpPr>
              <p:spPr>
                <a:xfrm flipH="1">
                  <a:off x="-2367421" y="4104077"/>
                  <a:ext cx="315290" cy="286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8430" extrusionOk="0">
                      <a:moveTo>
                        <a:pt x="6205" y="0"/>
                      </a:moveTo>
                      <a:cubicBezTo>
                        <a:pt x="5962" y="0"/>
                        <a:pt x="5715" y="77"/>
                        <a:pt x="5502" y="233"/>
                      </a:cubicBezTo>
                      <a:lnTo>
                        <a:pt x="571" y="4113"/>
                      </a:lnTo>
                      <a:cubicBezTo>
                        <a:pt x="92" y="4478"/>
                        <a:pt x="1" y="5186"/>
                        <a:pt x="389" y="5665"/>
                      </a:cubicBezTo>
                      <a:lnTo>
                        <a:pt x="2215" y="7993"/>
                      </a:lnTo>
                      <a:cubicBezTo>
                        <a:pt x="2439" y="8284"/>
                        <a:pt x="2763" y="8429"/>
                        <a:pt x="3090" y="8429"/>
                      </a:cubicBezTo>
                      <a:cubicBezTo>
                        <a:pt x="3327" y="8429"/>
                        <a:pt x="3565" y="8352"/>
                        <a:pt x="3767" y="8199"/>
                      </a:cubicBezTo>
                      <a:lnTo>
                        <a:pt x="8720" y="4318"/>
                      </a:lnTo>
                      <a:cubicBezTo>
                        <a:pt x="9199" y="3930"/>
                        <a:pt x="9291" y="3246"/>
                        <a:pt x="8902" y="2766"/>
                      </a:cubicBezTo>
                      <a:lnTo>
                        <a:pt x="7076" y="415"/>
                      </a:lnTo>
                      <a:cubicBezTo>
                        <a:pt x="6854" y="140"/>
                        <a:pt x="6533" y="0"/>
                        <a:pt x="62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32"/>
                <p:cNvSpPr/>
                <p:nvPr/>
              </p:nvSpPr>
              <p:spPr>
                <a:xfrm flipH="1">
                  <a:off x="-2467325" y="3249661"/>
                  <a:ext cx="1232383" cy="1092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16" h="32207" extrusionOk="0">
                      <a:moveTo>
                        <a:pt x="18154" y="4423"/>
                      </a:moveTo>
                      <a:cubicBezTo>
                        <a:pt x="21618" y="4423"/>
                        <a:pt x="25047" y="5962"/>
                        <a:pt x="27346" y="8908"/>
                      </a:cubicBezTo>
                      <a:cubicBezTo>
                        <a:pt x="31317" y="13975"/>
                        <a:pt x="30427" y="21325"/>
                        <a:pt x="25360" y="25297"/>
                      </a:cubicBezTo>
                      <a:cubicBezTo>
                        <a:pt x="23227" y="26968"/>
                        <a:pt x="20690" y="27779"/>
                        <a:pt x="18170" y="27779"/>
                      </a:cubicBezTo>
                      <a:cubicBezTo>
                        <a:pt x="14704" y="27779"/>
                        <a:pt x="11271" y="26245"/>
                        <a:pt x="8971" y="23311"/>
                      </a:cubicBezTo>
                      <a:cubicBezTo>
                        <a:pt x="4977" y="18244"/>
                        <a:pt x="5867" y="10894"/>
                        <a:pt x="10957" y="6922"/>
                      </a:cubicBezTo>
                      <a:cubicBezTo>
                        <a:pt x="13092" y="5239"/>
                        <a:pt x="15632" y="4423"/>
                        <a:pt x="18154" y="4423"/>
                      </a:cubicBezTo>
                      <a:close/>
                      <a:moveTo>
                        <a:pt x="18151" y="1"/>
                      </a:moveTo>
                      <a:cubicBezTo>
                        <a:pt x="14675" y="1"/>
                        <a:pt x="11171" y="1122"/>
                        <a:pt x="8218" y="3430"/>
                      </a:cubicBezTo>
                      <a:cubicBezTo>
                        <a:pt x="1211" y="8931"/>
                        <a:pt x="1" y="19042"/>
                        <a:pt x="5479" y="26050"/>
                      </a:cubicBezTo>
                      <a:cubicBezTo>
                        <a:pt x="8662" y="30091"/>
                        <a:pt x="13388" y="32207"/>
                        <a:pt x="18163" y="32207"/>
                      </a:cubicBezTo>
                      <a:cubicBezTo>
                        <a:pt x="21642" y="32207"/>
                        <a:pt x="25146" y="31084"/>
                        <a:pt x="28099" y="28766"/>
                      </a:cubicBezTo>
                      <a:cubicBezTo>
                        <a:pt x="35083" y="23288"/>
                        <a:pt x="36316" y="13176"/>
                        <a:pt x="30815" y="6169"/>
                      </a:cubicBezTo>
                      <a:cubicBezTo>
                        <a:pt x="27645" y="2114"/>
                        <a:pt x="22924" y="1"/>
                        <a:pt x="1815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32"/>
                <p:cNvSpPr/>
                <p:nvPr/>
              </p:nvSpPr>
              <p:spPr>
                <a:xfrm flipH="1">
                  <a:off x="-2121120" y="3484186"/>
                  <a:ext cx="223903" cy="19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8" h="5843" extrusionOk="0">
                      <a:moveTo>
                        <a:pt x="3297" y="1"/>
                      </a:moveTo>
                      <a:cubicBezTo>
                        <a:pt x="2668" y="1"/>
                        <a:pt x="2035" y="205"/>
                        <a:pt x="1507" y="627"/>
                      </a:cubicBezTo>
                      <a:cubicBezTo>
                        <a:pt x="229" y="1609"/>
                        <a:pt x="1" y="3458"/>
                        <a:pt x="1005" y="4713"/>
                      </a:cubicBezTo>
                      <a:cubicBezTo>
                        <a:pt x="1574" y="5454"/>
                        <a:pt x="2434" y="5842"/>
                        <a:pt x="3301" y="5842"/>
                      </a:cubicBezTo>
                      <a:cubicBezTo>
                        <a:pt x="3930" y="5842"/>
                        <a:pt x="4563" y="5638"/>
                        <a:pt x="5091" y="5215"/>
                      </a:cubicBezTo>
                      <a:cubicBezTo>
                        <a:pt x="6369" y="4234"/>
                        <a:pt x="6597" y="2385"/>
                        <a:pt x="5593" y="1130"/>
                      </a:cubicBezTo>
                      <a:cubicBezTo>
                        <a:pt x="5024" y="389"/>
                        <a:pt x="4164" y="1"/>
                        <a:pt x="3297" y="1"/>
                      </a:cubicBezTo>
                      <a:close/>
                    </a:path>
                  </a:pathLst>
                </a:custGeom>
                <a:solidFill>
                  <a:srgbClr val="E7DFD8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32"/>
                <p:cNvSpPr/>
                <p:nvPr/>
              </p:nvSpPr>
              <p:spPr>
                <a:xfrm flipH="1">
                  <a:off x="-2894906" y="4442816"/>
                  <a:ext cx="815662" cy="499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36" h="14733" extrusionOk="0">
                      <a:moveTo>
                        <a:pt x="17108" y="1"/>
                      </a:moveTo>
                      <a:cubicBezTo>
                        <a:pt x="16953" y="1"/>
                        <a:pt x="16797" y="7"/>
                        <a:pt x="16640" y="20"/>
                      </a:cubicBezTo>
                      <a:cubicBezTo>
                        <a:pt x="12783" y="339"/>
                        <a:pt x="8012" y="727"/>
                        <a:pt x="6186" y="864"/>
                      </a:cubicBezTo>
                      <a:cubicBezTo>
                        <a:pt x="4497" y="979"/>
                        <a:pt x="2831" y="1504"/>
                        <a:pt x="1621" y="1983"/>
                      </a:cubicBezTo>
                      <a:cubicBezTo>
                        <a:pt x="548" y="2394"/>
                        <a:pt x="1" y="3558"/>
                        <a:pt x="366" y="4653"/>
                      </a:cubicBezTo>
                      <a:cubicBezTo>
                        <a:pt x="619" y="5341"/>
                        <a:pt x="1304" y="5771"/>
                        <a:pt x="2009" y="5771"/>
                      </a:cubicBezTo>
                      <a:cubicBezTo>
                        <a:pt x="2143" y="5771"/>
                        <a:pt x="2278" y="5755"/>
                        <a:pt x="2411" y="5723"/>
                      </a:cubicBezTo>
                      <a:lnTo>
                        <a:pt x="2411" y="5723"/>
                      </a:lnTo>
                      <a:lnTo>
                        <a:pt x="2009" y="5863"/>
                      </a:lnTo>
                      <a:cubicBezTo>
                        <a:pt x="1050" y="6206"/>
                        <a:pt x="548" y="7255"/>
                        <a:pt x="868" y="8214"/>
                      </a:cubicBezTo>
                      <a:lnTo>
                        <a:pt x="982" y="8488"/>
                      </a:lnTo>
                      <a:cubicBezTo>
                        <a:pt x="1235" y="9247"/>
                        <a:pt x="1931" y="9705"/>
                        <a:pt x="2674" y="9705"/>
                      </a:cubicBezTo>
                      <a:cubicBezTo>
                        <a:pt x="2870" y="9705"/>
                        <a:pt x="3069" y="9673"/>
                        <a:pt x="3265" y="9606"/>
                      </a:cubicBezTo>
                      <a:lnTo>
                        <a:pt x="3961" y="9363"/>
                      </a:lnTo>
                      <a:lnTo>
                        <a:pt x="3961" y="9363"/>
                      </a:lnTo>
                      <a:cubicBezTo>
                        <a:pt x="3237" y="9667"/>
                        <a:pt x="2863" y="10501"/>
                        <a:pt x="3128" y="11250"/>
                      </a:cubicBezTo>
                      <a:lnTo>
                        <a:pt x="3196" y="11478"/>
                      </a:lnTo>
                      <a:cubicBezTo>
                        <a:pt x="3485" y="12326"/>
                        <a:pt x="4273" y="12846"/>
                        <a:pt x="5121" y="12846"/>
                      </a:cubicBezTo>
                      <a:cubicBezTo>
                        <a:pt x="5345" y="12846"/>
                        <a:pt x="5574" y="12810"/>
                        <a:pt x="5798" y="12734"/>
                      </a:cubicBezTo>
                      <a:lnTo>
                        <a:pt x="7327" y="12209"/>
                      </a:lnTo>
                      <a:lnTo>
                        <a:pt x="6734" y="12414"/>
                      </a:lnTo>
                      <a:cubicBezTo>
                        <a:pt x="6414" y="12528"/>
                        <a:pt x="6209" y="12870"/>
                        <a:pt x="6323" y="13213"/>
                      </a:cubicBezTo>
                      <a:cubicBezTo>
                        <a:pt x="6648" y="14151"/>
                        <a:pt x="7514" y="14732"/>
                        <a:pt x="8438" y="14732"/>
                      </a:cubicBezTo>
                      <a:cubicBezTo>
                        <a:pt x="8683" y="14732"/>
                        <a:pt x="8932" y="14691"/>
                        <a:pt x="9176" y="14605"/>
                      </a:cubicBezTo>
                      <a:lnTo>
                        <a:pt x="24036" y="13144"/>
                      </a:lnTo>
                      <a:lnTo>
                        <a:pt x="22712" y="5064"/>
                      </a:lnTo>
                      <a:cubicBezTo>
                        <a:pt x="22409" y="2163"/>
                        <a:pt x="19969" y="1"/>
                        <a:pt x="17108" y="1"/>
                      </a:cubicBezTo>
                      <a:close/>
                    </a:path>
                  </a:pathLst>
                </a:custGeom>
                <a:solidFill>
                  <a:srgbClr val="FDBFA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32"/>
                <p:cNvSpPr/>
                <p:nvPr/>
              </p:nvSpPr>
              <p:spPr>
                <a:xfrm flipH="1">
                  <a:off x="-2255096" y="4596949"/>
                  <a:ext cx="123184" cy="59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" h="1764" extrusionOk="0">
                      <a:moveTo>
                        <a:pt x="3182" y="0"/>
                      </a:moveTo>
                      <a:cubicBezTo>
                        <a:pt x="3141" y="0"/>
                        <a:pt x="3100" y="7"/>
                        <a:pt x="3059" y="20"/>
                      </a:cubicBezTo>
                      <a:lnTo>
                        <a:pt x="320" y="1002"/>
                      </a:lnTo>
                      <a:cubicBezTo>
                        <a:pt x="115" y="1047"/>
                        <a:pt x="1" y="1298"/>
                        <a:pt x="92" y="1504"/>
                      </a:cubicBezTo>
                      <a:cubicBezTo>
                        <a:pt x="144" y="1660"/>
                        <a:pt x="289" y="1764"/>
                        <a:pt x="446" y="1764"/>
                      </a:cubicBezTo>
                      <a:cubicBezTo>
                        <a:pt x="495" y="1764"/>
                        <a:pt x="545" y="1754"/>
                        <a:pt x="594" y="1732"/>
                      </a:cubicBezTo>
                      <a:lnTo>
                        <a:pt x="3310" y="773"/>
                      </a:lnTo>
                      <a:lnTo>
                        <a:pt x="3333" y="773"/>
                      </a:lnTo>
                      <a:cubicBezTo>
                        <a:pt x="3539" y="705"/>
                        <a:pt x="3630" y="477"/>
                        <a:pt x="3561" y="271"/>
                      </a:cubicBezTo>
                      <a:cubicBezTo>
                        <a:pt x="3506" y="106"/>
                        <a:pt x="3348" y="0"/>
                        <a:pt x="31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32"/>
                <p:cNvSpPr/>
                <p:nvPr/>
              </p:nvSpPr>
              <p:spPr>
                <a:xfrm flipH="1">
                  <a:off x="-2321710" y="4710597"/>
                  <a:ext cx="144869" cy="73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9" h="2172" extrusionOk="0">
                      <a:moveTo>
                        <a:pt x="3831" y="1"/>
                      </a:moveTo>
                      <a:cubicBezTo>
                        <a:pt x="3780" y="1"/>
                        <a:pt x="3727" y="9"/>
                        <a:pt x="3675" y="26"/>
                      </a:cubicBezTo>
                      <a:lnTo>
                        <a:pt x="297" y="1396"/>
                      </a:lnTo>
                      <a:cubicBezTo>
                        <a:pt x="92" y="1487"/>
                        <a:pt x="0" y="1715"/>
                        <a:pt x="69" y="1921"/>
                      </a:cubicBezTo>
                      <a:cubicBezTo>
                        <a:pt x="140" y="2081"/>
                        <a:pt x="294" y="2172"/>
                        <a:pt x="456" y="2172"/>
                      </a:cubicBezTo>
                      <a:cubicBezTo>
                        <a:pt x="502" y="2172"/>
                        <a:pt x="548" y="2164"/>
                        <a:pt x="594" y="2149"/>
                      </a:cubicBezTo>
                      <a:lnTo>
                        <a:pt x="3972" y="757"/>
                      </a:lnTo>
                      <a:cubicBezTo>
                        <a:pt x="4178" y="666"/>
                        <a:pt x="4269" y="437"/>
                        <a:pt x="4200" y="232"/>
                      </a:cubicBezTo>
                      <a:cubicBezTo>
                        <a:pt x="4132" y="78"/>
                        <a:pt x="3986" y="1"/>
                        <a:pt x="38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32"/>
                <p:cNvSpPr/>
                <p:nvPr/>
              </p:nvSpPr>
              <p:spPr>
                <a:xfrm flipH="1">
                  <a:off x="-2394535" y="4821565"/>
                  <a:ext cx="117008" cy="57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48" h="1707" extrusionOk="0">
                      <a:moveTo>
                        <a:pt x="3000" y="1"/>
                      </a:moveTo>
                      <a:cubicBezTo>
                        <a:pt x="2959" y="1"/>
                        <a:pt x="2917" y="7"/>
                        <a:pt x="2877" y="20"/>
                      </a:cubicBezTo>
                      <a:lnTo>
                        <a:pt x="320" y="933"/>
                      </a:lnTo>
                      <a:cubicBezTo>
                        <a:pt x="92" y="979"/>
                        <a:pt x="1" y="1230"/>
                        <a:pt x="69" y="1436"/>
                      </a:cubicBezTo>
                      <a:cubicBezTo>
                        <a:pt x="124" y="1601"/>
                        <a:pt x="282" y="1707"/>
                        <a:pt x="449" y="1707"/>
                      </a:cubicBezTo>
                      <a:cubicBezTo>
                        <a:pt x="490" y="1707"/>
                        <a:pt x="531" y="1700"/>
                        <a:pt x="571" y="1687"/>
                      </a:cubicBezTo>
                      <a:lnTo>
                        <a:pt x="3128" y="774"/>
                      </a:lnTo>
                      <a:lnTo>
                        <a:pt x="3151" y="774"/>
                      </a:lnTo>
                      <a:cubicBezTo>
                        <a:pt x="3356" y="682"/>
                        <a:pt x="3447" y="477"/>
                        <a:pt x="3379" y="272"/>
                      </a:cubicBezTo>
                      <a:cubicBezTo>
                        <a:pt x="3324" y="107"/>
                        <a:pt x="3166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32"/>
                <p:cNvSpPr/>
                <p:nvPr/>
              </p:nvSpPr>
              <p:spPr>
                <a:xfrm flipH="1">
                  <a:off x="-2686545" y="4448110"/>
                  <a:ext cx="436879" cy="24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4" h="732" extrusionOk="0">
                      <a:moveTo>
                        <a:pt x="0" y="731"/>
                      </a:moveTo>
                      <a:lnTo>
                        <a:pt x="12874" y="1"/>
                      </a:lnTo>
                    </a:path>
                  </a:pathLst>
                </a:custGeom>
                <a:solidFill>
                  <a:srgbClr val="FEA4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32"/>
                <p:cNvSpPr/>
                <p:nvPr/>
              </p:nvSpPr>
              <p:spPr>
                <a:xfrm flipH="1">
                  <a:off x="-3362768" y="3995010"/>
                  <a:ext cx="548457" cy="553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2" h="16321" extrusionOk="0">
                      <a:moveTo>
                        <a:pt x="11619" y="0"/>
                      </a:moveTo>
                      <a:lnTo>
                        <a:pt x="14198" y="7441"/>
                      </a:lnTo>
                      <a:lnTo>
                        <a:pt x="1872" y="10705"/>
                      </a:lnTo>
                      <a:cubicBezTo>
                        <a:pt x="708" y="11002"/>
                        <a:pt x="1" y="12143"/>
                        <a:pt x="229" y="13307"/>
                      </a:cubicBezTo>
                      <a:lnTo>
                        <a:pt x="845" y="16320"/>
                      </a:lnTo>
                      <a:lnTo>
                        <a:pt x="845" y="13239"/>
                      </a:lnTo>
                      <a:cubicBezTo>
                        <a:pt x="845" y="12371"/>
                        <a:pt x="1439" y="11641"/>
                        <a:pt x="2283" y="11436"/>
                      </a:cubicBezTo>
                      <a:lnTo>
                        <a:pt x="16161" y="8377"/>
                      </a:lnTo>
                      <a:lnTo>
                        <a:pt x="11619" y="0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32"/>
                <p:cNvSpPr/>
                <p:nvPr/>
              </p:nvSpPr>
              <p:spPr>
                <a:xfrm flipH="1">
                  <a:off x="-3561050" y="4833849"/>
                  <a:ext cx="636756" cy="109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64" h="3220" extrusionOk="0">
                      <a:moveTo>
                        <a:pt x="18558" y="1"/>
                      </a:moveTo>
                      <a:lnTo>
                        <a:pt x="1" y="2557"/>
                      </a:lnTo>
                      <a:lnTo>
                        <a:pt x="18763" y="3219"/>
                      </a:lnTo>
                      <a:lnTo>
                        <a:pt x="18763" y="3219"/>
                      </a:lnTo>
                      <a:lnTo>
                        <a:pt x="18558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32"/>
                <p:cNvSpPr/>
                <p:nvPr/>
              </p:nvSpPr>
              <p:spPr>
                <a:xfrm flipH="1">
                  <a:off x="-3050600" y="4781080"/>
                  <a:ext cx="87552" cy="82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424" extrusionOk="0">
                      <a:moveTo>
                        <a:pt x="1294" y="375"/>
                      </a:moveTo>
                      <a:cubicBezTo>
                        <a:pt x="1348" y="375"/>
                        <a:pt x="1404" y="380"/>
                        <a:pt x="1461" y="392"/>
                      </a:cubicBezTo>
                      <a:cubicBezTo>
                        <a:pt x="1689" y="437"/>
                        <a:pt x="1872" y="551"/>
                        <a:pt x="2009" y="734"/>
                      </a:cubicBezTo>
                      <a:cubicBezTo>
                        <a:pt x="2123" y="917"/>
                        <a:pt x="2169" y="1145"/>
                        <a:pt x="2146" y="1350"/>
                      </a:cubicBezTo>
                      <a:cubicBezTo>
                        <a:pt x="2063" y="1763"/>
                        <a:pt x="1701" y="2045"/>
                        <a:pt x="1312" y="2045"/>
                      </a:cubicBezTo>
                      <a:cubicBezTo>
                        <a:pt x="1271" y="2045"/>
                        <a:pt x="1229" y="2042"/>
                        <a:pt x="1187" y="2035"/>
                      </a:cubicBezTo>
                      <a:cubicBezTo>
                        <a:pt x="959" y="1989"/>
                        <a:pt x="776" y="1875"/>
                        <a:pt x="639" y="1693"/>
                      </a:cubicBezTo>
                      <a:cubicBezTo>
                        <a:pt x="502" y="1510"/>
                        <a:pt x="457" y="1282"/>
                        <a:pt x="502" y="1076"/>
                      </a:cubicBezTo>
                      <a:cubicBezTo>
                        <a:pt x="525" y="848"/>
                        <a:pt x="662" y="666"/>
                        <a:pt x="845" y="529"/>
                      </a:cubicBezTo>
                      <a:cubicBezTo>
                        <a:pt x="982" y="426"/>
                        <a:pt x="1131" y="375"/>
                        <a:pt x="1294" y="375"/>
                      </a:cubicBezTo>
                      <a:close/>
                      <a:moveTo>
                        <a:pt x="1285" y="0"/>
                      </a:moveTo>
                      <a:cubicBezTo>
                        <a:pt x="1050" y="0"/>
                        <a:pt x="820" y="73"/>
                        <a:pt x="616" y="209"/>
                      </a:cubicBezTo>
                      <a:cubicBezTo>
                        <a:pt x="365" y="415"/>
                        <a:pt x="183" y="688"/>
                        <a:pt x="114" y="1008"/>
                      </a:cubicBezTo>
                      <a:cubicBezTo>
                        <a:pt x="0" y="1670"/>
                        <a:pt x="457" y="2286"/>
                        <a:pt x="1119" y="2400"/>
                      </a:cubicBezTo>
                      <a:cubicBezTo>
                        <a:pt x="1187" y="2423"/>
                        <a:pt x="1256" y="2423"/>
                        <a:pt x="1324" y="2423"/>
                      </a:cubicBezTo>
                      <a:cubicBezTo>
                        <a:pt x="1895" y="2423"/>
                        <a:pt x="2420" y="2012"/>
                        <a:pt x="2511" y="1419"/>
                      </a:cubicBezTo>
                      <a:cubicBezTo>
                        <a:pt x="2579" y="1099"/>
                        <a:pt x="2488" y="780"/>
                        <a:pt x="2306" y="506"/>
                      </a:cubicBezTo>
                      <a:cubicBezTo>
                        <a:pt x="2123" y="255"/>
                        <a:pt x="1849" y="72"/>
                        <a:pt x="1529" y="27"/>
                      </a:cubicBezTo>
                      <a:cubicBezTo>
                        <a:pt x="1448" y="9"/>
                        <a:pt x="1366" y="0"/>
                        <a:pt x="1285" y="0"/>
                      </a:cubicBez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32"/>
                <p:cNvSpPr/>
                <p:nvPr/>
              </p:nvSpPr>
              <p:spPr>
                <a:xfrm flipH="1">
                  <a:off x="-3157495" y="4417127"/>
                  <a:ext cx="99192" cy="477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14084" extrusionOk="0">
                      <a:moveTo>
                        <a:pt x="366" y="1"/>
                      </a:moveTo>
                      <a:lnTo>
                        <a:pt x="1" y="69"/>
                      </a:lnTo>
                      <a:lnTo>
                        <a:pt x="2557" y="14084"/>
                      </a:lnTo>
                      <a:lnTo>
                        <a:pt x="2922" y="1401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C5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32"/>
                <p:cNvSpPr/>
                <p:nvPr/>
              </p:nvSpPr>
              <p:spPr>
                <a:xfrm rot="440038" flipH="1">
                  <a:off x="-2791521" y="3204501"/>
                  <a:ext cx="205942" cy="5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5" h="1372" extrusionOk="0">
                      <a:moveTo>
                        <a:pt x="5266" y="1"/>
                      </a:moveTo>
                      <a:cubicBezTo>
                        <a:pt x="4220" y="470"/>
                        <a:pt x="3174" y="758"/>
                        <a:pt x="1948" y="758"/>
                      </a:cubicBezTo>
                      <a:cubicBezTo>
                        <a:pt x="1371" y="758"/>
                        <a:pt x="758" y="614"/>
                        <a:pt x="145" y="470"/>
                      </a:cubicBezTo>
                      <a:lnTo>
                        <a:pt x="0" y="1047"/>
                      </a:lnTo>
                      <a:cubicBezTo>
                        <a:pt x="758" y="1227"/>
                        <a:pt x="1371" y="1371"/>
                        <a:pt x="1948" y="1371"/>
                      </a:cubicBezTo>
                      <a:cubicBezTo>
                        <a:pt x="3319" y="1371"/>
                        <a:pt x="4509" y="1047"/>
                        <a:pt x="5555" y="470"/>
                      </a:cubicBezTo>
                      <a:lnTo>
                        <a:pt x="5266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32"/>
                <p:cNvSpPr/>
                <p:nvPr/>
              </p:nvSpPr>
              <p:spPr>
                <a:xfrm>
                  <a:off x="-2722187" y="2722549"/>
                  <a:ext cx="52216" cy="52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6" h="2006" extrusionOk="0">
                      <a:moveTo>
                        <a:pt x="1003" y="0"/>
                      </a:moveTo>
                      <a:cubicBezTo>
                        <a:pt x="451" y="0"/>
                        <a:pt x="0" y="451"/>
                        <a:pt x="0" y="1003"/>
                      </a:cubicBezTo>
                      <a:cubicBezTo>
                        <a:pt x="0" y="1554"/>
                        <a:pt x="451" y="2005"/>
                        <a:pt x="1003" y="2005"/>
                      </a:cubicBezTo>
                      <a:cubicBezTo>
                        <a:pt x="1554" y="2005"/>
                        <a:pt x="2005" y="1554"/>
                        <a:pt x="2005" y="1003"/>
                      </a:cubicBezTo>
                      <a:cubicBezTo>
                        <a:pt x="2005" y="451"/>
                        <a:pt x="1554" y="0"/>
                        <a:pt x="1003" y="0"/>
                      </a:cubicBezTo>
                      <a:close/>
                    </a:path>
                  </a:pathLst>
                </a:custGeom>
                <a:solidFill>
                  <a:srgbClr val="46160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32"/>
                <p:cNvSpPr/>
                <p:nvPr/>
              </p:nvSpPr>
              <p:spPr>
                <a:xfrm>
                  <a:off x="-2467329" y="2694436"/>
                  <a:ext cx="51565" cy="52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2006" extrusionOk="0">
                      <a:moveTo>
                        <a:pt x="1003" y="0"/>
                      </a:moveTo>
                      <a:cubicBezTo>
                        <a:pt x="451" y="0"/>
                        <a:pt x="0" y="451"/>
                        <a:pt x="0" y="1003"/>
                      </a:cubicBezTo>
                      <a:cubicBezTo>
                        <a:pt x="0" y="1554"/>
                        <a:pt x="451" y="2005"/>
                        <a:pt x="1003" y="2005"/>
                      </a:cubicBezTo>
                      <a:cubicBezTo>
                        <a:pt x="1554" y="2005"/>
                        <a:pt x="1980" y="1554"/>
                        <a:pt x="1980" y="1003"/>
                      </a:cubicBezTo>
                      <a:cubicBezTo>
                        <a:pt x="1980" y="451"/>
                        <a:pt x="1554" y="0"/>
                        <a:pt x="1003" y="0"/>
                      </a:cubicBezTo>
                      <a:close/>
                    </a:path>
                  </a:pathLst>
                </a:custGeom>
                <a:solidFill>
                  <a:srgbClr val="46160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32"/>
                <p:cNvSpPr/>
                <p:nvPr/>
              </p:nvSpPr>
              <p:spPr>
                <a:xfrm>
                  <a:off x="-2669969" y="2949337"/>
                  <a:ext cx="114194" cy="47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1844" extrusionOk="0">
                      <a:moveTo>
                        <a:pt x="803" y="1"/>
                      </a:moveTo>
                      <a:lnTo>
                        <a:pt x="1" y="602"/>
                      </a:lnTo>
                      <a:cubicBezTo>
                        <a:pt x="477" y="1254"/>
                        <a:pt x="1254" y="1730"/>
                        <a:pt x="2081" y="1830"/>
                      </a:cubicBezTo>
                      <a:cubicBezTo>
                        <a:pt x="2177" y="1839"/>
                        <a:pt x="2274" y="1843"/>
                        <a:pt x="2370" y="1843"/>
                      </a:cubicBezTo>
                      <a:cubicBezTo>
                        <a:pt x="3103" y="1843"/>
                        <a:pt x="3833" y="1593"/>
                        <a:pt x="4387" y="1128"/>
                      </a:cubicBezTo>
                      <a:lnTo>
                        <a:pt x="3760" y="351"/>
                      </a:lnTo>
                      <a:cubicBezTo>
                        <a:pt x="3382" y="663"/>
                        <a:pt x="2885" y="836"/>
                        <a:pt x="2393" y="836"/>
                      </a:cubicBezTo>
                      <a:cubicBezTo>
                        <a:pt x="2331" y="836"/>
                        <a:pt x="2268" y="833"/>
                        <a:pt x="2206" y="828"/>
                      </a:cubicBezTo>
                      <a:cubicBezTo>
                        <a:pt x="1655" y="752"/>
                        <a:pt x="1128" y="452"/>
                        <a:pt x="8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32"/>
                <p:cNvSpPr/>
                <p:nvPr/>
              </p:nvSpPr>
              <p:spPr>
                <a:xfrm flipH="1">
                  <a:off x="-2357818" y="3353895"/>
                  <a:ext cx="1005267" cy="893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68" h="49922" extrusionOk="0">
                      <a:moveTo>
                        <a:pt x="27438" y="2886"/>
                      </a:moveTo>
                      <a:cubicBezTo>
                        <a:pt x="33899" y="2886"/>
                        <a:pt x="40360" y="5772"/>
                        <a:pt x="44882" y="11329"/>
                      </a:cubicBezTo>
                      <a:cubicBezTo>
                        <a:pt x="47898" y="15464"/>
                        <a:pt x="49534" y="20115"/>
                        <a:pt x="49534" y="24983"/>
                      </a:cubicBezTo>
                      <a:cubicBezTo>
                        <a:pt x="49534" y="31444"/>
                        <a:pt x="46648" y="37905"/>
                        <a:pt x="41092" y="42384"/>
                      </a:cubicBezTo>
                      <a:cubicBezTo>
                        <a:pt x="36957" y="45442"/>
                        <a:pt x="32133" y="47036"/>
                        <a:pt x="27438" y="47036"/>
                      </a:cubicBezTo>
                      <a:cubicBezTo>
                        <a:pt x="20977" y="47036"/>
                        <a:pt x="14344" y="44150"/>
                        <a:pt x="10036" y="38594"/>
                      </a:cubicBezTo>
                      <a:cubicBezTo>
                        <a:pt x="6978" y="34459"/>
                        <a:pt x="5385" y="29807"/>
                        <a:pt x="5385" y="24983"/>
                      </a:cubicBezTo>
                      <a:cubicBezTo>
                        <a:pt x="5385" y="18522"/>
                        <a:pt x="8270" y="12061"/>
                        <a:pt x="13827" y="7538"/>
                      </a:cubicBezTo>
                      <a:cubicBezTo>
                        <a:pt x="17962" y="4523"/>
                        <a:pt x="22614" y="2886"/>
                        <a:pt x="27438" y="2886"/>
                      </a:cubicBezTo>
                      <a:close/>
                      <a:moveTo>
                        <a:pt x="27998" y="0"/>
                      </a:moveTo>
                      <a:cubicBezTo>
                        <a:pt x="22614" y="0"/>
                        <a:pt x="17230" y="1809"/>
                        <a:pt x="12578" y="5384"/>
                      </a:cubicBezTo>
                      <a:cubicBezTo>
                        <a:pt x="1809" y="13827"/>
                        <a:pt x="0" y="29462"/>
                        <a:pt x="8443" y="40403"/>
                      </a:cubicBezTo>
                      <a:cubicBezTo>
                        <a:pt x="13267" y="46691"/>
                        <a:pt x="20632" y="49922"/>
                        <a:pt x="27998" y="49922"/>
                      </a:cubicBezTo>
                      <a:cubicBezTo>
                        <a:pt x="33382" y="49922"/>
                        <a:pt x="38766" y="48113"/>
                        <a:pt x="43418" y="44538"/>
                      </a:cubicBezTo>
                      <a:cubicBezTo>
                        <a:pt x="54186" y="36096"/>
                        <a:pt x="56168" y="20460"/>
                        <a:pt x="47553" y="9519"/>
                      </a:cubicBezTo>
                      <a:cubicBezTo>
                        <a:pt x="42729" y="3231"/>
                        <a:pt x="35363" y="0"/>
                        <a:pt x="2799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364929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6" name="Google Shape;1236;p37"/>
          <p:cNvGrpSpPr/>
          <p:nvPr/>
        </p:nvGrpSpPr>
        <p:grpSpPr>
          <a:xfrm>
            <a:off x="5482856" y="2123805"/>
            <a:ext cx="5482083" cy="3017662"/>
            <a:chOff x="488950" y="1207725"/>
            <a:chExt cx="6588250" cy="4260375"/>
          </a:xfrm>
        </p:grpSpPr>
        <p:sp>
          <p:nvSpPr>
            <p:cNvPr id="1237" name="Google Shape;1237;p37"/>
            <p:cNvSpPr/>
            <p:nvPr/>
          </p:nvSpPr>
          <p:spPr>
            <a:xfrm>
              <a:off x="777750" y="1207725"/>
              <a:ext cx="6299450" cy="4260375"/>
            </a:xfrm>
            <a:custGeom>
              <a:avLst/>
              <a:gdLst/>
              <a:ahLst/>
              <a:cxnLst/>
              <a:rect l="l" t="t" r="r" b="b"/>
              <a:pathLst>
                <a:path w="251978" h="170415" extrusionOk="0">
                  <a:moveTo>
                    <a:pt x="69208" y="0"/>
                  </a:moveTo>
                  <a:cubicBezTo>
                    <a:pt x="64881" y="0"/>
                    <a:pt x="60579" y="420"/>
                    <a:pt x="56352" y="1316"/>
                  </a:cubicBezTo>
                  <a:cubicBezTo>
                    <a:pt x="36587" y="5313"/>
                    <a:pt x="20292" y="20686"/>
                    <a:pt x="18272" y="41197"/>
                  </a:cubicBezTo>
                  <a:cubicBezTo>
                    <a:pt x="17569" y="50509"/>
                    <a:pt x="26353" y="66979"/>
                    <a:pt x="23586" y="75764"/>
                  </a:cubicBezTo>
                  <a:cubicBezTo>
                    <a:pt x="20643" y="84548"/>
                    <a:pt x="0" y="111999"/>
                    <a:pt x="352" y="132686"/>
                  </a:cubicBezTo>
                  <a:cubicBezTo>
                    <a:pt x="879" y="153549"/>
                    <a:pt x="5666" y="159961"/>
                    <a:pt x="12430" y="170415"/>
                  </a:cubicBezTo>
                  <a:lnTo>
                    <a:pt x="233663" y="170415"/>
                  </a:lnTo>
                  <a:cubicBezTo>
                    <a:pt x="237879" y="159786"/>
                    <a:pt x="241173" y="151353"/>
                    <a:pt x="236254" y="137254"/>
                  </a:cubicBezTo>
                  <a:cubicBezTo>
                    <a:pt x="232213" y="126098"/>
                    <a:pt x="243018" y="116786"/>
                    <a:pt x="247059" y="106333"/>
                  </a:cubicBezTo>
                  <a:cubicBezTo>
                    <a:pt x="250880" y="97197"/>
                    <a:pt x="251978" y="86041"/>
                    <a:pt x="251056" y="75983"/>
                  </a:cubicBezTo>
                  <a:cubicBezTo>
                    <a:pt x="249958" y="62060"/>
                    <a:pt x="243940" y="48313"/>
                    <a:pt x="233663" y="38430"/>
                  </a:cubicBezTo>
                  <a:cubicBezTo>
                    <a:pt x="221315" y="26491"/>
                    <a:pt x="203986" y="21520"/>
                    <a:pt x="187006" y="21520"/>
                  </a:cubicBezTo>
                  <a:cubicBezTo>
                    <a:pt x="182122" y="21520"/>
                    <a:pt x="177267" y="21931"/>
                    <a:pt x="172568" y="22706"/>
                  </a:cubicBezTo>
                  <a:cubicBezTo>
                    <a:pt x="164843" y="23956"/>
                    <a:pt x="157250" y="26185"/>
                    <a:pt x="149533" y="26185"/>
                  </a:cubicBezTo>
                  <a:cubicBezTo>
                    <a:pt x="148299" y="26185"/>
                    <a:pt x="147061" y="26128"/>
                    <a:pt x="145820" y="26000"/>
                  </a:cubicBezTo>
                  <a:cubicBezTo>
                    <a:pt x="132643" y="24727"/>
                    <a:pt x="120960" y="16469"/>
                    <a:pt x="108882" y="10452"/>
                  </a:cubicBezTo>
                  <a:cubicBezTo>
                    <a:pt x="96414" y="4069"/>
                    <a:pt x="82688" y="0"/>
                    <a:pt x="69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88950" y="2983900"/>
              <a:ext cx="612750" cy="555475"/>
            </a:xfrm>
            <a:custGeom>
              <a:avLst/>
              <a:gdLst/>
              <a:ahLst/>
              <a:cxnLst/>
              <a:rect l="l" t="t" r="r" b="b"/>
              <a:pathLst>
                <a:path w="24510" h="22219" extrusionOk="0">
                  <a:moveTo>
                    <a:pt x="13306" y="1"/>
                  </a:moveTo>
                  <a:cubicBezTo>
                    <a:pt x="10788" y="1"/>
                    <a:pt x="8257" y="596"/>
                    <a:pt x="6414" y="1642"/>
                  </a:cubicBezTo>
                  <a:cubicBezTo>
                    <a:pt x="1846" y="4365"/>
                    <a:pt x="1" y="10778"/>
                    <a:pt x="2373" y="15917"/>
                  </a:cubicBezTo>
                  <a:cubicBezTo>
                    <a:pt x="3890" y="19175"/>
                    <a:pt x="6773" y="22219"/>
                    <a:pt x="9745" y="22219"/>
                  </a:cubicBezTo>
                  <a:cubicBezTo>
                    <a:pt x="11420" y="22219"/>
                    <a:pt x="13123" y="21253"/>
                    <a:pt x="14627" y="18815"/>
                  </a:cubicBezTo>
                  <a:cubicBezTo>
                    <a:pt x="17394" y="14072"/>
                    <a:pt x="24509" y="9680"/>
                    <a:pt x="22137" y="4365"/>
                  </a:cubicBezTo>
                  <a:cubicBezTo>
                    <a:pt x="20723" y="1300"/>
                    <a:pt x="17028" y="1"/>
                    <a:pt x="13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6789500" y="4284575"/>
              <a:ext cx="283325" cy="306125"/>
            </a:xfrm>
            <a:custGeom>
              <a:avLst/>
              <a:gdLst/>
              <a:ahLst/>
              <a:cxnLst/>
              <a:rect l="l" t="t" r="r" b="b"/>
              <a:pathLst>
                <a:path w="11333" h="12245" extrusionOk="0">
                  <a:moveTo>
                    <a:pt x="5487" y="1"/>
                  </a:moveTo>
                  <a:cubicBezTo>
                    <a:pt x="4112" y="1"/>
                    <a:pt x="2916" y="832"/>
                    <a:pt x="2724" y="3024"/>
                  </a:cubicBezTo>
                  <a:cubicBezTo>
                    <a:pt x="2372" y="5966"/>
                    <a:pt x="0" y="9788"/>
                    <a:pt x="1977" y="11632"/>
                  </a:cubicBezTo>
                  <a:cubicBezTo>
                    <a:pt x="2539" y="12059"/>
                    <a:pt x="3221" y="12245"/>
                    <a:pt x="3954" y="12245"/>
                  </a:cubicBezTo>
                  <a:cubicBezTo>
                    <a:pt x="6085" y="12245"/>
                    <a:pt x="8641" y="10674"/>
                    <a:pt x="9883" y="8909"/>
                  </a:cubicBezTo>
                  <a:cubicBezTo>
                    <a:pt x="11332" y="6494"/>
                    <a:pt x="10981" y="3199"/>
                    <a:pt x="8785" y="1399"/>
                  </a:cubicBezTo>
                  <a:cubicBezTo>
                    <a:pt x="7872" y="565"/>
                    <a:pt x="6619" y="1"/>
                    <a:pt x="5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6454600" y="1471450"/>
              <a:ext cx="581975" cy="419025"/>
            </a:xfrm>
            <a:custGeom>
              <a:avLst/>
              <a:gdLst/>
              <a:ahLst/>
              <a:cxnLst/>
              <a:rect l="l" t="t" r="r" b="b"/>
              <a:pathLst>
                <a:path w="23279" h="16761" extrusionOk="0">
                  <a:moveTo>
                    <a:pt x="5939" y="1"/>
                  </a:moveTo>
                  <a:cubicBezTo>
                    <a:pt x="5064" y="1"/>
                    <a:pt x="4248" y="240"/>
                    <a:pt x="3514" y="825"/>
                  </a:cubicBezTo>
                  <a:cubicBezTo>
                    <a:pt x="0" y="3724"/>
                    <a:pt x="2021" y="10884"/>
                    <a:pt x="5491" y="14178"/>
                  </a:cubicBezTo>
                  <a:cubicBezTo>
                    <a:pt x="7292" y="15883"/>
                    <a:pt x="9750" y="16761"/>
                    <a:pt x="12183" y="16761"/>
                  </a:cubicBezTo>
                  <a:cubicBezTo>
                    <a:pt x="14199" y="16761"/>
                    <a:pt x="16196" y="16158"/>
                    <a:pt x="17789" y="14924"/>
                  </a:cubicBezTo>
                  <a:cubicBezTo>
                    <a:pt x="21258" y="11982"/>
                    <a:pt x="23279" y="6491"/>
                    <a:pt x="16866" y="4471"/>
                  </a:cubicBezTo>
                  <a:cubicBezTo>
                    <a:pt x="13265" y="3328"/>
                    <a:pt x="9199" y="1"/>
                    <a:pt x="5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4272800" y="1294600"/>
              <a:ext cx="439225" cy="369700"/>
            </a:xfrm>
            <a:custGeom>
              <a:avLst/>
              <a:gdLst/>
              <a:ahLst/>
              <a:cxnLst/>
              <a:rect l="l" t="t" r="r" b="b"/>
              <a:pathLst>
                <a:path w="17569" h="14788" extrusionOk="0">
                  <a:moveTo>
                    <a:pt x="8313" y="1"/>
                  </a:moveTo>
                  <a:cubicBezTo>
                    <a:pt x="6099" y="1"/>
                    <a:pt x="3860" y="1254"/>
                    <a:pt x="2548" y="3507"/>
                  </a:cubicBezTo>
                  <a:cubicBezTo>
                    <a:pt x="527" y="6977"/>
                    <a:pt x="0" y="12643"/>
                    <a:pt x="5139" y="12994"/>
                  </a:cubicBezTo>
                  <a:cubicBezTo>
                    <a:pt x="7552" y="13256"/>
                    <a:pt x="10445" y="14787"/>
                    <a:pt x="12712" y="14787"/>
                  </a:cubicBezTo>
                  <a:cubicBezTo>
                    <a:pt x="13871" y="14787"/>
                    <a:pt x="14865" y="14387"/>
                    <a:pt x="15549" y="13214"/>
                  </a:cubicBezTo>
                  <a:cubicBezTo>
                    <a:pt x="17569" y="9700"/>
                    <a:pt x="14802" y="3507"/>
                    <a:pt x="11727" y="1136"/>
                  </a:cubicBezTo>
                  <a:cubicBezTo>
                    <a:pt x="10696" y="366"/>
                    <a:pt x="9508" y="1"/>
                    <a:pt x="8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" name="Google Shape;1242;p37"/>
          <p:cNvGrpSpPr/>
          <p:nvPr/>
        </p:nvGrpSpPr>
        <p:grpSpPr>
          <a:xfrm>
            <a:off x="7120365" y="4072121"/>
            <a:ext cx="2032891" cy="1572125"/>
            <a:chOff x="8044250" y="3470527"/>
            <a:chExt cx="1701164" cy="1672981"/>
          </a:xfrm>
        </p:grpSpPr>
        <p:cxnSp>
          <p:nvCxnSpPr>
            <p:cNvPr id="1243" name="Google Shape;1243;p37"/>
            <p:cNvCxnSpPr/>
            <p:nvPr/>
          </p:nvCxnSpPr>
          <p:spPr>
            <a:xfrm>
              <a:off x="8296475" y="4632925"/>
              <a:ext cx="1332600" cy="4704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244" name="Google Shape;1244;p37"/>
            <p:cNvSpPr/>
            <p:nvPr/>
          </p:nvSpPr>
          <p:spPr>
            <a:xfrm>
              <a:off x="8287263" y="4478580"/>
              <a:ext cx="1458152" cy="664928"/>
            </a:xfrm>
            <a:custGeom>
              <a:avLst/>
              <a:gdLst/>
              <a:ahLst/>
              <a:cxnLst/>
              <a:rect l="l" t="t" r="r" b="b"/>
              <a:pathLst>
                <a:path w="91163" h="41571" extrusionOk="0">
                  <a:moveTo>
                    <a:pt x="1" y="1"/>
                  </a:moveTo>
                  <a:lnTo>
                    <a:pt x="1" y="9664"/>
                  </a:lnTo>
                  <a:lnTo>
                    <a:pt x="91162" y="41570"/>
                  </a:lnTo>
                  <a:lnTo>
                    <a:pt x="91162" y="415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8287263" y="4633139"/>
              <a:ext cx="1458152" cy="510368"/>
            </a:xfrm>
            <a:custGeom>
              <a:avLst/>
              <a:gdLst/>
              <a:ahLst/>
              <a:cxnLst/>
              <a:rect l="l" t="t" r="r" b="b"/>
              <a:pathLst>
                <a:path w="91163" h="31908" extrusionOk="0">
                  <a:moveTo>
                    <a:pt x="1" y="1"/>
                  </a:moveTo>
                  <a:lnTo>
                    <a:pt x="65880" y="31907"/>
                  </a:lnTo>
                  <a:lnTo>
                    <a:pt x="91162" y="319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8044250" y="3470527"/>
              <a:ext cx="1701164" cy="108894"/>
            </a:xfrm>
            <a:custGeom>
              <a:avLst/>
              <a:gdLst/>
              <a:ahLst/>
              <a:cxnLst/>
              <a:rect l="l" t="t" r="r" b="b"/>
              <a:pathLst>
                <a:path w="106356" h="6808" extrusionOk="0">
                  <a:moveTo>
                    <a:pt x="0" y="1"/>
                  </a:moveTo>
                  <a:lnTo>
                    <a:pt x="0" y="6807"/>
                  </a:lnTo>
                  <a:lnTo>
                    <a:pt x="106355" y="6807"/>
                  </a:lnTo>
                  <a:lnTo>
                    <a:pt x="1063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8044250" y="3575518"/>
              <a:ext cx="1701164" cy="1567990"/>
            </a:xfrm>
            <a:custGeom>
              <a:avLst/>
              <a:gdLst/>
              <a:ahLst/>
              <a:cxnLst/>
              <a:rect l="l" t="t" r="r" b="b"/>
              <a:pathLst>
                <a:path w="106356" h="98030" extrusionOk="0">
                  <a:moveTo>
                    <a:pt x="0" y="0"/>
                  </a:moveTo>
                  <a:lnTo>
                    <a:pt x="0" y="49653"/>
                  </a:lnTo>
                  <a:lnTo>
                    <a:pt x="106355" y="98029"/>
                  </a:lnTo>
                  <a:lnTo>
                    <a:pt x="1063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8" name="Google Shape;1248;p37"/>
          <p:cNvSpPr txBox="1">
            <a:spLocks noGrp="1"/>
          </p:cNvSpPr>
          <p:nvPr>
            <p:ph type="title"/>
          </p:nvPr>
        </p:nvSpPr>
        <p:spPr>
          <a:xfrm>
            <a:off x="931734" y="586265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/>
            <a:r>
              <a:rPr lang="en-US" sz="2800" dirty="0"/>
              <a:t>PYSCHOLOGICAL AND EMOTNAL IMPACT OF FALSE POSITVE HIV RESULT </a:t>
            </a:r>
            <a:br>
              <a:rPr lang="en-US" sz="2800" dirty="0"/>
            </a:br>
            <a:br>
              <a:rPr lang="en-US" sz="2800" dirty="0"/>
            </a:br>
            <a:endParaRPr sz="2800" dirty="0"/>
          </a:p>
        </p:txBody>
      </p:sp>
      <p:grpSp>
        <p:nvGrpSpPr>
          <p:cNvPr id="1297" name="Google Shape;1297;p37"/>
          <p:cNvGrpSpPr/>
          <p:nvPr/>
        </p:nvGrpSpPr>
        <p:grpSpPr>
          <a:xfrm>
            <a:off x="4211938" y="4183381"/>
            <a:ext cx="188096" cy="292546"/>
            <a:chOff x="690452" y="2180199"/>
            <a:chExt cx="225995" cy="351448"/>
          </a:xfrm>
        </p:grpSpPr>
        <p:sp>
          <p:nvSpPr>
            <p:cNvPr id="1298" name="Google Shape;1298;p37"/>
            <p:cNvSpPr/>
            <p:nvPr/>
          </p:nvSpPr>
          <p:spPr>
            <a:xfrm>
              <a:off x="737991" y="2232349"/>
              <a:ext cx="126251" cy="260684"/>
            </a:xfrm>
            <a:custGeom>
              <a:avLst/>
              <a:gdLst/>
              <a:ahLst/>
              <a:cxnLst/>
              <a:rect l="l" t="t" r="r" b="b"/>
              <a:pathLst>
                <a:path w="2191" h="4524" extrusionOk="0">
                  <a:moveTo>
                    <a:pt x="1246" y="0"/>
                  </a:moveTo>
                  <a:lnTo>
                    <a:pt x="1" y="4243"/>
                  </a:lnTo>
                  <a:lnTo>
                    <a:pt x="940" y="4524"/>
                  </a:lnTo>
                  <a:lnTo>
                    <a:pt x="2191" y="281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764900" y="2180199"/>
              <a:ext cx="97094" cy="82054"/>
            </a:xfrm>
            <a:custGeom>
              <a:avLst/>
              <a:gdLst/>
              <a:ahLst/>
              <a:cxnLst/>
              <a:rect l="l" t="t" r="r" b="b"/>
              <a:pathLst>
                <a:path w="1685" h="1424" extrusionOk="0">
                  <a:moveTo>
                    <a:pt x="882" y="1"/>
                  </a:moveTo>
                  <a:cubicBezTo>
                    <a:pt x="374" y="1"/>
                    <a:pt x="0" y="561"/>
                    <a:pt x="270" y="1055"/>
                  </a:cubicBezTo>
                  <a:cubicBezTo>
                    <a:pt x="408" y="1304"/>
                    <a:pt x="650" y="1423"/>
                    <a:pt x="891" y="1423"/>
                  </a:cubicBezTo>
                  <a:cubicBezTo>
                    <a:pt x="1185" y="1423"/>
                    <a:pt x="1477" y="1246"/>
                    <a:pt x="1574" y="912"/>
                  </a:cubicBezTo>
                  <a:cubicBezTo>
                    <a:pt x="1685" y="534"/>
                    <a:pt x="1470" y="143"/>
                    <a:pt x="1092" y="32"/>
                  </a:cubicBezTo>
                  <a:cubicBezTo>
                    <a:pt x="1020" y="11"/>
                    <a:pt x="95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819353" y="2196334"/>
              <a:ext cx="97094" cy="81824"/>
            </a:xfrm>
            <a:custGeom>
              <a:avLst/>
              <a:gdLst/>
              <a:ahLst/>
              <a:cxnLst/>
              <a:rect l="l" t="t" r="r" b="b"/>
              <a:pathLst>
                <a:path w="1685" h="1420" extrusionOk="0">
                  <a:moveTo>
                    <a:pt x="882" y="1"/>
                  </a:moveTo>
                  <a:cubicBezTo>
                    <a:pt x="374" y="1"/>
                    <a:pt x="0" y="560"/>
                    <a:pt x="271" y="1049"/>
                  </a:cubicBezTo>
                  <a:cubicBezTo>
                    <a:pt x="406" y="1300"/>
                    <a:pt x="650" y="1420"/>
                    <a:pt x="892" y="1420"/>
                  </a:cubicBezTo>
                  <a:cubicBezTo>
                    <a:pt x="1186" y="1420"/>
                    <a:pt x="1478" y="1244"/>
                    <a:pt x="1574" y="912"/>
                  </a:cubicBezTo>
                  <a:cubicBezTo>
                    <a:pt x="1685" y="534"/>
                    <a:pt x="1470" y="137"/>
                    <a:pt x="1092" y="32"/>
                  </a:cubicBezTo>
                  <a:cubicBezTo>
                    <a:pt x="1020" y="11"/>
                    <a:pt x="95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690452" y="2433804"/>
              <a:ext cx="96806" cy="81939"/>
            </a:xfrm>
            <a:custGeom>
              <a:avLst/>
              <a:gdLst/>
              <a:ahLst/>
              <a:cxnLst/>
              <a:rect l="l" t="t" r="r" b="b"/>
              <a:pathLst>
                <a:path w="1680" h="1422" extrusionOk="0">
                  <a:moveTo>
                    <a:pt x="890" y="1"/>
                  </a:moveTo>
                  <a:cubicBezTo>
                    <a:pt x="379" y="1"/>
                    <a:pt x="1" y="563"/>
                    <a:pt x="272" y="1054"/>
                  </a:cubicBezTo>
                  <a:cubicBezTo>
                    <a:pt x="407" y="1303"/>
                    <a:pt x="647" y="1421"/>
                    <a:pt x="887" y="1421"/>
                  </a:cubicBezTo>
                  <a:cubicBezTo>
                    <a:pt x="1181" y="1421"/>
                    <a:pt x="1475" y="1244"/>
                    <a:pt x="1576" y="910"/>
                  </a:cubicBezTo>
                  <a:cubicBezTo>
                    <a:pt x="1680" y="539"/>
                    <a:pt x="1465" y="141"/>
                    <a:pt x="1093" y="30"/>
                  </a:cubicBezTo>
                  <a:cubicBezTo>
                    <a:pt x="1024" y="10"/>
                    <a:pt x="956" y="1"/>
                    <a:pt x="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744963" y="2449881"/>
              <a:ext cx="96748" cy="81766"/>
            </a:xfrm>
            <a:custGeom>
              <a:avLst/>
              <a:gdLst/>
              <a:ahLst/>
              <a:cxnLst/>
              <a:rect l="l" t="t" r="r" b="b"/>
              <a:pathLst>
                <a:path w="1679" h="1419" extrusionOk="0">
                  <a:moveTo>
                    <a:pt x="881" y="0"/>
                  </a:moveTo>
                  <a:cubicBezTo>
                    <a:pt x="369" y="0"/>
                    <a:pt x="0" y="560"/>
                    <a:pt x="265" y="1048"/>
                  </a:cubicBezTo>
                  <a:cubicBezTo>
                    <a:pt x="403" y="1299"/>
                    <a:pt x="647" y="1419"/>
                    <a:pt x="889" y="1419"/>
                  </a:cubicBezTo>
                  <a:cubicBezTo>
                    <a:pt x="1182" y="1419"/>
                    <a:pt x="1472" y="1243"/>
                    <a:pt x="1568" y="912"/>
                  </a:cubicBezTo>
                  <a:cubicBezTo>
                    <a:pt x="1679" y="534"/>
                    <a:pt x="1464" y="142"/>
                    <a:pt x="1092" y="32"/>
                  </a:cubicBezTo>
                  <a:cubicBezTo>
                    <a:pt x="1020" y="10"/>
                    <a:pt x="949" y="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4" name="Google Shape;1304;p37"/>
          <p:cNvSpPr/>
          <p:nvPr/>
        </p:nvSpPr>
        <p:spPr>
          <a:xfrm>
            <a:off x="4156242" y="2643164"/>
            <a:ext cx="299547" cy="181621"/>
          </a:xfrm>
          <a:custGeom>
            <a:avLst/>
            <a:gdLst/>
            <a:ahLst/>
            <a:cxnLst/>
            <a:rect l="l" t="t" r="r" b="b"/>
            <a:pathLst>
              <a:path w="6779" h="4110" extrusionOk="0">
                <a:moveTo>
                  <a:pt x="4991" y="0"/>
                </a:moveTo>
                <a:cubicBezTo>
                  <a:pt x="4793" y="0"/>
                  <a:pt x="4464" y="33"/>
                  <a:pt x="4328" y="75"/>
                </a:cubicBezTo>
                <a:lnTo>
                  <a:pt x="3702" y="88"/>
                </a:lnTo>
                <a:cubicBezTo>
                  <a:pt x="3455" y="88"/>
                  <a:pt x="3200" y="81"/>
                  <a:pt x="2953" y="75"/>
                </a:cubicBezTo>
                <a:cubicBezTo>
                  <a:pt x="2705" y="62"/>
                  <a:pt x="2470" y="55"/>
                  <a:pt x="2242" y="55"/>
                </a:cubicBezTo>
                <a:cubicBezTo>
                  <a:pt x="1525" y="55"/>
                  <a:pt x="815" y="127"/>
                  <a:pt x="476" y="661"/>
                </a:cubicBezTo>
                <a:cubicBezTo>
                  <a:pt x="0" y="1418"/>
                  <a:pt x="104" y="2193"/>
                  <a:pt x="189" y="2871"/>
                </a:cubicBezTo>
                <a:cubicBezTo>
                  <a:pt x="209" y="3021"/>
                  <a:pt x="228" y="3158"/>
                  <a:pt x="241" y="3295"/>
                </a:cubicBezTo>
                <a:cubicBezTo>
                  <a:pt x="287" y="3783"/>
                  <a:pt x="365" y="4109"/>
                  <a:pt x="587" y="4109"/>
                </a:cubicBezTo>
                <a:cubicBezTo>
                  <a:pt x="769" y="4109"/>
                  <a:pt x="1050" y="3933"/>
                  <a:pt x="1428" y="3588"/>
                </a:cubicBezTo>
                <a:cubicBezTo>
                  <a:pt x="1441" y="3581"/>
                  <a:pt x="1447" y="3575"/>
                  <a:pt x="1467" y="3568"/>
                </a:cubicBezTo>
                <a:cubicBezTo>
                  <a:pt x="1486" y="3562"/>
                  <a:pt x="3422" y="2975"/>
                  <a:pt x="4100" y="2454"/>
                </a:cubicBezTo>
                <a:cubicBezTo>
                  <a:pt x="4302" y="2389"/>
                  <a:pt x="4497" y="2317"/>
                  <a:pt x="4686" y="2239"/>
                </a:cubicBezTo>
                <a:cubicBezTo>
                  <a:pt x="5110" y="2161"/>
                  <a:pt x="5775" y="1945"/>
                  <a:pt x="6179" y="1385"/>
                </a:cubicBezTo>
                <a:lnTo>
                  <a:pt x="6296" y="1222"/>
                </a:lnTo>
                <a:cubicBezTo>
                  <a:pt x="6544" y="883"/>
                  <a:pt x="6778" y="544"/>
                  <a:pt x="6687" y="362"/>
                </a:cubicBezTo>
                <a:cubicBezTo>
                  <a:pt x="6583" y="153"/>
                  <a:pt x="6062" y="29"/>
                  <a:pt x="5143" y="16"/>
                </a:cubicBezTo>
                <a:cubicBezTo>
                  <a:pt x="5124" y="5"/>
                  <a:pt x="5068" y="0"/>
                  <a:pt x="49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5" name="Google Shape;1305;p37"/>
          <p:cNvGrpSpPr/>
          <p:nvPr/>
        </p:nvGrpSpPr>
        <p:grpSpPr>
          <a:xfrm>
            <a:off x="4159728" y="1773760"/>
            <a:ext cx="294426" cy="292547"/>
            <a:chOff x="-22845575" y="3504075"/>
            <a:chExt cx="296950" cy="295025"/>
          </a:xfrm>
        </p:grpSpPr>
        <p:sp>
          <p:nvSpPr>
            <p:cNvPr id="1306" name="Google Shape;1306;p37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" name="Google Shape;1309;p37"/>
          <p:cNvGrpSpPr/>
          <p:nvPr/>
        </p:nvGrpSpPr>
        <p:grpSpPr>
          <a:xfrm>
            <a:off x="4160211" y="1788996"/>
            <a:ext cx="294426" cy="292547"/>
            <a:chOff x="-22845575" y="3504075"/>
            <a:chExt cx="296950" cy="295025"/>
          </a:xfrm>
        </p:grpSpPr>
        <p:sp>
          <p:nvSpPr>
            <p:cNvPr id="1310" name="Google Shape;1310;p37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4" name="Google Shape;1314;p37"/>
          <p:cNvSpPr/>
          <p:nvPr/>
        </p:nvSpPr>
        <p:spPr>
          <a:xfrm>
            <a:off x="4181616" y="3384298"/>
            <a:ext cx="251923" cy="296764"/>
          </a:xfrm>
          <a:custGeom>
            <a:avLst/>
            <a:gdLst/>
            <a:ahLst/>
            <a:cxnLst/>
            <a:rect l="l" t="t" r="r" b="b"/>
            <a:pathLst>
              <a:path w="28990" h="34150" extrusionOk="0">
                <a:moveTo>
                  <a:pt x="2235" y="1"/>
                </a:moveTo>
                <a:cubicBezTo>
                  <a:pt x="1968" y="6"/>
                  <a:pt x="1695" y="44"/>
                  <a:pt x="1439" y="121"/>
                </a:cubicBezTo>
                <a:cubicBezTo>
                  <a:pt x="1" y="508"/>
                  <a:pt x="1014" y="2061"/>
                  <a:pt x="1090" y="2796"/>
                </a:cubicBezTo>
                <a:cubicBezTo>
                  <a:pt x="1145" y="3515"/>
                  <a:pt x="1586" y="4698"/>
                  <a:pt x="1586" y="4698"/>
                </a:cubicBezTo>
                <a:cubicBezTo>
                  <a:pt x="1363" y="5657"/>
                  <a:pt x="2305" y="6981"/>
                  <a:pt x="2305" y="6981"/>
                </a:cubicBezTo>
                <a:cubicBezTo>
                  <a:pt x="1842" y="8180"/>
                  <a:pt x="2398" y="8736"/>
                  <a:pt x="2398" y="8736"/>
                </a:cubicBezTo>
                <a:cubicBezTo>
                  <a:pt x="1919" y="9509"/>
                  <a:pt x="2414" y="10915"/>
                  <a:pt x="2414" y="10915"/>
                </a:cubicBezTo>
                <a:cubicBezTo>
                  <a:pt x="1510" y="12686"/>
                  <a:pt x="2289" y="13830"/>
                  <a:pt x="2289" y="13830"/>
                </a:cubicBezTo>
                <a:cubicBezTo>
                  <a:pt x="1641" y="14713"/>
                  <a:pt x="1973" y="16282"/>
                  <a:pt x="1973" y="16282"/>
                </a:cubicBezTo>
                <a:cubicBezTo>
                  <a:pt x="938" y="17917"/>
                  <a:pt x="1826" y="19781"/>
                  <a:pt x="1826" y="19781"/>
                </a:cubicBezTo>
                <a:cubicBezTo>
                  <a:pt x="1494" y="21077"/>
                  <a:pt x="1733" y="22380"/>
                  <a:pt x="1733" y="22380"/>
                </a:cubicBezTo>
                <a:cubicBezTo>
                  <a:pt x="1401" y="24298"/>
                  <a:pt x="2213" y="24963"/>
                  <a:pt x="2213" y="24963"/>
                </a:cubicBezTo>
                <a:cubicBezTo>
                  <a:pt x="2360" y="27584"/>
                  <a:pt x="4937" y="27954"/>
                  <a:pt x="4937" y="27954"/>
                </a:cubicBezTo>
                <a:cubicBezTo>
                  <a:pt x="5395" y="28880"/>
                  <a:pt x="6125" y="29158"/>
                  <a:pt x="6839" y="29158"/>
                </a:cubicBezTo>
                <a:cubicBezTo>
                  <a:pt x="7907" y="29158"/>
                  <a:pt x="8942" y="28526"/>
                  <a:pt x="8942" y="28526"/>
                </a:cubicBezTo>
                <a:cubicBezTo>
                  <a:pt x="9286" y="28641"/>
                  <a:pt x="9645" y="28706"/>
                  <a:pt x="10010" y="28717"/>
                </a:cubicBezTo>
                <a:cubicBezTo>
                  <a:pt x="10893" y="28717"/>
                  <a:pt x="11138" y="28177"/>
                  <a:pt x="11710" y="27954"/>
                </a:cubicBezTo>
                <a:cubicBezTo>
                  <a:pt x="11923" y="27861"/>
                  <a:pt x="12152" y="27812"/>
                  <a:pt x="12386" y="27801"/>
                </a:cubicBezTo>
                <a:cubicBezTo>
                  <a:pt x="12811" y="27801"/>
                  <a:pt x="13127" y="28030"/>
                  <a:pt x="13274" y="28581"/>
                </a:cubicBezTo>
                <a:cubicBezTo>
                  <a:pt x="13498" y="29393"/>
                  <a:pt x="13111" y="30646"/>
                  <a:pt x="12942" y="31899"/>
                </a:cubicBezTo>
                <a:cubicBezTo>
                  <a:pt x="12778" y="33136"/>
                  <a:pt x="13574" y="34150"/>
                  <a:pt x="13574" y="34150"/>
                </a:cubicBezTo>
                <a:lnTo>
                  <a:pt x="15454" y="34150"/>
                </a:lnTo>
                <a:cubicBezTo>
                  <a:pt x="15416" y="34150"/>
                  <a:pt x="15269" y="34111"/>
                  <a:pt x="15912" y="33005"/>
                </a:cubicBezTo>
                <a:cubicBezTo>
                  <a:pt x="16615" y="31823"/>
                  <a:pt x="15655" y="30679"/>
                  <a:pt x="16560" y="29240"/>
                </a:cubicBezTo>
                <a:cubicBezTo>
                  <a:pt x="17465" y="27801"/>
                  <a:pt x="17410" y="25976"/>
                  <a:pt x="17410" y="25976"/>
                </a:cubicBezTo>
                <a:cubicBezTo>
                  <a:pt x="17851" y="23540"/>
                  <a:pt x="16707" y="23470"/>
                  <a:pt x="15786" y="22434"/>
                </a:cubicBezTo>
                <a:cubicBezTo>
                  <a:pt x="15388" y="22009"/>
                  <a:pt x="14773" y="21884"/>
                  <a:pt x="14184" y="21884"/>
                </a:cubicBezTo>
                <a:cubicBezTo>
                  <a:pt x="13661" y="21895"/>
                  <a:pt x="13138" y="21971"/>
                  <a:pt x="12631" y="22124"/>
                </a:cubicBezTo>
                <a:cubicBezTo>
                  <a:pt x="12419" y="22042"/>
                  <a:pt x="12201" y="21998"/>
                  <a:pt x="11977" y="21993"/>
                </a:cubicBezTo>
                <a:cubicBezTo>
                  <a:pt x="11525" y="21977"/>
                  <a:pt x="11122" y="22254"/>
                  <a:pt x="10969" y="22674"/>
                </a:cubicBezTo>
                <a:cubicBezTo>
                  <a:pt x="10828" y="22625"/>
                  <a:pt x="10681" y="22598"/>
                  <a:pt x="10533" y="22598"/>
                </a:cubicBezTo>
                <a:cubicBezTo>
                  <a:pt x="9781" y="22598"/>
                  <a:pt x="9144" y="23213"/>
                  <a:pt x="9144" y="23213"/>
                </a:cubicBezTo>
                <a:cubicBezTo>
                  <a:pt x="9089" y="22837"/>
                  <a:pt x="8779" y="22734"/>
                  <a:pt x="8452" y="22734"/>
                </a:cubicBezTo>
                <a:cubicBezTo>
                  <a:pt x="8158" y="22745"/>
                  <a:pt x="7869" y="22805"/>
                  <a:pt x="7596" y="22903"/>
                </a:cubicBezTo>
                <a:cubicBezTo>
                  <a:pt x="7667" y="22036"/>
                  <a:pt x="6877" y="21720"/>
                  <a:pt x="6877" y="21720"/>
                </a:cubicBezTo>
                <a:cubicBezTo>
                  <a:pt x="7542" y="20467"/>
                  <a:pt x="6599" y="19639"/>
                  <a:pt x="6599" y="19639"/>
                </a:cubicBezTo>
                <a:cubicBezTo>
                  <a:pt x="7689" y="18070"/>
                  <a:pt x="7024" y="16266"/>
                  <a:pt x="7024" y="16266"/>
                </a:cubicBezTo>
                <a:cubicBezTo>
                  <a:pt x="7487" y="14402"/>
                  <a:pt x="6452" y="13367"/>
                  <a:pt x="6452" y="13367"/>
                </a:cubicBezTo>
                <a:cubicBezTo>
                  <a:pt x="7558" y="11890"/>
                  <a:pt x="6251" y="10528"/>
                  <a:pt x="6251" y="10528"/>
                </a:cubicBezTo>
                <a:cubicBezTo>
                  <a:pt x="6670" y="10120"/>
                  <a:pt x="6523" y="9231"/>
                  <a:pt x="6490" y="9013"/>
                </a:cubicBezTo>
                <a:lnTo>
                  <a:pt x="6490" y="9013"/>
                </a:lnTo>
                <a:cubicBezTo>
                  <a:pt x="6665" y="9983"/>
                  <a:pt x="7733" y="10049"/>
                  <a:pt x="8032" y="10049"/>
                </a:cubicBezTo>
                <a:lnTo>
                  <a:pt x="8109" y="10049"/>
                </a:lnTo>
                <a:cubicBezTo>
                  <a:pt x="8196" y="10899"/>
                  <a:pt x="9280" y="11002"/>
                  <a:pt x="9814" y="11002"/>
                </a:cubicBezTo>
                <a:cubicBezTo>
                  <a:pt x="9989" y="11002"/>
                  <a:pt x="10103" y="10991"/>
                  <a:pt x="10103" y="10991"/>
                </a:cubicBezTo>
                <a:cubicBezTo>
                  <a:pt x="10272" y="11743"/>
                  <a:pt x="10735" y="11934"/>
                  <a:pt x="11166" y="11934"/>
                </a:cubicBezTo>
                <a:cubicBezTo>
                  <a:pt x="11476" y="11923"/>
                  <a:pt x="11781" y="11847"/>
                  <a:pt x="12059" y="11711"/>
                </a:cubicBezTo>
                <a:cubicBezTo>
                  <a:pt x="12479" y="12119"/>
                  <a:pt x="13013" y="12245"/>
                  <a:pt x="13525" y="12245"/>
                </a:cubicBezTo>
                <a:cubicBezTo>
                  <a:pt x="14413" y="12245"/>
                  <a:pt x="15230" y="11858"/>
                  <a:pt x="15230" y="11858"/>
                </a:cubicBezTo>
                <a:cubicBezTo>
                  <a:pt x="15454" y="12076"/>
                  <a:pt x="15759" y="12196"/>
                  <a:pt x="16070" y="12179"/>
                </a:cubicBezTo>
                <a:cubicBezTo>
                  <a:pt x="16963" y="12179"/>
                  <a:pt x="17977" y="11471"/>
                  <a:pt x="17977" y="11471"/>
                </a:cubicBezTo>
                <a:cubicBezTo>
                  <a:pt x="18173" y="11536"/>
                  <a:pt x="18369" y="11569"/>
                  <a:pt x="18571" y="11569"/>
                </a:cubicBezTo>
                <a:cubicBezTo>
                  <a:pt x="19699" y="11569"/>
                  <a:pt x="19987" y="10387"/>
                  <a:pt x="19987" y="10387"/>
                </a:cubicBezTo>
                <a:lnTo>
                  <a:pt x="20031" y="10387"/>
                </a:lnTo>
                <a:cubicBezTo>
                  <a:pt x="21617" y="10387"/>
                  <a:pt x="21927" y="9297"/>
                  <a:pt x="21927" y="9297"/>
                </a:cubicBezTo>
                <a:cubicBezTo>
                  <a:pt x="22123" y="9362"/>
                  <a:pt x="22331" y="9400"/>
                  <a:pt x="22538" y="9406"/>
                </a:cubicBezTo>
                <a:cubicBezTo>
                  <a:pt x="22946" y="9406"/>
                  <a:pt x="23066" y="9188"/>
                  <a:pt x="23110" y="9052"/>
                </a:cubicBezTo>
                <a:lnTo>
                  <a:pt x="23110" y="9052"/>
                </a:lnTo>
                <a:cubicBezTo>
                  <a:pt x="22924" y="10365"/>
                  <a:pt x="23753" y="10583"/>
                  <a:pt x="23753" y="10583"/>
                </a:cubicBezTo>
                <a:cubicBezTo>
                  <a:pt x="23382" y="11945"/>
                  <a:pt x="23458" y="13018"/>
                  <a:pt x="23458" y="13018"/>
                </a:cubicBezTo>
                <a:cubicBezTo>
                  <a:pt x="22554" y="15307"/>
                  <a:pt x="24031" y="16212"/>
                  <a:pt x="24031" y="16212"/>
                </a:cubicBezTo>
                <a:cubicBezTo>
                  <a:pt x="22941" y="17574"/>
                  <a:pt x="23753" y="18903"/>
                  <a:pt x="23753" y="18903"/>
                </a:cubicBezTo>
                <a:cubicBezTo>
                  <a:pt x="23344" y="19514"/>
                  <a:pt x="23529" y="21377"/>
                  <a:pt x="23529" y="21377"/>
                </a:cubicBezTo>
                <a:cubicBezTo>
                  <a:pt x="22995" y="21982"/>
                  <a:pt x="22723" y="23257"/>
                  <a:pt x="22723" y="23257"/>
                </a:cubicBezTo>
                <a:cubicBezTo>
                  <a:pt x="20892" y="24031"/>
                  <a:pt x="20985" y="25655"/>
                  <a:pt x="20985" y="25655"/>
                </a:cubicBezTo>
                <a:cubicBezTo>
                  <a:pt x="21099" y="25704"/>
                  <a:pt x="21197" y="25785"/>
                  <a:pt x="21263" y="25894"/>
                </a:cubicBezTo>
                <a:cubicBezTo>
                  <a:pt x="21524" y="26281"/>
                  <a:pt x="22167" y="26706"/>
                  <a:pt x="22167" y="26706"/>
                </a:cubicBezTo>
                <a:cubicBezTo>
                  <a:pt x="21448" y="27039"/>
                  <a:pt x="20805" y="29398"/>
                  <a:pt x="20598" y="29970"/>
                </a:cubicBezTo>
                <a:cubicBezTo>
                  <a:pt x="20543" y="30134"/>
                  <a:pt x="20609" y="30210"/>
                  <a:pt x="20734" y="30210"/>
                </a:cubicBezTo>
                <a:cubicBezTo>
                  <a:pt x="21061" y="30210"/>
                  <a:pt x="21824" y="29692"/>
                  <a:pt x="22020" y="28864"/>
                </a:cubicBezTo>
                <a:cubicBezTo>
                  <a:pt x="22314" y="27736"/>
                  <a:pt x="23126" y="27333"/>
                  <a:pt x="23126" y="27333"/>
                </a:cubicBezTo>
                <a:cubicBezTo>
                  <a:pt x="23513" y="28194"/>
                  <a:pt x="24140" y="28466"/>
                  <a:pt x="24793" y="28466"/>
                </a:cubicBezTo>
                <a:cubicBezTo>
                  <a:pt x="25507" y="28466"/>
                  <a:pt x="26248" y="28145"/>
                  <a:pt x="26744" y="27921"/>
                </a:cubicBezTo>
                <a:cubicBezTo>
                  <a:pt x="27681" y="27496"/>
                  <a:pt x="27589" y="25355"/>
                  <a:pt x="27589" y="25355"/>
                </a:cubicBezTo>
                <a:cubicBezTo>
                  <a:pt x="27589" y="25355"/>
                  <a:pt x="27905" y="25230"/>
                  <a:pt x="28439" y="23731"/>
                </a:cubicBezTo>
                <a:cubicBezTo>
                  <a:pt x="28989" y="22260"/>
                  <a:pt x="28215" y="21154"/>
                  <a:pt x="28215" y="21154"/>
                </a:cubicBezTo>
                <a:cubicBezTo>
                  <a:pt x="28864" y="19159"/>
                  <a:pt x="27790" y="17999"/>
                  <a:pt x="27790" y="17999"/>
                </a:cubicBezTo>
                <a:cubicBezTo>
                  <a:pt x="28733" y="16429"/>
                  <a:pt x="27774" y="15045"/>
                  <a:pt x="27774" y="15045"/>
                </a:cubicBezTo>
                <a:cubicBezTo>
                  <a:pt x="28570" y="13700"/>
                  <a:pt x="27698" y="12408"/>
                  <a:pt x="27698" y="12408"/>
                </a:cubicBezTo>
                <a:cubicBezTo>
                  <a:pt x="28493" y="11264"/>
                  <a:pt x="27921" y="9771"/>
                  <a:pt x="27921" y="9771"/>
                </a:cubicBezTo>
                <a:cubicBezTo>
                  <a:pt x="28935" y="8294"/>
                  <a:pt x="27976" y="7335"/>
                  <a:pt x="27976" y="7335"/>
                </a:cubicBezTo>
                <a:cubicBezTo>
                  <a:pt x="27976" y="7335"/>
                  <a:pt x="28602" y="7155"/>
                  <a:pt x="28531" y="5145"/>
                </a:cubicBezTo>
                <a:cubicBezTo>
                  <a:pt x="28482" y="3417"/>
                  <a:pt x="26913" y="3297"/>
                  <a:pt x="26472" y="3297"/>
                </a:cubicBezTo>
                <a:cubicBezTo>
                  <a:pt x="26395" y="3297"/>
                  <a:pt x="26352" y="3297"/>
                  <a:pt x="26352" y="3297"/>
                </a:cubicBezTo>
                <a:cubicBezTo>
                  <a:pt x="25976" y="2894"/>
                  <a:pt x="25611" y="2753"/>
                  <a:pt x="25289" y="2753"/>
                </a:cubicBezTo>
                <a:cubicBezTo>
                  <a:pt x="24532" y="2753"/>
                  <a:pt x="23998" y="3537"/>
                  <a:pt x="23998" y="3537"/>
                </a:cubicBezTo>
                <a:cubicBezTo>
                  <a:pt x="23894" y="3510"/>
                  <a:pt x="23796" y="3494"/>
                  <a:pt x="23693" y="3494"/>
                </a:cubicBezTo>
                <a:cubicBezTo>
                  <a:pt x="22614" y="3494"/>
                  <a:pt x="21764" y="5014"/>
                  <a:pt x="21764" y="5014"/>
                </a:cubicBezTo>
                <a:lnTo>
                  <a:pt x="21688" y="5014"/>
                </a:lnTo>
                <a:cubicBezTo>
                  <a:pt x="20527" y="5014"/>
                  <a:pt x="20603" y="5826"/>
                  <a:pt x="20603" y="5826"/>
                </a:cubicBezTo>
                <a:cubicBezTo>
                  <a:pt x="20402" y="5771"/>
                  <a:pt x="20189" y="5744"/>
                  <a:pt x="19982" y="5744"/>
                </a:cubicBezTo>
                <a:cubicBezTo>
                  <a:pt x="19306" y="5733"/>
                  <a:pt x="18680" y="6098"/>
                  <a:pt x="18353" y="6692"/>
                </a:cubicBezTo>
                <a:cubicBezTo>
                  <a:pt x="18113" y="6567"/>
                  <a:pt x="17846" y="6501"/>
                  <a:pt x="17579" y="6501"/>
                </a:cubicBezTo>
                <a:cubicBezTo>
                  <a:pt x="16669" y="6501"/>
                  <a:pt x="16102" y="7302"/>
                  <a:pt x="16102" y="7302"/>
                </a:cubicBezTo>
                <a:cubicBezTo>
                  <a:pt x="15868" y="7237"/>
                  <a:pt x="15628" y="7204"/>
                  <a:pt x="15383" y="7204"/>
                </a:cubicBezTo>
                <a:cubicBezTo>
                  <a:pt x="14364" y="7204"/>
                  <a:pt x="13819" y="7815"/>
                  <a:pt x="13819" y="7815"/>
                </a:cubicBezTo>
                <a:cubicBezTo>
                  <a:pt x="13312" y="7155"/>
                  <a:pt x="12718" y="6965"/>
                  <a:pt x="12206" y="6965"/>
                </a:cubicBezTo>
                <a:cubicBezTo>
                  <a:pt x="11770" y="6970"/>
                  <a:pt x="11334" y="7095"/>
                  <a:pt x="10958" y="7319"/>
                </a:cubicBezTo>
                <a:cubicBezTo>
                  <a:pt x="10920" y="6382"/>
                  <a:pt x="10179" y="6234"/>
                  <a:pt x="9722" y="6234"/>
                </a:cubicBezTo>
                <a:cubicBezTo>
                  <a:pt x="9596" y="6234"/>
                  <a:pt x="9476" y="6245"/>
                  <a:pt x="9351" y="6267"/>
                </a:cubicBezTo>
                <a:cubicBezTo>
                  <a:pt x="9188" y="5215"/>
                  <a:pt x="7580" y="5030"/>
                  <a:pt x="7580" y="5030"/>
                </a:cubicBezTo>
                <a:cubicBezTo>
                  <a:pt x="8098" y="3761"/>
                  <a:pt x="6681" y="3319"/>
                  <a:pt x="6681" y="3319"/>
                </a:cubicBezTo>
                <a:cubicBezTo>
                  <a:pt x="6736" y="2175"/>
                  <a:pt x="5591" y="1804"/>
                  <a:pt x="5591" y="1804"/>
                </a:cubicBezTo>
                <a:cubicBezTo>
                  <a:pt x="5417" y="578"/>
                  <a:pt x="4768" y="300"/>
                  <a:pt x="4229" y="300"/>
                </a:cubicBezTo>
                <a:cubicBezTo>
                  <a:pt x="3951" y="306"/>
                  <a:pt x="3679" y="366"/>
                  <a:pt x="3428" y="475"/>
                </a:cubicBezTo>
                <a:cubicBezTo>
                  <a:pt x="3428" y="475"/>
                  <a:pt x="3085" y="1"/>
                  <a:pt x="223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" name="Google Shape;1774;p37"/>
          <p:cNvGrpSpPr/>
          <p:nvPr/>
        </p:nvGrpSpPr>
        <p:grpSpPr>
          <a:xfrm>
            <a:off x="6805513" y="1505080"/>
            <a:ext cx="1565163" cy="2678301"/>
            <a:chOff x="1597412" y="1104394"/>
            <a:chExt cx="1826898" cy="3069164"/>
          </a:xfrm>
        </p:grpSpPr>
        <p:sp>
          <p:nvSpPr>
            <p:cNvPr id="78" name="Google Shape;1775;p37"/>
            <p:cNvSpPr/>
            <p:nvPr/>
          </p:nvSpPr>
          <p:spPr>
            <a:xfrm>
              <a:off x="2121504" y="2848169"/>
              <a:ext cx="309984" cy="278369"/>
            </a:xfrm>
            <a:custGeom>
              <a:avLst/>
              <a:gdLst/>
              <a:ahLst/>
              <a:cxnLst/>
              <a:rect l="l" t="t" r="r" b="b"/>
              <a:pathLst>
                <a:path w="5079" h="4561" extrusionOk="0">
                  <a:moveTo>
                    <a:pt x="4715" y="0"/>
                  </a:moveTo>
                  <a:lnTo>
                    <a:pt x="1291" y="779"/>
                  </a:lnTo>
                  <a:cubicBezTo>
                    <a:pt x="768" y="1888"/>
                    <a:pt x="342" y="3040"/>
                    <a:pt x="0" y="4214"/>
                  </a:cubicBezTo>
                  <a:cubicBezTo>
                    <a:pt x="1042" y="4387"/>
                    <a:pt x="2106" y="4561"/>
                    <a:pt x="3161" y="4561"/>
                  </a:cubicBezTo>
                  <a:cubicBezTo>
                    <a:pt x="3726" y="4561"/>
                    <a:pt x="4289" y="4511"/>
                    <a:pt x="4843" y="4384"/>
                  </a:cubicBezTo>
                  <a:cubicBezTo>
                    <a:pt x="5003" y="3403"/>
                    <a:pt x="5078" y="2400"/>
                    <a:pt x="5067" y="1408"/>
                  </a:cubicBezTo>
                  <a:cubicBezTo>
                    <a:pt x="5057" y="918"/>
                    <a:pt x="5014" y="395"/>
                    <a:pt x="4715" y="0"/>
                  </a:cubicBezTo>
                  <a:close/>
                </a:path>
              </a:pathLst>
            </a:custGeom>
            <a:solidFill>
              <a:srgbClr val="9E7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776;p37"/>
            <p:cNvSpPr/>
            <p:nvPr/>
          </p:nvSpPr>
          <p:spPr>
            <a:xfrm>
              <a:off x="2146894" y="2517736"/>
              <a:ext cx="1190195" cy="966022"/>
            </a:xfrm>
            <a:custGeom>
              <a:avLst/>
              <a:gdLst/>
              <a:ahLst/>
              <a:cxnLst/>
              <a:rect l="l" t="t" r="r" b="b"/>
              <a:pathLst>
                <a:path w="19501" h="15828" extrusionOk="0">
                  <a:moveTo>
                    <a:pt x="14442" y="0"/>
                  </a:moveTo>
                  <a:cubicBezTo>
                    <a:pt x="13988" y="0"/>
                    <a:pt x="13530" y="42"/>
                    <a:pt x="13079" y="91"/>
                  </a:cubicBezTo>
                  <a:cubicBezTo>
                    <a:pt x="12460" y="155"/>
                    <a:pt x="11841" y="208"/>
                    <a:pt x="11223" y="294"/>
                  </a:cubicBezTo>
                  <a:cubicBezTo>
                    <a:pt x="10743" y="347"/>
                    <a:pt x="10422" y="550"/>
                    <a:pt x="9985" y="688"/>
                  </a:cubicBezTo>
                  <a:cubicBezTo>
                    <a:pt x="9036" y="998"/>
                    <a:pt x="8065" y="1008"/>
                    <a:pt x="7073" y="1062"/>
                  </a:cubicBezTo>
                  <a:cubicBezTo>
                    <a:pt x="6965" y="1067"/>
                    <a:pt x="6856" y="1069"/>
                    <a:pt x="6747" y="1069"/>
                  </a:cubicBezTo>
                  <a:cubicBezTo>
                    <a:pt x="6382" y="1069"/>
                    <a:pt x="6008" y="1047"/>
                    <a:pt x="5637" y="1047"/>
                  </a:cubicBezTo>
                  <a:cubicBezTo>
                    <a:pt x="5214" y="1047"/>
                    <a:pt x="4794" y="1076"/>
                    <a:pt x="4395" y="1200"/>
                  </a:cubicBezTo>
                  <a:cubicBezTo>
                    <a:pt x="3659" y="1424"/>
                    <a:pt x="3094" y="1969"/>
                    <a:pt x="2582" y="2545"/>
                  </a:cubicBezTo>
                  <a:cubicBezTo>
                    <a:pt x="1494" y="3814"/>
                    <a:pt x="619" y="5275"/>
                    <a:pt x="64" y="6854"/>
                  </a:cubicBezTo>
                  <a:cubicBezTo>
                    <a:pt x="0" y="7036"/>
                    <a:pt x="1953" y="7921"/>
                    <a:pt x="2155" y="8017"/>
                  </a:cubicBezTo>
                  <a:cubicBezTo>
                    <a:pt x="2902" y="8348"/>
                    <a:pt x="3702" y="8518"/>
                    <a:pt x="4502" y="8732"/>
                  </a:cubicBezTo>
                  <a:cubicBezTo>
                    <a:pt x="4605" y="8756"/>
                    <a:pt x="4723" y="8776"/>
                    <a:pt x="4835" y="8776"/>
                  </a:cubicBezTo>
                  <a:cubicBezTo>
                    <a:pt x="5006" y="8776"/>
                    <a:pt x="5163" y="8730"/>
                    <a:pt x="5229" y="8585"/>
                  </a:cubicBezTo>
                  <a:lnTo>
                    <a:pt x="5229" y="8585"/>
                  </a:lnTo>
                  <a:cubicBezTo>
                    <a:pt x="5087" y="8941"/>
                    <a:pt x="5037" y="9338"/>
                    <a:pt x="5121" y="9724"/>
                  </a:cubicBezTo>
                  <a:cubicBezTo>
                    <a:pt x="5195" y="10118"/>
                    <a:pt x="5387" y="10492"/>
                    <a:pt x="5387" y="10897"/>
                  </a:cubicBezTo>
                  <a:cubicBezTo>
                    <a:pt x="5387" y="11303"/>
                    <a:pt x="5185" y="11697"/>
                    <a:pt x="4961" y="12049"/>
                  </a:cubicBezTo>
                  <a:cubicBezTo>
                    <a:pt x="4726" y="12401"/>
                    <a:pt x="4481" y="12743"/>
                    <a:pt x="4374" y="13148"/>
                  </a:cubicBezTo>
                  <a:cubicBezTo>
                    <a:pt x="4011" y="14492"/>
                    <a:pt x="5291" y="14769"/>
                    <a:pt x="6273" y="15015"/>
                  </a:cubicBezTo>
                  <a:cubicBezTo>
                    <a:pt x="7649" y="15346"/>
                    <a:pt x="9068" y="15516"/>
                    <a:pt x="10455" y="15772"/>
                  </a:cubicBezTo>
                  <a:cubicBezTo>
                    <a:pt x="10651" y="15810"/>
                    <a:pt x="10845" y="15827"/>
                    <a:pt x="11036" y="15827"/>
                  </a:cubicBezTo>
                  <a:cubicBezTo>
                    <a:pt x="11543" y="15827"/>
                    <a:pt x="12034" y="15708"/>
                    <a:pt x="12513" y="15538"/>
                  </a:cubicBezTo>
                  <a:cubicBezTo>
                    <a:pt x="13473" y="15175"/>
                    <a:pt x="14039" y="14396"/>
                    <a:pt x="14850" y="13831"/>
                  </a:cubicBezTo>
                  <a:cubicBezTo>
                    <a:pt x="15628" y="13265"/>
                    <a:pt x="16599" y="13041"/>
                    <a:pt x="17367" y="12465"/>
                  </a:cubicBezTo>
                  <a:cubicBezTo>
                    <a:pt x="17580" y="12305"/>
                    <a:pt x="17783" y="12113"/>
                    <a:pt x="17890" y="11879"/>
                  </a:cubicBezTo>
                  <a:cubicBezTo>
                    <a:pt x="17975" y="11708"/>
                    <a:pt x="17996" y="11505"/>
                    <a:pt x="17996" y="11303"/>
                  </a:cubicBezTo>
                  <a:cubicBezTo>
                    <a:pt x="18039" y="9990"/>
                    <a:pt x="17367" y="8582"/>
                    <a:pt x="17943" y="7388"/>
                  </a:cubicBezTo>
                  <a:cubicBezTo>
                    <a:pt x="18252" y="6748"/>
                    <a:pt x="18860" y="6310"/>
                    <a:pt x="19159" y="5681"/>
                  </a:cubicBezTo>
                  <a:cubicBezTo>
                    <a:pt x="19501" y="4955"/>
                    <a:pt x="19394" y="4081"/>
                    <a:pt x="19063" y="3355"/>
                  </a:cubicBezTo>
                  <a:cubicBezTo>
                    <a:pt x="18572" y="2278"/>
                    <a:pt x="17623" y="1008"/>
                    <a:pt x="16546" y="454"/>
                  </a:cubicBezTo>
                  <a:cubicBezTo>
                    <a:pt x="15883" y="106"/>
                    <a:pt x="15168" y="0"/>
                    <a:pt x="14442" y="0"/>
                  </a:cubicBezTo>
                  <a:close/>
                </a:path>
              </a:pathLst>
            </a:custGeom>
            <a:solidFill>
              <a:srgbClr val="98C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777;p37"/>
            <p:cNvSpPr/>
            <p:nvPr/>
          </p:nvSpPr>
          <p:spPr>
            <a:xfrm>
              <a:off x="2404087" y="2819483"/>
              <a:ext cx="61887" cy="120051"/>
            </a:xfrm>
            <a:custGeom>
              <a:avLst/>
              <a:gdLst/>
              <a:ahLst/>
              <a:cxnLst/>
              <a:rect l="l" t="t" r="r" b="b"/>
              <a:pathLst>
                <a:path w="1014" h="1967" extrusionOk="0">
                  <a:moveTo>
                    <a:pt x="32" y="1"/>
                  </a:moveTo>
                  <a:cubicBezTo>
                    <a:pt x="0" y="1"/>
                    <a:pt x="21" y="523"/>
                    <a:pt x="288" y="1078"/>
                  </a:cubicBezTo>
                  <a:cubicBezTo>
                    <a:pt x="551" y="1613"/>
                    <a:pt x="899" y="1967"/>
                    <a:pt x="963" y="1967"/>
                  </a:cubicBezTo>
                  <a:cubicBezTo>
                    <a:pt x="966" y="1967"/>
                    <a:pt x="969" y="1966"/>
                    <a:pt x="971" y="1964"/>
                  </a:cubicBezTo>
                  <a:cubicBezTo>
                    <a:pt x="1013" y="1932"/>
                    <a:pt x="693" y="1548"/>
                    <a:pt x="437" y="1014"/>
                  </a:cubicBezTo>
                  <a:cubicBezTo>
                    <a:pt x="181" y="481"/>
                    <a:pt x="85" y="1"/>
                    <a:pt x="32" y="1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778;p37"/>
            <p:cNvSpPr/>
            <p:nvPr/>
          </p:nvSpPr>
          <p:spPr>
            <a:xfrm>
              <a:off x="2475679" y="3186047"/>
              <a:ext cx="2014" cy="5249"/>
            </a:xfrm>
            <a:custGeom>
              <a:avLst/>
              <a:gdLst/>
              <a:ahLst/>
              <a:cxnLst/>
              <a:rect l="l" t="t" r="r" b="b"/>
              <a:pathLst>
                <a:path w="33" h="86" extrusionOk="0">
                  <a:moveTo>
                    <a:pt x="0" y="1"/>
                  </a:moveTo>
                  <a:lnTo>
                    <a:pt x="0" y="65"/>
                  </a:lnTo>
                  <a:cubicBezTo>
                    <a:pt x="11" y="75"/>
                    <a:pt x="22" y="86"/>
                    <a:pt x="32" y="86"/>
                  </a:cubicBezTo>
                  <a:cubicBezTo>
                    <a:pt x="32" y="75"/>
                    <a:pt x="22" y="43"/>
                    <a:pt x="0" y="1"/>
                  </a:cubicBezTo>
                  <a:close/>
                </a:path>
              </a:pathLst>
            </a:custGeom>
            <a:solidFill>
              <a:srgbClr val="6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779;p37"/>
            <p:cNvSpPr/>
            <p:nvPr/>
          </p:nvSpPr>
          <p:spPr>
            <a:xfrm>
              <a:off x="2433994" y="2736783"/>
              <a:ext cx="45652" cy="377730"/>
            </a:xfrm>
            <a:custGeom>
              <a:avLst/>
              <a:gdLst/>
              <a:ahLst/>
              <a:cxnLst/>
              <a:rect l="l" t="t" r="r" b="b"/>
              <a:pathLst>
                <a:path w="748" h="6189" extrusionOk="0">
                  <a:moveTo>
                    <a:pt x="65" y="1"/>
                  </a:moveTo>
                  <a:cubicBezTo>
                    <a:pt x="54" y="1"/>
                    <a:pt x="22" y="108"/>
                    <a:pt x="11" y="289"/>
                  </a:cubicBezTo>
                  <a:cubicBezTo>
                    <a:pt x="1" y="492"/>
                    <a:pt x="1" y="769"/>
                    <a:pt x="54" y="1121"/>
                  </a:cubicBezTo>
                  <a:cubicBezTo>
                    <a:pt x="107" y="1462"/>
                    <a:pt x="203" y="1868"/>
                    <a:pt x="310" y="2305"/>
                  </a:cubicBezTo>
                  <a:cubicBezTo>
                    <a:pt x="363" y="2529"/>
                    <a:pt x="417" y="2753"/>
                    <a:pt x="449" y="2999"/>
                  </a:cubicBezTo>
                  <a:cubicBezTo>
                    <a:pt x="491" y="3233"/>
                    <a:pt x="523" y="3489"/>
                    <a:pt x="523" y="3745"/>
                  </a:cubicBezTo>
                  <a:cubicBezTo>
                    <a:pt x="523" y="4236"/>
                    <a:pt x="417" y="4705"/>
                    <a:pt x="342" y="5143"/>
                  </a:cubicBezTo>
                  <a:cubicBezTo>
                    <a:pt x="421" y="5123"/>
                    <a:pt x="490" y="5058"/>
                    <a:pt x="526" y="4981"/>
                  </a:cubicBezTo>
                  <a:lnTo>
                    <a:pt x="526" y="4981"/>
                  </a:lnTo>
                  <a:cubicBezTo>
                    <a:pt x="383" y="5329"/>
                    <a:pt x="333" y="5737"/>
                    <a:pt x="417" y="6113"/>
                  </a:cubicBezTo>
                  <a:cubicBezTo>
                    <a:pt x="417" y="6145"/>
                    <a:pt x="427" y="6156"/>
                    <a:pt x="427" y="6188"/>
                  </a:cubicBezTo>
                  <a:cubicBezTo>
                    <a:pt x="438" y="5900"/>
                    <a:pt x="481" y="5569"/>
                    <a:pt x="545" y="5228"/>
                  </a:cubicBezTo>
                  <a:cubicBezTo>
                    <a:pt x="630" y="4780"/>
                    <a:pt x="747" y="4289"/>
                    <a:pt x="747" y="3745"/>
                  </a:cubicBezTo>
                  <a:cubicBezTo>
                    <a:pt x="747" y="3479"/>
                    <a:pt x="715" y="3212"/>
                    <a:pt x="683" y="2956"/>
                  </a:cubicBezTo>
                  <a:cubicBezTo>
                    <a:pt x="641" y="2700"/>
                    <a:pt x="577" y="2476"/>
                    <a:pt x="523" y="2252"/>
                  </a:cubicBezTo>
                  <a:cubicBezTo>
                    <a:pt x="395" y="1804"/>
                    <a:pt x="289" y="1420"/>
                    <a:pt x="214" y="1089"/>
                  </a:cubicBezTo>
                  <a:cubicBezTo>
                    <a:pt x="65" y="428"/>
                    <a:pt x="107" y="1"/>
                    <a:pt x="65" y="1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780;p37"/>
            <p:cNvSpPr/>
            <p:nvPr/>
          </p:nvSpPr>
          <p:spPr>
            <a:xfrm>
              <a:off x="2171002" y="2872887"/>
              <a:ext cx="306688" cy="135492"/>
            </a:xfrm>
            <a:custGeom>
              <a:avLst/>
              <a:gdLst/>
              <a:ahLst/>
              <a:cxnLst/>
              <a:rect l="l" t="t" r="r" b="b"/>
              <a:pathLst>
                <a:path w="5025" h="2220" extrusionOk="0">
                  <a:moveTo>
                    <a:pt x="75" y="0"/>
                  </a:moveTo>
                  <a:cubicBezTo>
                    <a:pt x="53" y="54"/>
                    <a:pt x="21" y="107"/>
                    <a:pt x="0" y="182"/>
                  </a:cubicBezTo>
                  <a:cubicBezTo>
                    <a:pt x="587" y="673"/>
                    <a:pt x="1430" y="1195"/>
                    <a:pt x="2422" y="1579"/>
                  </a:cubicBezTo>
                  <a:cubicBezTo>
                    <a:pt x="3350" y="1931"/>
                    <a:pt x="4235" y="2113"/>
                    <a:pt x="4971" y="2219"/>
                  </a:cubicBezTo>
                  <a:cubicBezTo>
                    <a:pt x="5003" y="2155"/>
                    <a:pt x="5014" y="2091"/>
                    <a:pt x="5024" y="2038"/>
                  </a:cubicBezTo>
                  <a:cubicBezTo>
                    <a:pt x="4310" y="1899"/>
                    <a:pt x="3446" y="1697"/>
                    <a:pt x="2518" y="1355"/>
                  </a:cubicBezTo>
                  <a:cubicBezTo>
                    <a:pt x="1526" y="982"/>
                    <a:pt x="683" y="470"/>
                    <a:pt x="75" y="0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781;p37"/>
            <p:cNvSpPr/>
            <p:nvPr/>
          </p:nvSpPr>
          <p:spPr>
            <a:xfrm>
              <a:off x="1597412" y="3671077"/>
              <a:ext cx="537818" cy="363326"/>
            </a:xfrm>
            <a:custGeom>
              <a:avLst/>
              <a:gdLst/>
              <a:ahLst/>
              <a:cxnLst/>
              <a:rect l="l" t="t" r="r" b="b"/>
              <a:pathLst>
                <a:path w="8812" h="5953" extrusionOk="0">
                  <a:moveTo>
                    <a:pt x="3894" y="1"/>
                  </a:moveTo>
                  <a:lnTo>
                    <a:pt x="3115" y="2113"/>
                  </a:lnTo>
                  <a:cubicBezTo>
                    <a:pt x="3115" y="2113"/>
                    <a:pt x="2286" y="1612"/>
                    <a:pt x="1404" y="1612"/>
                  </a:cubicBezTo>
                  <a:cubicBezTo>
                    <a:pt x="1013" y="1612"/>
                    <a:pt x="611" y="1710"/>
                    <a:pt x="267" y="1996"/>
                  </a:cubicBezTo>
                  <a:cubicBezTo>
                    <a:pt x="0" y="2220"/>
                    <a:pt x="11" y="2646"/>
                    <a:pt x="288" y="2860"/>
                  </a:cubicBezTo>
                  <a:cubicBezTo>
                    <a:pt x="1237" y="3606"/>
                    <a:pt x="3584" y="5292"/>
                    <a:pt x="5942" y="5932"/>
                  </a:cubicBezTo>
                  <a:cubicBezTo>
                    <a:pt x="6000" y="5946"/>
                    <a:pt x="6059" y="5953"/>
                    <a:pt x="6117" y="5953"/>
                  </a:cubicBezTo>
                  <a:cubicBezTo>
                    <a:pt x="6366" y="5953"/>
                    <a:pt x="6599" y="5826"/>
                    <a:pt x="6721" y="5601"/>
                  </a:cubicBezTo>
                  <a:lnTo>
                    <a:pt x="8811" y="1782"/>
                  </a:lnTo>
                  <a:lnTo>
                    <a:pt x="3894" y="1"/>
                  </a:ln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782;p37"/>
            <p:cNvSpPr/>
            <p:nvPr/>
          </p:nvSpPr>
          <p:spPr>
            <a:xfrm>
              <a:off x="1784235" y="2954305"/>
              <a:ext cx="914816" cy="897849"/>
            </a:xfrm>
            <a:custGeom>
              <a:avLst/>
              <a:gdLst/>
              <a:ahLst/>
              <a:cxnLst/>
              <a:rect l="l" t="t" r="r" b="b"/>
              <a:pathLst>
                <a:path w="14989" h="14711" extrusionOk="0">
                  <a:moveTo>
                    <a:pt x="8860" y="0"/>
                  </a:moveTo>
                  <a:cubicBezTo>
                    <a:pt x="7888" y="0"/>
                    <a:pt x="6923" y="427"/>
                    <a:pt x="6166" y="1045"/>
                  </a:cubicBezTo>
                  <a:cubicBezTo>
                    <a:pt x="5281" y="1771"/>
                    <a:pt x="4641" y="2731"/>
                    <a:pt x="4044" y="3691"/>
                  </a:cubicBezTo>
                  <a:cubicBezTo>
                    <a:pt x="2369" y="6422"/>
                    <a:pt x="1014" y="9345"/>
                    <a:pt x="1" y="12385"/>
                  </a:cubicBezTo>
                  <a:cubicBezTo>
                    <a:pt x="1953" y="13217"/>
                    <a:pt x="3916" y="14038"/>
                    <a:pt x="5910" y="14710"/>
                  </a:cubicBezTo>
                  <a:cubicBezTo>
                    <a:pt x="7020" y="12673"/>
                    <a:pt x="8204" y="10689"/>
                    <a:pt x="9463" y="8737"/>
                  </a:cubicBezTo>
                  <a:cubicBezTo>
                    <a:pt x="9975" y="7958"/>
                    <a:pt x="10529" y="7136"/>
                    <a:pt x="11329" y="6646"/>
                  </a:cubicBezTo>
                  <a:cubicBezTo>
                    <a:pt x="11511" y="6539"/>
                    <a:pt x="11713" y="6432"/>
                    <a:pt x="11799" y="6230"/>
                  </a:cubicBezTo>
                  <a:cubicBezTo>
                    <a:pt x="11948" y="5942"/>
                    <a:pt x="11788" y="5611"/>
                    <a:pt x="11681" y="5302"/>
                  </a:cubicBezTo>
                  <a:cubicBezTo>
                    <a:pt x="11622" y="5126"/>
                    <a:pt x="11579" y="4944"/>
                    <a:pt x="11555" y="4760"/>
                  </a:cubicBezTo>
                  <a:lnTo>
                    <a:pt x="11555" y="4760"/>
                  </a:lnTo>
                  <a:lnTo>
                    <a:pt x="11788" y="5451"/>
                  </a:lnTo>
                  <a:cubicBezTo>
                    <a:pt x="12855" y="5398"/>
                    <a:pt x="13943" y="5270"/>
                    <a:pt x="14988" y="5088"/>
                  </a:cubicBezTo>
                  <a:cubicBezTo>
                    <a:pt x="14423" y="4832"/>
                    <a:pt x="14135" y="4203"/>
                    <a:pt x="13836" y="3659"/>
                  </a:cubicBezTo>
                  <a:cubicBezTo>
                    <a:pt x="12962" y="2155"/>
                    <a:pt x="11095" y="288"/>
                    <a:pt x="9313" y="32"/>
                  </a:cubicBezTo>
                  <a:cubicBezTo>
                    <a:pt x="9162" y="10"/>
                    <a:pt x="9011" y="0"/>
                    <a:pt x="8860" y="0"/>
                  </a:cubicBezTo>
                  <a:close/>
                </a:path>
              </a:pathLst>
            </a:custGeom>
            <a:solidFill>
              <a:srgbClr val="E2B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83;p37"/>
            <p:cNvSpPr/>
            <p:nvPr/>
          </p:nvSpPr>
          <p:spPr>
            <a:xfrm>
              <a:off x="1807000" y="3635311"/>
              <a:ext cx="379012" cy="147821"/>
            </a:xfrm>
            <a:custGeom>
              <a:avLst/>
              <a:gdLst/>
              <a:ahLst/>
              <a:cxnLst/>
              <a:rect l="l" t="t" r="r" b="b"/>
              <a:pathLst>
                <a:path w="6210" h="2422" extrusionOk="0">
                  <a:moveTo>
                    <a:pt x="65" y="0"/>
                  </a:moveTo>
                  <a:cubicBezTo>
                    <a:pt x="44" y="64"/>
                    <a:pt x="33" y="117"/>
                    <a:pt x="1" y="181"/>
                  </a:cubicBezTo>
                  <a:cubicBezTo>
                    <a:pt x="204" y="299"/>
                    <a:pt x="417" y="437"/>
                    <a:pt x="641" y="565"/>
                  </a:cubicBezTo>
                  <a:cubicBezTo>
                    <a:pt x="1100" y="821"/>
                    <a:pt x="1601" y="1077"/>
                    <a:pt x="2156" y="1312"/>
                  </a:cubicBezTo>
                  <a:cubicBezTo>
                    <a:pt x="2700" y="1558"/>
                    <a:pt x="3233" y="1739"/>
                    <a:pt x="3735" y="1899"/>
                  </a:cubicBezTo>
                  <a:cubicBezTo>
                    <a:pt x="4236" y="2048"/>
                    <a:pt x="4684" y="2166"/>
                    <a:pt x="5068" y="2251"/>
                  </a:cubicBezTo>
                  <a:cubicBezTo>
                    <a:pt x="5601" y="2358"/>
                    <a:pt x="5996" y="2411"/>
                    <a:pt x="6188" y="2422"/>
                  </a:cubicBezTo>
                  <a:cubicBezTo>
                    <a:pt x="6177" y="2411"/>
                    <a:pt x="6188" y="2400"/>
                    <a:pt x="6209" y="2368"/>
                  </a:cubicBezTo>
                  <a:cubicBezTo>
                    <a:pt x="6028" y="2315"/>
                    <a:pt x="5633" y="2240"/>
                    <a:pt x="5100" y="2091"/>
                  </a:cubicBezTo>
                  <a:cubicBezTo>
                    <a:pt x="4727" y="1995"/>
                    <a:pt x="4289" y="1867"/>
                    <a:pt x="3788" y="1707"/>
                  </a:cubicBezTo>
                  <a:cubicBezTo>
                    <a:pt x="3308" y="1547"/>
                    <a:pt x="2774" y="1344"/>
                    <a:pt x="2230" y="1099"/>
                  </a:cubicBezTo>
                  <a:cubicBezTo>
                    <a:pt x="1686" y="864"/>
                    <a:pt x="1185" y="619"/>
                    <a:pt x="737" y="373"/>
                  </a:cubicBezTo>
                  <a:cubicBezTo>
                    <a:pt x="492" y="235"/>
                    <a:pt x="268" y="117"/>
                    <a:pt x="65" y="0"/>
                  </a:cubicBezTo>
                  <a:close/>
                </a:path>
              </a:pathLst>
            </a:custGeom>
            <a:solidFill>
              <a:srgbClr val="C69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84;p37"/>
            <p:cNvSpPr/>
            <p:nvPr/>
          </p:nvSpPr>
          <p:spPr>
            <a:xfrm>
              <a:off x="1922292" y="3049333"/>
              <a:ext cx="670625" cy="656344"/>
            </a:xfrm>
            <a:custGeom>
              <a:avLst/>
              <a:gdLst/>
              <a:ahLst/>
              <a:cxnLst/>
              <a:rect l="l" t="t" r="r" b="b"/>
              <a:pathLst>
                <a:path w="10988" h="10754" extrusionOk="0">
                  <a:moveTo>
                    <a:pt x="7270" y="0"/>
                  </a:moveTo>
                  <a:cubicBezTo>
                    <a:pt x="7194" y="0"/>
                    <a:pt x="7117" y="4"/>
                    <a:pt x="7041" y="11"/>
                  </a:cubicBezTo>
                  <a:cubicBezTo>
                    <a:pt x="6689" y="32"/>
                    <a:pt x="6347" y="139"/>
                    <a:pt x="6027" y="320"/>
                  </a:cubicBezTo>
                  <a:cubicBezTo>
                    <a:pt x="5366" y="662"/>
                    <a:pt x="4854" y="1227"/>
                    <a:pt x="4395" y="1846"/>
                  </a:cubicBezTo>
                  <a:cubicBezTo>
                    <a:pt x="3947" y="2475"/>
                    <a:pt x="3531" y="3126"/>
                    <a:pt x="3104" y="3819"/>
                  </a:cubicBezTo>
                  <a:cubicBezTo>
                    <a:pt x="1611" y="6316"/>
                    <a:pt x="608" y="8780"/>
                    <a:pt x="0" y="10732"/>
                  </a:cubicBezTo>
                  <a:cubicBezTo>
                    <a:pt x="19" y="10729"/>
                    <a:pt x="38" y="10727"/>
                    <a:pt x="56" y="10727"/>
                  </a:cubicBezTo>
                  <a:cubicBezTo>
                    <a:pt x="102" y="10727"/>
                    <a:pt x="147" y="10735"/>
                    <a:pt x="192" y="10743"/>
                  </a:cubicBezTo>
                  <a:cubicBezTo>
                    <a:pt x="213" y="10743"/>
                    <a:pt x="224" y="10753"/>
                    <a:pt x="235" y="10753"/>
                  </a:cubicBezTo>
                  <a:cubicBezTo>
                    <a:pt x="885" y="8833"/>
                    <a:pt x="1899" y="6422"/>
                    <a:pt x="3371" y="3969"/>
                  </a:cubicBezTo>
                  <a:cubicBezTo>
                    <a:pt x="3787" y="3286"/>
                    <a:pt x="4214" y="2625"/>
                    <a:pt x="4640" y="2006"/>
                  </a:cubicBezTo>
                  <a:cubicBezTo>
                    <a:pt x="5078" y="1408"/>
                    <a:pt x="5569" y="875"/>
                    <a:pt x="6155" y="555"/>
                  </a:cubicBezTo>
                  <a:cubicBezTo>
                    <a:pt x="6454" y="395"/>
                    <a:pt x="6753" y="299"/>
                    <a:pt x="7062" y="267"/>
                  </a:cubicBezTo>
                  <a:cubicBezTo>
                    <a:pt x="7145" y="258"/>
                    <a:pt x="7229" y="254"/>
                    <a:pt x="7312" y="254"/>
                  </a:cubicBezTo>
                  <a:cubicBezTo>
                    <a:pt x="7540" y="254"/>
                    <a:pt x="7766" y="284"/>
                    <a:pt x="7969" y="331"/>
                  </a:cubicBezTo>
                  <a:cubicBezTo>
                    <a:pt x="8545" y="480"/>
                    <a:pt x="8982" y="854"/>
                    <a:pt x="9345" y="1206"/>
                  </a:cubicBezTo>
                  <a:cubicBezTo>
                    <a:pt x="9526" y="1398"/>
                    <a:pt x="9707" y="1579"/>
                    <a:pt x="9846" y="1760"/>
                  </a:cubicBezTo>
                  <a:cubicBezTo>
                    <a:pt x="9996" y="1942"/>
                    <a:pt x="10134" y="2113"/>
                    <a:pt x="10241" y="2294"/>
                  </a:cubicBezTo>
                  <a:cubicBezTo>
                    <a:pt x="10465" y="2635"/>
                    <a:pt x="10614" y="2955"/>
                    <a:pt x="10721" y="3233"/>
                  </a:cubicBezTo>
                  <a:cubicBezTo>
                    <a:pt x="10796" y="3446"/>
                    <a:pt x="10860" y="3627"/>
                    <a:pt x="10902" y="3766"/>
                  </a:cubicBezTo>
                  <a:cubicBezTo>
                    <a:pt x="10934" y="3766"/>
                    <a:pt x="10956" y="3766"/>
                    <a:pt x="10988" y="3755"/>
                  </a:cubicBezTo>
                  <a:cubicBezTo>
                    <a:pt x="10956" y="3627"/>
                    <a:pt x="10913" y="3435"/>
                    <a:pt x="10838" y="3211"/>
                  </a:cubicBezTo>
                  <a:cubicBezTo>
                    <a:pt x="10742" y="2934"/>
                    <a:pt x="10593" y="2582"/>
                    <a:pt x="10380" y="2219"/>
                  </a:cubicBezTo>
                  <a:cubicBezTo>
                    <a:pt x="10273" y="2038"/>
                    <a:pt x="10156" y="1846"/>
                    <a:pt x="9996" y="1664"/>
                  </a:cubicBezTo>
                  <a:cubicBezTo>
                    <a:pt x="9846" y="1472"/>
                    <a:pt x="9675" y="1280"/>
                    <a:pt x="9505" y="1088"/>
                  </a:cubicBezTo>
                  <a:cubicBezTo>
                    <a:pt x="9313" y="886"/>
                    <a:pt x="9121" y="694"/>
                    <a:pt x="8875" y="512"/>
                  </a:cubicBezTo>
                  <a:cubicBezTo>
                    <a:pt x="8641" y="342"/>
                    <a:pt x="8342" y="192"/>
                    <a:pt x="8033" y="107"/>
                  </a:cubicBezTo>
                  <a:cubicBezTo>
                    <a:pt x="7785" y="41"/>
                    <a:pt x="7530" y="0"/>
                    <a:pt x="7270" y="0"/>
                  </a:cubicBezTo>
                  <a:close/>
                </a:path>
              </a:pathLst>
            </a:custGeom>
            <a:solidFill>
              <a:srgbClr val="C69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85;p37"/>
            <p:cNvSpPr/>
            <p:nvPr/>
          </p:nvSpPr>
          <p:spPr>
            <a:xfrm>
              <a:off x="1807671" y="3827992"/>
              <a:ext cx="531349" cy="345566"/>
            </a:xfrm>
            <a:custGeom>
              <a:avLst/>
              <a:gdLst/>
              <a:ahLst/>
              <a:cxnLst/>
              <a:rect l="l" t="t" r="r" b="b"/>
              <a:pathLst>
                <a:path w="8706" h="5662" extrusionOk="0">
                  <a:moveTo>
                    <a:pt x="3606" y="1"/>
                  </a:moveTo>
                  <a:lnTo>
                    <a:pt x="3084" y="2198"/>
                  </a:lnTo>
                  <a:cubicBezTo>
                    <a:pt x="3084" y="2198"/>
                    <a:pt x="2385" y="1875"/>
                    <a:pt x="1616" y="1875"/>
                  </a:cubicBezTo>
                  <a:cubicBezTo>
                    <a:pt x="1135" y="1875"/>
                    <a:pt x="628" y="2001"/>
                    <a:pt x="246" y="2411"/>
                  </a:cubicBezTo>
                  <a:cubicBezTo>
                    <a:pt x="1" y="2668"/>
                    <a:pt x="75" y="3094"/>
                    <a:pt x="363" y="3265"/>
                  </a:cubicBezTo>
                  <a:cubicBezTo>
                    <a:pt x="1398" y="3894"/>
                    <a:pt x="3916" y="5302"/>
                    <a:pt x="6337" y="5654"/>
                  </a:cubicBezTo>
                  <a:cubicBezTo>
                    <a:pt x="6370" y="5659"/>
                    <a:pt x="6403" y="5661"/>
                    <a:pt x="6436" y="5661"/>
                  </a:cubicBezTo>
                  <a:cubicBezTo>
                    <a:pt x="6710" y="5661"/>
                    <a:pt x="6968" y="5505"/>
                    <a:pt x="7073" y="5238"/>
                  </a:cubicBezTo>
                  <a:lnTo>
                    <a:pt x="8705" y="1206"/>
                  </a:lnTo>
                  <a:lnTo>
                    <a:pt x="3606" y="1"/>
                  </a:ln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86;p37"/>
            <p:cNvSpPr/>
            <p:nvPr/>
          </p:nvSpPr>
          <p:spPr>
            <a:xfrm>
              <a:off x="1971729" y="3127578"/>
              <a:ext cx="1358217" cy="902304"/>
            </a:xfrm>
            <a:custGeom>
              <a:avLst/>
              <a:gdLst/>
              <a:ahLst/>
              <a:cxnLst/>
              <a:rect l="l" t="t" r="r" b="b"/>
              <a:pathLst>
                <a:path w="22254" h="14784" extrusionOk="0">
                  <a:moveTo>
                    <a:pt x="7493" y="0"/>
                  </a:moveTo>
                  <a:cubicBezTo>
                    <a:pt x="6606" y="0"/>
                    <a:pt x="5742" y="474"/>
                    <a:pt x="5068" y="1076"/>
                  </a:cubicBezTo>
                  <a:cubicBezTo>
                    <a:pt x="3329" y="2591"/>
                    <a:pt x="2518" y="4884"/>
                    <a:pt x="1761" y="7060"/>
                  </a:cubicBezTo>
                  <a:cubicBezTo>
                    <a:pt x="1153" y="8820"/>
                    <a:pt x="609" y="10591"/>
                    <a:pt x="1" y="12351"/>
                  </a:cubicBezTo>
                  <a:cubicBezTo>
                    <a:pt x="1953" y="13258"/>
                    <a:pt x="3958" y="14058"/>
                    <a:pt x="5996" y="14784"/>
                  </a:cubicBezTo>
                  <a:cubicBezTo>
                    <a:pt x="5996" y="14784"/>
                    <a:pt x="5996" y="14784"/>
                    <a:pt x="5996" y="14784"/>
                  </a:cubicBezTo>
                  <a:cubicBezTo>
                    <a:pt x="6012" y="14784"/>
                    <a:pt x="8108" y="10655"/>
                    <a:pt x="8343" y="10261"/>
                  </a:cubicBezTo>
                  <a:cubicBezTo>
                    <a:pt x="8801" y="10837"/>
                    <a:pt x="9260" y="11423"/>
                    <a:pt x="9815" y="11914"/>
                  </a:cubicBezTo>
                  <a:cubicBezTo>
                    <a:pt x="11352" y="13311"/>
                    <a:pt x="13338" y="14088"/>
                    <a:pt x="15374" y="14088"/>
                  </a:cubicBezTo>
                  <a:cubicBezTo>
                    <a:pt x="15981" y="14088"/>
                    <a:pt x="16592" y="14019"/>
                    <a:pt x="17197" y="13877"/>
                  </a:cubicBezTo>
                  <a:cubicBezTo>
                    <a:pt x="18456" y="13578"/>
                    <a:pt x="19650" y="12949"/>
                    <a:pt x="20578" y="12042"/>
                  </a:cubicBezTo>
                  <a:cubicBezTo>
                    <a:pt x="21656" y="10965"/>
                    <a:pt x="21976" y="9834"/>
                    <a:pt x="22104" y="8340"/>
                  </a:cubicBezTo>
                  <a:cubicBezTo>
                    <a:pt x="22253" y="6570"/>
                    <a:pt x="22253" y="4777"/>
                    <a:pt x="22104" y="3017"/>
                  </a:cubicBezTo>
                  <a:cubicBezTo>
                    <a:pt x="21944" y="3071"/>
                    <a:pt x="21784" y="3124"/>
                    <a:pt x="21613" y="3177"/>
                  </a:cubicBezTo>
                  <a:cubicBezTo>
                    <a:pt x="20613" y="3514"/>
                    <a:pt x="19467" y="3914"/>
                    <a:pt x="18483" y="3914"/>
                  </a:cubicBezTo>
                  <a:cubicBezTo>
                    <a:pt x="18471" y="3914"/>
                    <a:pt x="18458" y="3914"/>
                    <a:pt x="18445" y="3913"/>
                  </a:cubicBezTo>
                  <a:cubicBezTo>
                    <a:pt x="17303" y="3903"/>
                    <a:pt x="16109" y="3849"/>
                    <a:pt x="15085" y="3316"/>
                  </a:cubicBezTo>
                  <a:cubicBezTo>
                    <a:pt x="14125" y="2825"/>
                    <a:pt x="13090" y="2591"/>
                    <a:pt x="12130" y="2100"/>
                  </a:cubicBezTo>
                  <a:cubicBezTo>
                    <a:pt x="10818" y="1417"/>
                    <a:pt x="9452" y="329"/>
                    <a:pt x="7991" y="52"/>
                  </a:cubicBezTo>
                  <a:cubicBezTo>
                    <a:pt x="7825" y="17"/>
                    <a:pt x="7658" y="0"/>
                    <a:pt x="7493" y="0"/>
                  </a:cubicBezTo>
                  <a:close/>
                </a:path>
              </a:pathLst>
            </a:custGeom>
            <a:solidFill>
              <a:srgbClr val="F2C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87;p37"/>
            <p:cNvSpPr/>
            <p:nvPr/>
          </p:nvSpPr>
          <p:spPr>
            <a:xfrm>
              <a:off x="2144269" y="3345038"/>
              <a:ext cx="1080825" cy="542945"/>
            </a:xfrm>
            <a:custGeom>
              <a:avLst/>
              <a:gdLst/>
              <a:ahLst/>
              <a:cxnLst/>
              <a:rect l="l" t="t" r="r" b="b"/>
              <a:pathLst>
                <a:path w="17709" h="8896" extrusionOk="0">
                  <a:moveTo>
                    <a:pt x="17655" y="0"/>
                  </a:moveTo>
                  <a:cubicBezTo>
                    <a:pt x="17613" y="0"/>
                    <a:pt x="17576" y="15"/>
                    <a:pt x="17538" y="30"/>
                  </a:cubicBezTo>
                  <a:cubicBezTo>
                    <a:pt x="17442" y="777"/>
                    <a:pt x="17293" y="1673"/>
                    <a:pt x="17015" y="2676"/>
                  </a:cubicBezTo>
                  <a:cubicBezTo>
                    <a:pt x="16909" y="3049"/>
                    <a:pt x="16791" y="3444"/>
                    <a:pt x="16642" y="3849"/>
                  </a:cubicBezTo>
                  <a:cubicBezTo>
                    <a:pt x="16493" y="4244"/>
                    <a:pt x="16322" y="4649"/>
                    <a:pt x="16066" y="5023"/>
                  </a:cubicBezTo>
                  <a:cubicBezTo>
                    <a:pt x="15810" y="5375"/>
                    <a:pt x="15479" y="5716"/>
                    <a:pt x="15053" y="5908"/>
                  </a:cubicBezTo>
                  <a:cubicBezTo>
                    <a:pt x="14839" y="6004"/>
                    <a:pt x="14615" y="6068"/>
                    <a:pt x="14370" y="6090"/>
                  </a:cubicBezTo>
                  <a:cubicBezTo>
                    <a:pt x="14339" y="6091"/>
                    <a:pt x="14309" y="6092"/>
                    <a:pt x="14278" y="6092"/>
                  </a:cubicBezTo>
                  <a:cubicBezTo>
                    <a:pt x="14072" y="6092"/>
                    <a:pt x="13859" y="6061"/>
                    <a:pt x="13655" y="6015"/>
                  </a:cubicBezTo>
                  <a:cubicBezTo>
                    <a:pt x="13175" y="5898"/>
                    <a:pt x="12706" y="5663"/>
                    <a:pt x="12236" y="5364"/>
                  </a:cubicBezTo>
                  <a:cubicBezTo>
                    <a:pt x="11767" y="5087"/>
                    <a:pt x="11330" y="4756"/>
                    <a:pt x="10882" y="4415"/>
                  </a:cubicBezTo>
                  <a:cubicBezTo>
                    <a:pt x="9975" y="3743"/>
                    <a:pt x="9079" y="2964"/>
                    <a:pt x="8097" y="2260"/>
                  </a:cubicBezTo>
                  <a:cubicBezTo>
                    <a:pt x="7596" y="1908"/>
                    <a:pt x="7095" y="1577"/>
                    <a:pt x="6561" y="1310"/>
                  </a:cubicBezTo>
                  <a:cubicBezTo>
                    <a:pt x="6295" y="1161"/>
                    <a:pt x="6028" y="1054"/>
                    <a:pt x="5761" y="937"/>
                  </a:cubicBezTo>
                  <a:cubicBezTo>
                    <a:pt x="5484" y="841"/>
                    <a:pt x="5217" y="724"/>
                    <a:pt x="4918" y="660"/>
                  </a:cubicBezTo>
                  <a:cubicBezTo>
                    <a:pt x="4796" y="633"/>
                    <a:pt x="4665" y="614"/>
                    <a:pt x="4546" y="614"/>
                  </a:cubicBezTo>
                  <a:cubicBezTo>
                    <a:pt x="4520" y="614"/>
                    <a:pt x="4495" y="615"/>
                    <a:pt x="4470" y="617"/>
                  </a:cubicBezTo>
                  <a:cubicBezTo>
                    <a:pt x="4310" y="628"/>
                    <a:pt x="4161" y="660"/>
                    <a:pt x="4012" y="724"/>
                  </a:cubicBezTo>
                  <a:cubicBezTo>
                    <a:pt x="3724" y="841"/>
                    <a:pt x="3489" y="1033"/>
                    <a:pt x="3297" y="1236"/>
                  </a:cubicBezTo>
                  <a:cubicBezTo>
                    <a:pt x="3094" y="1428"/>
                    <a:pt x="2934" y="1663"/>
                    <a:pt x="2774" y="1887"/>
                  </a:cubicBezTo>
                  <a:cubicBezTo>
                    <a:pt x="2614" y="2111"/>
                    <a:pt x="2476" y="2335"/>
                    <a:pt x="2348" y="2569"/>
                  </a:cubicBezTo>
                  <a:cubicBezTo>
                    <a:pt x="1814" y="3487"/>
                    <a:pt x="1441" y="4404"/>
                    <a:pt x="1121" y="5289"/>
                  </a:cubicBezTo>
                  <a:cubicBezTo>
                    <a:pt x="811" y="6164"/>
                    <a:pt x="577" y="7007"/>
                    <a:pt x="331" y="7754"/>
                  </a:cubicBezTo>
                  <a:cubicBezTo>
                    <a:pt x="214" y="8127"/>
                    <a:pt x="107" y="8490"/>
                    <a:pt x="1" y="8831"/>
                  </a:cubicBezTo>
                  <a:cubicBezTo>
                    <a:pt x="65" y="8842"/>
                    <a:pt x="118" y="8874"/>
                    <a:pt x="182" y="8895"/>
                  </a:cubicBezTo>
                  <a:cubicBezTo>
                    <a:pt x="310" y="8564"/>
                    <a:pt x="427" y="8202"/>
                    <a:pt x="545" y="7828"/>
                  </a:cubicBezTo>
                  <a:cubicBezTo>
                    <a:pt x="801" y="7082"/>
                    <a:pt x="1035" y="6260"/>
                    <a:pt x="1355" y="5396"/>
                  </a:cubicBezTo>
                  <a:cubicBezTo>
                    <a:pt x="1675" y="4521"/>
                    <a:pt x="2070" y="3615"/>
                    <a:pt x="2582" y="2729"/>
                  </a:cubicBezTo>
                  <a:cubicBezTo>
                    <a:pt x="2721" y="2495"/>
                    <a:pt x="2849" y="2281"/>
                    <a:pt x="3009" y="2068"/>
                  </a:cubicBezTo>
                  <a:cubicBezTo>
                    <a:pt x="3158" y="1855"/>
                    <a:pt x="3318" y="1641"/>
                    <a:pt x="3500" y="1460"/>
                  </a:cubicBezTo>
                  <a:cubicBezTo>
                    <a:pt x="3692" y="1268"/>
                    <a:pt x="3894" y="1108"/>
                    <a:pt x="4129" y="1022"/>
                  </a:cubicBezTo>
                  <a:cubicBezTo>
                    <a:pt x="4246" y="980"/>
                    <a:pt x="4374" y="948"/>
                    <a:pt x="4492" y="937"/>
                  </a:cubicBezTo>
                  <a:cubicBezTo>
                    <a:pt x="4609" y="937"/>
                    <a:pt x="4748" y="948"/>
                    <a:pt x="4876" y="980"/>
                  </a:cubicBezTo>
                  <a:cubicBezTo>
                    <a:pt x="5132" y="1033"/>
                    <a:pt x="5398" y="1150"/>
                    <a:pt x="5665" y="1246"/>
                  </a:cubicBezTo>
                  <a:cubicBezTo>
                    <a:pt x="5932" y="1353"/>
                    <a:pt x="6188" y="1471"/>
                    <a:pt x="6433" y="1609"/>
                  </a:cubicBezTo>
                  <a:cubicBezTo>
                    <a:pt x="6945" y="1876"/>
                    <a:pt x="7447" y="2185"/>
                    <a:pt x="7927" y="2537"/>
                  </a:cubicBezTo>
                  <a:cubicBezTo>
                    <a:pt x="8908" y="3231"/>
                    <a:pt x="9793" y="3988"/>
                    <a:pt x="10722" y="4681"/>
                  </a:cubicBezTo>
                  <a:cubicBezTo>
                    <a:pt x="11170" y="5033"/>
                    <a:pt x="11639" y="5353"/>
                    <a:pt x="12108" y="5641"/>
                  </a:cubicBezTo>
                  <a:cubicBezTo>
                    <a:pt x="12567" y="5940"/>
                    <a:pt x="13068" y="6196"/>
                    <a:pt x="13602" y="6324"/>
                  </a:cubicBezTo>
                  <a:cubicBezTo>
                    <a:pt x="13835" y="6380"/>
                    <a:pt x="14067" y="6412"/>
                    <a:pt x="14307" y="6412"/>
                  </a:cubicBezTo>
                  <a:cubicBezTo>
                    <a:pt x="14342" y="6412"/>
                    <a:pt x="14377" y="6411"/>
                    <a:pt x="14412" y="6410"/>
                  </a:cubicBezTo>
                  <a:cubicBezTo>
                    <a:pt x="14679" y="6378"/>
                    <a:pt x="14946" y="6314"/>
                    <a:pt x="15181" y="6196"/>
                  </a:cubicBezTo>
                  <a:cubicBezTo>
                    <a:pt x="15661" y="5962"/>
                    <a:pt x="16023" y="5588"/>
                    <a:pt x="16290" y="5193"/>
                  </a:cubicBezTo>
                  <a:cubicBezTo>
                    <a:pt x="16557" y="4788"/>
                    <a:pt x="16727" y="4361"/>
                    <a:pt x="16877" y="3956"/>
                  </a:cubicBezTo>
                  <a:cubicBezTo>
                    <a:pt x="17026" y="3540"/>
                    <a:pt x="17133" y="3135"/>
                    <a:pt x="17239" y="2751"/>
                  </a:cubicBezTo>
                  <a:cubicBezTo>
                    <a:pt x="17506" y="1695"/>
                    <a:pt x="17634" y="766"/>
                    <a:pt x="17709" y="9"/>
                  </a:cubicBezTo>
                  <a:cubicBezTo>
                    <a:pt x="17690" y="3"/>
                    <a:pt x="17672" y="0"/>
                    <a:pt x="17655" y="0"/>
                  </a:cubicBezTo>
                  <a:close/>
                </a:path>
              </a:pathLst>
            </a:custGeom>
            <a:solidFill>
              <a:srgbClr val="C69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88;p37"/>
            <p:cNvSpPr/>
            <p:nvPr/>
          </p:nvSpPr>
          <p:spPr>
            <a:xfrm>
              <a:off x="1992602" y="3808462"/>
              <a:ext cx="382857" cy="160210"/>
            </a:xfrm>
            <a:custGeom>
              <a:avLst/>
              <a:gdLst/>
              <a:ahLst/>
              <a:cxnLst/>
              <a:rect l="l" t="t" r="r" b="b"/>
              <a:pathLst>
                <a:path w="6273" h="2625" extrusionOk="0">
                  <a:moveTo>
                    <a:pt x="75" y="1"/>
                  </a:moveTo>
                  <a:cubicBezTo>
                    <a:pt x="43" y="65"/>
                    <a:pt x="32" y="129"/>
                    <a:pt x="0" y="182"/>
                  </a:cubicBezTo>
                  <a:cubicBezTo>
                    <a:pt x="214" y="289"/>
                    <a:pt x="448" y="385"/>
                    <a:pt x="672" y="491"/>
                  </a:cubicBezTo>
                  <a:cubicBezTo>
                    <a:pt x="1419" y="843"/>
                    <a:pt x="2262" y="1195"/>
                    <a:pt x="3147" y="1547"/>
                  </a:cubicBezTo>
                  <a:cubicBezTo>
                    <a:pt x="4043" y="1889"/>
                    <a:pt x="4897" y="2198"/>
                    <a:pt x="5675" y="2465"/>
                  </a:cubicBezTo>
                  <a:cubicBezTo>
                    <a:pt x="5846" y="2518"/>
                    <a:pt x="6017" y="2571"/>
                    <a:pt x="6177" y="2625"/>
                  </a:cubicBezTo>
                  <a:cubicBezTo>
                    <a:pt x="6209" y="2571"/>
                    <a:pt x="6241" y="2507"/>
                    <a:pt x="6273" y="2433"/>
                  </a:cubicBezTo>
                  <a:cubicBezTo>
                    <a:pt x="6102" y="2390"/>
                    <a:pt x="5921" y="2315"/>
                    <a:pt x="5739" y="2262"/>
                  </a:cubicBezTo>
                  <a:cubicBezTo>
                    <a:pt x="4961" y="1995"/>
                    <a:pt x="4107" y="1675"/>
                    <a:pt x="3232" y="1334"/>
                  </a:cubicBezTo>
                  <a:cubicBezTo>
                    <a:pt x="2347" y="982"/>
                    <a:pt x="1515" y="630"/>
                    <a:pt x="768" y="310"/>
                  </a:cubicBezTo>
                  <a:cubicBezTo>
                    <a:pt x="523" y="203"/>
                    <a:pt x="299" y="97"/>
                    <a:pt x="75" y="1"/>
                  </a:cubicBezTo>
                  <a:close/>
                </a:path>
              </a:pathLst>
            </a:custGeom>
            <a:solidFill>
              <a:srgbClr val="C69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89;p37"/>
            <p:cNvSpPr/>
            <p:nvPr/>
          </p:nvSpPr>
          <p:spPr>
            <a:xfrm>
              <a:off x="2636502" y="2592379"/>
              <a:ext cx="787808" cy="969013"/>
            </a:xfrm>
            <a:custGeom>
              <a:avLst/>
              <a:gdLst/>
              <a:ahLst/>
              <a:cxnLst/>
              <a:rect l="l" t="t" r="r" b="b"/>
              <a:pathLst>
                <a:path w="12908" h="15877" extrusionOk="0">
                  <a:moveTo>
                    <a:pt x="7968" y="0"/>
                  </a:moveTo>
                  <a:cubicBezTo>
                    <a:pt x="6372" y="0"/>
                    <a:pt x="5056" y="1387"/>
                    <a:pt x="5131" y="3178"/>
                  </a:cubicBezTo>
                  <a:cubicBezTo>
                    <a:pt x="5185" y="4394"/>
                    <a:pt x="5654" y="5290"/>
                    <a:pt x="6038" y="6399"/>
                  </a:cubicBezTo>
                  <a:cubicBezTo>
                    <a:pt x="6251" y="7029"/>
                    <a:pt x="6635" y="8031"/>
                    <a:pt x="6262" y="8639"/>
                  </a:cubicBezTo>
                  <a:cubicBezTo>
                    <a:pt x="5889" y="9258"/>
                    <a:pt x="4897" y="9493"/>
                    <a:pt x="4278" y="9760"/>
                  </a:cubicBezTo>
                  <a:cubicBezTo>
                    <a:pt x="2870" y="10378"/>
                    <a:pt x="1440" y="10944"/>
                    <a:pt x="0" y="11477"/>
                  </a:cubicBezTo>
                  <a:cubicBezTo>
                    <a:pt x="22" y="12085"/>
                    <a:pt x="96" y="12682"/>
                    <a:pt x="203" y="13269"/>
                  </a:cubicBezTo>
                  <a:cubicBezTo>
                    <a:pt x="363" y="14123"/>
                    <a:pt x="587" y="14987"/>
                    <a:pt x="960" y="15787"/>
                  </a:cubicBezTo>
                  <a:cubicBezTo>
                    <a:pt x="1510" y="15847"/>
                    <a:pt x="2063" y="15877"/>
                    <a:pt x="2616" y="15877"/>
                  </a:cubicBezTo>
                  <a:cubicBezTo>
                    <a:pt x="4786" y="15877"/>
                    <a:pt x="6957" y="15423"/>
                    <a:pt x="8972" y="14624"/>
                  </a:cubicBezTo>
                  <a:cubicBezTo>
                    <a:pt x="10913" y="13867"/>
                    <a:pt x="12684" y="12480"/>
                    <a:pt x="12887" y="10293"/>
                  </a:cubicBezTo>
                  <a:cubicBezTo>
                    <a:pt x="12897" y="10101"/>
                    <a:pt x="12908" y="9909"/>
                    <a:pt x="12908" y="9728"/>
                  </a:cubicBezTo>
                  <a:cubicBezTo>
                    <a:pt x="12908" y="8415"/>
                    <a:pt x="12556" y="6965"/>
                    <a:pt x="12204" y="5770"/>
                  </a:cubicBezTo>
                  <a:cubicBezTo>
                    <a:pt x="11756" y="4287"/>
                    <a:pt x="11308" y="2559"/>
                    <a:pt x="10422" y="1290"/>
                  </a:cubicBezTo>
                  <a:cubicBezTo>
                    <a:pt x="10145" y="895"/>
                    <a:pt x="9782" y="575"/>
                    <a:pt x="9356" y="351"/>
                  </a:cubicBezTo>
                  <a:cubicBezTo>
                    <a:pt x="8888" y="110"/>
                    <a:pt x="8417" y="0"/>
                    <a:pt x="7968" y="0"/>
                  </a:cubicBezTo>
                  <a:close/>
                </a:path>
              </a:pathLst>
            </a:custGeom>
            <a:solidFill>
              <a:srgbClr val="9E7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90;p37"/>
            <p:cNvSpPr/>
            <p:nvPr/>
          </p:nvSpPr>
          <p:spPr>
            <a:xfrm>
              <a:off x="2402134" y="3542175"/>
              <a:ext cx="153008" cy="345932"/>
            </a:xfrm>
            <a:custGeom>
              <a:avLst/>
              <a:gdLst/>
              <a:ahLst/>
              <a:cxnLst/>
              <a:rect l="l" t="t" r="r" b="b"/>
              <a:pathLst>
                <a:path w="2507" h="5668" extrusionOk="0">
                  <a:moveTo>
                    <a:pt x="2484" y="0"/>
                  </a:moveTo>
                  <a:cubicBezTo>
                    <a:pt x="2405" y="0"/>
                    <a:pt x="2011" y="1325"/>
                    <a:pt x="1344" y="2870"/>
                  </a:cubicBezTo>
                  <a:cubicBezTo>
                    <a:pt x="683" y="4428"/>
                    <a:pt x="0" y="5644"/>
                    <a:pt x="64" y="5665"/>
                  </a:cubicBezTo>
                  <a:cubicBezTo>
                    <a:pt x="66" y="5667"/>
                    <a:pt x="68" y="5668"/>
                    <a:pt x="71" y="5668"/>
                  </a:cubicBezTo>
                  <a:cubicBezTo>
                    <a:pt x="98" y="5668"/>
                    <a:pt x="170" y="5564"/>
                    <a:pt x="277" y="5398"/>
                  </a:cubicBezTo>
                  <a:cubicBezTo>
                    <a:pt x="747" y="4481"/>
                    <a:pt x="1205" y="3628"/>
                    <a:pt x="1291" y="3457"/>
                  </a:cubicBezTo>
                  <a:cubicBezTo>
                    <a:pt x="1312" y="3468"/>
                    <a:pt x="1312" y="3478"/>
                    <a:pt x="1323" y="3500"/>
                  </a:cubicBezTo>
                  <a:cubicBezTo>
                    <a:pt x="1397" y="3318"/>
                    <a:pt x="1483" y="3148"/>
                    <a:pt x="1557" y="2966"/>
                  </a:cubicBezTo>
                  <a:cubicBezTo>
                    <a:pt x="1899" y="2177"/>
                    <a:pt x="2144" y="1430"/>
                    <a:pt x="2294" y="897"/>
                  </a:cubicBezTo>
                  <a:cubicBezTo>
                    <a:pt x="2443" y="353"/>
                    <a:pt x="2507" y="11"/>
                    <a:pt x="2486" y="1"/>
                  </a:cubicBezTo>
                  <a:cubicBezTo>
                    <a:pt x="2485" y="0"/>
                    <a:pt x="2484" y="0"/>
                    <a:pt x="2484" y="0"/>
                  </a:cubicBezTo>
                  <a:close/>
                </a:path>
              </a:pathLst>
            </a:custGeom>
            <a:solidFill>
              <a:srgbClr val="C69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91;p37"/>
            <p:cNvSpPr/>
            <p:nvPr/>
          </p:nvSpPr>
          <p:spPr>
            <a:xfrm>
              <a:off x="2487398" y="2528478"/>
              <a:ext cx="405683" cy="132990"/>
            </a:xfrm>
            <a:custGeom>
              <a:avLst/>
              <a:gdLst/>
              <a:ahLst/>
              <a:cxnLst/>
              <a:rect l="l" t="t" r="r" b="b"/>
              <a:pathLst>
                <a:path w="6647" h="2179" extrusionOk="0">
                  <a:moveTo>
                    <a:pt x="6646" y="0"/>
                  </a:moveTo>
                  <a:cubicBezTo>
                    <a:pt x="6316" y="32"/>
                    <a:pt x="5974" y="64"/>
                    <a:pt x="5644" y="107"/>
                  </a:cubicBezTo>
                  <a:cubicBezTo>
                    <a:pt x="5164" y="160"/>
                    <a:pt x="4843" y="352"/>
                    <a:pt x="4406" y="502"/>
                  </a:cubicBezTo>
                  <a:cubicBezTo>
                    <a:pt x="3457" y="811"/>
                    <a:pt x="2486" y="822"/>
                    <a:pt x="1494" y="875"/>
                  </a:cubicBezTo>
                  <a:cubicBezTo>
                    <a:pt x="1380" y="883"/>
                    <a:pt x="1266" y="885"/>
                    <a:pt x="1150" y="885"/>
                  </a:cubicBezTo>
                  <a:cubicBezTo>
                    <a:pt x="822" y="885"/>
                    <a:pt x="486" y="863"/>
                    <a:pt x="144" y="863"/>
                  </a:cubicBezTo>
                  <a:cubicBezTo>
                    <a:pt x="96" y="863"/>
                    <a:pt x="48" y="863"/>
                    <a:pt x="0" y="864"/>
                  </a:cubicBezTo>
                  <a:cubicBezTo>
                    <a:pt x="512" y="1408"/>
                    <a:pt x="1153" y="1814"/>
                    <a:pt x="1857" y="2027"/>
                  </a:cubicBezTo>
                  <a:cubicBezTo>
                    <a:pt x="2212" y="2128"/>
                    <a:pt x="2582" y="2178"/>
                    <a:pt x="2953" y="2178"/>
                  </a:cubicBezTo>
                  <a:cubicBezTo>
                    <a:pt x="3639" y="2178"/>
                    <a:pt x="4326" y="2008"/>
                    <a:pt x="4929" y="1675"/>
                  </a:cubicBezTo>
                  <a:cubicBezTo>
                    <a:pt x="5633" y="1259"/>
                    <a:pt x="6188" y="672"/>
                    <a:pt x="6646" y="0"/>
                  </a:cubicBezTo>
                  <a:close/>
                </a:path>
              </a:pathLst>
            </a:custGeom>
            <a:solidFill>
              <a:srgbClr val="F2C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792;p37"/>
            <p:cNvSpPr/>
            <p:nvPr/>
          </p:nvSpPr>
          <p:spPr>
            <a:xfrm>
              <a:off x="2550567" y="2384562"/>
              <a:ext cx="282580" cy="240895"/>
            </a:xfrm>
            <a:custGeom>
              <a:avLst/>
              <a:gdLst/>
              <a:ahLst/>
              <a:cxnLst/>
              <a:rect l="l" t="t" r="r" b="b"/>
              <a:pathLst>
                <a:path w="4630" h="3947" extrusionOk="0">
                  <a:moveTo>
                    <a:pt x="3808" y="1"/>
                  </a:moveTo>
                  <a:lnTo>
                    <a:pt x="864" y="1420"/>
                  </a:lnTo>
                  <a:cubicBezTo>
                    <a:pt x="598" y="1462"/>
                    <a:pt x="331" y="1526"/>
                    <a:pt x="75" y="1633"/>
                  </a:cubicBezTo>
                  <a:cubicBezTo>
                    <a:pt x="54" y="1644"/>
                    <a:pt x="22" y="1654"/>
                    <a:pt x="11" y="1686"/>
                  </a:cubicBezTo>
                  <a:cubicBezTo>
                    <a:pt x="0" y="1708"/>
                    <a:pt x="0" y="1740"/>
                    <a:pt x="11" y="1772"/>
                  </a:cubicBezTo>
                  <a:cubicBezTo>
                    <a:pt x="86" y="2412"/>
                    <a:pt x="299" y="2966"/>
                    <a:pt x="459" y="3574"/>
                  </a:cubicBezTo>
                  <a:cubicBezTo>
                    <a:pt x="459" y="3606"/>
                    <a:pt x="480" y="3638"/>
                    <a:pt x="491" y="3649"/>
                  </a:cubicBezTo>
                  <a:cubicBezTo>
                    <a:pt x="502" y="3660"/>
                    <a:pt x="534" y="3670"/>
                    <a:pt x="544" y="3670"/>
                  </a:cubicBezTo>
                  <a:cubicBezTo>
                    <a:pt x="1006" y="3846"/>
                    <a:pt x="1533" y="3947"/>
                    <a:pt x="2059" y="3947"/>
                  </a:cubicBezTo>
                  <a:cubicBezTo>
                    <a:pt x="2943" y="3947"/>
                    <a:pt x="3823" y="3662"/>
                    <a:pt x="4385" y="2966"/>
                  </a:cubicBezTo>
                  <a:cubicBezTo>
                    <a:pt x="4630" y="2646"/>
                    <a:pt x="4609" y="2486"/>
                    <a:pt x="4502" y="2113"/>
                  </a:cubicBezTo>
                  <a:cubicBezTo>
                    <a:pt x="4449" y="1910"/>
                    <a:pt x="4043" y="1"/>
                    <a:pt x="3958" y="1"/>
                  </a:cubicBezTo>
                  <a:close/>
                </a:path>
              </a:pathLst>
            </a:custGeom>
            <a:solidFill>
              <a:srgbClr val="9E7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793;p37"/>
            <p:cNvSpPr/>
            <p:nvPr/>
          </p:nvSpPr>
          <p:spPr>
            <a:xfrm>
              <a:off x="2432041" y="1104394"/>
              <a:ext cx="741606" cy="589452"/>
            </a:xfrm>
            <a:custGeom>
              <a:avLst/>
              <a:gdLst/>
              <a:ahLst/>
              <a:cxnLst/>
              <a:rect l="l" t="t" r="r" b="b"/>
              <a:pathLst>
                <a:path w="12151" h="9658" extrusionOk="0">
                  <a:moveTo>
                    <a:pt x="5576" y="0"/>
                  </a:moveTo>
                  <a:cubicBezTo>
                    <a:pt x="3881" y="0"/>
                    <a:pt x="1169" y="1148"/>
                    <a:pt x="2326" y="3119"/>
                  </a:cubicBezTo>
                  <a:cubicBezTo>
                    <a:pt x="2280" y="3112"/>
                    <a:pt x="2234" y="3110"/>
                    <a:pt x="2189" y="3110"/>
                  </a:cubicBezTo>
                  <a:cubicBezTo>
                    <a:pt x="1834" y="3110"/>
                    <a:pt x="1500" y="3285"/>
                    <a:pt x="1217" y="3503"/>
                  </a:cubicBezTo>
                  <a:cubicBezTo>
                    <a:pt x="790" y="3823"/>
                    <a:pt x="395" y="4217"/>
                    <a:pt x="203" y="4729"/>
                  </a:cubicBezTo>
                  <a:cubicBezTo>
                    <a:pt x="1" y="5252"/>
                    <a:pt x="75" y="5849"/>
                    <a:pt x="353" y="6329"/>
                  </a:cubicBezTo>
                  <a:cubicBezTo>
                    <a:pt x="630" y="6799"/>
                    <a:pt x="1142" y="7130"/>
                    <a:pt x="1686" y="7204"/>
                  </a:cubicBezTo>
                  <a:lnTo>
                    <a:pt x="10370" y="9658"/>
                  </a:lnTo>
                  <a:cubicBezTo>
                    <a:pt x="11234" y="9434"/>
                    <a:pt x="11927" y="8634"/>
                    <a:pt x="12034" y="7738"/>
                  </a:cubicBezTo>
                  <a:cubicBezTo>
                    <a:pt x="12151" y="6852"/>
                    <a:pt x="11671" y="5913"/>
                    <a:pt x="10882" y="5476"/>
                  </a:cubicBezTo>
                  <a:cubicBezTo>
                    <a:pt x="11575" y="4964"/>
                    <a:pt x="11874" y="3972"/>
                    <a:pt x="11564" y="3172"/>
                  </a:cubicBezTo>
                  <a:cubicBezTo>
                    <a:pt x="11394" y="2703"/>
                    <a:pt x="11031" y="2318"/>
                    <a:pt x="10615" y="2009"/>
                  </a:cubicBezTo>
                  <a:cubicBezTo>
                    <a:pt x="10090" y="1622"/>
                    <a:pt x="9417" y="1361"/>
                    <a:pt x="8770" y="1361"/>
                  </a:cubicBezTo>
                  <a:cubicBezTo>
                    <a:pt x="8419" y="1361"/>
                    <a:pt x="8075" y="1438"/>
                    <a:pt x="7767" y="1614"/>
                  </a:cubicBezTo>
                  <a:cubicBezTo>
                    <a:pt x="7809" y="1209"/>
                    <a:pt x="7575" y="793"/>
                    <a:pt x="7255" y="526"/>
                  </a:cubicBezTo>
                  <a:cubicBezTo>
                    <a:pt x="6935" y="260"/>
                    <a:pt x="6529" y="121"/>
                    <a:pt x="6113" y="46"/>
                  </a:cubicBezTo>
                  <a:cubicBezTo>
                    <a:pt x="5953" y="16"/>
                    <a:pt x="5771" y="0"/>
                    <a:pt x="5576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794;p37"/>
            <p:cNvSpPr/>
            <p:nvPr/>
          </p:nvSpPr>
          <p:spPr>
            <a:xfrm>
              <a:off x="2892353" y="1336991"/>
              <a:ext cx="14404" cy="16357"/>
            </a:xfrm>
            <a:custGeom>
              <a:avLst/>
              <a:gdLst/>
              <a:ahLst/>
              <a:cxnLst/>
              <a:rect l="l" t="t" r="r" b="b"/>
              <a:pathLst>
                <a:path w="236" h="268" extrusionOk="0">
                  <a:moveTo>
                    <a:pt x="129" y="1"/>
                  </a:moveTo>
                  <a:cubicBezTo>
                    <a:pt x="86" y="33"/>
                    <a:pt x="33" y="76"/>
                    <a:pt x="1" y="108"/>
                  </a:cubicBezTo>
                  <a:cubicBezTo>
                    <a:pt x="22" y="129"/>
                    <a:pt x="43" y="172"/>
                    <a:pt x="65" y="193"/>
                  </a:cubicBezTo>
                  <a:cubicBezTo>
                    <a:pt x="75" y="225"/>
                    <a:pt x="86" y="236"/>
                    <a:pt x="107" y="268"/>
                  </a:cubicBezTo>
                  <a:cubicBezTo>
                    <a:pt x="161" y="225"/>
                    <a:pt x="193" y="182"/>
                    <a:pt x="235" y="161"/>
                  </a:cubicBezTo>
                  <a:cubicBezTo>
                    <a:pt x="225" y="140"/>
                    <a:pt x="225" y="129"/>
                    <a:pt x="214" y="11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795;p37"/>
            <p:cNvSpPr/>
            <p:nvPr/>
          </p:nvSpPr>
          <p:spPr>
            <a:xfrm>
              <a:off x="3163828" y="1591560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741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796;p37"/>
            <p:cNvSpPr/>
            <p:nvPr/>
          </p:nvSpPr>
          <p:spPr>
            <a:xfrm>
              <a:off x="2659938" y="1107812"/>
              <a:ext cx="130243" cy="398176"/>
            </a:xfrm>
            <a:custGeom>
              <a:avLst/>
              <a:gdLst/>
              <a:ahLst/>
              <a:cxnLst/>
              <a:rect l="l" t="t" r="r" b="b"/>
              <a:pathLst>
                <a:path w="2134" h="6524" extrusionOk="0">
                  <a:moveTo>
                    <a:pt x="1046" y="1"/>
                  </a:moveTo>
                  <a:lnTo>
                    <a:pt x="1046" y="1"/>
                  </a:lnTo>
                  <a:cubicBezTo>
                    <a:pt x="960" y="12"/>
                    <a:pt x="864" y="33"/>
                    <a:pt x="790" y="54"/>
                  </a:cubicBezTo>
                  <a:cubicBezTo>
                    <a:pt x="736" y="108"/>
                    <a:pt x="672" y="150"/>
                    <a:pt x="608" y="204"/>
                  </a:cubicBezTo>
                  <a:cubicBezTo>
                    <a:pt x="502" y="278"/>
                    <a:pt x="384" y="364"/>
                    <a:pt x="288" y="460"/>
                  </a:cubicBezTo>
                  <a:cubicBezTo>
                    <a:pt x="182" y="545"/>
                    <a:pt x="75" y="694"/>
                    <a:pt x="43" y="865"/>
                  </a:cubicBezTo>
                  <a:cubicBezTo>
                    <a:pt x="0" y="1046"/>
                    <a:pt x="75" y="1228"/>
                    <a:pt x="182" y="1366"/>
                  </a:cubicBezTo>
                  <a:cubicBezTo>
                    <a:pt x="267" y="1494"/>
                    <a:pt x="406" y="1601"/>
                    <a:pt x="523" y="1708"/>
                  </a:cubicBezTo>
                  <a:cubicBezTo>
                    <a:pt x="768" y="1921"/>
                    <a:pt x="1003" y="2145"/>
                    <a:pt x="1259" y="2358"/>
                  </a:cubicBezTo>
                  <a:cubicBezTo>
                    <a:pt x="1515" y="2593"/>
                    <a:pt x="1750" y="2817"/>
                    <a:pt x="1846" y="3084"/>
                  </a:cubicBezTo>
                  <a:cubicBezTo>
                    <a:pt x="1899" y="3212"/>
                    <a:pt x="1899" y="3361"/>
                    <a:pt x="1867" y="3500"/>
                  </a:cubicBezTo>
                  <a:cubicBezTo>
                    <a:pt x="1846" y="3628"/>
                    <a:pt x="1792" y="3767"/>
                    <a:pt x="1718" y="3895"/>
                  </a:cubicBezTo>
                  <a:cubicBezTo>
                    <a:pt x="1590" y="4151"/>
                    <a:pt x="1430" y="4385"/>
                    <a:pt x="1334" y="4641"/>
                  </a:cubicBezTo>
                  <a:cubicBezTo>
                    <a:pt x="1248" y="4908"/>
                    <a:pt x="1227" y="5164"/>
                    <a:pt x="1270" y="5399"/>
                  </a:cubicBezTo>
                  <a:cubicBezTo>
                    <a:pt x="1355" y="5868"/>
                    <a:pt x="1600" y="6177"/>
                    <a:pt x="1792" y="6337"/>
                  </a:cubicBezTo>
                  <a:cubicBezTo>
                    <a:pt x="1954" y="6472"/>
                    <a:pt x="2086" y="6524"/>
                    <a:pt x="2123" y="6524"/>
                  </a:cubicBezTo>
                  <a:cubicBezTo>
                    <a:pt x="2130" y="6524"/>
                    <a:pt x="2134" y="6522"/>
                    <a:pt x="2134" y="6519"/>
                  </a:cubicBezTo>
                  <a:lnTo>
                    <a:pt x="2134" y="6519"/>
                  </a:lnTo>
                  <a:cubicBezTo>
                    <a:pt x="2134" y="6519"/>
                    <a:pt x="2133" y="6520"/>
                    <a:pt x="2132" y="6520"/>
                  </a:cubicBezTo>
                  <a:cubicBezTo>
                    <a:pt x="2118" y="6520"/>
                    <a:pt x="1995" y="6444"/>
                    <a:pt x="1835" y="6284"/>
                  </a:cubicBezTo>
                  <a:cubicBezTo>
                    <a:pt x="1654" y="6113"/>
                    <a:pt x="1440" y="5815"/>
                    <a:pt x="1387" y="5388"/>
                  </a:cubicBezTo>
                  <a:cubicBezTo>
                    <a:pt x="1366" y="5175"/>
                    <a:pt x="1376" y="4940"/>
                    <a:pt x="1472" y="4716"/>
                  </a:cubicBezTo>
                  <a:cubicBezTo>
                    <a:pt x="1568" y="4481"/>
                    <a:pt x="1718" y="4257"/>
                    <a:pt x="1867" y="3991"/>
                  </a:cubicBezTo>
                  <a:cubicBezTo>
                    <a:pt x="1942" y="3863"/>
                    <a:pt x="2016" y="3713"/>
                    <a:pt x="2049" y="3553"/>
                  </a:cubicBezTo>
                  <a:cubicBezTo>
                    <a:pt x="2081" y="3393"/>
                    <a:pt x="2070" y="3201"/>
                    <a:pt x="2016" y="3041"/>
                  </a:cubicBezTo>
                  <a:cubicBezTo>
                    <a:pt x="1899" y="2711"/>
                    <a:pt x="1632" y="2476"/>
                    <a:pt x="1376" y="2241"/>
                  </a:cubicBezTo>
                  <a:cubicBezTo>
                    <a:pt x="1120" y="2017"/>
                    <a:pt x="886" y="1804"/>
                    <a:pt x="630" y="1590"/>
                  </a:cubicBezTo>
                  <a:cubicBezTo>
                    <a:pt x="512" y="1484"/>
                    <a:pt x="384" y="1388"/>
                    <a:pt x="310" y="1270"/>
                  </a:cubicBezTo>
                  <a:cubicBezTo>
                    <a:pt x="235" y="1164"/>
                    <a:pt x="192" y="1025"/>
                    <a:pt x="203" y="908"/>
                  </a:cubicBezTo>
                  <a:cubicBezTo>
                    <a:pt x="214" y="790"/>
                    <a:pt x="299" y="684"/>
                    <a:pt x="384" y="588"/>
                  </a:cubicBezTo>
                  <a:cubicBezTo>
                    <a:pt x="480" y="492"/>
                    <a:pt x="587" y="417"/>
                    <a:pt x="694" y="332"/>
                  </a:cubicBezTo>
                  <a:cubicBezTo>
                    <a:pt x="800" y="257"/>
                    <a:pt x="896" y="172"/>
                    <a:pt x="992" y="65"/>
                  </a:cubicBezTo>
                  <a:cubicBezTo>
                    <a:pt x="1003" y="54"/>
                    <a:pt x="1035" y="33"/>
                    <a:pt x="1046" y="1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797;p37"/>
            <p:cNvSpPr/>
            <p:nvPr/>
          </p:nvSpPr>
          <p:spPr>
            <a:xfrm>
              <a:off x="2822714" y="1346756"/>
              <a:ext cx="97042" cy="194083"/>
            </a:xfrm>
            <a:custGeom>
              <a:avLst/>
              <a:gdLst/>
              <a:ahLst/>
              <a:cxnLst/>
              <a:rect l="l" t="t" r="r" b="b"/>
              <a:pathLst>
                <a:path w="1590" h="3180" extrusionOk="0">
                  <a:moveTo>
                    <a:pt x="1376" y="1"/>
                  </a:moveTo>
                  <a:cubicBezTo>
                    <a:pt x="1334" y="33"/>
                    <a:pt x="1280" y="76"/>
                    <a:pt x="1248" y="108"/>
                  </a:cubicBezTo>
                  <a:cubicBezTo>
                    <a:pt x="1387" y="385"/>
                    <a:pt x="1419" y="705"/>
                    <a:pt x="1387" y="993"/>
                  </a:cubicBezTo>
                  <a:cubicBezTo>
                    <a:pt x="1366" y="1313"/>
                    <a:pt x="1270" y="1601"/>
                    <a:pt x="1163" y="1846"/>
                  </a:cubicBezTo>
                  <a:cubicBezTo>
                    <a:pt x="939" y="2358"/>
                    <a:pt x="630" y="2678"/>
                    <a:pt x="395" y="2892"/>
                  </a:cubicBezTo>
                  <a:cubicBezTo>
                    <a:pt x="150" y="3095"/>
                    <a:pt x="0" y="3169"/>
                    <a:pt x="22" y="3180"/>
                  </a:cubicBezTo>
                  <a:cubicBezTo>
                    <a:pt x="22" y="3180"/>
                    <a:pt x="54" y="3169"/>
                    <a:pt x="139" y="3127"/>
                  </a:cubicBezTo>
                  <a:cubicBezTo>
                    <a:pt x="214" y="3095"/>
                    <a:pt x="310" y="3020"/>
                    <a:pt x="448" y="2935"/>
                  </a:cubicBezTo>
                  <a:cubicBezTo>
                    <a:pt x="694" y="2774"/>
                    <a:pt x="1046" y="2433"/>
                    <a:pt x="1280" y="1921"/>
                  </a:cubicBezTo>
                  <a:cubicBezTo>
                    <a:pt x="1408" y="1665"/>
                    <a:pt x="1515" y="1356"/>
                    <a:pt x="1547" y="1025"/>
                  </a:cubicBezTo>
                  <a:cubicBezTo>
                    <a:pt x="1590" y="705"/>
                    <a:pt x="1568" y="332"/>
                    <a:pt x="1376" y="1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798;p37"/>
            <p:cNvSpPr/>
            <p:nvPr/>
          </p:nvSpPr>
          <p:spPr>
            <a:xfrm>
              <a:off x="2809042" y="1312944"/>
              <a:ext cx="91183" cy="63657"/>
            </a:xfrm>
            <a:custGeom>
              <a:avLst/>
              <a:gdLst/>
              <a:ahLst/>
              <a:cxnLst/>
              <a:rect l="l" t="t" r="r" b="b"/>
              <a:pathLst>
                <a:path w="1494" h="1043" extrusionOk="0">
                  <a:moveTo>
                    <a:pt x="683" y="0"/>
                  </a:moveTo>
                  <a:cubicBezTo>
                    <a:pt x="620" y="0"/>
                    <a:pt x="556" y="7"/>
                    <a:pt x="491" y="22"/>
                  </a:cubicBezTo>
                  <a:cubicBezTo>
                    <a:pt x="384" y="43"/>
                    <a:pt x="278" y="86"/>
                    <a:pt x="171" y="160"/>
                  </a:cubicBezTo>
                  <a:cubicBezTo>
                    <a:pt x="86" y="235"/>
                    <a:pt x="0" y="363"/>
                    <a:pt x="0" y="502"/>
                  </a:cubicBezTo>
                  <a:cubicBezTo>
                    <a:pt x="0" y="630"/>
                    <a:pt x="64" y="747"/>
                    <a:pt x="150" y="843"/>
                  </a:cubicBezTo>
                  <a:cubicBezTo>
                    <a:pt x="224" y="939"/>
                    <a:pt x="352" y="1003"/>
                    <a:pt x="470" y="1035"/>
                  </a:cubicBezTo>
                  <a:cubicBezTo>
                    <a:pt x="511" y="1040"/>
                    <a:pt x="551" y="1043"/>
                    <a:pt x="590" y="1043"/>
                  </a:cubicBezTo>
                  <a:cubicBezTo>
                    <a:pt x="796" y="1043"/>
                    <a:pt x="979" y="977"/>
                    <a:pt x="1131" y="896"/>
                  </a:cubicBezTo>
                  <a:lnTo>
                    <a:pt x="1451" y="694"/>
                  </a:lnTo>
                  <a:cubicBezTo>
                    <a:pt x="1440" y="672"/>
                    <a:pt x="1430" y="662"/>
                    <a:pt x="1408" y="630"/>
                  </a:cubicBezTo>
                  <a:cubicBezTo>
                    <a:pt x="1398" y="566"/>
                    <a:pt x="1387" y="534"/>
                    <a:pt x="1366" y="512"/>
                  </a:cubicBezTo>
                  <a:cubicBezTo>
                    <a:pt x="1270" y="576"/>
                    <a:pt x="1163" y="640"/>
                    <a:pt x="1067" y="715"/>
                  </a:cubicBezTo>
                  <a:cubicBezTo>
                    <a:pt x="930" y="783"/>
                    <a:pt x="780" y="845"/>
                    <a:pt x="633" y="845"/>
                  </a:cubicBezTo>
                  <a:cubicBezTo>
                    <a:pt x="596" y="845"/>
                    <a:pt x="559" y="841"/>
                    <a:pt x="523" y="832"/>
                  </a:cubicBezTo>
                  <a:cubicBezTo>
                    <a:pt x="342" y="800"/>
                    <a:pt x="214" y="640"/>
                    <a:pt x="214" y="502"/>
                  </a:cubicBezTo>
                  <a:cubicBezTo>
                    <a:pt x="203" y="352"/>
                    <a:pt x="374" y="235"/>
                    <a:pt x="544" y="203"/>
                  </a:cubicBezTo>
                  <a:cubicBezTo>
                    <a:pt x="593" y="191"/>
                    <a:pt x="641" y="186"/>
                    <a:pt x="689" y="186"/>
                  </a:cubicBezTo>
                  <a:cubicBezTo>
                    <a:pt x="820" y="186"/>
                    <a:pt x="947" y="226"/>
                    <a:pt x="1056" y="288"/>
                  </a:cubicBezTo>
                  <a:cubicBezTo>
                    <a:pt x="1174" y="320"/>
                    <a:pt x="1280" y="406"/>
                    <a:pt x="1366" y="512"/>
                  </a:cubicBezTo>
                  <a:cubicBezTo>
                    <a:pt x="1408" y="470"/>
                    <a:pt x="1451" y="427"/>
                    <a:pt x="1494" y="406"/>
                  </a:cubicBezTo>
                  <a:cubicBezTo>
                    <a:pt x="1398" y="288"/>
                    <a:pt x="1270" y="182"/>
                    <a:pt x="1131" y="107"/>
                  </a:cubicBezTo>
                  <a:cubicBezTo>
                    <a:pt x="1000" y="45"/>
                    <a:pt x="846" y="0"/>
                    <a:pt x="683" y="0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799;p37"/>
            <p:cNvSpPr/>
            <p:nvPr/>
          </p:nvSpPr>
          <p:spPr>
            <a:xfrm>
              <a:off x="2899493" y="1187949"/>
              <a:ext cx="91915" cy="158868"/>
            </a:xfrm>
            <a:custGeom>
              <a:avLst/>
              <a:gdLst/>
              <a:ahLst/>
              <a:cxnLst/>
              <a:rect l="l" t="t" r="r" b="b"/>
              <a:pathLst>
                <a:path w="1506" h="2603" extrusionOk="0">
                  <a:moveTo>
                    <a:pt x="1345" y="0"/>
                  </a:moveTo>
                  <a:cubicBezTo>
                    <a:pt x="1249" y="160"/>
                    <a:pt x="1164" y="341"/>
                    <a:pt x="1089" y="544"/>
                  </a:cubicBezTo>
                  <a:cubicBezTo>
                    <a:pt x="982" y="853"/>
                    <a:pt x="876" y="1184"/>
                    <a:pt x="705" y="1504"/>
                  </a:cubicBezTo>
                  <a:cubicBezTo>
                    <a:pt x="545" y="1824"/>
                    <a:pt x="321" y="2144"/>
                    <a:pt x="44" y="2411"/>
                  </a:cubicBezTo>
                  <a:lnTo>
                    <a:pt x="1" y="2454"/>
                  </a:lnTo>
                  <a:lnTo>
                    <a:pt x="76" y="2571"/>
                  </a:lnTo>
                  <a:cubicBezTo>
                    <a:pt x="108" y="2571"/>
                    <a:pt x="108" y="2582"/>
                    <a:pt x="118" y="2603"/>
                  </a:cubicBezTo>
                  <a:cubicBezTo>
                    <a:pt x="150" y="2582"/>
                    <a:pt x="161" y="2560"/>
                    <a:pt x="182" y="2550"/>
                  </a:cubicBezTo>
                  <a:cubicBezTo>
                    <a:pt x="492" y="2262"/>
                    <a:pt x="716" y="1920"/>
                    <a:pt x="876" y="1590"/>
                  </a:cubicBezTo>
                  <a:cubicBezTo>
                    <a:pt x="1057" y="1248"/>
                    <a:pt x="1164" y="907"/>
                    <a:pt x="1249" y="597"/>
                  </a:cubicBezTo>
                  <a:cubicBezTo>
                    <a:pt x="1324" y="384"/>
                    <a:pt x="1409" y="181"/>
                    <a:pt x="1505" y="21"/>
                  </a:cubicBezTo>
                  <a:cubicBezTo>
                    <a:pt x="1452" y="11"/>
                    <a:pt x="1398" y="11"/>
                    <a:pt x="1345" y="0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800;p37"/>
            <p:cNvSpPr/>
            <p:nvPr/>
          </p:nvSpPr>
          <p:spPr>
            <a:xfrm>
              <a:off x="2868244" y="1420362"/>
              <a:ext cx="239675" cy="179741"/>
            </a:xfrm>
            <a:custGeom>
              <a:avLst/>
              <a:gdLst/>
              <a:ahLst/>
              <a:cxnLst/>
              <a:rect l="l" t="t" r="r" b="b"/>
              <a:pathLst>
                <a:path w="3927" h="2945" extrusionOk="0">
                  <a:moveTo>
                    <a:pt x="1" y="2901"/>
                  </a:moveTo>
                  <a:cubicBezTo>
                    <a:pt x="1" y="2901"/>
                    <a:pt x="1" y="2901"/>
                    <a:pt x="1" y="2902"/>
                  </a:cubicBezTo>
                  <a:cubicBezTo>
                    <a:pt x="1" y="2901"/>
                    <a:pt x="1" y="2901"/>
                    <a:pt x="1" y="2901"/>
                  </a:cubicBezTo>
                  <a:close/>
                  <a:moveTo>
                    <a:pt x="2988" y="0"/>
                  </a:moveTo>
                  <a:cubicBezTo>
                    <a:pt x="2838" y="0"/>
                    <a:pt x="2700" y="43"/>
                    <a:pt x="2561" y="107"/>
                  </a:cubicBezTo>
                  <a:cubicBezTo>
                    <a:pt x="2294" y="246"/>
                    <a:pt x="2113" y="480"/>
                    <a:pt x="1974" y="694"/>
                  </a:cubicBezTo>
                  <a:cubicBezTo>
                    <a:pt x="1825" y="928"/>
                    <a:pt x="1718" y="1142"/>
                    <a:pt x="1601" y="1355"/>
                  </a:cubicBezTo>
                  <a:cubicBezTo>
                    <a:pt x="1377" y="1750"/>
                    <a:pt x="1132" y="2113"/>
                    <a:pt x="918" y="2390"/>
                  </a:cubicBezTo>
                  <a:cubicBezTo>
                    <a:pt x="705" y="2667"/>
                    <a:pt x="481" y="2827"/>
                    <a:pt x="300" y="2881"/>
                  </a:cubicBezTo>
                  <a:cubicBezTo>
                    <a:pt x="230" y="2900"/>
                    <a:pt x="172" y="2905"/>
                    <a:pt x="126" y="2905"/>
                  </a:cubicBezTo>
                  <a:cubicBezTo>
                    <a:pt x="68" y="2905"/>
                    <a:pt x="29" y="2897"/>
                    <a:pt x="12" y="2897"/>
                  </a:cubicBezTo>
                  <a:cubicBezTo>
                    <a:pt x="5" y="2897"/>
                    <a:pt x="2" y="2898"/>
                    <a:pt x="1" y="2901"/>
                  </a:cubicBezTo>
                  <a:lnTo>
                    <a:pt x="1" y="2901"/>
                  </a:lnTo>
                  <a:cubicBezTo>
                    <a:pt x="1" y="2899"/>
                    <a:pt x="2" y="2899"/>
                    <a:pt x="4" y="2899"/>
                  </a:cubicBezTo>
                  <a:cubicBezTo>
                    <a:pt x="18" y="2899"/>
                    <a:pt x="82" y="2945"/>
                    <a:pt x="203" y="2945"/>
                  </a:cubicBezTo>
                  <a:cubicBezTo>
                    <a:pt x="235" y="2945"/>
                    <a:pt x="271" y="2942"/>
                    <a:pt x="310" y="2934"/>
                  </a:cubicBezTo>
                  <a:cubicBezTo>
                    <a:pt x="524" y="2913"/>
                    <a:pt x="790" y="2742"/>
                    <a:pt x="1025" y="2454"/>
                  </a:cubicBezTo>
                  <a:cubicBezTo>
                    <a:pt x="1260" y="2177"/>
                    <a:pt x="1505" y="1835"/>
                    <a:pt x="1761" y="1430"/>
                  </a:cubicBezTo>
                  <a:cubicBezTo>
                    <a:pt x="1878" y="1227"/>
                    <a:pt x="2006" y="1003"/>
                    <a:pt x="2134" y="790"/>
                  </a:cubicBezTo>
                  <a:cubicBezTo>
                    <a:pt x="2273" y="576"/>
                    <a:pt x="2433" y="374"/>
                    <a:pt x="2657" y="267"/>
                  </a:cubicBezTo>
                  <a:cubicBezTo>
                    <a:pt x="2772" y="204"/>
                    <a:pt x="2899" y="184"/>
                    <a:pt x="3030" y="184"/>
                  </a:cubicBezTo>
                  <a:cubicBezTo>
                    <a:pt x="3142" y="184"/>
                    <a:pt x="3258" y="199"/>
                    <a:pt x="3372" y="214"/>
                  </a:cubicBezTo>
                  <a:cubicBezTo>
                    <a:pt x="3500" y="224"/>
                    <a:pt x="3617" y="256"/>
                    <a:pt x="3735" y="278"/>
                  </a:cubicBezTo>
                  <a:cubicBezTo>
                    <a:pt x="3799" y="224"/>
                    <a:pt x="3873" y="182"/>
                    <a:pt x="3927" y="118"/>
                  </a:cubicBezTo>
                  <a:cubicBezTo>
                    <a:pt x="3873" y="118"/>
                    <a:pt x="3831" y="107"/>
                    <a:pt x="3777" y="107"/>
                  </a:cubicBezTo>
                  <a:cubicBezTo>
                    <a:pt x="3660" y="96"/>
                    <a:pt x="3532" y="75"/>
                    <a:pt x="3404" y="43"/>
                  </a:cubicBezTo>
                  <a:cubicBezTo>
                    <a:pt x="3265" y="11"/>
                    <a:pt x="3137" y="0"/>
                    <a:pt x="2988" y="0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801;p37"/>
            <p:cNvSpPr/>
            <p:nvPr/>
          </p:nvSpPr>
          <p:spPr>
            <a:xfrm>
              <a:off x="2876728" y="1574715"/>
              <a:ext cx="286548" cy="54990"/>
            </a:xfrm>
            <a:custGeom>
              <a:avLst/>
              <a:gdLst/>
              <a:ahLst/>
              <a:cxnLst/>
              <a:rect l="l" t="t" r="r" b="b"/>
              <a:pathLst>
                <a:path w="4695" h="901" extrusionOk="0">
                  <a:moveTo>
                    <a:pt x="2987" y="0"/>
                  </a:moveTo>
                  <a:cubicBezTo>
                    <a:pt x="2903" y="0"/>
                    <a:pt x="2818" y="3"/>
                    <a:pt x="2731" y="10"/>
                  </a:cubicBezTo>
                  <a:cubicBezTo>
                    <a:pt x="2337" y="32"/>
                    <a:pt x="1942" y="117"/>
                    <a:pt x="1611" y="234"/>
                  </a:cubicBezTo>
                  <a:cubicBezTo>
                    <a:pt x="1281" y="352"/>
                    <a:pt x="1014" y="533"/>
                    <a:pt x="790" y="640"/>
                  </a:cubicBezTo>
                  <a:cubicBezTo>
                    <a:pt x="555" y="757"/>
                    <a:pt x="374" y="810"/>
                    <a:pt x="225" y="821"/>
                  </a:cubicBezTo>
                  <a:cubicBezTo>
                    <a:pt x="196" y="823"/>
                    <a:pt x="169" y="824"/>
                    <a:pt x="145" y="824"/>
                  </a:cubicBezTo>
                  <a:cubicBezTo>
                    <a:pt x="101" y="824"/>
                    <a:pt x="66" y="822"/>
                    <a:pt x="41" y="822"/>
                  </a:cubicBezTo>
                  <a:cubicBezTo>
                    <a:pt x="19" y="822"/>
                    <a:pt x="5" y="824"/>
                    <a:pt x="1" y="832"/>
                  </a:cubicBezTo>
                  <a:cubicBezTo>
                    <a:pt x="1" y="842"/>
                    <a:pt x="65" y="885"/>
                    <a:pt x="225" y="896"/>
                  </a:cubicBezTo>
                  <a:cubicBezTo>
                    <a:pt x="246" y="899"/>
                    <a:pt x="270" y="900"/>
                    <a:pt x="295" y="900"/>
                  </a:cubicBezTo>
                  <a:cubicBezTo>
                    <a:pt x="440" y="900"/>
                    <a:pt x="634" y="848"/>
                    <a:pt x="843" y="757"/>
                  </a:cubicBezTo>
                  <a:cubicBezTo>
                    <a:pt x="1078" y="650"/>
                    <a:pt x="1345" y="501"/>
                    <a:pt x="1665" y="394"/>
                  </a:cubicBezTo>
                  <a:cubicBezTo>
                    <a:pt x="1985" y="288"/>
                    <a:pt x="2347" y="202"/>
                    <a:pt x="2731" y="192"/>
                  </a:cubicBezTo>
                  <a:cubicBezTo>
                    <a:pt x="2773" y="190"/>
                    <a:pt x="2814" y="190"/>
                    <a:pt x="2856" y="190"/>
                  </a:cubicBezTo>
                  <a:cubicBezTo>
                    <a:pt x="3196" y="190"/>
                    <a:pt x="3526" y="226"/>
                    <a:pt x="3830" y="245"/>
                  </a:cubicBezTo>
                  <a:cubicBezTo>
                    <a:pt x="4070" y="269"/>
                    <a:pt x="4292" y="281"/>
                    <a:pt x="4496" y="281"/>
                  </a:cubicBezTo>
                  <a:cubicBezTo>
                    <a:pt x="4564" y="281"/>
                    <a:pt x="4630" y="280"/>
                    <a:pt x="4694" y="277"/>
                  </a:cubicBezTo>
                  <a:lnTo>
                    <a:pt x="3852" y="74"/>
                  </a:lnTo>
                  <a:cubicBezTo>
                    <a:pt x="3591" y="41"/>
                    <a:pt x="3298" y="0"/>
                    <a:pt x="2987" y="0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802;p37"/>
            <p:cNvSpPr/>
            <p:nvPr/>
          </p:nvSpPr>
          <p:spPr>
            <a:xfrm>
              <a:off x="2521881" y="1304461"/>
              <a:ext cx="184990" cy="213248"/>
            </a:xfrm>
            <a:custGeom>
              <a:avLst/>
              <a:gdLst/>
              <a:ahLst/>
              <a:cxnLst/>
              <a:rect l="l" t="t" r="r" b="b"/>
              <a:pathLst>
                <a:path w="3031" h="3494" extrusionOk="0">
                  <a:moveTo>
                    <a:pt x="2516" y="1348"/>
                  </a:moveTo>
                  <a:cubicBezTo>
                    <a:pt x="2544" y="1348"/>
                    <a:pt x="2573" y="1351"/>
                    <a:pt x="2604" y="1355"/>
                  </a:cubicBezTo>
                  <a:cubicBezTo>
                    <a:pt x="2721" y="1387"/>
                    <a:pt x="2796" y="1494"/>
                    <a:pt x="2774" y="1611"/>
                  </a:cubicBezTo>
                  <a:cubicBezTo>
                    <a:pt x="2764" y="1665"/>
                    <a:pt x="2721" y="1729"/>
                    <a:pt x="2668" y="1771"/>
                  </a:cubicBezTo>
                  <a:cubicBezTo>
                    <a:pt x="2614" y="1814"/>
                    <a:pt x="2550" y="1835"/>
                    <a:pt x="2476" y="1846"/>
                  </a:cubicBezTo>
                  <a:cubicBezTo>
                    <a:pt x="2422" y="1857"/>
                    <a:pt x="2369" y="1862"/>
                    <a:pt x="2314" y="1862"/>
                  </a:cubicBezTo>
                  <a:cubicBezTo>
                    <a:pt x="2260" y="1862"/>
                    <a:pt x="2204" y="1857"/>
                    <a:pt x="2145" y="1846"/>
                  </a:cubicBezTo>
                  <a:cubicBezTo>
                    <a:pt x="2113" y="1846"/>
                    <a:pt x="2134" y="1846"/>
                    <a:pt x="2134" y="1835"/>
                  </a:cubicBezTo>
                  <a:cubicBezTo>
                    <a:pt x="2145" y="1718"/>
                    <a:pt x="2188" y="1579"/>
                    <a:pt x="2262" y="1473"/>
                  </a:cubicBezTo>
                  <a:cubicBezTo>
                    <a:pt x="2305" y="1419"/>
                    <a:pt x="2358" y="1377"/>
                    <a:pt x="2412" y="1366"/>
                  </a:cubicBezTo>
                  <a:cubicBezTo>
                    <a:pt x="2443" y="1354"/>
                    <a:pt x="2478" y="1348"/>
                    <a:pt x="2516" y="1348"/>
                  </a:cubicBezTo>
                  <a:close/>
                  <a:moveTo>
                    <a:pt x="172" y="1"/>
                  </a:moveTo>
                  <a:cubicBezTo>
                    <a:pt x="108" y="22"/>
                    <a:pt x="54" y="54"/>
                    <a:pt x="1" y="86"/>
                  </a:cubicBezTo>
                  <a:cubicBezTo>
                    <a:pt x="12" y="299"/>
                    <a:pt x="22" y="534"/>
                    <a:pt x="97" y="758"/>
                  </a:cubicBezTo>
                  <a:cubicBezTo>
                    <a:pt x="214" y="1131"/>
                    <a:pt x="492" y="1441"/>
                    <a:pt x="822" y="1654"/>
                  </a:cubicBezTo>
                  <a:cubicBezTo>
                    <a:pt x="1174" y="1867"/>
                    <a:pt x="1537" y="1985"/>
                    <a:pt x="1910" y="2049"/>
                  </a:cubicBezTo>
                  <a:lnTo>
                    <a:pt x="1942" y="2049"/>
                  </a:lnTo>
                  <a:cubicBezTo>
                    <a:pt x="1942" y="2134"/>
                    <a:pt x="1964" y="2198"/>
                    <a:pt x="1974" y="2262"/>
                  </a:cubicBezTo>
                  <a:cubicBezTo>
                    <a:pt x="2017" y="2518"/>
                    <a:pt x="2124" y="2742"/>
                    <a:pt x="2241" y="2902"/>
                  </a:cubicBezTo>
                  <a:cubicBezTo>
                    <a:pt x="2358" y="3073"/>
                    <a:pt x="2476" y="3201"/>
                    <a:pt x="2604" y="3286"/>
                  </a:cubicBezTo>
                  <a:cubicBezTo>
                    <a:pt x="2721" y="3382"/>
                    <a:pt x="2817" y="3425"/>
                    <a:pt x="2881" y="3467"/>
                  </a:cubicBezTo>
                  <a:cubicBezTo>
                    <a:pt x="2928" y="3483"/>
                    <a:pt x="2963" y="3493"/>
                    <a:pt x="2979" y="3493"/>
                  </a:cubicBezTo>
                  <a:cubicBezTo>
                    <a:pt x="2985" y="3493"/>
                    <a:pt x="2988" y="3492"/>
                    <a:pt x="2988" y="3489"/>
                  </a:cubicBezTo>
                  <a:cubicBezTo>
                    <a:pt x="3030" y="3446"/>
                    <a:pt x="2881" y="3382"/>
                    <a:pt x="2668" y="3211"/>
                  </a:cubicBezTo>
                  <a:cubicBezTo>
                    <a:pt x="2561" y="3115"/>
                    <a:pt x="2454" y="2998"/>
                    <a:pt x="2348" y="2827"/>
                  </a:cubicBezTo>
                  <a:cubicBezTo>
                    <a:pt x="2252" y="2667"/>
                    <a:pt x="2156" y="2454"/>
                    <a:pt x="2124" y="2209"/>
                  </a:cubicBezTo>
                  <a:cubicBezTo>
                    <a:pt x="2102" y="2155"/>
                    <a:pt x="2102" y="2091"/>
                    <a:pt x="2102" y="2038"/>
                  </a:cubicBezTo>
                  <a:lnTo>
                    <a:pt x="2102" y="2038"/>
                  </a:lnTo>
                  <a:cubicBezTo>
                    <a:pt x="2166" y="2043"/>
                    <a:pt x="2228" y="2046"/>
                    <a:pt x="2289" y="2046"/>
                  </a:cubicBezTo>
                  <a:cubicBezTo>
                    <a:pt x="2350" y="2046"/>
                    <a:pt x="2412" y="2043"/>
                    <a:pt x="2476" y="2038"/>
                  </a:cubicBezTo>
                  <a:cubicBezTo>
                    <a:pt x="2572" y="2027"/>
                    <a:pt x="2678" y="1985"/>
                    <a:pt x="2764" y="1921"/>
                  </a:cubicBezTo>
                  <a:cubicBezTo>
                    <a:pt x="2838" y="1846"/>
                    <a:pt x="2892" y="1771"/>
                    <a:pt x="2924" y="1665"/>
                  </a:cubicBezTo>
                  <a:cubicBezTo>
                    <a:pt x="2945" y="1558"/>
                    <a:pt x="2934" y="1441"/>
                    <a:pt x="2870" y="1355"/>
                  </a:cubicBezTo>
                  <a:cubicBezTo>
                    <a:pt x="2796" y="1259"/>
                    <a:pt x="2710" y="1227"/>
                    <a:pt x="2614" y="1206"/>
                  </a:cubicBezTo>
                  <a:cubicBezTo>
                    <a:pt x="2582" y="1202"/>
                    <a:pt x="2550" y="1200"/>
                    <a:pt x="2519" y="1200"/>
                  </a:cubicBezTo>
                  <a:cubicBezTo>
                    <a:pt x="2456" y="1200"/>
                    <a:pt x="2394" y="1210"/>
                    <a:pt x="2337" y="1238"/>
                  </a:cubicBezTo>
                  <a:cubicBezTo>
                    <a:pt x="2241" y="1281"/>
                    <a:pt x="2177" y="1334"/>
                    <a:pt x="2124" y="1398"/>
                  </a:cubicBezTo>
                  <a:cubicBezTo>
                    <a:pt x="2017" y="1526"/>
                    <a:pt x="1974" y="1686"/>
                    <a:pt x="1964" y="1835"/>
                  </a:cubicBezTo>
                  <a:lnTo>
                    <a:pt x="1964" y="1846"/>
                  </a:lnTo>
                  <a:lnTo>
                    <a:pt x="1942" y="1846"/>
                  </a:lnTo>
                  <a:cubicBezTo>
                    <a:pt x="1601" y="1782"/>
                    <a:pt x="1249" y="1675"/>
                    <a:pt x="929" y="1473"/>
                  </a:cubicBezTo>
                  <a:cubicBezTo>
                    <a:pt x="630" y="1281"/>
                    <a:pt x="374" y="1014"/>
                    <a:pt x="268" y="694"/>
                  </a:cubicBezTo>
                  <a:cubicBezTo>
                    <a:pt x="182" y="459"/>
                    <a:pt x="182" y="235"/>
                    <a:pt x="172" y="1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803;p37"/>
            <p:cNvSpPr/>
            <p:nvPr/>
          </p:nvSpPr>
          <p:spPr>
            <a:xfrm>
              <a:off x="2437289" y="1439405"/>
              <a:ext cx="207694" cy="103450"/>
            </a:xfrm>
            <a:custGeom>
              <a:avLst/>
              <a:gdLst/>
              <a:ahLst/>
              <a:cxnLst/>
              <a:rect l="l" t="t" r="r" b="b"/>
              <a:pathLst>
                <a:path w="3403" h="1695" extrusionOk="0">
                  <a:moveTo>
                    <a:pt x="931" y="0"/>
                  </a:moveTo>
                  <a:cubicBezTo>
                    <a:pt x="600" y="0"/>
                    <a:pt x="284" y="53"/>
                    <a:pt x="11" y="62"/>
                  </a:cubicBezTo>
                  <a:lnTo>
                    <a:pt x="0" y="62"/>
                  </a:lnTo>
                  <a:cubicBezTo>
                    <a:pt x="0" y="115"/>
                    <a:pt x="11" y="190"/>
                    <a:pt x="21" y="243"/>
                  </a:cubicBezTo>
                  <a:cubicBezTo>
                    <a:pt x="312" y="243"/>
                    <a:pt x="602" y="188"/>
                    <a:pt x="897" y="188"/>
                  </a:cubicBezTo>
                  <a:cubicBezTo>
                    <a:pt x="971" y="188"/>
                    <a:pt x="1045" y="192"/>
                    <a:pt x="1120" y="200"/>
                  </a:cubicBezTo>
                  <a:cubicBezTo>
                    <a:pt x="1504" y="243"/>
                    <a:pt x="1856" y="360"/>
                    <a:pt x="2144" y="520"/>
                  </a:cubicBezTo>
                  <a:cubicBezTo>
                    <a:pt x="2432" y="680"/>
                    <a:pt x="2678" y="862"/>
                    <a:pt x="2870" y="1043"/>
                  </a:cubicBezTo>
                  <a:cubicBezTo>
                    <a:pt x="3216" y="1389"/>
                    <a:pt x="3356" y="1694"/>
                    <a:pt x="3380" y="1694"/>
                  </a:cubicBezTo>
                  <a:cubicBezTo>
                    <a:pt x="3381" y="1694"/>
                    <a:pt x="3381" y="1694"/>
                    <a:pt x="3382" y="1694"/>
                  </a:cubicBezTo>
                  <a:cubicBezTo>
                    <a:pt x="3403" y="1694"/>
                    <a:pt x="3318" y="1363"/>
                    <a:pt x="2955" y="947"/>
                  </a:cubicBezTo>
                  <a:cubicBezTo>
                    <a:pt x="2795" y="744"/>
                    <a:pt x="2560" y="531"/>
                    <a:pt x="2240" y="360"/>
                  </a:cubicBezTo>
                  <a:cubicBezTo>
                    <a:pt x="1931" y="190"/>
                    <a:pt x="1558" y="51"/>
                    <a:pt x="1141" y="8"/>
                  </a:cubicBezTo>
                  <a:cubicBezTo>
                    <a:pt x="1071" y="3"/>
                    <a:pt x="1000" y="0"/>
                    <a:pt x="931" y="0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804;p37"/>
            <p:cNvSpPr/>
            <p:nvPr/>
          </p:nvSpPr>
          <p:spPr>
            <a:xfrm>
              <a:off x="3006973" y="2620271"/>
              <a:ext cx="397810" cy="520851"/>
            </a:xfrm>
            <a:custGeom>
              <a:avLst/>
              <a:gdLst/>
              <a:ahLst/>
              <a:cxnLst/>
              <a:rect l="l" t="t" r="r" b="b"/>
              <a:pathLst>
                <a:path w="6518" h="8534" extrusionOk="0">
                  <a:moveTo>
                    <a:pt x="3488" y="1"/>
                  </a:moveTo>
                  <a:lnTo>
                    <a:pt x="0" y="6081"/>
                  </a:lnTo>
                  <a:cubicBezTo>
                    <a:pt x="213" y="6700"/>
                    <a:pt x="523" y="7596"/>
                    <a:pt x="171" y="8161"/>
                  </a:cubicBezTo>
                  <a:cubicBezTo>
                    <a:pt x="128" y="8246"/>
                    <a:pt x="75" y="8321"/>
                    <a:pt x="11" y="8385"/>
                  </a:cubicBezTo>
                  <a:cubicBezTo>
                    <a:pt x="516" y="8486"/>
                    <a:pt x="1031" y="8534"/>
                    <a:pt x="1546" y="8534"/>
                  </a:cubicBezTo>
                  <a:cubicBezTo>
                    <a:pt x="2338" y="8534"/>
                    <a:pt x="3132" y="8421"/>
                    <a:pt x="3894" y="8214"/>
                  </a:cubicBezTo>
                  <a:cubicBezTo>
                    <a:pt x="4864" y="7948"/>
                    <a:pt x="5835" y="7478"/>
                    <a:pt x="6518" y="6742"/>
                  </a:cubicBezTo>
                  <a:cubicBezTo>
                    <a:pt x="6401" y="6241"/>
                    <a:pt x="6262" y="5761"/>
                    <a:pt x="6134" y="5302"/>
                  </a:cubicBezTo>
                  <a:cubicBezTo>
                    <a:pt x="5697" y="3809"/>
                    <a:pt x="5238" y="2091"/>
                    <a:pt x="4363" y="822"/>
                  </a:cubicBezTo>
                  <a:cubicBezTo>
                    <a:pt x="4128" y="491"/>
                    <a:pt x="3840" y="214"/>
                    <a:pt x="3488" y="1"/>
                  </a:cubicBezTo>
                  <a:close/>
                </a:path>
              </a:pathLst>
            </a:custGeom>
            <a:solidFill>
              <a:srgbClr val="724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805;p37"/>
            <p:cNvSpPr/>
            <p:nvPr/>
          </p:nvSpPr>
          <p:spPr>
            <a:xfrm>
              <a:off x="2635830" y="1453686"/>
              <a:ext cx="311266" cy="193290"/>
            </a:xfrm>
            <a:custGeom>
              <a:avLst/>
              <a:gdLst/>
              <a:ahLst/>
              <a:cxnLst/>
              <a:rect l="l" t="t" r="r" b="b"/>
              <a:pathLst>
                <a:path w="5100" h="3167" extrusionOk="0">
                  <a:moveTo>
                    <a:pt x="1811" y="1"/>
                  </a:moveTo>
                  <a:cubicBezTo>
                    <a:pt x="1744" y="1"/>
                    <a:pt x="1678" y="4"/>
                    <a:pt x="1611" y="9"/>
                  </a:cubicBezTo>
                  <a:cubicBezTo>
                    <a:pt x="961" y="62"/>
                    <a:pt x="321" y="382"/>
                    <a:pt x="1" y="937"/>
                  </a:cubicBezTo>
                  <a:lnTo>
                    <a:pt x="4854" y="3167"/>
                  </a:lnTo>
                  <a:cubicBezTo>
                    <a:pt x="5100" y="2655"/>
                    <a:pt x="5014" y="2036"/>
                    <a:pt x="4716" y="1556"/>
                  </a:cubicBezTo>
                  <a:cubicBezTo>
                    <a:pt x="4428" y="1076"/>
                    <a:pt x="3958" y="724"/>
                    <a:pt x="3468" y="457"/>
                  </a:cubicBezTo>
                  <a:cubicBezTo>
                    <a:pt x="2951" y="199"/>
                    <a:pt x="2384" y="1"/>
                    <a:pt x="1811" y="1"/>
                  </a:cubicBezTo>
                  <a:close/>
                </a:path>
              </a:pathLst>
            </a:custGeom>
            <a:solidFill>
              <a:srgbClr val="F2C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806;p37"/>
            <p:cNvSpPr/>
            <p:nvPr/>
          </p:nvSpPr>
          <p:spPr>
            <a:xfrm>
              <a:off x="2067429" y="1479381"/>
              <a:ext cx="1106885" cy="888084"/>
            </a:xfrm>
            <a:custGeom>
              <a:avLst/>
              <a:gdLst/>
              <a:ahLst/>
              <a:cxnLst/>
              <a:rect l="l" t="t" r="r" b="b"/>
              <a:pathLst>
                <a:path w="18136" h="14551" extrusionOk="0">
                  <a:moveTo>
                    <a:pt x="5593" y="0"/>
                  </a:moveTo>
                  <a:cubicBezTo>
                    <a:pt x="5235" y="0"/>
                    <a:pt x="4879" y="37"/>
                    <a:pt x="4535" y="132"/>
                  </a:cubicBezTo>
                  <a:cubicBezTo>
                    <a:pt x="3543" y="409"/>
                    <a:pt x="2369" y="1775"/>
                    <a:pt x="3297" y="2735"/>
                  </a:cubicBezTo>
                  <a:cubicBezTo>
                    <a:pt x="2220" y="2895"/>
                    <a:pt x="1174" y="3354"/>
                    <a:pt x="630" y="4356"/>
                  </a:cubicBezTo>
                  <a:cubicBezTo>
                    <a:pt x="97" y="5317"/>
                    <a:pt x="182" y="6607"/>
                    <a:pt x="929" y="7407"/>
                  </a:cubicBezTo>
                  <a:cubicBezTo>
                    <a:pt x="257" y="8047"/>
                    <a:pt x="1" y="9082"/>
                    <a:pt x="214" y="9968"/>
                  </a:cubicBezTo>
                  <a:cubicBezTo>
                    <a:pt x="428" y="10874"/>
                    <a:pt x="1068" y="11653"/>
                    <a:pt x="1868" y="12101"/>
                  </a:cubicBezTo>
                  <a:lnTo>
                    <a:pt x="13495" y="14533"/>
                  </a:lnTo>
                  <a:cubicBezTo>
                    <a:pt x="13601" y="14545"/>
                    <a:pt x="13706" y="14550"/>
                    <a:pt x="13812" y="14550"/>
                  </a:cubicBezTo>
                  <a:cubicBezTo>
                    <a:pt x="14702" y="14550"/>
                    <a:pt x="15590" y="14155"/>
                    <a:pt x="16162" y="13488"/>
                  </a:cubicBezTo>
                  <a:cubicBezTo>
                    <a:pt x="16568" y="13029"/>
                    <a:pt x="16802" y="12314"/>
                    <a:pt x="16461" y="11824"/>
                  </a:cubicBezTo>
                  <a:cubicBezTo>
                    <a:pt x="16429" y="11781"/>
                    <a:pt x="16408" y="11749"/>
                    <a:pt x="16408" y="11696"/>
                  </a:cubicBezTo>
                  <a:cubicBezTo>
                    <a:pt x="16408" y="11664"/>
                    <a:pt x="16429" y="11653"/>
                    <a:pt x="16450" y="11621"/>
                  </a:cubicBezTo>
                  <a:cubicBezTo>
                    <a:pt x="17165" y="10821"/>
                    <a:pt x="17634" y="10256"/>
                    <a:pt x="17922" y="9210"/>
                  </a:cubicBezTo>
                  <a:cubicBezTo>
                    <a:pt x="18114" y="8549"/>
                    <a:pt x="18136" y="7589"/>
                    <a:pt x="18018" y="6895"/>
                  </a:cubicBezTo>
                  <a:cubicBezTo>
                    <a:pt x="17954" y="6490"/>
                    <a:pt x="17709" y="6095"/>
                    <a:pt x="17464" y="5786"/>
                  </a:cubicBezTo>
                  <a:cubicBezTo>
                    <a:pt x="17390" y="5702"/>
                    <a:pt x="16666" y="5071"/>
                    <a:pt x="16633" y="5071"/>
                  </a:cubicBezTo>
                  <a:cubicBezTo>
                    <a:pt x="16632" y="5071"/>
                    <a:pt x="16632" y="5071"/>
                    <a:pt x="16632" y="5071"/>
                  </a:cubicBezTo>
                  <a:cubicBezTo>
                    <a:pt x="17005" y="3578"/>
                    <a:pt x="15938" y="2234"/>
                    <a:pt x="14594" y="1711"/>
                  </a:cubicBezTo>
                  <a:cubicBezTo>
                    <a:pt x="14310" y="1603"/>
                    <a:pt x="14010" y="1554"/>
                    <a:pt x="13709" y="1554"/>
                  </a:cubicBezTo>
                  <a:cubicBezTo>
                    <a:pt x="13356" y="1554"/>
                    <a:pt x="13002" y="1622"/>
                    <a:pt x="12674" y="1743"/>
                  </a:cubicBezTo>
                  <a:cubicBezTo>
                    <a:pt x="12343" y="1092"/>
                    <a:pt x="12237" y="665"/>
                    <a:pt x="11522" y="324"/>
                  </a:cubicBezTo>
                  <a:cubicBezTo>
                    <a:pt x="11161" y="154"/>
                    <a:pt x="10761" y="62"/>
                    <a:pt x="10361" y="62"/>
                  </a:cubicBezTo>
                  <a:cubicBezTo>
                    <a:pt x="10134" y="62"/>
                    <a:pt x="9907" y="92"/>
                    <a:pt x="9687" y="153"/>
                  </a:cubicBezTo>
                  <a:cubicBezTo>
                    <a:pt x="9420" y="217"/>
                    <a:pt x="9143" y="313"/>
                    <a:pt x="8855" y="356"/>
                  </a:cubicBezTo>
                  <a:cubicBezTo>
                    <a:pt x="8767" y="367"/>
                    <a:pt x="8678" y="371"/>
                    <a:pt x="8587" y="371"/>
                  </a:cubicBezTo>
                  <a:cubicBezTo>
                    <a:pt x="8317" y="371"/>
                    <a:pt x="8039" y="329"/>
                    <a:pt x="7767" y="281"/>
                  </a:cubicBezTo>
                  <a:cubicBezTo>
                    <a:pt x="7066" y="153"/>
                    <a:pt x="6323" y="0"/>
                    <a:pt x="5593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807;p37"/>
            <p:cNvSpPr/>
            <p:nvPr/>
          </p:nvSpPr>
          <p:spPr>
            <a:xfrm>
              <a:off x="2101302" y="2112416"/>
              <a:ext cx="190177" cy="271045"/>
            </a:xfrm>
            <a:custGeom>
              <a:avLst/>
              <a:gdLst/>
              <a:ahLst/>
              <a:cxnLst/>
              <a:rect l="l" t="t" r="r" b="b"/>
              <a:pathLst>
                <a:path w="3116" h="4441" extrusionOk="0">
                  <a:moveTo>
                    <a:pt x="1804" y="1"/>
                  </a:moveTo>
                  <a:cubicBezTo>
                    <a:pt x="1352" y="1"/>
                    <a:pt x="908" y="296"/>
                    <a:pt x="619" y="652"/>
                  </a:cubicBezTo>
                  <a:cubicBezTo>
                    <a:pt x="214" y="1174"/>
                    <a:pt x="1" y="1857"/>
                    <a:pt x="107" y="2518"/>
                  </a:cubicBezTo>
                  <a:cubicBezTo>
                    <a:pt x="193" y="3169"/>
                    <a:pt x="609" y="3788"/>
                    <a:pt x="1195" y="4097"/>
                  </a:cubicBezTo>
                  <a:cubicBezTo>
                    <a:pt x="1566" y="4286"/>
                    <a:pt x="1982" y="4440"/>
                    <a:pt x="2398" y="4440"/>
                  </a:cubicBezTo>
                  <a:cubicBezTo>
                    <a:pt x="2641" y="4440"/>
                    <a:pt x="2883" y="4387"/>
                    <a:pt x="3116" y="4257"/>
                  </a:cubicBezTo>
                  <a:lnTo>
                    <a:pt x="1953" y="12"/>
                  </a:lnTo>
                  <a:cubicBezTo>
                    <a:pt x="1903" y="4"/>
                    <a:pt x="1854" y="1"/>
                    <a:pt x="1804" y="1"/>
                  </a:cubicBezTo>
                  <a:close/>
                </a:path>
              </a:pathLst>
            </a:custGeom>
            <a:solidFill>
              <a:srgbClr val="9E7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808;p37"/>
            <p:cNvSpPr/>
            <p:nvPr/>
          </p:nvSpPr>
          <p:spPr>
            <a:xfrm>
              <a:off x="2124128" y="2213669"/>
              <a:ext cx="147149" cy="132563"/>
            </a:xfrm>
            <a:custGeom>
              <a:avLst/>
              <a:gdLst/>
              <a:ahLst/>
              <a:cxnLst/>
              <a:rect l="l" t="t" r="r" b="b"/>
              <a:pathLst>
                <a:path w="2411" h="2172" extrusionOk="0">
                  <a:moveTo>
                    <a:pt x="136" y="1"/>
                  </a:moveTo>
                  <a:cubicBezTo>
                    <a:pt x="48" y="1"/>
                    <a:pt x="0" y="11"/>
                    <a:pt x="0" y="17"/>
                  </a:cubicBezTo>
                  <a:cubicBezTo>
                    <a:pt x="0" y="49"/>
                    <a:pt x="181" y="59"/>
                    <a:pt x="491" y="155"/>
                  </a:cubicBezTo>
                  <a:cubicBezTo>
                    <a:pt x="779" y="241"/>
                    <a:pt x="1184" y="422"/>
                    <a:pt x="1525" y="731"/>
                  </a:cubicBezTo>
                  <a:cubicBezTo>
                    <a:pt x="1877" y="1030"/>
                    <a:pt x="2101" y="1403"/>
                    <a:pt x="2219" y="1702"/>
                  </a:cubicBezTo>
                  <a:cubicBezTo>
                    <a:pt x="2323" y="1972"/>
                    <a:pt x="2366" y="2172"/>
                    <a:pt x="2398" y="2172"/>
                  </a:cubicBezTo>
                  <a:cubicBezTo>
                    <a:pt x="2399" y="2172"/>
                    <a:pt x="2399" y="2172"/>
                    <a:pt x="2400" y="2172"/>
                  </a:cubicBezTo>
                  <a:cubicBezTo>
                    <a:pt x="2411" y="2172"/>
                    <a:pt x="2411" y="1969"/>
                    <a:pt x="2315" y="1659"/>
                  </a:cubicBezTo>
                  <a:cubicBezTo>
                    <a:pt x="2219" y="1350"/>
                    <a:pt x="1995" y="955"/>
                    <a:pt x="1621" y="625"/>
                  </a:cubicBezTo>
                  <a:cubicBezTo>
                    <a:pt x="1248" y="283"/>
                    <a:pt x="821" y="113"/>
                    <a:pt x="512" y="49"/>
                  </a:cubicBezTo>
                  <a:cubicBezTo>
                    <a:pt x="352" y="11"/>
                    <a:pt x="224" y="1"/>
                    <a:pt x="136" y="1"/>
                  </a:cubicBezTo>
                  <a:close/>
                </a:path>
              </a:pathLst>
            </a:custGeom>
            <a:solidFill>
              <a:srgbClr val="54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809;p37"/>
            <p:cNvSpPr/>
            <p:nvPr/>
          </p:nvSpPr>
          <p:spPr>
            <a:xfrm>
              <a:off x="2194438" y="1740969"/>
              <a:ext cx="787808" cy="802577"/>
            </a:xfrm>
            <a:custGeom>
              <a:avLst/>
              <a:gdLst/>
              <a:ahLst/>
              <a:cxnLst/>
              <a:rect l="l" t="t" r="r" b="b"/>
              <a:pathLst>
                <a:path w="12908" h="13150" extrusionOk="0">
                  <a:moveTo>
                    <a:pt x="6294" y="1"/>
                  </a:moveTo>
                  <a:cubicBezTo>
                    <a:pt x="4876" y="1"/>
                    <a:pt x="3399" y="293"/>
                    <a:pt x="2176" y="1009"/>
                  </a:cubicBezTo>
                  <a:cubicBezTo>
                    <a:pt x="363" y="2076"/>
                    <a:pt x="0" y="4337"/>
                    <a:pt x="139" y="6258"/>
                  </a:cubicBezTo>
                  <a:cubicBezTo>
                    <a:pt x="203" y="7271"/>
                    <a:pt x="405" y="8284"/>
                    <a:pt x="693" y="9255"/>
                  </a:cubicBezTo>
                  <a:cubicBezTo>
                    <a:pt x="992" y="10205"/>
                    <a:pt x="1387" y="11154"/>
                    <a:pt x="2059" y="11901"/>
                  </a:cubicBezTo>
                  <a:cubicBezTo>
                    <a:pt x="2933" y="12889"/>
                    <a:pt x="4196" y="13149"/>
                    <a:pt x="5456" y="13149"/>
                  </a:cubicBezTo>
                  <a:cubicBezTo>
                    <a:pt x="5611" y="13149"/>
                    <a:pt x="5766" y="13145"/>
                    <a:pt x="5921" y="13138"/>
                  </a:cubicBezTo>
                  <a:cubicBezTo>
                    <a:pt x="7681" y="13063"/>
                    <a:pt x="9590" y="12690"/>
                    <a:pt x="11009" y="11549"/>
                  </a:cubicBezTo>
                  <a:cubicBezTo>
                    <a:pt x="11670" y="11015"/>
                    <a:pt x="12289" y="10215"/>
                    <a:pt x="12534" y="9404"/>
                  </a:cubicBezTo>
                  <a:cubicBezTo>
                    <a:pt x="12908" y="8178"/>
                    <a:pt x="12620" y="6951"/>
                    <a:pt x="12449" y="5724"/>
                  </a:cubicBezTo>
                  <a:cubicBezTo>
                    <a:pt x="12257" y="4444"/>
                    <a:pt x="11969" y="3196"/>
                    <a:pt x="11233" y="2097"/>
                  </a:cubicBezTo>
                  <a:cubicBezTo>
                    <a:pt x="10316" y="700"/>
                    <a:pt x="8694" y="156"/>
                    <a:pt x="7041" y="28"/>
                  </a:cubicBezTo>
                  <a:cubicBezTo>
                    <a:pt x="6795" y="10"/>
                    <a:pt x="6545" y="1"/>
                    <a:pt x="6294" y="1"/>
                  </a:cubicBezTo>
                  <a:close/>
                </a:path>
              </a:pathLst>
            </a:custGeom>
            <a:solidFill>
              <a:srgbClr val="9E7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810;p37"/>
            <p:cNvSpPr/>
            <p:nvPr/>
          </p:nvSpPr>
          <p:spPr>
            <a:xfrm>
              <a:off x="2902118" y="1971612"/>
              <a:ext cx="239003" cy="293261"/>
            </a:xfrm>
            <a:custGeom>
              <a:avLst/>
              <a:gdLst/>
              <a:ahLst/>
              <a:cxnLst/>
              <a:rect l="l" t="t" r="r" b="b"/>
              <a:pathLst>
                <a:path w="3916" h="4805" extrusionOk="0">
                  <a:moveTo>
                    <a:pt x="845" y="0"/>
                  </a:moveTo>
                  <a:cubicBezTo>
                    <a:pt x="554" y="0"/>
                    <a:pt x="265" y="58"/>
                    <a:pt x="1" y="174"/>
                  </a:cubicBezTo>
                  <a:lnTo>
                    <a:pt x="726" y="4804"/>
                  </a:lnTo>
                  <a:cubicBezTo>
                    <a:pt x="2646" y="4505"/>
                    <a:pt x="3916" y="1935"/>
                    <a:pt x="2251" y="505"/>
                  </a:cubicBezTo>
                  <a:cubicBezTo>
                    <a:pt x="1859" y="173"/>
                    <a:pt x="1350" y="0"/>
                    <a:pt x="845" y="0"/>
                  </a:cubicBezTo>
                  <a:close/>
                </a:path>
              </a:pathLst>
            </a:custGeom>
            <a:solidFill>
              <a:srgbClr val="9E7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811;p37"/>
            <p:cNvSpPr/>
            <p:nvPr/>
          </p:nvSpPr>
          <p:spPr>
            <a:xfrm>
              <a:off x="2976334" y="2223129"/>
              <a:ext cx="61" cy="6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1075" cap="flat" cmpd="sng">
              <a:solidFill>
                <a:srgbClr val="28455A"/>
              </a:solidFill>
              <a:prstDash val="solid"/>
              <a:miter lim="106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812;p37"/>
            <p:cNvSpPr/>
            <p:nvPr/>
          </p:nvSpPr>
          <p:spPr>
            <a:xfrm>
              <a:off x="2910601" y="2019279"/>
              <a:ext cx="83370" cy="201346"/>
            </a:xfrm>
            <a:custGeom>
              <a:avLst/>
              <a:gdLst/>
              <a:ahLst/>
              <a:cxnLst/>
              <a:rect l="l" t="t" r="r" b="b"/>
              <a:pathLst>
                <a:path w="1366" h="3299" extrusionOk="0">
                  <a:moveTo>
                    <a:pt x="1352" y="0"/>
                  </a:moveTo>
                  <a:cubicBezTo>
                    <a:pt x="1322" y="0"/>
                    <a:pt x="1101" y="70"/>
                    <a:pt x="843" y="268"/>
                  </a:cubicBezTo>
                  <a:cubicBezTo>
                    <a:pt x="566" y="503"/>
                    <a:pt x="246" y="898"/>
                    <a:pt x="128" y="1442"/>
                  </a:cubicBezTo>
                  <a:cubicBezTo>
                    <a:pt x="0" y="1996"/>
                    <a:pt x="139" y="2498"/>
                    <a:pt x="299" y="2818"/>
                  </a:cubicBezTo>
                  <a:cubicBezTo>
                    <a:pt x="453" y="3157"/>
                    <a:pt x="618" y="3298"/>
                    <a:pt x="639" y="3298"/>
                  </a:cubicBezTo>
                  <a:cubicBezTo>
                    <a:pt x="639" y="3298"/>
                    <a:pt x="640" y="3298"/>
                    <a:pt x="640" y="3298"/>
                  </a:cubicBezTo>
                  <a:cubicBezTo>
                    <a:pt x="672" y="3287"/>
                    <a:pt x="523" y="3116"/>
                    <a:pt x="406" y="2796"/>
                  </a:cubicBezTo>
                  <a:cubicBezTo>
                    <a:pt x="267" y="2487"/>
                    <a:pt x="182" y="2007"/>
                    <a:pt x="288" y="1495"/>
                  </a:cubicBezTo>
                  <a:cubicBezTo>
                    <a:pt x="395" y="994"/>
                    <a:pt x="683" y="609"/>
                    <a:pt x="928" y="364"/>
                  </a:cubicBezTo>
                  <a:cubicBezTo>
                    <a:pt x="1174" y="129"/>
                    <a:pt x="1366" y="33"/>
                    <a:pt x="1355" y="1"/>
                  </a:cubicBezTo>
                  <a:cubicBezTo>
                    <a:pt x="1355" y="1"/>
                    <a:pt x="1354" y="0"/>
                    <a:pt x="1352" y="0"/>
                  </a:cubicBezTo>
                  <a:close/>
                </a:path>
              </a:pathLst>
            </a:custGeom>
            <a:solidFill>
              <a:srgbClr val="54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813;p37"/>
            <p:cNvSpPr/>
            <p:nvPr/>
          </p:nvSpPr>
          <p:spPr>
            <a:xfrm>
              <a:off x="2933367" y="2075552"/>
              <a:ext cx="58042" cy="118403"/>
            </a:xfrm>
            <a:custGeom>
              <a:avLst/>
              <a:gdLst/>
              <a:ahLst/>
              <a:cxnLst/>
              <a:rect l="l" t="t" r="r" b="b"/>
              <a:pathLst>
                <a:path w="951" h="1940" extrusionOk="0">
                  <a:moveTo>
                    <a:pt x="45" y="0"/>
                  </a:moveTo>
                  <a:cubicBezTo>
                    <a:pt x="32" y="0"/>
                    <a:pt x="24" y="3"/>
                    <a:pt x="22" y="8"/>
                  </a:cubicBezTo>
                  <a:cubicBezTo>
                    <a:pt x="1" y="29"/>
                    <a:pt x="129" y="82"/>
                    <a:pt x="289" y="221"/>
                  </a:cubicBezTo>
                  <a:cubicBezTo>
                    <a:pt x="438" y="349"/>
                    <a:pt x="630" y="562"/>
                    <a:pt x="705" y="861"/>
                  </a:cubicBezTo>
                  <a:cubicBezTo>
                    <a:pt x="801" y="1149"/>
                    <a:pt x="758" y="1426"/>
                    <a:pt x="705" y="1629"/>
                  </a:cubicBezTo>
                  <a:cubicBezTo>
                    <a:pt x="630" y="1800"/>
                    <a:pt x="566" y="1928"/>
                    <a:pt x="587" y="1938"/>
                  </a:cubicBezTo>
                  <a:cubicBezTo>
                    <a:pt x="588" y="1939"/>
                    <a:pt x="590" y="1939"/>
                    <a:pt x="591" y="1939"/>
                  </a:cubicBezTo>
                  <a:cubicBezTo>
                    <a:pt x="618" y="1939"/>
                    <a:pt x="710" y="1843"/>
                    <a:pt x="801" y="1661"/>
                  </a:cubicBezTo>
                  <a:cubicBezTo>
                    <a:pt x="897" y="1458"/>
                    <a:pt x="950" y="1138"/>
                    <a:pt x="854" y="808"/>
                  </a:cubicBezTo>
                  <a:cubicBezTo>
                    <a:pt x="747" y="466"/>
                    <a:pt x="523" y="232"/>
                    <a:pt x="353" y="125"/>
                  </a:cubicBezTo>
                  <a:cubicBezTo>
                    <a:pt x="203" y="33"/>
                    <a:pt x="92" y="0"/>
                    <a:pt x="45" y="0"/>
                  </a:cubicBezTo>
                  <a:close/>
                </a:path>
              </a:pathLst>
            </a:custGeom>
            <a:solidFill>
              <a:srgbClr val="54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814;p37"/>
            <p:cNvSpPr/>
            <p:nvPr/>
          </p:nvSpPr>
          <p:spPr>
            <a:xfrm>
              <a:off x="2553863" y="2288801"/>
              <a:ext cx="95699" cy="69272"/>
            </a:xfrm>
            <a:custGeom>
              <a:avLst/>
              <a:gdLst/>
              <a:ahLst/>
              <a:cxnLst/>
              <a:rect l="l" t="t" r="r" b="b"/>
              <a:pathLst>
                <a:path w="1568" h="1135" extrusionOk="0">
                  <a:moveTo>
                    <a:pt x="930" y="0"/>
                  </a:moveTo>
                  <a:cubicBezTo>
                    <a:pt x="785" y="0"/>
                    <a:pt x="627" y="32"/>
                    <a:pt x="480" y="119"/>
                  </a:cubicBezTo>
                  <a:cubicBezTo>
                    <a:pt x="181" y="300"/>
                    <a:pt x="53" y="599"/>
                    <a:pt x="21" y="802"/>
                  </a:cubicBezTo>
                  <a:cubicBezTo>
                    <a:pt x="1" y="1001"/>
                    <a:pt x="55" y="1135"/>
                    <a:pt x="71" y="1135"/>
                  </a:cubicBezTo>
                  <a:cubicBezTo>
                    <a:pt x="73" y="1135"/>
                    <a:pt x="73" y="1134"/>
                    <a:pt x="74" y="1133"/>
                  </a:cubicBezTo>
                  <a:cubicBezTo>
                    <a:pt x="106" y="1133"/>
                    <a:pt x="85" y="1005"/>
                    <a:pt x="128" y="812"/>
                  </a:cubicBezTo>
                  <a:cubicBezTo>
                    <a:pt x="170" y="631"/>
                    <a:pt x="298" y="386"/>
                    <a:pt x="554" y="247"/>
                  </a:cubicBezTo>
                  <a:cubicBezTo>
                    <a:pt x="701" y="158"/>
                    <a:pt x="859" y="126"/>
                    <a:pt x="1001" y="126"/>
                  </a:cubicBezTo>
                  <a:cubicBezTo>
                    <a:pt x="1097" y="126"/>
                    <a:pt x="1185" y="140"/>
                    <a:pt x="1258" y="162"/>
                  </a:cubicBezTo>
                  <a:cubicBezTo>
                    <a:pt x="1418" y="218"/>
                    <a:pt x="1520" y="283"/>
                    <a:pt x="1549" y="283"/>
                  </a:cubicBezTo>
                  <a:cubicBezTo>
                    <a:pt x="1553" y="283"/>
                    <a:pt x="1556" y="282"/>
                    <a:pt x="1557" y="279"/>
                  </a:cubicBezTo>
                  <a:cubicBezTo>
                    <a:pt x="1568" y="268"/>
                    <a:pt x="1493" y="162"/>
                    <a:pt x="1290" y="66"/>
                  </a:cubicBezTo>
                  <a:cubicBezTo>
                    <a:pt x="1196" y="29"/>
                    <a:pt x="1069" y="0"/>
                    <a:pt x="930" y="0"/>
                  </a:cubicBezTo>
                  <a:close/>
                </a:path>
              </a:pathLst>
            </a:custGeom>
            <a:solidFill>
              <a:srgbClr val="54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815;p37"/>
            <p:cNvSpPr/>
            <p:nvPr/>
          </p:nvSpPr>
          <p:spPr>
            <a:xfrm>
              <a:off x="2482820" y="2183458"/>
              <a:ext cx="90389" cy="90084"/>
            </a:xfrm>
            <a:custGeom>
              <a:avLst/>
              <a:gdLst/>
              <a:ahLst/>
              <a:cxnLst/>
              <a:rect l="l" t="t" r="r" b="b"/>
              <a:pathLst>
                <a:path w="1481" h="1476" extrusionOk="0">
                  <a:moveTo>
                    <a:pt x="1138" y="1"/>
                  </a:moveTo>
                  <a:cubicBezTo>
                    <a:pt x="1057" y="1"/>
                    <a:pt x="918" y="15"/>
                    <a:pt x="748" y="74"/>
                  </a:cubicBezTo>
                  <a:cubicBezTo>
                    <a:pt x="609" y="128"/>
                    <a:pt x="449" y="192"/>
                    <a:pt x="289" y="330"/>
                  </a:cubicBezTo>
                  <a:cubicBezTo>
                    <a:pt x="214" y="394"/>
                    <a:pt x="129" y="458"/>
                    <a:pt x="75" y="565"/>
                  </a:cubicBezTo>
                  <a:cubicBezTo>
                    <a:pt x="22" y="672"/>
                    <a:pt x="1" y="810"/>
                    <a:pt x="22" y="928"/>
                  </a:cubicBezTo>
                  <a:cubicBezTo>
                    <a:pt x="75" y="1184"/>
                    <a:pt x="289" y="1344"/>
                    <a:pt x="481" y="1408"/>
                  </a:cubicBezTo>
                  <a:cubicBezTo>
                    <a:pt x="684" y="1472"/>
                    <a:pt x="854" y="1472"/>
                    <a:pt x="1004" y="1472"/>
                  </a:cubicBezTo>
                  <a:cubicBezTo>
                    <a:pt x="1040" y="1474"/>
                    <a:pt x="1075" y="1476"/>
                    <a:pt x="1108" y="1476"/>
                  </a:cubicBezTo>
                  <a:cubicBezTo>
                    <a:pt x="1344" y="1476"/>
                    <a:pt x="1481" y="1416"/>
                    <a:pt x="1462" y="1397"/>
                  </a:cubicBezTo>
                  <a:cubicBezTo>
                    <a:pt x="1462" y="1386"/>
                    <a:pt x="1439" y="1382"/>
                    <a:pt x="1397" y="1382"/>
                  </a:cubicBezTo>
                  <a:cubicBezTo>
                    <a:pt x="1340" y="1382"/>
                    <a:pt x="1246" y="1389"/>
                    <a:pt x="1125" y="1389"/>
                  </a:cubicBezTo>
                  <a:cubicBezTo>
                    <a:pt x="1087" y="1389"/>
                    <a:pt x="1047" y="1388"/>
                    <a:pt x="1004" y="1386"/>
                  </a:cubicBezTo>
                  <a:cubicBezTo>
                    <a:pt x="865" y="1365"/>
                    <a:pt x="694" y="1354"/>
                    <a:pt x="534" y="1290"/>
                  </a:cubicBezTo>
                  <a:cubicBezTo>
                    <a:pt x="449" y="1258"/>
                    <a:pt x="374" y="1205"/>
                    <a:pt x="310" y="1141"/>
                  </a:cubicBezTo>
                  <a:cubicBezTo>
                    <a:pt x="235" y="1077"/>
                    <a:pt x="182" y="992"/>
                    <a:pt x="171" y="906"/>
                  </a:cubicBezTo>
                  <a:cubicBezTo>
                    <a:pt x="118" y="714"/>
                    <a:pt x="235" y="554"/>
                    <a:pt x="374" y="437"/>
                  </a:cubicBezTo>
                  <a:cubicBezTo>
                    <a:pt x="502" y="320"/>
                    <a:pt x="652" y="234"/>
                    <a:pt x="790" y="181"/>
                  </a:cubicBezTo>
                  <a:cubicBezTo>
                    <a:pt x="1036" y="64"/>
                    <a:pt x="1217" y="32"/>
                    <a:pt x="1217" y="10"/>
                  </a:cubicBezTo>
                  <a:cubicBezTo>
                    <a:pt x="1217" y="6"/>
                    <a:pt x="1189" y="1"/>
                    <a:pt x="1138" y="1"/>
                  </a:cubicBezTo>
                  <a:close/>
                </a:path>
              </a:pathLst>
            </a:custGeom>
            <a:solidFill>
              <a:srgbClr val="54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816;p37"/>
            <p:cNvSpPr/>
            <p:nvPr/>
          </p:nvSpPr>
          <p:spPr>
            <a:xfrm>
              <a:off x="2577238" y="2236496"/>
              <a:ext cx="19591" cy="21117"/>
            </a:xfrm>
            <a:custGeom>
              <a:avLst/>
              <a:gdLst/>
              <a:ahLst/>
              <a:cxnLst/>
              <a:rect l="l" t="t" r="r" b="b"/>
              <a:pathLst>
                <a:path w="321" h="346" extrusionOk="0">
                  <a:moveTo>
                    <a:pt x="257" y="1"/>
                  </a:moveTo>
                  <a:cubicBezTo>
                    <a:pt x="213" y="1"/>
                    <a:pt x="151" y="50"/>
                    <a:pt x="97" y="123"/>
                  </a:cubicBezTo>
                  <a:cubicBezTo>
                    <a:pt x="22" y="219"/>
                    <a:pt x="1" y="315"/>
                    <a:pt x="22" y="336"/>
                  </a:cubicBezTo>
                  <a:cubicBezTo>
                    <a:pt x="30" y="342"/>
                    <a:pt x="40" y="345"/>
                    <a:pt x="52" y="345"/>
                  </a:cubicBezTo>
                  <a:cubicBezTo>
                    <a:pt x="97" y="345"/>
                    <a:pt x="163" y="296"/>
                    <a:pt x="214" y="219"/>
                  </a:cubicBezTo>
                  <a:cubicBezTo>
                    <a:pt x="289" y="123"/>
                    <a:pt x="321" y="37"/>
                    <a:pt x="278" y="5"/>
                  </a:cubicBezTo>
                  <a:cubicBezTo>
                    <a:pt x="272" y="2"/>
                    <a:pt x="264" y="1"/>
                    <a:pt x="257" y="1"/>
                  </a:cubicBezTo>
                  <a:close/>
                </a:path>
              </a:pathLst>
            </a:custGeom>
            <a:solidFill>
              <a:srgbClr val="54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817;p37"/>
            <p:cNvSpPr/>
            <p:nvPr/>
          </p:nvSpPr>
          <p:spPr>
            <a:xfrm>
              <a:off x="2366308" y="2163622"/>
              <a:ext cx="58652" cy="89779"/>
            </a:xfrm>
            <a:custGeom>
              <a:avLst/>
              <a:gdLst/>
              <a:ahLst/>
              <a:cxnLst/>
              <a:rect l="l" t="t" r="r" b="b"/>
              <a:pathLst>
                <a:path w="961" h="1471" extrusionOk="0">
                  <a:moveTo>
                    <a:pt x="394" y="1"/>
                  </a:moveTo>
                  <a:cubicBezTo>
                    <a:pt x="380" y="1"/>
                    <a:pt x="366" y="2"/>
                    <a:pt x="352" y="5"/>
                  </a:cubicBezTo>
                  <a:cubicBezTo>
                    <a:pt x="118" y="37"/>
                    <a:pt x="0" y="399"/>
                    <a:pt x="86" y="805"/>
                  </a:cubicBezTo>
                  <a:cubicBezTo>
                    <a:pt x="156" y="1184"/>
                    <a:pt x="375" y="1470"/>
                    <a:pt x="578" y="1470"/>
                  </a:cubicBezTo>
                  <a:cubicBezTo>
                    <a:pt x="592" y="1470"/>
                    <a:pt x="605" y="1469"/>
                    <a:pt x="619" y="1466"/>
                  </a:cubicBezTo>
                  <a:cubicBezTo>
                    <a:pt x="843" y="1423"/>
                    <a:pt x="960" y="1071"/>
                    <a:pt x="886" y="666"/>
                  </a:cubicBezTo>
                  <a:cubicBezTo>
                    <a:pt x="816" y="296"/>
                    <a:pt x="605" y="1"/>
                    <a:pt x="394" y="1"/>
                  </a:cubicBezTo>
                  <a:close/>
                </a:path>
              </a:pathLst>
            </a:custGeom>
            <a:solidFill>
              <a:srgbClr val="54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818;p37"/>
            <p:cNvSpPr/>
            <p:nvPr/>
          </p:nvSpPr>
          <p:spPr>
            <a:xfrm>
              <a:off x="2668422" y="2101857"/>
              <a:ext cx="58652" cy="89657"/>
            </a:xfrm>
            <a:custGeom>
              <a:avLst/>
              <a:gdLst/>
              <a:ahLst/>
              <a:cxnLst/>
              <a:rect l="l" t="t" r="r" b="b"/>
              <a:pathLst>
                <a:path w="961" h="1469" extrusionOk="0">
                  <a:moveTo>
                    <a:pt x="373" y="1"/>
                  </a:moveTo>
                  <a:cubicBezTo>
                    <a:pt x="362" y="1"/>
                    <a:pt x="352" y="2"/>
                    <a:pt x="341" y="3"/>
                  </a:cubicBezTo>
                  <a:cubicBezTo>
                    <a:pt x="117" y="35"/>
                    <a:pt x="0" y="398"/>
                    <a:pt x="75" y="803"/>
                  </a:cubicBezTo>
                  <a:cubicBezTo>
                    <a:pt x="155" y="1183"/>
                    <a:pt x="365" y="1469"/>
                    <a:pt x="567" y="1469"/>
                  </a:cubicBezTo>
                  <a:cubicBezTo>
                    <a:pt x="581" y="1469"/>
                    <a:pt x="594" y="1467"/>
                    <a:pt x="608" y="1465"/>
                  </a:cubicBezTo>
                  <a:cubicBezTo>
                    <a:pt x="843" y="1422"/>
                    <a:pt x="960" y="1070"/>
                    <a:pt x="875" y="665"/>
                  </a:cubicBezTo>
                  <a:cubicBezTo>
                    <a:pt x="804" y="289"/>
                    <a:pt x="578" y="1"/>
                    <a:pt x="373" y="1"/>
                  </a:cubicBezTo>
                  <a:close/>
                </a:path>
              </a:pathLst>
            </a:custGeom>
            <a:solidFill>
              <a:srgbClr val="54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819;p37"/>
            <p:cNvSpPr/>
            <p:nvPr/>
          </p:nvSpPr>
          <p:spPr>
            <a:xfrm>
              <a:off x="2301185" y="2003472"/>
              <a:ext cx="128962" cy="108638"/>
            </a:xfrm>
            <a:custGeom>
              <a:avLst/>
              <a:gdLst/>
              <a:ahLst/>
              <a:cxnLst/>
              <a:rect l="l" t="t" r="r" b="b"/>
              <a:pathLst>
                <a:path w="2113" h="1780" extrusionOk="0">
                  <a:moveTo>
                    <a:pt x="1711" y="0"/>
                  </a:moveTo>
                  <a:cubicBezTo>
                    <a:pt x="1462" y="0"/>
                    <a:pt x="1079" y="197"/>
                    <a:pt x="726" y="527"/>
                  </a:cubicBezTo>
                  <a:cubicBezTo>
                    <a:pt x="246" y="986"/>
                    <a:pt x="1" y="1509"/>
                    <a:pt x="193" y="1701"/>
                  </a:cubicBezTo>
                  <a:cubicBezTo>
                    <a:pt x="240" y="1754"/>
                    <a:pt x="313" y="1779"/>
                    <a:pt x="402" y="1779"/>
                  </a:cubicBezTo>
                  <a:cubicBezTo>
                    <a:pt x="652" y="1779"/>
                    <a:pt x="1034" y="1582"/>
                    <a:pt x="1387" y="1253"/>
                  </a:cubicBezTo>
                  <a:cubicBezTo>
                    <a:pt x="1867" y="794"/>
                    <a:pt x="2113" y="282"/>
                    <a:pt x="1921" y="79"/>
                  </a:cubicBezTo>
                  <a:cubicBezTo>
                    <a:pt x="1873" y="26"/>
                    <a:pt x="1801" y="0"/>
                    <a:pt x="1711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820;p37"/>
            <p:cNvSpPr/>
            <p:nvPr/>
          </p:nvSpPr>
          <p:spPr>
            <a:xfrm>
              <a:off x="2597440" y="1958979"/>
              <a:ext cx="148492" cy="76535"/>
            </a:xfrm>
            <a:custGeom>
              <a:avLst/>
              <a:gdLst/>
              <a:ahLst/>
              <a:cxnLst/>
              <a:rect l="l" t="t" r="r" b="b"/>
              <a:pathLst>
                <a:path w="2433" h="1254" extrusionOk="0">
                  <a:moveTo>
                    <a:pt x="609" y="0"/>
                  </a:moveTo>
                  <a:cubicBezTo>
                    <a:pt x="349" y="0"/>
                    <a:pt x="159" y="73"/>
                    <a:pt x="107" y="211"/>
                  </a:cubicBezTo>
                  <a:cubicBezTo>
                    <a:pt x="0" y="456"/>
                    <a:pt x="427" y="861"/>
                    <a:pt x="1046" y="1085"/>
                  </a:cubicBezTo>
                  <a:cubicBezTo>
                    <a:pt x="1332" y="1199"/>
                    <a:pt x="1609" y="1253"/>
                    <a:pt x="1834" y="1253"/>
                  </a:cubicBezTo>
                  <a:cubicBezTo>
                    <a:pt x="2095" y="1253"/>
                    <a:pt x="2285" y="1180"/>
                    <a:pt x="2336" y="1043"/>
                  </a:cubicBezTo>
                  <a:cubicBezTo>
                    <a:pt x="2432" y="797"/>
                    <a:pt x="2016" y="392"/>
                    <a:pt x="1398" y="168"/>
                  </a:cubicBezTo>
                  <a:cubicBezTo>
                    <a:pt x="1111" y="54"/>
                    <a:pt x="834" y="0"/>
                    <a:pt x="609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821;p37"/>
            <p:cNvSpPr/>
            <p:nvPr/>
          </p:nvSpPr>
          <p:spPr>
            <a:xfrm>
              <a:off x="2311622" y="1653752"/>
              <a:ext cx="613987" cy="382308"/>
            </a:xfrm>
            <a:custGeom>
              <a:avLst/>
              <a:gdLst/>
              <a:ahLst/>
              <a:cxnLst/>
              <a:rect l="l" t="t" r="r" b="b"/>
              <a:pathLst>
                <a:path w="10060" h="6264" extrusionOk="0">
                  <a:moveTo>
                    <a:pt x="2661" y="1"/>
                  </a:moveTo>
                  <a:cubicBezTo>
                    <a:pt x="2004" y="1"/>
                    <a:pt x="1430" y="518"/>
                    <a:pt x="1056" y="1073"/>
                  </a:cubicBezTo>
                  <a:lnTo>
                    <a:pt x="0" y="2673"/>
                  </a:lnTo>
                  <a:cubicBezTo>
                    <a:pt x="320" y="3558"/>
                    <a:pt x="896" y="4369"/>
                    <a:pt x="1739" y="4764"/>
                  </a:cubicBezTo>
                  <a:cubicBezTo>
                    <a:pt x="2049" y="4913"/>
                    <a:pt x="2394" y="4988"/>
                    <a:pt x="2737" y="4988"/>
                  </a:cubicBezTo>
                  <a:cubicBezTo>
                    <a:pt x="3328" y="4988"/>
                    <a:pt x="3911" y="4764"/>
                    <a:pt x="4289" y="4305"/>
                  </a:cubicBezTo>
                  <a:cubicBezTo>
                    <a:pt x="4523" y="4870"/>
                    <a:pt x="5046" y="5329"/>
                    <a:pt x="5643" y="5489"/>
                  </a:cubicBezTo>
                  <a:cubicBezTo>
                    <a:pt x="5795" y="5527"/>
                    <a:pt x="5953" y="5546"/>
                    <a:pt x="6112" y="5546"/>
                  </a:cubicBezTo>
                  <a:cubicBezTo>
                    <a:pt x="6575" y="5546"/>
                    <a:pt x="7046" y="5386"/>
                    <a:pt x="7403" y="5084"/>
                  </a:cubicBezTo>
                  <a:cubicBezTo>
                    <a:pt x="7553" y="5436"/>
                    <a:pt x="7766" y="5756"/>
                    <a:pt x="8054" y="5980"/>
                  </a:cubicBezTo>
                  <a:cubicBezTo>
                    <a:pt x="8280" y="6149"/>
                    <a:pt x="8560" y="6263"/>
                    <a:pt x="8840" y="6263"/>
                  </a:cubicBezTo>
                  <a:cubicBezTo>
                    <a:pt x="8931" y="6263"/>
                    <a:pt x="9021" y="6251"/>
                    <a:pt x="9110" y="6225"/>
                  </a:cubicBezTo>
                  <a:cubicBezTo>
                    <a:pt x="9558" y="6097"/>
                    <a:pt x="9878" y="5660"/>
                    <a:pt x="9964" y="5190"/>
                  </a:cubicBezTo>
                  <a:cubicBezTo>
                    <a:pt x="10060" y="4732"/>
                    <a:pt x="9932" y="4262"/>
                    <a:pt x="9772" y="3825"/>
                  </a:cubicBezTo>
                  <a:cubicBezTo>
                    <a:pt x="9484" y="3046"/>
                    <a:pt x="9004" y="2342"/>
                    <a:pt x="8385" y="1766"/>
                  </a:cubicBezTo>
                  <a:cubicBezTo>
                    <a:pt x="8161" y="1553"/>
                    <a:pt x="7894" y="1350"/>
                    <a:pt x="7574" y="1339"/>
                  </a:cubicBezTo>
                  <a:cubicBezTo>
                    <a:pt x="7562" y="1339"/>
                    <a:pt x="7550" y="1339"/>
                    <a:pt x="7539" y="1339"/>
                  </a:cubicBezTo>
                  <a:cubicBezTo>
                    <a:pt x="7275" y="1339"/>
                    <a:pt x="7029" y="1450"/>
                    <a:pt x="6774" y="1531"/>
                  </a:cubicBezTo>
                  <a:cubicBezTo>
                    <a:pt x="6584" y="1582"/>
                    <a:pt x="6391" y="1605"/>
                    <a:pt x="6198" y="1605"/>
                  </a:cubicBezTo>
                  <a:cubicBezTo>
                    <a:pt x="5534" y="1605"/>
                    <a:pt x="4868" y="1328"/>
                    <a:pt x="4331" y="923"/>
                  </a:cubicBezTo>
                  <a:cubicBezTo>
                    <a:pt x="3841" y="571"/>
                    <a:pt x="3392" y="70"/>
                    <a:pt x="2774" y="6"/>
                  </a:cubicBezTo>
                  <a:cubicBezTo>
                    <a:pt x="2736" y="3"/>
                    <a:pt x="2698" y="1"/>
                    <a:pt x="2661" y="1"/>
                  </a:cubicBezTo>
                  <a:close/>
                </a:path>
              </a:pathLst>
            </a:custGeom>
            <a:solidFill>
              <a:srgbClr val="72414D">
                <a:alpha val="37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822;p37"/>
            <p:cNvSpPr/>
            <p:nvPr/>
          </p:nvSpPr>
          <p:spPr>
            <a:xfrm>
              <a:off x="2376073" y="2311688"/>
              <a:ext cx="41075" cy="75558"/>
            </a:xfrm>
            <a:custGeom>
              <a:avLst/>
              <a:gdLst/>
              <a:ahLst/>
              <a:cxnLst/>
              <a:rect l="l" t="t" r="r" b="b"/>
              <a:pathLst>
                <a:path w="673" h="1238" extrusionOk="0">
                  <a:moveTo>
                    <a:pt x="331" y="0"/>
                  </a:moveTo>
                  <a:cubicBezTo>
                    <a:pt x="171" y="117"/>
                    <a:pt x="0" y="619"/>
                    <a:pt x="0" y="843"/>
                  </a:cubicBezTo>
                  <a:cubicBezTo>
                    <a:pt x="0" y="1067"/>
                    <a:pt x="150" y="1227"/>
                    <a:pt x="331" y="1238"/>
                  </a:cubicBezTo>
                  <a:cubicBezTo>
                    <a:pt x="523" y="1238"/>
                    <a:pt x="672" y="1056"/>
                    <a:pt x="672" y="843"/>
                  </a:cubicBezTo>
                  <a:cubicBezTo>
                    <a:pt x="672" y="630"/>
                    <a:pt x="512" y="107"/>
                    <a:pt x="331" y="0"/>
                  </a:cubicBezTo>
                  <a:close/>
                </a:path>
              </a:pathLst>
            </a:custGeom>
            <a:solidFill>
              <a:srgbClr val="98C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823;p37"/>
            <p:cNvSpPr/>
            <p:nvPr/>
          </p:nvSpPr>
          <p:spPr>
            <a:xfrm>
              <a:off x="2441196" y="2367656"/>
              <a:ext cx="34544" cy="64511"/>
            </a:xfrm>
            <a:custGeom>
              <a:avLst/>
              <a:gdLst/>
              <a:ahLst/>
              <a:cxnLst/>
              <a:rect l="l" t="t" r="r" b="b"/>
              <a:pathLst>
                <a:path w="566" h="1057" extrusionOk="0">
                  <a:moveTo>
                    <a:pt x="277" y="1"/>
                  </a:moveTo>
                  <a:cubicBezTo>
                    <a:pt x="149" y="97"/>
                    <a:pt x="0" y="534"/>
                    <a:pt x="0" y="715"/>
                  </a:cubicBezTo>
                  <a:cubicBezTo>
                    <a:pt x="0" y="886"/>
                    <a:pt x="117" y="1046"/>
                    <a:pt x="277" y="1057"/>
                  </a:cubicBezTo>
                  <a:cubicBezTo>
                    <a:pt x="437" y="1057"/>
                    <a:pt x="565" y="897"/>
                    <a:pt x="565" y="715"/>
                  </a:cubicBezTo>
                  <a:cubicBezTo>
                    <a:pt x="565" y="523"/>
                    <a:pt x="427" y="97"/>
                    <a:pt x="277" y="1"/>
                  </a:cubicBezTo>
                  <a:close/>
                </a:path>
              </a:pathLst>
            </a:custGeom>
            <a:solidFill>
              <a:srgbClr val="98C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824;p37"/>
            <p:cNvSpPr/>
            <p:nvPr/>
          </p:nvSpPr>
          <p:spPr>
            <a:xfrm>
              <a:off x="2305092" y="1631292"/>
              <a:ext cx="666109" cy="385847"/>
            </a:xfrm>
            <a:custGeom>
              <a:avLst/>
              <a:gdLst/>
              <a:ahLst/>
              <a:cxnLst/>
              <a:rect l="l" t="t" r="r" b="b"/>
              <a:pathLst>
                <a:path w="10914" h="6322" extrusionOk="0">
                  <a:moveTo>
                    <a:pt x="2870" y="1"/>
                  </a:moveTo>
                  <a:lnTo>
                    <a:pt x="1" y="1590"/>
                  </a:lnTo>
                  <a:cubicBezTo>
                    <a:pt x="97" y="2646"/>
                    <a:pt x="726" y="3628"/>
                    <a:pt x="1643" y="4150"/>
                  </a:cubicBezTo>
                  <a:cubicBezTo>
                    <a:pt x="2012" y="4358"/>
                    <a:pt x="2436" y="4493"/>
                    <a:pt x="2855" y="4493"/>
                  </a:cubicBezTo>
                  <a:cubicBezTo>
                    <a:pt x="3018" y="4493"/>
                    <a:pt x="3181" y="4472"/>
                    <a:pt x="3339" y="4428"/>
                  </a:cubicBezTo>
                  <a:cubicBezTo>
                    <a:pt x="3894" y="4268"/>
                    <a:pt x="4374" y="3734"/>
                    <a:pt x="4364" y="3148"/>
                  </a:cubicBezTo>
                  <a:lnTo>
                    <a:pt x="4364" y="3148"/>
                  </a:lnTo>
                  <a:cubicBezTo>
                    <a:pt x="4566" y="3734"/>
                    <a:pt x="4961" y="4257"/>
                    <a:pt x="5484" y="4598"/>
                  </a:cubicBezTo>
                  <a:cubicBezTo>
                    <a:pt x="5815" y="4827"/>
                    <a:pt x="6213" y="4982"/>
                    <a:pt x="6604" y="4982"/>
                  </a:cubicBezTo>
                  <a:cubicBezTo>
                    <a:pt x="6704" y="4982"/>
                    <a:pt x="6804" y="4972"/>
                    <a:pt x="6902" y="4950"/>
                  </a:cubicBezTo>
                  <a:cubicBezTo>
                    <a:pt x="7393" y="4844"/>
                    <a:pt x="7820" y="4428"/>
                    <a:pt x="7841" y="3937"/>
                  </a:cubicBezTo>
                  <a:cubicBezTo>
                    <a:pt x="7948" y="4406"/>
                    <a:pt x="8044" y="4886"/>
                    <a:pt x="8268" y="5313"/>
                  </a:cubicBezTo>
                  <a:cubicBezTo>
                    <a:pt x="8503" y="5740"/>
                    <a:pt x="8844" y="6124"/>
                    <a:pt x="9313" y="6273"/>
                  </a:cubicBezTo>
                  <a:cubicBezTo>
                    <a:pt x="9418" y="6303"/>
                    <a:pt x="9530" y="6321"/>
                    <a:pt x="9641" y="6321"/>
                  </a:cubicBezTo>
                  <a:cubicBezTo>
                    <a:pt x="9768" y="6321"/>
                    <a:pt x="9893" y="6298"/>
                    <a:pt x="10007" y="6241"/>
                  </a:cubicBezTo>
                  <a:cubicBezTo>
                    <a:pt x="10327" y="6081"/>
                    <a:pt x="10487" y="5708"/>
                    <a:pt x="10551" y="5345"/>
                  </a:cubicBezTo>
                  <a:cubicBezTo>
                    <a:pt x="10913" y="3606"/>
                    <a:pt x="9900" y="1686"/>
                    <a:pt x="8257" y="993"/>
                  </a:cubicBezTo>
                  <a:cubicBezTo>
                    <a:pt x="7766" y="779"/>
                    <a:pt x="7233" y="673"/>
                    <a:pt x="6710" y="577"/>
                  </a:cubicBezTo>
                  <a:cubicBezTo>
                    <a:pt x="5430" y="353"/>
                    <a:pt x="4150" y="150"/>
                    <a:pt x="2870" y="1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825;p37"/>
            <p:cNvSpPr/>
            <p:nvPr/>
          </p:nvSpPr>
          <p:spPr>
            <a:xfrm>
              <a:off x="2919085" y="2019706"/>
              <a:ext cx="132868" cy="204154"/>
            </a:xfrm>
            <a:custGeom>
              <a:avLst/>
              <a:gdLst/>
              <a:ahLst/>
              <a:cxnLst/>
              <a:rect l="l" t="t" r="r" b="b"/>
              <a:pathLst>
                <a:path w="2177" h="3345" extrusionOk="0">
                  <a:moveTo>
                    <a:pt x="1267" y="1"/>
                  </a:moveTo>
                  <a:cubicBezTo>
                    <a:pt x="1127" y="1"/>
                    <a:pt x="986" y="49"/>
                    <a:pt x="864" y="122"/>
                  </a:cubicBezTo>
                  <a:cubicBezTo>
                    <a:pt x="341" y="410"/>
                    <a:pt x="53" y="1008"/>
                    <a:pt x="21" y="1616"/>
                  </a:cubicBezTo>
                  <a:cubicBezTo>
                    <a:pt x="0" y="2203"/>
                    <a:pt x="96" y="2917"/>
                    <a:pt x="555" y="3323"/>
                  </a:cubicBezTo>
                  <a:cubicBezTo>
                    <a:pt x="587" y="3333"/>
                    <a:pt x="597" y="3344"/>
                    <a:pt x="629" y="3344"/>
                  </a:cubicBezTo>
                  <a:cubicBezTo>
                    <a:pt x="651" y="3344"/>
                    <a:pt x="672" y="3333"/>
                    <a:pt x="693" y="3323"/>
                  </a:cubicBezTo>
                  <a:cubicBezTo>
                    <a:pt x="1109" y="3003"/>
                    <a:pt x="1717" y="2555"/>
                    <a:pt x="1909" y="2053"/>
                  </a:cubicBezTo>
                  <a:lnTo>
                    <a:pt x="1909" y="2043"/>
                  </a:lnTo>
                  <a:cubicBezTo>
                    <a:pt x="2101" y="1520"/>
                    <a:pt x="2176" y="869"/>
                    <a:pt x="1856" y="368"/>
                  </a:cubicBezTo>
                  <a:cubicBezTo>
                    <a:pt x="1749" y="197"/>
                    <a:pt x="1600" y="48"/>
                    <a:pt x="1397" y="16"/>
                  </a:cubicBezTo>
                  <a:cubicBezTo>
                    <a:pt x="1354" y="6"/>
                    <a:pt x="1311" y="1"/>
                    <a:pt x="1267" y="1"/>
                  </a:cubicBezTo>
                  <a:close/>
                </a:path>
              </a:pathLst>
            </a:custGeom>
            <a:solidFill>
              <a:srgbClr val="72414D">
                <a:alpha val="37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826;p37"/>
            <p:cNvSpPr/>
            <p:nvPr/>
          </p:nvSpPr>
          <p:spPr>
            <a:xfrm>
              <a:off x="2906695" y="2525853"/>
              <a:ext cx="512429" cy="585363"/>
            </a:xfrm>
            <a:custGeom>
              <a:avLst/>
              <a:gdLst/>
              <a:ahLst/>
              <a:cxnLst/>
              <a:rect l="l" t="t" r="r" b="b"/>
              <a:pathLst>
                <a:path w="8396" h="9591" extrusionOk="0">
                  <a:moveTo>
                    <a:pt x="2953" y="0"/>
                  </a:moveTo>
                  <a:cubicBezTo>
                    <a:pt x="2543" y="0"/>
                    <a:pt x="2123" y="80"/>
                    <a:pt x="1696" y="257"/>
                  </a:cubicBezTo>
                  <a:cubicBezTo>
                    <a:pt x="800" y="609"/>
                    <a:pt x="331" y="1782"/>
                    <a:pt x="171" y="2678"/>
                  </a:cubicBezTo>
                  <a:cubicBezTo>
                    <a:pt x="0" y="3670"/>
                    <a:pt x="171" y="5516"/>
                    <a:pt x="331" y="6508"/>
                  </a:cubicBezTo>
                  <a:cubicBezTo>
                    <a:pt x="480" y="7532"/>
                    <a:pt x="694" y="8556"/>
                    <a:pt x="950" y="9591"/>
                  </a:cubicBezTo>
                  <a:cubicBezTo>
                    <a:pt x="2411" y="9292"/>
                    <a:pt x="3883" y="9004"/>
                    <a:pt x="5313" y="8524"/>
                  </a:cubicBezTo>
                  <a:cubicBezTo>
                    <a:pt x="6401" y="8151"/>
                    <a:pt x="7510" y="7671"/>
                    <a:pt x="8396" y="6935"/>
                  </a:cubicBezTo>
                  <a:cubicBezTo>
                    <a:pt x="7980" y="5654"/>
                    <a:pt x="7553" y="3510"/>
                    <a:pt x="6764" y="2401"/>
                  </a:cubicBezTo>
                  <a:cubicBezTo>
                    <a:pt x="5809" y="1069"/>
                    <a:pt x="4453" y="0"/>
                    <a:pt x="2953" y="0"/>
                  </a:cubicBezTo>
                  <a:close/>
                </a:path>
              </a:pathLst>
            </a:custGeom>
            <a:solidFill>
              <a:srgbClr val="98C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827;p37"/>
            <p:cNvSpPr/>
            <p:nvPr/>
          </p:nvSpPr>
          <p:spPr>
            <a:xfrm>
              <a:off x="2900836" y="2521886"/>
              <a:ext cx="164116" cy="587377"/>
            </a:xfrm>
            <a:custGeom>
              <a:avLst/>
              <a:gdLst/>
              <a:ahLst/>
              <a:cxnLst/>
              <a:rect l="l" t="t" r="r" b="b"/>
              <a:pathLst>
                <a:path w="2689" h="9624" extrusionOk="0">
                  <a:moveTo>
                    <a:pt x="2651" y="1"/>
                  </a:moveTo>
                  <a:cubicBezTo>
                    <a:pt x="2604" y="1"/>
                    <a:pt x="2463" y="39"/>
                    <a:pt x="2262" y="119"/>
                  </a:cubicBezTo>
                  <a:cubicBezTo>
                    <a:pt x="1995" y="226"/>
                    <a:pt x="1622" y="439"/>
                    <a:pt x="1259" y="812"/>
                  </a:cubicBezTo>
                  <a:cubicBezTo>
                    <a:pt x="896" y="1186"/>
                    <a:pt x="566" y="1719"/>
                    <a:pt x="352" y="2370"/>
                  </a:cubicBezTo>
                  <a:cubicBezTo>
                    <a:pt x="139" y="3021"/>
                    <a:pt x="32" y="3767"/>
                    <a:pt x="22" y="4546"/>
                  </a:cubicBezTo>
                  <a:cubicBezTo>
                    <a:pt x="0" y="5325"/>
                    <a:pt x="96" y="6061"/>
                    <a:pt x="246" y="6733"/>
                  </a:cubicBezTo>
                  <a:cubicBezTo>
                    <a:pt x="395" y="7384"/>
                    <a:pt x="598" y="7960"/>
                    <a:pt x="800" y="8418"/>
                  </a:cubicBezTo>
                  <a:cubicBezTo>
                    <a:pt x="1003" y="8888"/>
                    <a:pt x="1206" y="9250"/>
                    <a:pt x="1334" y="9506"/>
                  </a:cubicBezTo>
                  <a:cubicBezTo>
                    <a:pt x="1366" y="9549"/>
                    <a:pt x="1387" y="9581"/>
                    <a:pt x="1398" y="9624"/>
                  </a:cubicBezTo>
                  <a:cubicBezTo>
                    <a:pt x="1430" y="9624"/>
                    <a:pt x="1451" y="9624"/>
                    <a:pt x="1483" y="9613"/>
                  </a:cubicBezTo>
                  <a:cubicBezTo>
                    <a:pt x="1366" y="9357"/>
                    <a:pt x="1174" y="8930"/>
                    <a:pt x="950" y="8354"/>
                  </a:cubicBezTo>
                  <a:cubicBezTo>
                    <a:pt x="587" y="7426"/>
                    <a:pt x="203" y="6061"/>
                    <a:pt x="246" y="4546"/>
                  </a:cubicBezTo>
                  <a:cubicBezTo>
                    <a:pt x="256" y="3778"/>
                    <a:pt x="352" y="3053"/>
                    <a:pt x="555" y="2434"/>
                  </a:cubicBezTo>
                  <a:cubicBezTo>
                    <a:pt x="736" y="1805"/>
                    <a:pt x="1046" y="1292"/>
                    <a:pt x="1376" y="930"/>
                  </a:cubicBezTo>
                  <a:cubicBezTo>
                    <a:pt x="1707" y="556"/>
                    <a:pt x="2038" y="332"/>
                    <a:pt x="2283" y="204"/>
                  </a:cubicBezTo>
                  <a:cubicBezTo>
                    <a:pt x="2539" y="76"/>
                    <a:pt x="2689" y="34"/>
                    <a:pt x="2667" y="12"/>
                  </a:cubicBezTo>
                  <a:cubicBezTo>
                    <a:pt x="2672" y="5"/>
                    <a:pt x="2667" y="1"/>
                    <a:pt x="2651" y="1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828;p37"/>
            <p:cNvSpPr/>
            <p:nvPr/>
          </p:nvSpPr>
          <p:spPr>
            <a:xfrm>
              <a:off x="2952287" y="2872216"/>
              <a:ext cx="447979" cy="175896"/>
            </a:xfrm>
            <a:custGeom>
              <a:avLst/>
              <a:gdLst/>
              <a:ahLst/>
              <a:cxnLst/>
              <a:rect l="l" t="t" r="r" b="b"/>
              <a:pathLst>
                <a:path w="7340" h="2882" extrusionOk="0">
                  <a:moveTo>
                    <a:pt x="7286" y="1"/>
                  </a:moveTo>
                  <a:cubicBezTo>
                    <a:pt x="6465" y="502"/>
                    <a:pt x="5504" y="993"/>
                    <a:pt x="4459" y="1420"/>
                  </a:cubicBezTo>
                  <a:cubicBezTo>
                    <a:pt x="2816" y="2070"/>
                    <a:pt x="1237" y="2476"/>
                    <a:pt x="0" y="2710"/>
                  </a:cubicBezTo>
                  <a:cubicBezTo>
                    <a:pt x="32" y="2764"/>
                    <a:pt x="53" y="2817"/>
                    <a:pt x="64" y="2881"/>
                  </a:cubicBezTo>
                  <a:cubicBezTo>
                    <a:pt x="1312" y="2668"/>
                    <a:pt x="2891" y="2294"/>
                    <a:pt x="4534" y="1644"/>
                  </a:cubicBezTo>
                  <a:cubicBezTo>
                    <a:pt x="5579" y="1228"/>
                    <a:pt x="6518" y="737"/>
                    <a:pt x="7339" y="235"/>
                  </a:cubicBezTo>
                  <a:cubicBezTo>
                    <a:pt x="7318" y="139"/>
                    <a:pt x="7307" y="75"/>
                    <a:pt x="7286" y="1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829;p37"/>
            <p:cNvSpPr/>
            <p:nvPr/>
          </p:nvSpPr>
          <p:spPr>
            <a:xfrm>
              <a:off x="2355871" y="3253123"/>
              <a:ext cx="573034" cy="343735"/>
            </a:xfrm>
            <a:custGeom>
              <a:avLst/>
              <a:gdLst/>
              <a:ahLst/>
              <a:cxnLst/>
              <a:rect l="l" t="t" r="r" b="b"/>
              <a:pathLst>
                <a:path w="9389" h="5632" extrusionOk="0">
                  <a:moveTo>
                    <a:pt x="6369" y="0"/>
                  </a:moveTo>
                  <a:cubicBezTo>
                    <a:pt x="5932" y="160"/>
                    <a:pt x="5398" y="480"/>
                    <a:pt x="4918" y="502"/>
                  </a:cubicBezTo>
                  <a:cubicBezTo>
                    <a:pt x="4556" y="502"/>
                    <a:pt x="4129" y="427"/>
                    <a:pt x="3777" y="395"/>
                  </a:cubicBezTo>
                  <a:cubicBezTo>
                    <a:pt x="3521" y="352"/>
                    <a:pt x="3265" y="288"/>
                    <a:pt x="3009" y="214"/>
                  </a:cubicBezTo>
                  <a:cubicBezTo>
                    <a:pt x="2907" y="193"/>
                    <a:pt x="2540" y="56"/>
                    <a:pt x="2276" y="56"/>
                  </a:cubicBezTo>
                  <a:cubicBezTo>
                    <a:pt x="2127" y="56"/>
                    <a:pt x="2011" y="100"/>
                    <a:pt x="1995" y="235"/>
                  </a:cubicBezTo>
                  <a:cubicBezTo>
                    <a:pt x="1985" y="288"/>
                    <a:pt x="2027" y="352"/>
                    <a:pt x="2070" y="395"/>
                  </a:cubicBezTo>
                  <a:cubicBezTo>
                    <a:pt x="2443" y="854"/>
                    <a:pt x="3094" y="1195"/>
                    <a:pt x="3649" y="1323"/>
                  </a:cubicBezTo>
                  <a:cubicBezTo>
                    <a:pt x="3297" y="1547"/>
                    <a:pt x="2870" y="1632"/>
                    <a:pt x="2454" y="1675"/>
                  </a:cubicBezTo>
                  <a:cubicBezTo>
                    <a:pt x="1995" y="1707"/>
                    <a:pt x="1537" y="1696"/>
                    <a:pt x="1078" y="1728"/>
                  </a:cubicBezTo>
                  <a:cubicBezTo>
                    <a:pt x="875" y="1739"/>
                    <a:pt x="662" y="1750"/>
                    <a:pt x="523" y="1888"/>
                  </a:cubicBezTo>
                  <a:cubicBezTo>
                    <a:pt x="481" y="1920"/>
                    <a:pt x="438" y="1974"/>
                    <a:pt x="438" y="2048"/>
                  </a:cubicBezTo>
                  <a:cubicBezTo>
                    <a:pt x="438" y="2134"/>
                    <a:pt x="534" y="2219"/>
                    <a:pt x="630" y="2262"/>
                  </a:cubicBezTo>
                  <a:cubicBezTo>
                    <a:pt x="929" y="2400"/>
                    <a:pt x="1345" y="2422"/>
                    <a:pt x="1697" y="2443"/>
                  </a:cubicBezTo>
                  <a:cubicBezTo>
                    <a:pt x="1816" y="2451"/>
                    <a:pt x="1935" y="2455"/>
                    <a:pt x="2054" y="2455"/>
                  </a:cubicBezTo>
                  <a:cubicBezTo>
                    <a:pt x="2569" y="2455"/>
                    <a:pt x="3075" y="2388"/>
                    <a:pt x="3596" y="2336"/>
                  </a:cubicBezTo>
                  <a:lnTo>
                    <a:pt x="3596" y="2336"/>
                  </a:lnTo>
                  <a:cubicBezTo>
                    <a:pt x="3084" y="2518"/>
                    <a:pt x="2550" y="2688"/>
                    <a:pt x="1995" y="2763"/>
                  </a:cubicBezTo>
                  <a:cubicBezTo>
                    <a:pt x="1675" y="2816"/>
                    <a:pt x="1377" y="2848"/>
                    <a:pt x="1057" y="2870"/>
                  </a:cubicBezTo>
                  <a:cubicBezTo>
                    <a:pt x="758" y="2891"/>
                    <a:pt x="470" y="2891"/>
                    <a:pt x="214" y="3051"/>
                  </a:cubicBezTo>
                  <a:cubicBezTo>
                    <a:pt x="65" y="3147"/>
                    <a:pt x="1" y="3307"/>
                    <a:pt x="171" y="3425"/>
                  </a:cubicBezTo>
                  <a:cubicBezTo>
                    <a:pt x="374" y="3563"/>
                    <a:pt x="630" y="3574"/>
                    <a:pt x="854" y="3574"/>
                  </a:cubicBezTo>
                  <a:cubicBezTo>
                    <a:pt x="1131" y="3563"/>
                    <a:pt x="1409" y="3521"/>
                    <a:pt x="1697" y="3489"/>
                  </a:cubicBezTo>
                  <a:cubicBezTo>
                    <a:pt x="2315" y="3403"/>
                    <a:pt x="2945" y="3339"/>
                    <a:pt x="3564" y="3233"/>
                  </a:cubicBezTo>
                  <a:lnTo>
                    <a:pt x="3564" y="3233"/>
                  </a:lnTo>
                  <a:cubicBezTo>
                    <a:pt x="2849" y="3659"/>
                    <a:pt x="1985" y="3702"/>
                    <a:pt x="1174" y="3862"/>
                  </a:cubicBezTo>
                  <a:cubicBezTo>
                    <a:pt x="1014" y="3894"/>
                    <a:pt x="811" y="3915"/>
                    <a:pt x="705" y="4043"/>
                  </a:cubicBezTo>
                  <a:cubicBezTo>
                    <a:pt x="334" y="4473"/>
                    <a:pt x="1135" y="4543"/>
                    <a:pt x="1593" y="4543"/>
                  </a:cubicBezTo>
                  <a:cubicBezTo>
                    <a:pt x="1715" y="4543"/>
                    <a:pt x="1812" y="4538"/>
                    <a:pt x="1857" y="4534"/>
                  </a:cubicBezTo>
                  <a:cubicBezTo>
                    <a:pt x="2520" y="4492"/>
                    <a:pt x="3194" y="4335"/>
                    <a:pt x="3827" y="4106"/>
                  </a:cubicBezTo>
                  <a:lnTo>
                    <a:pt x="3827" y="4106"/>
                  </a:lnTo>
                  <a:cubicBezTo>
                    <a:pt x="3476" y="4238"/>
                    <a:pt x="3204" y="4516"/>
                    <a:pt x="2870" y="4673"/>
                  </a:cubicBezTo>
                  <a:cubicBezTo>
                    <a:pt x="2507" y="4833"/>
                    <a:pt x="2123" y="4939"/>
                    <a:pt x="1803" y="5174"/>
                  </a:cubicBezTo>
                  <a:cubicBezTo>
                    <a:pt x="1750" y="5217"/>
                    <a:pt x="1675" y="5270"/>
                    <a:pt x="1675" y="5334"/>
                  </a:cubicBezTo>
                  <a:cubicBezTo>
                    <a:pt x="1675" y="5398"/>
                    <a:pt x="1718" y="5473"/>
                    <a:pt x="1771" y="5515"/>
                  </a:cubicBezTo>
                  <a:cubicBezTo>
                    <a:pt x="1877" y="5601"/>
                    <a:pt x="2004" y="5632"/>
                    <a:pt x="2136" y="5632"/>
                  </a:cubicBezTo>
                  <a:cubicBezTo>
                    <a:pt x="2285" y="5632"/>
                    <a:pt x="2441" y="5593"/>
                    <a:pt x="2582" y="5547"/>
                  </a:cubicBezTo>
                  <a:cubicBezTo>
                    <a:pt x="3041" y="5419"/>
                    <a:pt x="3489" y="5259"/>
                    <a:pt x="3958" y="5174"/>
                  </a:cubicBezTo>
                  <a:cubicBezTo>
                    <a:pt x="4322" y="5115"/>
                    <a:pt x="4686" y="5096"/>
                    <a:pt x="5055" y="5096"/>
                  </a:cubicBezTo>
                  <a:cubicBezTo>
                    <a:pt x="5151" y="5096"/>
                    <a:pt x="5248" y="5097"/>
                    <a:pt x="5345" y="5099"/>
                  </a:cubicBezTo>
                  <a:cubicBezTo>
                    <a:pt x="5761" y="5099"/>
                    <a:pt x="6145" y="5057"/>
                    <a:pt x="6561" y="5057"/>
                  </a:cubicBezTo>
                  <a:cubicBezTo>
                    <a:pt x="7511" y="5025"/>
                    <a:pt x="8449" y="4950"/>
                    <a:pt x="9388" y="4811"/>
                  </a:cubicBezTo>
                  <a:lnTo>
                    <a:pt x="6369" y="0"/>
                  </a:lnTo>
                  <a:close/>
                </a:path>
              </a:pathLst>
            </a:custGeom>
            <a:solidFill>
              <a:srgbClr val="9E7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830;p37"/>
            <p:cNvSpPr/>
            <p:nvPr/>
          </p:nvSpPr>
          <p:spPr>
            <a:xfrm>
              <a:off x="1958728" y="3051897"/>
              <a:ext cx="324937" cy="334763"/>
            </a:xfrm>
            <a:custGeom>
              <a:avLst/>
              <a:gdLst/>
              <a:ahLst/>
              <a:cxnLst/>
              <a:rect l="l" t="t" r="r" b="b"/>
              <a:pathLst>
                <a:path w="5324" h="5485" extrusionOk="0">
                  <a:moveTo>
                    <a:pt x="4353" y="0"/>
                  </a:moveTo>
                  <a:cubicBezTo>
                    <a:pt x="4183" y="0"/>
                    <a:pt x="4002" y="37"/>
                    <a:pt x="3851" y="44"/>
                  </a:cubicBezTo>
                  <a:cubicBezTo>
                    <a:pt x="3329" y="76"/>
                    <a:pt x="2795" y="225"/>
                    <a:pt x="2315" y="438"/>
                  </a:cubicBezTo>
                  <a:cubicBezTo>
                    <a:pt x="1974" y="577"/>
                    <a:pt x="1622" y="780"/>
                    <a:pt x="1345" y="1046"/>
                  </a:cubicBezTo>
                  <a:cubicBezTo>
                    <a:pt x="929" y="1452"/>
                    <a:pt x="587" y="1889"/>
                    <a:pt x="342" y="2412"/>
                  </a:cubicBezTo>
                  <a:cubicBezTo>
                    <a:pt x="107" y="2924"/>
                    <a:pt x="0" y="3500"/>
                    <a:pt x="86" y="4065"/>
                  </a:cubicBezTo>
                  <a:cubicBezTo>
                    <a:pt x="352" y="3911"/>
                    <a:pt x="625" y="3842"/>
                    <a:pt x="894" y="3842"/>
                  </a:cubicBezTo>
                  <a:cubicBezTo>
                    <a:pt x="1368" y="3842"/>
                    <a:pt x="1832" y="4056"/>
                    <a:pt x="2241" y="4396"/>
                  </a:cubicBezTo>
                  <a:cubicBezTo>
                    <a:pt x="2603" y="4705"/>
                    <a:pt x="2891" y="5089"/>
                    <a:pt x="3222" y="5420"/>
                  </a:cubicBezTo>
                  <a:cubicBezTo>
                    <a:pt x="3265" y="5463"/>
                    <a:pt x="3286" y="5484"/>
                    <a:pt x="3329" y="5484"/>
                  </a:cubicBezTo>
                  <a:cubicBezTo>
                    <a:pt x="3425" y="5484"/>
                    <a:pt x="3457" y="5377"/>
                    <a:pt x="3457" y="5292"/>
                  </a:cubicBezTo>
                  <a:cubicBezTo>
                    <a:pt x="3457" y="5249"/>
                    <a:pt x="3435" y="5207"/>
                    <a:pt x="3435" y="5164"/>
                  </a:cubicBezTo>
                  <a:cubicBezTo>
                    <a:pt x="3403" y="4780"/>
                    <a:pt x="3201" y="4407"/>
                    <a:pt x="2934" y="4097"/>
                  </a:cubicBezTo>
                  <a:cubicBezTo>
                    <a:pt x="2635" y="3777"/>
                    <a:pt x="2251" y="3553"/>
                    <a:pt x="1867" y="3361"/>
                  </a:cubicBezTo>
                  <a:lnTo>
                    <a:pt x="1867" y="3361"/>
                  </a:lnTo>
                  <a:cubicBezTo>
                    <a:pt x="2076" y="3384"/>
                    <a:pt x="2283" y="3393"/>
                    <a:pt x="2490" y="3393"/>
                  </a:cubicBezTo>
                  <a:cubicBezTo>
                    <a:pt x="3045" y="3393"/>
                    <a:pt x="3596" y="3333"/>
                    <a:pt x="4158" y="3333"/>
                  </a:cubicBezTo>
                  <a:cubicBezTo>
                    <a:pt x="4265" y="3333"/>
                    <a:pt x="4373" y="3335"/>
                    <a:pt x="4481" y="3340"/>
                  </a:cubicBezTo>
                  <a:cubicBezTo>
                    <a:pt x="4630" y="3340"/>
                    <a:pt x="4811" y="3319"/>
                    <a:pt x="4843" y="3180"/>
                  </a:cubicBezTo>
                  <a:cubicBezTo>
                    <a:pt x="4854" y="3116"/>
                    <a:pt x="4811" y="3031"/>
                    <a:pt x="4758" y="2977"/>
                  </a:cubicBezTo>
                  <a:cubicBezTo>
                    <a:pt x="4577" y="2764"/>
                    <a:pt x="4267" y="2700"/>
                    <a:pt x="3969" y="2657"/>
                  </a:cubicBezTo>
                  <a:cubicBezTo>
                    <a:pt x="3629" y="2610"/>
                    <a:pt x="3286" y="2589"/>
                    <a:pt x="2944" y="2589"/>
                  </a:cubicBezTo>
                  <a:cubicBezTo>
                    <a:pt x="2673" y="2589"/>
                    <a:pt x="2402" y="2602"/>
                    <a:pt x="2134" y="2625"/>
                  </a:cubicBezTo>
                  <a:cubicBezTo>
                    <a:pt x="2625" y="2401"/>
                    <a:pt x="3158" y="2220"/>
                    <a:pt x="3691" y="2113"/>
                  </a:cubicBezTo>
                  <a:cubicBezTo>
                    <a:pt x="4139" y="2017"/>
                    <a:pt x="4619" y="2071"/>
                    <a:pt x="5078" y="1964"/>
                  </a:cubicBezTo>
                  <a:cubicBezTo>
                    <a:pt x="5132" y="1953"/>
                    <a:pt x="5185" y="1943"/>
                    <a:pt x="5228" y="1900"/>
                  </a:cubicBezTo>
                  <a:cubicBezTo>
                    <a:pt x="5324" y="1815"/>
                    <a:pt x="5292" y="1654"/>
                    <a:pt x="5196" y="1569"/>
                  </a:cubicBezTo>
                  <a:cubicBezTo>
                    <a:pt x="5110" y="1484"/>
                    <a:pt x="4972" y="1462"/>
                    <a:pt x="4854" y="1430"/>
                  </a:cubicBezTo>
                  <a:cubicBezTo>
                    <a:pt x="4547" y="1380"/>
                    <a:pt x="4235" y="1355"/>
                    <a:pt x="3922" y="1355"/>
                  </a:cubicBezTo>
                  <a:cubicBezTo>
                    <a:pt x="3313" y="1355"/>
                    <a:pt x="2702" y="1450"/>
                    <a:pt x="2123" y="1633"/>
                  </a:cubicBezTo>
                  <a:cubicBezTo>
                    <a:pt x="2262" y="1420"/>
                    <a:pt x="2507" y="1292"/>
                    <a:pt x="2742" y="1174"/>
                  </a:cubicBezTo>
                  <a:cubicBezTo>
                    <a:pt x="3275" y="929"/>
                    <a:pt x="3841" y="726"/>
                    <a:pt x="4406" y="556"/>
                  </a:cubicBezTo>
                  <a:cubicBezTo>
                    <a:pt x="4715" y="460"/>
                    <a:pt x="5068" y="225"/>
                    <a:pt x="4587" y="33"/>
                  </a:cubicBezTo>
                  <a:cubicBezTo>
                    <a:pt x="4514" y="9"/>
                    <a:pt x="4435" y="0"/>
                    <a:pt x="4353" y="0"/>
                  </a:cubicBezTo>
                  <a:close/>
                </a:path>
              </a:pathLst>
            </a:custGeom>
            <a:solidFill>
              <a:srgbClr val="9E7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831;p37"/>
            <p:cNvSpPr/>
            <p:nvPr/>
          </p:nvSpPr>
          <p:spPr>
            <a:xfrm>
              <a:off x="2304420" y="1536874"/>
              <a:ext cx="149163" cy="361679"/>
            </a:xfrm>
            <a:custGeom>
              <a:avLst/>
              <a:gdLst/>
              <a:ahLst/>
              <a:cxnLst/>
              <a:rect l="l" t="t" r="r" b="b"/>
              <a:pathLst>
                <a:path w="2444" h="5926" extrusionOk="0">
                  <a:moveTo>
                    <a:pt x="842" y="1"/>
                  </a:moveTo>
                  <a:cubicBezTo>
                    <a:pt x="804" y="1"/>
                    <a:pt x="573" y="320"/>
                    <a:pt x="353" y="918"/>
                  </a:cubicBezTo>
                  <a:cubicBezTo>
                    <a:pt x="225" y="1228"/>
                    <a:pt x="140" y="1601"/>
                    <a:pt x="65" y="2028"/>
                  </a:cubicBezTo>
                  <a:cubicBezTo>
                    <a:pt x="12" y="2454"/>
                    <a:pt x="1" y="2945"/>
                    <a:pt x="108" y="3436"/>
                  </a:cubicBezTo>
                  <a:cubicBezTo>
                    <a:pt x="204" y="3937"/>
                    <a:pt x="385" y="4385"/>
                    <a:pt x="641" y="4759"/>
                  </a:cubicBezTo>
                  <a:cubicBezTo>
                    <a:pt x="886" y="5132"/>
                    <a:pt x="1185" y="5399"/>
                    <a:pt x="1473" y="5569"/>
                  </a:cubicBezTo>
                  <a:lnTo>
                    <a:pt x="1580" y="5644"/>
                  </a:lnTo>
                  <a:lnTo>
                    <a:pt x="1686" y="5697"/>
                  </a:lnTo>
                  <a:cubicBezTo>
                    <a:pt x="1750" y="5719"/>
                    <a:pt x="1814" y="5761"/>
                    <a:pt x="1868" y="5783"/>
                  </a:cubicBezTo>
                  <a:cubicBezTo>
                    <a:pt x="1985" y="5825"/>
                    <a:pt x="2092" y="5868"/>
                    <a:pt x="2188" y="5900"/>
                  </a:cubicBezTo>
                  <a:cubicBezTo>
                    <a:pt x="2297" y="5916"/>
                    <a:pt x="2384" y="5925"/>
                    <a:pt x="2422" y="5925"/>
                  </a:cubicBezTo>
                  <a:cubicBezTo>
                    <a:pt x="2436" y="5925"/>
                    <a:pt x="2444" y="5924"/>
                    <a:pt x="2444" y="5921"/>
                  </a:cubicBezTo>
                  <a:cubicBezTo>
                    <a:pt x="2444" y="5911"/>
                    <a:pt x="2348" y="5868"/>
                    <a:pt x="2188" y="5804"/>
                  </a:cubicBezTo>
                  <a:cubicBezTo>
                    <a:pt x="2113" y="5772"/>
                    <a:pt x="2017" y="5719"/>
                    <a:pt x="1900" y="5665"/>
                  </a:cubicBezTo>
                  <a:cubicBezTo>
                    <a:pt x="1846" y="5644"/>
                    <a:pt x="1793" y="5601"/>
                    <a:pt x="1718" y="5559"/>
                  </a:cubicBezTo>
                  <a:lnTo>
                    <a:pt x="1633" y="5505"/>
                  </a:lnTo>
                  <a:lnTo>
                    <a:pt x="1537" y="5441"/>
                  </a:lnTo>
                  <a:cubicBezTo>
                    <a:pt x="1281" y="5249"/>
                    <a:pt x="1014" y="4983"/>
                    <a:pt x="801" y="4641"/>
                  </a:cubicBezTo>
                  <a:cubicBezTo>
                    <a:pt x="588" y="4300"/>
                    <a:pt x="417" y="3862"/>
                    <a:pt x="321" y="3404"/>
                  </a:cubicBezTo>
                  <a:cubicBezTo>
                    <a:pt x="140" y="2454"/>
                    <a:pt x="310" y="1569"/>
                    <a:pt x="492" y="972"/>
                  </a:cubicBezTo>
                  <a:cubicBezTo>
                    <a:pt x="684" y="364"/>
                    <a:pt x="865" y="12"/>
                    <a:pt x="844" y="1"/>
                  </a:cubicBezTo>
                  <a:cubicBezTo>
                    <a:pt x="843" y="1"/>
                    <a:pt x="843" y="1"/>
                    <a:pt x="842" y="1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832;p37"/>
            <p:cNvSpPr/>
            <p:nvPr/>
          </p:nvSpPr>
          <p:spPr>
            <a:xfrm>
              <a:off x="2417087" y="1482189"/>
              <a:ext cx="321031" cy="425213"/>
            </a:xfrm>
            <a:custGeom>
              <a:avLst/>
              <a:gdLst/>
              <a:ahLst/>
              <a:cxnLst/>
              <a:rect l="l" t="t" r="r" b="b"/>
              <a:pathLst>
                <a:path w="5260" h="6967" extrusionOk="0">
                  <a:moveTo>
                    <a:pt x="342" y="1"/>
                  </a:moveTo>
                  <a:cubicBezTo>
                    <a:pt x="331" y="1"/>
                    <a:pt x="267" y="118"/>
                    <a:pt x="182" y="363"/>
                  </a:cubicBezTo>
                  <a:cubicBezTo>
                    <a:pt x="107" y="598"/>
                    <a:pt x="32" y="972"/>
                    <a:pt x="11" y="1430"/>
                  </a:cubicBezTo>
                  <a:cubicBezTo>
                    <a:pt x="0" y="1654"/>
                    <a:pt x="0" y="1910"/>
                    <a:pt x="22" y="2177"/>
                  </a:cubicBezTo>
                  <a:cubicBezTo>
                    <a:pt x="64" y="2444"/>
                    <a:pt x="139" y="2732"/>
                    <a:pt x="331" y="2988"/>
                  </a:cubicBezTo>
                  <a:cubicBezTo>
                    <a:pt x="512" y="3244"/>
                    <a:pt x="800" y="3446"/>
                    <a:pt x="1088" y="3574"/>
                  </a:cubicBezTo>
                  <a:cubicBezTo>
                    <a:pt x="1398" y="3713"/>
                    <a:pt x="1718" y="3798"/>
                    <a:pt x="2049" y="3905"/>
                  </a:cubicBezTo>
                  <a:cubicBezTo>
                    <a:pt x="2379" y="4001"/>
                    <a:pt x="2689" y="4118"/>
                    <a:pt x="2955" y="4278"/>
                  </a:cubicBezTo>
                  <a:cubicBezTo>
                    <a:pt x="3222" y="4438"/>
                    <a:pt x="3435" y="4673"/>
                    <a:pt x="3553" y="4929"/>
                  </a:cubicBezTo>
                  <a:cubicBezTo>
                    <a:pt x="3659" y="5196"/>
                    <a:pt x="3670" y="5473"/>
                    <a:pt x="3723" y="5740"/>
                  </a:cubicBezTo>
                  <a:cubicBezTo>
                    <a:pt x="3766" y="6007"/>
                    <a:pt x="3851" y="6263"/>
                    <a:pt x="3979" y="6455"/>
                  </a:cubicBezTo>
                  <a:cubicBezTo>
                    <a:pt x="4118" y="6657"/>
                    <a:pt x="4278" y="6796"/>
                    <a:pt x="4449" y="6871"/>
                  </a:cubicBezTo>
                  <a:cubicBezTo>
                    <a:pt x="4619" y="6945"/>
                    <a:pt x="4779" y="6967"/>
                    <a:pt x="4918" y="6967"/>
                  </a:cubicBezTo>
                  <a:cubicBezTo>
                    <a:pt x="5046" y="6945"/>
                    <a:pt x="5142" y="6924"/>
                    <a:pt x="5206" y="6892"/>
                  </a:cubicBezTo>
                  <a:lnTo>
                    <a:pt x="5259" y="6849"/>
                  </a:lnTo>
                  <a:cubicBezTo>
                    <a:pt x="5259" y="6847"/>
                    <a:pt x="5258" y="6846"/>
                    <a:pt x="5255" y="6846"/>
                  </a:cubicBezTo>
                  <a:cubicBezTo>
                    <a:pt x="5230" y="6846"/>
                    <a:pt x="5104" y="6913"/>
                    <a:pt x="4886" y="6913"/>
                  </a:cubicBezTo>
                  <a:cubicBezTo>
                    <a:pt x="4769" y="6913"/>
                    <a:pt x="4619" y="6881"/>
                    <a:pt x="4459" y="6807"/>
                  </a:cubicBezTo>
                  <a:cubicBezTo>
                    <a:pt x="4321" y="6721"/>
                    <a:pt x="4161" y="6593"/>
                    <a:pt x="4054" y="6401"/>
                  </a:cubicBezTo>
                  <a:cubicBezTo>
                    <a:pt x="3926" y="6220"/>
                    <a:pt x="3862" y="5996"/>
                    <a:pt x="3830" y="5729"/>
                  </a:cubicBezTo>
                  <a:cubicBezTo>
                    <a:pt x="3798" y="5473"/>
                    <a:pt x="3798" y="5175"/>
                    <a:pt x="3681" y="4865"/>
                  </a:cubicBezTo>
                  <a:cubicBezTo>
                    <a:pt x="3553" y="4577"/>
                    <a:pt x="3318" y="4321"/>
                    <a:pt x="3030" y="4150"/>
                  </a:cubicBezTo>
                  <a:cubicBezTo>
                    <a:pt x="2753" y="3980"/>
                    <a:pt x="2422" y="3862"/>
                    <a:pt x="2091" y="3745"/>
                  </a:cubicBezTo>
                  <a:cubicBezTo>
                    <a:pt x="1761" y="3660"/>
                    <a:pt x="1430" y="3564"/>
                    <a:pt x="1142" y="3425"/>
                  </a:cubicBezTo>
                  <a:cubicBezTo>
                    <a:pt x="854" y="3297"/>
                    <a:pt x="598" y="3126"/>
                    <a:pt x="438" y="2892"/>
                  </a:cubicBezTo>
                  <a:cubicBezTo>
                    <a:pt x="256" y="2668"/>
                    <a:pt x="182" y="2401"/>
                    <a:pt x="139" y="2145"/>
                  </a:cubicBezTo>
                  <a:cubicBezTo>
                    <a:pt x="96" y="1900"/>
                    <a:pt x="96" y="1644"/>
                    <a:pt x="96" y="1430"/>
                  </a:cubicBezTo>
                  <a:cubicBezTo>
                    <a:pt x="118" y="972"/>
                    <a:pt x="171" y="619"/>
                    <a:pt x="235" y="374"/>
                  </a:cubicBezTo>
                  <a:cubicBezTo>
                    <a:pt x="299" y="139"/>
                    <a:pt x="352" y="1"/>
                    <a:pt x="342" y="1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833;p37"/>
            <p:cNvSpPr/>
            <p:nvPr/>
          </p:nvSpPr>
          <p:spPr>
            <a:xfrm>
              <a:off x="2547942" y="1499156"/>
              <a:ext cx="436260" cy="450115"/>
            </a:xfrm>
            <a:custGeom>
              <a:avLst/>
              <a:gdLst/>
              <a:ahLst/>
              <a:cxnLst/>
              <a:rect l="l" t="t" r="r" b="b"/>
              <a:pathLst>
                <a:path w="7148" h="7375" extrusionOk="0">
                  <a:moveTo>
                    <a:pt x="3314" y="1968"/>
                  </a:moveTo>
                  <a:cubicBezTo>
                    <a:pt x="3337" y="1968"/>
                    <a:pt x="3361" y="1974"/>
                    <a:pt x="3382" y="1984"/>
                  </a:cubicBezTo>
                  <a:cubicBezTo>
                    <a:pt x="3414" y="1984"/>
                    <a:pt x="3425" y="1995"/>
                    <a:pt x="3435" y="2006"/>
                  </a:cubicBezTo>
                  <a:cubicBezTo>
                    <a:pt x="3446" y="2006"/>
                    <a:pt x="3467" y="2016"/>
                    <a:pt x="3467" y="2016"/>
                  </a:cubicBezTo>
                  <a:lnTo>
                    <a:pt x="3467" y="2048"/>
                  </a:lnTo>
                  <a:cubicBezTo>
                    <a:pt x="3467" y="2059"/>
                    <a:pt x="3446" y="2080"/>
                    <a:pt x="3435" y="2102"/>
                  </a:cubicBezTo>
                  <a:cubicBezTo>
                    <a:pt x="3414" y="2134"/>
                    <a:pt x="3382" y="2166"/>
                    <a:pt x="3339" y="2187"/>
                  </a:cubicBezTo>
                  <a:cubicBezTo>
                    <a:pt x="3212" y="2272"/>
                    <a:pt x="3065" y="2309"/>
                    <a:pt x="2909" y="2332"/>
                  </a:cubicBezTo>
                  <a:lnTo>
                    <a:pt x="2909" y="2332"/>
                  </a:lnTo>
                  <a:cubicBezTo>
                    <a:pt x="2968" y="2154"/>
                    <a:pt x="3081" y="2004"/>
                    <a:pt x="3254" y="1984"/>
                  </a:cubicBezTo>
                  <a:cubicBezTo>
                    <a:pt x="3270" y="1974"/>
                    <a:pt x="3291" y="1968"/>
                    <a:pt x="3314" y="1968"/>
                  </a:cubicBezTo>
                  <a:close/>
                  <a:moveTo>
                    <a:pt x="11" y="0"/>
                  </a:moveTo>
                  <a:cubicBezTo>
                    <a:pt x="11" y="0"/>
                    <a:pt x="1" y="53"/>
                    <a:pt x="11" y="139"/>
                  </a:cubicBezTo>
                  <a:cubicBezTo>
                    <a:pt x="11" y="235"/>
                    <a:pt x="22" y="363"/>
                    <a:pt x="65" y="523"/>
                  </a:cubicBezTo>
                  <a:cubicBezTo>
                    <a:pt x="139" y="854"/>
                    <a:pt x="331" y="1355"/>
                    <a:pt x="779" y="1792"/>
                  </a:cubicBezTo>
                  <a:cubicBezTo>
                    <a:pt x="1014" y="2006"/>
                    <a:pt x="1302" y="2208"/>
                    <a:pt x="1654" y="2326"/>
                  </a:cubicBezTo>
                  <a:cubicBezTo>
                    <a:pt x="1947" y="2435"/>
                    <a:pt x="2286" y="2490"/>
                    <a:pt x="2633" y="2490"/>
                  </a:cubicBezTo>
                  <a:cubicBezTo>
                    <a:pt x="2659" y="2490"/>
                    <a:pt x="2685" y="2490"/>
                    <a:pt x="2711" y="2489"/>
                  </a:cubicBezTo>
                  <a:lnTo>
                    <a:pt x="2711" y="2489"/>
                  </a:lnTo>
                  <a:cubicBezTo>
                    <a:pt x="2680" y="2680"/>
                    <a:pt x="2689" y="2876"/>
                    <a:pt x="2731" y="3072"/>
                  </a:cubicBezTo>
                  <a:cubicBezTo>
                    <a:pt x="2838" y="3552"/>
                    <a:pt x="3158" y="3968"/>
                    <a:pt x="3585" y="4160"/>
                  </a:cubicBezTo>
                  <a:cubicBezTo>
                    <a:pt x="4012" y="4352"/>
                    <a:pt x="4449" y="4363"/>
                    <a:pt x="4822" y="4480"/>
                  </a:cubicBezTo>
                  <a:cubicBezTo>
                    <a:pt x="5014" y="4534"/>
                    <a:pt x="5185" y="4630"/>
                    <a:pt x="5302" y="4747"/>
                  </a:cubicBezTo>
                  <a:cubicBezTo>
                    <a:pt x="5441" y="4875"/>
                    <a:pt x="5516" y="5035"/>
                    <a:pt x="5590" y="5195"/>
                  </a:cubicBezTo>
                  <a:cubicBezTo>
                    <a:pt x="5708" y="5526"/>
                    <a:pt x="5729" y="5857"/>
                    <a:pt x="5782" y="6166"/>
                  </a:cubicBezTo>
                  <a:cubicBezTo>
                    <a:pt x="5836" y="6475"/>
                    <a:pt x="5932" y="6753"/>
                    <a:pt x="6081" y="6955"/>
                  </a:cubicBezTo>
                  <a:cubicBezTo>
                    <a:pt x="6230" y="7147"/>
                    <a:pt x="6422" y="7275"/>
                    <a:pt x="6604" y="7329"/>
                  </a:cubicBezTo>
                  <a:cubicBezTo>
                    <a:pt x="6708" y="7361"/>
                    <a:pt x="6797" y="7374"/>
                    <a:pt x="6872" y="7374"/>
                  </a:cubicBezTo>
                  <a:cubicBezTo>
                    <a:pt x="6919" y="7374"/>
                    <a:pt x="6961" y="7369"/>
                    <a:pt x="6998" y="7361"/>
                  </a:cubicBezTo>
                  <a:cubicBezTo>
                    <a:pt x="7094" y="7339"/>
                    <a:pt x="7148" y="7329"/>
                    <a:pt x="7137" y="7318"/>
                  </a:cubicBezTo>
                  <a:lnTo>
                    <a:pt x="6998" y="7318"/>
                  </a:lnTo>
                  <a:cubicBezTo>
                    <a:pt x="6902" y="7318"/>
                    <a:pt x="6774" y="7297"/>
                    <a:pt x="6625" y="7243"/>
                  </a:cubicBezTo>
                  <a:cubicBezTo>
                    <a:pt x="6465" y="7190"/>
                    <a:pt x="6294" y="7073"/>
                    <a:pt x="6156" y="6891"/>
                  </a:cubicBezTo>
                  <a:cubicBezTo>
                    <a:pt x="6028" y="6689"/>
                    <a:pt x="5942" y="6433"/>
                    <a:pt x="5910" y="6123"/>
                  </a:cubicBezTo>
                  <a:cubicBezTo>
                    <a:pt x="5857" y="5835"/>
                    <a:pt x="5836" y="5483"/>
                    <a:pt x="5718" y="5142"/>
                  </a:cubicBezTo>
                  <a:cubicBezTo>
                    <a:pt x="5654" y="4971"/>
                    <a:pt x="5558" y="4779"/>
                    <a:pt x="5409" y="4651"/>
                  </a:cubicBezTo>
                  <a:cubicBezTo>
                    <a:pt x="5270" y="4502"/>
                    <a:pt x="5078" y="4406"/>
                    <a:pt x="4876" y="4342"/>
                  </a:cubicBezTo>
                  <a:cubicBezTo>
                    <a:pt x="4481" y="4203"/>
                    <a:pt x="4054" y="4192"/>
                    <a:pt x="3670" y="4022"/>
                  </a:cubicBezTo>
                  <a:cubicBezTo>
                    <a:pt x="3286" y="3851"/>
                    <a:pt x="2998" y="3456"/>
                    <a:pt x="2891" y="3030"/>
                  </a:cubicBezTo>
                  <a:cubicBezTo>
                    <a:pt x="2846" y="2847"/>
                    <a:pt x="2839" y="2656"/>
                    <a:pt x="2872" y="2478"/>
                  </a:cubicBezTo>
                  <a:lnTo>
                    <a:pt x="2872" y="2478"/>
                  </a:lnTo>
                  <a:cubicBezTo>
                    <a:pt x="2956" y="2466"/>
                    <a:pt x="3039" y="2449"/>
                    <a:pt x="3115" y="2432"/>
                  </a:cubicBezTo>
                  <a:cubicBezTo>
                    <a:pt x="3222" y="2400"/>
                    <a:pt x="3329" y="2368"/>
                    <a:pt x="3435" y="2294"/>
                  </a:cubicBezTo>
                  <a:cubicBezTo>
                    <a:pt x="3489" y="2262"/>
                    <a:pt x="3531" y="2219"/>
                    <a:pt x="3574" y="2166"/>
                  </a:cubicBezTo>
                  <a:cubicBezTo>
                    <a:pt x="3585" y="2134"/>
                    <a:pt x="3606" y="2112"/>
                    <a:pt x="3606" y="2070"/>
                  </a:cubicBezTo>
                  <a:cubicBezTo>
                    <a:pt x="3606" y="2059"/>
                    <a:pt x="3627" y="2048"/>
                    <a:pt x="3627" y="2016"/>
                  </a:cubicBezTo>
                  <a:lnTo>
                    <a:pt x="3627" y="1942"/>
                  </a:lnTo>
                  <a:cubicBezTo>
                    <a:pt x="3606" y="1910"/>
                    <a:pt x="3585" y="1899"/>
                    <a:pt x="3574" y="1888"/>
                  </a:cubicBezTo>
                  <a:cubicBezTo>
                    <a:pt x="3542" y="1867"/>
                    <a:pt x="3542" y="1856"/>
                    <a:pt x="3521" y="1856"/>
                  </a:cubicBezTo>
                  <a:cubicBezTo>
                    <a:pt x="3489" y="1846"/>
                    <a:pt x="3457" y="1835"/>
                    <a:pt x="3425" y="1814"/>
                  </a:cubicBezTo>
                  <a:cubicBezTo>
                    <a:pt x="3393" y="1808"/>
                    <a:pt x="3361" y="1806"/>
                    <a:pt x="3327" y="1806"/>
                  </a:cubicBezTo>
                  <a:cubicBezTo>
                    <a:pt x="3294" y="1806"/>
                    <a:pt x="3259" y="1808"/>
                    <a:pt x="3222" y="1814"/>
                  </a:cubicBezTo>
                  <a:cubicBezTo>
                    <a:pt x="3105" y="1846"/>
                    <a:pt x="2987" y="1910"/>
                    <a:pt x="2902" y="2016"/>
                  </a:cubicBezTo>
                  <a:cubicBezTo>
                    <a:pt x="2827" y="2112"/>
                    <a:pt x="2774" y="2230"/>
                    <a:pt x="2742" y="2347"/>
                  </a:cubicBezTo>
                  <a:cubicBezTo>
                    <a:pt x="2742" y="2348"/>
                    <a:pt x="2741" y="2350"/>
                    <a:pt x="2741" y="2351"/>
                  </a:cubicBezTo>
                  <a:lnTo>
                    <a:pt x="2741" y="2351"/>
                  </a:lnTo>
                  <a:cubicBezTo>
                    <a:pt x="2667" y="2358"/>
                    <a:pt x="2592" y="2362"/>
                    <a:pt x="2518" y="2362"/>
                  </a:cubicBezTo>
                  <a:cubicBezTo>
                    <a:pt x="2222" y="2362"/>
                    <a:pt x="1930" y="2309"/>
                    <a:pt x="1675" y="2219"/>
                  </a:cubicBezTo>
                  <a:cubicBezTo>
                    <a:pt x="1345" y="2102"/>
                    <a:pt x="1067" y="1920"/>
                    <a:pt x="854" y="1728"/>
                  </a:cubicBezTo>
                  <a:cubicBezTo>
                    <a:pt x="406" y="1312"/>
                    <a:pt x="214" y="843"/>
                    <a:pt x="118" y="523"/>
                  </a:cubicBezTo>
                  <a:cubicBezTo>
                    <a:pt x="22" y="203"/>
                    <a:pt x="22" y="0"/>
                    <a:pt x="11" y="0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834;p37"/>
            <p:cNvSpPr/>
            <p:nvPr/>
          </p:nvSpPr>
          <p:spPr>
            <a:xfrm>
              <a:off x="2874104" y="1604621"/>
              <a:ext cx="214285" cy="452556"/>
            </a:xfrm>
            <a:custGeom>
              <a:avLst/>
              <a:gdLst/>
              <a:ahLst/>
              <a:cxnLst/>
              <a:rect l="l" t="t" r="r" b="b"/>
              <a:pathLst>
                <a:path w="3511" h="7415" extrusionOk="0">
                  <a:moveTo>
                    <a:pt x="12" y="0"/>
                  </a:moveTo>
                  <a:cubicBezTo>
                    <a:pt x="1" y="0"/>
                    <a:pt x="65" y="118"/>
                    <a:pt x="204" y="288"/>
                  </a:cubicBezTo>
                  <a:cubicBezTo>
                    <a:pt x="332" y="459"/>
                    <a:pt x="566" y="694"/>
                    <a:pt x="854" y="960"/>
                  </a:cubicBezTo>
                  <a:cubicBezTo>
                    <a:pt x="1142" y="1227"/>
                    <a:pt x="1505" y="1526"/>
                    <a:pt x="1793" y="1942"/>
                  </a:cubicBezTo>
                  <a:cubicBezTo>
                    <a:pt x="1932" y="2155"/>
                    <a:pt x="2060" y="2400"/>
                    <a:pt x="2102" y="2667"/>
                  </a:cubicBezTo>
                  <a:cubicBezTo>
                    <a:pt x="2156" y="2934"/>
                    <a:pt x="2124" y="3211"/>
                    <a:pt x="2081" y="3521"/>
                  </a:cubicBezTo>
                  <a:cubicBezTo>
                    <a:pt x="2070" y="3659"/>
                    <a:pt x="2060" y="3830"/>
                    <a:pt x="2070" y="3990"/>
                  </a:cubicBezTo>
                  <a:cubicBezTo>
                    <a:pt x="2081" y="4139"/>
                    <a:pt x="2145" y="4289"/>
                    <a:pt x="2230" y="4427"/>
                  </a:cubicBezTo>
                  <a:cubicBezTo>
                    <a:pt x="2390" y="4683"/>
                    <a:pt x="2614" y="4854"/>
                    <a:pt x="2796" y="5025"/>
                  </a:cubicBezTo>
                  <a:cubicBezTo>
                    <a:pt x="2988" y="5195"/>
                    <a:pt x="3148" y="5387"/>
                    <a:pt x="3223" y="5590"/>
                  </a:cubicBezTo>
                  <a:cubicBezTo>
                    <a:pt x="3319" y="5782"/>
                    <a:pt x="3361" y="5995"/>
                    <a:pt x="3372" y="6187"/>
                  </a:cubicBezTo>
                  <a:cubicBezTo>
                    <a:pt x="3415" y="6571"/>
                    <a:pt x="3361" y="6891"/>
                    <a:pt x="3351" y="7105"/>
                  </a:cubicBezTo>
                  <a:cubicBezTo>
                    <a:pt x="3351" y="7297"/>
                    <a:pt x="3340" y="7414"/>
                    <a:pt x="3340" y="7414"/>
                  </a:cubicBezTo>
                  <a:cubicBezTo>
                    <a:pt x="3351" y="7414"/>
                    <a:pt x="3372" y="7297"/>
                    <a:pt x="3415" y="7083"/>
                  </a:cubicBezTo>
                  <a:cubicBezTo>
                    <a:pt x="3457" y="6870"/>
                    <a:pt x="3511" y="6550"/>
                    <a:pt x="3500" y="6145"/>
                  </a:cubicBezTo>
                  <a:cubicBezTo>
                    <a:pt x="3479" y="5942"/>
                    <a:pt x="3447" y="5718"/>
                    <a:pt x="3351" y="5505"/>
                  </a:cubicBezTo>
                  <a:cubicBezTo>
                    <a:pt x="3255" y="5281"/>
                    <a:pt x="3095" y="5067"/>
                    <a:pt x="2892" y="4897"/>
                  </a:cubicBezTo>
                  <a:cubicBezTo>
                    <a:pt x="2710" y="4705"/>
                    <a:pt x="2497" y="4545"/>
                    <a:pt x="2348" y="4321"/>
                  </a:cubicBezTo>
                  <a:cubicBezTo>
                    <a:pt x="2284" y="4214"/>
                    <a:pt x="2230" y="4075"/>
                    <a:pt x="2220" y="3947"/>
                  </a:cubicBezTo>
                  <a:cubicBezTo>
                    <a:pt x="2198" y="3809"/>
                    <a:pt x="2220" y="3659"/>
                    <a:pt x="2230" y="3521"/>
                  </a:cubicBezTo>
                  <a:cubicBezTo>
                    <a:pt x="2241" y="3371"/>
                    <a:pt x="2273" y="3222"/>
                    <a:pt x="2284" y="3072"/>
                  </a:cubicBezTo>
                  <a:cubicBezTo>
                    <a:pt x="2294" y="2934"/>
                    <a:pt x="2284" y="2774"/>
                    <a:pt x="2252" y="2624"/>
                  </a:cubicBezTo>
                  <a:cubicBezTo>
                    <a:pt x="2198" y="2326"/>
                    <a:pt x="2060" y="2080"/>
                    <a:pt x="1910" y="1867"/>
                  </a:cubicBezTo>
                  <a:cubicBezTo>
                    <a:pt x="1601" y="1419"/>
                    <a:pt x="1228" y="1131"/>
                    <a:pt x="918" y="875"/>
                  </a:cubicBezTo>
                  <a:cubicBezTo>
                    <a:pt x="620" y="619"/>
                    <a:pt x="385" y="406"/>
                    <a:pt x="246" y="256"/>
                  </a:cubicBezTo>
                  <a:cubicBezTo>
                    <a:pt x="97" y="96"/>
                    <a:pt x="33" y="0"/>
                    <a:pt x="12" y="0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835;p37"/>
            <p:cNvSpPr/>
            <p:nvPr/>
          </p:nvSpPr>
          <p:spPr>
            <a:xfrm>
              <a:off x="2117598" y="1690311"/>
              <a:ext cx="203849" cy="217764"/>
            </a:xfrm>
            <a:custGeom>
              <a:avLst/>
              <a:gdLst/>
              <a:ahLst/>
              <a:cxnLst/>
              <a:rect l="l" t="t" r="r" b="b"/>
              <a:pathLst>
                <a:path w="3340" h="3568" extrusionOk="0">
                  <a:moveTo>
                    <a:pt x="3314" y="1"/>
                  </a:moveTo>
                  <a:cubicBezTo>
                    <a:pt x="3248" y="1"/>
                    <a:pt x="2965" y="75"/>
                    <a:pt x="2539" y="207"/>
                  </a:cubicBezTo>
                  <a:cubicBezTo>
                    <a:pt x="2305" y="282"/>
                    <a:pt x="2006" y="356"/>
                    <a:pt x="1696" y="495"/>
                  </a:cubicBezTo>
                  <a:cubicBezTo>
                    <a:pt x="1558" y="570"/>
                    <a:pt x="1398" y="655"/>
                    <a:pt x="1248" y="794"/>
                  </a:cubicBezTo>
                  <a:cubicBezTo>
                    <a:pt x="1099" y="922"/>
                    <a:pt x="982" y="1082"/>
                    <a:pt x="928" y="1284"/>
                  </a:cubicBezTo>
                  <a:cubicBezTo>
                    <a:pt x="864" y="1487"/>
                    <a:pt x="875" y="1690"/>
                    <a:pt x="886" y="1871"/>
                  </a:cubicBezTo>
                  <a:cubicBezTo>
                    <a:pt x="918" y="2063"/>
                    <a:pt x="950" y="2234"/>
                    <a:pt x="982" y="2394"/>
                  </a:cubicBezTo>
                  <a:cubicBezTo>
                    <a:pt x="992" y="2469"/>
                    <a:pt x="992" y="2543"/>
                    <a:pt x="982" y="2597"/>
                  </a:cubicBezTo>
                  <a:cubicBezTo>
                    <a:pt x="950" y="2650"/>
                    <a:pt x="918" y="2703"/>
                    <a:pt x="864" y="2735"/>
                  </a:cubicBezTo>
                  <a:cubicBezTo>
                    <a:pt x="758" y="2821"/>
                    <a:pt x="619" y="2863"/>
                    <a:pt x="502" y="2927"/>
                  </a:cubicBezTo>
                  <a:cubicBezTo>
                    <a:pt x="278" y="3055"/>
                    <a:pt x="139" y="3237"/>
                    <a:pt x="75" y="3365"/>
                  </a:cubicBezTo>
                  <a:cubicBezTo>
                    <a:pt x="11" y="3493"/>
                    <a:pt x="0" y="3567"/>
                    <a:pt x="11" y="3567"/>
                  </a:cubicBezTo>
                  <a:cubicBezTo>
                    <a:pt x="22" y="3567"/>
                    <a:pt x="54" y="3503"/>
                    <a:pt x="128" y="3397"/>
                  </a:cubicBezTo>
                  <a:cubicBezTo>
                    <a:pt x="214" y="3290"/>
                    <a:pt x="342" y="3130"/>
                    <a:pt x="555" y="3023"/>
                  </a:cubicBezTo>
                  <a:cubicBezTo>
                    <a:pt x="662" y="2970"/>
                    <a:pt x="800" y="2927"/>
                    <a:pt x="928" y="2842"/>
                  </a:cubicBezTo>
                  <a:cubicBezTo>
                    <a:pt x="992" y="2810"/>
                    <a:pt x="1067" y="2735"/>
                    <a:pt x="1099" y="2650"/>
                  </a:cubicBezTo>
                  <a:cubicBezTo>
                    <a:pt x="1142" y="2554"/>
                    <a:pt x="1142" y="2458"/>
                    <a:pt x="1131" y="2362"/>
                  </a:cubicBezTo>
                  <a:cubicBezTo>
                    <a:pt x="1099" y="2191"/>
                    <a:pt x="1067" y="2031"/>
                    <a:pt x="1046" y="1861"/>
                  </a:cubicBezTo>
                  <a:cubicBezTo>
                    <a:pt x="1035" y="1690"/>
                    <a:pt x="1035" y="1508"/>
                    <a:pt x="1078" y="1338"/>
                  </a:cubicBezTo>
                  <a:cubicBezTo>
                    <a:pt x="1131" y="1167"/>
                    <a:pt x="1227" y="1028"/>
                    <a:pt x="1355" y="911"/>
                  </a:cubicBezTo>
                  <a:cubicBezTo>
                    <a:pt x="1472" y="794"/>
                    <a:pt x="1622" y="708"/>
                    <a:pt x="1771" y="634"/>
                  </a:cubicBezTo>
                  <a:cubicBezTo>
                    <a:pt x="2059" y="484"/>
                    <a:pt x="2347" y="410"/>
                    <a:pt x="2582" y="314"/>
                  </a:cubicBezTo>
                  <a:cubicBezTo>
                    <a:pt x="3051" y="143"/>
                    <a:pt x="3339" y="36"/>
                    <a:pt x="3329" y="4"/>
                  </a:cubicBezTo>
                  <a:cubicBezTo>
                    <a:pt x="3327" y="2"/>
                    <a:pt x="3323" y="1"/>
                    <a:pt x="3314" y="1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836;p37"/>
            <p:cNvSpPr/>
            <p:nvPr/>
          </p:nvSpPr>
          <p:spPr>
            <a:xfrm>
              <a:off x="2120833" y="2025871"/>
              <a:ext cx="83431" cy="84225"/>
            </a:xfrm>
            <a:custGeom>
              <a:avLst/>
              <a:gdLst/>
              <a:ahLst/>
              <a:cxnLst/>
              <a:rect l="l" t="t" r="r" b="b"/>
              <a:pathLst>
                <a:path w="1367" h="1380" extrusionOk="0">
                  <a:moveTo>
                    <a:pt x="1355" y="0"/>
                  </a:moveTo>
                  <a:cubicBezTo>
                    <a:pt x="1334" y="0"/>
                    <a:pt x="1291" y="107"/>
                    <a:pt x="1174" y="235"/>
                  </a:cubicBezTo>
                  <a:cubicBezTo>
                    <a:pt x="1046" y="363"/>
                    <a:pt x="833" y="480"/>
                    <a:pt x="587" y="587"/>
                  </a:cubicBezTo>
                  <a:cubicBezTo>
                    <a:pt x="449" y="651"/>
                    <a:pt x="331" y="715"/>
                    <a:pt x="225" y="790"/>
                  </a:cubicBezTo>
                  <a:cubicBezTo>
                    <a:pt x="118" y="864"/>
                    <a:pt x="33" y="982"/>
                    <a:pt x="22" y="1078"/>
                  </a:cubicBezTo>
                  <a:cubicBezTo>
                    <a:pt x="1" y="1184"/>
                    <a:pt x="22" y="1270"/>
                    <a:pt x="54" y="1323"/>
                  </a:cubicBezTo>
                  <a:cubicBezTo>
                    <a:pt x="71" y="1364"/>
                    <a:pt x="100" y="1380"/>
                    <a:pt x="112" y="1380"/>
                  </a:cubicBezTo>
                  <a:cubicBezTo>
                    <a:pt x="116" y="1380"/>
                    <a:pt x="118" y="1379"/>
                    <a:pt x="118" y="1376"/>
                  </a:cubicBezTo>
                  <a:cubicBezTo>
                    <a:pt x="129" y="1366"/>
                    <a:pt x="65" y="1259"/>
                    <a:pt x="129" y="1110"/>
                  </a:cubicBezTo>
                  <a:cubicBezTo>
                    <a:pt x="150" y="1035"/>
                    <a:pt x="225" y="960"/>
                    <a:pt x="321" y="896"/>
                  </a:cubicBezTo>
                  <a:cubicBezTo>
                    <a:pt x="406" y="832"/>
                    <a:pt x="534" y="779"/>
                    <a:pt x="662" y="726"/>
                  </a:cubicBezTo>
                  <a:cubicBezTo>
                    <a:pt x="801" y="651"/>
                    <a:pt x="918" y="597"/>
                    <a:pt x="1025" y="523"/>
                  </a:cubicBezTo>
                  <a:cubicBezTo>
                    <a:pt x="1131" y="459"/>
                    <a:pt x="1206" y="363"/>
                    <a:pt x="1281" y="277"/>
                  </a:cubicBezTo>
                  <a:cubicBezTo>
                    <a:pt x="1366" y="139"/>
                    <a:pt x="1366" y="0"/>
                    <a:pt x="1355" y="0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" name="Google Shape;1746;p37"/>
          <p:cNvGrpSpPr/>
          <p:nvPr/>
        </p:nvGrpSpPr>
        <p:grpSpPr>
          <a:xfrm>
            <a:off x="8243864" y="1233702"/>
            <a:ext cx="936874" cy="681862"/>
            <a:chOff x="3349430" y="1025723"/>
            <a:chExt cx="1021562" cy="743498"/>
          </a:xfrm>
        </p:grpSpPr>
        <p:sp>
          <p:nvSpPr>
            <p:cNvPr id="141" name="Google Shape;1747;p37"/>
            <p:cNvSpPr/>
            <p:nvPr/>
          </p:nvSpPr>
          <p:spPr>
            <a:xfrm>
              <a:off x="3349430" y="1025723"/>
              <a:ext cx="1021562" cy="743498"/>
            </a:xfrm>
            <a:custGeom>
              <a:avLst/>
              <a:gdLst/>
              <a:ahLst/>
              <a:cxnLst/>
              <a:rect l="l" t="t" r="r" b="b"/>
              <a:pathLst>
                <a:path w="16738" h="12182" extrusionOk="0">
                  <a:moveTo>
                    <a:pt x="16039" y="1"/>
                  </a:moveTo>
                  <a:cubicBezTo>
                    <a:pt x="15416" y="1"/>
                    <a:pt x="14792" y="152"/>
                    <a:pt x="14241" y="439"/>
                  </a:cubicBezTo>
                  <a:cubicBezTo>
                    <a:pt x="13857" y="642"/>
                    <a:pt x="13495" y="919"/>
                    <a:pt x="13207" y="1261"/>
                  </a:cubicBezTo>
                  <a:cubicBezTo>
                    <a:pt x="11648" y="667"/>
                    <a:pt x="9884" y="384"/>
                    <a:pt x="8142" y="384"/>
                  </a:cubicBezTo>
                  <a:cubicBezTo>
                    <a:pt x="6939" y="384"/>
                    <a:pt x="5747" y="519"/>
                    <a:pt x="4641" y="781"/>
                  </a:cubicBezTo>
                  <a:cubicBezTo>
                    <a:pt x="3339" y="1079"/>
                    <a:pt x="1590" y="1655"/>
                    <a:pt x="907" y="2914"/>
                  </a:cubicBezTo>
                  <a:cubicBezTo>
                    <a:pt x="224" y="4173"/>
                    <a:pt x="0" y="5656"/>
                    <a:pt x="107" y="7085"/>
                  </a:cubicBezTo>
                  <a:cubicBezTo>
                    <a:pt x="224" y="8643"/>
                    <a:pt x="203" y="10200"/>
                    <a:pt x="1547" y="11256"/>
                  </a:cubicBezTo>
                  <a:cubicBezTo>
                    <a:pt x="2336" y="11875"/>
                    <a:pt x="3531" y="12067"/>
                    <a:pt x="4513" y="12120"/>
                  </a:cubicBezTo>
                  <a:cubicBezTo>
                    <a:pt x="5245" y="12159"/>
                    <a:pt x="5986" y="12182"/>
                    <a:pt x="6730" y="12182"/>
                  </a:cubicBezTo>
                  <a:cubicBezTo>
                    <a:pt x="7839" y="12182"/>
                    <a:pt x="8955" y="12130"/>
                    <a:pt x="10060" y="12003"/>
                  </a:cubicBezTo>
                  <a:cubicBezTo>
                    <a:pt x="11638" y="11832"/>
                    <a:pt x="13399" y="11608"/>
                    <a:pt x="14433" y="10211"/>
                  </a:cubicBezTo>
                  <a:cubicBezTo>
                    <a:pt x="15148" y="9251"/>
                    <a:pt x="15479" y="8045"/>
                    <a:pt x="15500" y="6840"/>
                  </a:cubicBezTo>
                  <a:cubicBezTo>
                    <a:pt x="15511" y="6253"/>
                    <a:pt x="15447" y="5677"/>
                    <a:pt x="15308" y="5133"/>
                  </a:cubicBezTo>
                  <a:cubicBezTo>
                    <a:pt x="15105" y="4269"/>
                    <a:pt x="14967" y="3127"/>
                    <a:pt x="14444" y="2263"/>
                  </a:cubicBezTo>
                  <a:cubicBezTo>
                    <a:pt x="14572" y="1975"/>
                    <a:pt x="14732" y="1709"/>
                    <a:pt x="14935" y="1453"/>
                  </a:cubicBezTo>
                  <a:cubicBezTo>
                    <a:pt x="15404" y="855"/>
                    <a:pt x="16044" y="386"/>
                    <a:pt x="16738" y="66"/>
                  </a:cubicBezTo>
                  <a:cubicBezTo>
                    <a:pt x="16507" y="22"/>
                    <a:pt x="16273" y="1"/>
                    <a:pt x="16039" y="1"/>
                  </a:cubicBezTo>
                  <a:close/>
                </a:path>
              </a:pathLst>
            </a:custGeom>
            <a:solidFill>
              <a:srgbClr val="6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748;p37"/>
            <p:cNvSpPr/>
            <p:nvPr/>
          </p:nvSpPr>
          <p:spPr>
            <a:xfrm>
              <a:off x="3574032" y="1169822"/>
              <a:ext cx="523964" cy="469218"/>
            </a:xfrm>
            <a:custGeom>
              <a:avLst/>
              <a:gdLst/>
              <a:ahLst/>
              <a:cxnLst/>
              <a:rect l="l" t="t" r="r" b="b"/>
              <a:pathLst>
                <a:path w="8585" h="7688" extrusionOk="0">
                  <a:moveTo>
                    <a:pt x="4368" y="0"/>
                  </a:moveTo>
                  <a:cubicBezTo>
                    <a:pt x="3721" y="0"/>
                    <a:pt x="3071" y="120"/>
                    <a:pt x="2518" y="318"/>
                  </a:cubicBezTo>
                  <a:cubicBezTo>
                    <a:pt x="1345" y="745"/>
                    <a:pt x="545" y="1599"/>
                    <a:pt x="203" y="2772"/>
                  </a:cubicBezTo>
                  <a:cubicBezTo>
                    <a:pt x="0" y="3455"/>
                    <a:pt x="54" y="4191"/>
                    <a:pt x="214" y="4884"/>
                  </a:cubicBezTo>
                  <a:cubicBezTo>
                    <a:pt x="310" y="5279"/>
                    <a:pt x="427" y="5684"/>
                    <a:pt x="641" y="6047"/>
                  </a:cubicBezTo>
                  <a:cubicBezTo>
                    <a:pt x="1003" y="6634"/>
                    <a:pt x="1590" y="7082"/>
                    <a:pt x="2230" y="7348"/>
                  </a:cubicBezTo>
                  <a:cubicBezTo>
                    <a:pt x="2768" y="7580"/>
                    <a:pt x="3336" y="7688"/>
                    <a:pt x="3899" y="7688"/>
                  </a:cubicBezTo>
                  <a:cubicBezTo>
                    <a:pt x="6290" y="7688"/>
                    <a:pt x="8585" y="5741"/>
                    <a:pt x="8118" y="3081"/>
                  </a:cubicBezTo>
                  <a:cubicBezTo>
                    <a:pt x="7948" y="2111"/>
                    <a:pt x="7361" y="1161"/>
                    <a:pt x="6518" y="585"/>
                  </a:cubicBezTo>
                  <a:cubicBezTo>
                    <a:pt x="5919" y="172"/>
                    <a:pt x="5145" y="0"/>
                    <a:pt x="4368" y="0"/>
                  </a:cubicBezTo>
                  <a:close/>
                </a:path>
              </a:pathLst>
            </a:custGeom>
            <a:solidFill>
              <a:srgbClr val="F2C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749;p37"/>
            <p:cNvSpPr/>
            <p:nvPr/>
          </p:nvSpPr>
          <p:spPr>
            <a:xfrm>
              <a:off x="3704887" y="1330522"/>
              <a:ext cx="21544" cy="74948"/>
            </a:xfrm>
            <a:custGeom>
              <a:avLst/>
              <a:gdLst/>
              <a:ahLst/>
              <a:cxnLst/>
              <a:rect l="l" t="t" r="r" b="b"/>
              <a:pathLst>
                <a:path w="353" h="1228" extrusionOk="0">
                  <a:moveTo>
                    <a:pt x="129" y="0"/>
                  </a:moveTo>
                  <a:cubicBezTo>
                    <a:pt x="54" y="0"/>
                    <a:pt x="1" y="278"/>
                    <a:pt x="54" y="640"/>
                  </a:cubicBezTo>
                  <a:cubicBezTo>
                    <a:pt x="96" y="975"/>
                    <a:pt x="209" y="1227"/>
                    <a:pt x="284" y="1227"/>
                  </a:cubicBezTo>
                  <a:cubicBezTo>
                    <a:pt x="286" y="1227"/>
                    <a:pt x="287" y="1227"/>
                    <a:pt x="289" y="1227"/>
                  </a:cubicBezTo>
                  <a:cubicBezTo>
                    <a:pt x="353" y="1206"/>
                    <a:pt x="321" y="928"/>
                    <a:pt x="289" y="598"/>
                  </a:cubicBezTo>
                  <a:cubicBezTo>
                    <a:pt x="246" y="267"/>
                    <a:pt x="193" y="0"/>
                    <a:pt x="129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750;p37"/>
            <p:cNvSpPr/>
            <p:nvPr/>
          </p:nvSpPr>
          <p:spPr>
            <a:xfrm>
              <a:off x="3914536" y="1283587"/>
              <a:ext cx="18310" cy="76901"/>
            </a:xfrm>
            <a:custGeom>
              <a:avLst/>
              <a:gdLst/>
              <a:ahLst/>
              <a:cxnLst/>
              <a:rect l="l" t="t" r="r" b="b"/>
              <a:pathLst>
                <a:path w="300" h="1260" extrusionOk="0">
                  <a:moveTo>
                    <a:pt x="68" y="1"/>
                  </a:moveTo>
                  <a:cubicBezTo>
                    <a:pt x="67" y="1"/>
                    <a:pt x="66" y="1"/>
                    <a:pt x="65" y="1"/>
                  </a:cubicBezTo>
                  <a:cubicBezTo>
                    <a:pt x="1" y="23"/>
                    <a:pt x="1" y="300"/>
                    <a:pt x="33" y="641"/>
                  </a:cubicBezTo>
                  <a:cubicBezTo>
                    <a:pt x="65" y="983"/>
                    <a:pt x="129" y="1260"/>
                    <a:pt x="193" y="1260"/>
                  </a:cubicBezTo>
                  <a:cubicBezTo>
                    <a:pt x="267" y="1260"/>
                    <a:pt x="299" y="961"/>
                    <a:pt x="267" y="620"/>
                  </a:cubicBezTo>
                  <a:cubicBezTo>
                    <a:pt x="225" y="274"/>
                    <a:pt x="132" y="1"/>
                    <a:pt x="68" y="1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751;p37"/>
            <p:cNvSpPr/>
            <p:nvPr/>
          </p:nvSpPr>
          <p:spPr>
            <a:xfrm>
              <a:off x="3769338" y="1354813"/>
              <a:ext cx="119868" cy="90999"/>
            </a:xfrm>
            <a:custGeom>
              <a:avLst/>
              <a:gdLst/>
              <a:ahLst/>
              <a:cxnLst/>
              <a:rect l="l" t="t" r="r" b="b"/>
              <a:pathLst>
                <a:path w="1964" h="1491" extrusionOk="0">
                  <a:moveTo>
                    <a:pt x="1054" y="0"/>
                  </a:moveTo>
                  <a:cubicBezTo>
                    <a:pt x="955" y="0"/>
                    <a:pt x="851" y="14"/>
                    <a:pt x="747" y="40"/>
                  </a:cubicBezTo>
                  <a:cubicBezTo>
                    <a:pt x="513" y="104"/>
                    <a:pt x="299" y="274"/>
                    <a:pt x="193" y="466"/>
                  </a:cubicBezTo>
                  <a:cubicBezTo>
                    <a:pt x="65" y="648"/>
                    <a:pt x="33" y="840"/>
                    <a:pt x="11" y="1000"/>
                  </a:cubicBezTo>
                  <a:cubicBezTo>
                    <a:pt x="1" y="1320"/>
                    <a:pt x="97" y="1490"/>
                    <a:pt x="118" y="1490"/>
                  </a:cubicBezTo>
                  <a:cubicBezTo>
                    <a:pt x="161" y="1480"/>
                    <a:pt x="118" y="1309"/>
                    <a:pt x="171" y="1021"/>
                  </a:cubicBezTo>
                  <a:cubicBezTo>
                    <a:pt x="203" y="893"/>
                    <a:pt x="257" y="733"/>
                    <a:pt x="363" y="584"/>
                  </a:cubicBezTo>
                  <a:cubicBezTo>
                    <a:pt x="470" y="434"/>
                    <a:pt x="609" y="317"/>
                    <a:pt x="811" y="264"/>
                  </a:cubicBezTo>
                  <a:cubicBezTo>
                    <a:pt x="891" y="241"/>
                    <a:pt x="971" y="230"/>
                    <a:pt x="1049" y="230"/>
                  </a:cubicBezTo>
                  <a:cubicBezTo>
                    <a:pt x="1158" y="230"/>
                    <a:pt x="1262" y="252"/>
                    <a:pt x="1356" y="296"/>
                  </a:cubicBezTo>
                  <a:cubicBezTo>
                    <a:pt x="1516" y="360"/>
                    <a:pt x="1622" y="477"/>
                    <a:pt x="1697" y="594"/>
                  </a:cubicBezTo>
                  <a:cubicBezTo>
                    <a:pt x="1772" y="722"/>
                    <a:pt x="1814" y="829"/>
                    <a:pt x="1857" y="904"/>
                  </a:cubicBezTo>
                  <a:cubicBezTo>
                    <a:pt x="1905" y="951"/>
                    <a:pt x="1927" y="991"/>
                    <a:pt x="1946" y="991"/>
                  </a:cubicBezTo>
                  <a:cubicBezTo>
                    <a:pt x="1948" y="991"/>
                    <a:pt x="1951" y="990"/>
                    <a:pt x="1953" y="989"/>
                  </a:cubicBezTo>
                  <a:cubicBezTo>
                    <a:pt x="1964" y="989"/>
                    <a:pt x="1964" y="936"/>
                    <a:pt x="1953" y="850"/>
                  </a:cubicBezTo>
                  <a:cubicBezTo>
                    <a:pt x="1932" y="776"/>
                    <a:pt x="1910" y="648"/>
                    <a:pt x="1846" y="509"/>
                  </a:cubicBezTo>
                  <a:cubicBezTo>
                    <a:pt x="1772" y="360"/>
                    <a:pt x="1654" y="189"/>
                    <a:pt x="1452" y="93"/>
                  </a:cubicBezTo>
                  <a:cubicBezTo>
                    <a:pt x="1337" y="30"/>
                    <a:pt x="1200" y="0"/>
                    <a:pt x="1054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752;p37"/>
            <p:cNvSpPr/>
            <p:nvPr/>
          </p:nvSpPr>
          <p:spPr>
            <a:xfrm>
              <a:off x="3670403" y="1271320"/>
              <a:ext cx="83370" cy="29906"/>
            </a:xfrm>
            <a:custGeom>
              <a:avLst/>
              <a:gdLst/>
              <a:ahLst/>
              <a:cxnLst/>
              <a:rect l="l" t="t" r="r" b="b"/>
              <a:pathLst>
                <a:path w="1366" h="490" extrusionOk="0">
                  <a:moveTo>
                    <a:pt x="102" y="0"/>
                  </a:moveTo>
                  <a:cubicBezTo>
                    <a:pt x="59" y="0"/>
                    <a:pt x="30" y="7"/>
                    <a:pt x="22" y="21"/>
                  </a:cubicBezTo>
                  <a:cubicBezTo>
                    <a:pt x="0" y="74"/>
                    <a:pt x="278" y="234"/>
                    <a:pt x="651" y="352"/>
                  </a:cubicBezTo>
                  <a:cubicBezTo>
                    <a:pt x="926" y="438"/>
                    <a:pt x="1172" y="490"/>
                    <a:pt x="1287" y="490"/>
                  </a:cubicBezTo>
                  <a:cubicBezTo>
                    <a:pt x="1328" y="490"/>
                    <a:pt x="1352" y="483"/>
                    <a:pt x="1355" y="469"/>
                  </a:cubicBezTo>
                  <a:cubicBezTo>
                    <a:pt x="1366" y="405"/>
                    <a:pt x="1088" y="256"/>
                    <a:pt x="726" y="138"/>
                  </a:cubicBezTo>
                  <a:cubicBezTo>
                    <a:pt x="467" y="52"/>
                    <a:pt x="225" y="0"/>
                    <a:pt x="102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753;p37"/>
            <p:cNvSpPr/>
            <p:nvPr/>
          </p:nvSpPr>
          <p:spPr>
            <a:xfrm>
              <a:off x="3866991" y="1221150"/>
              <a:ext cx="52793" cy="56394"/>
            </a:xfrm>
            <a:custGeom>
              <a:avLst/>
              <a:gdLst/>
              <a:ahLst/>
              <a:cxnLst/>
              <a:rect l="l" t="t" r="r" b="b"/>
              <a:pathLst>
                <a:path w="865" h="924" extrusionOk="0">
                  <a:moveTo>
                    <a:pt x="805" y="0"/>
                  </a:moveTo>
                  <a:cubicBezTo>
                    <a:pt x="724" y="0"/>
                    <a:pt x="514" y="142"/>
                    <a:pt x="321" y="363"/>
                  </a:cubicBezTo>
                  <a:cubicBezTo>
                    <a:pt x="97" y="619"/>
                    <a:pt x="1" y="886"/>
                    <a:pt x="54" y="918"/>
                  </a:cubicBezTo>
                  <a:cubicBezTo>
                    <a:pt x="59" y="921"/>
                    <a:pt x="65" y="923"/>
                    <a:pt x="72" y="923"/>
                  </a:cubicBezTo>
                  <a:cubicBezTo>
                    <a:pt x="142" y="923"/>
                    <a:pt x="317" y="736"/>
                    <a:pt x="492" y="523"/>
                  </a:cubicBezTo>
                  <a:cubicBezTo>
                    <a:pt x="694" y="267"/>
                    <a:pt x="865" y="64"/>
                    <a:pt x="833" y="11"/>
                  </a:cubicBezTo>
                  <a:cubicBezTo>
                    <a:pt x="827" y="4"/>
                    <a:pt x="818" y="0"/>
                    <a:pt x="805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754;p37"/>
            <p:cNvSpPr/>
            <p:nvPr/>
          </p:nvSpPr>
          <p:spPr>
            <a:xfrm>
              <a:off x="3349430" y="1113061"/>
              <a:ext cx="946065" cy="656160"/>
            </a:xfrm>
            <a:custGeom>
              <a:avLst/>
              <a:gdLst/>
              <a:ahLst/>
              <a:cxnLst/>
              <a:rect l="l" t="t" r="r" b="b"/>
              <a:pathLst>
                <a:path w="15501" h="10751" extrusionOk="0">
                  <a:moveTo>
                    <a:pt x="2656" y="0"/>
                  </a:moveTo>
                  <a:cubicBezTo>
                    <a:pt x="1920" y="342"/>
                    <a:pt x="1270" y="811"/>
                    <a:pt x="907" y="1483"/>
                  </a:cubicBezTo>
                  <a:cubicBezTo>
                    <a:pt x="224" y="2742"/>
                    <a:pt x="0" y="4225"/>
                    <a:pt x="107" y="5654"/>
                  </a:cubicBezTo>
                  <a:cubicBezTo>
                    <a:pt x="224" y="7212"/>
                    <a:pt x="203" y="8769"/>
                    <a:pt x="1547" y="9825"/>
                  </a:cubicBezTo>
                  <a:cubicBezTo>
                    <a:pt x="2336" y="10444"/>
                    <a:pt x="3531" y="10636"/>
                    <a:pt x="4502" y="10689"/>
                  </a:cubicBezTo>
                  <a:cubicBezTo>
                    <a:pt x="5239" y="10728"/>
                    <a:pt x="5982" y="10751"/>
                    <a:pt x="6728" y="10751"/>
                  </a:cubicBezTo>
                  <a:cubicBezTo>
                    <a:pt x="7839" y="10751"/>
                    <a:pt x="8955" y="10699"/>
                    <a:pt x="10060" y="10572"/>
                  </a:cubicBezTo>
                  <a:cubicBezTo>
                    <a:pt x="11638" y="10401"/>
                    <a:pt x="13399" y="10177"/>
                    <a:pt x="14433" y="8780"/>
                  </a:cubicBezTo>
                  <a:cubicBezTo>
                    <a:pt x="15148" y="7820"/>
                    <a:pt x="15479" y="6614"/>
                    <a:pt x="15500" y="5409"/>
                  </a:cubicBezTo>
                  <a:cubicBezTo>
                    <a:pt x="15500" y="5249"/>
                    <a:pt x="15500" y="5089"/>
                    <a:pt x="15479" y="4929"/>
                  </a:cubicBezTo>
                  <a:cubicBezTo>
                    <a:pt x="14711" y="5185"/>
                    <a:pt x="13943" y="5494"/>
                    <a:pt x="13175" y="5729"/>
                  </a:cubicBezTo>
                  <a:cubicBezTo>
                    <a:pt x="12339" y="6014"/>
                    <a:pt x="11449" y="6225"/>
                    <a:pt x="10565" y="6225"/>
                  </a:cubicBezTo>
                  <a:cubicBezTo>
                    <a:pt x="10162" y="6225"/>
                    <a:pt x="9761" y="6181"/>
                    <a:pt x="9366" y="6081"/>
                  </a:cubicBezTo>
                  <a:cubicBezTo>
                    <a:pt x="7798" y="5675"/>
                    <a:pt x="6571" y="4470"/>
                    <a:pt x="5590" y="3201"/>
                  </a:cubicBezTo>
                  <a:cubicBezTo>
                    <a:pt x="4843" y="2251"/>
                    <a:pt x="4161" y="1238"/>
                    <a:pt x="3254" y="448"/>
                  </a:cubicBezTo>
                  <a:cubicBezTo>
                    <a:pt x="3072" y="288"/>
                    <a:pt x="2870" y="150"/>
                    <a:pt x="2656" y="0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" name="Google Shape;1755;p37"/>
          <p:cNvGrpSpPr/>
          <p:nvPr/>
        </p:nvGrpSpPr>
        <p:grpSpPr>
          <a:xfrm>
            <a:off x="8814557" y="2931982"/>
            <a:ext cx="865228" cy="588779"/>
            <a:chOff x="3492675" y="2373759"/>
            <a:chExt cx="943440" cy="642001"/>
          </a:xfrm>
        </p:grpSpPr>
        <p:sp>
          <p:nvSpPr>
            <p:cNvPr id="150" name="Google Shape;1756;p37"/>
            <p:cNvSpPr/>
            <p:nvPr/>
          </p:nvSpPr>
          <p:spPr>
            <a:xfrm>
              <a:off x="3492675" y="2373759"/>
              <a:ext cx="943440" cy="642001"/>
            </a:xfrm>
            <a:custGeom>
              <a:avLst/>
              <a:gdLst/>
              <a:ahLst/>
              <a:cxnLst/>
              <a:rect l="l" t="t" r="r" b="b"/>
              <a:pathLst>
                <a:path w="15458" h="10519" extrusionOk="0">
                  <a:moveTo>
                    <a:pt x="6448" y="1"/>
                  </a:moveTo>
                  <a:cubicBezTo>
                    <a:pt x="5834" y="1"/>
                    <a:pt x="5213" y="33"/>
                    <a:pt x="4576" y="82"/>
                  </a:cubicBezTo>
                  <a:cubicBezTo>
                    <a:pt x="2304" y="242"/>
                    <a:pt x="1088" y="1533"/>
                    <a:pt x="661" y="3719"/>
                  </a:cubicBezTo>
                  <a:cubicBezTo>
                    <a:pt x="373" y="5224"/>
                    <a:pt x="0" y="7634"/>
                    <a:pt x="1227" y="8797"/>
                  </a:cubicBezTo>
                  <a:cubicBezTo>
                    <a:pt x="2790" y="10296"/>
                    <a:pt x="5436" y="10519"/>
                    <a:pt x="7649" y="10519"/>
                  </a:cubicBezTo>
                  <a:cubicBezTo>
                    <a:pt x="8035" y="10519"/>
                    <a:pt x="8407" y="10512"/>
                    <a:pt x="8758" y="10504"/>
                  </a:cubicBezTo>
                  <a:cubicBezTo>
                    <a:pt x="10081" y="10483"/>
                    <a:pt x="11084" y="9811"/>
                    <a:pt x="11745" y="8840"/>
                  </a:cubicBezTo>
                  <a:cubicBezTo>
                    <a:pt x="12172" y="9075"/>
                    <a:pt x="12652" y="9224"/>
                    <a:pt x="13142" y="9224"/>
                  </a:cubicBezTo>
                  <a:cubicBezTo>
                    <a:pt x="14049" y="9224"/>
                    <a:pt x="14935" y="8755"/>
                    <a:pt x="15457" y="8029"/>
                  </a:cubicBezTo>
                  <a:lnTo>
                    <a:pt x="15457" y="8029"/>
                  </a:lnTo>
                  <a:cubicBezTo>
                    <a:pt x="15067" y="8172"/>
                    <a:pt x="14651" y="8257"/>
                    <a:pt x="14241" y="8257"/>
                  </a:cubicBezTo>
                  <a:cubicBezTo>
                    <a:pt x="13946" y="8257"/>
                    <a:pt x="13654" y="8213"/>
                    <a:pt x="13377" y="8114"/>
                  </a:cubicBezTo>
                  <a:cubicBezTo>
                    <a:pt x="13004" y="7997"/>
                    <a:pt x="12673" y="7773"/>
                    <a:pt x="12406" y="7496"/>
                  </a:cubicBezTo>
                  <a:cubicBezTo>
                    <a:pt x="12705" y="6589"/>
                    <a:pt x="12812" y="5576"/>
                    <a:pt x="12726" y="4584"/>
                  </a:cubicBezTo>
                  <a:cubicBezTo>
                    <a:pt x="12545" y="2695"/>
                    <a:pt x="11606" y="946"/>
                    <a:pt x="9878" y="455"/>
                  </a:cubicBezTo>
                  <a:cubicBezTo>
                    <a:pt x="8718" y="115"/>
                    <a:pt x="7595" y="1"/>
                    <a:pt x="6448" y="1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757;p37"/>
            <p:cNvSpPr/>
            <p:nvPr/>
          </p:nvSpPr>
          <p:spPr>
            <a:xfrm>
              <a:off x="3697075" y="2473609"/>
              <a:ext cx="345810" cy="461284"/>
            </a:xfrm>
            <a:custGeom>
              <a:avLst/>
              <a:gdLst/>
              <a:ahLst/>
              <a:cxnLst/>
              <a:rect l="l" t="t" r="r" b="b"/>
              <a:pathLst>
                <a:path w="5666" h="7558" extrusionOk="0">
                  <a:moveTo>
                    <a:pt x="4380" y="2560"/>
                  </a:moveTo>
                  <a:cubicBezTo>
                    <a:pt x="4710" y="2560"/>
                    <a:pt x="5022" y="2618"/>
                    <a:pt x="5245" y="2784"/>
                  </a:cubicBezTo>
                  <a:lnTo>
                    <a:pt x="5245" y="2784"/>
                  </a:lnTo>
                  <a:cubicBezTo>
                    <a:pt x="4891" y="3172"/>
                    <a:pt x="4289" y="3247"/>
                    <a:pt x="3748" y="3247"/>
                  </a:cubicBezTo>
                  <a:cubicBezTo>
                    <a:pt x="3602" y="3247"/>
                    <a:pt x="3460" y="3242"/>
                    <a:pt x="3329" y="3236"/>
                  </a:cubicBezTo>
                  <a:cubicBezTo>
                    <a:pt x="2972" y="3225"/>
                    <a:pt x="2620" y="3164"/>
                    <a:pt x="2279" y="3061"/>
                  </a:cubicBezTo>
                  <a:lnTo>
                    <a:pt x="2279" y="3061"/>
                  </a:lnTo>
                  <a:cubicBezTo>
                    <a:pt x="2533" y="2944"/>
                    <a:pt x="2798" y="2851"/>
                    <a:pt x="3062" y="2777"/>
                  </a:cubicBezTo>
                  <a:cubicBezTo>
                    <a:pt x="3406" y="2678"/>
                    <a:pt x="3912" y="2560"/>
                    <a:pt x="4380" y="2560"/>
                  </a:cubicBezTo>
                  <a:close/>
                  <a:moveTo>
                    <a:pt x="3906" y="5437"/>
                  </a:moveTo>
                  <a:cubicBezTo>
                    <a:pt x="4033" y="5437"/>
                    <a:pt x="4156" y="5468"/>
                    <a:pt x="4261" y="5537"/>
                  </a:cubicBezTo>
                  <a:lnTo>
                    <a:pt x="4261" y="5537"/>
                  </a:lnTo>
                  <a:cubicBezTo>
                    <a:pt x="3960" y="5912"/>
                    <a:pt x="3513" y="6021"/>
                    <a:pt x="3049" y="6021"/>
                  </a:cubicBezTo>
                  <a:cubicBezTo>
                    <a:pt x="3025" y="6021"/>
                    <a:pt x="3000" y="6020"/>
                    <a:pt x="2976" y="6020"/>
                  </a:cubicBezTo>
                  <a:lnTo>
                    <a:pt x="2976" y="6020"/>
                  </a:lnTo>
                  <a:cubicBezTo>
                    <a:pt x="3125" y="5695"/>
                    <a:pt x="3536" y="5437"/>
                    <a:pt x="3906" y="5437"/>
                  </a:cubicBezTo>
                  <a:close/>
                  <a:moveTo>
                    <a:pt x="3736" y="1"/>
                  </a:moveTo>
                  <a:cubicBezTo>
                    <a:pt x="2739" y="1"/>
                    <a:pt x="1767" y="270"/>
                    <a:pt x="929" y="846"/>
                  </a:cubicBezTo>
                  <a:cubicBezTo>
                    <a:pt x="310" y="1273"/>
                    <a:pt x="1" y="2041"/>
                    <a:pt x="609" y="2606"/>
                  </a:cubicBezTo>
                  <a:cubicBezTo>
                    <a:pt x="836" y="2816"/>
                    <a:pt x="1108" y="2986"/>
                    <a:pt x="1403" y="3121"/>
                  </a:cubicBezTo>
                  <a:lnTo>
                    <a:pt x="1403" y="3121"/>
                  </a:lnTo>
                  <a:cubicBezTo>
                    <a:pt x="950" y="3435"/>
                    <a:pt x="568" y="3837"/>
                    <a:pt x="417" y="4313"/>
                  </a:cubicBezTo>
                  <a:cubicBezTo>
                    <a:pt x="65" y="5390"/>
                    <a:pt x="971" y="6030"/>
                    <a:pt x="1921" y="6233"/>
                  </a:cubicBezTo>
                  <a:cubicBezTo>
                    <a:pt x="2122" y="6274"/>
                    <a:pt x="2333" y="6310"/>
                    <a:pt x="2547" y="6332"/>
                  </a:cubicBezTo>
                  <a:lnTo>
                    <a:pt x="2547" y="6332"/>
                  </a:lnTo>
                  <a:cubicBezTo>
                    <a:pt x="2549" y="6579"/>
                    <a:pt x="2641" y="6832"/>
                    <a:pt x="2817" y="7001"/>
                  </a:cubicBezTo>
                  <a:cubicBezTo>
                    <a:pt x="3222" y="7417"/>
                    <a:pt x="3745" y="7492"/>
                    <a:pt x="4310" y="7556"/>
                  </a:cubicBezTo>
                  <a:cubicBezTo>
                    <a:pt x="4320" y="7557"/>
                    <a:pt x="4329" y="7558"/>
                    <a:pt x="4338" y="7558"/>
                  </a:cubicBezTo>
                  <a:cubicBezTo>
                    <a:pt x="4534" y="7558"/>
                    <a:pt x="4525" y="7235"/>
                    <a:pt x="4310" y="7215"/>
                  </a:cubicBezTo>
                  <a:cubicBezTo>
                    <a:pt x="3776" y="7155"/>
                    <a:pt x="2911" y="7022"/>
                    <a:pt x="2908" y="6356"/>
                  </a:cubicBezTo>
                  <a:lnTo>
                    <a:pt x="2908" y="6356"/>
                  </a:lnTo>
                  <a:cubicBezTo>
                    <a:pt x="2936" y="6356"/>
                    <a:pt x="2963" y="6357"/>
                    <a:pt x="2990" y="6357"/>
                  </a:cubicBezTo>
                  <a:cubicBezTo>
                    <a:pt x="3640" y="6357"/>
                    <a:pt x="4264" y="6179"/>
                    <a:pt x="4641" y="5582"/>
                  </a:cubicBezTo>
                  <a:cubicBezTo>
                    <a:pt x="4684" y="5518"/>
                    <a:pt x="4662" y="5433"/>
                    <a:pt x="4609" y="5369"/>
                  </a:cubicBezTo>
                  <a:cubicBezTo>
                    <a:pt x="4415" y="5155"/>
                    <a:pt x="4179" y="5066"/>
                    <a:pt x="3936" y="5066"/>
                  </a:cubicBezTo>
                  <a:cubicBezTo>
                    <a:pt x="3430" y="5066"/>
                    <a:pt x="2895" y="5452"/>
                    <a:pt x="2657" y="5892"/>
                  </a:cubicBezTo>
                  <a:cubicBezTo>
                    <a:pt x="2638" y="5924"/>
                    <a:pt x="2622" y="5958"/>
                    <a:pt x="2608" y="5993"/>
                  </a:cubicBezTo>
                  <a:lnTo>
                    <a:pt x="2608" y="5993"/>
                  </a:lnTo>
                  <a:cubicBezTo>
                    <a:pt x="2406" y="5970"/>
                    <a:pt x="2209" y="5935"/>
                    <a:pt x="2027" y="5902"/>
                  </a:cubicBezTo>
                  <a:cubicBezTo>
                    <a:pt x="1611" y="5838"/>
                    <a:pt x="1238" y="5689"/>
                    <a:pt x="929" y="5401"/>
                  </a:cubicBezTo>
                  <a:cubicBezTo>
                    <a:pt x="374" y="4868"/>
                    <a:pt x="854" y="4164"/>
                    <a:pt x="1270" y="3748"/>
                  </a:cubicBezTo>
                  <a:cubicBezTo>
                    <a:pt x="1444" y="3574"/>
                    <a:pt x="1638" y="3424"/>
                    <a:pt x="1845" y="3295"/>
                  </a:cubicBezTo>
                  <a:lnTo>
                    <a:pt x="1845" y="3295"/>
                  </a:lnTo>
                  <a:cubicBezTo>
                    <a:pt x="2334" y="3458"/>
                    <a:pt x="2853" y="3544"/>
                    <a:pt x="3318" y="3577"/>
                  </a:cubicBezTo>
                  <a:cubicBezTo>
                    <a:pt x="3433" y="3585"/>
                    <a:pt x="3554" y="3589"/>
                    <a:pt x="3677" y="3589"/>
                  </a:cubicBezTo>
                  <a:cubicBezTo>
                    <a:pt x="4398" y="3589"/>
                    <a:pt x="5212" y="3432"/>
                    <a:pt x="5622" y="2830"/>
                  </a:cubicBezTo>
                  <a:cubicBezTo>
                    <a:pt x="5665" y="2766"/>
                    <a:pt x="5654" y="2670"/>
                    <a:pt x="5601" y="2617"/>
                  </a:cubicBezTo>
                  <a:cubicBezTo>
                    <a:pt x="5306" y="2297"/>
                    <a:pt x="4866" y="2191"/>
                    <a:pt x="4397" y="2191"/>
                  </a:cubicBezTo>
                  <a:cubicBezTo>
                    <a:pt x="3833" y="2191"/>
                    <a:pt x="3228" y="2345"/>
                    <a:pt x="2785" y="2468"/>
                  </a:cubicBezTo>
                  <a:cubicBezTo>
                    <a:pt x="2475" y="2558"/>
                    <a:pt x="2125" y="2698"/>
                    <a:pt x="1789" y="2883"/>
                  </a:cubicBezTo>
                  <a:lnTo>
                    <a:pt x="1789" y="2883"/>
                  </a:lnTo>
                  <a:cubicBezTo>
                    <a:pt x="1620" y="2811"/>
                    <a:pt x="1453" y="2729"/>
                    <a:pt x="1291" y="2638"/>
                  </a:cubicBezTo>
                  <a:cubicBezTo>
                    <a:pt x="1185" y="2574"/>
                    <a:pt x="1078" y="2521"/>
                    <a:pt x="971" y="2436"/>
                  </a:cubicBezTo>
                  <a:cubicBezTo>
                    <a:pt x="427" y="2094"/>
                    <a:pt x="587" y="1710"/>
                    <a:pt x="897" y="1347"/>
                  </a:cubicBezTo>
                  <a:cubicBezTo>
                    <a:pt x="1121" y="1081"/>
                    <a:pt x="1451" y="931"/>
                    <a:pt x="1761" y="771"/>
                  </a:cubicBezTo>
                  <a:cubicBezTo>
                    <a:pt x="2393" y="455"/>
                    <a:pt x="3103" y="344"/>
                    <a:pt x="3816" y="344"/>
                  </a:cubicBezTo>
                  <a:cubicBezTo>
                    <a:pt x="3849" y="344"/>
                    <a:pt x="3882" y="344"/>
                    <a:pt x="3916" y="345"/>
                  </a:cubicBezTo>
                  <a:cubicBezTo>
                    <a:pt x="3922" y="345"/>
                    <a:pt x="3928" y="346"/>
                    <a:pt x="3934" y="346"/>
                  </a:cubicBezTo>
                  <a:cubicBezTo>
                    <a:pt x="4129" y="346"/>
                    <a:pt x="4122" y="14"/>
                    <a:pt x="3905" y="3"/>
                  </a:cubicBezTo>
                  <a:cubicBezTo>
                    <a:pt x="3849" y="2"/>
                    <a:pt x="3792" y="1"/>
                    <a:pt x="3736" y="1"/>
                  </a:cubicBezTo>
                  <a:close/>
                </a:path>
              </a:pathLst>
            </a:custGeom>
            <a:solidFill>
              <a:srgbClr val="F2C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758;p37"/>
            <p:cNvSpPr/>
            <p:nvPr/>
          </p:nvSpPr>
          <p:spPr>
            <a:xfrm>
              <a:off x="3521299" y="2441872"/>
              <a:ext cx="914816" cy="573217"/>
            </a:xfrm>
            <a:custGeom>
              <a:avLst/>
              <a:gdLst/>
              <a:ahLst/>
              <a:cxnLst/>
              <a:rect l="l" t="t" r="r" b="b"/>
              <a:pathLst>
                <a:path w="14989" h="9392" extrusionOk="0">
                  <a:moveTo>
                    <a:pt x="10657" y="1"/>
                  </a:moveTo>
                  <a:cubicBezTo>
                    <a:pt x="9591" y="758"/>
                    <a:pt x="9089" y="2081"/>
                    <a:pt x="8342" y="3158"/>
                  </a:cubicBezTo>
                  <a:cubicBezTo>
                    <a:pt x="7148" y="4918"/>
                    <a:pt x="5174" y="6124"/>
                    <a:pt x="3062" y="6390"/>
                  </a:cubicBezTo>
                  <a:cubicBezTo>
                    <a:pt x="2755" y="6429"/>
                    <a:pt x="2445" y="6448"/>
                    <a:pt x="2135" y="6448"/>
                  </a:cubicBezTo>
                  <a:cubicBezTo>
                    <a:pt x="1411" y="6448"/>
                    <a:pt x="687" y="6343"/>
                    <a:pt x="0" y="6134"/>
                  </a:cubicBezTo>
                  <a:lnTo>
                    <a:pt x="0" y="6134"/>
                  </a:lnTo>
                  <a:cubicBezTo>
                    <a:pt x="107" y="6732"/>
                    <a:pt x="342" y="7265"/>
                    <a:pt x="758" y="7671"/>
                  </a:cubicBezTo>
                  <a:cubicBezTo>
                    <a:pt x="2321" y="9170"/>
                    <a:pt x="4967" y="9392"/>
                    <a:pt x="7180" y="9392"/>
                  </a:cubicBezTo>
                  <a:cubicBezTo>
                    <a:pt x="7566" y="9392"/>
                    <a:pt x="7938" y="9385"/>
                    <a:pt x="8289" y="9377"/>
                  </a:cubicBezTo>
                  <a:cubicBezTo>
                    <a:pt x="9612" y="9345"/>
                    <a:pt x="10615" y="8684"/>
                    <a:pt x="11276" y="7713"/>
                  </a:cubicBezTo>
                  <a:cubicBezTo>
                    <a:pt x="11703" y="7948"/>
                    <a:pt x="12183" y="8097"/>
                    <a:pt x="12673" y="8097"/>
                  </a:cubicBezTo>
                  <a:cubicBezTo>
                    <a:pt x="13580" y="8097"/>
                    <a:pt x="14466" y="7628"/>
                    <a:pt x="14988" y="6892"/>
                  </a:cubicBezTo>
                  <a:lnTo>
                    <a:pt x="14988" y="6892"/>
                  </a:lnTo>
                  <a:cubicBezTo>
                    <a:pt x="14593" y="7049"/>
                    <a:pt x="14171" y="7139"/>
                    <a:pt x="13757" y="7139"/>
                  </a:cubicBezTo>
                  <a:cubicBezTo>
                    <a:pt x="13467" y="7139"/>
                    <a:pt x="13180" y="7095"/>
                    <a:pt x="12908" y="6998"/>
                  </a:cubicBezTo>
                  <a:cubicBezTo>
                    <a:pt x="12535" y="6881"/>
                    <a:pt x="12204" y="6657"/>
                    <a:pt x="11937" y="6380"/>
                  </a:cubicBezTo>
                  <a:cubicBezTo>
                    <a:pt x="12236" y="5473"/>
                    <a:pt x="12343" y="4460"/>
                    <a:pt x="12257" y="3468"/>
                  </a:cubicBezTo>
                  <a:cubicBezTo>
                    <a:pt x="12119" y="2091"/>
                    <a:pt x="11585" y="801"/>
                    <a:pt x="10657" y="1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" name="Google Shape;1763;p37"/>
          <p:cNvGrpSpPr/>
          <p:nvPr/>
        </p:nvGrpSpPr>
        <p:grpSpPr>
          <a:xfrm>
            <a:off x="5850828" y="2779120"/>
            <a:ext cx="852132" cy="695745"/>
            <a:chOff x="767239" y="2435280"/>
            <a:chExt cx="929159" cy="758635"/>
          </a:xfrm>
        </p:grpSpPr>
        <p:sp>
          <p:nvSpPr>
            <p:cNvPr id="154" name="Google Shape;1764;p37"/>
            <p:cNvSpPr/>
            <p:nvPr/>
          </p:nvSpPr>
          <p:spPr>
            <a:xfrm>
              <a:off x="767239" y="2435280"/>
              <a:ext cx="929159" cy="758634"/>
            </a:xfrm>
            <a:custGeom>
              <a:avLst/>
              <a:gdLst/>
              <a:ahLst/>
              <a:cxnLst/>
              <a:rect l="l" t="t" r="r" b="b"/>
              <a:pathLst>
                <a:path w="15224" h="12430" extrusionOk="0">
                  <a:moveTo>
                    <a:pt x="8295" y="1"/>
                  </a:moveTo>
                  <a:cubicBezTo>
                    <a:pt x="7303" y="1"/>
                    <a:pt x="6312" y="86"/>
                    <a:pt x="5345" y="247"/>
                  </a:cubicBezTo>
                  <a:cubicBezTo>
                    <a:pt x="3905" y="471"/>
                    <a:pt x="2689" y="1282"/>
                    <a:pt x="2145" y="2701"/>
                  </a:cubicBezTo>
                  <a:cubicBezTo>
                    <a:pt x="1569" y="4194"/>
                    <a:pt x="1452" y="5816"/>
                    <a:pt x="1676" y="7394"/>
                  </a:cubicBezTo>
                  <a:cubicBezTo>
                    <a:pt x="1729" y="7725"/>
                    <a:pt x="1782" y="8067"/>
                    <a:pt x="1878" y="8408"/>
                  </a:cubicBezTo>
                  <a:cubicBezTo>
                    <a:pt x="1356" y="8835"/>
                    <a:pt x="897" y="9293"/>
                    <a:pt x="577" y="9869"/>
                  </a:cubicBezTo>
                  <a:cubicBezTo>
                    <a:pt x="129" y="10648"/>
                    <a:pt x="1" y="11661"/>
                    <a:pt x="438" y="12430"/>
                  </a:cubicBezTo>
                  <a:cubicBezTo>
                    <a:pt x="801" y="11320"/>
                    <a:pt x="1590" y="10349"/>
                    <a:pt x="2582" y="9752"/>
                  </a:cubicBezTo>
                  <a:cubicBezTo>
                    <a:pt x="2657" y="9827"/>
                    <a:pt x="2732" y="9901"/>
                    <a:pt x="2817" y="9965"/>
                  </a:cubicBezTo>
                  <a:cubicBezTo>
                    <a:pt x="4012" y="10936"/>
                    <a:pt x="5388" y="11480"/>
                    <a:pt x="6924" y="11640"/>
                  </a:cubicBezTo>
                  <a:cubicBezTo>
                    <a:pt x="7447" y="11698"/>
                    <a:pt x="7984" y="11727"/>
                    <a:pt x="8524" y="11727"/>
                  </a:cubicBezTo>
                  <a:cubicBezTo>
                    <a:pt x="9668" y="11727"/>
                    <a:pt x="10829" y="11599"/>
                    <a:pt x="11917" y="11352"/>
                  </a:cubicBezTo>
                  <a:cubicBezTo>
                    <a:pt x="14039" y="10872"/>
                    <a:pt x="14871" y="9261"/>
                    <a:pt x="15149" y="7256"/>
                  </a:cubicBezTo>
                  <a:cubicBezTo>
                    <a:pt x="15213" y="6808"/>
                    <a:pt x="15223" y="6338"/>
                    <a:pt x="15213" y="5869"/>
                  </a:cubicBezTo>
                  <a:cubicBezTo>
                    <a:pt x="15191" y="4994"/>
                    <a:pt x="15202" y="3874"/>
                    <a:pt x="14893" y="3042"/>
                  </a:cubicBezTo>
                  <a:cubicBezTo>
                    <a:pt x="14551" y="2114"/>
                    <a:pt x="13890" y="1293"/>
                    <a:pt x="13058" y="759"/>
                  </a:cubicBezTo>
                  <a:cubicBezTo>
                    <a:pt x="12205" y="215"/>
                    <a:pt x="10658" y="151"/>
                    <a:pt x="9655" y="55"/>
                  </a:cubicBezTo>
                  <a:cubicBezTo>
                    <a:pt x="9203" y="18"/>
                    <a:pt x="8749" y="1"/>
                    <a:pt x="8295" y="1"/>
                  </a:cubicBezTo>
                  <a:close/>
                </a:path>
              </a:pathLst>
            </a:custGeom>
            <a:solidFill>
              <a:srgbClr val="6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65;p37"/>
            <p:cNvSpPr/>
            <p:nvPr/>
          </p:nvSpPr>
          <p:spPr>
            <a:xfrm>
              <a:off x="1025104" y="2552647"/>
              <a:ext cx="524025" cy="468974"/>
            </a:xfrm>
            <a:custGeom>
              <a:avLst/>
              <a:gdLst/>
              <a:ahLst/>
              <a:cxnLst/>
              <a:rect l="l" t="t" r="r" b="b"/>
              <a:pathLst>
                <a:path w="8586" h="7684" extrusionOk="0">
                  <a:moveTo>
                    <a:pt x="4368" y="1"/>
                  </a:moveTo>
                  <a:cubicBezTo>
                    <a:pt x="3721" y="1"/>
                    <a:pt x="3071" y="120"/>
                    <a:pt x="2518" y="319"/>
                  </a:cubicBezTo>
                  <a:cubicBezTo>
                    <a:pt x="1344" y="746"/>
                    <a:pt x="544" y="1599"/>
                    <a:pt x="203" y="2773"/>
                  </a:cubicBezTo>
                  <a:cubicBezTo>
                    <a:pt x="0" y="3455"/>
                    <a:pt x="54" y="4191"/>
                    <a:pt x="214" y="4885"/>
                  </a:cubicBezTo>
                  <a:cubicBezTo>
                    <a:pt x="310" y="5279"/>
                    <a:pt x="427" y="5685"/>
                    <a:pt x="640" y="6037"/>
                  </a:cubicBezTo>
                  <a:cubicBezTo>
                    <a:pt x="1003" y="6624"/>
                    <a:pt x="1590" y="7082"/>
                    <a:pt x="2230" y="7349"/>
                  </a:cubicBezTo>
                  <a:cubicBezTo>
                    <a:pt x="2765" y="7577"/>
                    <a:pt x="3330" y="7683"/>
                    <a:pt x="3889" y="7683"/>
                  </a:cubicBezTo>
                  <a:cubicBezTo>
                    <a:pt x="6283" y="7683"/>
                    <a:pt x="8585" y="5737"/>
                    <a:pt x="8118" y="3082"/>
                  </a:cubicBezTo>
                  <a:cubicBezTo>
                    <a:pt x="7948" y="2111"/>
                    <a:pt x="7361" y="1162"/>
                    <a:pt x="6518" y="586"/>
                  </a:cubicBezTo>
                  <a:cubicBezTo>
                    <a:pt x="5919" y="173"/>
                    <a:pt x="5145" y="1"/>
                    <a:pt x="4368" y="1"/>
                  </a:cubicBezTo>
                  <a:close/>
                </a:path>
              </a:pathLst>
            </a:custGeom>
            <a:solidFill>
              <a:srgbClr val="F2C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66;p37"/>
            <p:cNvSpPr/>
            <p:nvPr/>
          </p:nvSpPr>
          <p:spPr>
            <a:xfrm>
              <a:off x="1133194" y="2746426"/>
              <a:ext cx="24108" cy="67990"/>
            </a:xfrm>
            <a:custGeom>
              <a:avLst/>
              <a:gdLst/>
              <a:ahLst/>
              <a:cxnLst/>
              <a:rect l="l" t="t" r="r" b="b"/>
              <a:pathLst>
                <a:path w="395" h="1114" extrusionOk="0">
                  <a:moveTo>
                    <a:pt x="78" y="0"/>
                  </a:moveTo>
                  <a:cubicBezTo>
                    <a:pt x="73" y="0"/>
                    <a:pt x="68" y="1"/>
                    <a:pt x="64" y="3"/>
                  </a:cubicBezTo>
                  <a:cubicBezTo>
                    <a:pt x="0" y="14"/>
                    <a:pt x="11" y="280"/>
                    <a:pt x="85" y="579"/>
                  </a:cubicBezTo>
                  <a:cubicBezTo>
                    <a:pt x="147" y="866"/>
                    <a:pt x="218" y="1114"/>
                    <a:pt x="290" y="1114"/>
                  </a:cubicBezTo>
                  <a:cubicBezTo>
                    <a:pt x="293" y="1114"/>
                    <a:pt x="296" y="1113"/>
                    <a:pt x="299" y="1112"/>
                  </a:cubicBezTo>
                  <a:cubicBezTo>
                    <a:pt x="363" y="1102"/>
                    <a:pt x="395" y="846"/>
                    <a:pt x="320" y="536"/>
                  </a:cubicBezTo>
                  <a:cubicBezTo>
                    <a:pt x="260" y="235"/>
                    <a:pt x="152" y="0"/>
                    <a:pt x="78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67;p37"/>
            <p:cNvSpPr/>
            <p:nvPr/>
          </p:nvSpPr>
          <p:spPr>
            <a:xfrm>
              <a:off x="1368843" y="2708769"/>
              <a:ext cx="21544" cy="63962"/>
            </a:xfrm>
            <a:custGeom>
              <a:avLst/>
              <a:gdLst/>
              <a:ahLst/>
              <a:cxnLst/>
              <a:rect l="l" t="t" r="r" b="b"/>
              <a:pathLst>
                <a:path w="353" h="1048" extrusionOk="0">
                  <a:moveTo>
                    <a:pt x="69" y="1"/>
                  </a:moveTo>
                  <a:cubicBezTo>
                    <a:pt x="67" y="1"/>
                    <a:pt x="66" y="1"/>
                    <a:pt x="65" y="1"/>
                  </a:cubicBezTo>
                  <a:cubicBezTo>
                    <a:pt x="1" y="23"/>
                    <a:pt x="22" y="257"/>
                    <a:pt x="65" y="535"/>
                  </a:cubicBezTo>
                  <a:cubicBezTo>
                    <a:pt x="117" y="827"/>
                    <a:pt x="169" y="1047"/>
                    <a:pt x="241" y="1047"/>
                  </a:cubicBezTo>
                  <a:cubicBezTo>
                    <a:pt x="243" y="1047"/>
                    <a:pt x="244" y="1047"/>
                    <a:pt x="246" y="1047"/>
                  </a:cubicBezTo>
                  <a:cubicBezTo>
                    <a:pt x="321" y="1047"/>
                    <a:pt x="353" y="791"/>
                    <a:pt x="299" y="492"/>
                  </a:cubicBezTo>
                  <a:cubicBezTo>
                    <a:pt x="247" y="211"/>
                    <a:pt x="124" y="1"/>
                    <a:pt x="69" y="1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68;p37"/>
            <p:cNvSpPr/>
            <p:nvPr/>
          </p:nvSpPr>
          <p:spPr>
            <a:xfrm>
              <a:off x="1094133" y="2691009"/>
              <a:ext cx="87948" cy="33568"/>
            </a:xfrm>
            <a:custGeom>
              <a:avLst/>
              <a:gdLst/>
              <a:ahLst/>
              <a:cxnLst/>
              <a:rect l="l" t="t" r="r" b="b"/>
              <a:pathLst>
                <a:path w="1441" h="550" extrusionOk="0">
                  <a:moveTo>
                    <a:pt x="111" y="1"/>
                  </a:moveTo>
                  <a:cubicBezTo>
                    <a:pt x="66" y="1"/>
                    <a:pt x="38" y="9"/>
                    <a:pt x="32" y="26"/>
                  </a:cubicBezTo>
                  <a:cubicBezTo>
                    <a:pt x="0" y="90"/>
                    <a:pt x="299" y="250"/>
                    <a:pt x="683" y="388"/>
                  </a:cubicBezTo>
                  <a:cubicBezTo>
                    <a:pt x="950" y="492"/>
                    <a:pt x="1187" y="550"/>
                    <a:pt x="1317" y="550"/>
                  </a:cubicBezTo>
                  <a:cubicBezTo>
                    <a:pt x="1373" y="550"/>
                    <a:pt x="1409" y="539"/>
                    <a:pt x="1419" y="516"/>
                  </a:cubicBezTo>
                  <a:cubicBezTo>
                    <a:pt x="1440" y="452"/>
                    <a:pt x="1152" y="292"/>
                    <a:pt x="768" y="164"/>
                  </a:cubicBezTo>
                  <a:cubicBezTo>
                    <a:pt x="494" y="62"/>
                    <a:pt x="236" y="1"/>
                    <a:pt x="111" y="1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769;p37"/>
            <p:cNvSpPr/>
            <p:nvPr/>
          </p:nvSpPr>
          <p:spPr>
            <a:xfrm>
              <a:off x="1336984" y="2640107"/>
              <a:ext cx="44981" cy="64328"/>
            </a:xfrm>
            <a:custGeom>
              <a:avLst/>
              <a:gdLst/>
              <a:ahLst/>
              <a:cxnLst/>
              <a:rect l="l" t="t" r="r" b="b"/>
              <a:pathLst>
                <a:path w="737" h="1054" extrusionOk="0">
                  <a:moveTo>
                    <a:pt x="664" y="0"/>
                  </a:moveTo>
                  <a:cubicBezTo>
                    <a:pt x="590" y="0"/>
                    <a:pt x="399" y="182"/>
                    <a:pt x="235" y="444"/>
                  </a:cubicBezTo>
                  <a:cubicBezTo>
                    <a:pt x="64" y="742"/>
                    <a:pt x="0" y="1009"/>
                    <a:pt x="53" y="1052"/>
                  </a:cubicBezTo>
                  <a:cubicBezTo>
                    <a:pt x="56" y="1053"/>
                    <a:pt x="59" y="1053"/>
                    <a:pt x="63" y="1053"/>
                  </a:cubicBezTo>
                  <a:cubicBezTo>
                    <a:pt x="132" y="1053"/>
                    <a:pt x="285" y="847"/>
                    <a:pt x="437" y="582"/>
                  </a:cubicBezTo>
                  <a:cubicBezTo>
                    <a:pt x="608" y="284"/>
                    <a:pt x="736" y="49"/>
                    <a:pt x="683" y="6"/>
                  </a:cubicBezTo>
                  <a:cubicBezTo>
                    <a:pt x="678" y="2"/>
                    <a:pt x="671" y="0"/>
                    <a:pt x="664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770;p37"/>
            <p:cNvSpPr/>
            <p:nvPr/>
          </p:nvSpPr>
          <p:spPr>
            <a:xfrm>
              <a:off x="1196974" y="2773281"/>
              <a:ext cx="169365" cy="119868"/>
            </a:xfrm>
            <a:custGeom>
              <a:avLst/>
              <a:gdLst/>
              <a:ahLst/>
              <a:cxnLst/>
              <a:rect l="l" t="t" r="r" b="b"/>
              <a:pathLst>
                <a:path w="2775" h="1964" extrusionOk="0">
                  <a:moveTo>
                    <a:pt x="1387" y="0"/>
                  </a:moveTo>
                  <a:cubicBezTo>
                    <a:pt x="630" y="0"/>
                    <a:pt x="0" y="662"/>
                    <a:pt x="0" y="1483"/>
                  </a:cubicBezTo>
                  <a:cubicBezTo>
                    <a:pt x="0" y="1654"/>
                    <a:pt x="22" y="1814"/>
                    <a:pt x="75" y="1963"/>
                  </a:cubicBezTo>
                  <a:cubicBezTo>
                    <a:pt x="107" y="1931"/>
                    <a:pt x="150" y="1921"/>
                    <a:pt x="171" y="1910"/>
                  </a:cubicBezTo>
                  <a:cubicBezTo>
                    <a:pt x="705" y="1536"/>
                    <a:pt x="1494" y="1408"/>
                    <a:pt x="2091" y="1376"/>
                  </a:cubicBezTo>
                  <a:cubicBezTo>
                    <a:pt x="2203" y="1366"/>
                    <a:pt x="2318" y="1360"/>
                    <a:pt x="2433" y="1360"/>
                  </a:cubicBezTo>
                  <a:cubicBezTo>
                    <a:pt x="2547" y="1360"/>
                    <a:pt x="2662" y="1366"/>
                    <a:pt x="2774" y="1376"/>
                  </a:cubicBezTo>
                  <a:cubicBezTo>
                    <a:pt x="2721" y="598"/>
                    <a:pt x="2123" y="0"/>
                    <a:pt x="1387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771;p37"/>
            <p:cNvSpPr/>
            <p:nvPr/>
          </p:nvSpPr>
          <p:spPr>
            <a:xfrm>
              <a:off x="1213270" y="2810389"/>
              <a:ext cx="143915" cy="74948"/>
            </a:xfrm>
            <a:custGeom>
              <a:avLst/>
              <a:gdLst/>
              <a:ahLst/>
              <a:cxnLst/>
              <a:rect l="l" t="t" r="r" b="b"/>
              <a:pathLst>
                <a:path w="2358" h="1228" extrusionOk="0">
                  <a:moveTo>
                    <a:pt x="1227" y="0"/>
                  </a:moveTo>
                  <a:cubicBezTo>
                    <a:pt x="555" y="22"/>
                    <a:pt x="11" y="566"/>
                    <a:pt x="0" y="1227"/>
                  </a:cubicBezTo>
                  <a:cubicBezTo>
                    <a:pt x="523" y="907"/>
                    <a:pt x="1248" y="790"/>
                    <a:pt x="1824" y="747"/>
                  </a:cubicBezTo>
                  <a:cubicBezTo>
                    <a:pt x="1910" y="742"/>
                    <a:pt x="2000" y="739"/>
                    <a:pt x="2091" y="739"/>
                  </a:cubicBezTo>
                  <a:cubicBezTo>
                    <a:pt x="2182" y="739"/>
                    <a:pt x="2272" y="742"/>
                    <a:pt x="2358" y="747"/>
                  </a:cubicBezTo>
                  <a:cubicBezTo>
                    <a:pt x="2176" y="310"/>
                    <a:pt x="1728" y="0"/>
                    <a:pt x="1227" y="0"/>
                  </a:cubicBezTo>
                  <a:close/>
                </a:path>
              </a:pathLst>
            </a:custGeom>
            <a:solidFill>
              <a:srgbClr val="4C6F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772;p37"/>
            <p:cNvSpPr/>
            <p:nvPr/>
          </p:nvSpPr>
          <p:spPr>
            <a:xfrm>
              <a:off x="767911" y="2497229"/>
              <a:ext cx="918051" cy="696686"/>
            </a:xfrm>
            <a:custGeom>
              <a:avLst/>
              <a:gdLst/>
              <a:ahLst/>
              <a:cxnLst/>
              <a:rect l="l" t="t" r="r" b="b"/>
              <a:pathLst>
                <a:path w="15042" h="11415" extrusionOk="0">
                  <a:moveTo>
                    <a:pt x="3425" y="0"/>
                  </a:moveTo>
                  <a:cubicBezTo>
                    <a:pt x="2870" y="416"/>
                    <a:pt x="2433" y="971"/>
                    <a:pt x="2145" y="1675"/>
                  </a:cubicBezTo>
                  <a:cubicBezTo>
                    <a:pt x="1579" y="3179"/>
                    <a:pt x="1451" y="4801"/>
                    <a:pt x="1686" y="6379"/>
                  </a:cubicBezTo>
                  <a:cubicBezTo>
                    <a:pt x="1739" y="6710"/>
                    <a:pt x="1793" y="7052"/>
                    <a:pt x="1878" y="7393"/>
                  </a:cubicBezTo>
                  <a:cubicBezTo>
                    <a:pt x="1366" y="7820"/>
                    <a:pt x="897" y="8278"/>
                    <a:pt x="577" y="8854"/>
                  </a:cubicBezTo>
                  <a:cubicBezTo>
                    <a:pt x="139" y="9633"/>
                    <a:pt x="1" y="10646"/>
                    <a:pt x="438" y="11415"/>
                  </a:cubicBezTo>
                  <a:cubicBezTo>
                    <a:pt x="801" y="10305"/>
                    <a:pt x="1590" y="9334"/>
                    <a:pt x="2593" y="8737"/>
                  </a:cubicBezTo>
                  <a:cubicBezTo>
                    <a:pt x="2657" y="8812"/>
                    <a:pt x="2731" y="8886"/>
                    <a:pt x="2817" y="8950"/>
                  </a:cubicBezTo>
                  <a:cubicBezTo>
                    <a:pt x="4012" y="9921"/>
                    <a:pt x="5388" y="10465"/>
                    <a:pt x="6924" y="10625"/>
                  </a:cubicBezTo>
                  <a:cubicBezTo>
                    <a:pt x="7450" y="10683"/>
                    <a:pt x="7989" y="10712"/>
                    <a:pt x="8531" y="10712"/>
                  </a:cubicBezTo>
                  <a:cubicBezTo>
                    <a:pt x="9679" y="10712"/>
                    <a:pt x="10840" y="10584"/>
                    <a:pt x="11927" y="10337"/>
                  </a:cubicBezTo>
                  <a:cubicBezTo>
                    <a:pt x="13826" y="9910"/>
                    <a:pt x="14700" y="8545"/>
                    <a:pt x="15042" y="6817"/>
                  </a:cubicBezTo>
                  <a:cubicBezTo>
                    <a:pt x="14251" y="6317"/>
                    <a:pt x="13312" y="6128"/>
                    <a:pt x="12349" y="6128"/>
                  </a:cubicBezTo>
                  <a:cubicBezTo>
                    <a:pt x="11543" y="6128"/>
                    <a:pt x="10721" y="6260"/>
                    <a:pt x="9953" y="6454"/>
                  </a:cubicBezTo>
                  <a:cubicBezTo>
                    <a:pt x="9489" y="6574"/>
                    <a:pt x="9004" y="6710"/>
                    <a:pt x="8534" y="6710"/>
                  </a:cubicBezTo>
                  <a:cubicBezTo>
                    <a:pt x="8335" y="6710"/>
                    <a:pt x="8139" y="6685"/>
                    <a:pt x="7948" y="6625"/>
                  </a:cubicBezTo>
                  <a:cubicBezTo>
                    <a:pt x="7393" y="6454"/>
                    <a:pt x="6945" y="6006"/>
                    <a:pt x="6668" y="5483"/>
                  </a:cubicBezTo>
                  <a:cubicBezTo>
                    <a:pt x="6390" y="4971"/>
                    <a:pt x="6230" y="4395"/>
                    <a:pt x="6060" y="3841"/>
                  </a:cubicBezTo>
                  <a:cubicBezTo>
                    <a:pt x="5793" y="2945"/>
                    <a:pt x="5452" y="2070"/>
                    <a:pt x="4908" y="1312"/>
                  </a:cubicBezTo>
                  <a:cubicBezTo>
                    <a:pt x="4513" y="779"/>
                    <a:pt x="4001" y="331"/>
                    <a:pt x="3425" y="0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" name="Google Shape;1759;p37"/>
          <p:cNvGrpSpPr/>
          <p:nvPr/>
        </p:nvGrpSpPr>
        <p:grpSpPr>
          <a:xfrm>
            <a:off x="5816534" y="1564136"/>
            <a:ext cx="1104681" cy="721939"/>
            <a:chOff x="713225" y="901338"/>
            <a:chExt cx="1204537" cy="787197"/>
          </a:xfrm>
        </p:grpSpPr>
        <p:sp>
          <p:nvSpPr>
            <p:cNvPr id="164" name="Google Shape;1760;p37"/>
            <p:cNvSpPr/>
            <p:nvPr/>
          </p:nvSpPr>
          <p:spPr>
            <a:xfrm>
              <a:off x="713225" y="901338"/>
              <a:ext cx="1204537" cy="787197"/>
            </a:xfrm>
            <a:custGeom>
              <a:avLst/>
              <a:gdLst/>
              <a:ahLst/>
              <a:cxnLst/>
              <a:rect l="l" t="t" r="r" b="b"/>
              <a:pathLst>
                <a:path w="19736" h="12898" extrusionOk="0">
                  <a:moveTo>
                    <a:pt x="8387" y="0"/>
                  </a:moveTo>
                  <a:cubicBezTo>
                    <a:pt x="7405" y="0"/>
                    <a:pt x="6377" y="208"/>
                    <a:pt x="5708" y="909"/>
                  </a:cubicBezTo>
                  <a:cubicBezTo>
                    <a:pt x="4673" y="1976"/>
                    <a:pt x="4054" y="3491"/>
                    <a:pt x="3702" y="5027"/>
                  </a:cubicBezTo>
                  <a:cubicBezTo>
                    <a:pt x="2984" y="5271"/>
                    <a:pt x="2231" y="5395"/>
                    <a:pt x="1480" y="5395"/>
                  </a:cubicBezTo>
                  <a:cubicBezTo>
                    <a:pt x="982" y="5395"/>
                    <a:pt x="485" y="5340"/>
                    <a:pt x="1" y="5229"/>
                  </a:cubicBezTo>
                  <a:lnTo>
                    <a:pt x="1" y="5229"/>
                  </a:lnTo>
                  <a:cubicBezTo>
                    <a:pt x="43" y="5645"/>
                    <a:pt x="459" y="5891"/>
                    <a:pt x="833" y="6051"/>
                  </a:cubicBezTo>
                  <a:cubicBezTo>
                    <a:pt x="1462" y="6316"/>
                    <a:pt x="2149" y="6446"/>
                    <a:pt x="2839" y="6446"/>
                  </a:cubicBezTo>
                  <a:cubicBezTo>
                    <a:pt x="3038" y="6446"/>
                    <a:pt x="3237" y="6435"/>
                    <a:pt x="3435" y="6414"/>
                  </a:cubicBezTo>
                  <a:lnTo>
                    <a:pt x="3435" y="6414"/>
                  </a:lnTo>
                  <a:cubicBezTo>
                    <a:pt x="3393" y="6659"/>
                    <a:pt x="3361" y="6894"/>
                    <a:pt x="3339" y="7139"/>
                  </a:cubicBezTo>
                  <a:cubicBezTo>
                    <a:pt x="3286" y="7640"/>
                    <a:pt x="3254" y="8163"/>
                    <a:pt x="3457" y="8632"/>
                  </a:cubicBezTo>
                  <a:cubicBezTo>
                    <a:pt x="3756" y="9326"/>
                    <a:pt x="4481" y="9710"/>
                    <a:pt x="5174" y="10019"/>
                  </a:cubicBezTo>
                  <a:cubicBezTo>
                    <a:pt x="8087" y="11310"/>
                    <a:pt x="11009" y="12281"/>
                    <a:pt x="14124" y="12857"/>
                  </a:cubicBezTo>
                  <a:cubicBezTo>
                    <a:pt x="14292" y="12887"/>
                    <a:pt x="14462" y="12897"/>
                    <a:pt x="14632" y="12897"/>
                  </a:cubicBezTo>
                  <a:cubicBezTo>
                    <a:pt x="14942" y="12897"/>
                    <a:pt x="15254" y="12864"/>
                    <a:pt x="15556" y="12864"/>
                  </a:cubicBezTo>
                  <a:cubicBezTo>
                    <a:pt x="15606" y="12864"/>
                    <a:pt x="15654" y="12865"/>
                    <a:pt x="15703" y="12867"/>
                  </a:cubicBezTo>
                  <a:cubicBezTo>
                    <a:pt x="15752" y="12870"/>
                    <a:pt x="15800" y="12872"/>
                    <a:pt x="15847" y="12872"/>
                  </a:cubicBezTo>
                  <a:cubicBezTo>
                    <a:pt x="16338" y="12872"/>
                    <a:pt x="16756" y="12719"/>
                    <a:pt x="17165" y="12398"/>
                  </a:cubicBezTo>
                  <a:cubicBezTo>
                    <a:pt x="18157" y="11619"/>
                    <a:pt x="18509" y="10670"/>
                    <a:pt x="18925" y="9539"/>
                  </a:cubicBezTo>
                  <a:cubicBezTo>
                    <a:pt x="19351" y="8334"/>
                    <a:pt x="19735" y="7118"/>
                    <a:pt x="19714" y="5859"/>
                  </a:cubicBezTo>
                  <a:cubicBezTo>
                    <a:pt x="19714" y="5784"/>
                    <a:pt x="19714" y="5731"/>
                    <a:pt x="19703" y="5667"/>
                  </a:cubicBezTo>
                  <a:cubicBezTo>
                    <a:pt x="19661" y="5037"/>
                    <a:pt x="19458" y="4408"/>
                    <a:pt x="19063" y="3949"/>
                  </a:cubicBezTo>
                  <a:cubicBezTo>
                    <a:pt x="18007" y="2733"/>
                    <a:pt x="16204" y="2147"/>
                    <a:pt x="14754" y="1624"/>
                  </a:cubicBezTo>
                  <a:cubicBezTo>
                    <a:pt x="12972" y="994"/>
                    <a:pt x="11201" y="269"/>
                    <a:pt x="9313" y="56"/>
                  </a:cubicBezTo>
                  <a:cubicBezTo>
                    <a:pt x="9018" y="22"/>
                    <a:pt x="8705" y="0"/>
                    <a:pt x="8387" y="0"/>
                  </a:cubicBezTo>
                  <a:close/>
                </a:path>
              </a:pathLst>
            </a:custGeom>
            <a:solidFill>
              <a:srgbClr val="F2C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761;p37"/>
            <p:cNvSpPr/>
            <p:nvPr/>
          </p:nvSpPr>
          <p:spPr>
            <a:xfrm>
              <a:off x="1132523" y="1090845"/>
              <a:ext cx="552161" cy="474955"/>
            </a:xfrm>
            <a:custGeom>
              <a:avLst/>
              <a:gdLst/>
              <a:ahLst/>
              <a:cxnLst/>
              <a:rect l="l" t="t" r="r" b="b"/>
              <a:pathLst>
                <a:path w="9047" h="7782" extrusionOk="0">
                  <a:moveTo>
                    <a:pt x="4753" y="1002"/>
                  </a:moveTo>
                  <a:cubicBezTo>
                    <a:pt x="5254" y="1002"/>
                    <a:pt x="5753" y="1052"/>
                    <a:pt x="6241" y="1132"/>
                  </a:cubicBezTo>
                  <a:cubicBezTo>
                    <a:pt x="6892" y="1250"/>
                    <a:pt x="7681" y="1442"/>
                    <a:pt x="8182" y="1879"/>
                  </a:cubicBezTo>
                  <a:cubicBezTo>
                    <a:pt x="8513" y="2199"/>
                    <a:pt x="8417" y="2508"/>
                    <a:pt x="7916" y="2775"/>
                  </a:cubicBezTo>
                  <a:cubicBezTo>
                    <a:pt x="7857" y="2781"/>
                    <a:pt x="7798" y="2783"/>
                    <a:pt x="7740" y="2783"/>
                  </a:cubicBezTo>
                  <a:cubicBezTo>
                    <a:pt x="7681" y="2783"/>
                    <a:pt x="7622" y="2781"/>
                    <a:pt x="7564" y="2775"/>
                  </a:cubicBezTo>
                  <a:cubicBezTo>
                    <a:pt x="7190" y="2775"/>
                    <a:pt x="6817" y="2733"/>
                    <a:pt x="6444" y="2679"/>
                  </a:cubicBezTo>
                  <a:cubicBezTo>
                    <a:pt x="5868" y="2583"/>
                    <a:pt x="5291" y="2423"/>
                    <a:pt x="4747" y="2210"/>
                  </a:cubicBezTo>
                  <a:cubicBezTo>
                    <a:pt x="4105" y="1986"/>
                    <a:pt x="3503" y="1654"/>
                    <a:pt x="2952" y="1248"/>
                  </a:cubicBezTo>
                  <a:lnTo>
                    <a:pt x="2952" y="1248"/>
                  </a:lnTo>
                  <a:cubicBezTo>
                    <a:pt x="3316" y="1150"/>
                    <a:pt x="3689" y="1086"/>
                    <a:pt x="4054" y="1036"/>
                  </a:cubicBezTo>
                  <a:cubicBezTo>
                    <a:pt x="4287" y="1013"/>
                    <a:pt x="4520" y="1002"/>
                    <a:pt x="4753" y="1002"/>
                  </a:cubicBezTo>
                  <a:close/>
                  <a:moveTo>
                    <a:pt x="4767" y="4769"/>
                  </a:moveTo>
                  <a:cubicBezTo>
                    <a:pt x="4954" y="4769"/>
                    <a:pt x="5141" y="4786"/>
                    <a:pt x="5323" y="4813"/>
                  </a:cubicBezTo>
                  <a:cubicBezTo>
                    <a:pt x="5612" y="4866"/>
                    <a:pt x="6614" y="5218"/>
                    <a:pt x="5910" y="5463"/>
                  </a:cubicBezTo>
                  <a:cubicBezTo>
                    <a:pt x="5663" y="5549"/>
                    <a:pt x="5386" y="5579"/>
                    <a:pt x="5103" y="5579"/>
                  </a:cubicBezTo>
                  <a:cubicBezTo>
                    <a:pt x="4677" y="5579"/>
                    <a:pt x="4235" y="5510"/>
                    <a:pt x="3851" y="5453"/>
                  </a:cubicBezTo>
                  <a:cubicBezTo>
                    <a:pt x="3695" y="5429"/>
                    <a:pt x="3516" y="5395"/>
                    <a:pt x="3324" y="5348"/>
                  </a:cubicBezTo>
                  <a:lnTo>
                    <a:pt x="3324" y="5348"/>
                  </a:lnTo>
                  <a:cubicBezTo>
                    <a:pt x="3472" y="5196"/>
                    <a:pt x="3636" y="5068"/>
                    <a:pt x="3787" y="4983"/>
                  </a:cubicBezTo>
                  <a:cubicBezTo>
                    <a:pt x="4090" y="4825"/>
                    <a:pt x="4428" y="4769"/>
                    <a:pt x="4767" y="4769"/>
                  </a:cubicBezTo>
                  <a:close/>
                  <a:moveTo>
                    <a:pt x="1535" y="0"/>
                  </a:moveTo>
                  <a:cubicBezTo>
                    <a:pt x="1395" y="0"/>
                    <a:pt x="1263" y="190"/>
                    <a:pt x="1387" y="322"/>
                  </a:cubicBezTo>
                  <a:cubicBezTo>
                    <a:pt x="1642" y="611"/>
                    <a:pt x="1913" y="878"/>
                    <a:pt x="2200" y="1125"/>
                  </a:cubicBezTo>
                  <a:lnTo>
                    <a:pt x="2200" y="1125"/>
                  </a:lnTo>
                  <a:cubicBezTo>
                    <a:pt x="1872" y="1261"/>
                    <a:pt x="1556" y="1426"/>
                    <a:pt x="1259" y="1623"/>
                  </a:cubicBezTo>
                  <a:cubicBezTo>
                    <a:pt x="747" y="1975"/>
                    <a:pt x="320" y="2444"/>
                    <a:pt x="160" y="3042"/>
                  </a:cubicBezTo>
                  <a:cubicBezTo>
                    <a:pt x="0" y="3650"/>
                    <a:pt x="427" y="4183"/>
                    <a:pt x="864" y="4546"/>
                  </a:cubicBezTo>
                  <a:cubicBezTo>
                    <a:pt x="1402" y="5003"/>
                    <a:pt x="2030" y="5322"/>
                    <a:pt x="2695" y="5538"/>
                  </a:cubicBezTo>
                  <a:lnTo>
                    <a:pt x="2695" y="5538"/>
                  </a:lnTo>
                  <a:cubicBezTo>
                    <a:pt x="2567" y="5783"/>
                    <a:pt x="2494" y="6059"/>
                    <a:pt x="2497" y="6359"/>
                  </a:cubicBezTo>
                  <a:cubicBezTo>
                    <a:pt x="2507" y="7545"/>
                    <a:pt x="4424" y="7782"/>
                    <a:pt x="5390" y="7782"/>
                  </a:cubicBezTo>
                  <a:cubicBezTo>
                    <a:pt x="5458" y="7782"/>
                    <a:pt x="5522" y="7780"/>
                    <a:pt x="5580" y="7778"/>
                  </a:cubicBezTo>
                  <a:cubicBezTo>
                    <a:pt x="5814" y="7757"/>
                    <a:pt x="5814" y="7405"/>
                    <a:pt x="5580" y="7405"/>
                  </a:cubicBezTo>
                  <a:cubicBezTo>
                    <a:pt x="5524" y="7406"/>
                    <a:pt x="5469" y="7407"/>
                    <a:pt x="5414" y="7407"/>
                  </a:cubicBezTo>
                  <a:cubicBezTo>
                    <a:pt x="4685" y="7407"/>
                    <a:pt x="3994" y="7273"/>
                    <a:pt x="3339" y="6946"/>
                  </a:cubicBezTo>
                  <a:cubicBezTo>
                    <a:pt x="2697" y="6638"/>
                    <a:pt x="2775" y="6101"/>
                    <a:pt x="3077" y="5651"/>
                  </a:cubicBezTo>
                  <a:lnTo>
                    <a:pt x="3077" y="5651"/>
                  </a:lnTo>
                  <a:cubicBezTo>
                    <a:pt x="3536" y="5771"/>
                    <a:pt x="4006" y="5848"/>
                    <a:pt x="4470" y="5890"/>
                  </a:cubicBezTo>
                  <a:cubicBezTo>
                    <a:pt x="4665" y="5909"/>
                    <a:pt x="4947" y="5939"/>
                    <a:pt x="5241" y="5939"/>
                  </a:cubicBezTo>
                  <a:cubicBezTo>
                    <a:pt x="5787" y="5939"/>
                    <a:pt x="6373" y="5835"/>
                    <a:pt x="6518" y="5357"/>
                  </a:cubicBezTo>
                  <a:cubicBezTo>
                    <a:pt x="6764" y="4546"/>
                    <a:pt x="5206" y="4397"/>
                    <a:pt x="4737" y="4397"/>
                  </a:cubicBezTo>
                  <a:cubicBezTo>
                    <a:pt x="4729" y="4397"/>
                    <a:pt x="4722" y="4397"/>
                    <a:pt x="4715" y="4397"/>
                  </a:cubicBezTo>
                  <a:cubicBezTo>
                    <a:pt x="4023" y="4397"/>
                    <a:pt x="3322" y="4710"/>
                    <a:pt x="2898" y="5232"/>
                  </a:cubicBezTo>
                  <a:lnTo>
                    <a:pt x="2898" y="5232"/>
                  </a:lnTo>
                  <a:cubicBezTo>
                    <a:pt x="1831" y="4905"/>
                    <a:pt x="595" y="4260"/>
                    <a:pt x="523" y="3266"/>
                  </a:cubicBezTo>
                  <a:cubicBezTo>
                    <a:pt x="470" y="2519"/>
                    <a:pt x="1419" y="1932"/>
                    <a:pt x="1974" y="1623"/>
                  </a:cubicBezTo>
                  <a:cubicBezTo>
                    <a:pt x="2149" y="1530"/>
                    <a:pt x="2330" y="1451"/>
                    <a:pt x="2517" y="1384"/>
                  </a:cubicBezTo>
                  <a:lnTo>
                    <a:pt x="2517" y="1384"/>
                  </a:lnTo>
                  <a:cubicBezTo>
                    <a:pt x="3311" y="2001"/>
                    <a:pt x="4210" y="2468"/>
                    <a:pt x="5185" y="2786"/>
                  </a:cubicBezTo>
                  <a:cubicBezTo>
                    <a:pt x="5878" y="3021"/>
                    <a:pt x="6614" y="3127"/>
                    <a:pt x="7350" y="3159"/>
                  </a:cubicBezTo>
                  <a:cubicBezTo>
                    <a:pt x="7446" y="3166"/>
                    <a:pt x="7557" y="3173"/>
                    <a:pt x="7675" y="3173"/>
                  </a:cubicBezTo>
                  <a:cubicBezTo>
                    <a:pt x="8096" y="3173"/>
                    <a:pt x="8594" y="3089"/>
                    <a:pt x="8694" y="2647"/>
                  </a:cubicBezTo>
                  <a:cubicBezTo>
                    <a:pt x="9046" y="1218"/>
                    <a:pt x="6828" y="855"/>
                    <a:pt x="5878" y="716"/>
                  </a:cubicBezTo>
                  <a:cubicBezTo>
                    <a:pt x="5519" y="665"/>
                    <a:pt x="5152" y="638"/>
                    <a:pt x="4783" y="638"/>
                  </a:cubicBezTo>
                  <a:cubicBezTo>
                    <a:pt x="4046" y="638"/>
                    <a:pt x="3302" y="745"/>
                    <a:pt x="2604" y="976"/>
                  </a:cubicBezTo>
                  <a:lnTo>
                    <a:pt x="2604" y="976"/>
                  </a:lnTo>
                  <a:cubicBezTo>
                    <a:pt x="2264" y="694"/>
                    <a:pt x="1946" y="384"/>
                    <a:pt x="1654" y="55"/>
                  </a:cubicBezTo>
                  <a:cubicBezTo>
                    <a:pt x="1618" y="16"/>
                    <a:pt x="1576" y="0"/>
                    <a:pt x="1535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762;p37"/>
            <p:cNvSpPr/>
            <p:nvPr/>
          </p:nvSpPr>
          <p:spPr>
            <a:xfrm>
              <a:off x="713225" y="902131"/>
              <a:ext cx="1141369" cy="786404"/>
            </a:xfrm>
            <a:custGeom>
              <a:avLst/>
              <a:gdLst/>
              <a:ahLst/>
              <a:cxnLst/>
              <a:rect l="l" t="t" r="r" b="b"/>
              <a:pathLst>
                <a:path w="18701" h="12885" extrusionOk="0">
                  <a:moveTo>
                    <a:pt x="7841" y="0"/>
                  </a:moveTo>
                  <a:cubicBezTo>
                    <a:pt x="7041" y="64"/>
                    <a:pt x="6252" y="320"/>
                    <a:pt x="5708" y="885"/>
                  </a:cubicBezTo>
                  <a:cubicBezTo>
                    <a:pt x="4673" y="1963"/>
                    <a:pt x="4054" y="3478"/>
                    <a:pt x="3702" y="5014"/>
                  </a:cubicBezTo>
                  <a:cubicBezTo>
                    <a:pt x="2984" y="5258"/>
                    <a:pt x="2231" y="5382"/>
                    <a:pt x="1480" y="5382"/>
                  </a:cubicBezTo>
                  <a:cubicBezTo>
                    <a:pt x="982" y="5382"/>
                    <a:pt x="485" y="5327"/>
                    <a:pt x="1" y="5216"/>
                  </a:cubicBezTo>
                  <a:lnTo>
                    <a:pt x="1" y="5216"/>
                  </a:lnTo>
                  <a:cubicBezTo>
                    <a:pt x="43" y="5632"/>
                    <a:pt x="459" y="5878"/>
                    <a:pt x="833" y="6038"/>
                  </a:cubicBezTo>
                  <a:cubicBezTo>
                    <a:pt x="1462" y="6303"/>
                    <a:pt x="2149" y="6433"/>
                    <a:pt x="2839" y="6433"/>
                  </a:cubicBezTo>
                  <a:cubicBezTo>
                    <a:pt x="3038" y="6433"/>
                    <a:pt x="3237" y="6422"/>
                    <a:pt x="3435" y="6401"/>
                  </a:cubicBezTo>
                  <a:lnTo>
                    <a:pt x="3435" y="6401"/>
                  </a:lnTo>
                  <a:cubicBezTo>
                    <a:pt x="3393" y="6646"/>
                    <a:pt x="3361" y="6881"/>
                    <a:pt x="3339" y="7126"/>
                  </a:cubicBezTo>
                  <a:cubicBezTo>
                    <a:pt x="3286" y="7627"/>
                    <a:pt x="3254" y="8150"/>
                    <a:pt x="3457" y="8619"/>
                  </a:cubicBezTo>
                  <a:cubicBezTo>
                    <a:pt x="3756" y="9313"/>
                    <a:pt x="4481" y="9697"/>
                    <a:pt x="5174" y="10006"/>
                  </a:cubicBezTo>
                  <a:cubicBezTo>
                    <a:pt x="8087" y="11297"/>
                    <a:pt x="11009" y="12268"/>
                    <a:pt x="14124" y="12844"/>
                  </a:cubicBezTo>
                  <a:cubicBezTo>
                    <a:pt x="14292" y="12874"/>
                    <a:pt x="14462" y="12884"/>
                    <a:pt x="14632" y="12884"/>
                  </a:cubicBezTo>
                  <a:cubicBezTo>
                    <a:pt x="14942" y="12884"/>
                    <a:pt x="15254" y="12851"/>
                    <a:pt x="15556" y="12851"/>
                  </a:cubicBezTo>
                  <a:cubicBezTo>
                    <a:pt x="15606" y="12851"/>
                    <a:pt x="15654" y="12852"/>
                    <a:pt x="15703" y="12854"/>
                  </a:cubicBezTo>
                  <a:cubicBezTo>
                    <a:pt x="15752" y="12857"/>
                    <a:pt x="15800" y="12859"/>
                    <a:pt x="15847" y="12859"/>
                  </a:cubicBezTo>
                  <a:cubicBezTo>
                    <a:pt x="16338" y="12859"/>
                    <a:pt x="16756" y="12706"/>
                    <a:pt x="17165" y="12385"/>
                  </a:cubicBezTo>
                  <a:cubicBezTo>
                    <a:pt x="17975" y="11745"/>
                    <a:pt x="18370" y="10998"/>
                    <a:pt x="18701" y="10123"/>
                  </a:cubicBezTo>
                  <a:cubicBezTo>
                    <a:pt x="17602" y="9931"/>
                    <a:pt x="16471" y="9931"/>
                    <a:pt x="15362" y="9857"/>
                  </a:cubicBezTo>
                  <a:cubicBezTo>
                    <a:pt x="14252" y="9761"/>
                    <a:pt x="13100" y="9579"/>
                    <a:pt x="12215" y="8886"/>
                  </a:cubicBezTo>
                  <a:cubicBezTo>
                    <a:pt x="11255" y="8118"/>
                    <a:pt x="10796" y="6913"/>
                    <a:pt x="10508" y="5718"/>
                  </a:cubicBezTo>
                  <a:cubicBezTo>
                    <a:pt x="10231" y="4523"/>
                    <a:pt x="10081" y="3286"/>
                    <a:pt x="9580" y="2166"/>
                  </a:cubicBezTo>
                  <a:cubicBezTo>
                    <a:pt x="9185" y="1312"/>
                    <a:pt x="8588" y="576"/>
                    <a:pt x="7841" y="0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" name="Google Shape;3995;p76"/>
          <p:cNvGrpSpPr/>
          <p:nvPr/>
        </p:nvGrpSpPr>
        <p:grpSpPr>
          <a:xfrm>
            <a:off x="447749" y="2429414"/>
            <a:ext cx="2410735" cy="2389356"/>
            <a:chOff x="1667575" y="2135300"/>
            <a:chExt cx="1245500" cy="1230875"/>
          </a:xfrm>
        </p:grpSpPr>
        <p:sp>
          <p:nvSpPr>
            <p:cNvPr id="168" name="Google Shape;3996;p76"/>
            <p:cNvSpPr/>
            <p:nvPr/>
          </p:nvSpPr>
          <p:spPr>
            <a:xfrm>
              <a:off x="1667575" y="2229725"/>
              <a:ext cx="1245500" cy="1026025"/>
            </a:xfrm>
            <a:custGeom>
              <a:avLst/>
              <a:gdLst/>
              <a:ahLst/>
              <a:cxnLst/>
              <a:rect l="l" t="t" r="r" b="b"/>
              <a:pathLst>
                <a:path w="49820" h="41041" extrusionOk="0">
                  <a:moveTo>
                    <a:pt x="34945" y="1"/>
                  </a:moveTo>
                  <a:cubicBezTo>
                    <a:pt x="31726" y="1"/>
                    <a:pt x="28635" y="2138"/>
                    <a:pt x="27157" y="4972"/>
                  </a:cubicBezTo>
                  <a:cubicBezTo>
                    <a:pt x="25982" y="7299"/>
                    <a:pt x="24691" y="9834"/>
                    <a:pt x="22237" y="11020"/>
                  </a:cubicBezTo>
                  <a:cubicBezTo>
                    <a:pt x="20851" y="11705"/>
                    <a:pt x="19294" y="11825"/>
                    <a:pt x="17722" y="11825"/>
                  </a:cubicBezTo>
                  <a:cubicBezTo>
                    <a:pt x="16993" y="11825"/>
                    <a:pt x="16262" y="11800"/>
                    <a:pt x="15543" y="11792"/>
                  </a:cubicBezTo>
                  <a:cubicBezTo>
                    <a:pt x="15372" y="11790"/>
                    <a:pt x="15201" y="11788"/>
                    <a:pt x="15030" y="11788"/>
                  </a:cubicBezTo>
                  <a:cubicBezTo>
                    <a:pt x="12230" y="11788"/>
                    <a:pt x="9449" y="12152"/>
                    <a:pt x="6810" y="13129"/>
                  </a:cubicBezTo>
                  <a:cubicBezTo>
                    <a:pt x="3987" y="14166"/>
                    <a:pt x="2685" y="15260"/>
                    <a:pt x="1602" y="18256"/>
                  </a:cubicBezTo>
                  <a:cubicBezTo>
                    <a:pt x="370" y="21678"/>
                    <a:pt x="1" y="25468"/>
                    <a:pt x="911" y="28994"/>
                  </a:cubicBezTo>
                  <a:cubicBezTo>
                    <a:pt x="3292" y="38176"/>
                    <a:pt x="11790" y="41040"/>
                    <a:pt x="20271" y="41040"/>
                  </a:cubicBezTo>
                  <a:cubicBezTo>
                    <a:pt x="23282" y="41040"/>
                    <a:pt x="26291" y="40679"/>
                    <a:pt x="29023" y="40112"/>
                  </a:cubicBezTo>
                  <a:cubicBezTo>
                    <a:pt x="39703" y="37900"/>
                    <a:pt x="49139" y="30515"/>
                    <a:pt x="49623" y="18901"/>
                  </a:cubicBezTo>
                  <a:cubicBezTo>
                    <a:pt x="49819" y="14673"/>
                    <a:pt x="49093" y="8244"/>
                    <a:pt x="46478" y="4741"/>
                  </a:cubicBezTo>
                  <a:cubicBezTo>
                    <a:pt x="44105" y="1573"/>
                    <a:pt x="38955" y="156"/>
                    <a:pt x="35222" y="6"/>
                  </a:cubicBezTo>
                  <a:cubicBezTo>
                    <a:pt x="35129" y="3"/>
                    <a:pt x="35037" y="1"/>
                    <a:pt x="34945" y="1"/>
                  </a:cubicBezTo>
                  <a:close/>
                </a:path>
              </a:pathLst>
            </a:custGeom>
            <a:solidFill>
              <a:srgbClr val="6FA0A4">
                <a:alpha val="341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997;p76"/>
            <p:cNvSpPr/>
            <p:nvPr/>
          </p:nvSpPr>
          <p:spPr>
            <a:xfrm>
              <a:off x="1859700" y="2189650"/>
              <a:ext cx="1022825" cy="797200"/>
            </a:xfrm>
            <a:custGeom>
              <a:avLst/>
              <a:gdLst/>
              <a:ahLst/>
              <a:cxnLst/>
              <a:rect l="l" t="t" r="r" b="b"/>
              <a:pathLst>
                <a:path w="40913" h="31888" extrusionOk="0">
                  <a:moveTo>
                    <a:pt x="32434" y="0"/>
                  </a:moveTo>
                  <a:cubicBezTo>
                    <a:pt x="30639" y="0"/>
                    <a:pt x="28831" y="611"/>
                    <a:pt x="27421" y="1736"/>
                  </a:cubicBezTo>
                  <a:cubicBezTo>
                    <a:pt x="26189" y="2750"/>
                    <a:pt x="25543" y="3717"/>
                    <a:pt x="25094" y="5273"/>
                  </a:cubicBezTo>
                  <a:cubicBezTo>
                    <a:pt x="24679" y="6736"/>
                    <a:pt x="24460" y="8291"/>
                    <a:pt x="23642" y="9616"/>
                  </a:cubicBezTo>
                  <a:cubicBezTo>
                    <a:pt x="22847" y="10884"/>
                    <a:pt x="21603" y="11817"/>
                    <a:pt x="20267" y="12485"/>
                  </a:cubicBezTo>
                  <a:cubicBezTo>
                    <a:pt x="16972" y="14110"/>
                    <a:pt x="13285" y="14870"/>
                    <a:pt x="9759" y="15838"/>
                  </a:cubicBezTo>
                  <a:cubicBezTo>
                    <a:pt x="6671" y="16690"/>
                    <a:pt x="3503" y="18027"/>
                    <a:pt x="1729" y="20688"/>
                  </a:cubicBezTo>
                  <a:cubicBezTo>
                    <a:pt x="427" y="22682"/>
                    <a:pt x="1" y="25447"/>
                    <a:pt x="726" y="27716"/>
                  </a:cubicBezTo>
                  <a:cubicBezTo>
                    <a:pt x="1389" y="29839"/>
                    <a:pt x="3131" y="31887"/>
                    <a:pt x="5409" y="31887"/>
                  </a:cubicBezTo>
                  <a:cubicBezTo>
                    <a:pt x="5666" y="31887"/>
                    <a:pt x="5930" y="31861"/>
                    <a:pt x="6199" y="31806"/>
                  </a:cubicBezTo>
                  <a:cubicBezTo>
                    <a:pt x="5358" y="31000"/>
                    <a:pt x="4529" y="30182"/>
                    <a:pt x="3964" y="29191"/>
                  </a:cubicBezTo>
                  <a:cubicBezTo>
                    <a:pt x="3399" y="28200"/>
                    <a:pt x="3134" y="26956"/>
                    <a:pt x="3503" y="25873"/>
                  </a:cubicBezTo>
                  <a:cubicBezTo>
                    <a:pt x="3999" y="24490"/>
                    <a:pt x="5416" y="23626"/>
                    <a:pt x="6856" y="23396"/>
                  </a:cubicBezTo>
                  <a:cubicBezTo>
                    <a:pt x="7223" y="23337"/>
                    <a:pt x="7592" y="23312"/>
                    <a:pt x="7961" y="23312"/>
                  </a:cubicBezTo>
                  <a:cubicBezTo>
                    <a:pt x="9044" y="23312"/>
                    <a:pt x="10135" y="23527"/>
                    <a:pt x="11199" y="23742"/>
                  </a:cubicBezTo>
                  <a:cubicBezTo>
                    <a:pt x="14368" y="24375"/>
                    <a:pt x="17559" y="24986"/>
                    <a:pt x="20785" y="25032"/>
                  </a:cubicBezTo>
                  <a:cubicBezTo>
                    <a:pt x="21004" y="25035"/>
                    <a:pt x="21222" y="25036"/>
                    <a:pt x="21440" y="25036"/>
                  </a:cubicBezTo>
                  <a:cubicBezTo>
                    <a:pt x="25796" y="25036"/>
                    <a:pt x="29817" y="24449"/>
                    <a:pt x="33493" y="21771"/>
                  </a:cubicBezTo>
                  <a:cubicBezTo>
                    <a:pt x="35809" y="20078"/>
                    <a:pt x="38136" y="17750"/>
                    <a:pt x="39116" y="15020"/>
                  </a:cubicBezTo>
                  <a:cubicBezTo>
                    <a:pt x="40498" y="11149"/>
                    <a:pt x="40913" y="6863"/>
                    <a:pt x="38793" y="3164"/>
                  </a:cubicBezTo>
                  <a:cubicBezTo>
                    <a:pt x="38148" y="2024"/>
                    <a:pt x="36615" y="1148"/>
                    <a:pt x="35452" y="630"/>
                  </a:cubicBezTo>
                  <a:cubicBezTo>
                    <a:pt x="34503" y="204"/>
                    <a:pt x="33471" y="0"/>
                    <a:pt x="32434" y="0"/>
                  </a:cubicBezTo>
                  <a:close/>
                </a:path>
              </a:pathLst>
            </a:custGeom>
            <a:solidFill>
              <a:srgbClr val="D6D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998;p76"/>
            <p:cNvSpPr/>
            <p:nvPr/>
          </p:nvSpPr>
          <p:spPr>
            <a:xfrm>
              <a:off x="2549550" y="2294925"/>
              <a:ext cx="117525" cy="147775"/>
            </a:xfrm>
            <a:custGeom>
              <a:avLst/>
              <a:gdLst/>
              <a:ahLst/>
              <a:cxnLst/>
              <a:rect l="l" t="t" r="r" b="b"/>
              <a:pathLst>
                <a:path w="4701" h="5911" extrusionOk="0">
                  <a:moveTo>
                    <a:pt x="3305" y="1"/>
                  </a:moveTo>
                  <a:cubicBezTo>
                    <a:pt x="3056" y="1"/>
                    <a:pt x="2802" y="106"/>
                    <a:pt x="2535" y="232"/>
                  </a:cubicBezTo>
                  <a:cubicBezTo>
                    <a:pt x="1659" y="693"/>
                    <a:pt x="1026" y="1592"/>
                    <a:pt x="553" y="2421"/>
                  </a:cubicBezTo>
                  <a:cubicBezTo>
                    <a:pt x="277" y="2905"/>
                    <a:pt x="81" y="3424"/>
                    <a:pt x="35" y="3954"/>
                  </a:cubicBezTo>
                  <a:cubicBezTo>
                    <a:pt x="0" y="4495"/>
                    <a:pt x="162" y="5060"/>
                    <a:pt x="553" y="5451"/>
                  </a:cubicBezTo>
                  <a:cubicBezTo>
                    <a:pt x="869" y="5767"/>
                    <a:pt x="1301" y="5911"/>
                    <a:pt x="1746" y="5911"/>
                  </a:cubicBezTo>
                  <a:cubicBezTo>
                    <a:pt x="2177" y="5911"/>
                    <a:pt x="2621" y="5776"/>
                    <a:pt x="2984" y="5532"/>
                  </a:cubicBezTo>
                  <a:cubicBezTo>
                    <a:pt x="3722" y="5048"/>
                    <a:pt x="4148" y="4230"/>
                    <a:pt x="4413" y="3389"/>
                  </a:cubicBezTo>
                  <a:cubicBezTo>
                    <a:pt x="4586" y="2825"/>
                    <a:pt x="4701" y="2191"/>
                    <a:pt x="4620" y="1592"/>
                  </a:cubicBezTo>
                  <a:cubicBezTo>
                    <a:pt x="4528" y="1039"/>
                    <a:pt x="4252" y="474"/>
                    <a:pt x="3779" y="152"/>
                  </a:cubicBezTo>
                  <a:cubicBezTo>
                    <a:pt x="3622" y="44"/>
                    <a:pt x="3465" y="1"/>
                    <a:pt x="3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999;p76"/>
            <p:cNvSpPr/>
            <p:nvPr/>
          </p:nvSpPr>
          <p:spPr>
            <a:xfrm>
              <a:off x="2715025" y="2308425"/>
              <a:ext cx="117675" cy="143850"/>
            </a:xfrm>
            <a:custGeom>
              <a:avLst/>
              <a:gdLst/>
              <a:ahLst/>
              <a:cxnLst/>
              <a:rect l="l" t="t" r="r" b="b"/>
              <a:pathLst>
                <a:path w="4707" h="5754" extrusionOk="0">
                  <a:moveTo>
                    <a:pt x="1988" y="0"/>
                  </a:moveTo>
                  <a:cubicBezTo>
                    <a:pt x="1" y="0"/>
                    <a:pt x="883" y="3948"/>
                    <a:pt x="1538" y="4865"/>
                  </a:cubicBezTo>
                  <a:cubicBezTo>
                    <a:pt x="1883" y="5332"/>
                    <a:pt x="2415" y="5754"/>
                    <a:pt x="2978" y="5754"/>
                  </a:cubicBezTo>
                  <a:cubicBezTo>
                    <a:pt x="3055" y="5754"/>
                    <a:pt x="3132" y="5746"/>
                    <a:pt x="3209" y="5729"/>
                  </a:cubicBezTo>
                  <a:cubicBezTo>
                    <a:pt x="3762" y="5603"/>
                    <a:pt x="4119" y="5084"/>
                    <a:pt x="4303" y="4566"/>
                  </a:cubicBezTo>
                  <a:cubicBezTo>
                    <a:pt x="4707" y="3425"/>
                    <a:pt x="4534" y="2112"/>
                    <a:pt x="3843" y="1121"/>
                  </a:cubicBezTo>
                  <a:cubicBezTo>
                    <a:pt x="3485" y="602"/>
                    <a:pt x="2967" y="153"/>
                    <a:pt x="2345" y="38"/>
                  </a:cubicBezTo>
                  <a:cubicBezTo>
                    <a:pt x="2217" y="13"/>
                    <a:pt x="2098" y="0"/>
                    <a:pt x="19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000;p76"/>
            <p:cNvSpPr/>
            <p:nvPr/>
          </p:nvSpPr>
          <p:spPr>
            <a:xfrm>
              <a:off x="2649500" y="2397175"/>
              <a:ext cx="79500" cy="78700"/>
            </a:xfrm>
            <a:custGeom>
              <a:avLst/>
              <a:gdLst/>
              <a:ahLst/>
              <a:cxnLst/>
              <a:rect l="l" t="t" r="r" b="b"/>
              <a:pathLst>
                <a:path w="3180" h="3148" extrusionOk="0">
                  <a:moveTo>
                    <a:pt x="1722" y="0"/>
                  </a:moveTo>
                  <a:cubicBezTo>
                    <a:pt x="658" y="0"/>
                    <a:pt x="1" y="2055"/>
                    <a:pt x="46" y="2871"/>
                  </a:cubicBezTo>
                  <a:cubicBezTo>
                    <a:pt x="416" y="2574"/>
                    <a:pt x="873" y="2438"/>
                    <a:pt x="1337" y="2438"/>
                  </a:cubicBezTo>
                  <a:cubicBezTo>
                    <a:pt x="1972" y="2438"/>
                    <a:pt x="2618" y="2694"/>
                    <a:pt x="3065" y="3147"/>
                  </a:cubicBezTo>
                  <a:cubicBezTo>
                    <a:pt x="3180" y="2283"/>
                    <a:pt x="2927" y="1603"/>
                    <a:pt x="2592" y="831"/>
                  </a:cubicBezTo>
                  <a:cubicBezTo>
                    <a:pt x="2431" y="451"/>
                    <a:pt x="2155" y="36"/>
                    <a:pt x="1774" y="2"/>
                  </a:cubicBezTo>
                  <a:cubicBezTo>
                    <a:pt x="1757" y="1"/>
                    <a:pt x="1739" y="0"/>
                    <a:pt x="1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001;p76"/>
            <p:cNvSpPr/>
            <p:nvPr/>
          </p:nvSpPr>
          <p:spPr>
            <a:xfrm>
              <a:off x="1708775" y="2135300"/>
              <a:ext cx="993150" cy="1108475"/>
            </a:xfrm>
            <a:custGeom>
              <a:avLst/>
              <a:gdLst/>
              <a:ahLst/>
              <a:cxnLst/>
              <a:rect l="l" t="t" r="r" b="b"/>
              <a:pathLst>
                <a:path w="39726" h="44339" extrusionOk="0">
                  <a:moveTo>
                    <a:pt x="9456" y="0"/>
                  </a:moveTo>
                  <a:cubicBezTo>
                    <a:pt x="9236" y="0"/>
                    <a:pt x="9014" y="9"/>
                    <a:pt x="8791" y="27"/>
                  </a:cubicBezTo>
                  <a:cubicBezTo>
                    <a:pt x="6049" y="234"/>
                    <a:pt x="3422" y="1709"/>
                    <a:pt x="1925" y="4060"/>
                  </a:cubicBezTo>
                  <a:cubicBezTo>
                    <a:pt x="173" y="6802"/>
                    <a:pt x="0" y="10396"/>
                    <a:pt x="818" y="13472"/>
                  </a:cubicBezTo>
                  <a:cubicBezTo>
                    <a:pt x="1648" y="16583"/>
                    <a:pt x="3054" y="19844"/>
                    <a:pt x="5565" y="21941"/>
                  </a:cubicBezTo>
                  <a:cubicBezTo>
                    <a:pt x="8088" y="24061"/>
                    <a:pt x="11418" y="24971"/>
                    <a:pt x="14667" y="25351"/>
                  </a:cubicBezTo>
                  <a:cubicBezTo>
                    <a:pt x="17939" y="25743"/>
                    <a:pt x="21257" y="25674"/>
                    <a:pt x="24506" y="26088"/>
                  </a:cubicBezTo>
                  <a:cubicBezTo>
                    <a:pt x="27778" y="26503"/>
                    <a:pt x="31073" y="27494"/>
                    <a:pt x="33539" y="29671"/>
                  </a:cubicBezTo>
                  <a:cubicBezTo>
                    <a:pt x="35786" y="31676"/>
                    <a:pt x="37641" y="35040"/>
                    <a:pt x="36419" y="38024"/>
                  </a:cubicBezTo>
                  <a:cubicBezTo>
                    <a:pt x="35774" y="39626"/>
                    <a:pt x="34472" y="40905"/>
                    <a:pt x="32986" y="41803"/>
                  </a:cubicBezTo>
                  <a:cubicBezTo>
                    <a:pt x="31523" y="42702"/>
                    <a:pt x="29852" y="43244"/>
                    <a:pt x="28193" y="43704"/>
                  </a:cubicBezTo>
                  <a:lnTo>
                    <a:pt x="28608" y="44338"/>
                  </a:lnTo>
                  <a:cubicBezTo>
                    <a:pt x="32548" y="43716"/>
                    <a:pt x="36846" y="41976"/>
                    <a:pt x="38620" y="38163"/>
                  </a:cubicBezTo>
                  <a:cubicBezTo>
                    <a:pt x="39726" y="35789"/>
                    <a:pt x="39726" y="32771"/>
                    <a:pt x="38712" y="30351"/>
                  </a:cubicBezTo>
                  <a:cubicBezTo>
                    <a:pt x="37825" y="28254"/>
                    <a:pt x="36235" y="26192"/>
                    <a:pt x="34680" y="24533"/>
                  </a:cubicBezTo>
                  <a:cubicBezTo>
                    <a:pt x="33078" y="22851"/>
                    <a:pt x="30186" y="22021"/>
                    <a:pt x="28089" y="21100"/>
                  </a:cubicBezTo>
                  <a:cubicBezTo>
                    <a:pt x="25244" y="19832"/>
                    <a:pt x="22317" y="18265"/>
                    <a:pt x="20658" y="15627"/>
                  </a:cubicBezTo>
                  <a:cubicBezTo>
                    <a:pt x="19379" y="13565"/>
                    <a:pt x="19045" y="11122"/>
                    <a:pt x="18815" y="8760"/>
                  </a:cubicBezTo>
                  <a:cubicBezTo>
                    <a:pt x="18341" y="4080"/>
                    <a:pt x="14216" y="0"/>
                    <a:pt x="9456" y="0"/>
                  </a:cubicBezTo>
                  <a:close/>
                </a:path>
              </a:pathLst>
            </a:custGeom>
            <a:solidFill>
              <a:srgbClr val="C3C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002;p76"/>
            <p:cNvSpPr/>
            <p:nvPr/>
          </p:nvSpPr>
          <p:spPr>
            <a:xfrm>
              <a:off x="1780200" y="2292025"/>
              <a:ext cx="100850" cy="163425"/>
            </a:xfrm>
            <a:custGeom>
              <a:avLst/>
              <a:gdLst/>
              <a:ahLst/>
              <a:cxnLst/>
              <a:rect l="l" t="t" r="r" b="b"/>
              <a:pathLst>
                <a:path w="4034" h="6537" extrusionOk="0">
                  <a:moveTo>
                    <a:pt x="2279" y="0"/>
                  </a:moveTo>
                  <a:cubicBezTo>
                    <a:pt x="1418" y="0"/>
                    <a:pt x="730" y="1205"/>
                    <a:pt x="450" y="2007"/>
                  </a:cubicBezTo>
                  <a:cubicBezTo>
                    <a:pt x="81" y="3067"/>
                    <a:pt x="1" y="4358"/>
                    <a:pt x="542" y="5395"/>
                  </a:cubicBezTo>
                  <a:cubicBezTo>
                    <a:pt x="862" y="6015"/>
                    <a:pt x="1515" y="6537"/>
                    <a:pt x="2181" y="6537"/>
                  </a:cubicBezTo>
                  <a:cubicBezTo>
                    <a:pt x="2307" y="6537"/>
                    <a:pt x="2434" y="6518"/>
                    <a:pt x="2558" y="6478"/>
                  </a:cubicBezTo>
                  <a:cubicBezTo>
                    <a:pt x="3192" y="6259"/>
                    <a:pt x="3538" y="5579"/>
                    <a:pt x="3722" y="4934"/>
                  </a:cubicBezTo>
                  <a:cubicBezTo>
                    <a:pt x="3964" y="4070"/>
                    <a:pt x="4033" y="3148"/>
                    <a:pt x="3918" y="2261"/>
                  </a:cubicBezTo>
                  <a:cubicBezTo>
                    <a:pt x="3803" y="1523"/>
                    <a:pt x="3572" y="763"/>
                    <a:pt x="3031" y="314"/>
                  </a:cubicBezTo>
                  <a:cubicBezTo>
                    <a:pt x="2770" y="93"/>
                    <a:pt x="2518" y="0"/>
                    <a:pt x="2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003;p76"/>
            <p:cNvSpPr/>
            <p:nvPr/>
          </p:nvSpPr>
          <p:spPr>
            <a:xfrm>
              <a:off x="1960800" y="2234275"/>
              <a:ext cx="135700" cy="133325"/>
            </a:xfrm>
            <a:custGeom>
              <a:avLst/>
              <a:gdLst/>
              <a:ahLst/>
              <a:cxnLst/>
              <a:rect l="l" t="t" r="r" b="b"/>
              <a:pathLst>
                <a:path w="5428" h="5333" extrusionOk="0">
                  <a:moveTo>
                    <a:pt x="1626" y="1"/>
                  </a:moveTo>
                  <a:cubicBezTo>
                    <a:pt x="1130" y="1"/>
                    <a:pt x="663" y="134"/>
                    <a:pt x="427" y="515"/>
                  </a:cubicBezTo>
                  <a:cubicBezTo>
                    <a:pt x="1" y="1218"/>
                    <a:pt x="715" y="2889"/>
                    <a:pt x="1015" y="3522"/>
                  </a:cubicBezTo>
                  <a:cubicBezTo>
                    <a:pt x="1383" y="4271"/>
                    <a:pt x="1982" y="4963"/>
                    <a:pt x="2777" y="5228"/>
                  </a:cubicBezTo>
                  <a:cubicBezTo>
                    <a:pt x="2985" y="5298"/>
                    <a:pt x="3207" y="5332"/>
                    <a:pt x="3430" y="5332"/>
                  </a:cubicBezTo>
                  <a:cubicBezTo>
                    <a:pt x="4052" y="5332"/>
                    <a:pt x="4679" y="5065"/>
                    <a:pt x="5001" y="4548"/>
                  </a:cubicBezTo>
                  <a:cubicBezTo>
                    <a:pt x="5427" y="3868"/>
                    <a:pt x="5277" y="2981"/>
                    <a:pt x="4932" y="2255"/>
                  </a:cubicBezTo>
                  <a:cubicBezTo>
                    <a:pt x="4529" y="1437"/>
                    <a:pt x="3883" y="700"/>
                    <a:pt x="3042" y="308"/>
                  </a:cubicBezTo>
                  <a:cubicBezTo>
                    <a:pt x="2699" y="148"/>
                    <a:pt x="2147" y="1"/>
                    <a:pt x="16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004;p76"/>
            <p:cNvSpPr/>
            <p:nvPr/>
          </p:nvSpPr>
          <p:spPr>
            <a:xfrm>
              <a:off x="1902625" y="2360625"/>
              <a:ext cx="110625" cy="89650"/>
            </a:xfrm>
            <a:custGeom>
              <a:avLst/>
              <a:gdLst/>
              <a:ahLst/>
              <a:cxnLst/>
              <a:rect l="l" t="t" r="r" b="b"/>
              <a:pathLst>
                <a:path w="4425" h="3586" extrusionOk="0">
                  <a:moveTo>
                    <a:pt x="2026" y="0"/>
                  </a:moveTo>
                  <a:cubicBezTo>
                    <a:pt x="1962" y="0"/>
                    <a:pt x="1897" y="4"/>
                    <a:pt x="1832" y="12"/>
                  </a:cubicBezTo>
                  <a:cubicBezTo>
                    <a:pt x="254" y="197"/>
                    <a:pt x="35" y="2155"/>
                    <a:pt x="0" y="3411"/>
                  </a:cubicBezTo>
                  <a:cubicBezTo>
                    <a:pt x="0" y="3480"/>
                    <a:pt x="23" y="3572"/>
                    <a:pt x="92" y="3584"/>
                  </a:cubicBezTo>
                  <a:cubicBezTo>
                    <a:pt x="98" y="3585"/>
                    <a:pt x="102" y="3585"/>
                    <a:pt x="107" y="3585"/>
                  </a:cubicBezTo>
                  <a:cubicBezTo>
                    <a:pt x="158" y="3585"/>
                    <a:pt x="198" y="3533"/>
                    <a:pt x="219" y="3480"/>
                  </a:cubicBezTo>
                  <a:cubicBezTo>
                    <a:pt x="907" y="2299"/>
                    <a:pt x="2583" y="1823"/>
                    <a:pt x="3943" y="1823"/>
                  </a:cubicBezTo>
                  <a:cubicBezTo>
                    <a:pt x="4109" y="1823"/>
                    <a:pt x="4270" y="1830"/>
                    <a:pt x="4425" y="1844"/>
                  </a:cubicBezTo>
                  <a:cubicBezTo>
                    <a:pt x="4113" y="1383"/>
                    <a:pt x="3791" y="899"/>
                    <a:pt x="3376" y="554"/>
                  </a:cubicBezTo>
                  <a:cubicBezTo>
                    <a:pt x="2989" y="227"/>
                    <a:pt x="2520" y="0"/>
                    <a:pt x="20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005;p76"/>
            <p:cNvSpPr/>
            <p:nvPr/>
          </p:nvSpPr>
          <p:spPr>
            <a:xfrm>
              <a:off x="2018700" y="2848275"/>
              <a:ext cx="580400" cy="517900"/>
            </a:xfrm>
            <a:custGeom>
              <a:avLst/>
              <a:gdLst/>
              <a:ahLst/>
              <a:cxnLst/>
              <a:rect l="l" t="t" r="r" b="b"/>
              <a:pathLst>
                <a:path w="23216" h="20716" extrusionOk="0">
                  <a:moveTo>
                    <a:pt x="6571" y="1"/>
                  </a:moveTo>
                  <a:cubicBezTo>
                    <a:pt x="5922" y="1"/>
                    <a:pt x="5270" y="77"/>
                    <a:pt x="4632" y="208"/>
                  </a:cubicBezTo>
                  <a:cubicBezTo>
                    <a:pt x="3192" y="507"/>
                    <a:pt x="1971" y="887"/>
                    <a:pt x="1337" y="2270"/>
                  </a:cubicBezTo>
                  <a:cubicBezTo>
                    <a:pt x="116" y="4978"/>
                    <a:pt x="0" y="8169"/>
                    <a:pt x="1049" y="10946"/>
                  </a:cubicBezTo>
                  <a:cubicBezTo>
                    <a:pt x="1406" y="11902"/>
                    <a:pt x="1901" y="12824"/>
                    <a:pt x="1959" y="13849"/>
                  </a:cubicBezTo>
                  <a:cubicBezTo>
                    <a:pt x="2063" y="15762"/>
                    <a:pt x="565" y="17432"/>
                    <a:pt x="415" y="19345"/>
                  </a:cubicBezTo>
                  <a:cubicBezTo>
                    <a:pt x="3584" y="20271"/>
                    <a:pt x="6885" y="20716"/>
                    <a:pt x="10188" y="20716"/>
                  </a:cubicBezTo>
                  <a:cubicBezTo>
                    <a:pt x="12842" y="20716"/>
                    <a:pt x="15497" y="20429"/>
                    <a:pt x="18089" y="19875"/>
                  </a:cubicBezTo>
                  <a:cubicBezTo>
                    <a:pt x="18607" y="19771"/>
                    <a:pt x="19172" y="19610"/>
                    <a:pt x="19437" y="19149"/>
                  </a:cubicBezTo>
                  <a:cubicBezTo>
                    <a:pt x="19667" y="18746"/>
                    <a:pt x="19587" y="18227"/>
                    <a:pt x="19471" y="17778"/>
                  </a:cubicBezTo>
                  <a:cubicBezTo>
                    <a:pt x="19034" y="15983"/>
                    <a:pt x="18494" y="14222"/>
                    <a:pt x="17804" y="12508"/>
                  </a:cubicBezTo>
                  <a:lnTo>
                    <a:pt x="17804" y="12508"/>
                  </a:lnTo>
                  <a:cubicBezTo>
                    <a:pt x="17825" y="12557"/>
                    <a:pt x="17881" y="12578"/>
                    <a:pt x="17961" y="12578"/>
                  </a:cubicBezTo>
                  <a:cubicBezTo>
                    <a:pt x="18468" y="12578"/>
                    <a:pt x="19965" y="11718"/>
                    <a:pt x="20163" y="11579"/>
                  </a:cubicBezTo>
                  <a:cubicBezTo>
                    <a:pt x="23216" y="9494"/>
                    <a:pt x="21591" y="6130"/>
                    <a:pt x="19921" y="3664"/>
                  </a:cubicBezTo>
                  <a:cubicBezTo>
                    <a:pt x="19863" y="3583"/>
                    <a:pt x="19806" y="3491"/>
                    <a:pt x="19748" y="3422"/>
                  </a:cubicBezTo>
                  <a:cubicBezTo>
                    <a:pt x="18918" y="2235"/>
                    <a:pt x="18112" y="911"/>
                    <a:pt x="16637" y="507"/>
                  </a:cubicBezTo>
                  <a:cubicBezTo>
                    <a:pt x="15925" y="313"/>
                    <a:pt x="15183" y="210"/>
                    <a:pt x="14452" y="210"/>
                  </a:cubicBezTo>
                  <a:cubicBezTo>
                    <a:pt x="13882" y="210"/>
                    <a:pt x="13317" y="272"/>
                    <a:pt x="12778" y="404"/>
                  </a:cubicBezTo>
                  <a:cubicBezTo>
                    <a:pt x="12130" y="564"/>
                    <a:pt x="11440" y="663"/>
                    <a:pt x="10754" y="663"/>
                  </a:cubicBezTo>
                  <a:cubicBezTo>
                    <a:pt x="10110" y="663"/>
                    <a:pt x="9469" y="576"/>
                    <a:pt x="8872" y="369"/>
                  </a:cubicBezTo>
                  <a:cubicBezTo>
                    <a:pt x="8129" y="111"/>
                    <a:pt x="7353" y="1"/>
                    <a:pt x="6571" y="1"/>
                  </a:cubicBezTo>
                  <a:close/>
                </a:path>
              </a:pathLst>
            </a:custGeom>
            <a:solidFill>
              <a:srgbClr val="98C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006;p76"/>
            <p:cNvSpPr/>
            <p:nvPr/>
          </p:nvSpPr>
          <p:spPr>
            <a:xfrm>
              <a:off x="2200150" y="2849425"/>
              <a:ext cx="165375" cy="70700"/>
            </a:xfrm>
            <a:custGeom>
              <a:avLst/>
              <a:gdLst/>
              <a:ahLst/>
              <a:cxnLst/>
              <a:rect l="l" t="t" r="r" b="b"/>
              <a:pathLst>
                <a:path w="6615" h="2828" extrusionOk="0">
                  <a:moveTo>
                    <a:pt x="1" y="0"/>
                  </a:moveTo>
                  <a:lnTo>
                    <a:pt x="24" y="461"/>
                  </a:lnTo>
                  <a:cubicBezTo>
                    <a:pt x="102" y="1784"/>
                    <a:pt x="1176" y="2827"/>
                    <a:pt x="2493" y="2827"/>
                  </a:cubicBezTo>
                  <a:cubicBezTo>
                    <a:pt x="2541" y="2827"/>
                    <a:pt x="2590" y="2826"/>
                    <a:pt x="2639" y="2823"/>
                  </a:cubicBezTo>
                  <a:lnTo>
                    <a:pt x="4218" y="2754"/>
                  </a:lnTo>
                  <a:cubicBezTo>
                    <a:pt x="5554" y="2673"/>
                    <a:pt x="6614" y="1544"/>
                    <a:pt x="6580" y="208"/>
                  </a:cubicBezTo>
                  <a:lnTo>
                    <a:pt x="6580" y="208"/>
                  </a:lnTo>
                  <a:cubicBezTo>
                    <a:pt x="6222" y="231"/>
                    <a:pt x="5865" y="288"/>
                    <a:pt x="5520" y="381"/>
                  </a:cubicBezTo>
                  <a:cubicBezTo>
                    <a:pt x="4872" y="535"/>
                    <a:pt x="4182" y="634"/>
                    <a:pt x="3496" y="634"/>
                  </a:cubicBezTo>
                  <a:cubicBezTo>
                    <a:pt x="2852" y="634"/>
                    <a:pt x="2211" y="547"/>
                    <a:pt x="1614" y="335"/>
                  </a:cubicBezTo>
                  <a:cubicBezTo>
                    <a:pt x="1095" y="150"/>
                    <a:pt x="542" y="46"/>
                    <a:pt x="1" y="0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007;p76"/>
            <p:cNvSpPr/>
            <p:nvPr/>
          </p:nvSpPr>
          <p:spPr>
            <a:xfrm>
              <a:off x="2218025" y="2716650"/>
              <a:ext cx="122150" cy="178325"/>
            </a:xfrm>
            <a:custGeom>
              <a:avLst/>
              <a:gdLst/>
              <a:ahLst/>
              <a:cxnLst/>
              <a:rect l="l" t="t" r="r" b="b"/>
              <a:pathLst>
                <a:path w="4886" h="7133" extrusionOk="0">
                  <a:moveTo>
                    <a:pt x="4574" y="0"/>
                  </a:moveTo>
                  <a:lnTo>
                    <a:pt x="0" y="219"/>
                  </a:lnTo>
                  <a:lnTo>
                    <a:pt x="288" y="6256"/>
                  </a:lnTo>
                  <a:cubicBezTo>
                    <a:pt x="322" y="6760"/>
                    <a:pt x="725" y="7133"/>
                    <a:pt x="1212" y="7133"/>
                  </a:cubicBezTo>
                  <a:cubicBezTo>
                    <a:pt x="1227" y="7133"/>
                    <a:pt x="1241" y="7132"/>
                    <a:pt x="1256" y="7132"/>
                  </a:cubicBezTo>
                  <a:lnTo>
                    <a:pt x="3998" y="7005"/>
                  </a:lnTo>
                  <a:cubicBezTo>
                    <a:pt x="4493" y="6970"/>
                    <a:pt x="4885" y="6544"/>
                    <a:pt x="4862" y="6037"/>
                  </a:cubicBezTo>
                  <a:lnTo>
                    <a:pt x="4574" y="0"/>
                  </a:lnTo>
                  <a:close/>
                </a:path>
              </a:pathLst>
            </a:custGeom>
            <a:solidFill>
              <a:srgbClr val="E589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008;p76"/>
            <p:cNvSpPr/>
            <p:nvPr/>
          </p:nvSpPr>
          <p:spPr>
            <a:xfrm>
              <a:off x="1951000" y="2402950"/>
              <a:ext cx="656450" cy="396675"/>
            </a:xfrm>
            <a:custGeom>
              <a:avLst/>
              <a:gdLst/>
              <a:ahLst/>
              <a:cxnLst/>
              <a:rect l="l" t="t" r="r" b="b"/>
              <a:pathLst>
                <a:path w="26258" h="15867" extrusionOk="0">
                  <a:moveTo>
                    <a:pt x="11499" y="0"/>
                  </a:moveTo>
                  <a:cubicBezTo>
                    <a:pt x="10348" y="0"/>
                    <a:pt x="9228" y="200"/>
                    <a:pt x="8112" y="681"/>
                  </a:cubicBezTo>
                  <a:cubicBezTo>
                    <a:pt x="7513" y="923"/>
                    <a:pt x="6787" y="1257"/>
                    <a:pt x="6303" y="1706"/>
                  </a:cubicBezTo>
                  <a:cubicBezTo>
                    <a:pt x="5900" y="2110"/>
                    <a:pt x="5612" y="2720"/>
                    <a:pt x="5370" y="3227"/>
                  </a:cubicBezTo>
                  <a:cubicBezTo>
                    <a:pt x="4667" y="4702"/>
                    <a:pt x="4805" y="6488"/>
                    <a:pt x="4344" y="8066"/>
                  </a:cubicBezTo>
                  <a:cubicBezTo>
                    <a:pt x="4206" y="8585"/>
                    <a:pt x="4079" y="9311"/>
                    <a:pt x="3803" y="9771"/>
                  </a:cubicBezTo>
                  <a:cubicBezTo>
                    <a:pt x="3526" y="10232"/>
                    <a:pt x="2916" y="10347"/>
                    <a:pt x="2420" y="10509"/>
                  </a:cubicBezTo>
                  <a:cubicBezTo>
                    <a:pt x="1764" y="10705"/>
                    <a:pt x="934" y="10947"/>
                    <a:pt x="485" y="11500"/>
                  </a:cubicBezTo>
                  <a:cubicBezTo>
                    <a:pt x="1" y="12099"/>
                    <a:pt x="1" y="13285"/>
                    <a:pt x="59" y="14011"/>
                  </a:cubicBezTo>
                  <a:cubicBezTo>
                    <a:pt x="819" y="14057"/>
                    <a:pt x="1568" y="14103"/>
                    <a:pt x="2328" y="14150"/>
                  </a:cubicBezTo>
                  <a:lnTo>
                    <a:pt x="2593" y="12894"/>
                  </a:lnTo>
                  <a:cubicBezTo>
                    <a:pt x="2685" y="13435"/>
                    <a:pt x="2801" y="13988"/>
                    <a:pt x="2904" y="14553"/>
                  </a:cubicBezTo>
                  <a:lnTo>
                    <a:pt x="6752" y="14380"/>
                  </a:lnTo>
                  <a:cubicBezTo>
                    <a:pt x="6649" y="13401"/>
                    <a:pt x="6822" y="12398"/>
                    <a:pt x="7236" y="11523"/>
                  </a:cubicBezTo>
                  <a:lnTo>
                    <a:pt x="16269" y="12721"/>
                  </a:lnTo>
                  <a:cubicBezTo>
                    <a:pt x="16442" y="13769"/>
                    <a:pt x="16615" y="14806"/>
                    <a:pt x="16776" y="15866"/>
                  </a:cubicBezTo>
                  <a:cubicBezTo>
                    <a:pt x="17790" y="15636"/>
                    <a:pt x="18781" y="15382"/>
                    <a:pt x="19783" y="15152"/>
                  </a:cubicBezTo>
                  <a:cubicBezTo>
                    <a:pt x="19771" y="14438"/>
                    <a:pt x="19737" y="13712"/>
                    <a:pt x="19725" y="12997"/>
                  </a:cubicBezTo>
                  <a:lnTo>
                    <a:pt x="19725" y="12997"/>
                  </a:lnTo>
                  <a:cubicBezTo>
                    <a:pt x="20013" y="13516"/>
                    <a:pt x="20221" y="14080"/>
                    <a:pt x="20301" y="14668"/>
                  </a:cubicBezTo>
                  <a:cubicBezTo>
                    <a:pt x="21154" y="14495"/>
                    <a:pt x="22007" y="14322"/>
                    <a:pt x="22871" y="14150"/>
                  </a:cubicBezTo>
                  <a:cubicBezTo>
                    <a:pt x="22859" y="13366"/>
                    <a:pt x="22825" y="12606"/>
                    <a:pt x="22813" y="11834"/>
                  </a:cubicBezTo>
                  <a:lnTo>
                    <a:pt x="22813" y="11834"/>
                  </a:lnTo>
                  <a:cubicBezTo>
                    <a:pt x="23355" y="12387"/>
                    <a:pt x="23781" y="13078"/>
                    <a:pt x="24046" y="13815"/>
                  </a:cubicBezTo>
                  <a:cubicBezTo>
                    <a:pt x="24772" y="13712"/>
                    <a:pt x="26223" y="13251"/>
                    <a:pt x="26235" y="12318"/>
                  </a:cubicBezTo>
                  <a:cubicBezTo>
                    <a:pt x="26258" y="11050"/>
                    <a:pt x="25163" y="9725"/>
                    <a:pt x="23919" y="9564"/>
                  </a:cubicBezTo>
                  <a:cubicBezTo>
                    <a:pt x="23516" y="9506"/>
                    <a:pt x="23113" y="9553"/>
                    <a:pt x="22721" y="9426"/>
                  </a:cubicBezTo>
                  <a:cubicBezTo>
                    <a:pt x="22226" y="9253"/>
                    <a:pt x="21857" y="8815"/>
                    <a:pt x="21661" y="8331"/>
                  </a:cubicBezTo>
                  <a:cubicBezTo>
                    <a:pt x="21073" y="6949"/>
                    <a:pt x="21223" y="5336"/>
                    <a:pt x="20682" y="3919"/>
                  </a:cubicBezTo>
                  <a:cubicBezTo>
                    <a:pt x="20186" y="2640"/>
                    <a:pt x="19357" y="1395"/>
                    <a:pt x="18078" y="819"/>
                  </a:cubicBezTo>
                  <a:cubicBezTo>
                    <a:pt x="17018" y="347"/>
                    <a:pt x="16062" y="508"/>
                    <a:pt x="14933" y="405"/>
                  </a:cubicBezTo>
                  <a:cubicBezTo>
                    <a:pt x="14460" y="359"/>
                    <a:pt x="13999" y="266"/>
                    <a:pt x="13538" y="186"/>
                  </a:cubicBezTo>
                  <a:cubicBezTo>
                    <a:pt x="12845" y="67"/>
                    <a:pt x="12167" y="0"/>
                    <a:pt x="11499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009;p76"/>
            <p:cNvSpPr/>
            <p:nvPr/>
          </p:nvSpPr>
          <p:spPr>
            <a:xfrm>
              <a:off x="2087550" y="2431925"/>
              <a:ext cx="411900" cy="387525"/>
            </a:xfrm>
            <a:custGeom>
              <a:avLst/>
              <a:gdLst/>
              <a:ahLst/>
              <a:cxnLst/>
              <a:rect l="l" t="t" r="r" b="b"/>
              <a:pathLst>
                <a:path w="16476" h="15501" extrusionOk="0">
                  <a:moveTo>
                    <a:pt x="7786" y="1"/>
                  </a:moveTo>
                  <a:cubicBezTo>
                    <a:pt x="6500" y="1"/>
                    <a:pt x="5215" y="209"/>
                    <a:pt x="4113" y="547"/>
                  </a:cubicBezTo>
                  <a:cubicBezTo>
                    <a:pt x="3088" y="859"/>
                    <a:pt x="2016" y="1204"/>
                    <a:pt x="1406" y="2126"/>
                  </a:cubicBezTo>
                  <a:cubicBezTo>
                    <a:pt x="714" y="3186"/>
                    <a:pt x="242" y="4649"/>
                    <a:pt x="369" y="5905"/>
                  </a:cubicBezTo>
                  <a:cubicBezTo>
                    <a:pt x="484" y="7011"/>
                    <a:pt x="461" y="8152"/>
                    <a:pt x="207" y="9258"/>
                  </a:cubicBezTo>
                  <a:cubicBezTo>
                    <a:pt x="0" y="10272"/>
                    <a:pt x="58" y="11101"/>
                    <a:pt x="69" y="12138"/>
                  </a:cubicBezTo>
                  <a:cubicBezTo>
                    <a:pt x="92" y="14143"/>
                    <a:pt x="1417" y="15110"/>
                    <a:pt x="3307" y="15283"/>
                  </a:cubicBezTo>
                  <a:cubicBezTo>
                    <a:pt x="4442" y="15389"/>
                    <a:pt x="5607" y="15500"/>
                    <a:pt x="6764" y="15500"/>
                  </a:cubicBezTo>
                  <a:cubicBezTo>
                    <a:pt x="8119" y="15500"/>
                    <a:pt x="9464" y="15348"/>
                    <a:pt x="10738" y="14857"/>
                  </a:cubicBezTo>
                  <a:cubicBezTo>
                    <a:pt x="11878" y="14431"/>
                    <a:pt x="12581" y="13555"/>
                    <a:pt x="13019" y="12530"/>
                  </a:cubicBezTo>
                  <a:cubicBezTo>
                    <a:pt x="13130" y="12541"/>
                    <a:pt x="13242" y="12547"/>
                    <a:pt x="13354" y="12547"/>
                  </a:cubicBezTo>
                  <a:cubicBezTo>
                    <a:pt x="14229" y="12547"/>
                    <a:pt x="15107" y="12192"/>
                    <a:pt x="15669" y="11539"/>
                  </a:cubicBezTo>
                  <a:cubicBezTo>
                    <a:pt x="16326" y="10755"/>
                    <a:pt x="16475" y="9546"/>
                    <a:pt x="15934" y="8682"/>
                  </a:cubicBezTo>
                  <a:cubicBezTo>
                    <a:pt x="15565" y="8083"/>
                    <a:pt x="14842" y="7709"/>
                    <a:pt x="14146" y="7709"/>
                  </a:cubicBezTo>
                  <a:cubicBezTo>
                    <a:pt x="14038" y="7709"/>
                    <a:pt x="13931" y="7718"/>
                    <a:pt x="13826" y="7737"/>
                  </a:cubicBezTo>
                  <a:cubicBezTo>
                    <a:pt x="13883" y="6608"/>
                    <a:pt x="13860" y="5502"/>
                    <a:pt x="13745" y="4407"/>
                  </a:cubicBezTo>
                  <a:cubicBezTo>
                    <a:pt x="13653" y="3370"/>
                    <a:pt x="13273" y="1792"/>
                    <a:pt x="12351" y="1181"/>
                  </a:cubicBezTo>
                  <a:cubicBezTo>
                    <a:pt x="11077" y="341"/>
                    <a:pt x="9430" y="1"/>
                    <a:pt x="7786" y="1"/>
                  </a:cubicBezTo>
                  <a:close/>
                </a:path>
              </a:pathLst>
            </a:custGeom>
            <a:solidFill>
              <a:srgbClr val="F89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010;p76"/>
            <p:cNvSpPr/>
            <p:nvPr/>
          </p:nvSpPr>
          <p:spPr>
            <a:xfrm>
              <a:off x="2408975" y="2645775"/>
              <a:ext cx="58175" cy="80675"/>
            </a:xfrm>
            <a:custGeom>
              <a:avLst/>
              <a:gdLst/>
              <a:ahLst/>
              <a:cxnLst/>
              <a:rect l="l" t="t" r="r" b="b"/>
              <a:pathLst>
                <a:path w="2327" h="3227" extrusionOk="0">
                  <a:moveTo>
                    <a:pt x="1830" y="1"/>
                  </a:moveTo>
                  <a:cubicBezTo>
                    <a:pt x="1777" y="1"/>
                    <a:pt x="1720" y="4"/>
                    <a:pt x="1660" y="12"/>
                  </a:cubicBezTo>
                  <a:cubicBezTo>
                    <a:pt x="1222" y="58"/>
                    <a:pt x="646" y="370"/>
                    <a:pt x="335" y="969"/>
                  </a:cubicBezTo>
                  <a:cubicBezTo>
                    <a:pt x="12" y="1556"/>
                    <a:pt x="1" y="2155"/>
                    <a:pt x="24" y="2559"/>
                  </a:cubicBezTo>
                  <a:cubicBezTo>
                    <a:pt x="58" y="2985"/>
                    <a:pt x="128" y="3227"/>
                    <a:pt x="151" y="3227"/>
                  </a:cubicBezTo>
                  <a:cubicBezTo>
                    <a:pt x="185" y="3227"/>
                    <a:pt x="174" y="2962"/>
                    <a:pt x="185" y="2559"/>
                  </a:cubicBezTo>
                  <a:cubicBezTo>
                    <a:pt x="197" y="2155"/>
                    <a:pt x="243" y="1602"/>
                    <a:pt x="519" y="1084"/>
                  </a:cubicBezTo>
                  <a:cubicBezTo>
                    <a:pt x="807" y="565"/>
                    <a:pt x="1291" y="254"/>
                    <a:pt x="1671" y="185"/>
                  </a:cubicBezTo>
                  <a:cubicBezTo>
                    <a:pt x="1824" y="145"/>
                    <a:pt x="1954" y="134"/>
                    <a:pt x="2057" y="134"/>
                  </a:cubicBezTo>
                  <a:cubicBezTo>
                    <a:pt x="2171" y="134"/>
                    <a:pt x="2251" y="147"/>
                    <a:pt x="2290" y="147"/>
                  </a:cubicBezTo>
                  <a:cubicBezTo>
                    <a:pt x="2305" y="147"/>
                    <a:pt x="2315" y="145"/>
                    <a:pt x="2317" y="139"/>
                  </a:cubicBezTo>
                  <a:cubicBezTo>
                    <a:pt x="2326" y="129"/>
                    <a:pt x="2150" y="1"/>
                    <a:pt x="1830" y="1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011;p76"/>
            <p:cNvSpPr/>
            <p:nvPr/>
          </p:nvSpPr>
          <p:spPr>
            <a:xfrm>
              <a:off x="2422225" y="2663125"/>
              <a:ext cx="23375" cy="50475"/>
            </a:xfrm>
            <a:custGeom>
              <a:avLst/>
              <a:gdLst/>
              <a:ahLst/>
              <a:cxnLst/>
              <a:rect l="l" t="t" r="r" b="b"/>
              <a:pathLst>
                <a:path w="935" h="2019" extrusionOk="0">
                  <a:moveTo>
                    <a:pt x="52" y="0"/>
                  </a:moveTo>
                  <a:cubicBezTo>
                    <a:pt x="32" y="0"/>
                    <a:pt x="18" y="4"/>
                    <a:pt x="12" y="10"/>
                  </a:cubicBezTo>
                  <a:cubicBezTo>
                    <a:pt x="1" y="44"/>
                    <a:pt x="128" y="113"/>
                    <a:pt x="277" y="252"/>
                  </a:cubicBezTo>
                  <a:cubicBezTo>
                    <a:pt x="416" y="401"/>
                    <a:pt x="588" y="632"/>
                    <a:pt x="646" y="931"/>
                  </a:cubicBezTo>
                  <a:cubicBezTo>
                    <a:pt x="704" y="1231"/>
                    <a:pt x="623" y="1519"/>
                    <a:pt x="531" y="1692"/>
                  </a:cubicBezTo>
                  <a:cubicBezTo>
                    <a:pt x="439" y="1888"/>
                    <a:pt x="335" y="1980"/>
                    <a:pt x="358" y="2014"/>
                  </a:cubicBezTo>
                  <a:cubicBezTo>
                    <a:pt x="361" y="2017"/>
                    <a:pt x="365" y="2019"/>
                    <a:pt x="371" y="2019"/>
                  </a:cubicBezTo>
                  <a:cubicBezTo>
                    <a:pt x="415" y="2019"/>
                    <a:pt x="538" y="1946"/>
                    <a:pt x="669" y="1784"/>
                  </a:cubicBezTo>
                  <a:cubicBezTo>
                    <a:pt x="807" y="1600"/>
                    <a:pt x="934" y="1265"/>
                    <a:pt x="876" y="885"/>
                  </a:cubicBezTo>
                  <a:cubicBezTo>
                    <a:pt x="807" y="517"/>
                    <a:pt x="577" y="240"/>
                    <a:pt x="381" y="125"/>
                  </a:cubicBezTo>
                  <a:cubicBezTo>
                    <a:pt x="227" y="31"/>
                    <a:pt x="111" y="0"/>
                    <a:pt x="52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012;p76"/>
            <p:cNvSpPr/>
            <p:nvPr/>
          </p:nvSpPr>
          <p:spPr>
            <a:xfrm>
              <a:off x="2136800" y="2600275"/>
              <a:ext cx="6350" cy="49850"/>
            </a:xfrm>
            <a:custGeom>
              <a:avLst/>
              <a:gdLst/>
              <a:ahLst/>
              <a:cxnLst/>
              <a:rect l="l" t="t" r="r" b="b"/>
              <a:pathLst>
                <a:path w="254" h="1994" extrusionOk="0">
                  <a:moveTo>
                    <a:pt x="115" y="0"/>
                  </a:moveTo>
                  <a:cubicBezTo>
                    <a:pt x="58" y="0"/>
                    <a:pt x="0" y="450"/>
                    <a:pt x="12" y="1003"/>
                  </a:cubicBezTo>
                  <a:cubicBezTo>
                    <a:pt x="12" y="1544"/>
                    <a:pt x="69" y="1994"/>
                    <a:pt x="138" y="1994"/>
                  </a:cubicBezTo>
                  <a:cubicBezTo>
                    <a:pt x="196" y="1994"/>
                    <a:pt x="254" y="1544"/>
                    <a:pt x="242" y="1003"/>
                  </a:cubicBezTo>
                  <a:cubicBezTo>
                    <a:pt x="242" y="450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013;p76"/>
            <p:cNvSpPr/>
            <p:nvPr/>
          </p:nvSpPr>
          <p:spPr>
            <a:xfrm>
              <a:off x="2177125" y="2565700"/>
              <a:ext cx="30250" cy="91800"/>
            </a:xfrm>
            <a:custGeom>
              <a:avLst/>
              <a:gdLst/>
              <a:ahLst/>
              <a:cxnLst/>
              <a:rect l="l" t="t" r="r" b="b"/>
              <a:pathLst>
                <a:path w="1210" h="3672" extrusionOk="0">
                  <a:moveTo>
                    <a:pt x="910" y="1"/>
                  </a:moveTo>
                  <a:cubicBezTo>
                    <a:pt x="876" y="12"/>
                    <a:pt x="910" y="266"/>
                    <a:pt x="945" y="681"/>
                  </a:cubicBezTo>
                  <a:cubicBezTo>
                    <a:pt x="968" y="877"/>
                    <a:pt x="979" y="1142"/>
                    <a:pt x="991" y="1418"/>
                  </a:cubicBezTo>
                  <a:cubicBezTo>
                    <a:pt x="991" y="1695"/>
                    <a:pt x="1026" y="2006"/>
                    <a:pt x="807" y="2167"/>
                  </a:cubicBezTo>
                  <a:cubicBezTo>
                    <a:pt x="703" y="2248"/>
                    <a:pt x="565" y="2294"/>
                    <a:pt x="415" y="2363"/>
                  </a:cubicBezTo>
                  <a:cubicBezTo>
                    <a:pt x="277" y="2443"/>
                    <a:pt x="115" y="2559"/>
                    <a:pt x="58" y="2708"/>
                  </a:cubicBezTo>
                  <a:cubicBezTo>
                    <a:pt x="0" y="2881"/>
                    <a:pt x="23" y="3043"/>
                    <a:pt x="81" y="3169"/>
                  </a:cubicBezTo>
                  <a:cubicBezTo>
                    <a:pt x="138" y="3308"/>
                    <a:pt x="242" y="3400"/>
                    <a:pt x="334" y="3457"/>
                  </a:cubicBezTo>
                  <a:cubicBezTo>
                    <a:pt x="530" y="3596"/>
                    <a:pt x="703" y="3619"/>
                    <a:pt x="818" y="3630"/>
                  </a:cubicBezTo>
                  <a:cubicBezTo>
                    <a:pt x="903" y="3661"/>
                    <a:pt x="967" y="3671"/>
                    <a:pt x="1000" y="3671"/>
                  </a:cubicBezTo>
                  <a:cubicBezTo>
                    <a:pt x="1017" y="3671"/>
                    <a:pt x="1026" y="3669"/>
                    <a:pt x="1026" y="3665"/>
                  </a:cubicBezTo>
                  <a:cubicBezTo>
                    <a:pt x="1026" y="3653"/>
                    <a:pt x="968" y="3619"/>
                    <a:pt x="853" y="3573"/>
                  </a:cubicBezTo>
                  <a:cubicBezTo>
                    <a:pt x="749" y="3538"/>
                    <a:pt x="576" y="3469"/>
                    <a:pt x="426" y="3365"/>
                  </a:cubicBezTo>
                  <a:cubicBezTo>
                    <a:pt x="288" y="3250"/>
                    <a:pt x="173" y="3019"/>
                    <a:pt x="242" y="2812"/>
                  </a:cubicBezTo>
                  <a:cubicBezTo>
                    <a:pt x="288" y="2708"/>
                    <a:pt x="392" y="2639"/>
                    <a:pt x="507" y="2582"/>
                  </a:cubicBezTo>
                  <a:cubicBezTo>
                    <a:pt x="634" y="2524"/>
                    <a:pt x="795" y="2466"/>
                    <a:pt x="933" y="2351"/>
                  </a:cubicBezTo>
                  <a:cubicBezTo>
                    <a:pt x="1095" y="2236"/>
                    <a:pt x="1175" y="2029"/>
                    <a:pt x="1198" y="1879"/>
                  </a:cubicBezTo>
                  <a:cubicBezTo>
                    <a:pt x="1210" y="1706"/>
                    <a:pt x="1210" y="1556"/>
                    <a:pt x="1198" y="1418"/>
                  </a:cubicBezTo>
                  <a:cubicBezTo>
                    <a:pt x="1175" y="1130"/>
                    <a:pt x="1141" y="877"/>
                    <a:pt x="1106" y="669"/>
                  </a:cubicBezTo>
                  <a:cubicBezTo>
                    <a:pt x="1026" y="243"/>
                    <a:pt x="933" y="1"/>
                    <a:pt x="910" y="1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014;p76"/>
            <p:cNvSpPr/>
            <p:nvPr/>
          </p:nvSpPr>
          <p:spPr>
            <a:xfrm>
              <a:off x="2212250" y="2643600"/>
              <a:ext cx="10100" cy="9000"/>
            </a:xfrm>
            <a:custGeom>
              <a:avLst/>
              <a:gdLst/>
              <a:ahLst/>
              <a:cxnLst/>
              <a:rect l="l" t="t" r="r" b="b"/>
              <a:pathLst>
                <a:path w="404" h="360" extrusionOk="0">
                  <a:moveTo>
                    <a:pt x="318" y="0"/>
                  </a:moveTo>
                  <a:cubicBezTo>
                    <a:pt x="262" y="0"/>
                    <a:pt x="183" y="41"/>
                    <a:pt x="116" y="99"/>
                  </a:cubicBezTo>
                  <a:cubicBezTo>
                    <a:pt x="35" y="203"/>
                    <a:pt x="1" y="307"/>
                    <a:pt x="47" y="341"/>
                  </a:cubicBezTo>
                  <a:cubicBezTo>
                    <a:pt x="59" y="354"/>
                    <a:pt x="77" y="360"/>
                    <a:pt x="98" y="360"/>
                  </a:cubicBezTo>
                  <a:cubicBezTo>
                    <a:pt x="153" y="360"/>
                    <a:pt x="230" y="319"/>
                    <a:pt x="289" y="261"/>
                  </a:cubicBezTo>
                  <a:cubicBezTo>
                    <a:pt x="381" y="168"/>
                    <a:pt x="404" y="53"/>
                    <a:pt x="369" y="19"/>
                  </a:cubicBezTo>
                  <a:cubicBezTo>
                    <a:pt x="357" y="6"/>
                    <a:pt x="339" y="0"/>
                    <a:pt x="318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015;p76"/>
            <p:cNvSpPr/>
            <p:nvPr/>
          </p:nvSpPr>
          <p:spPr>
            <a:xfrm>
              <a:off x="2276475" y="2600275"/>
              <a:ext cx="7225" cy="49000"/>
            </a:xfrm>
            <a:custGeom>
              <a:avLst/>
              <a:gdLst/>
              <a:ahLst/>
              <a:cxnLst/>
              <a:rect l="l" t="t" r="r" b="b"/>
              <a:pathLst>
                <a:path w="289" h="1960" extrusionOk="0">
                  <a:moveTo>
                    <a:pt x="72" y="0"/>
                  </a:moveTo>
                  <a:cubicBezTo>
                    <a:pt x="72" y="0"/>
                    <a:pt x="71" y="0"/>
                    <a:pt x="70" y="0"/>
                  </a:cubicBezTo>
                  <a:cubicBezTo>
                    <a:pt x="1" y="23"/>
                    <a:pt x="47" y="450"/>
                    <a:pt x="47" y="980"/>
                  </a:cubicBezTo>
                  <a:cubicBezTo>
                    <a:pt x="59" y="1521"/>
                    <a:pt x="24" y="1948"/>
                    <a:pt x="105" y="1959"/>
                  </a:cubicBezTo>
                  <a:cubicBezTo>
                    <a:pt x="106" y="1960"/>
                    <a:pt x="108" y="1960"/>
                    <a:pt x="109" y="1960"/>
                  </a:cubicBezTo>
                  <a:cubicBezTo>
                    <a:pt x="168" y="1960"/>
                    <a:pt x="289" y="1519"/>
                    <a:pt x="278" y="980"/>
                  </a:cubicBezTo>
                  <a:cubicBezTo>
                    <a:pt x="278" y="434"/>
                    <a:pt x="132" y="0"/>
                    <a:pt x="72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016;p76"/>
            <p:cNvSpPr/>
            <p:nvPr/>
          </p:nvSpPr>
          <p:spPr>
            <a:xfrm>
              <a:off x="2118350" y="2542450"/>
              <a:ext cx="44400" cy="32800"/>
            </a:xfrm>
            <a:custGeom>
              <a:avLst/>
              <a:gdLst/>
              <a:ahLst/>
              <a:cxnLst/>
              <a:rect l="l" t="t" r="r" b="b"/>
              <a:pathLst>
                <a:path w="1776" h="1312" extrusionOk="0">
                  <a:moveTo>
                    <a:pt x="1624" y="0"/>
                  </a:moveTo>
                  <a:cubicBezTo>
                    <a:pt x="1490" y="0"/>
                    <a:pt x="1206" y="302"/>
                    <a:pt x="807" y="585"/>
                  </a:cubicBezTo>
                  <a:cubicBezTo>
                    <a:pt x="393" y="919"/>
                    <a:pt x="1" y="1127"/>
                    <a:pt x="35" y="1253"/>
                  </a:cubicBezTo>
                  <a:cubicBezTo>
                    <a:pt x="43" y="1290"/>
                    <a:pt x="101" y="1312"/>
                    <a:pt x="194" y="1312"/>
                  </a:cubicBezTo>
                  <a:cubicBezTo>
                    <a:pt x="394" y="1312"/>
                    <a:pt x="750" y="1213"/>
                    <a:pt x="1095" y="954"/>
                  </a:cubicBezTo>
                  <a:cubicBezTo>
                    <a:pt x="1602" y="574"/>
                    <a:pt x="1775" y="67"/>
                    <a:pt x="1660" y="9"/>
                  </a:cubicBezTo>
                  <a:cubicBezTo>
                    <a:pt x="1649" y="3"/>
                    <a:pt x="1638" y="0"/>
                    <a:pt x="1624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017;p76"/>
            <p:cNvSpPr/>
            <p:nvPr/>
          </p:nvSpPr>
          <p:spPr>
            <a:xfrm>
              <a:off x="2251150" y="2540725"/>
              <a:ext cx="52425" cy="28200"/>
            </a:xfrm>
            <a:custGeom>
              <a:avLst/>
              <a:gdLst/>
              <a:ahLst/>
              <a:cxnLst/>
              <a:rect l="l" t="t" r="r" b="b"/>
              <a:pathLst>
                <a:path w="2097" h="1128" extrusionOk="0">
                  <a:moveTo>
                    <a:pt x="92" y="0"/>
                  </a:moveTo>
                  <a:cubicBezTo>
                    <a:pt x="79" y="0"/>
                    <a:pt x="68" y="3"/>
                    <a:pt x="58" y="9"/>
                  </a:cubicBezTo>
                  <a:cubicBezTo>
                    <a:pt x="0" y="44"/>
                    <a:pt x="35" y="193"/>
                    <a:pt x="161" y="389"/>
                  </a:cubicBezTo>
                  <a:cubicBezTo>
                    <a:pt x="288" y="585"/>
                    <a:pt x="519" y="816"/>
                    <a:pt x="853" y="965"/>
                  </a:cubicBezTo>
                  <a:cubicBezTo>
                    <a:pt x="1109" y="1080"/>
                    <a:pt x="1366" y="1127"/>
                    <a:pt x="1575" y="1127"/>
                  </a:cubicBezTo>
                  <a:cubicBezTo>
                    <a:pt x="1639" y="1127"/>
                    <a:pt x="1698" y="1123"/>
                    <a:pt x="1751" y="1115"/>
                  </a:cubicBezTo>
                  <a:cubicBezTo>
                    <a:pt x="1959" y="1104"/>
                    <a:pt x="2097" y="1023"/>
                    <a:pt x="2074" y="965"/>
                  </a:cubicBezTo>
                  <a:cubicBezTo>
                    <a:pt x="2062" y="827"/>
                    <a:pt x="1555" y="804"/>
                    <a:pt x="1037" y="539"/>
                  </a:cubicBezTo>
                  <a:cubicBezTo>
                    <a:pt x="553" y="318"/>
                    <a:pt x="232" y="0"/>
                    <a:pt x="92" y="0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018;p76"/>
            <p:cNvSpPr/>
            <p:nvPr/>
          </p:nvSpPr>
          <p:spPr>
            <a:xfrm>
              <a:off x="2172800" y="2682075"/>
              <a:ext cx="76925" cy="34025"/>
            </a:xfrm>
            <a:custGeom>
              <a:avLst/>
              <a:gdLst/>
              <a:ahLst/>
              <a:cxnLst/>
              <a:rect l="l" t="t" r="r" b="b"/>
              <a:pathLst>
                <a:path w="3077" h="1361" extrusionOk="0">
                  <a:moveTo>
                    <a:pt x="1544" y="1"/>
                  </a:moveTo>
                  <a:cubicBezTo>
                    <a:pt x="761" y="1"/>
                    <a:pt x="127" y="588"/>
                    <a:pt x="0" y="1360"/>
                  </a:cubicBezTo>
                  <a:lnTo>
                    <a:pt x="3077" y="1360"/>
                  </a:lnTo>
                  <a:cubicBezTo>
                    <a:pt x="2950" y="577"/>
                    <a:pt x="2305" y="1"/>
                    <a:pt x="15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019;p76"/>
            <p:cNvSpPr/>
            <p:nvPr/>
          </p:nvSpPr>
          <p:spPr>
            <a:xfrm>
              <a:off x="2089275" y="2419900"/>
              <a:ext cx="355450" cy="210475"/>
            </a:xfrm>
            <a:custGeom>
              <a:avLst/>
              <a:gdLst/>
              <a:ahLst/>
              <a:cxnLst/>
              <a:rect l="l" t="t" r="r" b="b"/>
              <a:pathLst>
                <a:path w="14218" h="8419" extrusionOk="0">
                  <a:moveTo>
                    <a:pt x="7491" y="1"/>
                  </a:moveTo>
                  <a:cubicBezTo>
                    <a:pt x="7441" y="1"/>
                    <a:pt x="7391" y="1"/>
                    <a:pt x="7339" y="3"/>
                  </a:cubicBezTo>
                  <a:cubicBezTo>
                    <a:pt x="4367" y="153"/>
                    <a:pt x="1394" y="1282"/>
                    <a:pt x="0" y="4093"/>
                  </a:cubicBezTo>
                  <a:lnTo>
                    <a:pt x="0" y="4427"/>
                  </a:lnTo>
                  <a:cubicBezTo>
                    <a:pt x="461" y="4504"/>
                    <a:pt x="928" y="4541"/>
                    <a:pt x="1396" y="4541"/>
                  </a:cubicBezTo>
                  <a:cubicBezTo>
                    <a:pt x="3671" y="4541"/>
                    <a:pt x="5951" y="3654"/>
                    <a:pt x="7604" y="2077"/>
                  </a:cubicBezTo>
                  <a:cubicBezTo>
                    <a:pt x="7904" y="5049"/>
                    <a:pt x="10254" y="7711"/>
                    <a:pt x="13157" y="8368"/>
                  </a:cubicBezTo>
                  <a:cubicBezTo>
                    <a:pt x="13291" y="8394"/>
                    <a:pt x="13434" y="8418"/>
                    <a:pt x="13571" y="8418"/>
                  </a:cubicBezTo>
                  <a:cubicBezTo>
                    <a:pt x="13730" y="8418"/>
                    <a:pt x="13881" y="8386"/>
                    <a:pt x="13999" y="8287"/>
                  </a:cubicBezTo>
                  <a:cubicBezTo>
                    <a:pt x="14217" y="8103"/>
                    <a:pt x="14217" y="7768"/>
                    <a:pt x="14217" y="7480"/>
                  </a:cubicBezTo>
                  <a:cubicBezTo>
                    <a:pt x="14171" y="6259"/>
                    <a:pt x="14114" y="5003"/>
                    <a:pt x="13768" y="3817"/>
                  </a:cubicBezTo>
                  <a:cubicBezTo>
                    <a:pt x="13422" y="2641"/>
                    <a:pt x="12731" y="1512"/>
                    <a:pt x="11683" y="879"/>
                  </a:cubicBezTo>
                  <a:cubicBezTo>
                    <a:pt x="10957" y="452"/>
                    <a:pt x="10197" y="360"/>
                    <a:pt x="9378" y="234"/>
                  </a:cubicBezTo>
                  <a:cubicBezTo>
                    <a:pt x="8714" y="137"/>
                    <a:pt x="8159" y="1"/>
                    <a:pt x="7491" y="1"/>
                  </a:cubicBezTo>
                  <a:close/>
                </a:path>
              </a:pathLst>
            </a:custGeom>
            <a:solidFill>
              <a:srgbClr val="284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020;p76"/>
            <p:cNvSpPr/>
            <p:nvPr/>
          </p:nvSpPr>
          <p:spPr>
            <a:xfrm>
              <a:off x="1921925" y="2754075"/>
              <a:ext cx="263850" cy="425850"/>
            </a:xfrm>
            <a:custGeom>
              <a:avLst/>
              <a:gdLst/>
              <a:ahLst/>
              <a:cxnLst/>
              <a:rect l="l" t="t" r="r" b="b"/>
              <a:pathLst>
                <a:path w="10554" h="17034" extrusionOk="0">
                  <a:moveTo>
                    <a:pt x="7109" y="1"/>
                  </a:moveTo>
                  <a:cubicBezTo>
                    <a:pt x="4954" y="2512"/>
                    <a:pt x="2788" y="4759"/>
                    <a:pt x="1510" y="7881"/>
                  </a:cubicBezTo>
                  <a:cubicBezTo>
                    <a:pt x="576" y="10128"/>
                    <a:pt x="0" y="13193"/>
                    <a:pt x="1625" y="15278"/>
                  </a:cubicBezTo>
                  <a:cubicBezTo>
                    <a:pt x="2296" y="16142"/>
                    <a:pt x="3532" y="17033"/>
                    <a:pt x="4676" y="17033"/>
                  </a:cubicBezTo>
                  <a:cubicBezTo>
                    <a:pt x="4828" y="17033"/>
                    <a:pt x="4979" y="17017"/>
                    <a:pt x="5127" y="16983"/>
                  </a:cubicBezTo>
                  <a:cubicBezTo>
                    <a:pt x="6706" y="16626"/>
                    <a:pt x="8250" y="14979"/>
                    <a:pt x="8411" y="13354"/>
                  </a:cubicBezTo>
                  <a:cubicBezTo>
                    <a:pt x="8653" y="10946"/>
                    <a:pt x="8814" y="8607"/>
                    <a:pt x="9425" y="6268"/>
                  </a:cubicBezTo>
                  <a:cubicBezTo>
                    <a:pt x="9505" y="5980"/>
                    <a:pt x="10001" y="4344"/>
                    <a:pt x="10554" y="2766"/>
                  </a:cubicBezTo>
                  <a:cubicBezTo>
                    <a:pt x="9471" y="1775"/>
                    <a:pt x="8307" y="876"/>
                    <a:pt x="7109" y="1"/>
                  </a:cubicBezTo>
                  <a:close/>
                </a:path>
              </a:pathLst>
            </a:custGeom>
            <a:solidFill>
              <a:srgbClr val="E589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021;p76"/>
            <p:cNvSpPr/>
            <p:nvPr/>
          </p:nvSpPr>
          <p:spPr>
            <a:xfrm>
              <a:off x="2067950" y="2706425"/>
              <a:ext cx="175450" cy="193150"/>
            </a:xfrm>
            <a:custGeom>
              <a:avLst/>
              <a:gdLst/>
              <a:ahLst/>
              <a:cxnLst/>
              <a:rect l="l" t="t" r="r" b="b"/>
              <a:pathLst>
                <a:path w="7018" h="7726" extrusionOk="0">
                  <a:moveTo>
                    <a:pt x="4188" y="1"/>
                  </a:moveTo>
                  <a:cubicBezTo>
                    <a:pt x="4128" y="1"/>
                    <a:pt x="4064" y="21"/>
                    <a:pt x="4010" y="52"/>
                  </a:cubicBezTo>
                  <a:cubicBezTo>
                    <a:pt x="3180" y="421"/>
                    <a:pt x="2397" y="962"/>
                    <a:pt x="1706" y="1538"/>
                  </a:cubicBezTo>
                  <a:cubicBezTo>
                    <a:pt x="1026" y="2091"/>
                    <a:pt x="427" y="2782"/>
                    <a:pt x="1" y="3554"/>
                  </a:cubicBezTo>
                  <a:lnTo>
                    <a:pt x="3111" y="7725"/>
                  </a:lnTo>
                  <a:cubicBezTo>
                    <a:pt x="3330" y="7610"/>
                    <a:pt x="3561" y="7610"/>
                    <a:pt x="3780" y="7483"/>
                  </a:cubicBezTo>
                  <a:cubicBezTo>
                    <a:pt x="4010" y="7333"/>
                    <a:pt x="4206" y="7138"/>
                    <a:pt x="4356" y="6907"/>
                  </a:cubicBezTo>
                  <a:cubicBezTo>
                    <a:pt x="4551" y="6573"/>
                    <a:pt x="4667" y="6193"/>
                    <a:pt x="4724" y="5813"/>
                  </a:cubicBezTo>
                  <a:cubicBezTo>
                    <a:pt x="4782" y="5467"/>
                    <a:pt x="4782" y="5121"/>
                    <a:pt x="4851" y="4787"/>
                  </a:cubicBezTo>
                  <a:cubicBezTo>
                    <a:pt x="4955" y="4315"/>
                    <a:pt x="5243" y="3935"/>
                    <a:pt x="5542" y="3566"/>
                  </a:cubicBezTo>
                  <a:cubicBezTo>
                    <a:pt x="5888" y="3163"/>
                    <a:pt x="6268" y="2782"/>
                    <a:pt x="6683" y="2471"/>
                  </a:cubicBezTo>
                  <a:cubicBezTo>
                    <a:pt x="6833" y="2356"/>
                    <a:pt x="7017" y="2149"/>
                    <a:pt x="6902" y="1987"/>
                  </a:cubicBezTo>
                  <a:cubicBezTo>
                    <a:pt x="6856" y="1930"/>
                    <a:pt x="6789" y="1910"/>
                    <a:pt x="6717" y="1910"/>
                  </a:cubicBezTo>
                  <a:cubicBezTo>
                    <a:pt x="6645" y="1910"/>
                    <a:pt x="6568" y="1930"/>
                    <a:pt x="6499" y="1953"/>
                  </a:cubicBezTo>
                  <a:cubicBezTo>
                    <a:pt x="5750" y="2195"/>
                    <a:pt x="5070" y="2598"/>
                    <a:pt x="4494" y="3128"/>
                  </a:cubicBezTo>
                  <a:cubicBezTo>
                    <a:pt x="4678" y="2932"/>
                    <a:pt x="4874" y="2736"/>
                    <a:pt x="5058" y="2552"/>
                  </a:cubicBezTo>
                  <a:cubicBezTo>
                    <a:pt x="5162" y="2437"/>
                    <a:pt x="5231" y="2299"/>
                    <a:pt x="5346" y="2183"/>
                  </a:cubicBezTo>
                  <a:cubicBezTo>
                    <a:pt x="5658" y="1838"/>
                    <a:pt x="6084" y="1584"/>
                    <a:pt x="6395" y="1250"/>
                  </a:cubicBezTo>
                  <a:cubicBezTo>
                    <a:pt x="6452" y="1193"/>
                    <a:pt x="6499" y="1135"/>
                    <a:pt x="6499" y="1054"/>
                  </a:cubicBezTo>
                  <a:cubicBezTo>
                    <a:pt x="6487" y="962"/>
                    <a:pt x="6372" y="881"/>
                    <a:pt x="6268" y="870"/>
                  </a:cubicBezTo>
                  <a:cubicBezTo>
                    <a:pt x="6218" y="860"/>
                    <a:pt x="6167" y="856"/>
                    <a:pt x="6115" y="856"/>
                  </a:cubicBezTo>
                  <a:cubicBezTo>
                    <a:pt x="5618" y="856"/>
                    <a:pt x="5054" y="1275"/>
                    <a:pt x="4678" y="1515"/>
                  </a:cubicBezTo>
                  <a:cubicBezTo>
                    <a:pt x="4340" y="1763"/>
                    <a:pt x="3836" y="2067"/>
                    <a:pt x="3598" y="2415"/>
                  </a:cubicBezTo>
                  <a:lnTo>
                    <a:pt x="3598" y="2415"/>
                  </a:lnTo>
                  <a:cubicBezTo>
                    <a:pt x="4000" y="1813"/>
                    <a:pt x="4513" y="1279"/>
                    <a:pt x="5093" y="858"/>
                  </a:cubicBezTo>
                  <a:cubicBezTo>
                    <a:pt x="5312" y="709"/>
                    <a:pt x="5531" y="570"/>
                    <a:pt x="5669" y="351"/>
                  </a:cubicBezTo>
                  <a:cubicBezTo>
                    <a:pt x="5715" y="294"/>
                    <a:pt x="5750" y="213"/>
                    <a:pt x="5704" y="156"/>
                  </a:cubicBezTo>
                  <a:cubicBezTo>
                    <a:pt x="5673" y="113"/>
                    <a:pt x="5630" y="99"/>
                    <a:pt x="5584" y="99"/>
                  </a:cubicBezTo>
                  <a:cubicBezTo>
                    <a:pt x="5543" y="99"/>
                    <a:pt x="5500" y="110"/>
                    <a:pt x="5462" y="121"/>
                  </a:cubicBezTo>
                  <a:cubicBezTo>
                    <a:pt x="4390" y="455"/>
                    <a:pt x="3515" y="1227"/>
                    <a:pt x="2674" y="1976"/>
                  </a:cubicBezTo>
                  <a:cubicBezTo>
                    <a:pt x="3054" y="1365"/>
                    <a:pt x="3561" y="928"/>
                    <a:pt x="4137" y="501"/>
                  </a:cubicBezTo>
                  <a:cubicBezTo>
                    <a:pt x="4217" y="421"/>
                    <a:pt x="4286" y="363"/>
                    <a:pt x="4333" y="282"/>
                  </a:cubicBezTo>
                  <a:cubicBezTo>
                    <a:pt x="4379" y="190"/>
                    <a:pt x="4367" y="63"/>
                    <a:pt x="4275" y="17"/>
                  </a:cubicBezTo>
                  <a:cubicBezTo>
                    <a:pt x="4248" y="6"/>
                    <a:pt x="4219" y="1"/>
                    <a:pt x="4188" y="1"/>
                  </a:cubicBezTo>
                  <a:close/>
                </a:path>
              </a:pathLst>
            </a:custGeom>
            <a:solidFill>
              <a:srgbClr val="E589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022;p76"/>
            <p:cNvSpPr/>
            <p:nvPr/>
          </p:nvSpPr>
          <p:spPr>
            <a:xfrm>
              <a:off x="2002850" y="2991425"/>
              <a:ext cx="586175" cy="326800"/>
            </a:xfrm>
            <a:custGeom>
              <a:avLst/>
              <a:gdLst/>
              <a:ahLst/>
              <a:cxnLst/>
              <a:rect l="l" t="t" r="r" b="b"/>
              <a:pathLst>
                <a:path w="23447" h="13072" extrusionOk="0">
                  <a:moveTo>
                    <a:pt x="20611" y="1"/>
                  </a:moveTo>
                  <a:cubicBezTo>
                    <a:pt x="19757" y="1"/>
                    <a:pt x="18671" y="422"/>
                    <a:pt x="17939" y="588"/>
                  </a:cubicBezTo>
                  <a:cubicBezTo>
                    <a:pt x="17052" y="807"/>
                    <a:pt x="16073" y="980"/>
                    <a:pt x="15232" y="1371"/>
                  </a:cubicBezTo>
                  <a:cubicBezTo>
                    <a:pt x="15520" y="2408"/>
                    <a:pt x="16661" y="4114"/>
                    <a:pt x="16027" y="5150"/>
                  </a:cubicBezTo>
                  <a:cubicBezTo>
                    <a:pt x="14978" y="6867"/>
                    <a:pt x="11545" y="6533"/>
                    <a:pt x="9759" y="6648"/>
                  </a:cubicBezTo>
                  <a:cubicBezTo>
                    <a:pt x="9633" y="6660"/>
                    <a:pt x="8596" y="6683"/>
                    <a:pt x="7720" y="6683"/>
                  </a:cubicBezTo>
                  <a:cubicBezTo>
                    <a:pt x="7328" y="6660"/>
                    <a:pt x="6937" y="6625"/>
                    <a:pt x="6545" y="6579"/>
                  </a:cubicBezTo>
                  <a:cubicBezTo>
                    <a:pt x="6003" y="6521"/>
                    <a:pt x="5439" y="6487"/>
                    <a:pt x="4897" y="6475"/>
                  </a:cubicBezTo>
                  <a:cubicBezTo>
                    <a:pt x="4629" y="6468"/>
                    <a:pt x="4359" y="6460"/>
                    <a:pt x="4089" y="6460"/>
                  </a:cubicBezTo>
                  <a:cubicBezTo>
                    <a:pt x="3573" y="6460"/>
                    <a:pt x="3058" y="6489"/>
                    <a:pt x="2558" y="6602"/>
                  </a:cubicBezTo>
                  <a:cubicBezTo>
                    <a:pt x="2340" y="6648"/>
                    <a:pt x="2132" y="6717"/>
                    <a:pt x="1925" y="6798"/>
                  </a:cubicBezTo>
                  <a:cubicBezTo>
                    <a:pt x="1740" y="6867"/>
                    <a:pt x="1556" y="6913"/>
                    <a:pt x="1441" y="7086"/>
                  </a:cubicBezTo>
                  <a:cubicBezTo>
                    <a:pt x="1406" y="7109"/>
                    <a:pt x="1395" y="7155"/>
                    <a:pt x="1406" y="7201"/>
                  </a:cubicBezTo>
                  <a:cubicBezTo>
                    <a:pt x="1429" y="7238"/>
                    <a:pt x="1493" y="7249"/>
                    <a:pt x="1566" y="7249"/>
                  </a:cubicBezTo>
                  <a:cubicBezTo>
                    <a:pt x="1676" y="7249"/>
                    <a:pt x="1807" y="7224"/>
                    <a:pt x="1856" y="7224"/>
                  </a:cubicBezTo>
                  <a:cubicBezTo>
                    <a:pt x="2075" y="7201"/>
                    <a:pt x="2305" y="7178"/>
                    <a:pt x="2524" y="7155"/>
                  </a:cubicBezTo>
                  <a:cubicBezTo>
                    <a:pt x="2603" y="7150"/>
                    <a:pt x="2683" y="7147"/>
                    <a:pt x="2764" y="7147"/>
                  </a:cubicBezTo>
                  <a:cubicBezTo>
                    <a:pt x="3185" y="7147"/>
                    <a:pt x="3634" y="7217"/>
                    <a:pt x="4053" y="7311"/>
                  </a:cubicBezTo>
                  <a:lnTo>
                    <a:pt x="4053" y="7311"/>
                  </a:lnTo>
                  <a:cubicBezTo>
                    <a:pt x="4050" y="7310"/>
                    <a:pt x="4046" y="7310"/>
                    <a:pt x="4042" y="7310"/>
                  </a:cubicBezTo>
                  <a:cubicBezTo>
                    <a:pt x="3987" y="7310"/>
                    <a:pt x="3918" y="7342"/>
                    <a:pt x="3872" y="7351"/>
                  </a:cubicBezTo>
                  <a:lnTo>
                    <a:pt x="3676" y="7351"/>
                  </a:lnTo>
                  <a:cubicBezTo>
                    <a:pt x="3503" y="7386"/>
                    <a:pt x="3342" y="7409"/>
                    <a:pt x="3169" y="7443"/>
                  </a:cubicBezTo>
                  <a:cubicBezTo>
                    <a:pt x="2835" y="7512"/>
                    <a:pt x="2501" y="7605"/>
                    <a:pt x="2190" y="7697"/>
                  </a:cubicBezTo>
                  <a:cubicBezTo>
                    <a:pt x="1545" y="7904"/>
                    <a:pt x="911" y="8181"/>
                    <a:pt x="312" y="8492"/>
                  </a:cubicBezTo>
                  <a:cubicBezTo>
                    <a:pt x="174" y="8561"/>
                    <a:pt x="12" y="8699"/>
                    <a:pt x="47" y="8849"/>
                  </a:cubicBezTo>
                  <a:cubicBezTo>
                    <a:pt x="58" y="8987"/>
                    <a:pt x="197" y="9056"/>
                    <a:pt x="335" y="9056"/>
                  </a:cubicBezTo>
                  <a:cubicBezTo>
                    <a:pt x="462" y="9056"/>
                    <a:pt x="577" y="8999"/>
                    <a:pt x="692" y="8952"/>
                  </a:cubicBezTo>
                  <a:cubicBezTo>
                    <a:pt x="1750" y="8502"/>
                    <a:pt x="2897" y="8261"/>
                    <a:pt x="4034" y="8261"/>
                  </a:cubicBezTo>
                  <a:cubicBezTo>
                    <a:pt x="4061" y="8261"/>
                    <a:pt x="4087" y="8261"/>
                    <a:pt x="4114" y="8261"/>
                  </a:cubicBezTo>
                  <a:cubicBezTo>
                    <a:pt x="2789" y="8607"/>
                    <a:pt x="1452" y="8964"/>
                    <a:pt x="346" y="9759"/>
                  </a:cubicBezTo>
                  <a:cubicBezTo>
                    <a:pt x="174" y="9874"/>
                    <a:pt x="1" y="10093"/>
                    <a:pt x="116" y="10266"/>
                  </a:cubicBezTo>
                  <a:cubicBezTo>
                    <a:pt x="173" y="10341"/>
                    <a:pt x="267" y="10369"/>
                    <a:pt x="369" y="10369"/>
                  </a:cubicBezTo>
                  <a:cubicBezTo>
                    <a:pt x="454" y="10369"/>
                    <a:pt x="544" y="10350"/>
                    <a:pt x="623" y="10324"/>
                  </a:cubicBezTo>
                  <a:cubicBezTo>
                    <a:pt x="1752" y="9966"/>
                    <a:pt x="2893" y="9598"/>
                    <a:pt x="4045" y="9241"/>
                  </a:cubicBezTo>
                  <a:lnTo>
                    <a:pt x="4045" y="9241"/>
                  </a:lnTo>
                  <a:cubicBezTo>
                    <a:pt x="3111" y="9655"/>
                    <a:pt x="2144" y="10082"/>
                    <a:pt x="1349" y="10727"/>
                  </a:cubicBezTo>
                  <a:cubicBezTo>
                    <a:pt x="1234" y="10807"/>
                    <a:pt x="1118" y="10923"/>
                    <a:pt x="1061" y="11072"/>
                  </a:cubicBezTo>
                  <a:cubicBezTo>
                    <a:pt x="1026" y="11211"/>
                    <a:pt x="1061" y="11407"/>
                    <a:pt x="1210" y="11441"/>
                  </a:cubicBezTo>
                  <a:cubicBezTo>
                    <a:pt x="1235" y="11449"/>
                    <a:pt x="1261" y="11453"/>
                    <a:pt x="1286" y="11453"/>
                  </a:cubicBezTo>
                  <a:cubicBezTo>
                    <a:pt x="1368" y="11453"/>
                    <a:pt x="1451" y="11416"/>
                    <a:pt x="1522" y="11372"/>
                  </a:cubicBezTo>
                  <a:cubicBezTo>
                    <a:pt x="1982" y="11130"/>
                    <a:pt x="2432" y="10830"/>
                    <a:pt x="2950" y="10784"/>
                  </a:cubicBezTo>
                  <a:cubicBezTo>
                    <a:pt x="2994" y="10781"/>
                    <a:pt x="3038" y="10779"/>
                    <a:pt x="3082" y="10779"/>
                  </a:cubicBezTo>
                  <a:cubicBezTo>
                    <a:pt x="3712" y="10779"/>
                    <a:pt x="4303" y="11150"/>
                    <a:pt x="4863" y="11441"/>
                  </a:cubicBezTo>
                  <a:cubicBezTo>
                    <a:pt x="5289" y="11660"/>
                    <a:pt x="5715" y="11833"/>
                    <a:pt x="6165" y="11960"/>
                  </a:cubicBezTo>
                  <a:cubicBezTo>
                    <a:pt x="6337" y="12040"/>
                    <a:pt x="6533" y="12109"/>
                    <a:pt x="6752" y="12178"/>
                  </a:cubicBezTo>
                  <a:cubicBezTo>
                    <a:pt x="8880" y="12795"/>
                    <a:pt x="11099" y="13071"/>
                    <a:pt x="13316" y="13071"/>
                  </a:cubicBezTo>
                  <a:cubicBezTo>
                    <a:pt x="14040" y="13071"/>
                    <a:pt x="14765" y="13042"/>
                    <a:pt x="15485" y="12985"/>
                  </a:cubicBezTo>
                  <a:cubicBezTo>
                    <a:pt x="19264" y="12685"/>
                    <a:pt x="23401" y="10508"/>
                    <a:pt x="23435" y="6233"/>
                  </a:cubicBezTo>
                  <a:cubicBezTo>
                    <a:pt x="23447" y="5531"/>
                    <a:pt x="23343" y="4793"/>
                    <a:pt x="23170" y="4079"/>
                  </a:cubicBezTo>
                  <a:cubicBezTo>
                    <a:pt x="23101" y="3756"/>
                    <a:pt x="23009" y="3445"/>
                    <a:pt x="22917" y="3123"/>
                  </a:cubicBezTo>
                  <a:cubicBezTo>
                    <a:pt x="22536" y="1924"/>
                    <a:pt x="22467" y="346"/>
                    <a:pt x="21050" y="47"/>
                  </a:cubicBezTo>
                  <a:cubicBezTo>
                    <a:pt x="20914" y="15"/>
                    <a:pt x="20766" y="1"/>
                    <a:pt x="20611" y="1"/>
                  </a:cubicBezTo>
                  <a:close/>
                </a:path>
              </a:pathLst>
            </a:custGeom>
            <a:solidFill>
              <a:srgbClr val="F89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023;p76"/>
            <p:cNvSpPr/>
            <p:nvPr/>
          </p:nvSpPr>
          <p:spPr>
            <a:xfrm>
              <a:off x="2354825" y="2855375"/>
              <a:ext cx="250900" cy="272275"/>
            </a:xfrm>
            <a:custGeom>
              <a:avLst/>
              <a:gdLst/>
              <a:ahLst/>
              <a:cxnLst/>
              <a:rect l="l" t="t" r="r" b="b"/>
              <a:pathLst>
                <a:path w="10036" h="10891" extrusionOk="0">
                  <a:moveTo>
                    <a:pt x="2952" y="1"/>
                  </a:moveTo>
                  <a:cubicBezTo>
                    <a:pt x="2414" y="1"/>
                    <a:pt x="1904" y="167"/>
                    <a:pt x="1464" y="569"/>
                  </a:cubicBezTo>
                  <a:cubicBezTo>
                    <a:pt x="197" y="1710"/>
                    <a:pt x="1" y="3887"/>
                    <a:pt x="116" y="5465"/>
                  </a:cubicBezTo>
                  <a:cubicBezTo>
                    <a:pt x="243" y="7274"/>
                    <a:pt x="773" y="9026"/>
                    <a:pt x="946" y="10846"/>
                  </a:cubicBezTo>
                  <a:cubicBezTo>
                    <a:pt x="1389" y="10876"/>
                    <a:pt x="1834" y="10891"/>
                    <a:pt x="2280" y="10891"/>
                  </a:cubicBezTo>
                  <a:cubicBezTo>
                    <a:pt x="4934" y="10891"/>
                    <a:pt x="7599" y="10364"/>
                    <a:pt x="10036" y="9348"/>
                  </a:cubicBezTo>
                  <a:cubicBezTo>
                    <a:pt x="9598" y="6906"/>
                    <a:pt x="8895" y="4463"/>
                    <a:pt x="7317" y="2574"/>
                  </a:cubicBezTo>
                  <a:cubicBezTo>
                    <a:pt x="6426" y="1501"/>
                    <a:pt x="4568" y="1"/>
                    <a:pt x="2952" y="1"/>
                  </a:cubicBezTo>
                  <a:close/>
                </a:path>
              </a:pathLst>
            </a:custGeom>
            <a:solidFill>
              <a:srgbClr val="73A0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024;p76"/>
            <p:cNvSpPr/>
            <p:nvPr/>
          </p:nvSpPr>
          <p:spPr>
            <a:xfrm>
              <a:off x="2374425" y="3056225"/>
              <a:ext cx="226125" cy="48325"/>
            </a:xfrm>
            <a:custGeom>
              <a:avLst/>
              <a:gdLst/>
              <a:ahLst/>
              <a:cxnLst/>
              <a:rect l="l" t="t" r="r" b="b"/>
              <a:pathLst>
                <a:path w="9045" h="1933" extrusionOk="0">
                  <a:moveTo>
                    <a:pt x="8987" y="1"/>
                  </a:moveTo>
                  <a:cubicBezTo>
                    <a:pt x="8883" y="47"/>
                    <a:pt x="8768" y="104"/>
                    <a:pt x="8664" y="139"/>
                  </a:cubicBezTo>
                  <a:cubicBezTo>
                    <a:pt x="7743" y="519"/>
                    <a:pt x="6706" y="876"/>
                    <a:pt x="5600" y="1164"/>
                  </a:cubicBezTo>
                  <a:cubicBezTo>
                    <a:pt x="4482" y="1429"/>
                    <a:pt x="3399" y="1579"/>
                    <a:pt x="2408" y="1671"/>
                  </a:cubicBezTo>
                  <a:cubicBezTo>
                    <a:pt x="1901" y="1694"/>
                    <a:pt x="1440" y="1729"/>
                    <a:pt x="991" y="1729"/>
                  </a:cubicBezTo>
                  <a:cubicBezTo>
                    <a:pt x="845" y="1729"/>
                    <a:pt x="704" y="1734"/>
                    <a:pt x="562" y="1734"/>
                  </a:cubicBezTo>
                  <a:cubicBezTo>
                    <a:pt x="491" y="1734"/>
                    <a:pt x="419" y="1733"/>
                    <a:pt x="346" y="1729"/>
                  </a:cubicBezTo>
                  <a:cubicBezTo>
                    <a:pt x="231" y="1729"/>
                    <a:pt x="115" y="1717"/>
                    <a:pt x="0" y="1717"/>
                  </a:cubicBezTo>
                  <a:cubicBezTo>
                    <a:pt x="12" y="1775"/>
                    <a:pt x="12" y="1833"/>
                    <a:pt x="23" y="1890"/>
                  </a:cubicBezTo>
                  <a:cubicBezTo>
                    <a:pt x="127" y="1902"/>
                    <a:pt x="231" y="1902"/>
                    <a:pt x="346" y="1913"/>
                  </a:cubicBezTo>
                  <a:cubicBezTo>
                    <a:pt x="542" y="1925"/>
                    <a:pt x="761" y="1925"/>
                    <a:pt x="991" y="1925"/>
                  </a:cubicBezTo>
                  <a:cubicBezTo>
                    <a:pt x="1099" y="1930"/>
                    <a:pt x="1209" y="1933"/>
                    <a:pt x="1319" y="1933"/>
                  </a:cubicBezTo>
                  <a:cubicBezTo>
                    <a:pt x="1670" y="1933"/>
                    <a:pt x="2035" y="1910"/>
                    <a:pt x="2420" y="1902"/>
                  </a:cubicBezTo>
                  <a:cubicBezTo>
                    <a:pt x="3422" y="1833"/>
                    <a:pt x="4517" y="1671"/>
                    <a:pt x="5657" y="1406"/>
                  </a:cubicBezTo>
                  <a:cubicBezTo>
                    <a:pt x="6786" y="1141"/>
                    <a:pt x="7835" y="761"/>
                    <a:pt x="8756" y="358"/>
                  </a:cubicBezTo>
                  <a:cubicBezTo>
                    <a:pt x="8849" y="312"/>
                    <a:pt x="8941" y="277"/>
                    <a:pt x="9044" y="231"/>
                  </a:cubicBezTo>
                  <a:cubicBezTo>
                    <a:pt x="9010" y="127"/>
                    <a:pt x="8998" y="58"/>
                    <a:pt x="8987" y="1"/>
                  </a:cubicBezTo>
                  <a:close/>
                </a:path>
              </a:pathLst>
            </a:custGeom>
            <a:solidFill>
              <a:srgbClr val="6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22865141"/>
      </p:ext>
    </p:extLst>
  </p:cSld>
  <p:clrMapOvr>
    <a:masterClrMapping/>
  </p:clrMapOvr>
</p:sld>
</file>

<file path=ppt/theme/theme1.xml><?xml version="1.0" encoding="utf-8"?>
<a:theme xmlns:a="http://schemas.openxmlformats.org/drawingml/2006/main" name="HIV Disease by Slidesgo">
  <a:themeElements>
    <a:clrScheme name="Simple Light">
      <a:dk1>
        <a:srgbClr val="D6473F"/>
      </a:dk1>
      <a:lt1>
        <a:srgbClr val="FFFAF3"/>
      </a:lt1>
      <a:dk2>
        <a:srgbClr val="13242C"/>
      </a:dk2>
      <a:lt2>
        <a:srgbClr val="E7DFD8"/>
      </a:lt2>
      <a:accent1>
        <a:srgbClr val="B7A89E"/>
      </a:accent1>
      <a:accent2>
        <a:srgbClr val="D6473F"/>
      </a:accent2>
      <a:accent3>
        <a:srgbClr val="FD8E65"/>
      </a:accent3>
      <a:accent4>
        <a:srgbClr val="FF867C"/>
      </a:accent4>
      <a:accent5>
        <a:srgbClr val="3F5477"/>
      </a:accent5>
      <a:accent6>
        <a:srgbClr val="FCC068"/>
      </a:accent6>
      <a:hlink>
        <a:srgbClr val="D6473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592</TotalTime>
  <Words>570</Words>
  <Application>Microsoft Office PowerPoint</Application>
  <PresentationFormat>On-screen Show (16:9)</PresentationFormat>
  <Paragraphs>89</Paragraphs>
  <Slides>21</Slides>
  <Notes>21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2" baseType="lpstr">
      <vt:lpstr>HIV Disease by Slidesgo</vt:lpstr>
      <vt:lpstr>Libyan International Medical University Faculty Of AMS 2022_2023</vt:lpstr>
      <vt:lpstr>01</vt:lpstr>
      <vt:lpstr>DEFINE HIV  </vt:lpstr>
      <vt:lpstr>HIV </vt:lpstr>
      <vt:lpstr>DISCUSS FALSE POSITIVE AND FALSE NEGATIVE TEST RESULT   </vt:lpstr>
      <vt:lpstr>FALSE POSTIVE TEST RESULT</vt:lpstr>
      <vt:lpstr>FALSE NEGATIVE TEST RESULT</vt:lpstr>
      <vt:lpstr>MENTION  PYSCHOLOGICAL AND EMOTNAL IMPACT OF FALSE POSITVE HIV RESULT    </vt:lpstr>
      <vt:lpstr>PYSCHOLOGICAL AND EMOTNAL IMPACT OF FALSE POSITVE HIV RESULT   </vt:lpstr>
      <vt:lpstr>PYSCHOLOGICAL AND EMOTNAL IMPACT OF FALSE POSITVE HIV RESULT</vt:lpstr>
      <vt:lpstr>MENTION CAUSES OF FALSE POSITIVE HIV RESULT   </vt:lpstr>
      <vt:lpstr>CAUSES OF FALSE POSITIVE HIV RESULT</vt:lpstr>
      <vt:lpstr>DESCRIBE THE STAGES OF DEVELOPMENT IN HIV   </vt:lpstr>
      <vt:lpstr>STAGES OF DEVELOPMENT OF HIV </vt:lpstr>
      <vt:lpstr>STAGES OF DEVELOPMENT OF HIV </vt:lpstr>
      <vt:lpstr>STAGES OF DEVELOPMENT OF HIV </vt:lpstr>
      <vt:lpstr>PowerPoint Presentation</vt:lpstr>
      <vt:lpstr>STAGES OF DEVELOPMENT OF HIV </vt:lpstr>
      <vt:lpstr>CONCLUSIONS</vt:lpstr>
      <vt:lpstr>REFERENCES</vt:lpstr>
      <vt:lpstr>THANKS  any questions 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Libyan International Medical University Faculty Of AMS 2022_2023</dc:title>
  <dc:creator>MTC</dc:creator>
  <cp:lastModifiedBy>ahmed2015m93@gmail.com</cp:lastModifiedBy>
  <cp:revision>23</cp:revision>
  <dcterms:modified xsi:type="dcterms:W3CDTF">2022-03-28T17:06:38Z</dcterms:modified>
</cp:coreProperties>
</file>